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10" r:id="rId4"/>
    <p:sldId id="305" r:id="rId5"/>
    <p:sldId id="306" r:id="rId6"/>
    <p:sldId id="307" r:id="rId7"/>
    <p:sldId id="308" r:id="rId8"/>
    <p:sldId id="311" r:id="rId9"/>
    <p:sldId id="312" r:id="rId10"/>
    <p:sldId id="313" r:id="rId11"/>
    <p:sldId id="314" r:id="rId12"/>
    <p:sldId id="260" r:id="rId13"/>
    <p:sldId id="259" r:id="rId14"/>
    <p:sldId id="263" r:id="rId15"/>
    <p:sldId id="294" r:id="rId16"/>
    <p:sldId id="295" r:id="rId17"/>
    <p:sldId id="296" r:id="rId18"/>
    <p:sldId id="317" r:id="rId19"/>
    <p:sldId id="318" r:id="rId20"/>
    <p:sldId id="319" r:id="rId21"/>
    <p:sldId id="316" r:id="rId22"/>
    <p:sldId id="321" r:id="rId23"/>
    <p:sldId id="273" r:id="rId24"/>
    <p:sldId id="270" r:id="rId25"/>
    <p:sldId id="298" r:id="rId26"/>
    <p:sldId id="301" r:id="rId27"/>
    <p:sldId id="272" r:id="rId28"/>
    <p:sldId id="303" r:id="rId29"/>
    <p:sldId id="28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65" d="100"/>
          <a:sy n="65" d="100"/>
        </p:scale>
        <p:origin x="712" y="44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23.emf"/><Relationship Id="rId3" Type="http://schemas.openxmlformats.org/officeDocument/2006/relationships/image" Target="../media/image36.png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emf"/><Relationship Id="rId5" Type="http://schemas.openxmlformats.org/officeDocument/2006/relationships/image" Target="../media/image12.emf"/><Relationship Id="rId10" Type="http://schemas.openxmlformats.org/officeDocument/2006/relationships/image" Target="../media/image40.emf"/><Relationship Id="rId4" Type="http://schemas.openxmlformats.org/officeDocument/2006/relationships/image" Target="../media/image11.emf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4637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8245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7035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2316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325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63408" y="270708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72756" y="3563092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543699" y="447365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500827" y="2690334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549219" y="359565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808386" y="445512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7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12392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5000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18 000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120 000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400 000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66775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120 000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5000 x 10 = 50 000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18000 x 2 = 36 000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120 000 x 2 = 240 000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5000 x 10 = 50 000(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18000 x 2 = 36000(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120 000 x 2 = 240 000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50000 + 36000 + 240 000 = 326 000(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400 000 – 326 000 = 74000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50 000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36000đồng, 240 000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326 000đồng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74 000đồng.</a:t>
            </a:r>
          </a:p>
        </p:txBody>
      </p:sp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3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1080</Words>
  <Application>Microsoft Office PowerPoint</Application>
  <PresentationFormat>Widescreen</PresentationFormat>
  <Paragraphs>415</Paragraphs>
  <Slides>28</Slides>
  <Notes>20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微软雅黑</vt:lpstr>
      <vt:lpstr>微软雅黑</vt:lpstr>
      <vt:lpstr>宋体</vt:lpstr>
      <vt:lpstr>.VnCentury Schoolbook</vt:lpstr>
      <vt:lpstr>Aharoni</vt:lpstr>
      <vt:lpstr>Arial</vt:lpstr>
      <vt:lpstr>Calibri</vt:lpstr>
      <vt:lpstr>等线</vt:lpstr>
      <vt:lpstr>Times New Roman</vt:lpstr>
      <vt:lpstr>UTM Cooper Black</vt:lpstr>
      <vt:lpstr>方正卡通简体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</cp:lastModifiedBy>
  <cp:revision>83</cp:revision>
  <dcterms:created xsi:type="dcterms:W3CDTF">2017-03-13T01:56:00Z</dcterms:created>
  <dcterms:modified xsi:type="dcterms:W3CDTF">2022-09-19T15:21:14Z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