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9"/>
  </p:notesMasterIdLst>
  <p:sldIdLst>
    <p:sldId id="280" r:id="rId4"/>
    <p:sldId id="258" r:id="rId5"/>
    <p:sldId id="259" r:id="rId6"/>
    <p:sldId id="260" r:id="rId7"/>
    <p:sldId id="261" r:id="rId8"/>
    <p:sldId id="303" r:id="rId9"/>
    <p:sldId id="302" r:id="rId10"/>
    <p:sldId id="281" r:id="rId11"/>
    <p:sldId id="283" r:id="rId12"/>
    <p:sldId id="305" r:id="rId13"/>
    <p:sldId id="284" r:id="rId14"/>
    <p:sldId id="285" r:id="rId15"/>
    <p:sldId id="301" r:id="rId16"/>
    <p:sldId id="30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60" d="100"/>
          <a:sy n="60" d="100"/>
        </p:scale>
        <p:origin x="-79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166311" y="56888"/>
            <a:ext cx="2932284" cy="12918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97961" y="3164434"/>
            <a:ext cx="478688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10 + 14 = 24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231399" y="1189584"/>
            <a:ext cx="9677232" cy="169922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098595" y="2085474"/>
            <a:ext cx="32380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57184" y="2039198"/>
            <a:ext cx="1786227" cy="6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144817" y="2655587"/>
            <a:ext cx="1786227" cy="61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1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22" y="132190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70972" y="315769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20347" y="313737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61162" y="315769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  <p:sp>
        <p:nvSpPr>
          <p:cNvPr id="2" name="Oval 1"/>
          <p:cNvSpPr/>
          <p:nvPr/>
        </p:nvSpPr>
        <p:spPr>
          <a:xfrm>
            <a:off x="5438273" y="1860887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22230" y="2511729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22229" y="3162470"/>
            <a:ext cx="673769" cy="545431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119005" y="4589282"/>
            <a:ext cx="9677232" cy="100109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3251" y="4589282"/>
            <a:ext cx="11297582" cy="10010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23409" y="2023240"/>
            <a:ext cx="4261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2" grpId="0" animBg="1"/>
      <p:bldP spid="11" grpId="0" animBg="1"/>
      <p:bldP spid="12" grpId="0" animBg="1"/>
      <p:bldP spid="13" grpId="0" animBg="1"/>
      <p:bldP spid="13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241814" y="3911831"/>
            <a:ext cx="4073386" cy="2400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918591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002220" y="433813"/>
            <a:ext cx="9850009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334" y="1874691"/>
            <a:ext cx="7907577" cy="203714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796830" y="1203162"/>
            <a:ext cx="16190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48836" y="1203162"/>
            <a:ext cx="16190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49036" y="4008083"/>
            <a:ext cx="103763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42</a:t>
            </a:r>
          </a:p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35</a:t>
            </a:r>
          </a:p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 smtClean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42551" y="4278285"/>
            <a:ext cx="50823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40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08334" y="5465834"/>
            <a:ext cx="946485" cy="65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09830" y="5450742"/>
            <a:ext cx="10376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77</a:t>
            </a:r>
          </a:p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 smtClean="0">
              <a:solidFill>
                <a:srgbClr val="000000">
                  <a:lumMod val="95000"/>
                  <a:lumOff val="5000"/>
                </a:srgbClr>
              </a:solidFill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4367" y="4099379"/>
            <a:ext cx="16749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bldLvl="0" animBg="1"/>
      <p:bldP spid="5" grpId="1" animBg="1"/>
      <p:bldP spid="24" grpId="0"/>
      <p:bldP spid="25" grpId="0"/>
      <p:bldP spid="27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665622" y="777493"/>
            <a:ext cx="16190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154378" y="782476"/>
            <a:ext cx="8095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658483" y="777493"/>
            <a:ext cx="3052023" cy="49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211180" y="1275984"/>
            <a:ext cx="9442700" cy="79723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" y="0"/>
            <a:ext cx="2422358" cy="834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64694" y="2515015"/>
            <a:ext cx="11662611" cy="23070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được tổng khi biết các số </a:t>
            </a:r>
            <a:r>
              <a:rPr lang="vi-VN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41620" y="647387"/>
            <a:ext cx="767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vi-VN" sz="3000" b="1" dirty="0" smtClean="0">
                <a:solidFill>
                  <a:schemeClr val="bg1"/>
                </a:solidFill>
                <a:latin typeface="+mj-lt"/>
              </a:rPr>
              <a:t>CHƠI </a:t>
            </a:r>
            <a:r>
              <a:rPr lang="vi-VN" sz="3000" b="1" dirty="0">
                <a:solidFill>
                  <a:schemeClr val="bg1"/>
                </a:solidFill>
                <a:latin typeface="+mj-lt"/>
              </a:rPr>
              <a:t>TRỐN TÌM CÙNG BẠCH TUYẾT </a:t>
            </a:r>
            <a:endParaRPr lang="en-US" sz="3000" b="1" dirty="0" smtClean="0">
              <a:solidFill>
                <a:schemeClr val="bg1"/>
              </a:solidFill>
              <a:latin typeface="+mj-lt"/>
            </a:endParaRPr>
          </a:p>
          <a:p>
            <a:pPr algn="ctr" defTabSz="1219200"/>
            <a:r>
              <a:rPr lang="vi-VN" sz="3000" b="1" dirty="0" smtClean="0">
                <a:solidFill>
                  <a:schemeClr val="bg1"/>
                </a:solidFill>
                <a:latin typeface="+mj-lt"/>
              </a:rPr>
              <a:t>VÀ </a:t>
            </a:r>
            <a:r>
              <a:rPr lang="vi-VN" sz="3000" b="1" dirty="0">
                <a:solidFill>
                  <a:schemeClr val="bg1"/>
                </a:solidFill>
                <a:latin typeface="+mj-lt"/>
              </a:rPr>
              <a:t>7 CHÚ LÙN</a:t>
            </a:r>
            <a:endParaRPr lang="en-US" sz="30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04610" y="2234184"/>
            <a:ext cx="30480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A.Bốn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tám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42121" y="3421453"/>
            <a:ext cx="341918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B.Tám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bốn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53344" y="2265650"/>
            <a:ext cx="4584831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C.Tám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mươi</a:t>
            </a:r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 smtClean="0">
                <a:solidFill>
                  <a:srgbClr val="0000FF"/>
                </a:solidFill>
                <a:latin typeface="Calibri" panose="020F0502020204030204"/>
              </a:rPr>
              <a:t>tư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00835" y="3428748"/>
            <a:ext cx="451923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Bốn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mươi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Calibri" panose="020F0502020204030204"/>
              </a:rPr>
              <a:t>tám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48,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 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3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, 5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A.35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C.30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D.305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5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441182" y="1477107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369168" y="1576752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         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98296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3672" y="5591907"/>
            <a:ext cx="344357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632281" y="334083"/>
            <a:ext cx="5661295" cy="84663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  <p:bldP spid="19" grpId="0" bldLvl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278</Words>
  <Application>Microsoft Office PowerPoint</Application>
  <PresentationFormat>Custom</PresentationFormat>
  <Paragraphs>80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User</cp:lastModifiedBy>
  <cp:revision>42</cp:revision>
  <dcterms:created xsi:type="dcterms:W3CDTF">2021-05-04T10:26:00Z</dcterms:created>
  <dcterms:modified xsi:type="dcterms:W3CDTF">2022-09-10T09:00:52Z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