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2"/>
  </p:notesMasterIdLst>
  <p:sldIdLst>
    <p:sldId id="257" r:id="rId6"/>
    <p:sldId id="346" r:id="rId7"/>
    <p:sldId id="337" r:id="rId8"/>
    <p:sldId id="258" r:id="rId9"/>
    <p:sldId id="338" r:id="rId10"/>
    <p:sldId id="339" r:id="rId11"/>
    <p:sldId id="261" r:id="rId12"/>
    <p:sldId id="259" r:id="rId13"/>
    <p:sldId id="311" r:id="rId14"/>
    <p:sldId id="347" r:id="rId15"/>
    <p:sldId id="320" r:id="rId16"/>
    <p:sldId id="322" r:id="rId17"/>
    <p:sldId id="340" r:id="rId18"/>
    <p:sldId id="323" r:id="rId19"/>
    <p:sldId id="348" r:id="rId20"/>
    <p:sldId id="32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FD8AE-5195-4499-9F79-EF24A609834A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39734-D972-4345-AE8C-918B2F3D34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74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88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38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3AC9-3560-40E7-BA92-C9728860DD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340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364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8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16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5469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56703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3411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7948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6495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2063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12779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42491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41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479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68548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1492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6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1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5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22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8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94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6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9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4554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790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805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3233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34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10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822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2588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94686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460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010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26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86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63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31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10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63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357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6371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352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42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11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1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30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62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pPr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4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196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pPr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pPr/>
              <a:t>11/09/2022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189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79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2.gif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16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slide" Target="slide8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Tự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nhiên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và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X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ã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hội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15821" y="2035457"/>
            <a:ext cx="8601797" cy="2041880"/>
            <a:chOff x="7117" y="5607"/>
            <a:chExt cx="6260" cy="1369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836" y="5607"/>
              <a:ext cx="5455" cy="1176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hình</a:t>
              </a:r>
              <a:r>
                <a:rPr kumimoji="0" lang="en-US" altLang="zh-CN" sz="5400" b="0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thành kiến thức mới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203200" y="248356"/>
            <a:ext cx="11717867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477BF2-46ED-41A5-B69B-D8FDE2D1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487" y="1461201"/>
            <a:ext cx="7258050" cy="4467225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5D3DF798-37B0-4276-A5C5-0BB66043E190}"/>
              </a:ext>
            </a:extLst>
          </p:cNvPr>
          <p:cNvSpPr/>
          <p:nvPr/>
        </p:nvSpPr>
        <p:spPr>
          <a:xfrm>
            <a:off x="-191386" y="1461200"/>
            <a:ext cx="2583712" cy="2100707"/>
          </a:xfrm>
          <a:prstGeom prst="cloudCallout">
            <a:avLst>
              <a:gd name="adj1" fmla="val 79707"/>
              <a:gd name="adj2" fmla="val 680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="" xmlns:a16="http://schemas.microsoft.com/office/drawing/2014/main" id="{21376638-266D-4F4A-A9C0-3BD7FA8B4AC9}"/>
              </a:ext>
            </a:extLst>
          </p:cNvPr>
          <p:cNvSpPr/>
          <p:nvPr/>
        </p:nvSpPr>
        <p:spPr>
          <a:xfrm>
            <a:off x="9441713" y="1174045"/>
            <a:ext cx="2750288" cy="2981054"/>
          </a:xfrm>
          <a:prstGeom prst="cloudCallout">
            <a:avLst>
              <a:gd name="adj1" fmla="val -80508"/>
              <a:gd name="adj2" fmla="val 8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ý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xã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r>
              <a:rPr lang="en-US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5849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3ACA98E-81CA-459D-8076-58E0AD53D085}"/>
              </a:ext>
            </a:extLst>
          </p:cNvPr>
          <p:cNvSpPr/>
          <p:nvPr/>
        </p:nvSpPr>
        <p:spPr>
          <a:xfrm>
            <a:off x="0" y="213577"/>
            <a:ext cx="12432891" cy="87780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E6AD90-8E27-42D0-8963-30C373BF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448908"/>
            <a:ext cx="6991350" cy="3067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81D52B8-A7A4-425A-B4A2-B4EF7A769C86}"/>
              </a:ext>
            </a:extLst>
          </p:cNvPr>
          <p:cNvSpPr/>
          <p:nvPr/>
        </p:nvSpPr>
        <p:spPr>
          <a:xfrm>
            <a:off x="3327990" y="4646428"/>
            <a:ext cx="1637414" cy="5635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Ngư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F07D3AF-B9AA-4F92-885D-CA364F3EDD29}"/>
              </a:ext>
            </a:extLst>
          </p:cNvPr>
          <p:cNvSpPr/>
          <p:nvPr/>
        </p:nvSpPr>
        <p:spPr>
          <a:xfrm>
            <a:off x="6507126" y="4646428"/>
            <a:ext cx="3084549" cy="5635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1560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21EB3-1276-4518-9E82-F594E3C6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325" y="106214"/>
            <a:ext cx="6362700" cy="56673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6148D65-259B-4D65-AC0A-ED33EF223192}"/>
              </a:ext>
            </a:extLst>
          </p:cNvPr>
          <p:cNvSpPr/>
          <p:nvPr/>
        </p:nvSpPr>
        <p:spPr>
          <a:xfrm>
            <a:off x="3020975" y="2573079"/>
            <a:ext cx="2880095" cy="5635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may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1F98266-410D-4C66-903B-04AD6D1F562B}"/>
              </a:ext>
            </a:extLst>
          </p:cNvPr>
          <p:cNvSpPr/>
          <p:nvPr/>
        </p:nvSpPr>
        <p:spPr>
          <a:xfrm>
            <a:off x="6422066" y="2573078"/>
            <a:ext cx="2562446" cy="5635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Thợ</a:t>
            </a:r>
            <a:r>
              <a:rPr lang="en-US" sz="3200" dirty="0"/>
              <a:t> </a:t>
            </a:r>
            <a:r>
              <a:rPr lang="en-US" sz="3200" dirty="0" err="1"/>
              <a:t>đan</a:t>
            </a:r>
            <a:r>
              <a:rPr lang="en-US" sz="3200" dirty="0"/>
              <a:t> </a:t>
            </a:r>
            <a:r>
              <a:rPr lang="en-US" sz="3200" dirty="0" err="1"/>
              <a:t>nón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7A8632B-7FE6-47D6-8E81-A825D992AFF4}"/>
              </a:ext>
            </a:extLst>
          </p:cNvPr>
          <p:cNvSpPr/>
          <p:nvPr/>
        </p:nvSpPr>
        <p:spPr>
          <a:xfrm>
            <a:off x="3020974" y="5603469"/>
            <a:ext cx="2880095" cy="56352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Nông</a:t>
            </a:r>
            <a:r>
              <a:rPr lang="en-US" sz="3200" dirty="0"/>
              <a:t> </a:t>
            </a:r>
            <a:r>
              <a:rPr lang="en-US" sz="3200" dirty="0" err="1"/>
              <a:t>dân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B7E56B6-3A8C-4A7B-BA10-4DE317D6F3F9}"/>
              </a:ext>
            </a:extLst>
          </p:cNvPr>
          <p:cNvSpPr/>
          <p:nvPr/>
        </p:nvSpPr>
        <p:spPr>
          <a:xfrm>
            <a:off x="6263241" y="5603467"/>
            <a:ext cx="2880095" cy="87176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590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C90B5E3-6870-4A3C-99B2-87B68EDB9806}"/>
              </a:ext>
            </a:extLst>
          </p:cNvPr>
          <p:cNvSpPr/>
          <p:nvPr/>
        </p:nvSpPr>
        <p:spPr>
          <a:xfrm rot="19442129">
            <a:off x="1161177" y="783740"/>
            <a:ext cx="2262345" cy="8293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A18B61-FA09-437B-9CB6-3A8E6C22E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575" y="1628775"/>
            <a:ext cx="6038850" cy="3600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CDCE569-14FE-4EF7-ACCB-45D389A44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1628776"/>
            <a:ext cx="7504814" cy="336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0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63ED64-7167-4107-A0EB-7B28614550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14C7AA9-99B2-4DCE-BC24-190891513970}"/>
              </a:ext>
            </a:extLst>
          </p:cNvPr>
          <p:cNvSpPr/>
          <p:nvPr/>
        </p:nvSpPr>
        <p:spPr>
          <a:xfrm>
            <a:off x="203201" y="248356"/>
            <a:ext cx="9823302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côn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g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thu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nhập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khác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biết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E73A4D-C0E1-4C53-9987-3DCDD592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041" y="1217760"/>
            <a:ext cx="7559749" cy="44224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E566967-699C-4EF1-BB4E-E1C8333F1FFC}"/>
              </a:ext>
            </a:extLst>
          </p:cNvPr>
          <p:cNvSpPr/>
          <p:nvPr/>
        </p:nvSpPr>
        <p:spPr>
          <a:xfrm>
            <a:off x="873052" y="5880331"/>
            <a:ext cx="9823302" cy="9256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lớn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đình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86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9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lang="en-US" altLang="zh-CN" sz="54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540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962E7D-31C6-4356-B560-B897F8F647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2521219" y="5612863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3905641" y="5621552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0" name="Heart 69">
            <a:hlinkClick r:id="rId12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3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70" grpId="0" animBg="1"/>
      <p:bldP spid="71" grpId="0" animBg="1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46056" y="4343400"/>
            <a:ext cx="4823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2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2606" y="1961535"/>
            <a:ext cx="9704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1303" y="4107426"/>
            <a:ext cx="4823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: 3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8077" y="1932039"/>
            <a:ext cx="9497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4045" y="4343400"/>
            <a:ext cx="4281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sỹ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3382" y="2079522"/>
            <a:ext cx="10751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5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 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5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3656" y="3827206"/>
            <a:ext cx="8577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4619" y="1666568"/>
            <a:ext cx="9999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lấm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bùn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no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96106E-2F58-49D3-957E-2F8FDF73FCEE}"/>
              </a:ext>
            </a:extLst>
          </p:cNvPr>
          <p:cNvSpPr/>
          <p:nvPr/>
        </p:nvSpPr>
        <p:spPr>
          <a:xfrm>
            <a:off x="1902542" y="1770786"/>
            <a:ext cx="892277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2.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6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kumimoji="0" lang="en-US" sz="6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6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6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6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6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29496" y="4427994"/>
            <a:ext cx="5252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522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267</Words>
  <Application>Microsoft Office PowerPoint</Application>
  <PresentationFormat>Custom</PresentationFormat>
  <Paragraphs>62</Paragraphs>
  <Slides>16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1_Office Theme</vt:lpstr>
      <vt:lpstr>2_Office Theme</vt:lpstr>
      <vt:lpstr>Office 主题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27</cp:revision>
  <dcterms:created xsi:type="dcterms:W3CDTF">2021-05-28T10:06:52Z</dcterms:created>
  <dcterms:modified xsi:type="dcterms:W3CDTF">2022-09-11T15:52:21Z</dcterms:modified>
</cp:coreProperties>
</file>