
<file path=[Content_Types].xml><?xml version="1.0" encoding="utf-8"?>
<Types xmlns="http://schemas.openxmlformats.org/package/2006/content-types">
  <Default Extension="emf" ContentType="image/x-emf"/>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0"/>
  </p:notesMasterIdLst>
  <p:sldIdLst>
    <p:sldId id="313" r:id="rId2"/>
    <p:sldId id="315" r:id="rId3"/>
    <p:sldId id="316" r:id="rId4"/>
    <p:sldId id="317" r:id="rId5"/>
    <p:sldId id="318" r:id="rId6"/>
    <p:sldId id="293" r:id="rId7"/>
    <p:sldId id="289" r:id="rId8"/>
    <p:sldId id="282" r:id="rId9"/>
    <p:sldId id="290" r:id="rId10"/>
    <p:sldId id="272" r:id="rId11"/>
    <p:sldId id="312" r:id="rId12"/>
    <p:sldId id="266" r:id="rId13"/>
    <p:sldId id="275" r:id="rId14"/>
    <p:sldId id="263" r:id="rId15"/>
    <p:sldId id="264" r:id="rId16"/>
    <p:sldId id="276" r:id="rId17"/>
    <p:sldId id="280" r:id="rId18"/>
    <p:sldId id="294" r:id="rId19"/>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231">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00CC"/>
    <a:srgbClr val="FF3300"/>
    <a:srgbClr val="FF3399"/>
    <a:srgbClr val="FFCC00"/>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5924" autoAdjust="0"/>
  </p:normalViewPr>
  <p:slideViewPr>
    <p:cSldViewPr>
      <p:cViewPr varScale="1">
        <p:scale>
          <a:sx n="60" d="100"/>
          <a:sy n="60" d="100"/>
        </p:scale>
        <p:origin x="1116" y="66"/>
      </p:cViewPr>
      <p:guideLst>
        <p:guide orient="horz" pos="2231"/>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657D94-04D1-4A0C-8C71-05F672015073}" type="datetimeFigureOut">
              <a:rPr lang="en-US" smtClean="0"/>
              <a:t>9/19/2022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488601-3B9D-4E0C-B898-6919C3848A03}"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9" name="Google Shape;159;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0" name="Google Shape;160;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65AD207-BB59-4E66-B47E-5301CF7BB295}"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a:t>Canh</a:t>
            </a:r>
            <a:r>
              <a:rPr lang="en-US" altLang="zh-CN" dirty="0"/>
              <a:t> </a:t>
            </a:r>
            <a:r>
              <a:rPr lang="en-US" altLang="zh-CN" dirty="0" err="1"/>
              <a:t>đều</a:t>
            </a:r>
            <a:endParaRPr lang="zh-CN" altLang="en-US" dirty="0"/>
          </a:p>
        </p:txBody>
      </p:sp>
      <p:sp>
        <p:nvSpPr>
          <p:cNvPr id="4" name="灯片编号占位符 3"/>
          <p:cNvSpPr>
            <a:spLocks noGrp="1"/>
          </p:cNvSpPr>
          <p:nvPr>
            <p:ph type="sldNum" sz="quarter" idx="10"/>
          </p:nvPr>
        </p:nvSpPr>
        <p:spPr/>
        <p:txBody>
          <a:bodyPr/>
          <a:lstStyle/>
          <a:p>
            <a:fld id="{4080E0C2-0D4A-4881-ADBA-8A3F58F5279E}" type="slidenum">
              <a:rPr lang="zh-CN" altLang="en-US" smtClean="0"/>
              <a:t>5</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Ghi</a:t>
            </a:r>
            <a:r>
              <a:rPr lang="en-US" dirty="0"/>
              <a:t> </a:t>
            </a:r>
            <a:r>
              <a:rPr lang="en-US" dirty="0" err="1"/>
              <a:t>lại</a:t>
            </a:r>
            <a:r>
              <a:rPr lang="en-US" baseline="0" dirty="0"/>
              <a:t> </a:t>
            </a:r>
            <a:r>
              <a:rPr lang="en-US" baseline="0" dirty="0" err="1"/>
              <a:t>vắn</a:t>
            </a:r>
            <a:r>
              <a:rPr lang="en-US" baseline="0" dirty="0"/>
              <a:t> </a:t>
            </a:r>
            <a:r>
              <a:rPr lang="en-US" baseline="0" dirty="0" err="1"/>
              <a:t>tắt</a:t>
            </a:r>
            <a:endParaRPr lang="en-US" dirty="0"/>
          </a:p>
        </p:txBody>
      </p:sp>
      <p:sp>
        <p:nvSpPr>
          <p:cNvPr id="4" name="Slide Number Placeholder 3"/>
          <p:cNvSpPr>
            <a:spLocks noGrp="1"/>
          </p:cNvSpPr>
          <p:nvPr>
            <p:ph type="sldNum" sz="quarter" idx="10"/>
          </p:nvPr>
        </p:nvSpPr>
        <p:spPr/>
        <p:txBody>
          <a:bodyPr/>
          <a:lstStyle/>
          <a:p>
            <a:fld id="{F3488601-3B9D-4E0C-B898-6919C3848A03}" type="slidenum">
              <a:rPr lang="en-US" smtClean="0"/>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3FEB609-20FC-4234-934C-164CEB15BF7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t>11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488601-3B9D-4E0C-B898-6919C3848A03}" type="slidenum">
              <a:rPr lang="en-US" smtClean="0"/>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4" name="Date Placeholder 29"/>
          <p:cNvSpPr>
            <a:spLocks noGrp="1"/>
          </p:cNvSpPr>
          <p:nvPr>
            <p:ph type="dt" sz="half" idx="10"/>
          </p:nvPr>
        </p:nvSpPr>
        <p:spPr/>
        <p:txBody>
          <a:bodyPr/>
          <a:lstStyle>
            <a:lvl1pPr>
              <a:defRPr/>
            </a:lvl1pPr>
          </a:lstStyle>
          <a:p>
            <a:pPr>
              <a:defRPr/>
            </a:pPr>
            <a:endParaRPr lang="en-US"/>
          </a:p>
        </p:txBody>
      </p:sp>
      <p:sp>
        <p:nvSpPr>
          <p:cNvPr id="5" name="Footer Placeholder 18"/>
          <p:cNvSpPr>
            <a:spLocks noGrp="1"/>
          </p:cNvSpPr>
          <p:nvPr>
            <p:ph type="ftr" sz="quarter" idx="11"/>
          </p:nvPr>
        </p:nvSpPr>
        <p:spPr/>
        <p:txBody>
          <a:bodyPr/>
          <a:lstStyle>
            <a:lvl1pPr>
              <a:defRPr/>
            </a:lvl1pPr>
          </a:lstStyle>
          <a:p>
            <a:pPr>
              <a:defRPr/>
            </a:pPr>
            <a:endParaRPr lang="en-US"/>
          </a:p>
        </p:txBody>
      </p:sp>
      <p:sp>
        <p:nvSpPr>
          <p:cNvPr id="6" name="Slide Number Placeholder 26"/>
          <p:cNvSpPr>
            <a:spLocks noGrp="1"/>
          </p:cNvSpPr>
          <p:nvPr>
            <p:ph type="sldNum" sz="quarter" idx="12"/>
          </p:nvPr>
        </p:nvSpPr>
        <p:spPr/>
        <p:txBody>
          <a:bodyPr/>
          <a:lstStyle>
            <a:lvl1pPr>
              <a:defRPr/>
            </a:lvl1pPr>
          </a:lstStyle>
          <a:p>
            <a:pPr>
              <a:defRPr/>
            </a:pPr>
            <a:fld id="{25B3D2E4-DE3E-4BA9-BA35-3F9E4811DCDB}" type="slidenum">
              <a:rPr lang="en-US"/>
              <a:t>‹#›</a:t>
            </a:fld>
            <a:endParaRPr lang="en-US"/>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20565DE4-06EE-4C33-9848-FAF128DE8E59}" type="slidenum">
              <a:rPr lang="en-US"/>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914402"/>
            <a:ext cx="8026400" cy="5211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02F8BCBD-5703-4794-90E3-C6F40D8BAED3}" type="slidenum">
              <a:rPr lang="en-US"/>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内容与标题">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a:stretch>
            <a:fillRect/>
          </a:stretch>
        </p:blipFill>
        <p:spPr>
          <a:xfrm>
            <a:off x="0" y="1"/>
            <a:ext cx="12192000" cy="685125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5E177466-ADC6-40C2-A941-F429F689194E}" type="slidenum">
              <a:rPr lang="en-US"/>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3" name="Text Placeholder 2"/>
          <p:cNvSpPr>
            <a:spLocks noGrp="1"/>
          </p:cNvSpPr>
          <p:nvPr>
            <p:ph type="body" idx="1"/>
          </p:nvPr>
        </p:nvSpPr>
        <p:spPr>
          <a:xfrm>
            <a:off x="707136" y="2704664"/>
            <a:ext cx="103632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8FA7924-80BE-41E7-8ABD-7444CF83421C}" type="slidenum">
              <a:rPr lang="en-US"/>
              <a:t>‹#›</a:t>
            </a:fld>
            <a:endParaRPr lang="en-US"/>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lang="en-US"/>
              <a:t>Click to edit Master title style</a:t>
            </a:r>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p:cNvSpPr>
            <a:spLocks noGrp="1"/>
          </p:cNvSpPr>
          <p:nvPr>
            <p:ph type="dt" sz="half" idx="10"/>
          </p:nvPr>
        </p:nvSpPr>
        <p:spPr/>
        <p:txBody>
          <a:bodyPr/>
          <a:lstStyle>
            <a:lvl1pPr>
              <a:defRPr/>
            </a:lvl1pPr>
          </a:lstStyle>
          <a:p>
            <a:pPr>
              <a:defRPr/>
            </a:pPr>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A7D7DBF5-00FF-4A8F-81F4-7C5CE120EED4}" type="slidenum">
              <a:rPr lang="en-US"/>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9"/>
          <p:cNvSpPr>
            <a:spLocks noGrp="1"/>
          </p:cNvSpPr>
          <p:nvPr>
            <p:ph type="dt" sz="half" idx="10"/>
          </p:nvPr>
        </p:nvSpPr>
        <p:spPr/>
        <p:txBody>
          <a:bodyPr/>
          <a:lstStyle>
            <a:lvl1pPr>
              <a:defRPr/>
            </a:lvl1pPr>
          </a:lstStyle>
          <a:p>
            <a:pPr>
              <a:defRPr/>
            </a:pPr>
            <a:endParaRPr lang="en-US"/>
          </a:p>
        </p:txBody>
      </p:sp>
      <p:sp>
        <p:nvSpPr>
          <p:cNvPr id="8" name="Footer Placeholder 21"/>
          <p:cNvSpPr>
            <a:spLocks noGrp="1"/>
          </p:cNvSpPr>
          <p:nvPr>
            <p:ph type="ftr" sz="quarter" idx="11"/>
          </p:nvPr>
        </p:nvSpPr>
        <p:spPr/>
        <p:txBody>
          <a:bodyPr/>
          <a:lstStyle>
            <a:lvl1pPr>
              <a:defRPr/>
            </a:lvl1pPr>
          </a:lstStyle>
          <a:p>
            <a:pPr>
              <a:defRPr/>
            </a:pPr>
            <a:endParaRPr lang="en-US"/>
          </a:p>
        </p:txBody>
      </p:sp>
      <p:sp>
        <p:nvSpPr>
          <p:cNvPr id="9" name="Slide Number Placeholder 17"/>
          <p:cNvSpPr>
            <a:spLocks noGrp="1"/>
          </p:cNvSpPr>
          <p:nvPr>
            <p:ph type="sldNum" sz="quarter" idx="12"/>
          </p:nvPr>
        </p:nvSpPr>
        <p:spPr/>
        <p:txBody>
          <a:bodyPr/>
          <a:lstStyle>
            <a:lvl1pPr>
              <a:defRPr/>
            </a:lvl1pPr>
          </a:lstStyle>
          <a:p>
            <a:pPr>
              <a:defRPr/>
            </a:pPr>
            <a:fld id="{ABF86593-A6E7-4DDE-A386-866F05807B86}" type="slidenum">
              <a:rPr lang="en-US"/>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a:t>Click to edit Master title style</a:t>
            </a:r>
          </a:p>
        </p:txBody>
      </p:sp>
      <p:sp>
        <p:nvSpPr>
          <p:cNvPr id="3" name="Date Placeholder 9"/>
          <p:cNvSpPr>
            <a:spLocks noGrp="1"/>
          </p:cNvSpPr>
          <p:nvPr>
            <p:ph type="dt" sz="half" idx="10"/>
          </p:nvPr>
        </p:nvSpPr>
        <p:spPr/>
        <p:txBody>
          <a:bodyPr/>
          <a:lstStyle>
            <a:lvl1pPr>
              <a:defRPr/>
            </a:lvl1pPr>
          </a:lstStyle>
          <a:p>
            <a:pPr>
              <a:defRPr/>
            </a:pPr>
            <a:endParaRPr lang="en-US"/>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pPr>
              <a:defRPr/>
            </a:pPr>
            <a:fld id="{AF346970-7AB6-49BF-BC00-93856FDC847C}" type="slidenum">
              <a:rPr lang="en-US"/>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F07BBFD1-609E-4B66-81D2-36AA0DF77260}" type="slidenum">
              <a:rPr lang="en-US"/>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a:t>Click to edit Master title style</a:t>
            </a:r>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p:cNvSpPr>
            <a:spLocks noGrp="1"/>
          </p:cNvSpPr>
          <p:nvPr>
            <p:ph type="dt" sz="half" idx="10"/>
          </p:nvPr>
        </p:nvSpPr>
        <p:spPr/>
        <p:txBody>
          <a:bodyPr/>
          <a:lstStyle>
            <a:lvl1pPr>
              <a:defRPr/>
            </a:lvl1pPr>
          </a:lstStyle>
          <a:p>
            <a:pPr>
              <a:defRPr/>
            </a:pPr>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36A53ADB-6535-4C3C-82C3-F3848FF82F8E}" type="slidenum">
              <a:rPr lang="en-US"/>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13"/>
          <p:cNvSpPr/>
          <p:nvPr/>
        </p:nvSpPr>
        <p:spPr>
          <a:xfrm rot="420000" flipV="1">
            <a:off x="4220633" y="1108075"/>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 name="Right Triangle 14"/>
          <p:cNvSpPr/>
          <p:nvPr/>
        </p:nvSpPr>
        <p:spPr>
          <a:xfrm rot="420000" flipV="1">
            <a:off x="10672234" y="5359401"/>
            <a:ext cx="207433"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7" name="Freeform 15"/>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a:latin typeface="+mn-lt"/>
            </a:endParaRPr>
          </a:p>
        </p:txBody>
      </p:sp>
      <p:sp>
        <p:nvSpPr>
          <p:cNvPr id="8" name="Freeform 16"/>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a:latin typeface="+mn-lt"/>
            </a:endParaRPr>
          </a:p>
        </p:txBody>
      </p:sp>
      <p:sp>
        <p:nvSpPr>
          <p:cNvPr id="2" name="Title 1"/>
          <p:cNvSpPr>
            <a:spLocks noGrp="1"/>
          </p:cNvSpPr>
          <p:nvPr>
            <p:ph type="title"/>
          </p:nvPr>
        </p:nvSpPr>
        <p:spPr>
          <a:xfrm>
            <a:off x="812800" y="1176997"/>
            <a:ext cx="2950464" cy="1582621"/>
          </a:xfrm>
        </p:spPr>
        <p:txBody>
          <a:bodyPr lIns="45720" rIns="45720" bIns="45720"/>
          <a:lstStyle>
            <a:lvl1pPr algn="l">
              <a:buNone/>
              <a:defRPr sz="2000" b="1">
                <a:solidFill>
                  <a:schemeClr val="tx2"/>
                </a:solidFill>
              </a:defRPr>
            </a:lvl1pPr>
          </a:lstStyle>
          <a:p>
            <a:r>
              <a:rPr lang="en-US"/>
              <a:t>Click to edit Master title style</a:t>
            </a:r>
          </a:p>
        </p:txBody>
      </p:sp>
      <p:sp>
        <p:nvSpPr>
          <p:cNvPr id="4" name="Text Placeholder 3"/>
          <p:cNvSpPr>
            <a:spLocks noGrp="1"/>
          </p:cNvSpPr>
          <p:nvPr>
            <p:ph type="body" sz="half" idx="2"/>
          </p:nvPr>
        </p:nvSpPr>
        <p:spPr>
          <a:xfrm>
            <a:off x="812800" y="2828785"/>
            <a:ext cx="29464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a:t>Click to edit Master text styles</a:t>
            </a:r>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endParaRPr lang="en-US"/>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a:xfrm>
            <a:off x="10769600" y="6356351"/>
            <a:ext cx="812800" cy="365125"/>
          </a:xfrm>
        </p:spPr>
        <p:txBody>
          <a:bodyPr/>
          <a:lstStyle>
            <a:lvl1pPr>
              <a:defRPr/>
            </a:lvl1pPr>
          </a:lstStyle>
          <a:p>
            <a:pPr>
              <a:defRPr/>
            </a:pPr>
            <a:fld id="{B330B82A-6757-4C58-AAD7-DDC7C081DE7C}" type="slidenum">
              <a:rPr lang="en-US"/>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Freeform 6"/>
          <p:cNvSpPr/>
          <p:nvPr/>
        </p:nvSpPr>
        <p:spPr bwMode="auto">
          <a:xfrm>
            <a:off x="-12700" y="-7938"/>
            <a:ext cx="1221740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a:latin typeface="+mn-lt"/>
            </a:endParaRPr>
          </a:p>
        </p:txBody>
      </p:sp>
      <p:sp>
        <p:nvSpPr>
          <p:cNvPr id="8" name="Freeform 7"/>
          <p:cNvSpPr/>
          <p:nvPr/>
        </p:nvSpPr>
        <p:spPr bwMode="auto">
          <a:xfrm>
            <a:off x="5842000" y="-7938"/>
            <a:ext cx="63500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a:latin typeface="+mn-lt"/>
            </a:endParaRPr>
          </a:p>
        </p:txBody>
      </p:sp>
      <p:sp>
        <p:nvSpPr>
          <p:cNvPr id="1028" name="Title Placeholder 8"/>
          <p:cNvSpPr>
            <a:spLocks noGrp="1"/>
          </p:cNvSpPr>
          <p:nvPr>
            <p:ph type="title"/>
          </p:nvPr>
        </p:nvSpPr>
        <p:spPr bwMode="auto">
          <a:xfrm>
            <a:off x="609600" y="704850"/>
            <a:ext cx="10972800" cy="1143000"/>
          </a:xfrm>
          <a:prstGeom prst="rect">
            <a:avLst/>
          </a:prstGeom>
          <a:noFill/>
          <a:ln w="9525">
            <a:noFill/>
            <a:miter lim="800000"/>
          </a:ln>
        </p:spPr>
        <p:txBody>
          <a:bodyPr vert="horz" wrap="square" lIns="0" tIns="45720" rIns="0" bIns="0" numCol="1" anchor="b" anchorCtr="0" compatLnSpc="1"/>
          <a:lstStyle/>
          <a:p>
            <a:pPr lvl="0"/>
            <a:r>
              <a:rPr lang="en-US"/>
              <a:t>Click to edit Master title style</a:t>
            </a:r>
          </a:p>
        </p:txBody>
      </p:sp>
      <p:sp>
        <p:nvSpPr>
          <p:cNvPr id="1029" name="Text Placeholder 29"/>
          <p:cNvSpPr>
            <a:spLocks noGrp="1"/>
          </p:cNvSpPr>
          <p:nvPr>
            <p:ph type="body" idx="1"/>
          </p:nvPr>
        </p:nvSpPr>
        <p:spPr bwMode="auto">
          <a:xfrm>
            <a:off x="609600" y="1935164"/>
            <a:ext cx="10972800" cy="4389437"/>
          </a:xfrm>
          <a:prstGeom prst="rect">
            <a:avLst/>
          </a:prstGeom>
          <a:noFill/>
          <a:ln w="9525">
            <a:noFill/>
            <a:miter lim="800000"/>
          </a:ln>
        </p:spPr>
        <p:txBody>
          <a:bodyPr vert="horz" wrap="square" lIns="91440" tIns="45720" rIns="91440" bIns="45720" numCol="1" anchor="t" anchorCtr="0" compatLnSpc="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n-US"/>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n-US"/>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231C6602-7A14-40D8-8A49-448A914C11E3}" type="slidenum">
              <a:rPr lang="en-US"/>
              <a:t>‹#›</a:t>
            </a:fld>
            <a:endParaRPr lang="en-US"/>
          </a:p>
        </p:txBody>
      </p:sp>
      <p:grpSp>
        <p:nvGrpSpPr>
          <p:cNvPr id="1033" name="Group 1"/>
          <p:cNvGrpSpPr/>
          <p:nvPr/>
        </p:nvGrpSpPr>
        <p:grpSpPr bwMode="auto">
          <a:xfrm>
            <a:off x="-25399" y="203200"/>
            <a:ext cx="12240684" cy="647700"/>
            <a:chOff x="-19045" y="216550"/>
            <a:chExt cx="9180548" cy="649224"/>
          </a:xfrm>
        </p:grpSpPr>
        <p:sp>
          <p:nvSpPr>
            <p:cNvPr id="12" name="Freeform 11"/>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a:p>
          </p:txBody>
        </p:sp>
        <p:sp>
          <p:nvSpPr>
            <p:cNvPr id="13" name="Freeform 12"/>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anose="020F0502020204030204" pitchFamily="34" charset="0"/>
        </a:defRPr>
      </a:lvl2pPr>
      <a:lvl3pPr algn="l" rtl="0" eaLnBrk="0" fontAlgn="base" hangingPunct="0">
        <a:spcBef>
          <a:spcPct val="0"/>
        </a:spcBef>
        <a:spcAft>
          <a:spcPct val="0"/>
        </a:spcAft>
        <a:defRPr sz="5000">
          <a:solidFill>
            <a:schemeClr val="tx2"/>
          </a:solidFill>
          <a:latin typeface="Calibri" panose="020F0502020204030204" pitchFamily="34" charset="0"/>
        </a:defRPr>
      </a:lvl3pPr>
      <a:lvl4pPr algn="l" rtl="0" eaLnBrk="0" fontAlgn="base" hangingPunct="0">
        <a:spcBef>
          <a:spcPct val="0"/>
        </a:spcBef>
        <a:spcAft>
          <a:spcPct val="0"/>
        </a:spcAft>
        <a:defRPr sz="5000">
          <a:solidFill>
            <a:schemeClr val="tx2"/>
          </a:solidFill>
          <a:latin typeface="Calibri" panose="020F0502020204030204" pitchFamily="34" charset="0"/>
        </a:defRPr>
      </a:lvl4pPr>
      <a:lvl5pPr algn="l" rtl="0" eaLnBrk="0" fontAlgn="base" hangingPunct="0">
        <a:spcBef>
          <a:spcPct val="0"/>
        </a:spcBef>
        <a:spcAft>
          <a:spcPct val="0"/>
        </a:spcAft>
        <a:defRPr sz="5000">
          <a:solidFill>
            <a:schemeClr val="tx2"/>
          </a:solidFill>
          <a:latin typeface="Calibri" panose="020F0502020204030204" pitchFamily="34" charset="0"/>
        </a:defRPr>
      </a:lvl5pPr>
      <a:lvl6pPr marL="457200" algn="l" rtl="0" fontAlgn="base">
        <a:spcBef>
          <a:spcPct val="0"/>
        </a:spcBef>
        <a:spcAft>
          <a:spcPct val="0"/>
        </a:spcAft>
        <a:defRPr sz="5000">
          <a:solidFill>
            <a:schemeClr val="tx2"/>
          </a:solidFill>
          <a:latin typeface="Calibri" panose="020F0502020204030204" pitchFamily="34" charset="0"/>
        </a:defRPr>
      </a:lvl6pPr>
      <a:lvl7pPr marL="914400" algn="l" rtl="0" fontAlgn="base">
        <a:spcBef>
          <a:spcPct val="0"/>
        </a:spcBef>
        <a:spcAft>
          <a:spcPct val="0"/>
        </a:spcAft>
        <a:defRPr sz="5000">
          <a:solidFill>
            <a:schemeClr val="tx2"/>
          </a:solidFill>
          <a:latin typeface="Calibri" panose="020F0502020204030204" pitchFamily="34" charset="0"/>
        </a:defRPr>
      </a:lvl7pPr>
      <a:lvl8pPr marL="1371600" algn="l" rtl="0" fontAlgn="base">
        <a:spcBef>
          <a:spcPct val="0"/>
        </a:spcBef>
        <a:spcAft>
          <a:spcPct val="0"/>
        </a:spcAft>
        <a:defRPr sz="5000">
          <a:solidFill>
            <a:schemeClr val="tx2"/>
          </a:solidFill>
          <a:latin typeface="Calibri" panose="020F0502020204030204" pitchFamily="34" charset="0"/>
        </a:defRPr>
      </a:lvl8pPr>
      <a:lvl9pPr marL="1828800" algn="l" rtl="0" fontAlgn="base">
        <a:spcBef>
          <a:spcPct val="0"/>
        </a:spcBef>
        <a:spcAft>
          <a:spcPct val="0"/>
        </a:spcAft>
        <a:defRPr sz="5000">
          <a:solidFill>
            <a:schemeClr val="tx2"/>
          </a:solidFill>
          <a:latin typeface="Calibri" panose="020F0502020204030204"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vl6pPr marL="1737360" indent="-210185" algn="l" rtl="0" eaLnBrk="1" latinLnBrk="0" hangingPunct="1">
        <a:spcBef>
          <a:spcPct val="20000"/>
        </a:spcBef>
        <a:buClr>
          <a:schemeClr val="accent5"/>
        </a:buClr>
        <a:buSzPct val="80000"/>
        <a:buFont typeface="Wingdings 2" panose="05020102010507070707"/>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panose="05020102010507070707"/>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audio" Target="../media/media1.mp3"/><Relationship Id="rId7" Type="http://schemas.openxmlformats.org/officeDocument/2006/relationships/image" Target="../media/image4.png"/><Relationship Id="rId2" Type="http://schemas.microsoft.com/office/2007/relationships/media" Target="../media/media1.mp3"/><Relationship Id="rId1" Type="http://schemas.openxmlformats.org/officeDocument/2006/relationships/tags" Target="../tags/tag1.xml"/><Relationship Id="rId6" Type="http://schemas.openxmlformats.org/officeDocument/2006/relationships/image" Target="../media/image3.png"/><Relationship Id="rId5" Type="http://schemas.openxmlformats.org/officeDocument/2006/relationships/notesSlide" Target="../notesSlides/notesSlide1.xml"/><Relationship Id="rId4"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30.emf"/><Relationship Id="rId5" Type="http://schemas.openxmlformats.org/officeDocument/2006/relationships/image" Target="../media/image29.emf"/><Relationship Id="rId4" Type="http://schemas.openxmlformats.org/officeDocument/2006/relationships/image" Target="../media/image28.emf"/></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notesSlide" Target="../notesSlides/notesSlide2.xml"/><Relationship Id="rId7" Type="http://schemas.openxmlformats.org/officeDocument/2006/relationships/image" Target="../media/image9.png"/><Relationship Id="rId12" Type="http://schemas.openxmlformats.org/officeDocument/2006/relationships/image" Target="../media/image14.png"/><Relationship Id="rId17" Type="http://schemas.openxmlformats.org/officeDocument/2006/relationships/image" Target="../media/image19.png"/><Relationship Id="rId2" Type="http://schemas.openxmlformats.org/officeDocument/2006/relationships/slideLayout" Target="../slideLayouts/slideLayout1.xml"/><Relationship Id="rId16" Type="http://schemas.openxmlformats.org/officeDocument/2006/relationships/image" Target="../media/image18.png"/><Relationship Id="rId1" Type="http://schemas.openxmlformats.org/officeDocument/2006/relationships/tags" Target="../tags/tag2.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tags" Target="../tags/tag3.xml"/><Relationship Id="rId5" Type="http://schemas.openxmlformats.org/officeDocument/2006/relationships/image" Target="../media/image21.png"/><Relationship Id="rId4" Type="http://schemas.openxmlformats.org/officeDocument/2006/relationships/image" Target="../media/image20.png"/></Relationships>
</file>

<file path=ppt/slides/_rels/slide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24.em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1905000" y="3144520"/>
            <a:ext cx="8855710" cy="1198880"/>
          </a:xfrm>
          <a:prstGeom prst="rect">
            <a:avLst/>
          </a:prstGeom>
        </p:spPr>
        <p:txBody>
          <a:bodyPr wrap="square">
            <a:spAutoFit/>
          </a:bodyPr>
          <a:lstStyle/>
          <a:p>
            <a:pPr algn="ctr">
              <a:lnSpc>
                <a:spcPct val="100000"/>
              </a:lnSpc>
            </a:pPr>
            <a:r>
              <a:rPr lang="vi-VN" altLang="en-US" sz="3600" b="1" dirty="0" err="1">
                <a:solidFill>
                  <a:srgbClr val="FF0000"/>
                </a:solidFill>
                <a:latin typeface="Times New Roman" panose="02020603050405020304" pitchFamily="18" charset="0"/>
                <a:cs typeface="Times New Roman" panose="02020603050405020304" pitchFamily="18" charset="0"/>
              </a:rPr>
              <a:t>2) </a:t>
            </a:r>
            <a:r>
              <a:rPr lang="en-US" sz="3600" b="1" dirty="0" err="1">
                <a:solidFill>
                  <a:srgbClr val="FF0000"/>
                </a:solidFill>
                <a:latin typeface="Times New Roman" panose="02020603050405020304" pitchFamily="18" charset="0"/>
                <a:cs typeface="Times New Roman" panose="02020603050405020304" pitchFamily="18" charset="0"/>
              </a:rPr>
              <a:t>Những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đặc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điểm</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nào</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nói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lên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tính</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cách</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của</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nhân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vật</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trong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truyện</a:t>
            </a:r>
            <a:r>
              <a:rPr lang="en-US" sz="3600" b="1" dirty="0">
                <a:solidFill>
                  <a:srgbClr val="FF0000"/>
                </a:solidFill>
                <a:latin typeface="Times New Roman" panose="02020603050405020304" pitchFamily="18" charset="0"/>
                <a:cs typeface="Times New Roman" panose="02020603050405020304" pitchFamily="18" charset="0"/>
              </a:rPr>
              <a:t> ?</a:t>
            </a:r>
          </a:p>
        </p:txBody>
      </p:sp>
      <p:sp>
        <p:nvSpPr>
          <p:cNvPr id="6" name="Rectangle 5"/>
          <p:cNvSpPr/>
          <p:nvPr/>
        </p:nvSpPr>
        <p:spPr>
          <a:xfrm>
            <a:off x="2667176" y="4343684"/>
            <a:ext cx="7511698" cy="1523494"/>
          </a:xfrm>
          <a:prstGeom prst="rect">
            <a:avLst/>
          </a:prstGeom>
        </p:spPr>
        <p:txBody>
          <a:bodyPr wrap="square">
            <a:spAutoFit/>
          </a:bodyPr>
          <a:lstStyle/>
          <a:p>
            <a:pPr algn="just">
              <a:lnSpc>
                <a:spcPct val="150000"/>
              </a:lnSpc>
            </a:pPr>
            <a:r>
              <a:rPr lang="en-US" sz="3200" b="1" dirty="0" err="1">
                <a:latin typeface="Times New Roman" panose="02020603050405020304" pitchFamily="18" charset="0"/>
                <a:cs typeface="Times New Roman" panose="02020603050405020304" pitchFamily="18" charset="0"/>
              </a:rPr>
              <a:t>Hành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động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lời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nói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suy</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nghĩ</a:t>
            </a:r>
            <a:r>
              <a:rPr lang="en-US" sz="3200" b="1" dirty="0">
                <a:latin typeface="Times New Roman" panose="02020603050405020304" pitchFamily="18" charset="0"/>
                <a:cs typeface="Times New Roman" panose="02020603050405020304" pitchFamily="18" charset="0"/>
              </a:rPr>
              <a:t>,... </a:t>
            </a:r>
            <a:r>
              <a:rPr lang="vi-VN" sz="3200" b="1" dirty="0">
                <a:latin typeface="Times New Roman" panose="02020603050405020304" pitchFamily="18" charset="0"/>
                <a:cs typeface="Times New Roman" panose="02020603050405020304" pitchFamily="18" charset="0"/>
              </a:rPr>
              <a:t>c</a:t>
            </a:r>
            <a:r>
              <a:rPr lang="en-US" sz="3200" b="1" dirty="0" err="1">
                <a:latin typeface="Times New Roman" panose="02020603050405020304" pitchFamily="18" charset="0"/>
                <a:cs typeface="Times New Roman" panose="02020603050405020304" pitchFamily="18" charset="0"/>
              </a:rPr>
              <a:t>ủa</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nhân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vật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nói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lên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tính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cách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của</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nhân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vật</a:t>
            </a:r>
            <a:r>
              <a:rPr lang="en-US" sz="3200" b="1" dirty="0">
                <a:latin typeface="Times New Roman" panose="02020603050405020304" pitchFamily="18" charset="0"/>
                <a:cs typeface="Times New Roman" panose="02020603050405020304" pitchFamily="18" charset="0"/>
              </a:rPr>
              <a:t>.</a:t>
            </a:r>
          </a:p>
        </p:txBody>
      </p:sp>
      <p:pic>
        <p:nvPicPr>
          <p:cNvPr id="7" name="599675994a42c">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cstate="print"/>
          <a:stretch>
            <a:fillRect/>
          </a:stretch>
        </p:blipFill>
        <p:spPr>
          <a:xfrm>
            <a:off x="221343" y="6353629"/>
            <a:ext cx="406400" cy="406400"/>
          </a:xfrm>
          <a:prstGeom prst="rect">
            <a:avLst/>
          </a:prstGeom>
        </p:spPr>
      </p:pic>
      <p:sp>
        <p:nvSpPr>
          <p:cNvPr id="3081" name="Text Box 9"/>
          <p:cNvSpPr txBox="1">
            <a:spLocks noChangeArrowheads="1"/>
          </p:cNvSpPr>
          <p:nvPr/>
        </p:nvSpPr>
        <p:spPr bwMode="auto">
          <a:xfrm>
            <a:off x="1905000" y="1143198"/>
            <a:ext cx="9284352" cy="645160"/>
          </a:xfrm>
          <a:prstGeom prst="rect">
            <a:avLst/>
          </a:prstGeom>
          <a:noFill/>
          <a:ln w="9525">
            <a:noFill/>
            <a:miter lim="800000"/>
          </a:ln>
        </p:spPr>
        <p:txBody>
          <a:bodyPr wrap="square">
            <a:spAutoFit/>
          </a:bodyPr>
          <a:lstStyle/>
          <a:p>
            <a:pPr>
              <a:spcBef>
                <a:spcPct val="50000"/>
              </a:spcBef>
            </a:pPr>
            <a:r>
              <a:rPr lang="vi-VN" altLang="en-US" sz="3600" b="1" dirty="0">
                <a:solidFill>
                  <a:srgbClr val="FF0000"/>
                </a:solidFill>
                <a:latin typeface="Times New Roman" panose="02020603050405020304" pitchFamily="18" charset="0"/>
                <a:cs typeface="Times New Roman" panose="02020603050405020304" pitchFamily="18" charset="0"/>
              </a:rPr>
              <a:t>1</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Nhân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vật</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trong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truyện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có</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thể</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là</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những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ai</a:t>
            </a:r>
            <a:r>
              <a:rPr lang="en-US" sz="3600" b="1" dirty="0">
                <a:solidFill>
                  <a:srgbClr val="FF0000"/>
                </a:solidFill>
                <a:latin typeface="Times New Roman" panose="02020603050405020304" pitchFamily="18" charset="0"/>
                <a:cs typeface="Times New Roman" panose="02020603050405020304" pitchFamily="18" charset="0"/>
              </a:rPr>
              <a:t>?</a:t>
            </a:r>
          </a:p>
        </p:txBody>
      </p:sp>
      <p:pic>
        <p:nvPicPr>
          <p:cNvPr id="1027" name="Picture 3"/>
          <p:cNvPicPr>
            <a:picLocks noChangeAspect="1" noChangeArrowheads="1"/>
          </p:cNvPicPr>
          <p:nvPr/>
        </p:nvPicPr>
        <p:blipFill rotWithShape="1">
          <a:blip r:embed="rId8">
            <a:extLst>
              <a:ext uri="{28A0092B-C50C-407E-A947-70E740481C1C}">
                <a14:useLocalDpi xmlns:a14="http://schemas.microsoft.com/office/drawing/2010/main" val="0"/>
              </a:ext>
            </a:extLst>
          </a:blip>
          <a:srcRect l="53154" t="42904" r="12055" b="50444"/>
          <a:stretch>
            <a:fillRect/>
          </a:stretch>
        </p:blipFill>
        <p:spPr bwMode="auto">
          <a:xfrm>
            <a:off x="685800" y="1752600"/>
            <a:ext cx="11324590" cy="11292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457148" y="152400"/>
            <a:ext cx="2941832" cy="646331"/>
          </a:xfrm>
          <a:prstGeom prst="rect">
            <a:avLst/>
          </a:prstGeom>
        </p:spPr>
        <p:txBody>
          <a:bodyPr wrap="none">
            <a:spAutoFit/>
          </a:bodyPr>
          <a:lstStyle/>
          <a:p>
            <a:pPr algn="ctr"/>
            <a:r>
              <a:rPr lang="en-US" sz="3600" b="1" dirty="0">
                <a:solidFill>
                  <a:srgbClr val="FF0000"/>
                </a:solidFill>
                <a:latin typeface="Times New Roman" panose="02020603050405020304" pitchFamily="18" charset="0"/>
                <a:cs typeface="Times New Roman" panose="02020603050405020304" pitchFamily="18" charset="0"/>
              </a:rPr>
              <a:t>KHỞI ĐỘNG</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081"/>
                                        </p:tgtEl>
                                        <p:attrNameLst>
                                          <p:attrName>style.visibility</p:attrName>
                                        </p:attrNameLst>
                                      </p:cBhvr>
                                      <p:to>
                                        <p:strVal val="visible"/>
                                      </p:to>
                                    </p:set>
                                    <p:animEffect transition="in" filter="blinds(horizontal)">
                                      <p:cBhvr>
                                        <p:cTn id="7" dur="500"/>
                                        <p:tgtEl>
                                          <p:spTgt spid="308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7"/>
                                        </p:tgtEl>
                                        <p:attrNameLst>
                                          <p:attrName>style.visibility</p:attrName>
                                        </p:attrNameLst>
                                      </p:cBhvr>
                                      <p:to>
                                        <p:strVal val="visible"/>
                                      </p:to>
                                    </p:set>
                                    <p:animEffect transition="in" filter="fade">
                                      <p:cBhvr>
                                        <p:cTn id="12" dur="500"/>
                                        <p:tgtEl>
                                          <p:spTgt spid="102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circle(in)">
                                      <p:cBhvr>
                                        <p:cTn id="17" dur="2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ppt_x"/>
                                          </p:val>
                                        </p:tav>
                                        <p:tav tm="100000">
                                          <p:val>
                                            <p:strVal val="#ppt_x"/>
                                          </p:val>
                                        </p:tav>
                                      </p:tavLst>
                                    </p:anim>
                                    <p:anim calcmode="lin" valueType="num">
                                      <p:cBhvr additive="base">
                                        <p:cTn id="2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24" fill="hold" display="0">
                  <p:stCondLst>
                    <p:cond delay="indefinite"/>
                  </p:stCondLst>
                  <p:endCondLst>
                    <p:cond evt="onStopAudio" delay="0">
                      <p:tgtEl>
                        <p:sldTgt/>
                      </p:tgtEl>
                    </p:cond>
                  </p:endCondLst>
                </p:cTn>
                <p:tgtEl>
                  <p:spTgt spid="7"/>
                </p:tgtEl>
              </p:cMediaNode>
            </p:audio>
          </p:childTnLst>
        </p:cTn>
      </p:par>
    </p:tnLst>
    <p:bldLst>
      <p:bldP spid="3" grpId="0"/>
      <p:bldP spid="6" grpId="0"/>
      <p:bldP spid="3081" grpId="0"/>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8201" name="Text Box 9"/>
          <p:cNvSpPr txBox="1">
            <a:spLocks noChangeArrowheads="1"/>
          </p:cNvSpPr>
          <p:nvPr/>
        </p:nvSpPr>
        <p:spPr bwMode="auto">
          <a:xfrm>
            <a:off x="54292" y="3318511"/>
            <a:ext cx="12083415" cy="1445260"/>
          </a:xfrm>
          <a:prstGeom prst="rect">
            <a:avLst/>
          </a:prstGeom>
          <a:noFill/>
          <a:ln w="9525">
            <a:noFill/>
            <a:miter lim="800000"/>
          </a:ln>
        </p:spPr>
        <p:txBody>
          <a:bodyPr wrap="square">
            <a:spAutoFit/>
          </a:bodyPr>
          <a:lstStyle/>
          <a:p>
            <a:pPr algn="just">
              <a:spcBef>
                <a:spcPct val="50000"/>
              </a:spcBef>
            </a:pP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Hành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động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xảy</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ra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trước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thì</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kể</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trước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hành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động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xảy</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ra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sau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thì</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kể</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sau</a:t>
            </a:r>
            <a:r>
              <a:rPr lang="en-US" sz="4400" dirty="0">
                <a:latin typeface="Times New Roman" panose="02020603050405020304" pitchFamily="18" charset="0"/>
                <a:cs typeface="Times New Roman" panose="02020603050405020304" pitchFamily="18" charset="0"/>
              </a:rPr>
              <a:t>. </a:t>
            </a:r>
          </a:p>
        </p:txBody>
      </p:sp>
      <p:sp>
        <p:nvSpPr>
          <p:cNvPr id="4" name="Hình Chữ nhật 3"/>
          <p:cNvSpPr/>
          <p:nvPr/>
        </p:nvSpPr>
        <p:spPr>
          <a:xfrm>
            <a:off x="81280" y="1371600"/>
            <a:ext cx="12001500" cy="1445260"/>
          </a:xfrm>
          <a:prstGeom prst="rect">
            <a:avLst/>
          </a:prstGeom>
        </p:spPr>
        <p:txBody>
          <a:bodyPr wrap="square">
            <a:spAutoFit/>
          </a:bodyPr>
          <a:lstStyle/>
          <a:p>
            <a:r>
              <a:rPr lang="en-US" sz="4400" b="1" dirty="0">
                <a:solidFill>
                  <a:srgbClr val="FF0000"/>
                </a:solidFill>
                <a:latin typeface="Times New Roman" panose="02020603050405020304" pitchFamily="18" charset="0"/>
                <a:cs typeface="Times New Roman" panose="02020603050405020304" pitchFamily="18" charset="0"/>
              </a:rPr>
              <a:t>   </a:t>
            </a:r>
            <a:r>
              <a:rPr lang="vi-VN" altLang="en-US" sz="4400" b="1" dirty="0">
                <a:solidFill>
                  <a:srgbClr val="FF0000"/>
                </a:solidFill>
                <a:latin typeface="Times New Roman" panose="02020603050405020304" pitchFamily="18" charset="0"/>
                <a:cs typeface="Times New Roman" panose="02020603050405020304" pitchFamily="18" charset="0"/>
              </a:rPr>
              <a:t>3.</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Các</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hành</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động</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nói</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trên</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được</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kể</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theo</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thứ</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tự</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như</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thế</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nào</a:t>
            </a:r>
            <a:r>
              <a:rPr lang="en-US" sz="4400" b="1" dirty="0">
                <a:solidFill>
                  <a:srgbClr val="FF0000"/>
                </a:solidFill>
                <a:latin typeface="Times New Roman" panose="02020603050405020304" pitchFamily="18" charset="0"/>
                <a:cs typeface="Times New Roman" panose="02020603050405020304" pitchFamily="18" charset="0"/>
              </a:rPr>
              <a:t>?</a:t>
            </a:r>
            <a:endParaRPr lang="en-US" sz="4400"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201"/>
                                        </p:tgtEl>
                                        <p:attrNameLst>
                                          <p:attrName>style.visibility</p:attrName>
                                        </p:attrNameLst>
                                      </p:cBhvr>
                                      <p:to>
                                        <p:strVal val="visible"/>
                                      </p:to>
                                    </p:set>
                                    <p:anim calcmode="lin" valueType="num">
                                      <p:cBhvr additive="base">
                                        <p:cTn id="7" dur="500" fill="hold"/>
                                        <p:tgtEl>
                                          <p:spTgt spid="8201"/>
                                        </p:tgtEl>
                                        <p:attrNameLst>
                                          <p:attrName>ppt_x</p:attrName>
                                        </p:attrNameLst>
                                      </p:cBhvr>
                                      <p:tavLst>
                                        <p:tav tm="0">
                                          <p:val>
                                            <p:strVal val="#ppt_x"/>
                                          </p:val>
                                        </p:tav>
                                        <p:tav tm="100000">
                                          <p:val>
                                            <p:strVal val="#ppt_x"/>
                                          </p:val>
                                        </p:tav>
                                      </p:tavLst>
                                    </p:anim>
                                    <p:anim calcmode="lin" valueType="num">
                                      <p:cBhvr additive="base">
                                        <p:cTn id="8" dur="500" fill="hold"/>
                                        <p:tgtEl>
                                          <p:spTgt spid="820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reeform 34"/>
          <p:cNvSpPr/>
          <p:nvPr/>
        </p:nvSpPr>
        <p:spPr bwMode="auto">
          <a:xfrm>
            <a:off x="0" y="5913438"/>
            <a:ext cx="12192000" cy="944562"/>
          </a:xfrm>
          <a:custGeom>
            <a:avLst/>
            <a:gdLst>
              <a:gd name="T0" fmla="*/ 5752 w 5752"/>
              <a:gd name="T1" fmla="*/ 970 h 970"/>
              <a:gd name="T2" fmla="*/ 0 w 5752"/>
              <a:gd name="T3" fmla="*/ 970 h 970"/>
              <a:gd name="T4" fmla="*/ 0 w 5752"/>
              <a:gd name="T5" fmla="*/ 293 h 970"/>
              <a:gd name="T6" fmla="*/ 0 w 5752"/>
              <a:gd name="T7" fmla="*/ 293 h 970"/>
              <a:gd name="T8" fmla="*/ 176 w 5752"/>
              <a:gd name="T9" fmla="*/ 247 h 970"/>
              <a:gd name="T10" fmla="*/ 365 w 5752"/>
              <a:gd name="T11" fmla="*/ 201 h 970"/>
              <a:gd name="T12" fmla="*/ 591 w 5752"/>
              <a:gd name="T13" fmla="*/ 147 h 970"/>
              <a:gd name="T14" fmla="*/ 713 w 5752"/>
              <a:gd name="T15" fmla="*/ 121 h 970"/>
              <a:gd name="T16" fmla="*/ 837 w 5752"/>
              <a:gd name="T17" fmla="*/ 93 h 970"/>
              <a:gd name="T18" fmla="*/ 961 w 5752"/>
              <a:gd name="T19" fmla="*/ 69 h 970"/>
              <a:gd name="T20" fmla="*/ 1078 w 5752"/>
              <a:gd name="T21" fmla="*/ 47 h 970"/>
              <a:gd name="T22" fmla="*/ 1192 w 5752"/>
              <a:gd name="T23" fmla="*/ 27 h 970"/>
              <a:gd name="T24" fmla="*/ 1296 w 5752"/>
              <a:gd name="T25" fmla="*/ 13 h 970"/>
              <a:gd name="T26" fmla="*/ 1390 w 5752"/>
              <a:gd name="T27" fmla="*/ 3 h 970"/>
              <a:gd name="T28" fmla="*/ 1430 w 5752"/>
              <a:gd name="T29" fmla="*/ 0 h 970"/>
              <a:gd name="T30" fmla="*/ 1468 w 5752"/>
              <a:gd name="T31" fmla="*/ 0 h 970"/>
              <a:gd name="T32" fmla="*/ 1468 w 5752"/>
              <a:gd name="T33" fmla="*/ 0 h 970"/>
              <a:gd name="T34" fmla="*/ 1538 w 5752"/>
              <a:gd name="T35" fmla="*/ 0 h 970"/>
              <a:gd name="T36" fmla="*/ 1612 w 5752"/>
              <a:gd name="T37" fmla="*/ 3 h 970"/>
              <a:gd name="T38" fmla="*/ 1686 w 5752"/>
              <a:gd name="T39" fmla="*/ 11 h 970"/>
              <a:gd name="T40" fmla="*/ 1764 w 5752"/>
              <a:gd name="T41" fmla="*/ 21 h 970"/>
              <a:gd name="T42" fmla="*/ 1845 w 5752"/>
              <a:gd name="T43" fmla="*/ 35 h 970"/>
              <a:gd name="T44" fmla="*/ 1927 w 5752"/>
              <a:gd name="T45" fmla="*/ 49 h 970"/>
              <a:gd name="T46" fmla="*/ 2011 w 5752"/>
              <a:gd name="T47" fmla="*/ 67 h 970"/>
              <a:gd name="T48" fmla="*/ 2097 w 5752"/>
              <a:gd name="T49" fmla="*/ 87 h 970"/>
              <a:gd name="T50" fmla="*/ 2185 w 5752"/>
              <a:gd name="T51" fmla="*/ 109 h 970"/>
              <a:gd name="T52" fmla="*/ 2275 w 5752"/>
              <a:gd name="T53" fmla="*/ 133 h 970"/>
              <a:gd name="T54" fmla="*/ 2457 w 5752"/>
              <a:gd name="T55" fmla="*/ 185 h 970"/>
              <a:gd name="T56" fmla="*/ 2640 w 5752"/>
              <a:gd name="T57" fmla="*/ 241 h 970"/>
              <a:gd name="T58" fmla="*/ 2826 w 5752"/>
              <a:gd name="T59" fmla="*/ 301 h 970"/>
              <a:gd name="T60" fmla="*/ 3196 w 5752"/>
              <a:gd name="T61" fmla="*/ 421 h 970"/>
              <a:gd name="T62" fmla="*/ 3377 w 5752"/>
              <a:gd name="T63" fmla="*/ 479 h 970"/>
              <a:gd name="T64" fmla="*/ 3553 w 5752"/>
              <a:gd name="T65" fmla="*/ 533 h 970"/>
              <a:gd name="T66" fmla="*/ 3723 w 5752"/>
              <a:gd name="T67" fmla="*/ 583 h 970"/>
              <a:gd name="T68" fmla="*/ 3805 w 5752"/>
              <a:gd name="T69" fmla="*/ 605 h 970"/>
              <a:gd name="T70" fmla="*/ 3885 w 5752"/>
              <a:gd name="T71" fmla="*/ 625 h 970"/>
              <a:gd name="T72" fmla="*/ 3960 w 5752"/>
              <a:gd name="T73" fmla="*/ 643 h 970"/>
              <a:gd name="T74" fmla="*/ 4036 w 5752"/>
              <a:gd name="T75" fmla="*/ 658 h 970"/>
              <a:gd name="T76" fmla="*/ 4108 w 5752"/>
              <a:gd name="T77" fmla="*/ 670 h 970"/>
              <a:gd name="T78" fmla="*/ 4176 w 5752"/>
              <a:gd name="T79" fmla="*/ 682 h 970"/>
              <a:gd name="T80" fmla="*/ 4176 w 5752"/>
              <a:gd name="T81" fmla="*/ 682 h 970"/>
              <a:gd name="T82" fmla="*/ 4252 w 5752"/>
              <a:gd name="T83" fmla="*/ 688 h 970"/>
              <a:gd name="T84" fmla="*/ 4346 w 5752"/>
              <a:gd name="T85" fmla="*/ 694 h 970"/>
              <a:gd name="T86" fmla="*/ 4454 w 5752"/>
              <a:gd name="T87" fmla="*/ 696 h 970"/>
              <a:gd name="T88" fmla="*/ 4572 w 5752"/>
              <a:gd name="T89" fmla="*/ 698 h 970"/>
              <a:gd name="T90" fmla="*/ 4699 w 5752"/>
              <a:gd name="T91" fmla="*/ 698 h 970"/>
              <a:gd name="T92" fmla="*/ 4831 w 5752"/>
              <a:gd name="T93" fmla="*/ 696 h 970"/>
              <a:gd name="T94" fmla="*/ 5097 w 5752"/>
              <a:gd name="T95" fmla="*/ 690 h 970"/>
              <a:gd name="T96" fmla="*/ 5347 w 5752"/>
              <a:gd name="T97" fmla="*/ 682 h 970"/>
              <a:gd name="T98" fmla="*/ 5556 w 5752"/>
              <a:gd name="T99" fmla="*/ 674 h 970"/>
              <a:gd name="T100" fmla="*/ 5752 w 5752"/>
              <a:gd name="T101" fmla="*/ 664 h 970"/>
              <a:gd name="T102" fmla="*/ 5752 w 5752"/>
              <a:gd name="T103" fmla="*/ 970 h 97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752" h="970">
                <a:moveTo>
                  <a:pt x="5752" y="970"/>
                </a:moveTo>
                <a:lnTo>
                  <a:pt x="0" y="970"/>
                </a:lnTo>
                <a:lnTo>
                  <a:pt x="0" y="293"/>
                </a:lnTo>
                <a:lnTo>
                  <a:pt x="176" y="247"/>
                </a:lnTo>
                <a:lnTo>
                  <a:pt x="365" y="201"/>
                </a:lnTo>
                <a:lnTo>
                  <a:pt x="591" y="147"/>
                </a:lnTo>
                <a:lnTo>
                  <a:pt x="713" y="121"/>
                </a:lnTo>
                <a:lnTo>
                  <a:pt x="837" y="93"/>
                </a:lnTo>
                <a:lnTo>
                  <a:pt x="961" y="69"/>
                </a:lnTo>
                <a:lnTo>
                  <a:pt x="1078" y="47"/>
                </a:lnTo>
                <a:lnTo>
                  <a:pt x="1192" y="27"/>
                </a:lnTo>
                <a:lnTo>
                  <a:pt x="1296" y="13"/>
                </a:lnTo>
                <a:lnTo>
                  <a:pt x="1390" y="3"/>
                </a:lnTo>
                <a:lnTo>
                  <a:pt x="1430" y="0"/>
                </a:lnTo>
                <a:lnTo>
                  <a:pt x="1468" y="0"/>
                </a:lnTo>
                <a:lnTo>
                  <a:pt x="1538" y="0"/>
                </a:lnTo>
                <a:lnTo>
                  <a:pt x="1612" y="3"/>
                </a:lnTo>
                <a:lnTo>
                  <a:pt x="1686" y="11"/>
                </a:lnTo>
                <a:lnTo>
                  <a:pt x="1764" y="21"/>
                </a:lnTo>
                <a:lnTo>
                  <a:pt x="1845" y="35"/>
                </a:lnTo>
                <a:lnTo>
                  <a:pt x="1927" y="49"/>
                </a:lnTo>
                <a:lnTo>
                  <a:pt x="2011" y="67"/>
                </a:lnTo>
                <a:lnTo>
                  <a:pt x="2097" y="87"/>
                </a:lnTo>
                <a:lnTo>
                  <a:pt x="2185" y="109"/>
                </a:lnTo>
                <a:lnTo>
                  <a:pt x="2275" y="133"/>
                </a:lnTo>
                <a:lnTo>
                  <a:pt x="2457" y="185"/>
                </a:lnTo>
                <a:lnTo>
                  <a:pt x="2640" y="241"/>
                </a:lnTo>
                <a:lnTo>
                  <a:pt x="2826" y="301"/>
                </a:lnTo>
                <a:lnTo>
                  <a:pt x="3196" y="421"/>
                </a:lnTo>
                <a:lnTo>
                  <a:pt x="3377" y="479"/>
                </a:lnTo>
                <a:lnTo>
                  <a:pt x="3553" y="533"/>
                </a:lnTo>
                <a:lnTo>
                  <a:pt x="3723" y="583"/>
                </a:lnTo>
                <a:lnTo>
                  <a:pt x="3805" y="605"/>
                </a:lnTo>
                <a:lnTo>
                  <a:pt x="3885" y="625"/>
                </a:lnTo>
                <a:lnTo>
                  <a:pt x="3960" y="643"/>
                </a:lnTo>
                <a:lnTo>
                  <a:pt x="4036" y="658"/>
                </a:lnTo>
                <a:lnTo>
                  <a:pt x="4108" y="670"/>
                </a:lnTo>
                <a:lnTo>
                  <a:pt x="4176" y="682"/>
                </a:lnTo>
                <a:lnTo>
                  <a:pt x="4252" y="688"/>
                </a:lnTo>
                <a:lnTo>
                  <a:pt x="4346" y="694"/>
                </a:lnTo>
                <a:lnTo>
                  <a:pt x="4454" y="696"/>
                </a:lnTo>
                <a:lnTo>
                  <a:pt x="4572" y="698"/>
                </a:lnTo>
                <a:lnTo>
                  <a:pt x="4699" y="698"/>
                </a:lnTo>
                <a:lnTo>
                  <a:pt x="4831" y="696"/>
                </a:lnTo>
                <a:lnTo>
                  <a:pt x="5097" y="690"/>
                </a:lnTo>
                <a:lnTo>
                  <a:pt x="5347" y="682"/>
                </a:lnTo>
                <a:lnTo>
                  <a:pt x="5556" y="674"/>
                </a:lnTo>
                <a:lnTo>
                  <a:pt x="5752" y="664"/>
                </a:lnTo>
                <a:lnTo>
                  <a:pt x="5752" y="970"/>
                </a:lnTo>
                <a:close/>
              </a:path>
            </a:pathLst>
          </a:custGeom>
          <a:gradFill rotWithShape="1">
            <a:gsLst>
              <a:gs pos="0">
                <a:srgbClr val="5C7802"/>
              </a:gs>
              <a:gs pos="50000">
                <a:srgbClr val="87AE08"/>
              </a:gs>
              <a:gs pos="100000">
                <a:srgbClr val="A2D00C"/>
              </a:gs>
            </a:gsLst>
            <a:lin ang="270000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pic>
        <p:nvPicPr>
          <p:cNvPr id="9" name="图片 8"/>
          <p:cNvPicPr>
            <a:picLocks noChangeAspect="1"/>
          </p:cNvPicPr>
          <p:nvPr/>
        </p:nvPicPr>
        <p:blipFill>
          <a:blip r:embed="rId3"/>
          <a:stretch>
            <a:fillRect/>
          </a:stretch>
        </p:blipFill>
        <p:spPr>
          <a:xfrm>
            <a:off x="-144246" y="-61358"/>
            <a:ext cx="2012512" cy="1295400"/>
          </a:xfrm>
          <a:prstGeom prst="rect">
            <a:avLst/>
          </a:prstGeom>
        </p:spPr>
      </p:pic>
      <p:pic>
        <p:nvPicPr>
          <p:cNvPr id="12" name="图片 11"/>
          <p:cNvPicPr>
            <a:picLocks noChangeAspect="1"/>
          </p:cNvPicPr>
          <p:nvPr/>
        </p:nvPicPr>
        <p:blipFill rotWithShape="1">
          <a:blip r:embed="rId4"/>
          <a:srcRect l="66309" t="17606" r="1991"/>
          <a:stretch>
            <a:fillRect/>
          </a:stretch>
        </p:blipFill>
        <p:spPr>
          <a:xfrm>
            <a:off x="8248650" y="0"/>
            <a:ext cx="3943350" cy="4270474"/>
          </a:xfrm>
          <a:prstGeom prst="rect">
            <a:avLst/>
          </a:prstGeom>
        </p:spPr>
      </p:pic>
      <p:grpSp>
        <p:nvGrpSpPr>
          <p:cNvPr id="20" name="组合 19"/>
          <p:cNvGrpSpPr/>
          <p:nvPr/>
        </p:nvGrpSpPr>
        <p:grpSpPr>
          <a:xfrm>
            <a:off x="769620" y="927735"/>
            <a:ext cx="10621645" cy="5126990"/>
            <a:chOff x="1936535" y="3935752"/>
            <a:chExt cx="8318930" cy="2056864"/>
          </a:xfrm>
        </p:grpSpPr>
        <p:sp>
          <p:nvSpPr>
            <p:cNvPr id="21" name="任意多边形 3"/>
            <p:cNvSpPr/>
            <p:nvPr/>
          </p:nvSpPr>
          <p:spPr>
            <a:xfrm>
              <a:off x="1936535" y="3935752"/>
              <a:ext cx="8318930" cy="2056864"/>
            </a:xfrm>
            <a:custGeom>
              <a:avLst/>
              <a:gdLst>
                <a:gd name="connsiteX0" fmla="*/ 137997 w 9326460"/>
                <a:gd name="connsiteY0" fmla="*/ 1296215 h 2298297"/>
                <a:gd name="connsiteX1" fmla="*/ 21883 w 9326460"/>
                <a:gd name="connsiteY1" fmla="*/ 410843 h 2298297"/>
                <a:gd name="connsiteX2" fmla="*/ 660511 w 9326460"/>
                <a:gd name="connsiteY2" fmla="*/ 178615 h 2298297"/>
                <a:gd name="connsiteX3" fmla="*/ 1342683 w 9326460"/>
                <a:gd name="connsiteY3" fmla="*/ 4443 h 2298297"/>
                <a:gd name="connsiteX4" fmla="*/ 3142454 w 9326460"/>
                <a:gd name="connsiteY4" fmla="*/ 47986 h 2298297"/>
                <a:gd name="connsiteX5" fmla="*/ 5493769 w 9326460"/>
                <a:gd name="connsiteY5" fmla="*/ 91529 h 2298297"/>
                <a:gd name="connsiteX6" fmla="*/ 7133883 w 9326460"/>
                <a:gd name="connsiteY6" fmla="*/ 77015 h 2298297"/>
                <a:gd name="connsiteX7" fmla="*/ 8367597 w 9326460"/>
                <a:gd name="connsiteY7" fmla="*/ 135072 h 2298297"/>
                <a:gd name="connsiteX8" fmla="*/ 9180397 w 9326460"/>
                <a:gd name="connsiteY8" fmla="*/ 178615 h 2298297"/>
                <a:gd name="connsiteX9" fmla="*/ 9311026 w 9326460"/>
                <a:gd name="connsiteY9" fmla="*/ 643072 h 2298297"/>
                <a:gd name="connsiteX10" fmla="*/ 9311026 w 9326460"/>
                <a:gd name="connsiteY10" fmla="*/ 1484901 h 2298297"/>
                <a:gd name="connsiteX11" fmla="*/ 9194911 w 9326460"/>
                <a:gd name="connsiteY11" fmla="*/ 1934843 h 2298297"/>
                <a:gd name="connsiteX12" fmla="*/ 8832054 w 9326460"/>
                <a:gd name="connsiteY12" fmla="*/ 2196101 h 2298297"/>
                <a:gd name="connsiteX13" fmla="*/ 7337083 w 9326460"/>
                <a:gd name="connsiteY13" fmla="*/ 2297701 h 2298297"/>
                <a:gd name="connsiteX14" fmla="*/ 6074340 w 9326460"/>
                <a:gd name="connsiteY14" fmla="*/ 2196101 h 2298297"/>
                <a:gd name="connsiteX15" fmla="*/ 4797083 w 9326460"/>
                <a:gd name="connsiteY15" fmla="*/ 2297701 h 2298297"/>
                <a:gd name="connsiteX16" fmla="*/ 2866683 w 9326460"/>
                <a:gd name="connsiteY16" fmla="*/ 2138043 h 2298297"/>
                <a:gd name="connsiteX17" fmla="*/ 1095940 w 9326460"/>
                <a:gd name="connsiteY17" fmla="*/ 2210615 h 2298297"/>
                <a:gd name="connsiteX18" fmla="*/ 181540 w 9326460"/>
                <a:gd name="connsiteY18" fmla="*/ 2196101 h 2298297"/>
                <a:gd name="connsiteX19" fmla="*/ 94454 w 9326460"/>
                <a:gd name="connsiteY19" fmla="*/ 1833243 h 2298297"/>
                <a:gd name="connsiteX20" fmla="*/ 36397 w 9326460"/>
                <a:gd name="connsiteY20" fmla="*/ 1397815 h 2298297"/>
                <a:gd name="connsiteX21" fmla="*/ 137997 w 9326460"/>
                <a:gd name="connsiteY21" fmla="*/ 1296215 h 2298297"/>
                <a:gd name="connsiteX0-1" fmla="*/ 59709 w 9349772"/>
                <a:gd name="connsiteY0-2" fmla="*/ 1397815 h 2298297"/>
                <a:gd name="connsiteX1-3" fmla="*/ 45195 w 9349772"/>
                <a:gd name="connsiteY1-4" fmla="*/ 410843 h 2298297"/>
                <a:gd name="connsiteX2-5" fmla="*/ 683823 w 9349772"/>
                <a:gd name="connsiteY2-6" fmla="*/ 178615 h 2298297"/>
                <a:gd name="connsiteX3-7" fmla="*/ 1365995 w 9349772"/>
                <a:gd name="connsiteY3-8" fmla="*/ 4443 h 2298297"/>
                <a:gd name="connsiteX4-9" fmla="*/ 3165766 w 9349772"/>
                <a:gd name="connsiteY4-10" fmla="*/ 47986 h 2298297"/>
                <a:gd name="connsiteX5-11" fmla="*/ 5517081 w 9349772"/>
                <a:gd name="connsiteY5-12" fmla="*/ 91529 h 2298297"/>
                <a:gd name="connsiteX6-13" fmla="*/ 7157195 w 9349772"/>
                <a:gd name="connsiteY6-14" fmla="*/ 77015 h 2298297"/>
                <a:gd name="connsiteX7-15" fmla="*/ 8390909 w 9349772"/>
                <a:gd name="connsiteY7-16" fmla="*/ 135072 h 2298297"/>
                <a:gd name="connsiteX8-17" fmla="*/ 9203709 w 9349772"/>
                <a:gd name="connsiteY8-18" fmla="*/ 178615 h 2298297"/>
                <a:gd name="connsiteX9-19" fmla="*/ 9334338 w 9349772"/>
                <a:gd name="connsiteY9-20" fmla="*/ 643072 h 2298297"/>
                <a:gd name="connsiteX10-21" fmla="*/ 9334338 w 9349772"/>
                <a:gd name="connsiteY10-22" fmla="*/ 1484901 h 2298297"/>
                <a:gd name="connsiteX11-23" fmla="*/ 9218223 w 9349772"/>
                <a:gd name="connsiteY11-24" fmla="*/ 1934843 h 2298297"/>
                <a:gd name="connsiteX12-25" fmla="*/ 8855366 w 9349772"/>
                <a:gd name="connsiteY12-26" fmla="*/ 2196101 h 2298297"/>
                <a:gd name="connsiteX13-27" fmla="*/ 7360395 w 9349772"/>
                <a:gd name="connsiteY13-28" fmla="*/ 2297701 h 2298297"/>
                <a:gd name="connsiteX14-29" fmla="*/ 6097652 w 9349772"/>
                <a:gd name="connsiteY14-30" fmla="*/ 2196101 h 2298297"/>
                <a:gd name="connsiteX15-31" fmla="*/ 4820395 w 9349772"/>
                <a:gd name="connsiteY15-32" fmla="*/ 2297701 h 2298297"/>
                <a:gd name="connsiteX16-33" fmla="*/ 2889995 w 9349772"/>
                <a:gd name="connsiteY16-34" fmla="*/ 2138043 h 2298297"/>
                <a:gd name="connsiteX17-35" fmla="*/ 1119252 w 9349772"/>
                <a:gd name="connsiteY17-36" fmla="*/ 2210615 h 2298297"/>
                <a:gd name="connsiteX18-37" fmla="*/ 204852 w 9349772"/>
                <a:gd name="connsiteY18-38" fmla="*/ 2196101 h 2298297"/>
                <a:gd name="connsiteX19-39" fmla="*/ 117766 w 9349772"/>
                <a:gd name="connsiteY19-40" fmla="*/ 1833243 h 2298297"/>
                <a:gd name="connsiteX20-41" fmla="*/ 59709 w 9349772"/>
                <a:gd name="connsiteY20-42" fmla="*/ 1397815 h 2298297"/>
                <a:gd name="connsiteX0-43" fmla="*/ 24725 w 9314788"/>
                <a:gd name="connsiteY0-44" fmla="*/ 1405232 h 2305714"/>
                <a:gd name="connsiteX1-45" fmla="*/ 10211 w 9314788"/>
                <a:gd name="connsiteY1-46" fmla="*/ 418260 h 2305714"/>
                <a:gd name="connsiteX2-47" fmla="*/ 140839 w 9314788"/>
                <a:gd name="connsiteY2-48" fmla="*/ 40889 h 2305714"/>
                <a:gd name="connsiteX3-49" fmla="*/ 1331011 w 9314788"/>
                <a:gd name="connsiteY3-50" fmla="*/ 11860 h 2305714"/>
                <a:gd name="connsiteX4-51" fmla="*/ 3130782 w 9314788"/>
                <a:gd name="connsiteY4-52" fmla="*/ 55403 h 2305714"/>
                <a:gd name="connsiteX5-53" fmla="*/ 5482097 w 9314788"/>
                <a:gd name="connsiteY5-54" fmla="*/ 98946 h 2305714"/>
                <a:gd name="connsiteX6-55" fmla="*/ 7122211 w 9314788"/>
                <a:gd name="connsiteY6-56" fmla="*/ 84432 h 2305714"/>
                <a:gd name="connsiteX7-57" fmla="*/ 8355925 w 9314788"/>
                <a:gd name="connsiteY7-58" fmla="*/ 142489 h 2305714"/>
                <a:gd name="connsiteX8-59" fmla="*/ 9168725 w 9314788"/>
                <a:gd name="connsiteY8-60" fmla="*/ 186032 h 2305714"/>
                <a:gd name="connsiteX9-61" fmla="*/ 9299354 w 9314788"/>
                <a:gd name="connsiteY9-62" fmla="*/ 650489 h 2305714"/>
                <a:gd name="connsiteX10-63" fmla="*/ 9299354 w 9314788"/>
                <a:gd name="connsiteY10-64" fmla="*/ 1492318 h 2305714"/>
                <a:gd name="connsiteX11-65" fmla="*/ 9183239 w 9314788"/>
                <a:gd name="connsiteY11-66" fmla="*/ 1942260 h 2305714"/>
                <a:gd name="connsiteX12-67" fmla="*/ 8820382 w 9314788"/>
                <a:gd name="connsiteY12-68" fmla="*/ 2203518 h 2305714"/>
                <a:gd name="connsiteX13-69" fmla="*/ 7325411 w 9314788"/>
                <a:gd name="connsiteY13-70" fmla="*/ 2305118 h 2305714"/>
                <a:gd name="connsiteX14-71" fmla="*/ 6062668 w 9314788"/>
                <a:gd name="connsiteY14-72" fmla="*/ 2203518 h 2305714"/>
                <a:gd name="connsiteX15-73" fmla="*/ 4785411 w 9314788"/>
                <a:gd name="connsiteY15-74" fmla="*/ 2305118 h 2305714"/>
                <a:gd name="connsiteX16-75" fmla="*/ 2855011 w 9314788"/>
                <a:gd name="connsiteY16-76" fmla="*/ 2145460 h 2305714"/>
                <a:gd name="connsiteX17-77" fmla="*/ 1084268 w 9314788"/>
                <a:gd name="connsiteY17-78" fmla="*/ 2218032 h 2305714"/>
                <a:gd name="connsiteX18-79" fmla="*/ 169868 w 9314788"/>
                <a:gd name="connsiteY18-80" fmla="*/ 2203518 h 2305714"/>
                <a:gd name="connsiteX19-81" fmla="*/ 82782 w 9314788"/>
                <a:gd name="connsiteY19-82" fmla="*/ 1840660 h 2305714"/>
                <a:gd name="connsiteX20-83" fmla="*/ 24725 w 9314788"/>
                <a:gd name="connsiteY20-84" fmla="*/ 1405232 h 2305714"/>
                <a:gd name="connsiteX0-85" fmla="*/ 118449 w 9408512"/>
                <a:gd name="connsiteY0-86" fmla="*/ 1410096 h 2310578"/>
                <a:gd name="connsiteX1-87" fmla="*/ 2335 w 9408512"/>
                <a:gd name="connsiteY1-88" fmla="*/ 495695 h 2310578"/>
                <a:gd name="connsiteX2-89" fmla="*/ 234563 w 9408512"/>
                <a:gd name="connsiteY2-90" fmla="*/ 45753 h 2310578"/>
                <a:gd name="connsiteX3-91" fmla="*/ 1424735 w 9408512"/>
                <a:gd name="connsiteY3-92" fmla="*/ 16724 h 2310578"/>
                <a:gd name="connsiteX4-93" fmla="*/ 3224506 w 9408512"/>
                <a:gd name="connsiteY4-94" fmla="*/ 60267 h 2310578"/>
                <a:gd name="connsiteX5-95" fmla="*/ 5575821 w 9408512"/>
                <a:gd name="connsiteY5-96" fmla="*/ 103810 h 2310578"/>
                <a:gd name="connsiteX6-97" fmla="*/ 7215935 w 9408512"/>
                <a:gd name="connsiteY6-98" fmla="*/ 89296 h 2310578"/>
                <a:gd name="connsiteX7-99" fmla="*/ 8449649 w 9408512"/>
                <a:gd name="connsiteY7-100" fmla="*/ 147353 h 2310578"/>
                <a:gd name="connsiteX8-101" fmla="*/ 9262449 w 9408512"/>
                <a:gd name="connsiteY8-102" fmla="*/ 190896 h 2310578"/>
                <a:gd name="connsiteX9-103" fmla="*/ 9393078 w 9408512"/>
                <a:gd name="connsiteY9-104" fmla="*/ 655353 h 2310578"/>
                <a:gd name="connsiteX10-105" fmla="*/ 9393078 w 9408512"/>
                <a:gd name="connsiteY10-106" fmla="*/ 1497182 h 2310578"/>
                <a:gd name="connsiteX11-107" fmla="*/ 9276963 w 9408512"/>
                <a:gd name="connsiteY11-108" fmla="*/ 1947124 h 2310578"/>
                <a:gd name="connsiteX12-109" fmla="*/ 8914106 w 9408512"/>
                <a:gd name="connsiteY12-110" fmla="*/ 2208382 h 2310578"/>
                <a:gd name="connsiteX13-111" fmla="*/ 7419135 w 9408512"/>
                <a:gd name="connsiteY13-112" fmla="*/ 2309982 h 2310578"/>
                <a:gd name="connsiteX14-113" fmla="*/ 6156392 w 9408512"/>
                <a:gd name="connsiteY14-114" fmla="*/ 2208382 h 2310578"/>
                <a:gd name="connsiteX15-115" fmla="*/ 4879135 w 9408512"/>
                <a:gd name="connsiteY15-116" fmla="*/ 2309982 h 2310578"/>
                <a:gd name="connsiteX16-117" fmla="*/ 2948735 w 9408512"/>
                <a:gd name="connsiteY16-118" fmla="*/ 2150324 h 2310578"/>
                <a:gd name="connsiteX17-119" fmla="*/ 1177992 w 9408512"/>
                <a:gd name="connsiteY17-120" fmla="*/ 2222896 h 2310578"/>
                <a:gd name="connsiteX18-121" fmla="*/ 263592 w 9408512"/>
                <a:gd name="connsiteY18-122" fmla="*/ 2208382 h 2310578"/>
                <a:gd name="connsiteX19-123" fmla="*/ 176506 w 9408512"/>
                <a:gd name="connsiteY19-124" fmla="*/ 1845524 h 2310578"/>
                <a:gd name="connsiteX20-125" fmla="*/ 118449 w 9408512"/>
                <a:gd name="connsiteY20-126" fmla="*/ 1410096 h 2310578"/>
                <a:gd name="connsiteX0-127" fmla="*/ 118971 w 9409034"/>
                <a:gd name="connsiteY0-128" fmla="*/ 1393372 h 2293854"/>
                <a:gd name="connsiteX1-129" fmla="*/ 2857 w 9409034"/>
                <a:gd name="connsiteY1-130" fmla="*/ 478971 h 2293854"/>
                <a:gd name="connsiteX2-131" fmla="*/ 249600 w 9409034"/>
                <a:gd name="connsiteY2-132" fmla="*/ 130629 h 2293854"/>
                <a:gd name="connsiteX3-133" fmla="*/ 1425257 w 9409034"/>
                <a:gd name="connsiteY3-134" fmla="*/ 0 h 2293854"/>
                <a:gd name="connsiteX4-135" fmla="*/ 3225028 w 9409034"/>
                <a:gd name="connsiteY4-136" fmla="*/ 43543 h 2293854"/>
                <a:gd name="connsiteX5-137" fmla="*/ 5576343 w 9409034"/>
                <a:gd name="connsiteY5-138" fmla="*/ 87086 h 2293854"/>
                <a:gd name="connsiteX6-139" fmla="*/ 7216457 w 9409034"/>
                <a:gd name="connsiteY6-140" fmla="*/ 72572 h 2293854"/>
                <a:gd name="connsiteX7-141" fmla="*/ 8450171 w 9409034"/>
                <a:gd name="connsiteY7-142" fmla="*/ 130629 h 2293854"/>
                <a:gd name="connsiteX8-143" fmla="*/ 9262971 w 9409034"/>
                <a:gd name="connsiteY8-144" fmla="*/ 174172 h 2293854"/>
                <a:gd name="connsiteX9-145" fmla="*/ 9393600 w 9409034"/>
                <a:gd name="connsiteY9-146" fmla="*/ 638629 h 2293854"/>
                <a:gd name="connsiteX10-147" fmla="*/ 9393600 w 9409034"/>
                <a:gd name="connsiteY10-148" fmla="*/ 1480458 h 2293854"/>
                <a:gd name="connsiteX11-149" fmla="*/ 9277485 w 9409034"/>
                <a:gd name="connsiteY11-150" fmla="*/ 1930400 h 2293854"/>
                <a:gd name="connsiteX12-151" fmla="*/ 8914628 w 9409034"/>
                <a:gd name="connsiteY12-152" fmla="*/ 2191658 h 2293854"/>
                <a:gd name="connsiteX13-153" fmla="*/ 7419657 w 9409034"/>
                <a:gd name="connsiteY13-154" fmla="*/ 2293258 h 2293854"/>
                <a:gd name="connsiteX14-155" fmla="*/ 6156914 w 9409034"/>
                <a:gd name="connsiteY14-156" fmla="*/ 2191658 h 2293854"/>
                <a:gd name="connsiteX15-157" fmla="*/ 4879657 w 9409034"/>
                <a:gd name="connsiteY15-158" fmla="*/ 2293258 h 2293854"/>
                <a:gd name="connsiteX16-159" fmla="*/ 2949257 w 9409034"/>
                <a:gd name="connsiteY16-160" fmla="*/ 2133600 h 2293854"/>
                <a:gd name="connsiteX17-161" fmla="*/ 1178514 w 9409034"/>
                <a:gd name="connsiteY17-162" fmla="*/ 2206172 h 2293854"/>
                <a:gd name="connsiteX18-163" fmla="*/ 264114 w 9409034"/>
                <a:gd name="connsiteY18-164" fmla="*/ 2191658 h 2293854"/>
                <a:gd name="connsiteX19-165" fmla="*/ 177028 w 9409034"/>
                <a:gd name="connsiteY19-166" fmla="*/ 1828800 h 2293854"/>
                <a:gd name="connsiteX20-167" fmla="*/ 118971 w 9409034"/>
                <a:gd name="connsiteY20-168" fmla="*/ 1393372 h 2293854"/>
                <a:gd name="connsiteX0-169" fmla="*/ 104764 w 9394827"/>
                <a:gd name="connsiteY0-170" fmla="*/ 1393372 h 2293854"/>
                <a:gd name="connsiteX1-171" fmla="*/ 3165 w 9394827"/>
                <a:gd name="connsiteY1-172" fmla="*/ 624114 h 2293854"/>
                <a:gd name="connsiteX2-173" fmla="*/ 235393 w 9394827"/>
                <a:gd name="connsiteY2-174" fmla="*/ 130629 h 2293854"/>
                <a:gd name="connsiteX3-175" fmla="*/ 1411050 w 9394827"/>
                <a:gd name="connsiteY3-176" fmla="*/ 0 h 2293854"/>
                <a:gd name="connsiteX4-177" fmla="*/ 3210821 w 9394827"/>
                <a:gd name="connsiteY4-178" fmla="*/ 43543 h 2293854"/>
                <a:gd name="connsiteX5-179" fmla="*/ 5562136 w 9394827"/>
                <a:gd name="connsiteY5-180" fmla="*/ 87086 h 2293854"/>
                <a:gd name="connsiteX6-181" fmla="*/ 7202250 w 9394827"/>
                <a:gd name="connsiteY6-182" fmla="*/ 72572 h 2293854"/>
                <a:gd name="connsiteX7-183" fmla="*/ 8435964 w 9394827"/>
                <a:gd name="connsiteY7-184" fmla="*/ 130629 h 2293854"/>
                <a:gd name="connsiteX8-185" fmla="*/ 9248764 w 9394827"/>
                <a:gd name="connsiteY8-186" fmla="*/ 174172 h 2293854"/>
                <a:gd name="connsiteX9-187" fmla="*/ 9379393 w 9394827"/>
                <a:gd name="connsiteY9-188" fmla="*/ 638629 h 2293854"/>
                <a:gd name="connsiteX10-189" fmla="*/ 9379393 w 9394827"/>
                <a:gd name="connsiteY10-190" fmla="*/ 1480458 h 2293854"/>
                <a:gd name="connsiteX11-191" fmla="*/ 9263278 w 9394827"/>
                <a:gd name="connsiteY11-192" fmla="*/ 1930400 h 2293854"/>
                <a:gd name="connsiteX12-193" fmla="*/ 8900421 w 9394827"/>
                <a:gd name="connsiteY12-194" fmla="*/ 2191658 h 2293854"/>
                <a:gd name="connsiteX13-195" fmla="*/ 7405450 w 9394827"/>
                <a:gd name="connsiteY13-196" fmla="*/ 2293258 h 2293854"/>
                <a:gd name="connsiteX14-197" fmla="*/ 6142707 w 9394827"/>
                <a:gd name="connsiteY14-198" fmla="*/ 2191658 h 2293854"/>
                <a:gd name="connsiteX15-199" fmla="*/ 4865450 w 9394827"/>
                <a:gd name="connsiteY15-200" fmla="*/ 2293258 h 2293854"/>
                <a:gd name="connsiteX16-201" fmla="*/ 2935050 w 9394827"/>
                <a:gd name="connsiteY16-202" fmla="*/ 2133600 h 2293854"/>
                <a:gd name="connsiteX17-203" fmla="*/ 1164307 w 9394827"/>
                <a:gd name="connsiteY17-204" fmla="*/ 2206172 h 2293854"/>
                <a:gd name="connsiteX18-205" fmla="*/ 249907 w 9394827"/>
                <a:gd name="connsiteY18-206" fmla="*/ 2191658 h 2293854"/>
                <a:gd name="connsiteX19-207" fmla="*/ 162821 w 9394827"/>
                <a:gd name="connsiteY19-208" fmla="*/ 1828800 h 2293854"/>
                <a:gd name="connsiteX20-209" fmla="*/ 104764 w 9394827"/>
                <a:gd name="connsiteY20-210" fmla="*/ 1393372 h 2293854"/>
                <a:gd name="connsiteX0-211" fmla="*/ 104764 w 9394827"/>
                <a:gd name="connsiteY0-212" fmla="*/ 1407886 h 2308368"/>
                <a:gd name="connsiteX1-213" fmla="*/ 3165 w 9394827"/>
                <a:gd name="connsiteY1-214" fmla="*/ 638628 h 2308368"/>
                <a:gd name="connsiteX2-215" fmla="*/ 235393 w 9394827"/>
                <a:gd name="connsiteY2-216" fmla="*/ 145143 h 2308368"/>
                <a:gd name="connsiteX3-217" fmla="*/ 1411050 w 9394827"/>
                <a:gd name="connsiteY3-218" fmla="*/ 14514 h 2308368"/>
                <a:gd name="connsiteX4-219" fmla="*/ 3210821 w 9394827"/>
                <a:gd name="connsiteY4-220" fmla="*/ 58057 h 2308368"/>
                <a:gd name="connsiteX5-221" fmla="*/ 5591164 w 9394827"/>
                <a:gd name="connsiteY5-222" fmla="*/ 0 h 2308368"/>
                <a:gd name="connsiteX6-223" fmla="*/ 7202250 w 9394827"/>
                <a:gd name="connsiteY6-224" fmla="*/ 87086 h 2308368"/>
                <a:gd name="connsiteX7-225" fmla="*/ 8435964 w 9394827"/>
                <a:gd name="connsiteY7-226" fmla="*/ 145143 h 2308368"/>
                <a:gd name="connsiteX8-227" fmla="*/ 9248764 w 9394827"/>
                <a:gd name="connsiteY8-228" fmla="*/ 188686 h 2308368"/>
                <a:gd name="connsiteX9-229" fmla="*/ 9379393 w 9394827"/>
                <a:gd name="connsiteY9-230" fmla="*/ 653143 h 2308368"/>
                <a:gd name="connsiteX10-231" fmla="*/ 9379393 w 9394827"/>
                <a:gd name="connsiteY10-232" fmla="*/ 1494972 h 2308368"/>
                <a:gd name="connsiteX11-233" fmla="*/ 9263278 w 9394827"/>
                <a:gd name="connsiteY11-234" fmla="*/ 1944914 h 2308368"/>
                <a:gd name="connsiteX12-235" fmla="*/ 8900421 w 9394827"/>
                <a:gd name="connsiteY12-236" fmla="*/ 2206172 h 2308368"/>
                <a:gd name="connsiteX13-237" fmla="*/ 7405450 w 9394827"/>
                <a:gd name="connsiteY13-238" fmla="*/ 2307772 h 2308368"/>
                <a:gd name="connsiteX14-239" fmla="*/ 6142707 w 9394827"/>
                <a:gd name="connsiteY14-240" fmla="*/ 2206172 h 2308368"/>
                <a:gd name="connsiteX15-241" fmla="*/ 4865450 w 9394827"/>
                <a:gd name="connsiteY15-242" fmla="*/ 2307772 h 2308368"/>
                <a:gd name="connsiteX16-243" fmla="*/ 2935050 w 9394827"/>
                <a:gd name="connsiteY16-244" fmla="*/ 2148114 h 2308368"/>
                <a:gd name="connsiteX17-245" fmla="*/ 1164307 w 9394827"/>
                <a:gd name="connsiteY17-246" fmla="*/ 2220686 h 2308368"/>
                <a:gd name="connsiteX18-247" fmla="*/ 249907 w 9394827"/>
                <a:gd name="connsiteY18-248" fmla="*/ 2206172 h 2308368"/>
                <a:gd name="connsiteX19-249" fmla="*/ 162821 w 9394827"/>
                <a:gd name="connsiteY19-250" fmla="*/ 1843314 h 2308368"/>
                <a:gd name="connsiteX20-251" fmla="*/ 104764 w 9394827"/>
                <a:gd name="connsiteY20-252" fmla="*/ 1407886 h 2308368"/>
                <a:gd name="connsiteX0-253" fmla="*/ 104764 w 9394827"/>
                <a:gd name="connsiteY0-254" fmla="*/ 1422400 h 2322882"/>
                <a:gd name="connsiteX1-255" fmla="*/ 3165 w 9394827"/>
                <a:gd name="connsiteY1-256" fmla="*/ 653142 h 2322882"/>
                <a:gd name="connsiteX2-257" fmla="*/ 235393 w 9394827"/>
                <a:gd name="connsiteY2-258" fmla="*/ 159657 h 2322882"/>
                <a:gd name="connsiteX3-259" fmla="*/ 1411050 w 9394827"/>
                <a:gd name="connsiteY3-260" fmla="*/ 29028 h 2322882"/>
                <a:gd name="connsiteX4-261" fmla="*/ 3210821 w 9394827"/>
                <a:gd name="connsiteY4-262" fmla="*/ 72571 h 2322882"/>
                <a:gd name="connsiteX5-263" fmla="*/ 5591164 w 9394827"/>
                <a:gd name="connsiteY5-264" fmla="*/ 14514 h 2322882"/>
                <a:gd name="connsiteX6-265" fmla="*/ 7202250 w 9394827"/>
                <a:gd name="connsiteY6-266" fmla="*/ 101600 h 2322882"/>
                <a:gd name="connsiteX7-267" fmla="*/ 8508536 w 9394827"/>
                <a:gd name="connsiteY7-268" fmla="*/ 0 h 2322882"/>
                <a:gd name="connsiteX8-269" fmla="*/ 9248764 w 9394827"/>
                <a:gd name="connsiteY8-270" fmla="*/ 203200 h 2322882"/>
                <a:gd name="connsiteX9-271" fmla="*/ 9379393 w 9394827"/>
                <a:gd name="connsiteY9-272" fmla="*/ 667657 h 2322882"/>
                <a:gd name="connsiteX10-273" fmla="*/ 9379393 w 9394827"/>
                <a:gd name="connsiteY10-274" fmla="*/ 1509486 h 2322882"/>
                <a:gd name="connsiteX11-275" fmla="*/ 9263278 w 9394827"/>
                <a:gd name="connsiteY11-276" fmla="*/ 1959428 h 2322882"/>
                <a:gd name="connsiteX12-277" fmla="*/ 8900421 w 9394827"/>
                <a:gd name="connsiteY12-278" fmla="*/ 2220686 h 2322882"/>
                <a:gd name="connsiteX13-279" fmla="*/ 7405450 w 9394827"/>
                <a:gd name="connsiteY13-280" fmla="*/ 2322286 h 2322882"/>
                <a:gd name="connsiteX14-281" fmla="*/ 6142707 w 9394827"/>
                <a:gd name="connsiteY14-282" fmla="*/ 2220686 h 2322882"/>
                <a:gd name="connsiteX15-283" fmla="*/ 4865450 w 9394827"/>
                <a:gd name="connsiteY15-284" fmla="*/ 2322286 h 2322882"/>
                <a:gd name="connsiteX16-285" fmla="*/ 2935050 w 9394827"/>
                <a:gd name="connsiteY16-286" fmla="*/ 2162628 h 2322882"/>
                <a:gd name="connsiteX17-287" fmla="*/ 1164307 w 9394827"/>
                <a:gd name="connsiteY17-288" fmla="*/ 2235200 h 2322882"/>
                <a:gd name="connsiteX18-289" fmla="*/ 249907 w 9394827"/>
                <a:gd name="connsiteY18-290" fmla="*/ 2220686 h 2322882"/>
                <a:gd name="connsiteX19-291" fmla="*/ 162821 w 9394827"/>
                <a:gd name="connsiteY19-292" fmla="*/ 1857828 h 2322882"/>
                <a:gd name="connsiteX20-293" fmla="*/ 104764 w 9394827"/>
                <a:gd name="connsiteY20-294" fmla="*/ 1422400 h 232288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Lst>
              <a:rect l="l" t="t" r="r" b="b"/>
              <a:pathLst>
                <a:path w="9394827" h="2322882">
                  <a:moveTo>
                    <a:pt x="104764" y="1422400"/>
                  </a:moveTo>
                  <a:cubicBezTo>
                    <a:pt x="78155" y="1221619"/>
                    <a:pt x="-18607" y="863599"/>
                    <a:pt x="3165" y="653142"/>
                  </a:cubicBezTo>
                  <a:cubicBezTo>
                    <a:pt x="24937" y="442685"/>
                    <a:pt x="746" y="263676"/>
                    <a:pt x="235393" y="159657"/>
                  </a:cubicBezTo>
                  <a:cubicBezTo>
                    <a:pt x="470041" y="55638"/>
                    <a:pt x="915145" y="43542"/>
                    <a:pt x="1411050" y="29028"/>
                  </a:cubicBezTo>
                  <a:cubicBezTo>
                    <a:pt x="2010974" y="43542"/>
                    <a:pt x="2514135" y="74990"/>
                    <a:pt x="3210821" y="72571"/>
                  </a:cubicBezTo>
                  <a:cubicBezTo>
                    <a:pt x="3907507" y="70152"/>
                    <a:pt x="4797716" y="33866"/>
                    <a:pt x="5591164" y="14514"/>
                  </a:cubicBezTo>
                  <a:cubicBezTo>
                    <a:pt x="6128193" y="43543"/>
                    <a:pt x="6716021" y="104019"/>
                    <a:pt x="7202250" y="101600"/>
                  </a:cubicBezTo>
                  <a:cubicBezTo>
                    <a:pt x="7688479" y="99181"/>
                    <a:pt x="8073107" y="33867"/>
                    <a:pt x="8508536" y="0"/>
                  </a:cubicBezTo>
                  <a:cubicBezTo>
                    <a:pt x="8755279" y="67733"/>
                    <a:pt x="9103621" y="91924"/>
                    <a:pt x="9248764" y="203200"/>
                  </a:cubicBezTo>
                  <a:cubicBezTo>
                    <a:pt x="9393907" y="314476"/>
                    <a:pt x="9357622" y="449943"/>
                    <a:pt x="9379393" y="667657"/>
                  </a:cubicBezTo>
                  <a:cubicBezTo>
                    <a:pt x="9401164" y="885371"/>
                    <a:pt x="9398745" y="1294191"/>
                    <a:pt x="9379393" y="1509486"/>
                  </a:cubicBezTo>
                  <a:cubicBezTo>
                    <a:pt x="9360041" y="1724781"/>
                    <a:pt x="9343107" y="1840895"/>
                    <a:pt x="9263278" y="1959428"/>
                  </a:cubicBezTo>
                  <a:cubicBezTo>
                    <a:pt x="9183449" y="2077961"/>
                    <a:pt x="9210059" y="2160210"/>
                    <a:pt x="8900421" y="2220686"/>
                  </a:cubicBezTo>
                  <a:cubicBezTo>
                    <a:pt x="8590783" y="2281162"/>
                    <a:pt x="7865069" y="2322286"/>
                    <a:pt x="7405450" y="2322286"/>
                  </a:cubicBezTo>
                  <a:cubicBezTo>
                    <a:pt x="6945831" y="2322286"/>
                    <a:pt x="6566040" y="2220686"/>
                    <a:pt x="6142707" y="2220686"/>
                  </a:cubicBezTo>
                  <a:cubicBezTo>
                    <a:pt x="5719374" y="2220686"/>
                    <a:pt x="5400059" y="2331962"/>
                    <a:pt x="4865450" y="2322286"/>
                  </a:cubicBezTo>
                  <a:cubicBezTo>
                    <a:pt x="4330841" y="2312610"/>
                    <a:pt x="3551907" y="2177142"/>
                    <a:pt x="2935050" y="2162628"/>
                  </a:cubicBezTo>
                  <a:cubicBezTo>
                    <a:pt x="2318193" y="2148114"/>
                    <a:pt x="1611831" y="2225524"/>
                    <a:pt x="1164307" y="2235200"/>
                  </a:cubicBezTo>
                  <a:cubicBezTo>
                    <a:pt x="716783" y="2244876"/>
                    <a:pt x="416821" y="2283581"/>
                    <a:pt x="249907" y="2220686"/>
                  </a:cubicBezTo>
                  <a:cubicBezTo>
                    <a:pt x="82993" y="2157791"/>
                    <a:pt x="187011" y="1990876"/>
                    <a:pt x="162821" y="1857828"/>
                  </a:cubicBezTo>
                  <a:cubicBezTo>
                    <a:pt x="138630" y="1724780"/>
                    <a:pt x="131373" y="1623181"/>
                    <a:pt x="104764" y="1422400"/>
                  </a:cubicBezTo>
                  <a:close/>
                </a:path>
              </a:pathLst>
            </a:custGeom>
            <a:solidFill>
              <a:srgbClr val="FFE78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icrosoft YaHei" panose="020B0503020204020204" charset="-122"/>
                <a:ea typeface="Microsoft YaHei" panose="020B0503020204020204" charset="-122"/>
              </a:endParaRPr>
            </a:p>
          </p:txBody>
        </p:sp>
        <p:sp>
          <p:nvSpPr>
            <p:cNvPr id="22" name="任意多边形 4"/>
            <p:cNvSpPr/>
            <p:nvPr/>
          </p:nvSpPr>
          <p:spPr>
            <a:xfrm flipH="1">
              <a:off x="2206171" y="4093028"/>
              <a:ext cx="7779658" cy="1698173"/>
            </a:xfrm>
            <a:custGeom>
              <a:avLst/>
              <a:gdLst>
                <a:gd name="connsiteX0" fmla="*/ 137997 w 9326460"/>
                <a:gd name="connsiteY0" fmla="*/ 1296215 h 2298297"/>
                <a:gd name="connsiteX1" fmla="*/ 21883 w 9326460"/>
                <a:gd name="connsiteY1" fmla="*/ 410843 h 2298297"/>
                <a:gd name="connsiteX2" fmla="*/ 660511 w 9326460"/>
                <a:gd name="connsiteY2" fmla="*/ 178615 h 2298297"/>
                <a:gd name="connsiteX3" fmla="*/ 1342683 w 9326460"/>
                <a:gd name="connsiteY3" fmla="*/ 4443 h 2298297"/>
                <a:gd name="connsiteX4" fmla="*/ 3142454 w 9326460"/>
                <a:gd name="connsiteY4" fmla="*/ 47986 h 2298297"/>
                <a:gd name="connsiteX5" fmla="*/ 5493769 w 9326460"/>
                <a:gd name="connsiteY5" fmla="*/ 91529 h 2298297"/>
                <a:gd name="connsiteX6" fmla="*/ 7133883 w 9326460"/>
                <a:gd name="connsiteY6" fmla="*/ 77015 h 2298297"/>
                <a:gd name="connsiteX7" fmla="*/ 8367597 w 9326460"/>
                <a:gd name="connsiteY7" fmla="*/ 135072 h 2298297"/>
                <a:gd name="connsiteX8" fmla="*/ 9180397 w 9326460"/>
                <a:gd name="connsiteY8" fmla="*/ 178615 h 2298297"/>
                <a:gd name="connsiteX9" fmla="*/ 9311026 w 9326460"/>
                <a:gd name="connsiteY9" fmla="*/ 643072 h 2298297"/>
                <a:gd name="connsiteX10" fmla="*/ 9311026 w 9326460"/>
                <a:gd name="connsiteY10" fmla="*/ 1484901 h 2298297"/>
                <a:gd name="connsiteX11" fmla="*/ 9194911 w 9326460"/>
                <a:gd name="connsiteY11" fmla="*/ 1934843 h 2298297"/>
                <a:gd name="connsiteX12" fmla="*/ 8832054 w 9326460"/>
                <a:gd name="connsiteY12" fmla="*/ 2196101 h 2298297"/>
                <a:gd name="connsiteX13" fmla="*/ 7337083 w 9326460"/>
                <a:gd name="connsiteY13" fmla="*/ 2297701 h 2298297"/>
                <a:gd name="connsiteX14" fmla="*/ 6074340 w 9326460"/>
                <a:gd name="connsiteY14" fmla="*/ 2196101 h 2298297"/>
                <a:gd name="connsiteX15" fmla="*/ 4797083 w 9326460"/>
                <a:gd name="connsiteY15" fmla="*/ 2297701 h 2298297"/>
                <a:gd name="connsiteX16" fmla="*/ 2866683 w 9326460"/>
                <a:gd name="connsiteY16" fmla="*/ 2138043 h 2298297"/>
                <a:gd name="connsiteX17" fmla="*/ 1095940 w 9326460"/>
                <a:gd name="connsiteY17" fmla="*/ 2210615 h 2298297"/>
                <a:gd name="connsiteX18" fmla="*/ 181540 w 9326460"/>
                <a:gd name="connsiteY18" fmla="*/ 2196101 h 2298297"/>
                <a:gd name="connsiteX19" fmla="*/ 94454 w 9326460"/>
                <a:gd name="connsiteY19" fmla="*/ 1833243 h 2298297"/>
                <a:gd name="connsiteX20" fmla="*/ 36397 w 9326460"/>
                <a:gd name="connsiteY20" fmla="*/ 1397815 h 2298297"/>
                <a:gd name="connsiteX21" fmla="*/ 137997 w 9326460"/>
                <a:gd name="connsiteY21" fmla="*/ 1296215 h 2298297"/>
                <a:gd name="connsiteX0-1" fmla="*/ 59709 w 9349772"/>
                <a:gd name="connsiteY0-2" fmla="*/ 1397815 h 2298297"/>
                <a:gd name="connsiteX1-3" fmla="*/ 45195 w 9349772"/>
                <a:gd name="connsiteY1-4" fmla="*/ 410843 h 2298297"/>
                <a:gd name="connsiteX2-5" fmla="*/ 683823 w 9349772"/>
                <a:gd name="connsiteY2-6" fmla="*/ 178615 h 2298297"/>
                <a:gd name="connsiteX3-7" fmla="*/ 1365995 w 9349772"/>
                <a:gd name="connsiteY3-8" fmla="*/ 4443 h 2298297"/>
                <a:gd name="connsiteX4-9" fmla="*/ 3165766 w 9349772"/>
                <a:gd name="connsiteY4-10" fmla="*/ 47986 h 2298297"/>
                <a:gd name="connsiteX5-11" fmla="*/ 5517081 w 9349772"/>
                <a:gd name="connsiteY5-12" fmla="*/ 91529 h 2298297"/>
                <a:gd name="connsiteX6-13" fmla="*/ 7157195 w 9349772"/>
                <a:gd name="connsiteY6-14" fmla="*/ 77015 h 2298297"/>
                <a:gd name="connsiteX7-15" fmla="*/ 8390909 w 9349772"/>
                <a:gd name="connsiteY7-16" fmla="*/ 135072 h 2298297"/>
                <a:gd name="connsiteX8-17" fmla="*/ 9203709 w 9349772"/>
                <a:gd name="connsiteY8-18" fmla="*/ 178615 h 2298297"/>
                <a:gd name="connsiteX9-19" fmla="*/ 9334338 w 9349772"/>
                <a:gd name="connsiteY9-20" fmla="*/ 643072 h 2298297"/>
                <a:gd name="connsiteX10-21" fmla="*/ 9334338 w 9349772"/>
                <a:gd name="connsiteY10-22" fmla="*/ 1484901 h 2298297"/>
                <a:gd name="connsiteX11-23" fmla="*/ 9218223 w 9349772"/>
                <a:gd name="connsiteY11-24" fmla="*/ 1934843 h 2298297"/>
                <a:gd name="connsiteX12-25" fmla="*/ 8855366 w 9349772"/>
                <a:gd name="connsiteY12-26" fmla="*/ 2196101 h 2298297"/>
                <a:gd name="connsiteX13-27" fmla="*/ 7360395 w 9349772"/>
                <a:gd name="connsiteY13-28" fmla="*/ 2297701 h 2298297"/>
                <a:gd name="connsiteX14-29" fmla="*/ 6097652 w 9349772"/>
                <a:gd name="connsiteY14-30" fmla="*/ 2196101 h 2298297"/>
                <a:gd name="connsiteX15-31" fmla="*/ 4820395 w 9349772"/>
                <a:gd name="connsiteY15-32" fmla="*/ 2297701 h 2298297"/>
                <a:gd name="connsiteX16-33" fmla="*/ 2889995 w 9349772"/>
                <a:gd name="connsiteY16-34" fmla="*/ 2138043 h 2298297"/>
                <a:gd name="connsiteX17-35" fmla="*/ 1119252 w 9349772"/>
                <a:gd name="connsiteY17-36" fmla="*/ 2210615 h 2298297"/>
                <a:gd name="connsiteX18-37" fmla="*/ 204852 w 9349772"/>
                <a:gd name="connsiteY18-38" fmla="*/ 2196101 h 2298297"/>
                <a:gd name="connsiteX19-39" fmla="*/ 117766 w 9349772"/>
                <a:gd name="connsiteY19-40" fmla="*/ 1833243 h 2298297"/>
                <a:gd name="connsiteX20-41" fmla="*/ 59709 w 9349772"/>
                <a:gd name="connsiteY20-42" fmla="*/ 1397815 h 2298297"/>
                <a:gd name="connsiteX0-43" fmla="*/ 24725 w 9314788"/>
                <a:gd name="connsiteY0-44" fmla="*/ 1405232 h 2305714"/>
                <a:gd name="connsiteX1-45" fmla="*/ 10211 w 9314788"/>
                <a:gd name="connsiteY1-46" fmla="*/ 418260 h 2305714"/>
                <a:gd name="connsiteX2-47" fmla="*/ 140839 w 9314788"/>
                <a:gd name="connsiteY2-48" fmla="*/ 40889 h 2305714"/>
                <a:gd name="connsiteX3-49" fmla="*/ 1331011 w 9314788"/>
                <a:gd name="connsiteY3-50" fmla="*/ 11860 h 2305714"/>
                <a:gd name="connsiteX4-51" fmla="*/ 3130782 w 9314788"/>
                <a:gd name="connsiteY4-52" fmla="*/ 55403 h 2305714"/>
                <a:gd name="connsiteX5-53" fmla="*/ 5482097 w 9314788"/>
                <a:gd name="connsiteY5-54" fmla="*/ 98946 h 2305714"/>
                <a:gd name="connsiteX6-55" fmla="*/ 7122211 w 9314788"/>
                <a:gd name="connsiteY6-56" fmla="*/ 84432 h 2305714"/>
                <a:gd name="connsiteX7-57" fmla="*/ 8355925 w 9314788"/>
                <a:gd name="connsiteY7-58" fmla="*/ 142489 h 2305714"/>
                <a:gd name="connsiteX8-59" fmla="*/ 9168725 w 9314788"/>
                <a:gd name="connsiteY8-60" fmla="*/ 186032 h 2305714"/>
                <a:gd name="connsiteX9-61" fmla="*/ 9299354 w 9314788"/>
                <a:gd name="connsiteY9-62" fmla="*/ 650489 h 2305714"/>
                <a:gd name="connsiteX10-63" fmla="*/ 9299354 w 9314788"/>
                <a:gd name="connsiteY10-64" fmla="*/ 1492318 h 2305714"/>
                <a:gd name="connsiteX11-65" fmla="*/ 9183239 w 9314788"/>
                <a:gd name="connsiteY11-66" fmla="*/ 1942260 h 2305714"/>
                <a:gd name="connsiteX12-67" fmla="*/ 8820382 w 9314788"/>
                <a:gd name="connsiteY12-68" fmla="*/ 2203518 h 2305714"/>
                <a:gd name="connsiteX13-69" fmla="*/ 7325411 w 9314788"/>
                <a:gd name="connsiteY13-70" fmla="*/ 2305118 h 2305714"/>
                <a:gd name="connsiteX14-71" fmla="*/ 6062668 w 9314788"/>
                <a:gd name="connsiteY14-72" fmla="*/ 2203518 h 2305714"/>
                <a:gd name="connsiteX15-73" fmla="*/ 4785411 w 9314788"/>
                <a:gd name="connsiteY15-74" fmla="*/ 2305118 h 2305714"/>
                <a:gd name="connsiteX16-75" fmla="*/ 2855011 w 9314788"/>
                <a:gd name="connsiteY16-76" fmla="*/ 2145460 h 2305714"/>
                <a:gd name="connsiteX17-77" fmla="*/ 1084268 w 9314788"/>
                <a:gd name="connsiteY17-78" fmla="*/ 2218032 h 2305714"/>
                <a:gd name="connsiteX18-79" fmla="*/ 169868 w 9314788"/>
                <a:gd name="connsiteY18-80" fmla="*/ 2203518 h 2305714"/>
                <a:gd name="connsiteX19-81" fmla="*/ 82782 w 9314788"/>
                <a:gd name="connsiteY19-82" fmla="*/ 1840660 h 2305714"/>
                <a:gd name="connsiteX20-83" fmla="*/ 24725 w 9314788"/>
                <a:gd name="connsiteY20-84" fmla="*/ 1405232 h 2305714"/>
                <a:gd name="connsiteX0-85" fmla="*/ 118449 w 9408512"/>
                <a:gd name="connsiteY0-86" fmla="*/ 1410096 h 2310578"/>
                <a:gd name="connsiteX1-87" fmla="*/ 2335 w 9408512"/>
                <a:gd name="connsiteY1-88" fmla="*/ 495695 h 2310578"/>
                <a:gd name="connsiteX2-89" fmla="*/ 234563 w 9408512"/>
                <a:gd name="connsiteY2-90" fmla="*/ 45753 h 2310578"/>
                <a:gd name="connsiteX3-91" fmla="*/ 1424735 w 9408512"/>
                <a:gd name="connsiteY3-92" fmla="*/ 16724 h 2310578"/>
                <a:gd name="connsiteX4-93" fmla="*/ 3224506 w 9408512"/>
                <a:gd name="connsiteY4-94" fmla="*/ 60267 h 2310578"/>
                <a:gd name="connsiteX5-95" fmla="*/ 5575821 w 9408512"/>
                <a:gd name="connsiteY5-96" fmla="*/ 103810 h 2310578"/>
                <a:gd name="connsiteX6-97" fmla="*/ 7215935 w 9408512"/>
                <a:gd name="connsiteY6-98" fmla="*/ 89296 h 2310578"/>
                <a:gd name="connsiteX7-99" fmla="*/ 8449649 w 9408512"/>
                <a:gd name="connsiteY7-100" fmla="*/ 147353 h 2310578"/>
                <a:gd name="connsiteX8-101" fmla="*/ 9262449 w 9408512"/>
                <a:gd name="connsiteY8-102" fmla="*/ 190896 h 2310578"/>
                <a:gd name="connsiteX9-103" fmla="*/ 9393078 w 9408512"/>
                <a:gd name="connsiteY9-104" fmla="*/ 655353 h 2310578"/>
                <a:gd name="connsiteX10-105" fmla="*/ 9393078 w 9408512"/>
                <a:gd name="connsiteY10-106" fmla="*/ 1497182 h 2310578"/>
                <a:gd name="connsiteX11-107" fmla="*/ 9276963 w 9408512"/>
                <a:gd name="connsiteY11-108" fmla="*/ 1947124 h 2310578"/>
                <a:gd name="connsiteX12-109" fmla="*/ 8914106 w 9408512"/>
                <a:gd name="connsiteY12-110" fmla="*/ 2208382 h 2310578"/>
                <a:gd name="connsiteX13-111" fmla="*/ 7419135 w 9408512"/>
                <a:gd name="connsiteY13-112" fmla="*/ 2309982 h 2310578"/>
                <a:gd name="connsiteX14-113" fmla="*/ 6156392 w 9408512"/>
                <a:gd name="connsiteY14-114" fmla="*/ 2208382 h 2310578"/>
                <a:gd name="connsiteX15-115" fmla="*/ 4879135 w 9408512"/>
                <a:gd name="connsiteY15-116" fmla="*/ 2309982 h 2310578"/>
                <a:gd name="connsiteX16-117" fmla="*/ 2948735 w 9408512"/>
                <a:gd name="connsiteY16-118" fmla="*/ 2150324 h 2310578"/>
                <a:gd name="connsiteX17-119" fmla="*/ 1177992 w 9408512"/>
                <a:gd name="connsiteY17-120" fmla="*/ 2222896 h 2310578"/>
                <a:gd name="connsiteX18-121" fmla="*/ 263592 w 9408512"/>
                <a:gd name="connsiteY18-122" fmla="*/ 2208382 h 2310578"/>
                <a:gd name="connsiteX19-123" fmla="*/ 176506 w 9408512"/>
                <a:gd name="connsiteY19-124" fmla="*/ 1845524 h 2310578"/>
                <a:gd name="connsiteX20-125" fmla="*/ 118449 w 9408512"/>
                <a:gd name="connsiteY20-126" fmla="*/ 1410096 h 2310578"/>
                <a:gd name="connsiteX0-127" fmla="*/ 118971 w 9409034"/>
                <a:gd name="connsiteY0-128" fmla="*/ 1393372 h 2293854"/>
                <a:gd name="connsiteX1-129" fmla="*/ 2857 w 9409034"/>
                <a:gd name="connsiteY1-130" fmla="*/ 478971 h 2293854"/>
                <a:gd name="connsiteX2-131" fmla="*/ 249600 w 9409034"/>
                <a:gd name="connsiteY2-132" fmla="*/ 130629 h 2293854"/>
                <a:gd name="connsiteX3-133" fmla="*/ 1425257 w 9409034"/>
                <a:gd name="connsiteY3-134" fmla="*/ 0 h 2293854"/>
                <a:gd name="connsiteX4-135" fmla="*/ 3225028 w 9409034"/>
                <a:gd name="connsiteY4-136" fmla="*/ 43543 h 2293854"/>
                <a:gd name="connsiteX5-137" fmla="*/ 5576343 w 9409034"/>
                <a:gd name="connsiteY5-138" fmla="*/ 87086 h 2293854"/>
                <a:gd name="connsiteX6-139" fmla="*/ 7216457 w 9409034"/>
                <a:gd name="connsiteY6-140" fmla="*/ 72572 h 2293854"/>
                <a:gd name="connsiteX7-141" fmla="*/ 8450171 w 9409034"/>
                <a:gd name="connsiteY7-142" fmla="*/ 130629 h 2293854"/>
                <a:gd name="connsiteX8-143" fmla="*/ 9262971 w 9409034"/>
                <a:gd name="connsiteY8-144" fmla="*/ 174172 h 2293854"/>
                <a:gd name="connsiteX9-145" fmla="*/ 9393600 w 9409034"/>
                <a:gd name="connsiteY9-146" fmla="*/ 638629 h 2293854"/>
                <a:gd name="connsiteX10-147" fmla="*/ 9393600 w 9409034"/>
                <a:gd name="connsiteY10-148" fmla="*/ 1480458 h 2293854"/>
                <a:gd name="connsiteX11-149" fmla="*/ 9277485 w 9409034"/>
                <a:gd name="connsiteY11-150" fmla="*/ 1930400 h 2293854"/>
                <a:gd name="connsiteX12-151" fmla="*/ 8914628 w 9409034"/>
                <a:gd name="connsiteY12-152" fmla="*/ 2191658 h 2293854"/>
                <a:gd name="connsiteX13-153" fmla="*/ 7419657 w 9409034"/>
                <a:gd name="connsiteY13-154" fmla="*/ 2293258 h 2293854"/>
                <a:gd name="connsiteX14-155" fmla="*/ 6156914 w 9409034"/>
                <a:gd name="connsiteY14-156" fmla="*/ 2191658 h 2293854"/>
                <a:gd name="connsiteX15-157" fmla="*/ 4879657 w 9409034"/>
                <a:gd name="connsiteY15-158" fmla="*/ 2293258 h 2293854"/>
                <a:gd name="connsiteX16-159" fmla="*/ 2949257 w 9409034"/>
                <a:gd name="connsiteY16-160" fmla="*/ 2133600 h 2293854"/>
                <a:gd name="connsiteX17-161" fmla="*/ 1178514 w 9409034"/>
                <a:gd name="connsiteY17-162" fmla="*/ 2206172 h 2293854"/>
                <a:gd name="connsiteX18-163" fmla="*/ 264114 w 9409034"/>
                <a:gd name="connsiteY18-164" fmla="*/ 2191658 h 2293854"/>
                <a:gd name="connsiteX19-165" fmla="*/ 177028 w 9409034"/>
                <a:gd name="connsiteY19-166" fmla="*/ 1828800 h 2293854"/>
                <a:gd name="connsiteX20-167" fmla="*/ 118971 w 9409034"/>
                <a:gd name="connsiteY20-168" fmla="*/ 1393372 h 2293854"/>
                <a:gd name="connsiteX0-169" fmla="*/ 104764 w 9394827"/>
                <a:gd name="connsiteY0-170" fmla="*/ 1393372 h 2293854"/>
                <a:gd name="connsiteX1-171" fmla="*/ 3165 w 9394827"/>
                <a:gd name="connsiteY1-172" fmla="*/ 624114 h 2293854"/>
                <a:gd name="connsiteX2-173" fmla="*/ 235393 w 9394827"/>
                <a:gd name="connsiteY2-174" fmla="*/ 130629 h 2293854"/>
                <a:gd name="connsiteX3-175" fmla="*/ 1411050 w 9394827"/>
                <a:gd name="connsiteY3-176" fmla="*/ 0 h 2293854"/>
                <a:gd name="connsiteX4-177" fmla="*/ 3210821 w 9394827"/>
                <a:gd name="connsiteY4-178" fmla="*/ 43543 h 2293854"/>
                <a:gd name="connsiteX5-179" fmla="*/ 5562136 w 9394827"/>
                <a:gd name="connsiteY5-180" fmla="*/ 87086 h 2293854"/>
                <a:gd name="connsiteX6-181" fmla="*/ 7202250 w 9394827"/>
                <a:gd name="connsiteY6-182" fmla="*/ 72572 h 2293854"/>
                <a:gd name="connsiteX7-183" fmla="*/ 8435964 w 9394827"/>
                <a:gd name="connsiteY7-184" fmla="*/ 130629 h 2293854"/>
                <a:gd name="connsiteX8-185" fmla="*/ 9248764 w 9394827"/>
                <a:gd name="connsiteY8-186" fmla="*/ 174172 h 2293854"/>
                <a:gd name="connsiteX9-187" fmla="*/ 9379393 w 9394827"/>
                <a:gd name="connsiteY9-188" fmla="*/ 638629 h 2293854"/>
                <a:gd name="connsiteX10-189" fmla="*/ 9379393 w 9394827"/>
                <a:gd name="connsiteY10-190" fmla="*/ 1480458 h 2293854"/>
                <a:gd name="connsiteX11-191" fmla="*/ 9263278 w 9394827"/>
                <a:gd name="connsiteY11-192" fmla="*/ 1930400 h 2293854"/>
                <a:gd name="connsiteX12-193" fmla="*/ 8900421 w 9394827"/>
                <a:gd name="connsiteY12-194" fmla="*/ 2191658 h 2293854"/>
                <a:gd name="connsiteX13-195" fmla="*/ 7405450 w 9394827"/>
                <a:gd name="connsiteY13-196" fmla="*/ 2293258 h 2293854"/>
                <a:gd name="connsiteX14-197" fmla="*/ 6142707 w 9394827"/>
                <a:gd name="connsiteY14-198" fmla="*/ 2191658 h 2293854"/>
                <a:gd name="connsiteX15-199" fmla="*/ 4865450 w 9394827"/>
                <a:gd name="connsiteY15-200" fmla="*/ 2293258 h 2293854"/>
                <a:gd name="connsiteX16-201" fmla="*/ 2935050 w 9394827"/>
                <a:gd name="connsiteY16-202" fmla="*/ 2133600 h 2293854"/>
                <a:gd name="connsiteX17-203" fmla="*/ 1164307 w 9394827"/>
                <a:gd name="connsiteY17-204" fmla="*/ 2206172 h 2293854"/>
                <a:gd name="connsiteX18-205" fmla="*/ 249907 w 9394827"/>
                <a:gd name="connsiteY18-206" fmla="*/ 2191658 h 2293854"/>
                <a:gd name="connsiteX19-207" fmla="*/ 162821 w 9394827"/>
                <a:gd name="connsiteY19-208" fmla="*/ 1828800 h 2293854"/>
                <a:gd name="connsiteX20-209" fmla="*/ 104764 w 9394827"/>
                <a:gd name="connsiteY20-210" fmla="*/ 1393372 h 2293854"/>
                <a:gd name="connsiteX0-211" fmla="*/ 104764 w 9394827"/>
                <a:gd name="connsiteY0-212" fmla="*/ 1407886 h 2308368"/>
                <a:gd name="connsiteX1-213" fmla="*/ 3165 w 9394827"/>
                <a:gd name="connsiteY1-214" fmla="*/ 638628 h 2308368"/>
                <a:gd name="connsiteX2-215" fmla="*/ 235393 w 9394827"/>
                <a:gd name="connsiteY2-216" fmla="*/ 145143 h 2308368"/>
                <a:gd name="connsiteX3-217" fmla="*/ 1411050 w 9394827"/>
                <a:gd name="connsiteY3-218" fmla="*/ 14514 h 2308368"/>
                <a:gd name="connsiteX4-219" fmla="*/ 3210821 w 9394827"/>
                <a:gd name="connsiteY4-220" fmla="*/ 58057 h 2308368"/>
                <a:gd name="connsiteX5-221" fmla="*/ 5591164 w 9394827"/>
                <a:gd name="connsiteY5-222" fmla="*/ 0 h 2308368"/>
                <a:gd name="connsiteX6-223" fmla="*/ 7202250 w 9394827"/>
                <a:gd name="connsiteY6-224" fmla="*/ 87086 h 2308368"/>
                <a:gd name="connsiteX7-225" fmla="*/ 8435964 w 9394827"/>
                <a:gd name="connsiteY7-226" fmla="*/ 145143 h 2308368"/>
                <a:gd name="connsiteX8-227" fmla="*/ 9248764 w 9394827"/>
                <a:gd name="connsiteY8-228" fmla="*/ 188686 h 2308368"/>
                <a:gd name="connsiteX9-229" fmla="*/ 9379393 w 9394827"/>
                <a:gd name="connsiteY9-230" fmla="*/ 653143 h 2308368"/>
                <a:gd name="connsiteX10-231" fmla="*/ 9379393 w 9394827"/>
                <a:gd name="connsiteY10-232" fmla="*/ 1494972 h 2308368"/>
                <a:gd name="connsiteX11-233" fmla="*/ 9263278 w 9394827"/>
                <a:gd name="connsiteY11-234" fmla="*/ 1944914 h 2308368"/>
                <a:gd name="connsiteX12-235" fmla="*/ 8900421 w 9394827"/>
                <a:gd name="connsiteY12-236" fmla="*/ 2206172 h 2308368"/>
                <a:gd name="connsiteX13-237" fmla="*/ 7405450 w 9394827"/>
                <a:gd name="connsiteY13-238" fmla="*/ 2307772 h 2308368"/>
                <a:gd name="connsiteX14-239" fmla="*/ 6142707 w 9394827"/>
                <a:gd name="connsiteY14-240" fmla="*/ 2206172 h 2308368"/>
                <a:gd name="connsiteX15-241" fmla="*/ 4865450 w 9394827"/>
                <a:gd name="connsiteY15-242" fmla="*/ 2307772 h 2308368"/>
                <a:gd name="connsiteX16-243" fmla="*/ 2935050 w 9394827"/>
                <a:gd name="connsiteY16-244" fmla="*/ 2148114 h 2308368"/>
                <a:gd name="connsiteX17-245" fmla="*/ 1164307 w 9394827"/>
                <a:gd name="connsiteY17-246" fmla="*/ 2220686 h 2308368"/>
                <a:gd name="connsiteX18-247" fmla="*/ 249907 w 9394827"/>
                <a:gd name="connsiteY18-248" fmla="*/ 2206172 h 2308368"/>
                <a:gd name="connsiteX19-249" fmla="*/ 162821 w 9394827"/>
                <a:gd name="connsiteY19-250" fmla="*/ 1843314 h 2308368"/>
                <a:gd name="connsiteX20-251" fmla="*/ 104764 w 9394827"/>
                <a:gd name="connsiteY20-252" fmla="*/ 1407886 h 2308368"/>
                <a:gd name="connsiteX0-253" fmla="*/ 104764 w 9394827"/>
                <a:gd name="connsiteY0-254" fmla="*/ 1422400 h 2322882"/>
                <a:gd name="connsiteX1-255" fmla="*/ 3165 w 9394827"/>
                <a:gd name="connsiteY1-256" fmla="*/ 653142 h 2322882"/>
                <a:gd name="connsiteX2-257" fmla="*/ 235393 w 9394827"/>
                <a:gd name="connsiteY2-258" fmla="*/ 159657 h 2322882"/>
                <a:gd name="connsiteX3-259" fmla="*/ 1411050 w 9394827"/>
                <a:gd name="connsiteY3-260" fmla="*/ 29028 h 2322882"/>
                <a:gd name="connsiteX4-261" fmla="*/ 3210821 w 9394827"/>
                <a:gd name="connsiteY4-262" fmla="*/ 72571 h 2322882"/>
                <a:gd name="connsiteX5-263" fmla="*/ 5591164 w 9394827"/>
                <a:gd name="connsiteY5-264" fmla="*/ 14514 h 2322882"/>
                <a:gd name="connsiteX6-265" fmla="*/ 7202250 w 9394827"/>
                <a:gd name="connsiteY6-266" fmla="*/ 101600 h 2322882"/>
                <a:gd name="connsiteX7-267" fmla="*/ 8508536 w 9394827"/>
                <a:gd name="connsiteY7-268" fmla="*/ 0 h 2322882"/>
                <a:gd name="connsiteX8-269" fmla="*/ 9248764 w 9394827"/>
                <a:gd name="connsiteY8-270" fmla="*/ 203200 h 2322882"/>
                <a:gd name="connsiteX9-271" fmla="*/ 9379393 w 9394827"/>
                <a:gd name="connsiteY9-272" fmla="*/ 667657 h 2322882"/>
                <a:gd name="connsiteX10-273" fmla="*/ 9379393 w 9394827"/>
                <a:gd name="connsiteY10-274" fmla="*/ 1509486 h 2322882"/>
                <a:gd name="connsiteX11-275" fmla="*/ 9263278 w 9394827"/>
                <a:gd name="connsiteY11-276" fmla="*/ 1959428 h 2322882"/>
                <a:gd name="connsiteX12-277" fmla="*/ 8900421 w 9394827"/>
                <a:gd name="connsiteY12-278" fmla="*/ 2220686 h 2322882"/>
                <a:gd name="connsiteX13-279" fmla="*/ 7405450 w 9394827"/>
                <a:gd name="connsiteY13-280" fmla="*/ 2322286 h 2322882"/>
                <a:gd name="connsiteX14-281" fmla="*/ 6142707 w 9394827"/>
                <a:gd name="connsiteY14-282" fmla="*/ 2220686 h 2322882"/>
                <a:gd name="connsiteX15-283" fmla="*/ 4865450 w 9394827"/>
                <a:gd name="connsiteY15-284" fmla="*/ 2322286 h 2322882"/>
                <a:gd name="connsiteX16-285" fmla="*/ 2935050 w 9394827"/>
                <a:gd name="connsiteY16-286" fmla="*/ 2162628 h 2322882"/>
                <a:gd name="connsiteX17-287" fmla="*/ 1164307 w 9394827"/>
                <a:gd name="connsiteY17-288" fmla="*/ 2235200 h 2322882"/>
                <a:gd name="connsiteX18-289" fmla="*/ 249907 w 9394827"/>
                <a:gd name="connsiteY18-290" fmla="*/ 2220686 h 2322882"/>
                <a:gd name="connsiteX19-291" fmla="*/ 162821 w 9394827"/>
                <a:gd name="connsiteY19-292" fmla="*/ 1857828 h 2322882"/>
                <a:gd name="connsiteX20-293" fmla="*/ 104764 w 9394827"/>
                <a:gd name="connsiteY20-294" fmla="*/ 1422400 h 232288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Lst>
              <a:rect l="l" t="t" r="r" b="b"/>
              <a:pathLst>
                <a:path w="9394827" h="2322882">
                  <a:moveTo>
                    <a:pt x="104764" y="1422400"/>
                  </a:moveTo>
                  <a:cubicBezTo>
                    <a:pt x="78155" y="1221619"/>
                    <a:pt x="-18607" y="863599"/>
                    <a:pt x="3165" y="653142"/>
                  </a:cubicBezTo>
                  <a:cubicBezTo>
                    <a:pt x="24937" y="442685"/>
                    <a:pt x="746" y="263676"/>
                    <a:pt x="235393" y="159657"/>
                  </a:cubicBezTo>
                  <a:cubicBezTo>
                    <a:pt x="470041" y="55638"/>
                    <a:pt x="915145" y="43542"/>
                    <a:pt x="1411050" y="29028"/>
                  </a:cubicBezTo>
                  <a:cubicBezTo>
                    <a:pt x="2010974" y="43542"/>
                    <a:pt x="2514135" y="74990"/>
                    <a:pt x="3210821" y="72571"/>
                  </a:cubicBezTo>
                  <a:cubicBezTo>
                    <a:pt x="3907507" y="70152"/>
                    <a:pt x="4797716" y="33866"/>
                    <a:pt x="5591164" y="14514"/>
                  </a:cubicBezTo>
                  <a:cubicBezTo>
                    <a:pt x="6128193" y="43543"/>
                    <a:pt x="6716021" y="104019"/>
                    <a:pt x="7202250" y="101600"/>
                  </a:cubicBezTo>
                  <a:cubicBezTo>
                    <a:pt x="7688479" y="99181"/>
                    <a:pt x="8073107" y="33867"/>
                    <a:pt x="8508536" y="0"/>
                  </a:cubicBezTo>
                  <a:cubicBezTo>
                    <a:pt x="8755279" y="67733"/>
                    <a:pt x="9103621" y="91924"/>
                    <a:pt x="9248764" y="203200"/>
                  </a:cubicBezTo>
                  <a:cubicBezTo>
                    <a:pt x="9393907" y="314476"/>
                    <a:pt x="9357622" y="449943"/>
                    <a:pt x="9379393" y="667657"/>
                  </a:cubicBezTo>
                  <a:cubicBezTo>
                    <a:pt x="9401164" y="885371"/>
                    <a:pt x="9398745" y="1294191"/>
                    <a:pt x="9379393" y="1509486"/>
                  </a:cubicBezTo>
                  <a:cubicBezTo>
                    <a:pt x="9360041" y="1724781"/>
                    <a:pt x="9343107" y="1840895"/>
                    <a:pt x="9263278" y="1959428"/>
                  </a:cubicBezTo>
                  <a:cubicBezTo>
                    <a:pt x="9183449" y="2077961"/>
                    <a:pt x="9210059" y="2160210"/>
                    <a:pt x="8900421" y="2220686"/>
                  </a:cubicBezTo>
                  <a:cubicBezTo>
                    <a:pt x="8590783" y="2281162"/>
                    <a:pt x="7865069" y="2322286"/>
                    <a:pt x="7405450" y="2322286"/>
                  </a:cubicBezTo>
                  <a:cubicBezTo>
                    <a:pt x="6945831" y="2322286"/>
                    <a:pt x="6566040" y="2220686"/>
                    <a:pt x="6142707" y="2220686"/>
                  </a:cubicBezTo>
                  <a:cubicBezTo>
                    <a:pt x="5719374" y="2220686"/>
                    <a:pt x="5400059" y="2331962"/>
                    <a:pt x="4865450" y="2322286"/>
                  </a:cubicBezTo>
                  <a:cubicBezTo>
                    <a:pt x="4330841" y="2312610"/>
                    <a:pt x="3551907" y="2177142"/>
                    <a:pt x="2935050" y="2162628"/>
                  </a:cubicBezTo>
                  <a:cubicBezTo>
                    <a:pt x="2318193" y="2148114"/>
                    <a:pt x="1611831" y="2225524"/>
                    <a:pt x="1164307" y="2235200"/>
                  </a:cubicBezTo>
                  <a:cubicBezTo>
                    <a:pt x="716783" y="2244876"/>
                    <a:pt x="416821" y="2283581"/>
                    <a:pt x="249907" y="2220686"/>
                  </a:cubicBezTo>
                  <a:cubicBezTo>
                    <a:pt x="82993" y="2157791"/>
                    <a:pt x="187011" y="1990876"/>
                    <a:pt x="162821" y="1857828"/>
                  </a:cubicBezTo>
                  <a:cubicBezTo>
                    <a:pt x="138630" y="1724780"/>
                    <a:pt x="131373" y="1623181"/>
                    <a:pt x="104764" y="1422400"/>
                  </a:cubicBezTo>
                  <a:close/>
                </a:path>
              </a:pathLst>
            </a:cu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icrosoft YaHei" panose="020B0503020204020204" charset="-122"/>
                <a:ea typeface="Microsoft YaHei" panose="020B0503020204020204" charset="-122"/>
              </a:endParaRPr>
            </a:p>
          </p:txBody>
        </p:sp>
      </p:grpSp>
      <p:sp>
        <p:nvSpPr>
          <p:cNvPr id="23" name="文本框 22"/>
          <p:cNvSpPr txBox="1"/>
          <p:nvPr/>
        </p:nvSpPr>
        <p:spPr>
          <a:xfrm>
            <a:off x="3952613" y="-20500"/>
            <a:ext cx="4478341" cy="977265"/>
          </a:xfrm>
          <a:prstGeom prst="rect">
            <a:avLst/>
          </a:prstGeom>
          <a:noFill/>
        </p:spPr>
        <p:txBody>
          <a:bodyPr wrap="square" rtlCol="0">
            <a:spAutoFit/>
          </a:bodyPr>
          <a:lstStyle/>
          <a:p>
            <a:pPr algn="ctr">
              <a:lnSpc>
                <a:spcPct val="120000"/>
              </a:lnSpc>
            </a:pPr>
            <a:r>
              <a:rPr lang="vi-VN" altLang="en-US" sz="4800" b="1" dirty="0">
                <a:solidFill>
                  <a:srgbClr val="FFFF00"/>
                </a:solidFill>
                <a:latin typeface="Bahnschrift SemiLight" panose="020B0502040204020203" pitchFamily="34" charset="0"/>
                <a:ea typeface="Microsoft YaHei" panose="020B0503020204020204" charset="-122"/>
              </a:rPr>
              <a:t>II. </a:t>
            </a:r>
            <a:r>
              <a:rPr lang="en-US" altLang="zh-CN" sz="4800" b="1" dirty="0">
                <a:solidFill>
                  <a:srgbClr val="FFFF00"/>
                </a:solidFill>
                <a:latin typeface="Bahnschrift SemiLight" panose="020B0502040204020203" pitchFamily="34" charset="0"/>
                <a:ea typeface="Microsoft YaHei" panose="020B0503020204020204" charset="-122"/>
              </a:rPr>
              <a:t>GHI NHỚ</a:t>
            </a:r>
            <a:endParaRPr lang="zh-CN" altLang="en-US" sz="4800" b="1" dirty="0">
              <a:solidFill>
                <a:srgbClr val="FFFF00"/>
              </a:solidFill>
              <a:latin typeface="Bahnschrift SemiLight" panose="020B0502040204020203" pitchFamily="34" charset="0"/>
              <a:ea typeface="Microsoft YaHei" panose="020B0503020204020204" charset="-122"/>
            </a:endParaRPr>
          </a:p>
        </p:txBody>
      </p:sp>
      <p:sp>
        <p:nvSpPr>
          <p:cNvPr id="24" name="文本框 23"/>
          <p:cNvSpPr txBox="1"/>
          <p:nvPr/>
        </p:nvSpPr>
        <p:spPr>
          <a:xfrm>
            <a:off x="1600200" y="1600200"/>
            <a:ext cx="9691370" cy="3046095"/>
          </a:xfrm>
          <a:prstGeom prst="rect">
            <a:avLst/>
          </a:prstGeom>
          <a:noFill/>
        </p:spPr>
        <p:txBody>
          <a:bodyPr wrap="square" rtlCol="0">
            <a:spAutoFit/>
          </a:bodyPr>
          <a:lstStyle/>
          <a:p>
            <a:pPr>
              <a:lnSpc>
                <a:spcPct val="150000"/>
              </a:lnSpc>
            </a:pPr>
            <a:r>
              <a:rPr lang="en-US" sz="26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Khi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kể</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chuyện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cần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chú</a:t>
            </a:r>
            <a:r>
              <a:rPr lang="en-US" sz="3200" b="1" dirty="0">
                <a:latin typeface="Times New Roman" panose="02020603050405020304" pitchFamily="18" charset="0"/>
                <a:cs typeface="Times New Roman" panose="02020603050405020304" pitchFamily="18" charset="0"/>
              </a:rPr>
              <a:t> ý:</a:t>
            </a:r>
          </a:p>
          <a:p>
            <a:pPr>
              <a:lnSpc>
                <a:spcPct val="150000"/>
              </a:lnSpc>
            </a:pPr>
            <a:r>
              <a:rPr lang="en-US" sz="3200" b="1" dirty="0">
                <a:latin typeface="Times New Roman" panose="02020603050405020304" pitchFamily="18" charset="0"/>
                <a:cs typeface="Times New Roman" panose="02020603050405020304" pitchFamily="18" charset="0"/>
              </a:rPr>
              <a:t>1. </a:t>
            </a:r>
            <a:r>
              <a:rPr lang="en-US" sz="3200" b="1" dirty="0" err="1">
                <a:latin typeface="Times New Roman" panose="02020603050405020304" pitchFamily="18" charset="0"/>
                <a:cs typeface="Times New Roman" panose="02020603050405020304" pitchFamily="18" charset="0"/>
              </a:rPr>
              <a:t>Chọn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kể</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những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hành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động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tiêu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biểu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của</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nhân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vật</a:t>
            </a:r>
            <a:r>
              <a:rPr lang="en-US" sz="3200" b="1" dirty="0">
                <a:latin typeface="Times New Roman" panose="02020603050405020304" pitchFamily="18" charset="0"/>
                <a:cs typeface="Times New Roman" panose="02020603050405020304" pitchFamily="18" charset="0"/>
              </a:rPr>
              <a:t>.</a:t>
            </a:r>
          </a:p>
          <a:p>
            <a:pPr>
              <a:lnSpc>
                <a:spcPct val="150000"/>
              </a:lnSpc>
            </a:pPr>
            <a:r>
              <a:rPr lang="en-US" sz="3200" b="1" dirty="0">
                <a:latin typeface="Times New Roman" panose="02020603050405020304" pitchFamily="18" charset="0"/>
                <a:cs typeface="Times New Roman" panose="02020603050405020304" pitchFamily="18" charset="0"/>
              </a:rPr>
              <a:t>2. </a:t>
            </a:r>
            <a:r>
              <a:rPr lang="en-US" sz="3200" b="1" dirty="0" err="1">
                <a:latin typeface="Times New Roman" panose="02020603050405020304" pitchFamily="18" charset="0"/>
                <a:cs typeface="Times New Roman" panose="02020603050405020304" pitchFamily="18" charset="0"/>
              </a:rPr>
              <a:t>Thông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thường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nếu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hành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động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xảy</a:t>
            </a:r>
            <a:r>
              <a:rPr lang="en-US" sz="3200" b="1" dirty="0">
                <a:latin typeface="Times New Roman" panose="02020603050405020304" pitchFamily="18" charset="0"/>
                <a:cs typeface="Times New Roman" panose="02020603050405020304" pitchFamily="18" charset="0"/>
              </a:rPr>
              <a:t> ra </a:t>
            </a:r>
            <a:r>
              <a:rPr lang="en-US" sz="3200" b="1" dirty="0" err="1">
                <a:latin typeface="Times New Roman" panose="02020603050405020304" pitchFamily="18" charset="0"/>
                <a:cs typeface="Times New Roman" panose="02020603050405020304" pitchFamily="18" charset="0"/>
              </a:rPr>
              <a:t>trước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thì</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kể</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trước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hành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động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xảy</a:t>
            </a:r>
            <a:r>
              <a:rPr lang="en-US" sz="3200" b="1" dirty="0">
                <a:latin typeface="Times New Roman" panose="02020603050405020304" pitchFamily="18" charset="0"/>
                <a:cs typeface="Times New Roman" panose="02020603050405020304" pitchFamily="18" charset="0"/>
              </a:rPr>
              <a:t> ra </a:t>
            </a:r>
            <a:r>
              <a:rPr lang="en-US" sz="3200" b="1" dirty="0" err="1">
                <a:latin typeface="Times New Roman" panose="02020603050405020304" pitchFamily="18" charset="0"/>
                <a:cs typeface="Times New Roman" panose="02020603050405020304" pitchFamily="18" charset="0"/>
              </a:rPr>
              <a:t>sau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thì</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kể</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sau</a:t>
            </a:r>
            <a:r>
              <a:rPr lang="en-US" sz="3200" b="1" dirty="0">
                <a:latin typeface="Times New Roman" panose="02020603050405020304" pitchFamily="18" charset="0"/>
                <a:cs typeface="Times New Roman" panose="02020603050405020304" pitchFamily="18" charset="0"/>
              </a:rPr>
              <a:t>.</a:t>
            </a:r>
            <a:endParaRPr lang="zh-CN" altLang="en-US" sz="3200" dirty="0">
              <a:solidFill>
                <a:schemeClr val="tx1">
                  <a:lumMod val="75000"/>
                  <a:lumOff val="25000"/>
                </a:schemeClr>
              </a:solidFill>
              <a:latin typeface="Microsoft YaHei" panose="020B0503020204020204" charset="-122"/>
              <a:ea typeface="Microsoft YaHei" panose="020B0503020204020204" charset="-122"/>
            </a:endParaRPr>
          </a:p>
        </p:txBody>
      </p:sp>
      <p:pic>
        <p:nvPicPr>
          <p:cNvPr id="25" name="图片 24"/>
          <p:cNvPicPr>
            <a:picLocks noChangeAspect="1"/>
          </p:cNvPicPr>
          <p:nvPr/>
        </p:nvPicPr>
        <p:blipFill>
          <a:blip r:embed="rId5"/>
          <a:stretch>
            <a:fillRect/>
          </a:stretch>
        </p:blipFill>
        <p:spPr>
          <a:xfrm>
            <a:off x="1254414" y="5001743"/>
            <a:ext cx="8092359" cy="1849226"/>
          </a:xfrm>
          <a:prstGeom prst="rect">
            <a:avLst/>
          </a:prstGeom>
        </p:spPr>
      </p:pic>
      <p:pic>
        <p:nvPicPr>
          <p:cNvPr id="26" name="图片 25"/>
          <p:cNvPicPr>
            <a:picLocks noChangeAspect="1"/>
          </p:cNvPicPr>
          <p:nvPr/>
        </p:nvPicPr>
        <p:blipFill>
          <a:blip r:embed="rId6"/>
          <a:stretch>
            <a:fillRect/>
          </a:stretch>
        </p:blipFill>
        <p:spPr>
          <a:xfrm>
            <a:off x="9319428" y="4393783"/>
            <a:ext cx="2201380" cy="2170117"/>
          </a:xfrm>
          <a:prstGeom prst="rect">
            <a:avLst/>
          </a:prstGeom>
        </p:spPr>
      </p:pic>
      <p:grpSp>
        <p:nvGrpSpPr>
          <p:cNvPr id="13" name="组合 37"/>
          <p:cNvGrpSpPr/>
          <p:nvPr/>
        </p:nvGrpSpPr>
        <p:grpSpPr>
          <a:xfrm>
            <a:off x="3520193" y="99635"/>
            <a:ext cx="4280436" cy="830283"/>
            <a:chOff x="-80691" y="-640399"/>
            <a:chExt cx="4556933" cy="907919"/>
          </a:xfrm>
        </p:grpSpPr>
        <p:grpSp>
          <p:nvGrpSpPr>
            <p:cNvPr id="15" name="组合 14"/>
            <p:cNvGrpSpPr/>
            <p:nvPr/>
          </p:nvGrpSpPr>
          <p:grpSpPr>
            <a:xfrm rot="406819" flipH="1">
              <a:off x="-80691" y="-640399"/>
              <a:ext cx="1030666" cy="703956"/>
              <a:chOff x="9015984" y="2528554"/>
              <a:chExt cx="2157344" cy="1473489"/>
            </a:xfrm>
          </p:grpSpPr>
          <p:sp>
            <p:nvSpPr>
              <p:cNvPr id="35" name="Freeform 166"/>
              <p:cNvSpPr/>
              <p:nvPr/>
            </p:nvSpPr>
            <p:spPr bwMode="auto">
              <a:xfrm>
                <a:off x="10132784" y="3116474"/>
                <a:ext cx="831450" cy="526422"/>
              </a:xfrm>
              <a:custGeom>
                <a:avLst/>
                <a:gdLst>
                  <a:gd name="T0" fmla="*/ 10 w 143"/>
                  <a:gd name="T1" fmla="*/ 90 h 90"/>
                  <a:gd name="T2" fmla="*/ 10 w 143"/>
                  <a:gd name="T3" fmla="*/ 90 h 90"/>
                  <a:gd name="T4" fmla="*/ 143 w 143"/>
                  <a:gd name="T5" fmla="*/ 18 h 90"/>
                  <a:gd name="T6" fmla="*/ 130 w 143"/>
                  <a:gd name="T7" fmla="*/ 0 h 90"/>
                  <a:gd name="T8" fmla="*/ 0 w 143"/>
                  <a:gd name="T9" fmla="*/ 77 h 90"/>
                  <a:gd name="T10" fmla="*/ 10 w 143"/>
                  <a:gd name="T11" fmla="*/ 90 h 90"/>
                </a:gdLst>
                <a:ahLst/>
                <a:cxnLst>
                  <a:cxn ang="0">
                    <a:pos x="T0" y="T1"/>
                  </a:cxn>
                  <a:cxn ang="0">
                    <a:pos x="T2" y="T3"/>
                  </a:cxn>
                  <a:cxn ang="0">
                    <a:pos x="T4" y="T5"/>
                  </a:cxn>
                  <a:cxn ang="0">
                    <a:pos x="T6" y="T7"/>
                  </a:cxn>
                  <a:cxn ang="0">
                    <a:pos x="T8" y="T9"/>
                  </a:cxn>
                  <a:cxn ang="0">
                    <a:pos x="T10" y="T11"/>
                  </a:cxn>
                </a:cxnLst>
                <a:rect l="0" t="0" r="r" b="b"/>
                <a:pathLst>
                  <a:path w="143" h="90">
                    <a:moveTo>
                      <a:pt x="10" y="90"/>
                    </a:moveTo>
                    <a:cubicBezTo>
                      <a:pt x="10" y="90"/>
                      <a:pt x="10" y="90"/>
                      <a:pt x="10" y="90"/>
                    </a:cubicBezTo>
                    <a:cubicBezTo>
                      <a:pt x="52" y="61"/>
                      <a:pt x="98" y="41"/>
                      <a:pt x="143" y="18"/>
                    </a:cubicBezTo>
                    <a:cubicBezTo>
                      <a:pt x="138" y="12"/>
                      <a:pt x="134" y="7"/>
                      <a:pt x="130" y="0"/>
                    </a:cubicBezTo>
                    <a:cubicBezTo>
                      <a:pt x="0" y="77"/>
                      <a:pt x="0" y="77"/>
                      <a:pt x="0" y="77"/>
                    </a:cubicBezTo>
                    <a:cubicBezTo>
                      <a:pt x="4" y="79"/>
                      <a:pt x="8" y="83"/>
                      <a:pt x="10" y="90"/>
                    </a:cubicBezTo>
                  </a:path>
                </a:pathLst>
              </a:custGeom>
              <a:solidFill>
                <a:srgbClr val="F8E57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92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chemeClr val="bg1"/>
                  </a:solidFill>
                  <a:effectLst/>
                  <a:uLnTx/>
                  <a:uFillTx/>
                  <a:latin typeface="等线" panose="020F0502020204030204"/>
                  <a:ea typeface="等线" panose="02010600030101010101" pitchFamily="2" charset="-122"/>
                  <a:cs typeface="+mn-cs"/>
                </a:endParaRPr>
              </a:p>
            </p:txBody>
          </p:sp>
          <p:sp>
            <p:nvSpPr>
              <p:cNvPr id="36" name="Freeform 167"/>
              <p:cNvSpPr/>
              <p:nvPr/>
            </p:nvSpPr>
            <p:spPr bwMode="auto">
              <a:xfrm>
                <a:off x="9933530" y="2779466"/>
                <a:ext cx="954446" cy="787173"/>
              </a:xfrm>
              <a:custGeom>
                <a:avLst/>
                <a:gdLst>
                  <a:gd name="T0" fmla="*/ 164 w 164"/>
                  <a:gd name="T1" fmla="*/ 58 h 135"/>
                  <a:gd name="T2" fmla="*/ 140 w 164"/>
                  <a:gd name="T3" fmla="*/ 0 h 135"/>
                  <a:gd name="T4" fmla="*/ 9 w 164"/>
                  <a:gd name="T5" fmla="*/ 77 h 135"/>
                  <a:gd name="T6" fmla="*/ 5 w 164"/>
                  <a:gd name="T7" fmla="*/ 120 h 135"/>
                  <a:gd name="T8" fmla="*/ 34 w 164"/>
                  <a:gd name="T9" fmla="*/ 135 h 135"/>
                  <a:gd name="T10" fmla="*/ 164 w 164"/>
                  <a:gd name="T11" fmla="*/ 58 h 135"/>
                </a:gdLst>
                <a:ahLst/>
                <a:cxnLst>
                  <a:cxn ang="0">
                    <a:pos x="T0" y="T1"/>
                  </a:cxn>
                  <a:cxn ang="0">
                    <a:pos x="T2" y="T3"/>
                  </a:cxn>
                  <a:cxn ang="0">
                    <a:pos x="T4" y="T5"/>
                  </a:cxn>
                  <a:cxn ang="0">
                    <a:pos x="T6" y="T7"/>
                  </a:cxn>
                  <a:cxn ang="0">
                    <a:pos x="T8" y="T9"/>
                  </a:cxn>
                  <a:cxn ang="0">
                    <a:pos x="T10" y="T11"/>
                  </a:cxn>
                </a:cxnLst>
                <a:rect l="0" t="0" r="r" b="b"/>
                <a:pathLst>
                  <a:path w="164" h="135">
                    <a:moveTo>
                      <a:pt x="164" y="58"/>
                    </a:moveTo>
                    <a:cubicBezTo>
                      <a:pt x="154" y="40"/>
                      <a:pt x="146" y="20"/>
                      <a:pt x="140" y="0"/>
                    </a:cubicBezTo>
                    <a:cubicBezTo>
                      <a:pt x="9" y="77"/>
                      <a:pt x="9" y="77"/>
                      <a:pt x="9" y="77"/>
                    </a:cubicBezTo>
                    <a:cubicBezTo>
                      <a:pt x="13" y="92"/>
                      <a:pt x="0" y="109"/>
                      <a:pt x="5" y="120"/>
                    </a:cubicBezTo>
                    <a:cubicBezTo>
                      <a:pt x="10" y="129"/>
                      <a:pt x="24" y="128"/>
                      <a:pt x="34" y="135"/>
                    </a:cubicBezTo>
                    <a:cubicBezTo>
                      <a:pt x="164" y="58"/>
                      <a:pt x="164" y="58"/>
                      <a:pt x="164" y="58"/>
                    </a:cubicBezTo>
                  </a:path>
                </a:pathLst>
              </a:custGeom>
              <a:solidFill>
                <a:srgbClr val="ECC66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92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chemeClr val="bg1"/>
                  </a:solidFill>
                  <a:effectLst/>
                  <a:uLnTx/>
                  <a:uFillTx/>
                  <a:latin typeface="等线" panose="020F0502020204030204"/>
                  <a:ea typeface="等线" panose="02010600030101010101" pitchFamily="2" charset="-122"/>
                  <a:cs typeface="+mn-cs"/>
                </a:endParaRPr>
              </a:p>
            </p:txBody>
          </p:sp>
          <p:sp>
            <p:nvSpPr>
              <p:cNvPr id="37" name="Freeform 168"/>
              <p:cNvSpPr/>
              <p:nvPr/>
            </p:nvSpPr>
            <p:spPr bwMode="auto">
              <a:xfrm>
                <a:off x="9618662" y="2570374"/>
                <a:ext cx="1129101" cy="656798"/>
              </a:xfrm>
              <a:custGeom>
                <a:avLst/>
                <a:gdLst>
                  <a:gd name="T0" fmla="*/ 185 w 194"/>
                  <a:gd name="T1" fmla="*/ 0 h 113"/>
                  <a:gd name="T2" fmla="*/ 0 w 194"/>
                  <a:gd name="T3" fmla="*/ 110 h 113"/>
                  <a:gd name="T4" fmla="*/ 59 w 194"/>
                  <a:gd name="T5" fmla="*/ 105 h 113"/>
                  <a:gd name="T6" fmla="*/ 63 w 194"/>
                  <a:gd name="T7" fmla="*/ 113 h 113"/>
                  <a:gd name="T8" fmla="*/ 194 w 194"/>
                  <a:gd name="T9" fmla="*/ 36 h 113"/>
                  <a:gd name="T10" fmla="*/ 185 w 194"/>
                  <a:gd name="T11" fmla="*/ 0 h 113"/>
                </a:gdLst>
                <a:ahLst/>
                <a:cxnLst>
                  <a:cxn ang="0">
                    <a:pos x="T0" y="T1"/>
                  </a:cxn>
                  <a:cxn ang="0">
                    <a:pos x="T2" y="T3"/>
                  </a:cxn>
                  <a:cxn ang="0">
                    <a:pos x="T4" y="T5"/>
                  </a:cxn>
                  <a:cxn ang="0">
                    <a:pos x="T6" y="T7"/>
                  </a:cxn>
                  <a:cxn ang="0">
                    <a:pos x="T8" y="T9"/>
                  </a:cxn>
                  <a:cxn ang="0">
                    <a:pos x="T10" y="T11"/>
                  </a:cxn>
                </a:cxnLst>
                <a:rect l="0" t="0" r="r" b="b"/>
                <a:pathLst>
                  <a:path w="194" h="113">
                    <a:moveTo>
                      <a:pt x="185" y="0"/>
                    </a:moveTo>
                    <a:cubicBezTo>
                      <a:pt x="0" y="110"/>
                      <a:pt x="0" y="110"/>
                      <a:pt x="0" y="110"/>
                    </a:cubicBezTo>
                    <a:cubicBezTo>
                      <a:pt x="4" y="108"/>
                      <a:pt x="47" y="90"/>
                      <a:pt x="59" y="105"/>
                    </a:cubicBezTo>
                    <a:cubicBezTo>
                      <a:pt x="61" y="108"/>
                      <a:pt x="63" y="110"/>
                      <a:pt x="63" y="113"/>
                    </a:cubicBezTo>
                    <a:cubicBezTo>
                      <a:pt x="194" y="36"/>
                      <a:pt x="194" y="36"/>
                      <a:pt x="194" y="36"/>
                    </a:cubicBezTo>
                    <a:cubicBezTo>
                      <a:pt x="191" y="24"/>
                      <a:pt x="188" y="12"/>
                      <a:pt x="185" y="0"/>
                    </a:cubicBezTo>
                  </a:path>
                </a:pathLst>
              </a:custGeom>
              <a:solidFill>
                <a:srgbClr val="F8E57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92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chemeClr val="bg1"/>
                  </a:solidFill>
                  <a:effectLst/>
                  <a:uLnTx/>
                  <a:uFillTx/>
                  <a:latin typeface="等线" panose="020F0502020204030204"/>
                  <a:ea typeface="等线" panose="02010600030101010101" pitchFamily="2" charset="-122"/>
                  <a:cs typeface="+mn-cs"/>
                </a:endParaRPr>
              </a:p>
            </p:txBody>
          </p:sp>
          <p:sp>
            <p:nvSpPr>
              <p:cNvPr id="38" name="Freeform 169"/>
              <p:cNvSpPr/>
              <p:nvPr/>
            </p:nvSpPr>
            <p:spPr bwMode="auto">
              <a:xfrm>
                <a:off x="9200477" y="3094334"/>
                <a:ext cx="996266" cy="797012"/>
              </a:xfrm>
              <a:custGeom>
                <a:avLst/>
                <a:gdLst>
                  <a:gd name="T0" fmla="*/ 170 w 171"/>
                  <a:gd name="T1" fmla="*/ 94 h 137"/>
                  <a:gd name="T2" fmla="*/ 159 w 171"/>
                  <a:gd name="T3" fmla="*/ 102 h 137"/>
                  <a:gd name="T4" fmla="*/ 170 w 171"/>
                  <a:gd name="T5" fmla="*/ 94 h 137"/>
                  <a:gd name="T6" fmla="*/ 170 w 171"/>
                  <a:gd name="T7" fmla="*/ 94 h 137"/>
                  <a:gd name="T8" fmla="*/ 160 w 171"/>
                  <a:gd name="T9" fmla="*/ 81 h 137"/>
                  <a:gd name="T10" fmla="*/ 131 w 171"/>
                  <a:gd name="T11" fmla="*/ 66 h 137"/>
                  <a:gd name="T12" fmla="*/ 135 w 171"/>
                  <a:gd name="T13" fmla="*/ 23 h 137"/>
                  <a:gd name="T14" fmla="*/ 131 w 171"/>
                  <a:gd name="T15" fmla="*/ 15 h 137"/>
                  <a:gd name="T16" fmla="*/ 72 w 171"/>
                  <a:gd name="T17" fmla="*/ 20 h 137"/>
                  <a:gd name="T18" fmla="*/ 72 w 171"/>
                  <a:gd name="T19" fmla="*/ 20 h 137"/>
                  <a:gd name="T20" fmla="*/ 0 w 171"/>
                  <a:gd name="T21" fmla="*/ 114 h 137"/>
                  <a:gd name="T22" fmla="*/ 17 w 171"/>
                  <a:gd name="T23" fmla="*/ 137 h 137"/>
                  <a:gd name="T24" fmla="*/ 171 w 171"/>
                  <a:gd name="T25" fmla="*/ 97 h 137"/>
                  <a:gd name="T26" fmla="*/ 170 w 171"/>
                  <a:gd name="T27" fmla="*/ 94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1" h="137">
                    <a:moveTo>
                      <a:pt x="170" y="94"/>
                    </a:moveTo>
                    <a:cubicBezTo>
                      <a:pt x="166" y="97"/>
                      <a:pt x="163" y="99"/>
                      <a:pt x="159" y="102"/>
                    </a:cubicBezTo>
                    <a:cubicBezTo>
                      <a:pt x="163" y="99"/>
                      <a:pt x="166" y="97"/>
                      <a:pt x="170" y="94"/>
                    </a:cubicBezTo>
                    <a:cubicBezTo>
                      <a:pt x="170" y="94"/>
                      <a:pt x="170" y="94"/>
                      <a:pt x="170" y="94"/>
                    </a:cubicBezTo>
                    <a:cubicBezTo>
                      <a:pt x="168" y="87"/>
                      <a:pt x="164" y="83"/>
                      <a:pt x="160" y="81"/>
                    </a:cubicBezTo>
                    <a:cubicBezTo>
                      <a:pt x="150" y="74"/>
                      <a:pt x="136" y="75"/>
                      <a:pt x="131" y="66"/>
                    </a:cubicBezTo>
                    <a:cubicBezTo>
                      <a:pt x="126" y="55"/>
                      <a:pt x="139" y="38"/>
                      <a:pt x="135" y="23"/>
                    </a:cubicBezTo>
                    <a:cubicBezTo>
                      <a:pt x="135" y="20"/>
                      <a:pt x="133" y="18"/>
                      <a:pt x="131" y="15"/>
                    </a:cubicBezTo>
                    <a:cubicBezTo>
                      <a:pt x="119" y="0"/>
                      <a:pt x="76" y="18"/>
                      <a:pt x="72" y="20"/>
                    </a:cubicBezTo>
                    <a:cubicBezTo>
                      <a:pt x="72" y="20"/>
                      <a:pt x="72" y="20"/>
                      <a:pt x="72" y="20"/>
                    </a:cubicBezTo>
                    <a:cubicBezTo>
                      <a:pt x="0" y="114"/>
                      <a:pt x="0" y="114"/>
                      <a:pt x="0" y="114"/>
                    </a:cubicBezTo>
                    <a:cubicBezTo>
                      <a:pt x="0" y="114"/>
                      <a:pt x="12" y="121"/>
                      <a:pt x="17" y="137"/>
                    </a:cubicBezTo>
                    <a:cubicBezTo>
                      <a:pt x="69" y="125"/>
                      <a:pt x="126" y="124"/>
                      <a:pt x="171" y="97"/>
                    </a:cubicBezTo>
                    <a:cubicBezTo>
                      <a:pt x="171" y="96"/>
                      <a:pt x="171" y="95"/>
                      <a:pt x="170" y="94"/>
                    </a:cubicBezTo>
                  </a:path>
                </a:pathLst>
              </a:custGeom>
              <a:solidFill>
                <a:srgbClr val="EACE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92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dirty="0">
                  <a:ln>
                    <a:noFill/>
                  </a:ln>
                  <a:solidFill>
                    <a:schemeClr val="bg1"/>
                  </a:solidFill>
                  <a:effectLst/>
                  <a:uLnTx/>
                  <a:uFillTx/>
                  <a:latin typeface="等线" panose="020F0502020204030204"/>
                  <a:ea typeface="等线" panose="02010600030101010101" pitchFamily="2" charset="-122"/>
                  <a:cs typeface="+mn-cs"/>
                </a:endParaRPr>
              </a:p>
            </p:txBody>
          </p:sp>
          <p:sp>
            <p:nvSpPr>
              <p:cNvPr id="39" name="Freeform 170"/>
              <p:cNvSpPr/>
              <p:nvPr/>
            </p:nvSpPr>
            <p:spPr bwMode="auto">
              <a:xfrm>
                <a:off x="9033203" y="3758510"/>
                <a:ext cx="265671" cy="221392"/>
              </a:xfrm>
              <a:custGeom>
                <a:avLst/>
                <a:gdLst>
                  <a:gd name="T0" fmla="*/ 29 w 46"/>
                  <a:gd name="T1" fmla="*/ 0 h 38"/>
                  <a:gd name="T2" fmla="*/ 0 w 46"/>
                  <a:gd name="T3" fmla="*/ 38 h 38"/>
                  <a:gd name="T4" fmla="*/ 46 w 46"/>
                  <a:gd name="T5" fmla="*/ 23 h 38"/>
                  <a:gd name="T6" fmla="*/ 29 w 46"/>
                  <a:gd name="T7" fmla="*/ 0 h 38"/>
                </a:gdLst>
                <a:ahLst/>
                <a:cxnLst>
                  <a:cxn ang="0">
                    <a:pos x="T0" y="T1"/>
                  </a:cxn>
                  <a:cxn ang="0">
                    <a:pos x="T2" y="T3"/>
                  </a:cxn>
                  <a:cxn ang="0">
                    <a:pos x="T4" y="T5"/>
                  </a:cxn>
                  <a:cxn ang="0">
                    <a:pos x="T6" y="T7"/>
                  </a:cxn>
                </a:cxnLst>
                <a:rect l="0" t="0" r="r" b="b"/>
                <a:pathLst>
                  <a:path w="46" h="38">
                    <a:moveTo>
                      <a:pt x="29" y="0"/>
                    </a:moveTo>
                    <a:cubicBezTo>
                      <a:pt x="0" y="38"/>
                      <a:pt x="0" y="38"/>
                      <a:pt x="0" y="38"/>
                    </a:cubicBezTo>
                    <a:cubicBezTo>
                      <a:pt x="15" y="31"/>
                      <a:pt x="30" y="27"/>
                      <a:pt x="46" y="23"/>
                    </a:cubicBezTo>
                    <a:cubicBezTo>
                      <a:pt x="41" y="7"/>
                      <a:pt x="29" y="0"/>
                      <a:pt x="29" y="0"/>
                    </a:cubicBezTo>
                  </a:path>
                </a:pathLst>
              </a:custGeom>
              <a:solidFill>
                <a:srgbClr val="1F12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92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chemeClr val="bg1"/>
                  </a:solidFill>
                  <a:effectLst/>
                  <a:uLnTx/>
                  <a:uFillTx/>
                  <a:latin typeface="等线" panose="020F0502020204030204"/>
                  <a:ea typeface="等线" panose="02010600030101010101" pitchFamily="2" charset="-122"/>
                  <a:cs typeface="+mn-cs"/>
                </a:endParaRPr>
              </a:p>
            </p:txBody>
          </p:sp>
          <p:sp>
            <p:nvSpPr>
              <p:cNvPr id="40" name="Freeform 175"/>
              <p:cNvSpPr/>
              <p:nvPr/>
            </p:nvSpPr>
            <p:spPr bwMode="auto">
              <a:xfrm>
                <a:off x="9945831" y="3030377"/>
                <a:ext cx="1227497" cy="890489"/>
              </a:xfrm>
              <a:custGeom>
                <a:avLst/>
                <a:gdLst>
                  <a:gd name="T0" fmla="*/ 189 w 211"/>
                  <a:gd name="T1" fmla="*/ 0 h 153"/>
                  <a:gd name="T2" fmla="*/ 189 w 211"/>
                  <a:gd name="T3" fmla="*/ 0 h 153"/>
                  <a:gd name="T4" fmla="*/ 162 w 211"/>
                  <a:gd name="T5" fmla="*/ 15 h 153"/>
                  <a:gd name="T6" fmla="*/ 175 w 211"/>
                  <a:gd name="T7" fmla="*/ 33 h 153"/>
                  <a:gd name="T8" fmla="*/ 175 w 211"/>
                  <a:gd name="T9" fmla="*/ 33 h 153"/>
                  <a:gd name="T10" fmla="*/ 175 w 211"/>
                  <a:gd name="T11" fmla="*/ 33 h 153"/>
                  <a:gd name="T12" fmla="*/ 42 w 211"/>
                  <a:gd name="T13" fmla="*/ 105 h 153"/>
                  <a:gd name="T14" fmla="*/ 43 w 211"/>
                  <a:gd name="T15" fmla="*/ 108 h 153"/>
                  <a:gd name="T16" fmla="*/ 0 w 211"/>
                  <a:gd name="T17" fmla="*/ 153 h 153"/>
                  <a:gd name="T18" fmla="*/ 185 w 211"/>
                  <a:gd name="T19" fmla="*/ 45 h 153"/>
                  <a:gd name="T20" fmla="*/ 211 w 211"/>
                  <a:gd name="T21" fmla="*/ 30 h 153"/>
                  <a:gd name="T22" fmla="*/ 211 w 211"/>
                  <a:gd name="T23" fmla="*/ 30 h 153"/>
                  <a:gd name="T24" fmla="*/ 211 w 211"/>
                  <a:gd name="T25" fmla="*/ 29 h 153"/>
                  <a:gd name="T26" fmla="*/ 190 w 211"/>
                  <a:gd name="T27" fmla="*/ 0 h 153"/>
                  <a:gd name="T28" fmla="*/ 189 w 211"/>
                  <a:gd name="T29" fmla="*/ 0 h 153"/>
                  <a:gd name="T30" fmla="*/ 189 w 211"/>
                  <a:gd name="T31"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1" h="153">
                    <a:moveTo>
                      <a:pt x="189" y="0"/>
                    </a:moveTo>
                    <a:cubicBezTo>
                      <a:pt x="189" y="0"/>
                      <a:pt x="189" y="0"/>
                      <a:pt x="189" y="0"/>
                    </a:cubicBezTo>
                    <a:cubicBezTo>
                      <a:pt x="162" y="15"/>
                      <a:pt x="162" y="15"/>
                      <a:pt x="162" y="15"/>
                    </a:cubicBezTo>
                    <a:cubicBezTo>
                      <a:pt x="166" y="22"/>
                      <a:pt x="170" y="27"/>
                      <a:pt x="175" y="33"/>
                    </a:cubicBezTo>
                    <a:cubicBezTo>
                      <a:pt x="175" y="33"/>
                      <a:pt x="175" y="33"/>
                      <a:pt x="175" y="33"/>
                    </a:cubicBezTo>
                    <a:cubicBezTo>
                      <a:pt x="175" y="33"/>
                      <a:pt x="175" y="33"/>
                      <a:pt x="175" y="33"/>
                    </a:cubicBezTo>
                    <a:cubicBezTo>
                      <a:pt x="130" y="56"/>
                      <a:pt x="84" y="76"/>
                      <a:pt x="42" y="105"/>
                    </a:cubicBezTo>
                    <a:cubicBezTo>
                      <a:pt x="43" y="106"/>
                      <a:pt x="43" y="107"/>
                      <a:pt x="43" y="108"/>
                    </a:cubicBezTo>
                    <a:cubicBezTo>
                      <a:pt x="43" y="125"/>
                      <a:pt x="6" y="149"/>
                      <a:pt x="0" y="153"/>
                    </a:cubicBezTo>
                    <a:cubicBezTo>
                      <a:pt x="185" y="45"/>
                      <a:pt x="185" y="45"/>
                      <a:pt x="185" y="45"/>
                    </a:cubicBezTo>
                    <a:cubicBezTo>
                      <a:pt x="211" y="30"/>
                      <a:pt x="211" y="30"/>
                      <a:pt x="211" y="30"/>
                    </a:cubicBezTo>
                    <a:cubicBezTo>
                      <a:pt x="211" y="30"/>
                      <a:pt x="211" y="30"/>
                      <a:pt x="211" y="30"/>
                    </a:cubicBezTo>
                    <a:cubicBezTo>
                      <a:pt x="211" y="29"/>
                      <a:pt x="211" y="29"/>
                      <a:pt x="211" y="29"/>
                    </a:cubicBezTo>
                    <a:cubicBezTo>
                      <a:pt x="204" y="20"/>
                      <a:pt x="196" y="10"/>
                      <a:pt x="190" y="0"/>
                    </a:cubicBezTo>
                    <a:cubicBezTo>
                      <a:pt x="189" y="0"/>
                      <a:pt x="189" y="0"/>
                      <a:pt x="189" y="0"/>
                    </a:cubicBezTo>
                    <a:cubicBezTo>
                      <a:pt x="189" y="0"/>
                      <a:pt x="189" y="0"/>
                      <a:pt x="189" y="0"/>
                    </a:cubicBezTo>
                  </a:path>
                </a:pathLst>
              </a:custGeom>
              <a:solidFill>
                <a:srgbClr val="E7D06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92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chemeClr val="bg1"/>
                  </a:solidFill>
                  <a:effectLst/>
                  <a:uLnTx/>
                  <a:uFillTx/>
                  <a:latin typeface="等线" panose="020F0502020204030204"/>
                  <a:ea typeface="等线" panose="02010600030101010101" pitchFamily="2" charset="-122"/>
                  <a:cs typeface="+mn-cs"/>
                </a:endParaRPr>
              </a:p>
            </p:txBody>
          </p:sp>
          <p:sp>
            <p:nvSpPr>
              <p:cNvPr id="41" name="Freeform 176"/>
              <p:cNvSpPr/>
              <p:nvPr/>
            </p:nvSpPr>
            <p:spPr bwMode="auto">
              <a:xfrm>
                <a:off x="10747762" y="2720427"/>
                <a:ext cx="297650" cy="396047"/>
              </a:xfrm>
              <a:custGeom>
                <a:avLst/>
                <a:gdLst>
                  <a:gd name="T0" fmla="*/ 18 w 51"/>
                  <a:gd name="T1" fmla="*/ 0 h 68"/>
                  <a:gd name="T2" fmla="*/ 18 w 51"/>
                  <a:gd name="T3" fmla="*/ 0 h 68"/>
                  <a:gd name="T4" fmla="*/ 0 w 51"/>
                  <a:gd name="T5" fmla="*/ 10 h 68"/>
                  <a:gd name="T6" fmla="*/ 0 w 51"/>
                  <a:gd name="T7" fmla="*/ 10 h 68"/>
                  <a:gd name="T8" fmla="*/ 24 w 51"/>
                  <a:gd name="T9" fmla="*/ 68 h 68"/>
                  <a:gd name="T10" fmla="*/ 24 w 51"/>
                  <a:gd name="T11" fmla="*/ 68 h 68"/>
                  <a:gd name="T12" fmla="*/ 51 w 51"/>
                  <a:gd name="T13" fmla="*/ 53 h 68"/>
                  <a:gd name="T14" fmla="*/ 18 w 51"/>
                  <a:gd name="T15" fmla="*/ 0 h 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68">
                    <a:moveTo>
                      <a:pt x="18" y="0"/>
                    </a:moveTo>
                    <a:cubicBezTo>
                      <a:pt x="18" y="0"/>
                      <a:pt x="18" y="0"/>
                      <a:pt x="18" y="0"/>
                    </a:cubicBezTo>
                    <a:cubicBezTo>
                      <a:pt x="0" y="10"/>
                      <a:pt x="0" y="10"/>
                      <a:pt x="0" y="10"/>
                    </a:cubicBezTo>
                    <a:cubicBezTo>
                      <a:pt x="0" y="10"/>
                      <a:pt x="0" y="10"/>
                      <a:pt x="0" y="10"/>
                    </a:cubicBezTo>
                    <a:cubicBezTo>
                      <a:pt x="6" y="30"/>
                      <a:pt x="14" y="50"/>
                      <a:pt x="24" y="68"/>
                    </a:cubicBezTo>
                    <a:cubicBezTo>
                      <a:pt x="24" y="68"/>
                      <a:pt x="24" y="68"/>
                      <a:pt x="24" y="68"/>
                    </a:cubicBezTo>
                    <a:cubicBezTo>
                      <a:pt x="51" y="53"/>
                      <a:pt x="51" y="53"/>
                      <a:pt x="51" y="53"/>
                    </a:cubicBezTo>
                    <a:cubicBezTo>
                      <a:pt x="38" y="35"/>
                      <a:pt x="27" y="17"/>
                      <a:pt x="18" y="0"/>
                    </a:cubicBezTo>
                  </a:path>
                </a:pathLst>
              </a:custGeom>
              <a:solidFill>
                <a:srgbClr val="DCB46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92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chemeClr val="bg1"/>
                  </a:solidFill>
                  <a:effectLst/>
                  <a:uLnTx/>
                  <a:uFillTx/>
                  <a:latin typeface="等线" panose="020F0502020204030204"/>
                  <a:ea typeface="等线" panose="02010600030101010101" pitchFamily="2" charset="-122"/>
                  <a:cs typeface="+mn-cs"/>
                </a:endParaRPr>
              </a:p>
            </p:txBody>
          </p:sp>
          <p:sp>
            <p:nvSpPr>
              <p:cNvPr id="42" name="Freeform 177"/>
              <p:cNvSpPr/>
              <p:nvPr/>
            </p:nvSpPr>
            <p:spPr bwMode="auto">
              <a:xfrm>
                <a:off x="10696104" y="2528554"/>
                <a:ext cx="157435" cy="250912"/>
              </a:xfrm>
              <a:custGeom>
                <a:avLst/>
                <a:gdLst>
                  <a:gd name="T0" fmla="*/ 11 w 27"/>
                  <a:gd name="T1" fmla="*/ 0 h 43"/>
                  <a:gd name="T2" fmla="*/ 11 w 27"/>
                  <a:gd name="T3" fmla="*/ 0 h 43"/>
                  <a:gd name="T4" fmla="*/ 0 w 27"/>
                  <a:gd name="T5" fmla="*/ 7 h 43"/>
                  <a:gd name="T6" fmla="*/ 9 w 27"/>
                  <a:gd name="T7" fmla="*/ 43 h 43"/>
                  <a:gd name="T8" fmla="*/ 27 w 27"/>
                  <a:gd name="T9" fmla="*/ 33 h 43"/>
                  <a:gd name="T10" fmla="*/ 11 w 27"/>
                  <a:gd name="T11" fmla="*/ 0 h 43"/>
                </a:gdLst>
                <a:ahLst/>
                <a:cxnLst>
                  <a:cxn ang="0">
                    <a:pos x="T0" y="T1"/>
                  </a:cxn>
                  <a:cxn ang="0">
                    <a:pos x="T2" y="T3"/>
                  </a:cxn>
                  <a:cxn ang="0">
                    <a:pos x="T4" y="T5"/>
                  </a:cxn>
                  <a:cxn ang="0">
                    <a:pos x="T6" y="T7"/>
                  </a:cxn>
                  <a:cxn ang="0">
                    <a:pos x="T8" y="T9"/>
                  </a:cxn>
                  <a:cxn ang="0">
                    <a:pos x="T10" y="T11"/>
                  </a:cxn>
                </a:cxnLst>
                <a:rect l="0" t="0" r="r" b="b"/>
                <a:pathLst>
                  <a:path w="27" h="43">
                    <a:moveTo>
                      <a:pt x="11" y="0"/>
                    </a:moveTo>
                    <a:cubicBezTo>
                      <a:pt x="11" y="0"/>
                      <a:pt x="11" y="0"/>
                      <a:pt x="11" y="0"/>
                    </a:cubicBezTo>
                    <a:cubicBezTo>
                      <a:pt x="0" y="7"/>
                      <a:pt x="0" y="7"/>
                      <a:pt x="0" y="7"/>
                    </a:cubicBezTo>
                    <a:cubicBezTo>
                      <a:pt x="3" y="19"/>
                      <a:pt x="6" y="31"/>
                      <a:pt x="9" y="43"/>
                    </a:cubicBezTo>
                    <a:cubicBezTo>
                      <a:pt x="27" y="33"/>
                      <a:pt x="27" y="33"/>
                      <a:pt x="27" y="33"/>
                    </a:cubicBezTo>
                    <a:cubicBezTo>
                      <a:pt x="21" y="22"/>
                      <a:pt x="15" y="11"/>
                      <a:pt x="11" y="0"/>
                    </a:cubicBezTo>
                  </a:path>
                </a:pathLst>
              </a:custGeom>
              <a:solidFill>
                <a:srgbClr val="E7D06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92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chemeClr val="bg1"/>
                  </a:solidFill>
                  <a:effectLst/>
                  <a:uLnTx/>
                  <a:uFillTx/>
                  <a:latin typeface="等线" panose="020F0502020204030204"/>
                  <a:ea typeface="等线" panose="02010600030101010101" pitchFamily="2" charset="-122"/>
                  <a:cs typeface="+mn-cs"/>
                </a:endParaRPr>
              </a:p>
            </p:txBody>
          </p:sp>
          <p:sp>
            <p:nvSpPr>
              <p:cNvPr id="43" name="Freeform 178"/>
              <p:cNvSpPr/>
              <p:nvPr/>
            </p:nvSpPr>
            <p:spPr bwMode="auto">
              <a:xfrm>
                <a:off x="9298873" y="3642896"/>
                <a:ext cx="897869" cy="337009"/>
              </a:xfrm>
              <a:custGeom>
                <a:avLst/>
                <a:gdLst>
                  <a:gd name="T0" fmla="*/ 153 w 154"/>
                  <a:gd name="T1" fmla="*/ 0 h 58"/>
                  <a:gd name="T2" fmla="*/ 153 w 154"/>
                  <a:gd name="T3" fmla="*/ 0 h 58"/>
                  <a:gd name="T4" fmla="*/ 154 w 154"/>
                  <a:gd name="T5" fmla="*/ 3 h 58"/>
                  <a:gd name="T6" fmla="*/ 154 w 154"/>
                  <a:gd name="T7" fmla="*/ 3 h 58"/>
                  <a:gd name="T8" fmla="*/ 154 w 154"/>
                  <a:gd name="T9" fmla="*/ 3 h 58"/>
                  <a:gd name="T10" fmla="*/ 0 w 154"/>
                  <a:gd name="T11" fmla="*/ 43 h 58"/>
                  <a:gd name="T12" fmla="*/ 3 w 154"/>
                  <a:gd name="T13" fmla="*/ 58 h 58"/>
                  <a:gd name="T14" fmla="*/ 3 w 154"/>
                  <a:gd name="T15" fmla="*/ 58 h 58"/>
                  <a:gd name="T16" fmla="*/ 110 w 154"/>
                  <a:gd name="T17" fmla="*/ 49 h 58"/>
                  <a:gd name="T18" fmla="*/ 111 w 154"/>
                  <a:gd name="T19" fmla="*/ 48 h 58"/>
                  <a:gd name="T20" fmla="*/ 111 w 154"/>
                  <a:gd name="T21" fmla="*/ 48 h 58"/>
                  <a:gd name="T22" fmla="*/ 154 w 154"/>
                  <a:gd name="T23" fmla="*/ 3 h 58"/>
                  <a:gd name="T24" fmla="*/ 153 w 154"/>
                  <a:gd name="T25"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4" h="58">
                    <a:moveTo>
                      <a:pt x="153" y="0"/>
                    </a:moveTo>
                    <a:cubicBezTo>
                      <a:pt x="153" y="0"/>
                      <a:pt x="153" y="0"/>
                      <a:pt x="153" y="0"/>
                    </a:cubicBezTo>
                    <a:cubicBezTo>
                      <a:pt x="154" y="1"/>
                      <a:pt x="154" y="2"/>
                      <a:pt x="154" y="3"/>
                    </a:cubicBezTo>
                    <a:cubicBezTo>
                      <a:pt x="154" y="3"/>
                      <a:pt x="154" y="3"/>
                      <a:pt x="154" y="3"/>
                    </a:cubicBezTo>
                    <a:cubicBezTo>
                      <a:pt x="154" y="3"/>
                      <a:pt x="154" y="3"/>
                      <a:pt x="154" y="3"/>
                    </a:cubicBezTo>
                    <a:cubicBezTo>
                      <a:pt x="109" y="30"/>
                      <a:pt x="53" y="31"/>
                      <a:pt x="0" y="43"/>
                    </a:cubicBezTo>
                    <a:cubicBezTo>
                      <a:pt x="2" y="47"/>
                      <a:pt x="3" y="52"/>
                      <a:pt x="3" y="58"/>
                    </a:cubicBezTo>
                    <a:cubicBezTo>
                      <a:pt x="3" y="58"/>
                      <a:pt x="3" y="58"/>
                      <a:pt x="3" y="58"/>
                    </a:cubicBezTo>
                    <a:cubicBezTo>
                      <a:pt x="110" y="49"/>
                      <a:pt x="110" y="49"/>
                      <a:pt x="110" y="49"/>
                    </a:cubicBezTo>
                    <a:cubicBezTo>
                      <a:pt x="110" y="49"/>
                      <a:pt x="110" y="49"/>
                      <a:pt x="111" y="48"/>
                    </a:cubicBezTo>
                    <a:cubicBezTo>
                      <a:pt x="111" y="48"/>
                      <a:pt x="111" y="48"/>
                      <a:pt x="111" y="48"/>
                    </a:cubicBezTo>
                    <a:cubicBezTo>
                      <a:pt x="117" y="44"/>
                      <a:pt x="154" y="20"/>
                      <a:pt x="154" y="3"/>
                    </a:cubicBezTo>
                    <a:cubicBezTo>
                      <a:pt x="154" y="2"/>
                      <a:pt x="154" y="1"/>
                      <a:pt x="153" y="0"/>
                    </a:cubicBezTo>
                  </a:path>
                </a:pathLst>
              </a:custGeom>
              <a:solidFill>
                <a:srgbClr val="DABB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92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chemeClr val="bg1"/>
                  </a:solidFill>
                  <a:effectLst/>
                  <a:uLnTx/>
                  <a:uFillTx/>
                  <a:latin typeface="等线" panose="020F0502020204030204"/>
                  <a:ea typeface="等线" panose="02010600030101010101" pitchFamily="2" charset="-122"/>
                  <a:cs typeface="+mn-cs"/>
                </a:endParaRPr>
              </a:p>
            </p:txBody>
          </p:sp>
          <p:sp>
            <p:nvSpPr>
              <p:cNvPr id="44" name="Freeform 179"/>
              <p:cNvSpPr/>
              <p:nvPr/>
            </p:nvSpPr>
            <p:spPr bwMode="auto">
              <a:xfrm>
                <a:off x="9015984" y="3891346"/>
                <a:ext cx="302571" cy="110697"/>
              </a:xfrm>
              <a:custGeom>
                <a:avLst/>
                <a:gdLst>
                  <a:gd name="T0" fmla="*/ 49 w 52"/>
                  <a:gd name="T1" fmla="*/ 0 h 19"/>
                  <a:gd name="T2" fmla="*/ 49 w 52"/>
                  <a:gd name="T3" fmla="*/ 0 h 19"/>
                  <a:gd name="T4" fmla="*/ 49 w 52"/>
                  <a:gd name="T5" fmla="*/ 0 h 19"/>
                  <a:gd name="T6" fmla="*/ 3 w 52"/>
                  <a:gd name="T7" fmla="*/ 15 h 19"/>
                  <a:gd name="T8" fmla="*/ 0 w 52"/>
                  <a:gd name="T9" fmla="*/ 19 h 19"/>
                  <a:gd name="T10" fmla="*/ 52 w 52"/>
                  <a:gd name="T11" fmla="*/ 15 h 19"/>
                  <a:gd name="T12" fmla="*/ 49 w 52"/>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52" h="19">
                    <a:moveTo>
                      <a:pt x="49" y="0"/>
                    </a:moveTo>
                    <a:cubicBezTo>
                      <a:pt x="49" y="0"/>
                      <a:pt x="49" y="0"/>
                      <a:pt x="49" y="0"/>
                    </a:cubicBezTo>
                    <a:cubicBezTo>
                      <a:pt x="49" y="0"/>
                      <a:pt x="49" y="0"/>
                      <a:pt x="49" y="0"/>
                    </a:cubicBezTo>
                    <a:cubicBezTo>
                      <a:pt x="33" y="4"/>
                      <a:pt x="18" y="8"/>
                      <a:pt x="3" y="15"/>
                    </a:cubicBezTo>
                    <a:cubicBezTo>
                      <a:pt x="0" y="19"/>
                      <a:pt x="0" y="19"/>
                      <a:pt x="0" y="19"/>
                    </a:cubicBezTo>
                    <a:cubicBezTo>
                      <a:pt x="52" y="15"/>
                      <a:pt x="52" y="15"/>
                      <a:pt x="52" y="15"/>
                    </a:cubicBezTo>
                    <a:cubicBezTo>
                      <a:pt x="52" y="9"/>
                      <a:pt x="51" y="4"/>
                      <a:pt x="49" y="0"/>
                    </a:cubicBezTo>
                  </a:path>
                </a:pathLst>
              </a:custGeom>
              <a:solidFill>
                <a:srgbClr val="1D1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92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chemeClr val="bg1"/>
                  </a:solidFill>
                  <a:effectLst/>
                  <a:uLnTx/>
                  <a:uFillTx/>
                  <a:latin typeface="等线" panose="020F0502020204030204"/>
                  <a:ea typeface="等线" panose="02010600030101010101" pitchFamily="2" charset="-122"/>
                  <a:cs typeface="+mn-cs"/>
                </a:endParaRPr>
              </a:p>
            </p:txBody>
          </p:sp>
        </p:grpSp>
        <p:grpSp>
          <p:nvGrpSpPr>
            <p:cNvPr id="16" name="组合 15"/>
            <p:cNvGrpSpPr/>
            <p:nvPr/>
          </p:nvGrpSpPr>
          <p:grpSpPr>
            <a:xfrm>
              <a:off x="1201576" y="61145"/>
              <a:ext cx="3274666" cy="206375"/>
              <a:chOff x="4531763" y="904319"/>
              <a:chExt cx="3274666" cy="206375"/>
            </a:xfrm>
            <a:solidFill>
              <a:schemeClr val="bg1"/>
            </a:solidFill>
          </p:grpSpPr>
          <p:sp>
            <p:nvSpPr>
              <p:cNvPr id="17" name="Freeform 139"/>
              <p:cNvSpPr/>
              <p:nvPr/>
            </p:nvSpPr>
            <p:spPr bwMode="auto">
              <a:xfrm rot="18376794">
                <a:off x="4548432"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92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chemeClr val="bg1"/>
                  </a:solidFill>
                  <a:effectLst/>
                  <a:uLnTx/>
                  <a:uFillTx/>
                  <a:latin typeface="等线" panose="020F0502020204030204"/>
                  <a:ea typeface="等线" panose="02010600030101010101" pitchFamily="2" charset="-122"/>
                  <a:cs typeface="+mn-cs"/>
                </a:endParaRPr>
              </a:p>
            </p:txBody>
          </p:sp>
          <p:sp>
            <p:nvSpPr>
              <p:cNvPr id="18" name="Freeform 139"/>
              <p:cNvSpPr/>
              <p:nvPr/>
            </p:nvSpPr>
            <p:spPr bwMode="auto">
              <a:xfrm rot="18376794">
                <a:off x="4885649"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92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chemeClr val="bg1"/>
                  </a:solidFill>
                  <a:effectLst/>
                  <a:uLnTx/>
                  <a:uFillTx/>
                  <a:latin typeface="等线" panose="020F0502020204030204"/>
                  <a:ea typeface="等线" panose="02010600030101010101" pitchFamily="2" charset="-122"/>
                  <a:cs typeface="+mn-cs"/>
                </a:endParaRPr>
              </a:p>
            </p:txBody>
          </p:sp>
          <p:sp>
            <p:nvSpPr>
              <p:cNvPr id="27" name="Freeform 139"/>
              <p:cNvSpPr/>
              <p:nvPr/>
            </p:nvSpPr>
            <p:spPr bwMode="auto">
              <a:xfrm rot="18376794">
                <a:off x="5222866"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92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chemeClr val="bg1"/>
                  </a:solidFill>
                  <a:effectLst/>
                  <a:uLnTx/>
                  <a:uFillTx/>
                  <a:latin typeface="等线" panose="020F0502020204030204"/>
                  <a:ea typeface="等线" panose="02010600030101010101" pitchFamily="2" charset="-122"/>
                  <a:cs typeface="+mn-cs"/>
                </a:endParaRPr>
              </a:p>
            </p:txBody>
          </p:sp>
          <p:sp>
            <p:nvSpPr>
              <p:cNvPr id="28" name="Freeform 139"/>
              <p:cNvSpPr/>
              <p:nvPr/>
            </p:nvSpPr>
            <p:spPr bwMode="auto">
              <a:xfrm rot="18376794">
                <a:off x="5560083"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92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chemeClr val="bg1"/>
                  </a:solidFill>
                  <a:effectLst/>
                  <a:uLnTx/>
                  <a:uFillTx/>
                  <a:latin typeface="等线" panose="020F0502020204030204"/>
                  <a:ea typeface="等线" panose="02010600030101010101" pitchFamily="2" charset="-122"/>
                  <a:cs typeface="+mn-cs"/>
                </a:endParaRPr>
              </a:p>
            </p:txBody>
          </p:sp>
          <p:sp>
            <p:nvSpPr>
              <p:cNvPr id="29" name="Freeform 139"/>
              <p:cNvSpPr/>
              <p:nvPr/>
            </p:nvSpPr>
            <p:spPr bwMode="auto">
              <a:xfrm rot="18376794">
                <a:off x="5897300"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92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chemeClr val="bg1"/>
                  </a:solidFill>
                  <a:effectLst/>
                  <a:uLnTx/>
                  <a:uFillTx/>
                  <a:latin typeface="等线" panose="020F0502020204030204"/>
                  <a:ea typeface="等线" panose="02010600030101010101" pitchFamily="2" charset="-122"/>
                  <a:cs typeface="+mn-cs"/>
                </a:endParaRPr>
              </a:p>
            </p:txBody>
          </p:sp>
          <p:sp>
            <p:nvSpPr>
              <p:cNvPr id="30" name="Freeform 139"/>
              <p:cNvSpPr/>
              <p:nvPr/>
            </p:nvSpPr>
            <p:spPr bwMode="auto">
              <a:xfrm rot="18376794">
                <a:off x="6234517"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92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chemeClr val="bg1"/>
                  </a:solidFill>
                  <a:effectLst/>
                  <a:uLnTx/>
                  <a:uFillTx/>
                  <a:latin typeface="等线" panose="020F0502020204030204"/>
                  <a:ea typeface="等线" panose="02010600030101010101" pitchFamily="2" charset="-122"/>
                  <a:cs typeface="+mn-cs"/>
                </a:endParaRPr>
              </a:p>
            </p:txBody>
          </p:sp>
          <p:sp>
            <p:nvSpPr>
              <p:cNvPr id="31" name="Freeform 139"/>
              <p:cNvSpPr/>
              <p:nvPr/>
            </p:nvSpPr>
            <p:spPr bwMode="auto">
              <a:xfrm rot="18376794">
                <a:off x="6571734"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92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chemeClr val="bg1"/>
                  </a:solidFill>
                  <a:effectLst/>
                  <a:uLnTx/>
                  <a:uFillTx/>
                  <a:latin typeface="等线" panose="020F0502020204030204"/>
                  <a:ea typeface="等线" panose="02010600030101010101" pitchFamily="2" charset="-122"/>
                  <a:cs typeface="+mn-cs"/>
                </a:endParaRPr>
              </a:p>
            </p:txBody>
          </p:sp>
          <p:sp>
            <p:nvSpPr>
              <p:cNvPr id="32" name="Freeform 139"/>
              <p:cNvSpPr/>
              <p:nvPr/>
            </p:nvSpPr>
            <p:spPr bwMode="auto">
              <a:xfrm rot="18376794">
                <a:off x="6908951"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92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chemeClr val="bg1"/>
                  </a:solidFill>
                  <a:effectLst/>
                  <a:uLnTx/>
                  <a:uFillTx/>
                  <a:latin typeface="等线" panose="020F0502020204030204"/>
                  <a:ea typeface="等线" panose="02010600030101010101" pitchFamily="2" charset="-122"/>
                  <a:cs typeface="+mn-cs"/>
                </a:endParaRPr>
              </a:p>
            </p:txBody>
          </p:sp>
          <p:sp>
            <p:nvSpPr>
              <p:cNvPr id="33" name="Freeform 139"/>
              <p:cNvSpPr/>
              <p:nvPr/>
            </p:nvSpPr>
            <p:spPr bwMode="auto">
              <a:xfrm rot="18376794">
                <a:off x="7246168"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92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chemeClr val="bg1"/>
                  </a:solidFill>
                  <a:effectLst/>
                  <a:uLnTx/>
                  <a:uFillTx/>
                  <a:latin typeface="等线" panose="020F0502020204030204"/>
                  <a:ea typeface="等线" panose="02010600030101010101" pitchFamily="2" charset="-122"/>
                  <a:cs typeface="+mn-cs"/>
                </a:endParaRPr>
              </a:p>
            </p:txBody>
          </p:sp>
          <p:sp>
            <p:nvSpPr>
              <p:cNvPr id="34" name="Freeform 139"/>
              <p:cNvSpPr/>
              <p:nvPr/>
            </p:nvSpPr>
            <p:spPr bwMode="auto">
              <a:xfrm rot="18376794">
                <a:off x="7583385"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92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chemeClr val="bg1"/>
                  </a:solidFill>
                  <a:effectLst/>
                  <a:uLnTx/>
                  <a:uFillTx/>
                  <a:latin typeface="等线" panose="020F0502020204030204"/>
                  <a:ea typeface="等线" panose="02010600030101010101" pitchFamily="2" charset="-122"/>
                  <a:cs typeface="+mn-cs"/>
                </a:endParaRPr>
              </a:p>
            </p:txBody>
          </p:sp>
        </p:grpSp>
      </p:gr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9218" name="Rectangle 3"/>
          <p:cNvSpPr>
            <a:spLocks noGrp="1" noChangeArrowheads="1"/>
          </p:cNvSpPr>
          <p:nvPr>
            <p:ph idx="1"/>
          </p:nvPr>
        </p:nvSpPr>
        <p:spPr>
          <a:xfrm>
            <a:off x="838200" y="381000"/>
            <a:ext cx="10668000" cy="6705600"/>
          </a:xfrm>
        </p:spPr>
        <p:txBody>
          <a:bodyPr/>
          <a:lstStyle/>
          <a:p>
            <a:pPr algn="just" eaLnBrk="1" hangingPunct="1">
              <a:buFont typeface="Wingdings" panose="05000000000000000000" pitchFamily="2" charset="2"/>
              <a:buNone/>
            </a:pPr>
            <a:r>
              <a:rPr lang="en-US" sz="40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III. </a:t>
            </a:r>
            <a:r>
              <a:rPr lang="en-US" sz="4000"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Luyện</a:t>
            </a:r>
            <a:r>
              <a:rPr lang="en-US" sz="40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4000"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tập</a:t>
            </a:r>
            <a:r>
              <a:rPr lang="en-US" sz="40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p>
          <a:p>
            <a:pPr algn="just" eaLnBrk="1" hangingPunct="1">
              <a:buFont typeface="Wingdings" panose="05000000000000000000" pitchFamily="2" charset="2"/>
              <a:buNone/>
            </a:pPr>
            <a:r>
              <a:rPr lang="en-US" sz="4000" b="1" dirty="0">
                <a:latin typeface="Times New Roman" panose="02020603050405020304" pitchFamily="18" charset="0"/>
                <a:cs typeface="Times New Roman" panose="02020603050405020304" pitchFamily="18" charset="0"/>
                <a:sym typeface="Wingdings" panose="05000000000000000000" pitchFamily="2" charset="2"/>
              </a:rPr>
              <a:t>      </a:t>
            </a:r>
            <a:r>
              <a:rPr lang="en-US" sz="4000" b="1" dirty="0" err="1">
                <a:latin typeface="Times New Roman" panose="02020603050405020304" pitchFamily="18" charset="0"/>
                <a:cs typeface="Times New Roman" panose="02020603050405020304" pitchFamily="18" charset="0"/>
                <a:sym typeface="Wingdings" panose="05000000000000000000" pitchFamily="2" charset="2"/>
              </a:rPr>
              <a:t>Chim</a:t>
            </a:r>
            <a:r>
              <a:rPr lang="en-US" sz="4000" b="1" dirty="0">
                <a:latin typeface="Times New Roman" panose="02020603050405020304" pitchFamily="18" charset="0"/>
                <a:cs typeface="Times New Roman" panose="02020603050405020304" pitchFamily="18" charset="0"/>
                <a:sym typeface="Wingdings" panose="05000000000000000000" pitchFamily="2" charset="2"/>
              </a:rPr>
              <a:t> </a:t>
            </a:r>
            <a:r>
              <a:rPr lang="en-US" sz="4000" b="1" dirty="0" err="1">
                <a:latin typeface="Times New Roman" panose="02020603050405020304" pitchFamily="18" charset="0"/>
                <a:cs typeface="Times New Roman" panose="02020603050405020304" pitchFamily="18" charset="0"/>
                <a:sym typeface="Wingdings" panose="05000000000000000000" pitchFamily="2" charset="2"/>
              </a:rPr>
              <a:t>Sẻ</a:t>
            </a:r>
            <a:r>
              <a:rPr lang="en-US" sz="4000" b="1" dirty="0">
                <a:latin typeface="Times New Roman" panose="02020603050405020304" pitchFamily="18" charset="0"/>
                <a:cs typeface="Times New Roman" panose="02020603050405020304" pitchFamily="18" charset="0"/>
                <a:sym typeface="Wingdings" panose="05000000000000000000" pitchFamily="2" charset="2"/>
              </a:rPr>
              <a:t> </a:t>
            </a:r>
            <a:r>
              <a:rPr lang="en-US" sz="4000" b="1" dirty="0" err="1">
                <a:latin typeface="Times New Roman" panose="02020603050405020304" pitchFamily="18" charset="0"/>
                <a:cs typeface="Times New Roman" panose="02020603050405020304" pitchFamily="18" charset="0"/>
                <a:sym typeface="Wingdings" panose="05000000000000000000" pitchFamily="2" charset="2"/>
              </a:rPr>
              <a:t>và</a:t>
            </a:r>
            <a:r>
              <a:rPr lang="en-US" sz="4000" b="1" dirty="0">
                <a:latin typeface="Times New Roman" panose="02020603050405020304" pitchFamily="18" charset="0"/>
                <a:cs typeface="Times New Roman" panose="02020603050405020304" pitchFamily="18" charset="0"/>
                <a:sym typeface="Wingdings" panose="05000000000000000000" pitchFamily="2" charset="2"/>
              </a:rPr>
              <a:t> </a:t>
            </a:r>
            <a:r>
              <a:rPr lang="en-US" sz="4000" b="1" dirty="0" err="1">
                <a:latin typeface="Times New Roman" panose="02020603050405020304" pitchFamily="18" charset="0"/>
                <a:cs typeface="Times New Roman" panose="02020603050405020304" pitchFamily="18" charset="0"/>
                <a:sym typeface="Wingdings" panose="05000000000000000000" pitchFamily="2" charset="2"/>
              </a:rPr>
              <a:t>chim</a:t>
            </a:r>
            <a:r>
              <a:rPr lang="en-US" sz="4000" b="1" dirty="0">
                <a:latin typeface="Times New Roman" panose="02020603050405020304" pitchFamily="18" charset="0"/>
                <a:cs typeface="Times New Roman" panose="02020603050405020304" pitchFamily="18" charset="0"/>
                <a:sym typeface="Wingdings" panose="05000000000000000000" pitchFamily="2" charset="2"/>
              </a:rPr>
              <a:t> </a:t>
            </a:r>
            <a:r>
              <a:rPr lang="en-US" sz="4000" b="1" dirty="0" err="1">
                <a:latin typeface="Times New Roman" panose="02020603050405020304" pitchFamily="18" charset="0"/>
                <a:cs typeface="Times New Roman" panose="02020603050405020304" pitchFamily="18" charset="0"/>
                <a:sym typeface="Wingdings" panose="05000000000000000000" pitchFamily="2" charset="2"/>
              </a:rPr>
              <a:t>Chích</a:t>
            </a:r>
            <a:r>
              <a:rPr lang="en-US" sz="4000" b="1" dirty="0">
                <a:latin typeface="Times New Roman" panose="02020603050405020304" pitchFamily="18" charset="0"/>
                <a:cs typeface="Times New Roman" panose="02020603050405020304" pitchFamily="18" charset="0"/>
                <a:sym typeface="Wingdings" panose="05000000000000000000" pitchFamily="2" charset="2"/>
              </a:rPr>
              <a:t> </a:t>
            </a:r>
            <a:r>
              <a:rPr lang="en-US" sz="4000" b="1" dirty="0" err="1">
                <a:latin typeface="Times New Roman" panose="02020603050405020304" pitchFamily="18" charset="0"/>
                <a:cs typeface="Times New Roman" panose="02020603050405020304" pitchFamily="18" charset="0"/>
                <a:sym typeface="Wingdings" panose="05000000000000000000" pitchFamily="2" charset="2"/>
              </a:rPr>
              <a:t>là</a:t>
            </a:r>
            <a:r>
              <a:rPr lang="en-US" sz="4000" b="1" dirty="0">
                <a:latin typeface="Times New Roman" panose="02020603050405020304" pitchFamily="18" charset="0"/>
                <a:cs typeface="Times New Roman" panose="02020603050405020304" pitchFamily="18" charset="0"/>
                <a:sym typeface="Wingdings" panose="05000000000000000000" pitchFamily="2" charset="2"/>
              </a:rPr>
              <a:t> </a:t>
            </a:r>
            <a:r>
              <a:rPr lang="en-US" sz="4000" b="1" dirty="0" err="1">
                <a:latin typeface="Times New Roman" panose="02020603050405020304" pitchFamily="18" charset="0"/>
                <a:cs typeface="Times New Roman" panose="02020603050405020304" pitchFamily="18" charset="0"/>
                <a:sym typeface="Wingdings" panose="05000000000000000000" pitchFamily="2" charset="2"/>
              </a:rPr>
              <a:t>đôi</a:t>
            </a:r>
            <a:r>
              <a:rPr lang="en-US" sz="4000" b="1" dirty="0">
                <a:latin typeface="Times New Roman" panose="02020603050405020304" pitchFamily="18" charset="0"/>
                <a:cs typeface="Times New Roman" panose="02020603050405020304" pitchFamily="18" charset="0"/>
                <a:sym typeface="Wingdings" panose="05000000000000000000" pitchFamily="2" charset="2"/>
              </a:rPr>
              <a:t> </a:t>
            </a:r>
            <a:r>
              <a:rPr lang="en-US" sz="4000" b="1" dirty="0" err="1">
                <a:latin typeface="Times New Roman" panose="02020603050405020304" pitchFamily="18" charset="0"/>
                <a:cs typeface="Times New Roman" panose="02020603050405020304" pitchFamily="18" charset="0"/>
                <a:sym typeface="Wingdings" panose="05000000000000000000" pitchFamily="2" charset="2"/>
              </a:rPr>
              <a:t>bạn</a:t>
            </a:r>
            <a:r>
              <a:rPr lang="en-US" sz="4000" b="1" dirty="0">
                <a:latin typeface="Times New Roman" panose="02020603050405020304" pitchFamily="18" charset="0"/>
                <a:cs typeface="Times New Roman" panose="02020603050405020304" pitchFamily="18" charset="0"/>
                <a:sym typeface="Wingdings" panose="05000000000000000000" pitchFamily="2" charset="2"/>
              </a:rPr>
              <a:t> </a:t>
            </a:r>
            <a:r>
              <a:rPr lang="en-US" sz="4000" b="1" dirty="0" err="1">
                <a:latin typeface="Times New Roman" panose="02020603050405020304" pitchFamily="18" charset="0"/>
                <a:cs typeface="Times New Roman" panose="02020603050405020304" pitchFamily="18" charset="0"/>
                <a:sym typeface="Wingdings" panose="05000000000000000000" pitchFamily="2" charset="2"/>
              </a:rPr>
              <a:t>thân</a:t>
            </a:r>
            <a:r>
              <a:rPr lang="en-US" sz="4000" b="1" dirty="0">
                <a:latin typeface="Times New Roman" panose="02020603050405020304" pitchFamily="18" charset="0"/>
                <a:cs typeface="Times New Roman" panose="02020603050405020304" pitchFamily="18" charset="0"/>
                <a:sym typeface="Wingdings" panose="05000000000000000000" pitchFamily="2" charset="2"/>
              </a:rPr>
              <a:t> </a:t>
            </a:r>
            <a:r>
              <a:rPr lang="en-US" sz="4000" b="1" dirty="0" err="1">
                <a:latin typeface="Times New Roman" panose="02020603050405020304" pitchFamily="18" charset="0"/>
                <a:cs typeface="Times New Roman" panose="02020603050405020304" pitchFamily="18" charset="0"/>
                <a:sym typeface="Wingdings" panose="05000000000000000000" pitchFamily="2" charset="2"/>
              </a:rPr>
              <a:t>nhưng</a:t>
            </a:r>
            <a:r>
              <a:rPr lang="en-US" sz="4000" b="1" dirty="0">
                <a:latin typeface="Times New Roman" panose="02020603050405020304" pitchFamily="18" charset="0"/>
                <a:cs typeface="Times New Roman" panose="02020603050405020304" pitchFamily="18" charset="0"/>
                <a:sym typeface="Wingdings" panose="05000000000000000000" pitchFamily="2" charset="2"/>
              </a:rPr>
              <a:t> </a:t>
            </a:r>
            <a:r>
              <a:rPr lang="en-US" sz="4000" b="1" dirty="0" err="1">
                <a:latin typeface="Times New Roman" panose="02020603050405020304" pitchFamily="18" charset="0"/>
                <a:cs typeface="Times New Roman" panose="02020603050405020304" pitchFamily="18" charset="0"/>
                <a:sym typeface="Wingdings" panose="05000000000000000000" pitchFamily="2" charset="2"/>
              </a:rPr>
              <a:t>tính</a:t>
            </a:r>
            <a:r>
              <a:rPr lang="en-US" sz="4000" b="1" dirty="0">
                <a:latin typeface="Times New Roman" panose="02020603050405020304" pitchFamily="18" charset="0"/>
                <a:cs typeface="Times New Roman" panose="02020603050405020304" pitchFamily="18" charset="0"/>
                <a:sym typeface="Wingdings" panose="05000000000000000000" pitchFamily="2" charset="2"/>
              </a:rPr>
              <a:t> </a:t>
            </a:r>
            <a:r>
              <a:rPr lang="en-US" sz="4000" b="1" dirty="0" err="1">
                <a:latin typeface="Times New Roman" panose="02020603050405020304" pitchFamily="18" charset="0"/>
                <a:cs typeface="Times New Roman" panose="02020603050405020304" pitchFamily="18" charset="0"/>
                <a:sym typeface="Wingdings" panose="05000000000000000000" pitchFamily="2" charset="2"/>
              </a:rPr>
              <a:t>tình</a:t>
            </a:r>
            <a:r>
              <a:rPr lang="en-US" sz="4000" b="1" dirty="0">
                <a:latin typeface="Times New Roman" panose="02020603050405020304" pitchFamily="18" charset="0"/>
                <a:cs typeface="Times New Roman" panose="02020603050405020304" pitchFamily="18" charset="0"/>
                <a:sym typeface="Wingdings" panose="05000000000000000000" pitchFamily="2" charset="2"/>
              </a:rPr>
              <a:t> </a:t>
            </a:r>
            <a:r>
              <a:rPr lang="en-US" sz="4000" b="1" dirty="0" err="1">
                <a:latin typeface="Times New Roman" panose="02020603050405020304" pitchFamily="18" charset="0"/>
                <a:cs typeface="Times New Roman" panose="02020603050405020304" pitchFamily="18" charset="0"/>
                <a:sym typeface="Wingdings" panose="05000000000000000000" pitchFamily="2" charset="2"/>
              </a:rPr>
              <a:t>khác</a:t>
            </a:r>
            <a:r>
              <a:rPr lang="en-US" sz="4000" b="1" dirty="0">
                <a:latin typeface="Times New Roman" panose="02020603050405020304" pitchFamily="18" charset="0"/>
                <a:cs typeface="Times New Roman" panose="02020603050405020304" pitchFamily="18" charset="0"/>
                <a:sym typeface="Wingdings" panose="05000000000000000000" pitchFamily="2" charset="2"/>
              </a:rPr>
              <a:t> </a:t>
            </a:r>
            <a:r>
              <a:rPr lang="en-US" sz="4000" b="1" dirty="0" err="1">
                <a:latin typeface="Times New Roman" panose="02020603050405020304" pitchFamily="18" charset="0"/>
                <a:cs typeface="Times New Roman" panose="02020603050405020304" pitchFamily="18" charset="0"/>
                <a:sym typeface="Wingdings" panose="05000000000000000000" pitchFamily="2" charset="2"/>
              </a:rPr>
              <a:t>nhau</a:t>
            </a:r>
            <a:r>
              <a:rPr lang="en-US" sz="4000" b="1" dirty="0">
                <a:latin typeface="Times New Roman" panose="02020603050405020304" pitchFamily="18" charset="0"/>
                <a:cs typeface="Times New Roman" panose="02020603050405020304" pitchFamily="18" charset="0"/>
                <a:sym typeface="Wingdings" panose="05000000000000000000" pitchFamily="2" charset="2"/>
              </a:rPr>
              <a:t>. </a:t>
            </a:r>
            <a:r>
              <a:rPr lang="en-US" sz="4000" b="1" dirty="0" err="1">
                <a:latin typeface="Times New Roman" panose="02020603050405020304" pitchFamily="18" charset="0"/>
                <a:cs typeface="Times New Roman" panose="02020603050405020304" pitchFamily="18" charset="0"/>
                <a:sym typeface="Wingdings" panose="05000000000000000000" pitchFamily="2" charset="2"/>
              </a:rPr>
              <a:t>Chích</a:t>
            </a:r>
            <a:r>
              <a:rPr lang="en-US" sz="4000" b="1" dirty="0">
                <a:latin typeface="Times New Roman" panose="02020603050405020304" pitchFamily="18" charset="0"/>
                <a:cs typeface="Times New Roman" panose="02020603050405020304" pitchFamily="18" charset="0"/>
                <a:sym typeface="Wingdings" panose="05000000000000000000" pitchFamily="2" charset="2"/>
              </a:rPr>
              <a:t> </a:t>
            </a:r>
            <a:r>
              <a:rPr lang="en-US" sz="4000" b="1" dirty="0" err="1">
                <a:latin typeface="Times New Roman" panose="02020603050405020304" pitchFamily="18" charset="0"/>
                <a:cs typeface="Times New Roman" panose="02020603050405020304" pitchFamily="18" charset="0"/>
                <a:sym typeface="Wingdings" panose="05000000000000000000" pitchFamily="2" charset="2"/>
              </a:rPr>
              <a:t>xởi</a:t>
            </a:r>
            <a:r>
              <a:rPr lang="en-US" sz="4000" b="1" dirty="0">
                <a:latin typeface="Times New Roman" panose="02020603050405020304" pitchFamily="18" charset="0"/>
                <a:cs typeface="Times New Roman" panose="02020603050405020304" pitchFamily="18" charset="0"/>
                <a:sym typeface="Wingdings" panose="05000000000000000000" pitchFamily="2" charset="2"/>
              </a:rPr>
              <a:t> </a:t>
            </a:r>
            <a:r>
              <a:rPr lang="en-US" sz="4000" b="1" dirty="0" err="1">
                <a:latin typeface="Times New Roman" panose="02020603050405020304" pitchFamily="18" charset="0"/>
                <a:cs typeface="Times New Roman" panose="02020603050405020304" pitchFamily="18" charset="0"/>
                <a:sym typeface="Wingdings" panose="05000000000000000000" pitchFamily="2" charset="2"/>
              </a:rPr>
              <a:t>lởi</a:t>
            </a:r>
            <a:r>
              <a:rPr lang="en-US" sz="4000" b="1" dirty="0">
                <a:latin typeface="Times New Roman" panose="02020603050405020304" pitchFamily="18" charset="0"/>
                <a:cs typeface="Times New Roman" panose="02020603050405020304" pitchFamily="18" charset="0"/>
                <a:sym typeface="Wingdings" panose="05000000000000000000" pitchFamily="2" charset="2"/>
              </a:rPr>
              <a:t>, hay </a:t>
            </a:r>
            <a:r>
              <a:rPr lang="en-US" sz="4000" b="1" dirty="0" err="1">
                <a:latin typeface="Times New Roman" panose="02020603050405020304" pitchFamily="18" charset="0"/>
                <a:cs typeface="Times New Roman" panose="02020603050405020304" pitchFamily="18" charset="0"/>
                <a:sym typeface="Wingdings" panose="05000000000000000000" pitchFamily="2" charset="2"/>
              </a:rPr>
              <a:t>giúp</a:t>
            </a:r>
            <a:r>
              <a:rPr lang="en-US" sz="4000" b="1" dirty="0">
                <a:latin typeface="Times New Roman" panose="02020603050405020304" pitchFamily="18" charset="0"/>
                <a:cs typeface="Times New Roman" panose="02020603050405020304" pitchFamily="18" charset="0"/>
                <a:sym typeface="Wingdings" panose="05000000000000000000" pitchFamily="2" charset="2"/>
              </a:rPr>
              <a:t> </a:t>
            </a:r>
            <a:r>
              <a:rPr lang="en-US" sz="4000" b="1" dirty="0" err="1">
                <a:latin typeface="Times New Roman" panose="02020603050405020304" pitchFamily="18" charset="0"/>
                <a:cs typeface="Times New Roman" panose="02020603050405020304" pitchFamily="18" charset="0"/>
                <a:sym typeface="Wingdings" panose="05000000000000000000" pitchFamily="2" charset="2"/>
              </a:rPr>
              <a:t>bạn</a:t>
            </a:r>
            <a:r>
              <a:rPr lang="en-US" sz="4000" b="1" dirty="0">
                <a:latin typeface="Times New Roman" panose="02020603050405020304" pitchFamily="18" charset="0"/>
                <a:cs typeface="Times New Roman" panose="02020603050405020304" pitchFamily="18" charset="0"/>
                <a:sym typeface="Wingdings" panose="05000000000000000000" pitchFamily="2" charset="2"/>
              </a:rPr>
              <a:t>. </a:t>
            </a:r>
            <a:r>
              <a:rPr lang="en-US" sz="4000" b="1" dirty="0" err="1">
                <a:latin typeface="Times New Roman" panose="02020603050405020304" pitchFamily="18" charset="0"/>
                <a:cs typeface="Times New Roman" panose="02020603050405020304" pitchFamily="18" charset="0"/>
                <a:sym typeface="Wingdings" panose="05000000000000000000" pitchFamily="2" charset="2"/>
              </a:rPr>
              <a:t>Còn</a:t>
            </a:r>
            <a:r>
              <a:rPr lang="en-US" sz="4000" b="1" dirty="0">
                <a:latin typeface="Times New Roman" panose="02020603050405020304" pitchFamily="18" charset="0"/>
                <a:cs typeface="Times New Roman" panose="02020603050405020304" pitchFamily="18" charset="0"/>
                <a:sym typeface="Wingdings" panose="05000000000000000000" pitchFamily="2" charset="2"/>
              </a:rPr>
              <a:t> </a:t>
            </a:r>
            <a:r>
              <a:rPr lang="en-US" sz="4000" b="1" dirty="0" err="1">
                <a:latin typeface="Times New Roman" panose="02020603050405020304" pitchFamily="18" charset="0"/>
                <a:cs typeface="Times New Roman" panose="02020603050405020304" pitchFamily="18" charset="0"/>
                <a:sym typeface="Wingdings" panose="05000000000000000000" pitchFamily="2" charset="2"/>
              </a:rPr>
              <a:t>Sẻ</a:t>
            </a:r>
            <a:r>
              <a:rPr lang="en-US" sz="4000" b="1" dirty="0">
                <a:latin typeface="Times New Roman" panose="02020603050405020304" pitchFamily="18" charset="0"/>
                <a:cs typeface="Times New Roman" panose="02020603050405020304" pitchFamily="18" charset="0"/>
                <a:sym typeface="Wingdings" panose="05000000000000000000" pitchFamily="2" charset="2"/>
              </a:rPr>
              <a:t> </a:t>
            </a:r>
            <a:r>
              <a:rPr lang="en-US" sz="4000" b="1" dirty="0" err="1">
                <a:latin typeface="Times New Roman" panose="02020603050405020304" pitchFamily="18" charset="0"/>
                <a:cs typeface="Times New Roman" panose="02020603050405020304" pitchFamily="18" charset="0"/>
                <a:sym typeface="Wingdings" panose="05000000000000000000" pitchFamily="2" charset="2"/>
              </a:rPr>
              <a:t>thì</a:t>
            </a:r>
            <a:r>
              <a:rPr lang="en-US" sz="4000" b="1" dirty="0">
                <a:latin typeface="Times New Roman" panose="02020603050405020304" pitchFamily="18" charset="0"/>
                <a:cs typeface="Times New Roman" panose="02020603050405020304" pitchFamily="18" charset="0"/>
                <a:sym typeface="Wingdings" panose="05000000000000000000" pitchFamily="2" charset="2"/>
              </a:rPr>
              <a:t> </a:t>
            </a:r>
            <a:r>
              <a:rPr lang="en-US" sz="4000" b="1" dirty="0" err="1">
                <a:latin typeface="Times New Roman" panose="02020603050405020304" pitchFamily="18" charset="0"/>
                <a:cs typeface="Times New Roman" panose="02020603050405020304" pitchFamily="18" charset="0"/>
                <a:sym typeface="Wingdings" panose="05000000000000000000" pitchFamily="2" charset="2"/>
              </a:rPr>
              <a:t>đôi</a:t>
            </a:r>
            <a:r>
              <a:rPr lang="en-US" sz="4000" b="1" dirty="0">
                <a:latin typeface="Times New Roman" panose="02020603050405020304" pitchFamily="18" charset="0"/>
                <a:cs typeface="Times New Roman" panose="02020603050405020304" pitchFamily="18" charset="0"/>
                <a:sym typeface="Wingdings" panose="05000000000000000000" pitchFamily="2" charset="2"/>
              </a:rPr>
              <a:t> </a:t>
            </a:r>
            <a:r>
              <a:rPr lang="en-US" sz="4000" b="1" dirty="0" err="1">
                <a:latin typeface="Times New Roman" panose="02020603050405020304" pitchFamily="18" charset="0"/>
                <a:cs typeface="Times New Roman" panose="02020603050405020304" pitchFamily="18" charset="0"/>
                <a:sym typeface="Wingdings" panose="05000000000000000000" pitchFamily="2" charset="2"/>
              </a:rPr>
              <a:t>khi</a:t>
            </a:r>
            <a:r>
              <a:rPr lang="en-US" sz="4000" b="1" dirty="0">
                <a:latin typeface="Times New Roman" panose="02020603050405020304" pitchFamily="18" charset="0"/>
                <a:cs typeface="Times New Roman" panose="02020603050405020304" pitchFamily="18" charset="0"/>
                <a:sym typeface="Wingdings" panose="05000000000000000000" pitchFamily="2" charset="2"/>
              </a:rPr>
              <a:t> </a:t>
            </a:r>
            <a:r>
              <a:rPr lang="en-US" sz="4000" b="1" dirty="0" err="1">
                <a:latin typeface="Times New Roman" panose="02020603050405020304" pitchFamily="18" charset="0"/>
                <a:cs typeface="Times New Roman" panose="02020603050405020304" pitchFamily="18" charset="0"/>
                <a:sym typeface="Wingdings" panose="05000000000000000000" pitchFamily="2" charset="2"/>
              </a:rPr>
              <a:t>bụng</a:t>
            </a:r>
            <a:r>
              <a:rPr lang="en-US" sz="4000" b="1" dirty="0">
                <a:latin typeface="Times New Roman" panose="02020603050405020304" pitchFamily="18" charset="0"/>
                <a:cs typeface="Times New Roman" panose="02020603050405020304" pitchFamily="18" charset="0"/>
                <a:sym typeface="Wingdings" panose="05000000000000000000" pitchFamily="2" charset="2"/>
              </a:rPr>
              <a:t> </a:t>
            </a:r>
            <a:r>
              <a:rPr lang="en-US" sz="4000" b="1" dirty="0" err="1">
                <a:latin typeface="Times New Roman" panose="02020603050405020304" pitchFamily="18" charset="0"/>
                <a:cs typeface="Times New Roman" panose="02020603050405020304" pitchFamily="18" charset="0"/>
                <a:sym typeface="Wingdings" panose="05000000000000000000" pitchFamily="2" charset="2"/>
              </a:rPr>
              <a:t>dạ</a:t>
            </a:r>
            <a:r>
              <a:rPr lang="en-US" sz="4000" b="1" dirty="0">
                <a:latin typeface="Times New Roman" panose="02020603050405020304" pitchFamily="18" charset="0"/>
                <a:cs typeface="Times New Roman" panose="02020603050405020304" pitchFamily="18" charset="0"/>
                <a:sym typeface="Wingdings" panose="05000000000000000000" pitchFamily="2" charset="2"/>
              </a:rPr>
              <a:t> </a:t>
            </a:r>
            <a:r>
              <a:rPr lang="en-US" sz="4000" b="1" dirty="0" err="1">
                <a:latin typeface="Times New Roman" panose="02020603050405020304" pitchFamily="18" charset="0"/>
                <a:cs typeface="Times New Roman" panose="02020603050405020304" pitchFamily="18" charset="0"/>
                <a:sym typeface="Wingdings" panose="05000000000000000000" pitchFamily="2" charset="2"/>
              </a:rPr>
              <a:t>hẹp</a:t>
            </a:r>
            <a:r>
              <a:rPr lang="en-US" sz="4000" b="1" dirty="0">
                <a:latin typeface="Times New Roman" panose="02020603050405020304" pitchFamily="18" charset="0"/>
                <a:cs typeface="Times New Roman" panose="02020603050405020304" pitchFamily="18" charset="0"/>
                <a:sym typeface="Wingdings" panose="05000000000000000000" pitchFamily="2" charset="2"/>
              </a:rPr>
              <a:t> </a:t>
            </a:r>
            <a:r>
              <a:rPr lang="en-US" sz="4000" b="1" dirty="0" err="1">
                <a:latin typeface="Times New Roman" panose="02020603050405020304" pitchFamily="18" charset="0"/>
                <a:cs typeface="Times New Roman" panose="02020603050405020304" pitchFamily="18" charset="0"/>
                <a:sym typeface="Wingdings" panose="05000000000000000000" pitchFamily="2" charset="2"/>
              </a:rPr>
              <a:t>hòi</a:t>
            </a:r>
            <a:r>
              <a:rPr lang="en-US" sz="4000" b="1" dirty="0">
                <a:latin typeface="Times New Roman" panose="02020603050405020304" pitchFamily="18" charset="0"/>
                <a:cs typeface="Times New Roman" panose="02020603050405020304" pitchFamily="18" charset="0"/>
                <a:sym typeface="Wingdings" panose="05000000000000000000" pitchFamily="2" charset="2"/>
              </a:rPr>
              <a:t>. </a:t>
            </a:r>
            <a:r>
              <a:rPr lang="en-US" sz="4000" b="1" dirty="0" err="1">
                <a:latin typeface="Times New Roman" panose="02020603050405020304" pitchFamily="18" charset="0"/>
                <a:cs typeface="Times New Roman" panose="02020603050405020304" pitchFamily="18" charset="0"/>
                <a:sym typeface="Wingdings" panose="05000000000000000000" pitchFamily="2" charset="2"/>
              </a:rPr>
              <a:t>Dưới</a:t>
            </a:r>
            <a:r>
              <a:rPr lang="en-US" sz="4000" b="1" dirty="0">
                <a:latin typeface="Times New Roman" panose="02020603050405020304" pitchFamily="18" charset="0"/>
                <a:cs typeface="Times New Roman" panose="02020603050405020304" pitchFamily="18" charset="0"/>
                <a:sym typeface="Wingdings" panose="05000000000000000000" pitchFamily="2" charset="2"/>
              </a:rPr>
              <a:t> </a:t>
            </a:r>
            <a:r>
              <a:rPr lang="en-US" sz="4000" b="1" dirty="0" err="1">
                <a:latin typeface="Times New Roman" panose="02020603050405020304" pitchFamily="18" charset="0"/>
                <a:cs typeface="Times New Roman" panose="02020603050405020304" pitchFamily="18" charset="0"/>
                <a:sym typeface="Wingdings" panose="05000000000000000000" pitchFamily="2" charset="2"/>
              </a:rPr>
              <a:t>đây</a:t>
            </a:r>
            <a:r>
              <a:rPr lang="en-US" sz="4000" b="1" dirty="0">
                <a:latin typeface="Times New Roman" panose="02020603050405020304" pitchFamily="18" charset="0"/>
                <a:cs typeface="Times New Roman" panose="02020603050405020304" pitchFamily="18" charset="0"/>
                <a:sym typeface="Wingdings" panose="05000000000000000000" pitchFamily="2" charset="2"/>
              </a:rPr>
              <a:t> </a:t>
            </a:r>
            <a:r>
              <a:rPr lang="en-US" sz="4000" b="1" dirty="0" err="1">
                <a:latin typeface="Times New Roman" panose="02020603050405020304" pitchFamily="18" charset="0"/>
                <a:cs typeface="Times New Roman" panose="02020603050405020304" pitchFamily="18" charset="0"/>
                <a:sym typeface="Wingdings" panose="05000000000000000000" pitchFamily="2" charset="2"/>
              </a:rPr>
              <a:t>là</a:t>
            </a:r>
            <a:r>
              <a:rPr lang="en-US" sz="4000" b="1" dirty="0">
                <a:latin typeface="Times New Roman" panose="02020603050405020304" pitchFamily="18" charset="0"/>
                <a:cs typeface="Times New Roman" panose="02020603050405020304" pitchFamily="18" charset="0"/>
                <a:sym typeface="Wingdings" panose="05000000000000000000" pitchFamily="2" charset="2"/>
              </a:rPr>
              <a:t> </a:t>
            </a:r>
            <a:r>
              <a:rPr lang="en-US" sz="4000" b="1" dirty="0" err="1">
                <a:latin typeface="Times New Roman" panose="02020603050405020304" pitchFamily="18" charset="0"/>
                <a:cs typeface="Times New Roman" panose="02020603050405020304" pitchFamily="18" charset="0"/>
                <a:sym typeface="Wingdings" panose="05000000000000000000" pitchFamily="2" charset="2"/>
              </a:rPr>
              <a:t>một</a:t>
            </a:r>
            <a:r>
              <a:rPr lang="en-US" sz="4000" b="1" dirty="0">
                <a:latin typeface="Times New Roman" panose="02020603050405020304" pitchFamily="18" charset="0"/>
                <a:cs typeface="Times New Roman" panose="02020603050405020304" pitchFamily="18" charset="0"/>
                <a:sym typeface="Wingdings" panose="05000000000000000000" pitchFamily="2" charset="2"/>
              </a:rPr>
              <a:t> </a:t>
            </a:r>
            <a:r>
              <a:rPr lang="en-US" sz="4000" b="1" dirty="0" err="1">
                <a:latin typeface="Times New Roman" panose="02020603050405020304" pitchFamily="18" charset="0"/>
                <a:cs typeface="Times New Roman" panose="02020603050405020304" pitchFamily="18" charset="0"/>
                <a:sym typeface="Wingdings" panose="05000000000000000000" pitchFamily="2" charset="2"/>
              </a:rPr>
              <a:t>số</a:t>
            </a:r>
            <a:r>
              <a:rPr lang="en-US" sz="4000" b="1" dirty="0">
                <a:latin typeface="Times New Roman" panose="02020603050405020304" pitchFamily="18" charset="0"/>
                <a:cs typeface="Times New Roman" panose="02020603050405020304" pitchFamily="18" charset="0"/>
                <a:sym typeface="Wingdings" panose="05000000000000000000" pitchFamily="2" charset="2"/>
              </a:rPr>
              <a:t> </a:t>
            </a:r>
            <a:r>
              <a:rPr lang="en-US" sz="4000" b="1" dirty="0" err="1">
                <a:latin typeface="Times New Roman" panose="02020603050405020304" pitchFamily="18" charset="0"/>
                <a:cs typeface="Times New Roman" panose="02020603050405020304" pitchFamily="18" charset="0"/>
                <a:sym typeface="Wingdings" panose="05000000000000000000" pitchFamily="2" charset="2"/>
              </a:rPr>
              <a:t>hành</a:t>
            </a:r>
            <a:r>
              <a:rPr lang="en-US" sz="4000" b="1" dirty="0">
                <a:latin typeface="Times New Roman" panose="02020603050405020304" pitchFamily="18" charset="0"/>
                <a:cs typeface="Times New Roman" panose="02020603050405020304" pitchFamily="18" charset="0"/>
                <a:sym typeface="Wingdings" panose="05000000000000000000" pitchFamily="2" charset="2"/>
              </a:rPr>
              <a:t> </a:t>
            </a:r>
            <a:r>
              <a:rPr lang="en-US" sz="4000" b="1" dirty="0" err="1">
                <a:latin typeface="Times New Roman" panose="02020603050405020304" pitchFamily="18" charset="0"/>
                <a:cs typeface="Times New Roman" panose="02020603050405020304" pitchFamily="18" charset="0"/>
                <a:sym typeface="Wingdings" panose="05000000000000000000" pitchFamily="2" charset="2"/>
              </a:rPr>
              <a:t>động</a:t>
            </a:r>
            <a:r>
              <a:rPr lang="en-US" sz="4000" b="1" dirty="0">
                <a:latin typeface="Times New Roman" panose="02020603050405020304" pitchFamily="18" charset="0"/>
                <a:cs typeface="Times New Roman" panose="02020603050405020304" pitchFamily="18" charset="0"/>
                <a:sym typeface="Wingdings" panose="05000000000000000000" pitchFamily="2" charset="2"/>
              </a:rPr>
              <a:t> </a:t>
            </a:r>
            <a:r>
              <a:rPr lang="en-US" sz="4000" b="1" dirty="0" err="1">
                <a:latin typeface="Times New Roman" panose="02020603050405020304" pitchFamily="18" charset="0"/>
                <a:cs typeface="Times New Roman" panose="02020603050405020304" pitchFamily="18" charset="0"/>
                <a:sym typeface="Wingdings" panose="05000000000000000000" pitchFamily="2" charset="2"/>
              </a:rPr>
              <a:t>của</a:t>
            </a:r>
            <a:r>
              <a:rPr lang="en-US" sz="4000" b="1" dirty="0">
                <a:latin typeface="Times New Roman" panose="02020603050405020304" pitchFamily="18" charset="0"/>
                <a:cs typeface="Times New Roman" panose="02020603050405020304" pitchFamily="18" charset="0"/>
                <a:sym typeface="Wingdings" panose="05000000000000000000" pitchFamily="2" charset="2"/>
              </a:rPr>
              <a:t> </a:t>
            </a:r>
            <a:r>
              <a:rPr lang="en-US" sz="4000" b="1" dirty="0" err="1">
                <a:latin typeface="Times New Roman" panose="02020603050405020304" pitchFamily="18" charset="0"/>
                <a:cs typeface="Times New Roman" panose="02020603050405020304" pitchFamily="18" charset="0"/>
                <a:sym typeface="Wingdings" panose="05000000000000000000" pitchFamily="2" charset="2"/>
              </a:rPr>
              <a:t>hai</a:t>
            </a:r>
            <a:r>
              <a:rPr lang="en-US" sz="4000" b="1" dirty="0">
                <a:latin typeface="Times New Roman" panose="02020603050405020304" pitchFamily="18" charset="0"/>
                <a:cs typeface="Times New Roman" panose="02020603050405020304" pitchFamily="18" charset="0"/>
                <a:sym typeface="Wingdings" panose="05000000000000000000" pitchFamily="2" charset="2"/>
              </a:rPr>
              <a:t> </a:t>
            </a:r>
            <a:r>
              <a:rPr lang="en-US" sz="4000" b="1" dirty="0" err="1">
                <a:latin typeface="Times New Roman" panose="02020603050405020304" pitchFamily="18" charset="0"/>
                <a:cs typeface="Times New Roman" panose="02020603050405020304" pitchFamily="18" charset="0"/>
                <a:sym typeface="Wingdings" panose="05000000000000000000" pitchFamily="2" charset="2"/>
              </a:rPr>
              <a:t>nhân</a:t>
            </a:r>
            <a:r>
              <a:rPr lang="en-US" sz="4000" b="1" dirty="0">
                <a:latin typeface="Times New Roman" panose="02020603050405020304" pitchFamily="18" charset="0"/>
                <a:cs typeface="Times New Roman" panose="02020603050405020304" pitchFamily="18" charset="0"/>
                <a:sym typeface="Wingdings" panose="05000000000000000000" pitchFamily="2" charset="2"/>
              </a:rPr>
              <a:t> </a:t>
            </a:r>
            <a:r>
              <a:rPr lang="en-US" sz="4000" b="1" dirty="0" err="1">
                <a:latin typeface="Times New Roman" panose="02020603050405020304" pitchFamily="18" charset="0"/>
                <a:cs typeface="Times New Roman" panose="02020603050405020304" pitchFamily="18" charset="0"/>
                <a:sym typeface="Wingdings" panose="05000000000000000000" pitchFamily="2" charset="2"/>
              </a:rPr>
              <a:t>vật</a:t>
            </a:r>
            <a:r>
              <a:rPr lang="en-US" sz="4000" b="1" dirty="0">
                <a:latin typeface="Times New Roman" panose="02020603050405020304" pitchFamily="18" charset="0"/>
                <a:cs typeface="Times New Roman" panose="02020603050405020304" pitchFamily="18" charset="0"/>
                <a:sym typeface="Wingdings" panose="05000000000000000000" pitchFamily="2" charset="2"/>
              </a:rPr>
              <a:t> </a:t>
            </a:r>
            <a:r>
              <a:rPr lang="en-US" sz="4000" b="1" dirty="0" err="1">
                <a:latin typeface="Times New Roman" panose="02020603050405020304" pitchFamily="18" charset="0"/>
                <a:cs typeface="Times New Roman" panose="02020603050405020304" pitchFamily="18" charset="0"/>
                <a:sym typeface="Wingdings" panose="05000000000000000000" pitchFamily="2" charset="2"/>
              </a:rPr>
              <a:t>ấy</a:t>
            </a:r>
            <a:r>
              <a:rPr lang="en-US" sz="4000" b="1" dirty="0">
                <a:latin typeface="Times New Roman" panose="02020603050405020304" pitchFamily="18" charset="0"/>
                <a:cs typeface="Times New Roman" panose="02020603050405020304" pitchFamily="18" charset="0"/>
                <a:sym typeface="Wingdings" panose="05000000000000000000" pitchFamily="2" charset="2"/>
              </a:rPr>
              <a:t> </a:t>
            </a:r>
            <a:r>
              <a:rPr lang="en-US" sz="4000" b="1" dirty="0" err="1">
                <a:latin typeface="Times New Roman" panose="02020603050405020304" pitchFamily="18" charset="0"/>
                <a:cs typeface="Times New Roman" panose="02020603050405020304" pitchFamily="18" charset="0"/>
                <a:sym typeface="Wingdings" panose="05000000000000000000" pitchFamily="2" charset="2"/>
              </a:rPr>
              <a:t>trong</a:t>
            </a:r>
            <a:r>
              <a:rPr lang="en-US" sz="4000" b="1" dirty="0">
                <a:latin typeface="Times New Roman" panose="02020603050405020304" pitchFamily="18" charset="0"/>
                <a:cs typeface="Times New Roman" panose="02020603050405020304" pitchFamily="18" charset="0"/>
                <a:sym typeface="Wingdings" panose="05000000000000000000" pitchFamily="2" charset="2"/>
              </a:rPr>
              <a:t> </a:t>
            </a:r>
            <a:r>
              <a:rPr lang="en-US" sz="4000" b="1" dirty="0" err="1">
                <a:latin typeface="Times New Roman" panose="02020603050405020304" pitchFamily="18" charset="0"/>
                <a:cs typeface="Times New Roman" panose="02020603050405020304" pitchFamily="18" charset="0"/>
                <a:sym typeface="Wingdings" panose="05000000000000000000" pitchFamily="2" charset="2"/>
              </a:rPr>
              <a:t>câu</a:t>
            </a:r>
            <a:r>
              <a:rPr lang="en-US" sz="4000" b="1" dirty="0">
                <a:latin typeface="Times New Roman" panose="02020603050405020304" pitchFamily="18" charset="0"/>
                <a:cs typeface="Times New Roman" panose="02020603050405020304" pitchFamily="18" charset="0"/>
                <a:sym typeface="Wingdings" panose="05000000000000000000" pitchFamily="2" charset="2"/>
              </a:rPr>
              <a:t> </a:t>
            </a:r>
            <a:r>
              <a:rPr lang="en-US" sz="4000" b="1" dirty="0" err="1">
                <a:latin typeface="Times New Roman" panose="02020603050405020304" pitchFamily="18" charset="0"/>
                <a:cs typeface="Times New Roman" panose="02020603050405020304" pitchFamily="18" charset="0"/>
                <a:sym typeface="Wingdings" panose="05000000000000000000" pitchFamily="2" charset="2"/>
              </a:rPr>
              <a:t>chuyện</a:t>
            </a:r>
            <a:r>
              <a:rPr lang="en-US" sz="4000" b="1" dirty="0">
                <a:latin typeface="Times New Roman" panose="02020603050405020304" pitchFamily="18" charset="0"/>
                <a:cs typeface="Times New Roman" panose="02020603050405020304" pitchFamily="18" charset="0"/>
                <a:sym typeface="Wingdings" panose="05000000000000000000" pitchFamily="2" charset="2"/>
              </a:rPr>
              <a:t> </a:t>
            </a:r>
            <a:r>
              <a:rPr lang="en-US" sz="4000" b="1" i="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Bài</a:t>
            </a:r>
            <a:r>
              <a:rPr lang="en-US" sz="4000" b="1" i="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4000" b="1" i="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học</a:t>
            </a:r>
            <a:r>
              <a:rPr lang="en-US" sz="4000" b="1" i="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4000" b="1" i="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quý</a:t>
            </a:r>
            <a:r>
              <a:rPr lang="en-US" sz="4000" b="1" dirty="0">
                <a:latin typeface="Times New Roman" panose="02020603050405020304" pitchFamily="18" charset="0"/>
                <a:cs typeface="Times New Roman" panose="02020603050405020304" pitchFamily="18" charset="0"/>
                <a:sym typeface="Wingdings" panose="05000000000000000000" pitchFamily="2" charset="2"/>
              </a:rPr>
              <a:t>. </a:t>
            </a:r>
          </a:p>
          <a:p>
            <a:pPr algn="just" eaLnBrk="1" hangingPunct="1">
              <a:buFont typeface="Wingdings" panose="05000000000000000000" pitchFamily="2" charset="2"/>
              <a:buNone/>
            </a:pPr>
            <a:r>
              <a:rPr lang="vi-VN" altLang="en-US" sz="4000" b="1" dirty="0" err="1">
                <a:latin typeface="Times New Roman" panose="02020603050405020304" pitchFamily="18" charset="0"/>
                <a:cs typeface="Times New Roman" panose="02020603050405020304" pitchFamily="18" charset="0"/>
                <a:sym typeface="Wingdings" panose="05000000000000000000" pitchFamily="2" charset="2"/>
              </a:rPr>
              <a:t>  </a:t>
            </a:r>
            <a:r>
              <a:rPr lang="en-US" sz="4000" b="1" dirty="0" err="1">
                <a:latin typeface="Times New Roman" panose="02020603050405020304" pitchFamily="18" charset="0"/>
                <a:cs typeface="Times New Roman" panose="02020603050405020304" pitchFamily="18" charset="0"/>
                <a:sym typeface="Wingdings" panose="05000000000000000000" pitchFamily="2" charset="2"/>
              </a:rPr>
              <a:t>Em</a:t>
            </a:r>
            <a:r>
              <a:rPr lang="en-US" sz="4000" b="1" dirty="0">
                <a:latin typeface="Times New Roman" panose="02020603050405020304" pitchFamily="18" charset="0"/>
                <a:cs typeface="Times New Roman" panose="02020603050405020304" pitchFamily="18" charset="0"/>
                <a:sym typeface="Wingdings" panose="05000000000000000000" pitchFamily="2" charset="2"/>
              </a:rPr>
              <a:t> </a:t>
            </a:r>
            <a:r>
              <a:rPr lang="en-US" sz="4000" b="1" dirty="0" err="1">
                <a:latin typeface="Times New Roman" panose="02020603050405020304" pitchFamily="18" charset="0"/>
                <a:cs typeface="Times New Roman" panose="02020603050405020304" pitchFamily="18" charset="0"/>
                <a:sym typeface="Wingdings" panose="05000000000000000000" pitchFamily="2" charset="2"/>
              </a:rPr>
              <a:t>hãy</a:t>
            </a:r>
            <a:r>
              <a:rPr lang="en-US" sz="4000" b="1" dirty="0">
                <a:latin typeface="Times New Roman" panose="02020603050405020304" pitchFamily="18" charset="0"/>
                <a:cs typeface="Times New Roman" panose="02020603050405020304" pitchFamily="18" charset="0"/>
                <a:sym typeface="Wingdings" panose="05000000000000000000" pitchFamily="2" charset="2"/>
              </a:rPr>
              <a:t> </a:t>
            </a:r>
            <a:r>
              <a:rPr lang="en-US" sz="4000" b="1" dirty="0" err="1">
                <a:latin typeface="Times New Roman" panose="02020603050405020304" pitchFamily="18" charset="0"/>
                <a:cs typeface="Times New Roman" panose="02020603050405020304" pitchFamily="18" charset="0"/>
                <a:sym typeface="Wingdings" panose="05000000000000000000" pitchFamily="2" charset="2"/>
              </a:rPr>
              <a:t>điền</a:t>
            </a:r>
            <a:r>
              <a:rPr lang="en-US" sz="4000" b="1" dirty="0">
                <a:latin typeface="Times New Roman" panose="02020603050405020304" pitchFamily="18" charset="0"/>
                <a:cs typeface="Times New Roman" panose="02020603050405020304" pitchFamily="18" charset="0"/>
                <a:sym typeface="Wingdings" panose="05000000000000000000" pitchFamily="2" charset="2"/>
              </a:rPr>
              <a:t> </a:t>
            </a:r>
            <a:r>
              <a:rPr lang="en-US" sz="4000" b="1" dirty="0" err="1">
                <a:latin typeface="Times New Roman" panose="02020603050405020304" pitchFamily="18" charset="0"/>
                <a:cs typeface="Times New Roman" panose="02020603050405020304" pitchFamily="18" charset="0"/>
                <a:sym typeface="Wingdings" panose="05000000000000000000" pitchFamily="2" charset="2"/>
              </a:rPr>
              <a:t>tên</a:t>
            </a:r>
            <a:r>
              <a:rPr lang="en-US" sz="4000" b="1" dirty="0">
                <a:latin typeface="Times New Roman" panose="02020603050405020304" pitchFamily="18" charset="0"/>
                <a:cs typeface="Times New Roman" panose="02020603050405020304" pitchFamily="18" charset="0"/>
                <a:sym typeface="Wingdings" panose="05000000000000000000" pitchFamily="2" charset="2"/>
              </a:rPr>
              <a:t> </a:t>
            </a:r>
            <a:r>
              <a:rPr lang="en-US" sz="4000" b="1" dirty="0" err="1">
                <a:latin typeface="Times New Roman" panose="02020603050405020304" pitchFamily="18" charset="0"/>
                <a:cs typeface="Times New Roman" panose="02020603050405020304" pitchFamily="18" charset="0"/>
                <a:sym typeface="Wingdings" panose="05000000000000000000" pitchFamily="2" charset="2"/>
              </a:rPr>
              <a:t>nhân</a:t>
            </a:r>
            <a:r>
              <a:rPr lang="en-US" sz="4000" b="1" dirty="0">
                <a:latin typeface="Times New Roman" panose="02020603050405020304" pitchFamily="18" charset="0"/>
                <a:cs typeface="Times New Roman" panose="02020603050405020304" pitchFamily="18" charset="0"/>
                <a:sym typeface="Wingdings" panose="05000000000000000000" pitchFamily="2" charset="2"/>
              </a:rPr>
              <a:t> </a:t>
            </a:r>
            <a:r>
              <a:rPr lang="en-US" sz="4000" b="1" dirty="0" err="1">
                <a:latin typeface="Times New Roman" panose="02020603050405020304" pitchFamily="18" charset="0"/>
                <a:cs typeface="Times New Roman" panose="02020603050405020304" pitchFamily="18" charset="0"/>
                <a:sym typeface="Wingdings" panose="05000000000000000000" pitchFamily="2" charset="2"/>
              </a:rPr>
              <a:t>vật</a:t>
            </a:r>
            <a:r>
              <a:rPr lang="en-US" sz="4000" b="1" dirty="0">
                <a:latin typeface="Times New Roman" panose="02020603050405020304" pitchFamily="18" charset="0"/>
                <a:cs typeface="Times New Roman" panose="02020603050405020304" pitchFamily="18" charset="0"/>
                <a:sym typeface="Wingdings" panose="05000000000000000000" pitchFamily="2" charset="2"/>
              </a:rPr>
              <a:t> (</a:t>
            </a:r>
            <a:r>
              <a:rPr lang="en-US" sz="4000"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Chích</a:t>
            </a:r>
            <a:r>
              <a:rPr lang="en-US" sz="4000" b="1" dirty="0">
                <a:solidFill>
                  <a:srgbClr val="FFCC00"/>
                </a:solidFill>
                <a:latin typeface="Times New Roman" panose="02020603050405020304" pitchFamily="18" charset="0"/>
                <a:cs typeface="Times New Roman" panose="02020603050405020304" pitchFamily="18" charset="0"/>
                <a:sym typeface="Wingdings" panose="05000000000000000000" pitchFamily="2" charset="2"/>
              </a:rPr>
              <a:t> </a:t>
            </a:r>
            <a:r>
              <a:rPr lang="en-US" sz="4000" b="1" dirty="0" err="1">
                <a:latin typeface="Times New Roman" panose="02020603050405020304" pitchFamily="18" charset="0"/>
                <a:cs typeface="Times New Roman" panose="02020603050405020304" pitchFamily="18" charset="0"/>
                <a:sym typeface="Wingdings" panose="05000000000000000000" pitchFamily="2" charset="2"/>
              </a:rPr>
              <a:t>hoặc</a:t>
            </a:r>
            <a:r>
              <a:rPr lang="en-US" sz="4000" b="1" dirty="0">
                <a:latin typeface="Times New Roman" panose="02020603050405020304" pitchFamily="18" charset="0"/>
                <a:cs typeface="Times New Roman" panose="02020603050405020304" pitchFamily="18" charset="0"/>
                <a:sym typeface="Wingdings" panose="05000000000000000000" pitchFamily="2" charset="2"/>
              </a:rPr>
              <a:t> </a:t>
            </a:r>
            <a:r>
              <a:rPr lang="en-US" sz="4000"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Sẻ</a:t>
            </a:r>
            <a:r>
              <a:rPr lang="en-US" sz="4000" b="1" dirty="0">
                <a:latin typeface="Times New Roman" panose="02020603050405020304" pitchFamily="18" charset="0"/>
                <a:cs typeface="Times New Roman" panose="02020603050405020304" pitchFamily="18" charset="0"/>
                <a:sym typeface="Wingdings" panose="05000000000000000000" pitchFamily="2" charset="2"/>
              </a:rPr>
              <a:t>) </a:t>
            </a:r>
            <a:r>
              <a:rPr lang="en-US" sz="4000" b="1" dirty="0" err="1">
                <a:latin typeface="Times New Roman" panose="02020603050405020304" pitchFamily="18" charset="0"/>
                <a:cs typeface="Times New Roman" panose="02020603050405020304" pitchFamily="18" charset="0"/>
                <a:sym typeface="Wingdings" panose="05000000000000000000" pitchFamily="2" charset="2"/>
              </a:rPr>
              <a:t>vào</a:t>
            </a:r>
            <a:r>
              <a:rPr lang="en-US" sz="4000" b="1" dirty="0">
                <a:latin typeface="Times New Roman" panose="02020603050405020304" pitchFamily="18" charset="0"/>
                <a:cs typeface="Times New Roman" panose="02020603050405020304" pitchFamily="18" charset="0"/>
                <a:sym typeface="Wingdings" panose="05000000000000000000" pitchFamily="2" charset="2"/>
              </a:rPr>
              <a:t> </a:t>
            </a:r>
            <a:r>
              <a:rPr lang="en-US" sz="4000" b="1" dirty="0" err="1">
                <a:latin typeface="Times New Roman" panose="02020603050405020304" pitchFamily="18" charset="0"/>
                <a:cs typeface="Times New Roman" panose="02020603050405020304" pitchFamily="18" charset="0"/>
                <a:sym typeface="Wingdings" panose="05000000000000000000" pitchFamily="2" charset="2"/>
              </a:rPr>
              <a:t>trước</a:t>
            </a:r>
            <a:r>
              <a:rPr lang="en-US" sz="4000" b="1" dirty="0">
                <a:latin typeface="Times New Roman" panose="02020603050405020304" pitchFamily="18" charset="0"/>
                <a:cs typeface="Times New Roman" panose="02020603050405020304" pitchFamily="18" charset="0"/>
                <a:sym typeface="Wingdings" panose="05000000000000000000" pitchFamily="2" charset="2"/>
              </a:rPr>
              <a:t> </a:t>
            </a:r>
            <a:r>
              <a:rPr lang="en-US" sz="4000" b="1" dirty="0" err="1">
                <a:latin typeface="Times New Roman" panose="02020603050405020304" pitchFamily="18" charset="0"/>
                <a:cs typeface="Times New Roman" panose="02020603050405020304" pitchFamily="18" charset="0"/>
                <a:sym typeface="Wingdings" panose="05000000000000000000" pitchFamily="2" charset="2"/>
              </a:rPr>
              <a:t>hành</a:t>
            </a:r>
            <a:r>
              <a:rPr lang="en-US" sz="4000" b="1" dirty="0">
                <a:latin typeface="Times New Roman" panose="02020603050405020304" pitchFamily="18" charset="0"/>
                <a:cs typeface="Times New Roman" panose="02020603050405020304" pitchFamily="18" charset="0"/>
                <a:sym typeface="Wingdings" panose="05000000000000000000" pitchFamily="2" charset="2"/>
              </a:rPr>
              <a:t> </a:t>
            </a:r>
            <a:r>
              <a:rPr lang="en-US" sz="4000" b="1" dirty="0" err="1">
                <a:latin typeface="Times New Roman" panose="02020603050405020304" pitchFamily="18" charset="0"/>
                <a:cs typeface="Times New Roman" panose="02020603050405020304" pitchFamily="18" charset="0"/>
                <a:sym typeface="Wingdings" panose="05000000000000000000" pitchFamily="2" charset="2"/>
              </a:rPr>
              <a:t>động</a:t>
            </a:r>
            <a:r>
              <a:rPr lang="en-US" sz="4000" b="1" dirty="0">
                <a:latin typeface="Times New Roman" panose="02020603050405020304" pitchFamily="18" charset="0"/>
                <a:cs typeface="Times New Roman" panose="02020603050405020304" pitchFamily="18" charset="0"/>
                <a:sym typeface="Wingdings" panose="05000000000000000000" pitchFamily="2" charset="2"/>
              </a:rPr>
              <a:t> </a:t>
            </a:r>
            <a:r>
              <a:rPr lang="en-US" sz="4000" b="1" dirty="0" err="1">
                <a:latin typeface="Times New Roman" panose="02020603050405020304" pitchFamily="18" charset="0"/>
                <a:cs typeface="Times New Roman" panose="02020603050405020304" pitchFamily="18" charset="0"/>
                <a:sym typeface="Wingdings" panose="05000000000000000000" pitchFamily="2" charset="2"/>
              </a:rPr>
              <a:t>thích</a:t>
            </a:r>
            <a:r>
              <a:rPr lang="en-US" sz="4000" b="1" dirty="0">
                <a:latin typeface="Times New Roman" panose="02020603050405020304" pitchFamily="18" charset="0"/>
                <a:cs typeface="Times New Roman" panose="02020603050405020304" pitchFamily="18" charset="0"/>
                <a:sym typeface="Wingdings" panose="05000000000000000000" pitchFamily="2" charset="2"/>
              </a:rPr>
              <a:t> </a:t>
            </a:r>
            <a:r>
              <a:rPr lang="en-US" sz="4000" b="1" dirty="0" err="1">
                <a:latin typeface="Times New Roman" panose="02020603050405020304" pitchFamily="18" charset="0"/>
                <a:cs typeface="Times New Roman" panose="02020603050405020304" pitchFamily="18" charset="0"/>
                <a:sym typeface="Wingdings" panose="05000000000000000000" pitchFamily="2" charset="2"/>
              </a:rPr>
              <a:t>hợp</a:t>
            </a:r>
            <a:r>
              <a:rPr lang="en-US" sz="4000" b="1" dirty="0">
                <a:latin typeface="Times New Roman" panose="02020603050405020304" pitchFamily="18" charset="0"/>
                <a:cs typeface="Times New Roman" panose="02020603050405020304" pitchFamily="18" charset="0"/>
                <a:sym typeface="Wingdings" panose="05000000000000000000" pitchFamily="2" charset="2"/>
              </a:rPr>
              <a:t> </a:t>
            </a:r>
            <a:r>
              <a:rPr lang="en-US" sz="4000" b="1" dirty="0" err="1">
                <a:latin typeface="Times New Roman" panose="02020603050405020304" pitchFamily="18" charset="0"/>
                <a:cs typeface="Times New Roman" panose="02020603050405020304" pitchFamily="18" charset="0"/>
                <a:sym typeface="Wingdings" panose="05000000000000000000" pitchFamily="2" charset="2"/>
              </a:rPr>
              <a:t>và</a:t>
            </a:r>
            <a:r>
              <a:rPr lang="en-US" sz="4000" b="1" dirty="0">
                <a:latin typeface="Times New Roman" panose="02020603050405020304" pitchFamily="18" charset="0"/>
                <a:cs typeface="Times New Roman" panose="02020603050405020304" pitchFamily="18" charset="0"/>
                <a:sym typeface="Wingdings" panose="05000000000000000000" pitchFamily="2" charset="2"/>
              </a:rPr>
              <a:t> </a:t>
            </a:r>
            <a:r>
              <a:rPr lang="en-US" sz="4000" b="1" dirty="0" err="1">
                <a:latin typeface="Times New Roman" panose="02020603050405020304" pitchFamily="18" charset="0"/>
                <a:cs typeface="Times New Roman" panose="02020603050405020304" pitchFamily="18" charset="0"/>
                <a:sym typeface="Wingdings" panose="05000000000000000000" pitchFamily="2" charset="2"/>
              </a:rPr>
              <a:t>sắp</a:t>
            </a:r>
            <a:r>
              <a:rPr lang="en-US" sz="4000" b="1" dirty="0">
                <a:latin typeface="Times New Roman" panose="02020603050405020304" pitchFamily="18" charset="0"/>
                <a:cs typeface="Times New Roman" panose="02020603050405020304" pitchFamily="18" charset="0"/>
                <a:sym typeface="Wingdings" panose="05000000000000000000" pitchFamily="2" charset="2"/>
              </a:rPr>
              <a:t> </a:t>
            </a:r>
            <a:r>
              <a:rPr lang="en-US" sz="4000" b="1" dirty="0" err="1">
                <a:latin typeface="Times New Roman" panose="02020603050405020304" pitchFamily="18" charset="0"/>
                <a:cs typeface="Times New Roman" panose="02020603050405020304" pitchFamily="18" charset="0"/>
                <a:sym typeface="Wingdings" panose="05000000000000000000" pitchFamily="2" charset="2"/>
              </a:rPr>
              <a:t>xếp</a:t>
            </a:r>
            <a:r>
              <a:rPr lang="en-US" sz="4000" b="1" dirty="0">
                <a:latin typeface="Times New Roman" panose="02020603050405020304" pitchFamily="18" charset="0"/>
                <a:cs typeface="Times New Roman" panose="02020603050405020304" pitchFamily="18" charset="0"/>
                <a:sym typeface="Wingdings" panose="05000000000000000000" pitchFamily="2" charset="2"/>
              </a:rPr>
              <a:t> </a:t>
            </a:r>
            <a:r>
              <a:rPr lang="en-US" sz="4000" b="1" dirty="0" err="1">
                <a:latin typeface="Times New Roman" panose="02020603050405020304" pitchFamily="18" charset="0"/>
                <a:cs typeface="Times New Roman" panose="02020603050405020304" pitchFamily="18" charset="0"/>
                <a:sym typeface="Wingdings" panose="05000000000000000000" pitchFamily="2" charset="2"/>
              </a:rPr>
              <a:t>các</a:t>
            </a:r>
            <a:r>
              <a:rPr lang="en-US" sz="4000" b="1" dirty="0">
                <a:latin typeface="Times New Roman" panose="02020603050405020304" pitchFamily="18" charset="0"/>
                <a:cs typeface="Times New Roman" panose="02020603050405020304" pitchFamily="18" charset="0"/>
                <a:sym typeface="Wingdings" panose="05000000000000000000" pitchFamily="2" charset="2"/>
              </a:rPr>
              <a:t> </a:t>
            </a:r>
            <a:r>
              <a:rPr lang="en-US" sz="4000" b="1" dirty="0" err="1">
                <a:latin typeface="Times New Roman" panose="02020603050405020304" pitchFamily="18" charset="0"/>
                <a:cs typeface="Times New Roman" panose="02020603050405020304" pitchFamily="18" charset="0"/>
                <a:sym typeface="Wingdings" panose="05000000000000000000" pitchFamily="2" charset="2"/>
              </a:rPr>
              <a:t>hành</a:t>
            </a:r>
            <a:r>
              <a:rPr lang="en-US" sz="4000" b="1" dirty="0">
                <a:latin typeface="Times New Roman" panose="02020603050405020304" pitchFamily="18" charset="0"/>
                <a:cs typeface="Times New Roman" panose="02020603050405020304" pitchFamily="18" charset="0"/>
                <a:sym typeface="Wingdings" panose="05000000000000000000" pitchFamily="2" charset="2"/>
              </a:rPr>
              <a:t> </a:t>
            </a:r>
            <a:r>
              <a:rPr lang="en-US" sz="4000" b="1" dirty="0" err="1">
                <a:latin typeface="Times New Roman" panose="02020603050405020304" pitchFamily="18" charset="0"/>
                <a:cs typeface="Times New Roman" panose="02020603050405020304" pitchFamily="18" charset="0"/>
                <a:sym typeface="Wingdings" panose="05000000000000000000" pitchFamily="2" charset="2"/>
              </a:rPr>
              <a:t>động</a:t>
            </a:r>
            <a:r>
              <a:rPr lang="en-US" sz="4000" b="1" dirty="0">
                <a:latin typeface="Times New Roman" panose="02020603050405020304" pitchFamily="18" charset="0"/>
                <a:cs typeface="Times New Roman" panose="02020603050405020304" pitchFamily="18" charset="0"/>
                <a:sym typeface="Wingdings" panose="05000000000000000000" pitchFamily="2" charset="2"/>
              </a:rPr>
              <a:t> </a:t>
            </a:r>
            <a:r>
              <a:rPr lang="en-US" sz="4000" b="1" dirty="0" err="1">
                <a:latin typeface="Times New Roman" panose="02020603050405020304" pitchFamily="18" charset="0"/>
                <a:cs typeface="Times New Roman" panose="02020603050405020304" pitchFamily="18" charset="0"/>
                <a:sym typeface="Wingdings" panose="05000000000000000000" pitchFamily="2" charset="2"/>
              </a:rPr>
              <a:t>ấy</a:t>
            </a:r>
            <a:r>
              <a:rPr lang="en-US" sz="4000" b="1" dirty="0">
                <a:latin typeface="Times New Roman" panose="02020603050405020304" pitchFamily="18" charset="0"/>
                <a:cs typeface="Times New Roman" panose="02020603050405020304" pitchFamily="18" charset="0"/>
                <a:sym typeface="Wingdings" panose="05000000000000000000" pitchFamily="2" charset="2"/>
              </a:rPr>
              <a:t> </a:t>
            </a:r>
            <a:r>
              <a:rPr lang="en-US" sz="4000" b="1" dirty="0" err="1">
                <a:latin typeface="Times New Roman" panose="02020603050405020304" pitchFamily="18" charset="0"/>
                <a:cs typeface="Times New Roman" panose="02020603050405020304" pitchFamily="18" charset="0"/>
                <a:sym typeface="Wingdings" panose="05000000000000000000" pitchFamily="2" charset="2"/>
              </a:rPr>
              <a:t>thành</a:t>
            </a:r>
            <a:r>
              <a:rPr lang="en-US" sz="4000" b="1" dirty="0">
                <a:latin typeface="Times New Roman" panose="02020603050405020304" pitchFamily="18" charset="0"/>
                <a:cs typeface="Times New Roman" panose="02020603050405020304" pitchFamily="18" charset="0"/>
                <a:sym typeface="Wingdings" panose="05000000000000000000" pitchFamily="2" charset="2"/>
              </a:rPr>
              <a:t> </a:t>
            </a:r>
            <a:r>
              <a:rPr lang="en-US" sz="4000" b="1" dirty="0" err="1">
                <a:latin typeface="Times New Roman" panose="02020603050405020304" pitchFamily="18" charset="0"/>
                <a:cs typeface="Times New Roman" panose="02020603050405020304" pitchFamily="18" charset="0"/>
                <a:sym typeface="Wingdings" panose="05000000000000000000" pitchFamily="2" charset="2"/>
              </a:rPr>
              <a:t>một</a:t>
            </a:r>
            <a:r>
              <a:rPr lang="en-US" sz="4000" b="1" dirty="0">
                <a:latin typeface="Times New Roman" panose="02020603050405020304" pitchFamily="18" charset="0"/>
                <a:cs typeface="Times New Roman" panose="02020603050405020304" pitchFamily="18" charset="0"/>
                <a:sym typeface="Wingdings" panose="05000000000000000000" pitchFamily="2" charset="2"/>
              </a:rPr>
              <a:t> </a:t>
            </a:r>
            <a:r>
              <a:rPr lang="en-US" sz="4000" b="1" dirty="0" err="1">
                <a:latin typeface="Times New Roman" panose="02020603050405020304" pitchFamily="18" charset="0"/>
                <a:cs typeface="Times New Roman" panose="02020603050405020304" pitchFamily="18" charset="0"/>
                <a:sym typeface="Wingdings" panose="05000000000000000000" pitchFamily="2" charset="2"/>
              </a:rPr>
              <a:t>câu</a:t>
            </a:r>
            <a:r>
              <a:rPr lang="en-US" sz="4000" b="1" dirty="0">
                <a:latin typeface="Times New Roman" panose="02020603050405020304" pitchFamily="18" charset="0"/>
                <a:cs typeface="Times New Roman" panose="02020603050405020304" pitchFamily="18" charset="0"/>
                <a:sym typeface="Wingdings" panose="05000000000000000000" pitchFamily="2" charset="2"/>
              </a:rPr>
              <a:t> </a:t>
            </a:r>
            <a:r>
              <a:rPr lang="en-US" sz="4000" b="1" dirty="0" err="1">
                <a:latin typeface="Times New Roman" panose="02020603050405020304" pitchFamily="18" charset="0"/>
                <a:cs typeface="Times New Roman" panose="02020603050405020304" pitchFamily="18" charset="0"/>
                <a:sym typeface="Wingdings" panose="05000000000000000000" pitchFamily="2" charset="2"/>
              </a:rPr>
              <a:t>chuyện</a:t>
            </a:r>
            <a:r>
              <a:rPr lang="en-US" sz="4000" b="1" dirty="0">
                <a:latin typeface="Times New Roman" panose="02020603050405020304" pitchFamily="18" charset="0"/>
                <a:cs typeface="Times New Roman" panose="02020603050405020304" pitchFamily="18" charset="0"/>
                <a:sym typeface="Wingdings" panose="05000000000000000000" pitchFamily="2" charset="2"/>
              </a:rPr>
              <a:t> : </a:t>
            </a:r>
          </a:p>
          <a:p>
            <a:pPr algn="just" eaLnBrk="1" hangingPunct="1">
              <a:buFont typeface="Wingdings" panose="05000000000000000000" pitchFamily="2" charset="2"/>
              <a:buNone/>
            </a:pPr>
            <a:endParaRPr lang="en-US" sz="4000" b="1" dirty="0">
              <a:latin typeface="Arial" panose="020B0604020202020204" pitchFamily="34" charset="0"/>
              <a:cs typeface="Arial" panose="020B0604020202020204" pitchFamily="34" charset="0"/>
            </a:endParaRPr>
          </a:p>
        </p:txBody>
      </p:sp>
      <p:cxnSp>
        <p:nvCxnSpPr>
          <p:cNvPr id="3" name="Straight Connector 2"/>
          <p:cNvCxnSpPr/>
          <p:nvPr/>
        </p:nvCxnSpPr>
        <p:spPr>
          <a:xfrm>
            <a:off x="7391400" y="2324622"/>
            <a:ext cx="3962400" cy="0"/>
          </a:xfrm>
          <a:prstGeom prst="line">
            <a:avLst/>
          </a:prstGeom>
          <a:ln w="57150">
            <a:solidFill>
              <a:srgbClr val="0000CC"/>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4419600" y="2946748"/>
            <a:ext cx="6781800" cy="0"/>
          </a:xfrm>
          <a:prstGeom prst="line">
            <a:avLst/>
          </a:prstGeom>
          <a:ln w="57150">
            <a:solidFill>
              <a:srgbClr val="0000CC"/>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066800" y="2946748"/>
            <a:ext cx="2057400" cy="0"/>
          </a:xfrm>
          <a:prstGeom prst="line">
            <a:avLst/>
          </a:prstGeom>
          <a:ln w="57150">
            <a:solidFill>
              <a:srgbClr val="0000CC"/>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2971800" y="4876800"/>
            <a:ext cx="75438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8686800" y="5562600"/>
            <a:ext cx="27432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1295400" y="6172200"/>
            <a:ext cx="76200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left)">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500"/>
                            </p:stCondLst>
                            <p:childTnLst>
                              <p:par>
                                <p:cTn id="28" presetID="22" presetClass="entr" presetSubtype="8" fill="hold" nodeType="after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wipe(left)">
                                      <p:cBhvr>
                                        <p:cTn id="3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0242" name="Rectangle 4"/>
          <p:cNvSpPr>
            <a:spLocks noGrp="1" noRot="1" noChangeArrowheads="1"/>
          </p:cNvSpPr>
          <p:nvPr>
            <p:ph idx="1"/>
          </p:nvPr>
        </p:nvSpPr>
        <p:spPr>
          <a:xfrm>
            <a:off x="1835426" y="609600"/>
            <a:ext cx="9975574" cy="6858000"/>
          </a:xfrm>
        </p:spPr>
        <p:txBody>
          <a:bodyPr/>
          <a:lstStyle/>
          <a:p>
            <a:pPr eaLnBrk="1" hangingPunct="1">
              <a:lnSpc>
                <a:spcPct val="90000"/>
              </a:lnSpc>
              <a:buFont typeface="Arial" panose="020B0604020202020204" pitchFamily="34" charset="0"/>
              <a:buNone/>
            </a:pPr>
            <a:r>
              <a:rPr lang="en-US" sz="2800" dirty="0">
                <a:latin typeface="Times New Roman" panose="02020603050405020304" pitchFamily="18" charset="0"/>
                <a:cs typeface="Times New Roman" panose="02020603050405020304" pitchFamily="18" charset="0"/>
              </a:rPr>
              <a:t>      1.</a:t>
            </a:r>
            <a:r>
              <a:rPr lang="vi-VN" altLang="en-US" sz="280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Một </a:t>
            </a:r>
            <a:r>
              <a:rPr lang="en-US" sz="2800" dirty="0" err="1">
                <a:latin typeface="Times New Roman" panose="02020603050405020304" pitchFamily="18" charset="0"/>
                <a:cs typeface="Times New Roman" panose="02020603050405020304" pitchFamily="18" charset="0"/>
              </a:rPr>
              <a:t>hôm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gửi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hộp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kê</a:t>
            </a:r>
            <a:r>
              <a:rPr lang="en-US" sz="2800" dirty="0">
                <a:latin typeface="Times New Roman" panose="02020603050405020304" pitchFamily="18" charset="0"/>
                <a:cs typeface="Times New Roman" panose="02020603050405020304" pitchFamily="18" charset="0"/>
              </a:rPr>
              <a:t>.</a:t>
            </a:r>
          </a:p>
          <a:p>
            <a:pPr eaLnBrk="1" hangingPunct="1">
              <a:lnSpc>
                <a:spcPct val="90000"/>
              </a:lnSpc>
              <a:buFont typeface="Arial" panose="020B0604020202020204" pitchFamily="34" charset="0"/>
              <a:buNone/>
            </a:pPr>
            <a:r>
              <a:rPr lang="en-US" sz="2800" dirty="0">
                <a:latin typeface="Times New Roman" panose="02020603050405020304" pitchFamily="18" charset="0"/>
                <a:cs typeface="Times New Roman" panose="02020603050405020304" pitchFamily="18" charset="0"/>
              </a:rPr>
              <a:t>      2.Thế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hằng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ngày</a:t>
            </a:r>
            <a:r>
              <a:rPr lang="en-US" sz="2800" dirty="0">
                <a:latin typeface="Times New Roman" panose="02020603050405020304" pitchFamily="18" charset="0"/>
                <a:cs typeface="Times New Roman" panose="02020603050405020304" pitchFamily="18" charset="0"/>
              </a:rPr>
              <a:t>…….</a:t>
            </a:r>
            <a:r>
              <a:rPr lang="en-US" sz="2800" dirty="0" err="1">
                <a:latin typeface="Times New Roman" panose="02020603050405020304" pitchFamily="18" charset="0"/>
                <a:cs typeface="Times New Roman" panose="02020603050405020304" pitchFamily="18" charset="0"/>
              </a:rPr>
              <a:t>nằm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tổ</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kê</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mình</a:t>
            </a:r>
            <a:r>
              <a:rPr lang="en-US" sz="2800" dirty="0">
                <a:latin typeface="Times New Roman" panose="02020603050405020304" pitchFamily="18" charset="0"/>
                <a:cs typeface="Times New Roman" panose="02020603050405020304" pitchFamily="18" charset="0"/>
              </a:rPr>
              <a:t>.</a:t>
            </a:r>
          </a:p>
          <a:p>
            <a:pPr eaLnBrk="1" hangingPunct="1">
              <a:lnSpc>
                <a:spcPct val="90000"/>
              </a:lnSpc>
              <a:buFont typeface="Arial" panose="020B0604020202020204" pitchFamily="34" charset="0"/>
              <a:buNone/>
            </a:pPr>
            <a:r>
              <a:rPr lang="en-US" sz="2800" dirty="0">
                <a:latin typeface="Times New Roman" panose="02020603050405020304" pitchFamily="18" charset="0"/>
                <a:cs typeface="Times New Roman" panose="02020603050405020304" pitchFamily="18" charset="0"/>
              </a:rPr>
              <a:t>      3. ……. </a:t>
            </a:r>
            <a:r>
              <a:rPr lang="en-US" sz="2800" dirty="0" err="1">
                <a:latin typeface="Times New Roman" panose="02020603050405020304" pitchFamily="18" charset="0"/>
                <a:cs typeface="Times New Roman" panose="02020603050405020304" pitchFamily="18" charset="0"/>
              </a:rPr>
              <a:t>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kiếm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mồi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tìm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kê</a:t>
            </a:r>
            <a:r>
              <a:rPr lang="en-US" sz="2800" dirty="0">
                <a:latin typeface="Times New Roman" panose="02020603050405020304" pitchFamily="18" charset="0"/>
                <a:cs typeface="Times New Roman" panose="02020603050405020304" pitchFamily="18" charset="0"/>
              </a:rPr>
              <a:t> </a:t>
            </a:r>
          </a:p>
          <a:p>
            <a:pPr eaLnBrk="1" hangingPunct="1">
              <a:lnSpc>
                <a:spcPct val="90000"/>
              </a:lnSpc>
              <a:buFont typeface="Arial" panose="020B0604020202020204" pitchFamily="34" charset="0"/>
              <a:buNone/>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ngon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ấy</a:t>
            </a:r>
            <a:r>
              <a:rPr lang="en-US" sz="2800" dirty="0">
                <a:latin typeface="Times New Roman" panose="02020603050405020304" pitchFamily="18" charset="0"/>
                <a:cs typeface="Times New Roman" panose="02020603050405020304" pitchFamily="18" charset="0"/>
              </a:rPr>
              <a:t>. </a:t>
            </a:r>
          </a:p>
          <a:p>
            <a:pPr eaLnBrk="1" hangingPunct="1">
              <a:lnSpc>
                <a:spcPct val="90000"/>
              </a:lnSpc>
              <a:buFont typeface="Arial" panose="020B0604020202020204" pitchFamily="34" charset="0"/>
              <a:buNone/>
            </a:pPr>
            <a:r>
              <a:rPr lang="en-US" sz="2800" dirty="0">
                <a:latin typeface="Times New Roman" panose="02020603050405020304" pitchFamily="18" charset="0"/>
                <a:cs typeface="Times New Roman" panose="02020603050405020304" pitchFamily="18" charset="0"/>
              </a:rPr>
              <a:t>      4.</a:t>
            </a:r>
            <a:r>
              <a:rPr lang="vi-VN" altLang="en-US" sz="280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Khi </a:t>
            </a:r>
            <a:r>
              <a:rPr lang="en-US" sz="2800" dirty="0" err="1">
                <a:latin typeface="Times New Roman" panose="02020603050405020304" pitchFamily="18" charset="0"/>
                <a:cs typeface="Times New Roman" panose="02020603050405020304" pitchFamily="18" charset="0"/>
              </a:rPr>
              <a:t>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bèn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chiếc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hộp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a:t>
            </a:r>
            <a:r>
              <a:rPr lang="en-US" sz="2800" dirty="0">
                <a:latin typeface="Times New Roman" panose="02020603050405020304" pitchFamily="18" charset="0"/>
                <a:cs typeface="Times New Roman" panose="02020603050405020304" pitchFamily="18" charset="0"/>
              </a:rPr>
              <a:t>.</a:t>
            </a:r>
          </a:p>
          <a:p>
            <a:pPr eaLnBrk="1" hangingPunct="1">
              <a:lnSpc>
                <a:spcPct val="90000"/>
              </a:lnSpc>
              <a:buFont typeface="Arial" panose="020B0604020202020204" pitchFamily="34" charset="0"/>
              <a:buNone/>
            </a:pPr>
            <a:r>
              <a:rPr lang="en-US" sz="2800" dirty="0">
                <a:latin typeface="Times New Roman" panose="02020603050405020304" pitchFamily="18" charset="0"/>
                <a:cs typeface="Times New Roman" panose="02020603050405020304" pitchFamily="18" charset="0"/>
              </a:rPr>
              <a:t>      5……….</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muốn</a:t>
            </a:r>
            <a:r>
              <a:rPr lang="en-US" sz="2800" dirty="0">
                <a:latin typeface="Times New Roman" panose="02020603050405020304" pitchFamily="18" charset="0"/>
                <a:cs typeface="Times New Roman" panose="02020603050405020304" pitchFamily="18" charset="0"/>
              </a:rPr>
              <a:t> chia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cùng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ăn</a:t>
            </a:r>
            <a:r>
              <a:rPr lang="en-US" sz="2800" dirty="0">
                <a:latin typeface="Times New Roman" panose="02020603050405020304" pitchFamily="18" charset="0"/>
                <a:cs typeface="Times New Roman" panose="02020603050405020304" pitchFamily="18" charset="0"/>
              </a:rPr>
              <a:t>.</a:t>
            </a:r>
          </a:p>
          <a:p>
            <a:pPr eaLnBrk="1" hangingPunct="1">
              <a:lnSpc>
                <a:spcPct val="90000"/>
              </a:lnSpc>
              <a:buFont typeface="Arial" panose="020B0604020202020204" pitchFamily="34" charset="0"/>
              <a:buNone/>
            </a:pPr>
            <a:r>
              <a:rPr lang="en-US" sz="2800" dirty="0">
                <a:latin typeface="Times New Roman" panose="02020603050405020304" pitchFamily="18" charset="0"/>
                <a:cs typeface="Times New Roman" panose="02020603050405020304" pitchFamily="18" charset="0"/>
              </a:rPr>
              <a:t>      6……….</a:t>
            </a:r>
            <a:r>
              <a:rPr lang="en-US" sz="2800" dirty="0" err="1">
                <a:latin typeface="Times New Roman" panose="02020603050405020304" pitchFamily="18" charset="0"/>
                <a:cs typeface="Times New Roman" panose="02020603050405020304" pitchFamily="18" charset="0"/>
              </a:rPr>
              <a:t>bèn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gói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cẩn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kê</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còn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sót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chiếc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rồi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tìm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mình</a:t>
            </a:r>
            <a:r>
              <a:rPr lang="en-US" sz="2800" dirty="0">
                <a:latin typeface="Times New Roman" panose="02020603050405020304" pitchFamily="18" charset="0"/>
                <a:cs typeface="Times New Roman" panose="02020603050405020304" pitchFamily="18" charset="0"/>
              </a:rPr>
              <a:t>.</a:t>
            </a:r>
          </a:p>
          <a:p>
            <a:pPr eaLnBrk="1" hangingPunct="1">
              <a:lnSpc>
                <a:spcPct val="90000"/>
              </a:lnSpc>
              <a:buFont typeface="Arial" panose="020B0604020202020204" pitchFamily="34" charset="0"/>
              <a:buNone/>
            </a:pPr>
            <a:r>
              <a:rPr lang="en-US" sz="2800" dirty="0">
                <a:latin typeface="Times New Roman" panose="02020603050405020304" pitchFamily="18" charset="0"/>
                <a:cs typeface="Times New Roman" panose="02020603050405020304" pitchFamily="18" charset="0"/>
              </a:rPr>
              <a:t>     7.</a:t>
            </a:r>
            <a:r>
              <a:rPr lang="vi-VN" altLang="en-US" sz="280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Gió </a:t>
            </a:r>
            <a:r>
              <a:rPr lang="en-US" sz="2800" dirty="0" err="1">
                <a:latin typeface="Times New Roman" panose="02020603050405020304" pitchFamily="18" charset="0"/>
                <a:cs typeface="Times New Roman" panose="02020603050405020304" pitchFamily="18" charset="0"/>
              </a:rPr>
              <a:t>đưa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kê</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còn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sót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hộp</a:t>
            </a:r>
            <a:r>
              <a:rPr lang="en-US" sz="2800" dirty="0">
                <a:latin typeface="Times New Roman" panose="02020603050405020304" pitchFamily="18" charset="0"/>
                <a:cs typeface="Times New Roman" panose="02020603050405020304" pitchFamily="18" charset="0"/>
              </a:rPr>
              <a:t> bay </a:t>
            </a:r>
            <a:r>
              <a:rPr lang="en-US" sz="2800" dirty="0" err="1">
                <a:latin typeface="Times New Roman" panose="02020603050405020304" pitchFamily="18" charset="0"/>
                <a:cs typeface="Times New Roman" panose="02020603050405020304" pitchFamily="18" charset="0"/>
              </a:rPr>
              <a:t>xa</a:t>
            </a:r>
            <a:r>
              <a:rPr lang="en-US" sz="2800" dirty="0">
                <a:latin typeface="Times New Roman" panose="02020603050405020304" pitchFamily="18" charset="0"/>
                <a:cs typeface="Times New Roman" panose="02020603050405020304" pitchFamily="18" charset="0"/>
              </a:rPr>
              <a:t>.</a:t>
            </a:r>
          </a:p>
          <a:p>
            <a:pPr eaLnBrk="1" hangingPunct="1">
              <a:lnSpc>
                <a:spcPct val="90000"/>
              </a:lnSpc>
              <a:buFont typeface="Arial" panose="020B0604020202020204" pitchFamily="34" charset="0"/>
              <a:buNone/>
            </a:pPr>
            <a:r>
              <a:rPr lang="en-US" sz="2800" dirty="0">
                <a:latin typeface="Times New Roman" panose="02020603050405020304" pitchFamily="18" charset="0"/>
                <a:cs typeface="Times New Roman" panose="02020603050405020304" pitchFamily="18" charset="0"/>
              </a:rPr>
              <a:t>     8…………</a:t>
            </a:r>
            <a:r>
              <a:rPr lang="en-US" sz="2800" dirty="0" err="1">
                <a:latin typeface="Times New Roman" panose="02020603050405020304" pitchFamily="18" charset="0"/>
                <a:cs typeface="Times New Roman" panose="02020603050405020304" pitchFamily="18" charset="0"/>
              </a:rPr>
              <a:t>vui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nửa</a:t>
            </a:r>
            <a:r>
              <a:rPr lang="en-US" sz="2800" dirty="0">
                <a:latin typeface="Times New Roman" panose="02020603050405020304" pitchFamily="18" charset="0"/>
                <a:cs typeface="Times New Roman" panose="02020603050405020304" pitchFamily="18" charset="0"/>
              </a:rPr>
              <a:t>.</a:t>
            </a:r>
          </a:p>
          <a:p>
            <a:pPr eaLnBrk="1" hangingPunct="1">
              <a:lnSpc>
                <a:spcPct val="90000"/>
              </a:lnSpc>
              <a:buFont typeface="Arial" panose="020B0604020202020204" pitchFamily="34" charset="0"/>
              <a:buNone/>
            </a:pPr>
            <a:r>
              <a:rPr lang="en-US" sz="2800" dirty="0">
                <a:latin typeface="Times New Roman" panose="02020603050405020304" pitchFamily="18" charset="0"/>
                <a:cs typeface="Times New Roman" panose="02020603050405020304" pitchFamily="18" charset="0"/>
              </a:rPr>
              <a:t>     9……….</a:t>
            </a:r>
            <a:r>
              <a:rPr lang="en-US" sz="2800" dirty="0" err="1">
                <a:latin typeface="Times New Roman" panose="02020603050405020304" pitchFamily="18" charset="0"/>
                <a:cs typeface="Times New Roman" panose="02020603050405020304" pitchFamily="18" charset="0"/>
              </a:rPr>
              <a:t>ngượng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nghịu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nhủ</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quý</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bạn</a:t>
            </a:r>
            <a:r>
              <a:rPr lang="en-US" sz="2800" dirty="0">
                <a:latin typeface="Times New Roman" panose="02020603050405020304" pitchFamily="18" charset="0"/>
                <a:cs typeface="Times New Roman" panose="02020603050405020304" pitchFamily="18" charset="0"/>
              </a:rPr>
              <a:t>.”</a:t>
            </a:r>
          </a:p>
        </p:txBody>
      </p:sp>
      <p:sp>
        <p:nvSpPr>
          <p:cNvPr id="44037" name="Text Box 5"/>
          <p:cNvSpPr txBox="1">
            <a:spLocks noChangeArrowheads="1"/>
          </p:cNvSpPr>
          <p:nvPr/>
        </p:nvSpPr>
        <p:spPr bwMode="auto">
          <a:xfrm>
            <a:off x="4179558" y="563880"/>
            <a:ext cx="723900" cy="523220"/>
          </a:xfrm>
          <a:prstGeom prst="rect">
            <a:avLst/>
          </a:prstGeom>
          <a:noFill/>
          <a:ln w="9525">
            <a:noFill/>
            <a:miter lim="800000"/>
          </a:ln>
        </p:spPr>
        <p:txBody>
          <a:bodyPr>
            <a:spAutoFit/>
          </a:bodyPr>
          <a:lstStyle/>
          <a:p>
            <a:pPr>
              <a:spcBef>
                <a:spcPct val="50000"/>
              </a:spcBef>
            </a:pPr>
            <a:r>
              <a:rPr lang="en-US" sz="2800" dirty="0" err="1">
                <a:solidFill>
                  <a:srgbClr val="FF0000"/>
                </a:solidFill>
                <a:latin typeface="Times New Roman" panose="02020603050405020304" pitchFamily="18" charset="0"/>
                <a:cs typeface="Times New Roman" panose="02020603050405020304" pitchFamily="18" charset="0"/>
              </a:rPr>
              <a:t>Sẻ</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44038" name="Text Box 6"/>
          <p:cNvSpPr txBox="1">
            <a:spLocks noChangeArrowheads="1"/>
          </p:cNvSpPr>
          <p:nvPr/>
        </p:nvSpPr>
        <p:spPr bwMode="auto">
          <a:xfrm>
            <a:off x="5314950" y="1021080"/>
            <a:ext cx="723900" cy="523220"/>
          </a:xfrm>
          <a:prstGeom prst="rect">
            <a:avLst/>
          </a:prstGeom>
          <a:noFill/>
          <a:ln w="9525">
            <a:noFill/>
            <a:miter lim="800000"/>
          </a:ln>
        </p:spPr>
        <p:txBody>
          <a:bodyPr>
            <a:spAutoFit/>
          </a:bodyPr>
          <a:lstStyle/>
          <a:p>
            <a:pPr>
              <a:spcBef>
                <a:spcPct val="50000"/>
              </a:spcBef>
            </a:pPr>
            <a:r>
              <a:rPr lang="en-US" sz="2800" dirty="0" err="1">
                <a:solidFill>
                  <a:srgbClr val="FF0000"/>
                </a:solidFill>
                <a:latin typeface="Times New Roman" panose="02020603050405020304" pitchFamily="18" charset="0"/>
                <a:cs typeface="Times New Roman" panose="02020603050405020304" pitchFamily="18" charset="0"/>
              </a:rPr>
              <a:t>Sẻ</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44039" name="Text Box 7"/>
          <p:cNvSpPr txBox="1">
            <a:spLocks noChangeArrowheads="1"/>
          </p:cNvSpPr>
          <p:nvPr/>
        </p:nvSpPr>
        <p:spPr bwMode="auto">
          <a:xfrm>
            <a:off x="2611855" y="1488440"/>
            <a:ext cx="1181100" cy="521970"/>
          </a:xfrm>
          <a:prstGeom prst="rect">
            <a:avLst/>
          </a:prstGeom>
          <a:noFill/>
          <a:ln w="9525">
            <a:noFill/>
            <a:miter lim="800000"/>
          </a:ln>
        </p:spPr>
        <p:txBody>
          <a:bodyPr>
            <a:spAutoFit/>
          </a:bodyPr>
          <a:lstStyle/>
          <a:p>
            <a:pPr>
              <a:spcBef>
                <a:spcPct val="50000"/>
              </a:spcBef>
            </a:pPr>
            <a:r>
              <a:rPr lang="vi-VN" altLang="en-US" sz="2800" dirty="0" err="1">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Chích</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44040" name="Text Box 8"/>
          <p:cNvSpPr txBox="1">
            <a:spLocks noChangeArrowheads="1"/>
          </p:cNvSpPr>
          <p:nvPr/>
        </p:nvSpPr>
        <p:spPr bwMode="auto">
          <a:xfrm>
            <a:off x="4388126" y="2415208"/>
            <a:ext cx="1447800" cy="523220"/>
          </a:xfrm>
          <a:prstGeom prst="rect">
            <a:avLst/>
          </a:prstGeom>
          <a:noFill/>
          <a:ln w="9525">
            <a:noFill/>
            <a:miter lim="800000"/>
          </a:ln>
        </p:spPr>
        <p:txBody>
          <a:bodyPr>
            <a:spAutoFit/>
          </a:bodyPr>
          <a:lstStyle/>
          <a:p>
            <a:pPr>
              <a:spcBef>
                <a:spcPct val="50000"/>
              </a:spcBef>
            </a:pPr>
            <a:r>
              <a:rPr lang="en-US" sz="2800" dirty="0" err="1">
                <a:solidFill>
                  <a:srgbClr val="FF0000"/>
                </a:solidFill>
                <a:latin typeface="Times New Roman" panose="02020603050405020304" pitchFamily="18" charset="0"/>
                <a:cs typeface="Times New Roman" panose="02020603050405020304" pitchFamily="18" charset="0"/>
              </a:rPr>
              <a:t>Sẻ</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44041" name="Text Box 9"/>
          <p:cNvSpPr txBox="1">
            <a:spLocks noChangeArrowheads="1"/>
          </p:cNvSpPr>
          <p:nvPr/>
        </p:nvSpPr>
        <p:spPr bwMode="auto">
          <a:xfrm>
            <a:off x="2940326" y="2914650"/>
            <a:ext cx="1447800" cy="523220"/>
          </a:xfrm>
          <a:prstGeom prst="rect">
            <a:avLst/>
          </a:prstGeom>
          <a:noFill/>
          <a:ln w="9525">
            <a:noFill/>
            <a:miter lim="800000"/>
          </a:ln>
        </p:spPr>
        <p:txBody>
          <a:bodyPr>
            <a:spAutoFit/>
          </a:bodyPr>
          <a:lstStyle/>
          <a:p>
            <a:pPr>
              <a:spcBef>
                <a:spcPct val="50000"/>
              </a:spcBef>
            </a:pPr>
            <a:r>
              <a:rPr lang="en-US" sz="2800">
                <a:solidFill>
                  <a:srgbClr val="FF0000"/>
                </a:solidFill>
                <a:latin typeface="Times New Roman" panose="02020603050405020304" pitchFamily="18" charset="0"/>
                <a:cs typeface="Times New Roman" panose="02020603050405020304" pitchFamily="18" charset="0"/>
              </a:rPr>
              <a:t>Sẻ</a:t>
            </a:r>
          </a:p>
        </p:txBody>
      </p:sp>
      <p:sp>
        <p:nvSpPr>
          <p:cNvPr id="44042" name="Text Box 10"/>
          <p:cNvSpPr txBox="1">
            <a:spLocks noChangeArrowheads="1"/>
          </p:cNvSpPr>
          <p:nvPr/>
        </p:nvSpPr>
        <p:spPr bwMode="auto">
          <a:xfrm>
            <a:off x="6918812" y="2895600"/>
            <a:ext cx="1447800" cy="523220"/>
          </a:xfrm>
          <a:prstGeom prst="rect">
            <a:avLst/>
          </a:prstGeom>
          <a:noFill/>
          <a:ln w="9525">
            <a:noFill/>
            <a:miter lim="800000"/>
          </a:ln>
        </p:spPr>
        <p:txBody>
          <a:bodyPr>
            <a:spAutoFit/>
          </a:bodyPr>
          <a:lstStyle/>
          <a:p>
            <a:pPr>
              <a:spcBef>
                <a:spcPct val="50000"/>
              </a:spcBef>
            </a:pPr>
            <a:r>
              <a:rPr lang="en-US" sz="2800" dirty="0" err="1">
                <a:solidFill>
                  <a:srgbClr val="FF0000"/>
                </a:solidFill>
                <a:latin typeface="Times New Roman" panose="02020603050405020304" pitchFamily="18" charset="0"/>
                <a:cs typeface="Times New Roman" panose="02020603050405020304" pitchFamily="18" charset="0"/>
              </a:rPr>
              <a:t>Chích</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44043" name="Text Box 11"/>
          <p:cNvSpPr txBox="1">
            <a:spLocks noChangeArrowheads="1"/>
          </p:cNvSpPr>
          <p:nvPr/>
        </p:nvSpPr>
        <p:spPr bwMode="auto">
          <a:xfrm>
            <a:off x="2750524" y="3352800"/>
            <a:ext cx="1447800" cy="523220"/>
          </a:xfrm>
          <a:prstGeom prst="rect">
            <a:avLst/>
          </a:prstGeom>
          <a:noFill/>
          <a:ln w="9525">
            <a:noFill/>
            <a:miter lim="800000"/>
          </a:ln>
        </p:spPr>
        <p:txBody>
          <a:bodyPr>
            <a:spAutoFit/>
          </a:bodyPr>
          <a:lstStyle/>
          <a:p>
            <a:pPr>
              <a:spcBef>
                <a:spcPct val="50000"/>
              </a:spcBef>
            </a:pPr>
            <a:r>
              <a:rPr lang="en-US" sz="2800" dirty="0" err="1">
                <a:solidFill>
                  <a:srgbClr val="FF0000"/>
                </a:solidFill>
                <a:latin typeface="Times New Roman" panose="02020603050405020304" pitchFamily="18" charset="0"/>
                <a:cs typeface="Times New Roman" panose="02020603050405020304" pitchFamily="18" charset="0"/>
              </a:rPr>
              <a:t>Chích</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44044" name="Text Box 12"/>
          <p:cNvSpPr txBox="1">
            <a:spLocks noChangeArrowheads="1"/>
          </p:cNvSpPr>
          <p:nvPr/>
        </p:nvSpPr>
        <p:spPr bwMode="auto">
          <a:xfrm>
            <a:off x="2726548" y="4666008"/>
            <a:ext cx="1447800" cy="523220"/>
          </a:xfrm>
          <a:prstGeom prst="rect">
            <a:avLst/>
          </a:prstGeom>
          <a:noFill/>
          <a:ln w="9525">
            <a:noFill/>
            <a:miter lim="800000"/>
          </a:ln>
        </p:spPr>
        <p:txBody>
          <a:bodyPr>
            <a:spAutoFit/>
          </a:bodyPr>
          <a:lstStyle/>
          <a:p>
            <a:pPr>
              <a:spcBef>
                <a:spcPct val="50000"/>
              </a:spcBef>
            </a:pPr>
            <a:r>
              <a:rPr lang="en-US" sz="2800">
                <a:solidFill>
                  <a:srgbClr val="FF0000"/>
                </a:solidFill>
                <a:latin typeface="Times New Roman" panose="02020603050405020304" pitchFamily="18" charset="0"/>
                <a:cs typeface="Times New Roman" panose="02020603050405020304" pitchFamily="18" charset="0"/>
              </a:rPr>
              <a:t>Chích</a:t>
            </a:r>
          </a:p>
        </p:txBody>
      </p:sp>
      <p:sp>
        <p:nvSpPr>
          <p:cNvPr id="44045" name="Text Box 13"/>
          <p:cNvSpPr txBox="1">
            <a:spLocks noChangeArrowheads="1"/>
          </p:cNvSpPr>
          <p:nvPr/>
        </p:nvSpPr>
        <p:spPr bwMode="auto">
          <a:xfrm>
            <a:off x="6223000" y="4693920"/>
            <a:ext cx="1447800" cy="523220"/>
          </a:xfrm>
          <a:prstGeom prst="rect">
            <a:avLst/>
          </a:prstGeom>
          <a:noFill/>
          <a:ln w="9525">
            <a:noFill/>
            <a:miter lim="800000"/>
          </a:ln>
        </p:spPr>
        <p:txBody>
          <a:bodyPr>
            <a:spAutoFit/>
          </a:bodyPr>
          <a:lstStyle/>
          <a:p>
            <a:pPr>
              <a:spcBef>
                <a:spcPct val="50000"/>
              </a:spcBef>
            </a:pPr>
            <a:r>
              <a:rPr lang="en-US" sz="2800">
                <a:solidFill>
                  <a:srgbClr val="FF0000"/>
                </a:solidFill>
                <a:latin typeface="Times New Roman" panose="02020603050405020304" pitchFamily="18" charset="0"/>
                <a:cs typeface="Times New Roman" panose="02020603050405020304" pitchFamily="18" charset="0"/>
              </a:rPr>
              <a:t>Sẻ</a:t>
            </a:r>
          </a:p>
        </p:txBody>
      </p:sp>
      <p:sp>
        <p:nvSpPr>
          <p:cNvPr id="44046" name="Text Box 14"/>
          <p:cNvSpPr txBox="1">
            <a:spLocks noChangeArrowheads="1"/>
          </p:cNvSpPr>
          <p:nvPr/>
        </p:nvSpPr>
        <p:spPr bwMode="auto">
          <a:xfrm>
            <a:off x="2865826" y="5129464"/>
            <a:ext cx="838200" cy="523220"/>
          </a:xfrm>
          <a:prstGeom prst="rect">
            <a:avLst/>
          </a:prstGeom>
          <a:noFill/>
          <a:ln w="9525">
            <a:noFill/>
            <a:miter lim="800000"/>
          </a:ln>
        </p:spPr>
        <p:txBody>
          <a:bodyPr>
            <a:spAutoFit/>
          </a:bodyPr>
          <a:lstStyle/>
          <a:p>
            <a:pPr>
              <a:spcBef>
                <a:spcPct val="50000"/>
              </a:spcBef>
            </a:pPr>
            <a:r>
              <a:rPr lang="en-US" sz="2800">
                <a:solidFill>
                  <a:srgbClr val="FF0000"/>
                </a:solidFill>
                <a:latin typeface="Times New Roman" panose="02020603050405020304" pitchFamily="18" charset="0"/>
                <a:cs typeface="Times New Roman" panose="02020603050405020304" pitchFamily="18" charset="0"/>
              </a:rPr>
              <a:t>Sẻ</a:t>
            </a:r>
          </a:p>
        </p:txBody>
      </p:sp>
      <p:sp>
        <p:nvSpPr>
          <p:cNvPr id="44047" name="Text Box 15"/>
          <p:cNvSpPr txBox="1">
            <a:spLocks noChangeArrowheads="1"/>
          </p:cNvSpPr>
          <p:nvPr/>
        </p:nvSpPr>
        <p:spPr bwMode="auto">
          <a:xfrm>
            <a:off x="7910945" y="5137056"/>
            <a:ext cx="1447800" cy="523220"/>
          </a:xfrm>
          <a:prstGeom prst="rect">
            <a:avLst/>
          </a:prstGeom>
          <a:noFill/>
          <a:ln w="9525">
            <a:noFill/>
            <a:miter lim="800000"/>
          </a:ln>
        </p:spPr>
        <p:txBody>
          <a:bodyPr>
            <a:spAutoFit/>
          </a:bodyPr>
          <a:lstStyle/>
          <a:p>
            <a:pPr>
              <a:spcBef>
                <a:spcPct val="50000"/>
              </a:spcBef>
            </a:pPr>
            <a:r>
              <a:rPr lang="en-US" sz="2800" dirty="0" err="1">
                <a:solidFill>
                  <a:srgbClr val="FF0000"/>
                </a:solidFill>
                <a:latin typeface="Times New Roman" panose="02020603050405020304" pitchFamily="18" charset="0"/>
                <a:cs typeface="Times New Roman" panose="02020603050405020304" pitchFamily="18" charset="0"/>
              </a:rPr>
              <a:t>Chích</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44048" name="Text Box 16"/>
          <p:cNvSpPr txBox="1">
            <a:spLocks noChangeArrowheads="1"/>
          </p:cNvSpPr>
          <p:nvPr/>
        </p:nvSpPr>
        <p:spPr bwMode="auto">
          <a:xfrm>
            <a:off x="2362200" y="5532928"/>
            <a:ext cx="1447800" cy="523220"/>
          </a:xfrm>
          <a:prstGeom prst="rect">
            <a:avLst/>
          </a:prstGeom>
          <a:noFill/>
          <a:ln w="9525">
            <a:noFill/>
            <a:miter lim="800000"/>
          </a:ln>
        </p:spPr>
        <p:txBody>
          <a:bodyPr>
            <a:spAutoFit/>
          </a:bodyPr>
          <a:lstStyle/>
          <a:p>
            <a:pPr>
              <a:spcBef>
                <a:spcPct val="50000"/>
              </a:spcBef>
            </a:pPr>
            <a:r>
              <a:rPr lang="en-US" sz="2800" dirty="0" err="1">
                <a:solidFill>
                  <a:srgbClr val="FF0000"/>
                </a:solidFill>
                <a:latin typeface="Times New Roman" panose="02020603050405020304" pitchFamily="18" charset="0"/>
                <a:cs typeface="Times New Roman" panose="02020603050405020304" pitchFamily="18" charset="0"/>
              </a:rPr>
              <a:t>Chích</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44049" name="AutoShape 17"/>
          <p:cNvSpPr>
            <a:spLocks noChangeArrowheads="1"/>
          </p:cNvSpPr>
          <p:nvPr/>
        </p:nvSpPr>
        <p:spPr bwMode="auto">
          <a:xfrm>
            <a:off x="1524000" y="533400"/>
            <a:ext cx="762000" cy="609600"/>
          </a:xfrm>
          <a:prstGeom prst="irregularSeal1">
            <a:avLst/>
          </a:prstGeom>
          <a:solidFill>
            <a:srgbClr val="FFCC00"/>
          </a:solidFill>
          <a:ln w="9525">
            <a:solidFill>
              <a:schemeClr val="tx1"/>
            </a:solidFill>
            <a:miter lim="800000"/>
          </a:ln>
        </p:spPr>
        <p:txBody>
          <a:bodyPr wrap="none" anchor="ctr"/>
          <a:lstStyle/>
          <a:p>
            <a:pPr algn="ctr"/>
            <a:r>
              <a:rPr lang="en-US" b="1">
                <a:solidFill>
                  <a:srgbClr val="FF0000"/>
                </a:solidFill>
                <a:latin typeface="Times New Roman" panose="02020603050405020304" pitchFamily="18" charset="0"/>
                <a:cs typeface="Times New Roman" panose="02020603050405020304" pitchFamily="18" charset="0"/>
              </a:rPr>
              <a:t>1</a:t>
            </a:r>
          </a:p>
        </p:txBody>
      </p:sp>
      <p:sp>
        <p:nvSpPr>
          <p:cNvPr id="44050" name="AutoShape 18"/>
          <p:cNvSpPr>
            <a:spLocks noChangeArrowheads="1"/>
          </p:cNvSpPr>
          <p:nvPr/>
        </p:nvSpPr>
        <p:spPr bwMode="auto">
          <a:xfrm>
            <a:off x="1539634" y="2902527"/>
            <a:ext cx="762000" cy="609600"/>
          </a:xfrm>
          <a:prstGeom prst="irregularSeal1">
            <a:avLst/>
          </a:prstGeom>
          <a:solidFill>
            <a:srgbClr val="FFCC00"/>
          </a:solidFill>
          <a:ln w="9525">
            <a:solidFill>
              <a:schemeClr val="tx1"/>
            </a:solidFill>
            <a:miter lim="800000"/>
          </a:ln>
        </p:spPr>
        <p:txBody>
          <a:bodyPr wrap="none" anchor="ctr"/>
          <a:lstStyle/>
          <a:p>
            <a:pPr algn="ctr"/>
            <a:r>
              <a:rPr lang="en-US" b="1">
                <a:solidFill>
                  <a:srgbClr val="FF0000"/>
                </a:solidFill>
                <a:latin typeface="Times New Roman" panose="02020603050405020304" pitchFamily="18" charset="0"/>
                <a:cs typeface="Times New Roman" panose="02020603050405020304" pitchFamily="18" charset="0"/>
              </a:rPr>
              <a:t>2</a:t>
            </a:r>
          </a:p>
        </p:txBody>
      </p:sp>
      <p:sp>
        <p:nvSpPr>
          <p:cNvPr id="44051" name="AutoShape 19"/>
          <p:cNvSpPr>
            <a:spLocks noChangeArrowheads="1"/>
          </p:cNvSpPr>
          <p:nvPr/>
        </p:nvSpPr>
        <p:spPr bwMode="auto">
          <a:xfrm>
            <a:off x="1524000" y="1066800"/>
            <a:ext cx="762000" cy="609600"/>
          </a:xfrm>
          <a:prstGeom prst="irregularSeal1">
            <a:avLst/>
          </a:prstGeom>
          <a:solidFill>
            <a:srgbClr val="FFCC00"/>
          </a:solidFill>
          <a:ln w="9525">
            <a:solidFill>
              <a:schemeClr val="tx1"/>
            </a:solidFill>
            <a:miter lim="800000"/>
          </a:ln>
        </p:spPr>
        <p:txBody>
          <a:bodyPr wrap="none" anchor="ctr"/>
          <a:lstStyle/>
          <a:p>
            <a:pPr algn="ctr"/>
            <a:r>
              <a:rPr lang="en-US" b="1">
                <a:solidFill>
                  <a:srgbClr val="FF0000"/>
                </a:solidFill>
                <a:latin typeface="Times New Roman" panose="02020603050405020304" pitchFamily="18" charset="0"/>
                <a:cs typeface="Times New Roman" panose="02020603050405020304" pitchFamily="18" charset="0"/>
              </a:rPr>
              <a:t>3</a:t>
            </a:r>
          </a:p>
        </p:txBody>
      </p:sp>
      <p:sp>
        <p:nvSpPr>
          <p:cNvPr id="44052" name="AutoShape 20"/>
          <p:cNvSpPr>
            <a:spLocks noChangeArrowheads="1"/>
          </p:cNvSpPr>
          <p:nvPr/>
        </p:nvSpPr>
        <p:spPr bwMode="auto">
          <a:xfrm>
            <a:off x="1524000" y="2438400"/>
            <a:ext cx="762000" cy="609600"/>
          </a:xfrm>
          <a:prstGeom prst="irregularSeal1">
            <a:avLst/>
          </a:prstGeom>
          <a:solidFill>
            <a:srgbClr val="FFCC00"/>
          </a:solidFill>
          <a:ln w="9525">
            <a:solidFill>
              <a:schemeClr val="tx1"/>
            </a:solidFill>
            <a:miter lim="800000"/>
          </a:ln>
        </p:spPr>
        <p:txBody>
          <a:bodyPr wrap="none" anchor="ctr"/>
          <a:lstStyle/>
          <a:p>
            <a:pPr algn="ctr"/>
            <a:r>
              <a:rPr lang="en-US" b="1">
                <a:solidFill>
                  <a:srgbClr val="FF0000"/>
                </a:solidFill>
                <a:latin typeface="Times New Roman" panose="02020603050405020304" pitchFamily="18" charset="0"/>
                <a:cs typeface="Times New Roman" panose="02020603050405020304" pitchFamily="18" charset="0"/>
              </a:rPr>
              <a:t>4</a:t>
            </a:r>
          </a:p>
        </p:txBody>
      </p:sp>
      <p:sp>
        <p:nvSpPr>
          <p:cNvPr id="44053" name="AutoShape 21"/>
          <p:cNvSpPr>
            <a:spLocks noChangeArrowheads="1"/>
          </p:cNvSpPr>
          <p:nvPr/>
        </p:nvSpPr>
        <p:spPr bwMode="auto">
          <a:xfrm>
            <a:off x="1539634" y="4197927"/>
            <a:ext cx="762000" cy="609600"/>
          </a:xfrm>
          <a:prstGeom prst="irregularSeal1">
            <a:avLst/>
          </a:prstGeom>
          <a:solidFill>
            <a:srgbClr val="FFCC00"/>
          </a:solidFill>
          <a:ln w="9525">
            <a:solidFill>
              <a:schemeClr val="tx1"/>
            </a:solidFill>
            <a:miter lim="800000"/>
          </a:ln>
        </p:spPr>
        <p:txBody>
          <a:bodyPr wrap="none" anchor="ctr"/>
          <a:lstStyle/>
          <a:p>
            <a:pPr algn="ctr"/>
            <a:r>
              <a:rPr lang="en-US" b="1">
                <a:solidFill>
                  <a:srgbClr val="FF0000"/>
                </a:solidFill>
                <a:latin typeface="Times New Roman" panose="02020603050405020304" pitchFamily="18" charset="0"/>
                <a:cs typeface="Times New Roman" panose="02020603050405020304" pitchFamily="18" charset="0"/>
              </a:rPr>
              <a:t>5</a:t>
            </a:r>
          </a:p>
        </p:txBody>
      </p:sp>
      <p:sp>
        <p:nvSpPr>
          <p:cNvPr id="44054" name="AutoShape 22"/>
          <p:cNvSpPr>
            <a:spLocks noChangeArrowheads="1"/>
          </p:cNvSpPr>
          <p:nvPr/>
        </p:nvSpPr>
        <p:spPr bwMode="auto">
          <a:xfrm>
            <a:off x="1524000" y="1529918"/>
            <a:ext cx="762000" cy="609600"/>
          </a:xfrm>
          <a:prstGeom prst="irregularSeal1">
            <a:avLst/>
          </a:prstGeom>
          <a:solidFill>
            <a:srgbClr val="FFCC00"/>
          </a:solidFill>
          <a:ln w="9525">
            <a:solidFill>
              <a:schemeClr val="tx1"/>
            </a:solidFill>
            <a:miter lim="800000"/>
          </a:ln>
        </p:spPr>
        <p:txBody>
          <a:bodyPr wrap="none" anchor="ctr"/>
          <a:lstStyle/>
          <a:p>
            <a:pPr algn="ctr"/>
            <a:r>
              <a:rPr lang="en-US" b="1">
                <a:solidFill>
                  <a:srgbClr val="FF0000"/>
                </a:solidFill>
                <a:latin typeface="Times New Roman" panose="02020603050405020304" pitchFamily="18" charset="0"/>
                <a:cs typeface="Times New Roman" panose="02020603050405020304" pitchFamily="18" charset="0"/>
              </a:rPr>
              <a:t>6</a:t>
            </a:r>
          </a:p>
        </p:txBody>
      </p:sp>
      <p:sp>
        <p:nvSpPr>
          <p:cNvPr id="44055" name="AutoShape 23"/>
          <p:cNvSpPr>
            <a:spLocks noChangeArrowheads="1"/>
          </p:cNvSpPr>
          <p:nvPr/>
        </p:nvSpPr>
        <p:spPr bwMode="auto">
          <a:xfrm>
            <a:off x="1555268" y="3346882"/>
            <a:ext cx="762000" cy="609600"/>
          </a:xfrm>
          <a:prstGeom prst="irregularSeal1">
            <a:avLst/>
          </a:prstGeom>
          <a:solidFill>
            <a:srgbClr val="FFCC00"/>
          </a:solidFill>
          <a:ln w="9525">
            <a:solidFill>
              <a:schemeClr val="tx1"/>
            </a:solidFill>
            <a:miter lim="800000"/>
          </a:ln>
        </p:spPr>
        <p:txBody>
          <a:bodyPr wrap="none" anchor="ctr"/>
          <a:lstStyle/>
          <a:p>
            <a:pPr algn="ctr"/>
            <a:r>
              <a:rPr lang="en-US" b="1">
                <a:solidFill>
                  <a:srgbClr val="FF0000"/>
                </a:solidFill>
                <a:latin typeface="Times New Roman" panose="02020603050405020304" pitchFamily="18" charset="0"/>
                <a:cs typeface="Times New Roman" panose="02020603050405020304" pitchFamily="18" charset="0"/>
              </a:rPr>
              <a:t>7</a:t>
            </a:r>
          </a:p>
        </p:txBody>
      </p:sp>
      <p:sp>
        <p:nvSpPr>
          <p:cNvPr id="44056" name="AutoShape 24"/>
          <p:cNvSpPr>
            <a:spLocks noChangeArrowheads="1"/>
          </p:cNvSpPr>
          <p:nvPr/>
        </p:nvSpPr>
        <p:spPr bwMode="auto">
          <a:xfrm>
            <a:off x="1550924" y="4648200"/>
            <a:ext cx="762000" cy="609600"/>
          </a:xfrm>
          <a:prstGeom prst="irregularSeal1">
            <a:avLst/>
          </a:prstGeom>
          <a:solidFill>
            <a:srgbClr val="FFCC00"/>
          </a:solidFill>
          <a:ln w="9525">
            <a:solidFill>
              <a:schemeClr val="tx1"/>
            </a:solidFill>
            <a:miter lim="800000"/>
          </a:ln>
        </p:spPr>
        <p:txBody>
          <a:bodyPr wrap="none" anchor="ctr"/>
          <a:lstStyle/>
          <a:p>
            <a:pPr algn="ctr"/>
            <a:r>
              <a:rPr lang="en-US" b="1">
                <a:solidFill>
                  <a:srgbClr val="FF0000"/>
                </a:solidFill>
                <a:latin typeface="Times New Roman" panose="02020603050405020304" pitchFamily="18" charset="0"/>
                <a:cs typeface="Times New Roman" panose="02020603050405020304" pitchFamily="18" charset="0"/>
              </a:rPr>
              <a:t>8</a:t>
            </a:r>
          </a:p>
        </p:txBody>
      </p:sp>
      <p:sp>
        <p:nvSpPr>
          <p:cNvPr id="44057" name="AutoShape 25"/>
          <p:cNvSpPr>
            <a:spLocks noChangeArrowheads="1"/>
          </p:cNvSpPr>
          <p:nvPr/>
        </p:nvSpPr>
        <p:spPr bwMode="auto">
          <a:xfrm>
            <a:off x="1562214" y="5141495"/>
            <a:ext cx="762000" cy="609600"/>
          </a:xfrm>
          <a:prstGeom prst="irregularSeal1">
            <a:avLst/>
          </a:prstGeom>
          <a:solidFill>
            <a:srgbClr val="FFCC00"/>
          </a:solidFill>
          <a:ln w="9525">
            <a:solidFill>
              <a:schemeClr val="tx1"/>
            </a:solidFill>
            <a:miter lim="800000"/>
          </a:ln>
        </p:spPr>
        <p:txBody>
          <a:bodyPr wrap="none" anchor="ctr"/>
          <a:lstStyle/>
          <a:p>
            <a:pPr algn="ctr"/>
            <a:r>
              <a:rPr lang="en-US" b="1">
                <a:solidFill>
                  <a:srgbClr val="FF0000"/>
                </a:solidFill>
                <a:latin typeface="Times New Roman" panose="02020603050405020304" pitchFamily="18" charset="0"/>
                <a:cs typeface="Times New Roman" panose="02020603050405020304" pitchFamily="18" charset="0"/>
              </a:rPr>
              <a:t>9</a:t>
            </a: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4037"/>
                                        </p:tgtEl>
                                        <p:attrNameLst>
                                          <p:attrName>style.visibility</p:attrName>
                                        </p:attrNameLst>
                                      </p:cBhvr>
                                      <p:to>
                                        <p:strVal val="visible"/>
                                      </p:to>
                                    </p:set>
                                    <p:animEffect transition="in" filter="box(in)">
                                      <p:cBhvr>
                                        <p:cTn id="7" dur="1000"/>
                                        <p:tgtEl>
                                          <p:spTgt spid="44037"/>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4038"/>
                                        </p:tgtEl>
                                        <p:attrNameLst>
                                          <p:attrName>style.visibility</p:attrName>
                                        </p:attrNameLst>
                                      </p:cBhvr>
                                      <p:to>
                                        <p:strVal val="visible"/>
                                      </p:to>
                                    </p:set>
                                    <p:animEffect transition="in" filter="box(in)">
                                      <p:cBhvr>
                                        <p:cTn id="12" dur="1000"/>
                                        <p:tgtEl>
                                          <p:spTgt spid="44038"/>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44039"/>
                                        </p:tgtEl>
                                        <p:attrNameLst>
                                          <p:attrName>style.visibility</p:attrName>
                                        </p:attrNameLst>
                                      </p:cBhvr>
                                      <p:to>
                                        <p:strVal val="visible"/>
                                      </p:to>
                                    </p:set>
                                    <p:animEffect transition="in" filter="box(in)">
                                      <p:cBhvr>
                                        <p:cTn id="17" dur="1000"/>
                                        <p:tgtEl>
                                          <p:spTgt spid="44039"/>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44040"/>
                                        </p:tgtEl>
                                        <p:attrNameLst>
                                          <p:attrName>style.visibility</p:attrName>
                                        </p:attrNameLst>
                                      </p:cBhvr>
                                      <p:to>
                                        <p:strVal val="visible"/>
                                      </p:to>
                                    </p:set>
                                    <p:animEffect transition="in" filter="box(in)">
                                      <p:cBhvr>
                                        <p:cTn id="22" dur="1000"/>
                                        <p:tgtEl>
                                          <p:spTgt spid="44040"/>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44041"/>
                                        </p:tgtEl>
                                        <p:attrNameLst>
                                          <p:attrName>style.visibility</p:attrName>
                                        </p:attrNameLst>
                                      </p:cBhvr>
                                      <p:to>
                                        <p:strVal val="visible"/>
                                      </p:to>
                                    </p:set>
                                    <p:animEffect transition="in" filter="box(in)">
                                      <p:cBhvr>
                                        <p:cTn id="27" dur="1000"/>
                                        <p:tgtEl>
                                          <p:spTgt spid="44041"/>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44042"/>
                                        </p:tgtEl>
                                        <p:attrNameLst>
                                          <p:attrName>style.visibility</p:attrName>
                                        </p:attrNameLst>
                                      </p:cBhvr>
                                      <p:to>
                                        <p:strVal val="visible"/>
                                      </p:to>
                                    </p:set>
                                    <p:animEffect transition="in" filter="box(in)">
                                      <p:cBhvr>
                                        <p:cTn id="32" dur="1000"/>
                                        <p:tgtEl>
                                          <p:spTgt spid="44042"/>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44043"/>
                                        </p:tgtEl>
                                        <p:attrNameLst>
                                          <p:attrName>style.visibility</p:attrName>
                                        </p:attrNameLst>
                                      </p:cBhvr>
                                      <p:to>
                                        <p:strVal val="visible"/>
                                      </p:to>
                                    </p:set>
                                    <p:animEffect transition="in" filter="box(in)">
                                      <p:cBhvr>
                                        <p:cTn id="37" dur="1000"/>
                                        <p:tgtEl>
                                          <p:spTgt spid="44043"/>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44044"/>
                                        </p:tgtEl>
                                        <p:attrNameLst>
                                          <p:attrName>style.visibility</p:attrName>
                                        </p:attrNameLst>
                                      </p:cBhvr>
                                      <p:to>
                                        <p:strVal val="visible"/>
                                      </p:to>
                                    </p:set>
                                    <p:animEffect transition="in" filter="box(in)">
                                      <p:cBhvr>
                                        <p:cTn id="42" dur="1000"/>
                                        <p:tgtEl>
                                          <p:spTgt spid="44044"/>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44045"/>
                                        </p:tgtEl>
                                        <p:attrNameLst>
                                          <p:attrName>style.visibility</p:attrName>
                                        </p:attrNameLst>
                                      </p:cBhvr>
                                      <p:to>
                                        <p:strVal val="visible"/>
                                      </p:to>
                                    </p:set>
                                    <p:animEffect transition="in" filter="box(in)">
                                      <p:cBhvr>
                                        <p:cTn id="47" dur="1000"/>
                                        <p:tgtEl>
                                          <p:spTgt spid="44045"/>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grpId="0" nodeType="clickEffect">
                                  <p:stCondLst>
                                    <p:cond delay="0"/>
                                  </p:stCondLst>
                                  <p:childTnLst>
                                    <p:set>
                                      <p:cBhvr>
                                        <p:cTn id="51" dur="1" fill="hold">
                                          <p:stCondLst>
                                            <p:cond delay="0"/>
                                          </p:stCondLst>
                                        </p:cTn>
                                        <p:tgtEl>
                                          <p:spTgt spid="44046"/>
                                        </p:tgtEl>
                                        <p:attrNameLst>
                                          <p:attrName>style.visibility</p:attrName>
                                        </p:attrNameLst>
                                      </p:cBhvr>
                                      <p:to>
                                        <p:strVal val="visible"/>
                                      </p:to>
                                    </p:set>
                                    <p:animEffect transition="in" filter="box(in)">
                                      <p:cBhvr>
                                        <p:cTn id="52" dur="1000"/>
                                        <p:tgtEl>
                                          <p:spTgt spid="44046"/>
                                        </p:tgtEl>
                                      </p:cBhvr>
                                    </p:animEffect>
                                  </p:childTnLst>
                                </p:cTn>
                              </p:par>
                            </p:childTnLst>
                          </p:cTn>
                        </p:par>
                      </p:childTnLst>
                    </p:cTn>
                  </p:par>
                  <p:par>
                    <p:cTn id="53" fill="hold">
                      <p:stCondLst>
                        <p:cond delay="indefinite"/>
                      </p:stCondLst>
                      <p:childTnLst>
                        <p:par>
                          <p:cTn id="54" fill="hold">
                            <p:stCondLst>
                              <p:cond delay="0"/>
                            </p:stCondLst>
                            <p:childTnLst>
                              <p:par>
                                <p:cTn id="55" presetID="4" presetClass="entr" presetSubtype="16" fill="hold" grpId="0" nodeType="clickEffect">
                                  <p:stCondLst>
                                    <p:cond delay="0"/>
                                  </p:stCondLst>
                                  <p:childTnLst>
                                    <p:set>
                                      <p:cBhvr>
                                        <p:cTn id="56" dur="1" fill="hold">
                                          <p:stCondLst>
                                            <p:cond delay="0"/>
                                          </p:stCondLst>
                                        </p:cTn>
                                        <p:tgtEl>
                                          <p:spTgt spid="44047"/>
                                        </p:tgtEl>
                                        <p:attrNameLst>
                                          <p:attrName>style.visibility</p:attrName>
                                        </p:attrNameLst>
                                      </p:cBhvr>
                                      <p:to>
                                        <p:strVal val="visible"/>
                                      </p:to>
                                    </p:set>
                                    <p:animEffect transition="in" filter="box(in)">
                                      <p:cBhvr>
                                        <p:cTn id="57" dur="1000"/>
                                        <p:tgtEl>
                                          <p:spTgt spid="44047"/>
                                        </p:tgtEl>
                                      </p:cBhvr>
                                    </p:animEffect>
                                  </p:childTnLst>
                                </p:cTn>
                              </p:par>
                            </p:childTnLst>
                          </p:cTn>
                        </p:par>
                      </p:childTnLst>
                    </p:cTn>
                  </p:par>
                  <p:par>
                    <p:cTn id="58" fill="hold">
                      <p:stCondLst>
                        <p:cond delay="indefinite"/>
                      </p:stCondLst>
                      <p:childTnLst>
                        <p:par>
                          <p:cTn id="59" fill="hold">
                            <p:stCondLst>
                              <p:cond delay="0"/>
                            </p:stCondLst>
                            <p:childTnLst>
                              <p:par>
                                <p:cTn id="60" presetID="4" presetClass="entr" presetSubtype="16" fill="hold" grpId="0" nodeType="clickEffect">
                                  <p:stCondLst>
                                    <p:cond delay="0"/>
                                  </p:stCondLst>
                                  <p:childTnLst>
                                    <p:set>
                                      <p:cBhvr>
                                        <p:cTn id="61" dur="1" fill="hold">
                                          <p:stCondLst>
                                            <p:cond delay="0"/>
                                          </p:stCondLst>
                                        </p:cTn>
                                        <p:tgtEl>
                                          <p:spTgt spid="44048"/>
                                        </p:tgtEl>
                                        <p:attrNameLst>
                                          <p:attrName>style.visibility</p:attrName>
                                        </p:attrNameLst>
                                      </p:cBhvr>
                                      <p:to>
                                        <p:strVal val="visible"/>
                                      </p:to>
                                    </p:set>
                                    <p:animEffect transition="in" filter="box(in)">
                                      <p:cBhvr>
                                        <p:cTn id="62" dur="1000"/>
                                        <p:tgtEl>
                                          <p:spTgt spid="44048"/>
                                        </p:tgtEl>
                                      </p:cBhvr>
                                    </p:animEffect>
                                  </p:childTnLst>
                                </p:cTn>
                              </p:par>
                            </p:childTnLst>
                          </p:cTn>
                        </p:par>
                      </p:childTnLst>
                    </p:cTn>
                  </p:par>
                  <p:par>
                    <p:cTn id="63" fill="hold">
                      <p:stCondLst>
                        <p:cond delay="indefinite"/>
                      </p:stCondLst>
                      <p:childTnLst>
                        <p:par>
                          <p:cTn id="64" fill="hold">
                            <p:stCondLst>
                              <p:cond delay="0"/>
                            </p:stCondLst>
                            <p:childTnLst>
                              <p:par>
                                <p:cTn id="65" presetID="4" presetClass="entr" presetSubtype="16" fill="hold" grpId="0" nodeType="clickEffect">
                                  <p:stCondLst>
                                    <p:cond delay="0"/>
                                  </p:stCondLst>
                                  <p:childTnLst>
                                    <p:set>
                                      <p:cBhvr>
                                        <p:cTn id="66" dur="1" fill="hold">
                                          <p:stCondLst>
                                            <p:cond delay="0"/>
                                          </p:stCondLst>
                                        </p:cTn>
                                        <p:tgtEl>
                                          <p:spTgt spid="44049"/>
                                        </p:tgtEl>
                                        <p:attrNameLst>
                                          <p:attrName>style.visibility</p:attrName>
                                        </p:attrNameLst>
                                      </p:cBhvr>
                                      <p:to>
                                        <p:strVal val="visible"/>
                                      </p:to>
                                    </p:set>
                                    <p:animEffect transition="in" filter="box(in)">
                                      <p:cBhvr>
                                        <p:cTn id="67" dur="1000"/>
                                        <p:tgtEl>
                                          <p:spTgt spid="44049"/>
                                        </p:tgtEl>
                                      </p:cBhvr>
                                    </p:animEffect>
                                  </p:childTnLst>
                                </p:cTn>
                              </p:par>
                            </p:childTnLst>
                          </p:cTn>
                        </p:par>
                      </p:childTnLst>
                    </p:cTn>
                  </p:par>
                  <p:par>
                    <p:cTn id="68" fill="hold">
                      <p:stCondLst>
                        <p:cond delay="indefinite"/>
                      </p:stCondLst>
                      <p:childTnLst>
                        <p:par>
                          <p:cTn id="69" fill="hold">
                            <p:stCondLst>
                              <p:cond delay="0"/>
                            </p:stCondLst>
                            <p:childTnLst>
                              <p:par>
                                <p:cTn id="70" presetID="4" presetClass="entr" presetSubtype="16" fill="hold" grpId="0" nodeType="clickEffect">
                                  <p:stCondLst>
                                    <p:cond delay="0"/>
                                  </p:stCondLst>
                                  <p:childTnLst>
                                    <p:set>
                                      <p:cBhvr>
                                        <p:cTn id="71" dur="1" fill="hold">
                                          <p:stCondLst>
                                            <p:cond delay="0"/>
                                          </p:stCondLst>
                                        </p:cTn>
                                        <p:tgtEl>
                                          <p:spTgt spid="44050"/>
                                        </p:tgtEl>
                                        <p:attrNameLst>
                                          <p:attrName>style.visibility</p:attrName>
                                        </p:attrNameLst>
                                      </p:cBhvr>
                                      <p:to>
                                        <p:strVal val="visible"/>
                                      </p:to>
                                    </p:set>
                                    <p:animEffect transition="in" filter="box(in)">
                                      <p:cBhvr>
                                        <p:cTn id="72" dur="1000"/>
                                        <p:tgtEl>
                                          <p:spTgt spid="44050"/>
                                        </p:tgtEl>
                                      </p:cBhvr>
                                    </p:animEffect>
                                  </p:childTnLst>
                                </p:cTn>
                              </p:par>
                            </p:childTnLst>
                          </p:cTn>
                        </p:par>
                      </p:childTnLst>
                    </p:cTn>
                  </p:par>
                  <p:par>
                    <p:cTn id="73" fill="hold">
                      <p:stCondLst>
                        <p:cond delay="indefinite"/>
                      </p:stCondLst>
                      <p:childTnLst>
                        <p:par>
                          <p:cTn id="74" fill="hold">
                            <p:stCondLst>
                              <p:cond delay="0"/>
                            </p:stCondLst>
                            <p:childTnLst>
                              <p:par>
                                <p:cTn id="75" presetID="4" presetClass="entr" presetSubtype="16" fill="hold" grpId="0" nodeType="clickEffect">
                                  <p:stCondLst>
                                    <p:cond delay="0"/>
                                  </p:stCondLst>
                                  <p:childTnLst>
                                    <p:set>
                                      <p:cBhvr>
                                        <p:cTn id="76" dur="1" fill="hold">
                                          <p:stCondLst>
                                            <p:cond delay="0"/>
                                          </p:stCondLst>
                                        </p:cTn>
                                        <p:tgtEl>
                                          <p:spTgt spid="44051"/>
                                        </p:tgtEl>
                                        <p:attrNameLst>
                                          <p:attrName>style.visibility</p:attrName>
                                        </p:attrNameLst>
                                      </p:cBhvr>
                                      <p:to>
                                        <p:strVal val="visible"/>
                                      </p:to>
                                    </p:set>
                                    <p:animEffect transition="in" filter="box(in)">
                                      <p:cBhvr>
                                        <p:cTn id="77" dur="1000"/>
                                        <p:tgtEl>
                                          <p:spTgt spid="44051"/>
                                        </p:tgtEl>
                                      </p:cBhvr>
                                    </p:animEffect>
                                  </p:childTnLst>
                                </p:cTn>
                              </p:par>
                            </p:childTnLst>
                          </p:cTn>
                        </p:par>
                      </p:childTnLst>
                    </p:cTn>
                  </p:par>
                  <p:par>
                    <p:cTn id="78" fill="hold">
                      <p:stCondLst>
                        <p:cond delay="indefinite"/>
                      </p:stCondLst>
                      <p:childTnLst>
                        <p:par>
                          <p:cTn id="79" fill="hold">
                            <p:stCondLst>
                              <p:cond delay="0"/>
                            </p:stCondLst>
                            <p:childTnLst>
                              <p:par>
                                <p:cTn id="80" presetID="4" presetClass="entr" presetSubtype="16" fill="hold" grpId="0" nodeType="clickEffect">
                                  <p:stCondLst>
                                    <p:cond delay="0"/>
                                  </p:stCondLst>
                                  <p:childTnLst>
                                    <p:set>
                                      <p:cBhvr>
                                        <p:cTn id="81" dur="1" fill="hold">
                                          <p:stCondLst>
                                            <p:cond delay="0"/>
                                          </p:stCondLst>
                                        </p:cTn>
                                        <p:tgtEl>
                                          <p:spTgt spid="44052"/>
                                        </p:tgtEl>
                                        <p:attrNameLst>
                                          <p:attrName>style.visibility</p:attrName>
                                        </p:attrNameLst>
                                      </p:cBhvr>
                                      <p:to>
                                        <p:strVal val="visible"/>
                                      </p:to>
                                    </p:set>
                                    <p:animEffect transition="in" filter="box(in)">
                                      <p:cBhvr>
                                        <p:cTn id="82" dur="1000"/>
                                        <p:tgtEl>
                                          <p:spTgt spid="44052"/>
                                        </p:tgtEl>
                                      </p:cBhvr>
                                    </p:animEffect>
                                  </p:childTnLst>
                                </p:cTn>
                              </p:par>
                            </p:childTnLst>
                          </p:cTn>
                        </p:par>
                      </p:childTnLst>
                    </p:cTn>
                  </p:par>
                  <p:par>
                    <p:cTn id="83" fill="hold">
                      <p:stCondLst>
                        <p:cond delay="indefinite"/>
                      </p:stCondLst>
                      <p:childTnLst>
                        <p:par>
                          <p:cTn id="84" fill="hold">
                            <p:stCondLst>
                              <p:cond delay="0"/>
                            </p:stCondLst>
                            <p:childTnLst>
                              <p:par>
                                <p:cTn id="85" presetID="4" presetClass="entr" presetSubtype="16" fill="hold" grpId="0" nodeType="clickEffect">
                                  <p:stCondLst>
                                    <p:cond delay="0"/>
                                  </p:stCondLst>
                                  <p:childTnLst>
                                    <p:set>
                                      <p:cBhvr>
                                        <p:cTn id="86" dur="1" fill="hold">
                                          <p:stCondLst>
                                            <p:cond delay="0"/>
                                          </p:stCondLst>
                                        </p:cTn>
                                        <p:tgtEl>
                                          <p:spTgt spid="44053"/>
                                        </p:tgtEl>
                                        <p:attrNameLst>
                                          <p:attrName>style.visibility</p:attrName>
                                        </p:attrNameLst>
                                      </p:cBhvr>
                                      <p:to>
                                        <p:strVal val="visible"/>
                                      </p:to>
                                    </p:set>
                                    <p:animEffect transition="in" filter="box(in)">
                                      <p:cBhvr>
                                        <p:cTn id="87" dur="1000"/>
                                        <p:tgtEl>
                                          <p:spTgt spid="44053"/>
                                        </p:tgtEl>
                                      </p:cBhvr>
                                    </p:animEffect>
                                  </p:childTnLst>
                                </p:cTn>
                              </p:par>
                            </p:childTnLst>
                          </p:cTn>
                        </p:par>
                      </p:childTnLst>
                    </p:cTn>
                  </p:par>
                  <p:par>
                    <p:cTn id="88" fill="hold">
                      <p:stCondLst>
                        <p:cond delay="indefinite"/>
                      </p:stCondLst>
                      <p:childTnLst>
                        <p:par>
                          <p:cTn id="89" fill="hold">
                            <p:stCondLst>
                              <p:cond delay="0"/>
                            </p:stCondLst>
                            <p:childTnLst>
                              <p:par>
                                <p:cTn id="90" presetID="4" presetClass="entr" presetSubtype="16" fill="hold" grpId="0" nodeType="clickEffect">
                                  <p:stCondLst>
                                    <p:cond delay="0"/>
                                  </p:stCondLst>
                                  <p:childTnLst>
                                    <p:set>
                                      <p:cBhvr>
                                        <p:cTn id="91" dur="1" fill="hold">
                                          <p:stCondLst>
                                            <p:cond delay="0"/>
                                          </p:stCondLst>
                                        </p:cTn>
                                        <p:tgtEl>
                                          <p:spTgt spid="44054"/>
                                        </p:tgtEl>
                                        <p:attrNameLst>
                                          <p:attrName>style.visibility</p:attrName>
                                        </p:attrNameLst>
                                      </p:cBhvr>
                                      <p:to>
                                        <p:strVal val="visible"/>
                                      </p:to>
                                    </p:set>
                                    <p:animEffect transition="in" filter="box(in)">
                                      <p:cBhvr>
                                        <p:cTn id="92" dur="1000"/>
                                        <p:tgtEl>
                                          <p:spTgt spid="44054"/>
                                        </p:tgtEl>
                                      </p:cBhvr>
                                    </p:animEffect>
                                  </p:childTnLst>
                                </p:cTn>
                              </p:par>
                            </p:childTnLst>
                          </p:cTn>
                        </p:par>
                      </p:childTnLst>
                    </p:cTn>
                  </p:par>
                  <p:par>
                    <p:cTn id="93" fill="hold">
                      <p:stCondLst>
                        <p:cond delay="indefinite"/>
                      </p:stCondLst>
                      <p:childTnLst>
                        <p:par>
                          <p:cTn id="94" fill="hold">
                            <p:stCondLst>
                              <p:cond delay="0"/>
                            </p:stCondLst>
                            <p:childTnLst>
                              <p:par>
                                <p:cTn id="95" presetID="4" presetClass="entr" presetSubtype="16" fill="hold" grpId="0" nodeType="clickEffect">
                                  <p:stCondLst>
                                    <p:cond delay="0"/>
                                  </p:stCondLst>
                                  <p:childTnLst>
                                    <p:set>
                                      <p:cBhvr>
                                        <p:cTn id="96" dur="1" fill="hold">
                                          <p:stCondLst>
                                            <p:cond delay="0"/>
                                          </p:stCondLst>
                                        </p:cTn>
                                        <p:tgtEl>
                                          <p:spTgt spid="44055"/>
                                        </p:tgtEl>
                                        <p:attrNameLst>
                                          <p:attrName>style.visibility</p:attrName>
                                        </p:attrNameLst>
                                      </p:cBhvr>
                                      <p:to>
                                        <p:strVal val="visible"/>
                                      </p:to>
                                    </p:set>
                                    <p:animEffect transition="in" filter="box(in)">
                                      <p:cBhvr>
                                        <p:cTn id="97" dur="1000"/>
                                        <p:tgtEl>
                                          <p:spTgt spid="44055"/>
                                        </p:tgtEl>
                                      </p:cBhvr>
                                    </p:animEffect>
                                  </p:childTnLst>
                                </p:cTn>
                              </p:par>
                            </p:childTnLst>
                          </p:cTn>
                        </p:par>
                      </p:childTnLst>
                    </p:cTn>
                  </p:par>
                  <p:par>
                    <p:cTn id="98" fill="hold">
                      <p:stCondLst>
                        <p:cond delay="indefinite"/>
                      </p:stCondLst>
                      <p:childTnLst>
                        <p:par>
                          <p:cTn id="99" fill="hold">
                            <p:stCondLst>
                              <p:cond delay="0"/>
                            </p:stCondLst>
                            <p:childTnLst>
                              <p:par>
                                <p:cTn id="100" presetID="4" presetClass="entr" presetSubtype="16" fill="hold" grpId="0" nodeType="clickEffect">
                                  <p:stCondLst>
                                    <p:cond delay="0"/>
                                  </p:stCondLst>
                                  <p:childTnLst>
                                    <p:set>
                                      <p:cBhvr>
                                        <p:cTn id="101" dur="1" fill="hold">
                                          <p:stCondLst>
                                            <p:cond delay="0"/>
                                          </p:stCondLst>
                                        </p:cTn>
                                        <p:tgtEl>
                                          <p:spTgt spid="44056"/>
                                        </p:tgtEl>
                                        <p:attrNameLst>
                                          <p:attrName>style.visibility</p:attrName>
                                        </p:attrNameLst>
                                      </p:cBhvr>
                                      <p:to>
                                        <p:strVal val="visible"/>
                                      </p:to>
                                    </p:set>
                                    <p:animEffect transition="in" filter="box(in)">
                                      <p:cBhvr>
                                        <p:cTn id="102" dur="1000"/>
                                        <p:tgtEl>
                                          <p:spTgt spid="44056"/>
                                        </p:tgtEl>
                                      </p:cBhvr>
                                    </p:animEffect>
                                  </p:childTnLst>
                                </p:cTn>
                              </p:par>
                            </p:childTnLst>
                          </p:cTn>
                        </p:par>
                      </p:childTnLst>
                    </p:cTn>
                  </p:par>
                  <p:par>
                    <p:cTn id="103" fill="hold">
                      <p:stCondLst>
                        <p:cond delay="indefinite"/>
                      </p:stCondLst>
                      <p:childTnLst>
                        <p:par>
                          <p:cTn id="104" fill="hold">
                            <p:stCondLst>
                              <p:cond delay="0"/>
                            </p:stCondLst>
                            <p:childTnLst>
                              <p:par>
                                <p:cTn id="105" presetID="4" presetClass="entr" presetSubtype="16" fill="hold" grpId="0" nodeType="clickEffect">
                                  <p:stCondLst>
                                    <p:cond delay="0"/>
                                  </p:stCondLst>
                                  <p:childTnLst>
                                    <p:set>
                                      <p:cBhvr>
                                        <p:cTn id="106" dur="1" fill="hold">
                                          <p:stCondLst>
                                            <p:cond delay="0"/>
                                          </p:stCondLst>
                                        </p:cTn>
                                        <p:tgtEl>
                                          <p:spTgt spid="44057"/>
                                        </p:tgtEl>
                                        <p:attrNameLst>
                                          <p:attrName>style.visibility</p:attrName>
                                        </p:attrNameLst>
                                      </p:cBhvr>
                                      <p:to>
                                        <p:strVal val="visible"/>
                                      </p:to>
                                    </p:set>
                                    <p:animEffect transition="in" filter="box(in)">
                                      <p:cBhvr>
                                        <p:cTn id="107" dur="1000"/>
                                        <p:tgtEl>
                                          <p:spTgt spid="440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7" grpId="0"/>
      <p:bldP spid="44038" grpId="0"/>
      <p:bldP spid="44039" grpId="0"/>
      <p:bldP spid="44040" grpId="0"/>
      <p:bldP spid="44041" grpId="0"/>
      <p:bldP spid="44042" grpId="0"/>
      <p:bldP spid="44043" grpId="0"/>
      <p:bldP spid="44044" grpId="0"/>
      <p:bldP spid="44045" grpId="0"/>
      <p:bldP spid="44046" grpId="0"/>
      <p:bldP spid="44047" grpId="0"/>
      <p:bldP spid="44048" grpId="0"/>
      <p:bldP spid="44049" grpId="0" animBg="1"/>
      <p:bldP spid="44050" grpId="0" animBg="1"/>
      <p:bldP spid="44051" grpId="0" animBg="1"/>
      <p:bldP spid="44052" grpId="0" animBg="1"/>
      <p:bldP spid="44053" grpId="0" animBg="1"/>
      <p:bldP spid="44054" grpId="0" animBg="1"/>
      <p:bldP spid="44055" grpId="0" animBg="1"/>
      <p:bldP spid="44056" grpId="0" animBg="1"/>
      <p:bldP spid="44057"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1266" name="Rectangle 3"/>
          <p:cNvSpPr>
            <a:spLocks noGrp="1" noRot="1" noChangeArrowheads="1"/>
          </p:cNvSpPr>
          <p:nvPr>
            <p:ph idx="1"/>
          </p:nvPr>
        </p:nvSpPr>
        <p:spPr>
          <a:xfrm>
            <a:off x="1600200" y="609600"/>
            <a:ext cx="9144000" cy="5864225"/>
          </a:xfrm>
        </p:spPr>
        <p:txBody>
          <a:bodyPr/>
          <a:lstStyle/>
          <a:p>
            <a:pPr eaLnBrk="1" hangingPunct="1">
              <a:buFont typeface="Arial" panose="020B0604020202020204" pitchFamily="34" charset="0"/>
              <a:buNone/>
            </a:pPr>
            <a:r>
              <a:rPr lang="en-US" sz="2800" dirty="0"/>
              <a:t>1.Một </a:t>
            </a:r>
            <a:r>
              <a:rPr lang="en-US" sz="2800" dirty="0" err="1"/>
              <a:t>hôm</a:t>
            </a:r>
            <a:r>
              <a:rPr lang="en-US" sz="2800" dirty="0"/>
              <a:t>,….. </a:t>
            </a:r>
            <a:r>
              <a:rPr lang="en-US" sz="2800" dirty="0" err="1"/>
              <a:t>được</a:t>
            </a:r>
            <a:r>
              <a:rPr lang="en-US" sz="2800" dirty="0"/>
              <a:t> </a:t>
            </a:r>
            <a:r>
              <a:rPr lang="en-US" sz="2800" dirty="0" err="1"/>
              <a:t>bà</a:t>
            </a:r>
            <a:r>
              <a:rPr lang="en-US" sz="2800" dirty="0"/>
              <a:t> </a:t>
            </a:r>
            <a:r>
              <a:rPr lang="en-US" sz="2800" dirty="0" err="1"/>
              <a:t>gửi</a:t>
            </a:r>
            <a:r>
              <a:rPr lang="en-US" sz="2800" dirty="0"/>
              <a:t> </a:t>
            </a:r>
            <a:r>
              <a:rPr lang="en-US" sz="2800" dirty="0" err="1"/>
              <a:t>cho</a:t>
            </a:r>
            <a:r>
              <a:rPr lang="en-US" sz="2800" dirty="0"/>
              <a:t> </a:t>
            </a:r>
            <a:r>
              <a:rPr lang="en-US" sz="2800" dirty="0" err="1"/>
              <a:t>một</a:t>
            </a:r>
            <a:r>
              <a:rPr lang="en-US" sz="2800" dirty="0"/>
              <a:t> </a:t>
            </a:r>
            <a:r>
              <a:rPr lang="en-US" sz="2800" dirty="0" err="1"/>
              <a:t>hộp</a:t>
            </a:r>
            <a:r>
              <a:rPr lang="en-US" sz="2800" dirty="0"/>
              <a:t> </a:t>
            </a:r>
            <a:r>
              <a:rPr lang="en-US" sz="2800" dirty="0" err="1"/>
              <a:t>hạt</a:t>
            </a:r>
            <a:r>
              <a:rPr lang="en-US" sz="2800" dirty="0"/>
              <a:t> </a:t>
            </a:r>
            <a:r>
              <a:rPr lang="en-US" sz="2800" dirty="0" err="1"/>
              <a:t>kê</a:t>
            </a:r>
            <a:r>
              <a:rPr lang="en-US" sz="2800" dirty="0"/>
              <a:t>.</a:t>
            </a:r>
          </a:p>
          <a:p>
            <a:pPr eaLnBrk="1" hangingPunct="1">
              <a:buFont typeface="Arial" panose="020B0604020202020204" pitchFamily="34" charset="0"/>
              <a:buNone/>
            </a:pPr>
            <a:r>
              <a:rPr lang="en-US" sz="2800" dirty="0"/>
              <a:t>5……….</a:t>
            </a:r>
            <a:r>
              <a:rPr lang="en-US" sz="2800" dirty="0" err="1"/>
              <a:t>không</a:t>
            </a:r>
            <a:r>
              <a:rPr lang="en-US" sz="2800" dirty="0"/>
              <a:t> </a:t>
            </a:r>
            <a:r>
              <a:rPr lang="en-US" sz="2800" dirty="0" err="1"/>
              <a:t>muốn</a:t>
            </a:r>
            <a:r>
              <a:rPr lang="en-US" sz="2800" dirty="0"/>
              <a:t> chia </a:t>
            </a:r>
            <a:r>
              <a:rPr lang="en-US" sz="2800" dirty="0" err="1"/>
              <a:t>cho</a:t>
            </a:r>
            <a:r>
              <a:rPr lang="en-US" sz="2800" dirty="0"/>
              <a:t> ……….</a:t>
            </a:r>
            <a:r>
              <a:rPr lang="en-US" sz="2800" dirty="0" err="1"/>
              <a:t>cùng</a:t>
            </a:r>
            <a:r>
              <a:rPr lang="en-US" sz="2800" dirty="0"/>
              <a:t> </a:t>
            </a:r>
            <a:r>
              <a:rPr lang="en-US" sz="2800" dirty="0" err="1"/>
              <a:t>ăn</a:t>
            </a:r>
            <a:r>
              <a:rPr lang="en-US" sz="2800" dirty="0"/>
              <a:t>.</a:t>
            </a:r>
          </a:p>
          <a:p>
            <a:pPr eaLnBrk="1" hangingPunct="1">
              <a:buFont typeface="Arial" panose="020B0604020202020204" pitchFamily="34" charset="0"/>
              <a:buNone/>
            </a:pPr>
            <a:r>
              <a:rPr lang="en-US" sz="2800" dirty="0"/>
              <a:t>2.Thế </a:t>
            </a:r>
            <a:r>
              <a:rPr lang="en-US" sz="2800" dirty="0" err="1"/>
              <a:t>là</a:t>
            </a:r>
            <a:r>
              <a:rPr lang="en-US" sz="2800" dirty="0"/>
              <a:t> </a:t>
            </a:r>
            <a:r>
              <a:rPr lang="en-US" sz="2800" dirty="0" err="1"/>
              <a:t>hằng</a:t>
            </a:r>
            <a:r>
              <a:rPr lang="en-US" sz="2800" dirty="0"/>
              <a:t> </a:t>
            </a:r>
            <a:r>
              <a:rPr lang="en-US" sz="2800" dirty="0" err="1"/>
              <a:t>ngày</a:t>
            </a:r>
            <a:r>
              <a:rPr lang="en-US" sz="2800" dirty="0"/>
              <a:t>…….</a:t>
            </a:r>
            <a:r>
              <a:rPr lang="en-US" sz="2800" dirty="0" err="1"/>
              <a:t>nằm</a:t>
            </a:r>
            <a:r>
              <a:rPr lang="en-US" sz="2800" dirty="0"/>
              <a:t> </a:t>
            </a:r>
            <a:r>
              <a:rPr lang="en-US" sz="2800" dirty="0" err="1"/>
              <a:t>trong</a:t>
            </a:r>
            <a:r>
              <a:rPr lang="en-US" sz="2800" dirty="0"/>
              <a:t> </a:t>
            </a:r>
            <a:r>
              <a:rPr lang="en-US" sz="2800" dirty="0" err="1"/>
              <a:t>tổ</a:t>
            </a:r>
            <a:r>
              <a:rPr lang="en-US" sz="2800" dirty="0"/>
              <a:t> </a:t>
            </a:r>
            <a:r>
              <a:rPr lang="en-US" sz="2800" dirty="0" err="1"/>
              <a:t>ăn</a:t>
            </a:r>
            <a:r>
              <a:rPr lang="en-US" sz="2800" dirty="0"/>
              <a:t> </a:t>
            </a:r>
            <a:r>
              <a:rPr lang="en-US" sz="2800" dirty="0" err="1"/>
              <a:t>hạt</a:t>
            </a:r>
            <a:r>
              <a:rPr lang="en-US" sz="2800" dirty="0"/>
              <a:t> </a:t>
            </a:r>
            <a:r>
              <a:rPr lang="en-US" sz="2800" dirty="0" err="1"/>
              <a:t>kê</a:t>
            </a:r>
            <a:r>
              <a:rPr lang="en-US" sz="2800" dirty="0"/>
              <a:t> </a:t>
            </a:r>
            <a:r>
              <a:rPr lang="en-US" sz="2800" dirty="0" err="1"/>
              <a:t>một</a:t>
            </a:r>
            <a:r>
              <a:rPr lang="en-US" sz="2800" dirty="0"/>
              <a:t> </a:t>
            </a:r>
            <a:r>
              <a:rPr lang="en-US" sz="2800" dirty="0" err="1"/>
              <a:t>mình</a:t>
            </a:r>
            <a:r>
              <a:rPr lang="en-US" sz="2800" dirty="0"/>
              <a:t>.</a:t>
            </a:r>
          </a:p>
          <a:p>
            <a:pPr eaLnBrk="1" hangingPunct="1">
              <a:buFont typeface="Arial" panose="020B0604020202020204" pitchFamily="34" charset="0"/>
              <a:buNone/>
            </a:pPr>
            <a:r>
              <a:rPr lang="en-US" sz="2800" dirty="0"/>
              <a:t>4.Khi </a:t>
            </a:r>
            <a:r>
              <a:rPr lang="en-US" sz="2800" dirty="0" err="1"/>
              <a:t>ăn</a:t>
            </a:r>
            <a:r>
              <a:rPr lang="en-US" sz="2800" dirty="0"/>
              <a:t> </a:t>
            </a:r>
            <a:r>
              <a:rPr lang="en-US" sz="2800" dirty="0" err="1"/>
              <a:t>hết</a:t>
            </a:r>
            <a:r>
              <a:rPr lang="en-US" sz="2800" dirty="0"/>
              <a:t>, ……</a:t>
            </a:r>
            <a:r>
              <a:rPr lang="en-US" sz="2800" dirty="0" err="1"/>
              <a:t>bèn</a:t>
            </a:r>
            <a:r>
              <a:rPr lang="en-US" sz="2800" dirty="0"/>
              <a:t> </a:t>
            </a:r>
            <a:r>
              <a:rPr lang="en-US" sz="2800" dirty="0" err="1"/>
              <a:t>quẳng</a:t>
            </a:r>
            <a:r>
              <a:rPr lang="en-US" sz="2800" dirty="0"/>
              <a:t> </a:t>
            </a:r>
            <a:r>
              <a:rPr lang="en-US" sz="2800" dirty="0" err="1"/>
              <a:t>chiếc</a:t>
            </a:r>
            <a:r>
              <a:rPr lang="en-US" sz="2800" dirty="0"/>
              <a:t> </a:t>
            </a:r>
            <a:r>
              <a:rPr lang="en-US" sz="2800" dirty="0" err="1"/>
              <a:t>hộp</a:t>
            </a:r>
            <a:r>
              <a:rPr lang="en-US" sz="2800" dirty="0"/>
              <a:t> </a:t>
            </a:r>
            <a:r>
              <a:rPr lang="en-US" sz="2800" dirty="0" err="1"/>
              <a:t>đi</a:t>
            </a:r>
            <a:r>
              <a:rPr lang="en-US" sz="2800" dirty="0"/>
              <a:t>.</a:t>
            </a:r>
          </a:p>
          <a:p>
            <a:pPr eaLnBrk="1" hangingPunct="1">
              <a:buFont typeface="Arial" panose="020B0604020202020204" pitchFamily="34" charset="0"/>
              <a:buNone/>
            </a:pPr>
            <a:r>
              <a:rPr lang="en-US" sz="2800" dirty="0"/>
              <a:t>7.Gió </a:t>
            </a:r>
            <a:r>
              <a:rPr lang="en-US" sz="2800" dirty="0" err="1"/>
              <a:t>đưa</a:t>
            </a:r>
            <a:r>
              <a:rPr lang="en-US" sz="2800" dirty="0"/>
              <a:t> </a:t>
            </a:r>
            <a:r>
              <a:rPr lang="en-US" sz="2800" dirty="0" err="1"/>
              <a:t>những</a:t>
            </a:r>
            <a:r>
              <a:rPr lang="en-US" sz="2800" dirty="0"/>
              <a:t> </a:t>
            </a:r>
            <a:r>
              <a:rPr lang="en-US" sz="2800" dirty="0" err="1"/>
              <a:t>hạt</a:t>
            </a:r>
            <a:r>
              <a:rPr lang="en-US" sz="2800" dirty="0"/>
              <a:t> </a:t>
            </a:r>
            <a:r>
              <a:rPr lang="en-US" sz="2800" dirty="0" err="1"/>
              <a:t>kê</a:t>
            </a:r>
            <a:r>
              <a:rPr lang="en-US" sz="2800" dirty="0"/>
              <a:t> </a:t>
            </a:r>
            <a:r>
              <a:rPr lang="en-US" sz="2800" dirty="0" err="1"/>
              <a:t>còn</a:t>
            </a:r>
            <a:r>
              <a:rPr lang="en-US" sz="2800" dirty="0"/>
              <a:t> </a:t>
            </a:r>
            <a:r>
              <a:rPr lang="en-US" sz="2800" dirty="0" err="1"/>
              <a:t>sót</a:t>
            </a:r>
            <a:r>
              <a:rPr lang="en-US" sz="2800" dirty="0"/>
              <a:t> </a:t>
            </a:r>
            <a:r>
              <a:rPr lang="en-US" sz="2800" dirty="0" err="1"/>
              <a:t>lại</a:t>
            </a:r>
            <a:r>
              <a:rPr lang="en-US" sz="2800" dirty="0"/>
              <a:t> </a:t>
            </a:r>
            <a:r>
              <a:rPr lang="en-US" sz="2800" dirty="0" err="1"/>
              <a:t>trong</a:t>
            </a:r>
            <a:r>
              <a:rPr lang="en-US" sz="2800" dirty="0"/>
              <a:t> </a:t>
            </a:r>
            <a:r>
              <a:rPr lang="en-US" sz="2800" dirty="0" err="1"/>
              <a:t>hộp</a:t>
            </a:r>
            <a:r>
              <a:rPr lang="en-US" sz="2800" dirty="0"/>
              <a:t> bay </a:t>
            </a:r>
            <a:r>
              <a:rPr lang="en-US" sz="2800" dirty="0" err="1"/>
              <a:t>xa</a:t>
            </a:r>
            <a:r>
              <a:rPr lang="en-US" sz="2800" dirty="0"/>
              <a:t>.</a:t>
            </a:r>
          </a:p>
          <a:p>
            <a:pPr eaLnBrk="1" hangingPunct="1">
              <a:buFont typeface="Arial" panose="020B0604020202020204" pitchFamily="34" charset="0"/>
              <a:buNone/>
            </a:pPr>
            <a:r>
              <a:rPr lang="en-US" sz="2800" dirty="0"/>
              <a:t>3. …….  </a:t>
            </a:r>
            <a:r>
              <a:rPr lang="en-US" sz="2800" dirty="0" err="1"/>
              <a:t>đi</a:t>
            </a:r>
            <a:r>
              <a:rPr lang="en-US" sz="2800" dirty="0"/>
              <a:t> </a:t>
            </a:r>
            <a:r>
              <a:rPr lang="en-US" sz="2800" dirty="0" err="1"/>
              <a:t>kiếm</a:t>
            </a:r>
            <a:r>
              <a:rPr lang="en-US" sz="2800" dirty="0"/>
              <a:t> </a:t>
            </a:r>
            <a:r>
              <a:rPr lang="en-US" sz="2800" dirty="0" err="1"/>
              <a:t>mồi</a:t>
            </a:r>
            <a:r>
              <a:rPr lang="en-US" sz="2800" dirty="0"/>
              <a:t>, </a:t>
            </a:r>
            <a:r>
              <a:rPr lang="en-US" sz="2800" dirty="0" err="1"/>
              <a:t>tìm</a:t>
            </a:r>
            <a:r>
              <a:rPr lang="en-US" sz="2800" dirty="0"/>
              <a:t> </a:t>
            </a:r>
            <a:r>
              <a:rPr lang="en-US" sz="2800" dirty="0" err="1"/>
              <a:t>được</a:t>
            </a:r>
            <a:r>
              <a:rPr lang="en-US" sz="2800" dirty="0"/>
              <a:t> </a:t>
            </a:r>
            <a:r>
              <a:rPr lang="en-US" sz="2800" dirty="0" err="1"/>
              <a:t>những</a:t>
            </a:r>
            <a:r>
              <a:rPr lang="en-US" sz="2800" dirty="0"/>
              <a:t> </a:t>
            </a:r>
            <a:r>
              <a:rPr lang="en-US" sz="2800" dirty="0" err="1"/>
              <a:t>hạt</a:t>
            </a:r>
            <a:r>
              <a:rPr lang="en-US" sz="2800" dirty="0"/>
              <a:t> </a:t>
            </a:r>
            <a:r>
              <a:rPr lang="en-US" sz="2800" dirty="0" err="1"/>
              <a:t>kê</a:t>
            </a:r>
            <a:r>
              <a:rPr lang="en-US" sz="2800" dirty="0"/>
              <a:t> </a:t>
            </a:r>
            <a:r>
              <a:rPr lang="en-US" sz="2800" dirty="0" err="1"/>
              <a:t>ngon</a:t>
            </a:r>
            <a:r>
              <a:rPr lang="en-US" sz="2800" dirty="0"/>
              <a:t> </a:t>
            </a:r>
            <a:r>
              <a:rPr lang="en-US" sz="2800" dirty="0" err="1"/>
              <a:t>lành</a:t>
            </a:r>
            <a:r>
              <a:rPr lang="en-US" sz="2800" dirty="0"/>
              <a:t> </a:t>
            </a:r>
            <a:r>
              <a:rPr lang="en-US" sz="2800" dirty="0" err="1"/>
              <a:t>ấy</a:t>
            </a:r>
            <a:r>
              <a:rPr lang="en-US" sz="2800" dirty="0"/>
              <a:t>.</a:t>
            </a:r>
          </a:p>
          <a:p>
            <a:pPr eaLnBrk="1" hangingPunct="1">
              <a:buFont typeface="Arial" panose="020B0604020202020204" pitchFamily="34" charset="0"/>
              <a:buNone/>
            </a:pPr>
            <a:r>
              <a:rPr lang="en-US" sz="2800" dirty="0"/>
              <a:t>6……….</a:t>
            </a:r>
            <a:r>
              <a:rPr lang="en-US" sz="2800" dirty="0" err="1"/>
              <a:t>bèn</a:t>
            </a:r>
            <a:r>
              <a:rPr lang="en-US" sz="2800" dirty="0"/>
              <a:t> </a:t>
            </a:r>
            <a:r>
              <a:rPr lang="en-US" sz="2800" dirty="0" err="1"/>
              <a:t>gói</a:t>
            </a:r>
            <a:r>
              <a:rPr lang="en-US" sz="2800" dirty="0"/>
              <a:t> </a:t>
            </a:r>
            <a:r>
              <a:rPr lang="en-US" sz="2800" dirty="0" err="1"/>
              <a:t>cẩn</a:t>
            </a:r>
            <a:r>
              <a:rPr lang="en-US" sz="2800" dirty="0"/>
              <a:t> </a:t>
            </a:r>
            <a:r>
              <a:rPr lang="en-US" sz="2800" dirty="0" err="1"/>
              <a:t>thận</a:t>
            </a:r>
            <a:r>
              <a:rPr lang="en-US" sz="2800" dirty="0"/>
              <a:t> </a:t>
            </a:r>
            <a:r>
              <a:rPr lang="en-US" sz="2800" dirty="0" err="1"/>
              <a:t>những</a:t>
            </a:r>
            <a:r>
              <a:rPr lang="en-US" sz="2800" dirty="0"/>
              <a:t> </a:t>
            </a:r>
            <a:r>
              <a:rPr lang="en-US" sz="2800" dirty="0" err="1"/>
              <a:t>hạt</a:t>
            </a:r>
            <a:r>
              <a:rPr lang="en-US" sz="2800" dirty="0"/>
              <a:t> </a:t>
            </a:r>
            <a:r>
              <a:rPr lang="en-US" sz="2800" dirty="0" err="1"/>
              <a:t>kê</a:t>
            </a:r>
            <a:r>
              <a:rPr lang="en-US" sz="2800" dirty="0"/>
              <a:t> </a:t>
            </a:r>
            <a:r>
              <a:rPr lang="en-US" sz="2800" dirty="0" err="1"/>
              <a:t>còn</a:t>
            </a:r>
            <a:r>
              <a:rPr lang="en-US" sz="2800" dirty="0"/>
              <a:t> </a:t>
            </a:r>
            <a:r>
              <a:rPr lang="en-US" sz="2800" dirty="0" err="1"/>
              <a:t>sót</a:t>
            </a:r>
            <a:r>
              <a:rPr lang="en-US" sz="2800" dirty="0"/>
              <a:t> </a:t>
            </a:r>
            <a:r>
              <a:rPr lang="en-US" sz="2800" dirty="0" err="1"/>
              <a:t>lại</a:t>
            </a:r>
            <a:r>
              <a:rPr lang="en-US" sz="2800" dirty="0"/>
              <a:t> </a:t>
            </a:r>
            <a:r>
              <a:rPr lang="en-US" sz="2800" dirty="0" err="1"/>
              <a:t>vào</a:t>
            </a:r>
            <a:r>
              <a:rPr lang="en-US" sz="2800" dirty="0"/>
              <a:t> </a:t>
            </a:r>
            <a:r>
              <a:rPr lang="en-US" sz="2800" dirty="0" err="1"/>
              <a:t>một</a:t>
            </a:r>
            <a:r>
              <a:rPr lang="en-US" sz="2800" dirty="0"/>
              <a:t> </a:t>
            </a:r>
            <a:r>
              <a:rPr lang="en-US" sz="2800" dirty="0" err="1"/>
              <a:t>chiếc</a:t>
            </a:r>
            <a:r>
              <a:rPr lang="en-US" sz="2800" dirty="0"/>
              <a:t> </a:t>
            </a:r>
            <a:r>
              <a:rPr lang="en-US" sz="2800" dirty="0" err="1"/>
              <a:t>lá</a:t>
            </a:r>
            <a:r>
              <a:rPr lang="en-US" sz="2800" dirty="0"/>
              <a:t>, </a:t>
            </a:r>
            <a:r>
              <a:rPr lang="en-US" sz="2800" dirty="0" err="1"/>
              <a:t>rồi</a:t>
            </a:r>
            <a:r>
              <a:rPr lang="en-US" sz="2800" dirty="0"/>
              <a:t> </a:t>
            </a:r>
            <a:r>
              <a:rPr lang="en-US" sz="2800" dirty="0" err="1"/>
              <a:t>đi</a:t>
            </a:r>
            <a:r>
              <a:rPr lang="en-US" sz="2800" dirty="0"/>
              <a:t> </a:t>
            </a:r>
            <a:r>
              <a:rPr lang="en-US" sz="2800" dirty="0" err="1"/>
              <a:t>tìm</a:t>
            </a:r>
            <a:r>
              <a:rPr lang="en-US" sz="2800" dirty="0"/>
              <a:t> </a:t>
            </a:r>
            <a:r>
              <a:rPr lang="en-US" sz="2800" dirty="0" err="1"/>
              <a:t>người</a:t>
            </a:r>
            <a:r>
              <a:rPr lang="en-US" sz="2800" dirty="0"/>
              <a:t> </a:t>
            </a:r>
            <a:r>
              <a:rPr lang="en-US" sz="2800" dirty="0" err="1"/>
              <a:t>bạn</a:t>
            </a:r>
            <a:r>
              <a:rPr lang="en-US" sz="2800" dirty="0"/>
              <a:t> </a:t>
            </a:r>
            <a:r>
              <a:rPr lang="en-US" sz="2800" dirty="0" err="1"/>
              <a:t>thân</a:t>
            </a:r>
            <a:r>
              <a:rPr lang="en-US" sz="2800" dirty="0"/>
              <a:t> </a:t>
            </a:r>
            <a:r>
              <a:rPr lang="en-US" sz="2800" dirty="0" err="1"/>
              <a:t>của</a:t>
            </a:r>
            <a:r>
              <a:rPr lang="en-US" sz="2800" dirty="0"/>
              <a:t> </a:t>
            </a:r>
            <a:r>
              <a:rPr lang="en-US" sz="2800" dirty="0" err="1"/>
              <a:t>mình</a:t>
            </a:r>
            <a:r>
              <a:rPr lang="en-US" sz="2800" dirty="0"/>
              <a:t>.</a:t>
            </a:r>
          </a:p>
          <a:p>
            <a:pPr eaLnBrk="1" hangingPunct="1">
              <a:buFont typeface="Arial" panose="020B0604020202020204" pitchFamily="34" charset="0"/>
              <a:buNone/>
            </a:pPr>
            <a:r>
              <a:rPr lang="en-US" sz="2800" dirty="0"/>
              <a:t>8…………</a:t>
            </a:r>
            <a:r>
              <a:rPr lang="en-US" sz="2800" dirty="0" err="1"/>
              <a:t>vui</a:t>
            </a:r>
            <a:r>
              <a:rPr lang="en-US" sz="2800" dirty="0"/>
              <a:t> </a:t>
            </a:r>
            <a:r>
              <a:rPr lang="en-US" sz="2800" dirty="0" err="1"/>
              <a:t>vẻ</a:t>
            </a:r>
            <a:r>
              <a:rPr lang="en-US" sz="2800" dirty="0"/>
              <a:t> </a:t>
            </a:r>
            <a:r>
              <a:rPr lang="en-US" sz="2800" dirty="0" err="1"/>
              <a:t>đưa</a:t>
            </a:r>
            <a:r>
              <a:rPr lang="en-US" sz="2800" dirty="0"/>
              <a:t> </a:t>
            </a:r>
            <a:r>
              <a:rPr lang="en-US" sz="2800" dirty="0" err="1"/>
              <a:t>cho</a:t>
            </a:r>
            <a:r>
              <a:rPr lang="en-US" sz="2800" dirty="0"/>
              <a:t> ………….</a:t>
            </a:r>
            <a:r>
              <a:rPr lang="en-US" sz="2800" dirty="0" err="1"/>
              <a:t>một</a:t>
            </a:r>
            <a:r>
              <a:rPr lang="en-US" sz="2800" dirty="0"/>
              <a:t> </a:t>
            </a:r>
            <a:r>
              <a:rPr lang="en-US" sz="2800" dirty="0" err="1"/>
              <a:t>nửa</a:t>
            </a:r>
            <a:r>
              <a:rPr lang="en-US" sz="2800" dirty="0"/>
              <a:t>.</a:t>
            </a:r>
          </a:p>
          <a:p>
            <a:pPr eaLnBrk="1" hangingPunct="1">
              <a:buFont typeface="Arial" panose="020B0604020202020204" pitchFamily="34" charset="0"/>
              <a:buNone/>
            </a:pPr>
            <a:r>
              <a:rPr lang="en-US" sz="2800" dirty="0"/>
              <a:t>9……….</a:t>
            </a:r>
            <a:r>
              <a:rPr lang="en-US" sz="2800" dirty="0" err="1"/>
              <a:t>ngượng</a:t>
            </a:r>
            <a:r>
              <a:rPr lang="en-US" sz="2800" dirty="0"/>
              <a:t> </a:t>
            </a:r>
            <a:r>
              <a:rPr lang="en-US" sz="2800" dirty="0" err="1"/>
              <a:t>nghịu</a:t>
            </a:r>
            <a:r>
              <a:rPr lang="en-US" sz="2800" dirty="0"/>
              <a:t> </a:t>
            </a:r>
            <a:r>
              <a:rPr lang="en-US" sz="2800" dirty="0" err="1"/>
              <a:t>nhận</a:t>
            </a:r>
            <a:r>
              <a:rPr lang="en-US" sz="2800" dirty="0"/>
              <a:t> </a:t>
            </a:r>
            <a:r>
              <a:rPr lang="en-US" sz="2800" dirty="0" err="1"/>
              <a:t>quà</a:t>
            </a:r>
            <a:r>
              <a:rPr lang="en-US" sz="2800" dirty="0"/>
              <a:t> </a:t>
            </a:r>
            <a:r>
              <a:rPr lang="en-US" sz="2800" dirty="0" err="1"/>
              <a:t>của</a:t>
            </a:r>
            <a:r>
              <a:rPr lang="en-US" sz="2800" dirty="0"/>
              <a:t> ………..</a:t>
            </a:r>
            <a:r>
              <a:rPr lang="en-US" sz="2800" dirty="0" err="1"/>
              <a:t>và</a:t>
            </a:r>
            <a:r>
              <a:rPr lang="en-US" sz="2800" dirty="0"/>
              <a:t> </a:t>
            </a:r>
            <a:r>
              <a:rPr lang="en-US" sz="2800" dirty="0" err="1"/>
              <a:t>tự</a:t>
            </a:r>
            <a:r>
              <a:rPr lang="en-US" sz="2800" dirty="0"/>
              <a:t> </a:t>
            </a:r>
            <a:r>
              <a:rPr lang="en-US" sz="2800" dirty="0" err="1"/>
              <a:t>nhủ</a:t>
            </a:r>
            <a:r>
              <a:rPr lang="en-US" sz="2800" dirty="0"/>
              <a:t>:”………..</a:t>
            </a:r>
            <a:r>
              <a:rPr lang="en-US" sz="2800" dirty="0" err="1"/>
              <a:t>đã</a:t>
            </a:r>
            <a:r>
              <a:rPr lang="en-US" sz="2800" dirty="0"/>
              <a:t> </a:t>
            </a:r>
            <a:r>
              <a:rPr lang="en-US" sz="2800" dirty="0" err="1"/>
              <a:t>cho</a:t>
            </a:r>
            <a:r>
              <a:rPr lang="en-US" sz="2800" dirty="0"/>
              <a:t> </a:t>
            </a:r>
            <a:r>
              <a:rPr lang="en-US" sz="2800" dirty="0" err="1"/>
              <a:t>mình</a:t>
            </a:r>
            <a:r>
              <a:rPr lang="en-US" sz="2800" dirty="0"/>
              <a:t> </a:t>
            </a:r>
            <a:r>
              <a:rPr lang="en-US" sz="2800" dirty="0" err="1"/>
              <a:t>một</a:t>
            </a:r>
            <a:r>
              <a:rPr lang="en-US" sz="2800" dirty="0"/>
              <a:t> </a:t>
            </a:r>
            <a:r>
              <a:rPr lang="en-US" sz="2800" dirty="0" err="1"/>
              <a:t>bài</a:t>
            </a:r>
            <a:r>
              <a:rPr lang="en-US" sz="2800" dirty="0"/>
              <a:t> </a:t>
            </a:r>
            <a:r>
              <a:rPr lang="en-US" sz="2800" dirty="0" err="1"/>
              <a:t>học</a:t>
            </a:r>
            <a:r>
              <a:rPr lang="en-US" sz="2800" dirty="0"/>
              <a:t> </a:t>
            </a:r>
            <a:r>
              <a:rPr lang="en-US" sz="2800" dirty="0" err="1"/>
              <a:t>quý</a:t>
            </a:r>
            <a:r>
              <a:rPr lang="en-US" sz="2800" dirty="0"/>
              <a:t> </a:t>
            </a:r>
            <a:r>
              <a:rPr lang="en-US" sz="2800" dirty="0" err="1"/>
              <a:t>về</a:t>
            </a:r>
            <a:r>
              <a:rPr lang="en-US" sz="2800" dirty="0"/>
              <a:t> </a:t>
            </a:r>
            <a:r>
              <a:rPr lang="en-US" sz="2800" dirty="0" err="1"/>
              <a:t>tình</a:t>
            </a:r>
            <a:r>
              <a:rPr lang="en-US" sz="2800" dirty="0"/>
              <a:t> </a:t>
            </a:r>
            <a:r>
              <a:rPr lang="en-US" sz="2800" dirty="0" err="1"/>
              <a:t>bạn</a:t>
            </a:r>
            <a:r>
              <a:rPr lang="en-US" sz="2800" dirty="0"/>
              <a:t>.”</a:t>
            </a:r>
          </a:p>
          <a:p>
            <a:pPr eaLnBrk="1" hangingPunct="1">
              <a:buFont typeface="Arial" panose="020B0604020202020204" pitchFamily="34" charset="0"/>
              <a:buNone/>
            </a:pPr>
            <a:endParaRPr lang="en-US" sz="2800" dirty="0"/>
          </a:p>
        </p:txBody>
      </p:sp>
      <p:sp>
        <p:nvSpPr>
          <p:cNvPr id="11267" name="Text Box 4"/>
          <p:cNvSpPr txBox="1">
            <a:spLocks noChangeArrowheads="1"/>
          </p:cNvSpPr>
          <p:nvPr/>
        </p:nvSpPr>
        <p:spPr bwMode="auto">
          <a:xfrm>
            <a:off x="3352800" y="609600"/>
            <a:ext cx="1447800" cy="457200"/>
          </a:xfrm>
          <a:prstGeom prst="rect">
            <a:avLst/>
          </a:prstGeom>
          <a:noFill/>
          <a:ln w="9525">
            <a:noFill/>
            <a:miter lim="800000"/>
          </a:ln>
        </p:spPr>
        <p:txBody>
          <a:bodyPr>
            <a:spAutoFit/>
          </a:bodyPr>
          <a:lstStyle/>
          <a:p>
            <a:pPr>
              <a:spcBef>
                <a:spcPct val="50000"/>
              </a:spcBef>
            </a:pPr>
            <a:r>
              <a:rPr lang="en-US" sz="2400" dirty="0" err="1">
                <a:solidFill>
                  <a:srgbClr val="FF0000"/>
                </a:solidFill>
              </a:rPr>
              <a:t>Sẻ</a:t>
            </a:r>
            <a:endParaRPr lang="en-US" sz="2400" dirty="0">
              <a:solidFill>
                <a:srgbClr val="FF0000"/>
              </a:solidFill>
            </a:endParaRPr>
          </a:p>
        </p:txBody>
      </p:sp>
      <p:sp>
        <p:nvSpPr>
          <p:cNvPr id="11268" name="Text Box 5"/>
          <p:cNvSpPr txBox="1">
            <a:spLocks noChangeArrowheads="1"/>
          </p:cNvSpPr>
          <p:nvPr/>
        </p:nvSpPr>
        <p:spPr bwMode="auto">
          <a:xfrm>
            <a:off x="1981200" y="1116013"/>
            <a:ext cx="1447800" cy="457200"/>
          </a:xfrm>
          <a:prstGeom prst="rect">
            <a:avLst/>
          </a:prstGeom>
          <a:noFill/>
          <a:ln w="9525">
            <a:noFill/>
            <a:miter lim="800000"/>
          </a:ln>
        </p:spPr>
        <p:txBody>
          <a:bodyPr>
            <a:spAutoFit/>
          </a:bodyPr>
          <a:lstStyle/>
          <a:p>
            <a:pPr>
              <a:spcBef>
                <a:spcPct val="50000"/>
              </a:spcBef>
            </a:pPr>
            <a:r>
              <a:rPr lang="en-US" sz="2400">
                <a:solidFill>
                  <a:srgbClr val="FF0000"/>
                </a:solidFill>
              </a:rPr>
              <a:t>Sẻ</a:t>
            </a:r>
          </a:p>
        </p:txBody>
      </p:sp>
      <p:sp>
        <p:nvSpPr>
          <p:cNvPr id="11269" name="Text Box 6"/>
          <p:cNvSpPr txBox="1">
            <a:spLocks noChangeArrowheads="1"/>
          </p:cNvSpPr>
          <p:nvPr/>
        </p:nvSpPr>
        <p:spPr bwMode="auto">
          <a:xfrm>
            <a:off x="4572000" y="1676400"/>
            <a:ext cx="1447800" cy="457200"/>
          </a:xfrm>
          <a:prstGeom prst="rect">
            <a:avLst/>
          </a:prstGeom>
          <a:noFill/>
          <a:ln w="9525">
            <a:noFill/>
            <a:miter lim="800000"/>
          </a:ln>
        </p:spPr>
        <p:txBody>
          <a:bodyPr>
            <a:spAutoFit/>
          </a:bodyPr>
          <a:lstStyle/>
          <a:p>
            <a:pPr>
              <a:spcBef>
                <a:spcPct val="50000"/>
              </a:spcBef>
            </a:pPr>
            <a:r>
              <a:rPr lang="en-US" sz="2400">
                <a:solidFill>
                  <a:srgbClr val="FF0000"/>
                </a:solidFill>
              </a:rPr>
              <a:t>Sẻ</a:t>
            </a:r>
          </a:p>
        </p:txBody>
      </p:sp>
      <p:sp>
        <p:nvSpPr>
          <p:cNvPr id="11270" name="Text Box 7"/>
          <p:cNvSpPr txBox="1">
            <a:spLocks noChangeArrowheads="1"/>
          </p:cNvSpPr>
          <p:nvPr/>
        </p:nvSpPr>
        <p:spPr bwMode="auto">
          <a:xfrm>
            <a:off x="3582988" y="2159000"/>
            <a:ext cx="1447800" cy="457200"/>
          </a:xfrm>
          <a:prstGeom prst="rect">
            <a:avLst/>
          </a:prstGeom>
          <a:noFill/>
          <a:ln w="9525">
            <a:noFill/>
            <a:miter lim="800000"/>
          </a:ln>
        </p:spPr>
        <p:txBody>
          <a:bodyPr>
            <a:spAutoFit/>
          </a:bodyPr>
          <a:lstStyle/>
          <a:p>
            <a:pPr>
              <a:spcBef>
                <a:spcPct val="50000"/>
              </a:spcBef>
            </a:pPr>
            <a:r>
              <a:rPr lang="en-US" sz="2400">
                <a:solidFill>
                  <a:srgbClr val="FF0000"/>
                </a:solidFill>
              </a:rPr>
              <a:t>Sẻ</a:t>
            </a:r>
          </a:p>
        </p:txBody>
      </p:sp>
      <p:sp>
        <p:nvSpPr>
          <p:cNvPr id="11271" name="Text Box 8"/>
          <p:cNvSpPr txBox="1">
            <a:spLocks noChangeArrowheads="1"/>
          </p:cNvSpPr>
          <p:nvPr/>
        </p:nvSpPr>
        <p:spPr bwMode="auto">
          <a:xfrm>
            <a:off x="5410200" y="4648200"/>
            <a:ext cx="1447800" cy="457200"/>
          </a:xfrm>
          <a:prstGeom prst="rect">
            <a:avLst/>
          </a:prstGeom>
          <a:noFill/>
          <a:ln w="9525">
            <a:noFill/>
            <a:miter lim="800000"/>
          </a:ln>
        </p:spPr>
        <p:txBody>
          <a:bodyPr>
            <a:spAutoFit/>
          </a:bodyPr>
          <a:lstStyle/>
          <a:p>
            <a:pPr>
              <a:spcBef>
                <a:spcPct val="50000"/>
              </a:spcBef>
            </a:pPr>
            <a:r>
              <a:rPr lang="en-US" sz="2400">
                <a:solidFill>
                  <a:srgbClr val="FF0000"/>
                </a:solidFill>
              </a:rPr>
              <a:t>Sẻ</a:t>
            </a:r>
          </a:p>
        </p:txBody>
      </p:sp>
      <p:sp>
        <p:nvSpPr>
          <p:cNvPr id="11272" name="Text Box 9"/>
          <p:cNvSpPr txBox="1">
            <a:spLocks noChangeArrowheads="1"/>
          </p:cNvSpPr>
          <p:nvPr/>
        </p:nvSpPr>
        <p:spPr bwMode="auto">
          <a:xfrm>
            <a:off x="1905000" y="5132388"/>
            <a:ext cx="1447800" cy="457200"/>
          </a:xfrm>
          <a:prstGeom prst="rect">
            <a:avLst/>
          </a:prstGeom>
          <a:noFill/>
          <a:ln w="9525">
            <a:noFill/>
            <a:miter lim="800000"/>
          </a:ln>
        </p:spPr>
        <p:txBody>
          <a:bodyPr>
            <a:spAutoFit/>
          </a:bodyPr>
          <a:lstStyle/>
          <a:p>
            <a:pPr>
              <a:spcBef>
                <a:spcPct val="50000"/>
              </a:spcBef>
            </a:pPr>
            <a:r>
              <a:rPr lang="en-US" sz="2400">
                <a:solidFill>
                  <a:srgbClr val="FF0000"/>
                </a:solidFill>
              </a:rPr>
              <a:t>Sẻ</a:t>
            </a:r>
          </a:p>
        </p:txBody>
      </p:sp>
      <p:sp>
        <p:nvSpPr>
          <p:cNvPr id="11273" name="Text Box 10"/>
          <p:cNvSpPr txBox="1">
            <a:spLocks noChangeArrowheads="1"/>
          </p:cNvSpPr>
          <p:nvPr/>
        </p:nvSpPr>
        <p:spPr bwMode="auto">
          <a:xfrm>
            <a:off x="6096000" y="1143000"/>
            <a:ext cx="1447800" cy="457200"/>
          </a:xfrm>
          <a:prstGeom prst="rect">
            <a:avLst/>
          </a:prstGeom>
          <a:noFill/>
          <a:ln w="9525">
            <a:noFill/>
            <a:miter lim="800000"/>
          </a:ln>
        </p:spPr>
        <p:txBody>
          <a:bodyPr>
            <a:spAutoFit/>
          </a:bodyPr>
          <a:lstStyle/>
          <a:p>
            <a:pPr>
              <a:spcBef>
                <a:spcPct val="50000"/>
              </a:spcBef>
            </a:pPr>
            <a:r>
              <a:rPr lang="en-US" sz="2400">
                <a:solidFill>
                  <a:srgbClr val="FF0000"/>
                </a:solidFill>
              </a:rPr>
              <a:t>Chích</a:t>
            </a:r>
          </a:p>
        </p:txBody>
      </p:sp>
      <p:sp>
        <p:nvSpPr>
          <p:cNvPr id="11274" name="Text Box 11"/>
          <p:cNvSpPr txBox="1">
            <a:spLocks noChangeArrowheads="1"/>
          </p:cNvSpPr>
          <p:nvPr/>
        </p:nvSpPr>
        <p:spPr bwMode="auto">
          <a:xfrm>
            <a:off x="1828800" y="3200400"/>
            <a:ext cx="1447800" cy="457200"/>
          </a:xfrm>
          <a:prstGeom prst="rect">
            <a:avLst/>
          </a:prstGeom>
          <a:noFill/>
          <a:ln w="9525">
            <a:noFill/>
            <a:miter lim="800000"/>
          </a:ln>
        </p:spPr>
        <p:txBody>
          <a:bodyPr>
            <a:spAutoFit/>
          </a:bodyPr>
          <a:lstStyle/>
          <a:p>
            <a:pPr>
              <a:spcBef>
                <a:spcPct val="50000"/>
              </a:spcBef>
            </a:pPr>
            <a:r>
              <a:rPr lang="en-US" sz="2400">
                <a:solidFill>
                  <a:srgbClr val="FF0000"/>
                </a:solidFill>
              </a:rPr>
              <a:t>Chích</a:t>
            </a:r>
          </a:p>
        </p:txBody>
      </p:sp>
      <p:sp>
        <p:nvSpPr>
          <p:cNvPr id="11275" name="Text Box 12"/>
          <p:cNvSpPr txBox="1">
            <a:spLocks noChangeArrowheads="1"/>
          </p:cNvSpPr>
          <p:nvPr/>
        </p:nvSpPr>
        <p:spPr bwMode="auto">
          <a:xfrm>
            <a:off x="1792705" y="3715210"/>
            <a:ext cx="1447800" cy="457200"/>
          </a:xfrm>
          <a:prstGeom prst="rect">
            <a:avLst/>
          </a:prstGeom>
          <a:noFill/>
          <a:ln w="9525">
            <a:noFill/>
            <a:miter lim="800000"/>
          </a:ln>
        </p:spPr>
        <p:txBody>
          <a:bodyPr>
            <a:spAutoFit/>
          </a:bodyPr>
          <a:lstStyle/>
          <a:p>
            <a:pPr>
              <a:spcBef>
                <a:spcPct val="50000"/>
              </a:spcBef>
            </a:pPr>
            <a:r>
              <a:rPr lang="en-US" sz="2400">
                <a:solidFill>
                  <a:srgbClr val="FF0000"/>
                </a:solidFill>
              </a:rPr>
              <a:t>Chích</a:t>
            </a:r>
            <a:endParaRPr lang="en-US" sz="2400" dirty="0">
              <a:solidFill>
                <a:srgbClr val="FF0000"/>
              </a:solidFill>
            </a:endParaRPr>
          </a:p>
        </p:txBody>
      </p:sp>
      <p:sp>
        <p:nvSpPr>
          <p:cNvPr id="11276" name="Text Box 13"/>
          <p:cNvSpPr txBox="1">
            <a:spLocks noChangeArrowheads="1"/>
          </p:cNvSpPr>
          <p:nvPr/>
        </p:nvSpPr>
        <p:spPr bwMode="auto">
          <a:xfrm>
            <a:off x="1905000" y="4648200"/>
            <a:ext cx="1447800" cy="457200"/>
          </a:xfrm>
          <a:prstGeom prst="rect">
            <a:avLst/>
          </a:prstGeom>
          <a:noFill/>
          <a:ln w="9525">
            <a:noFill/>
            <a:miter lim="800000"/>
          </a:ln>
        </p:spPr>
        <p:txBody>
          <a:bodyPr>
            <a:spAutoFit/>
          </a:bodyPr>
          <a:lstStyle/>
          <a:p>
            <a:pPr>
              <a:spcBef>
                <a:spcPct val="50000"/>
              </a:spcBef>
            </a:pPr>
            <a:r>
              <a:rPr lang="en-US" sz="2400">
                <a:solidFill>
                  <a:srgbClr val="FF0000"/>
                </a:solidFill>
              </a:rPr>
              <a:t>Chích</a:t>
            </a:r>
          </a:p>
        </p:txBody>
      </p:sp>
      <p:sp>
        <p:nvSpPr>
          <p:cNvPr id="11277" name="Text Box 14"/>
          <p:cNvSpPr txBox="1">
            <a:spLocks noChangeArrowheads="1"/>
          </p:cNvSpPr>
          <p:nvPr/>
        </p:nvSpPr>
        <p:spPr bwMode="auto">
          <a:xfrm>
            <a:off x="7239000" y="5130800"/>
            <a:ext cx="1447800" cy="457200"/>
          </a:xfrm>
          <a:prstGeom prst="rect">
            <a:avLst/>
          </a:prstGeom>
          <a:noFill/>
          <a:ln w="9525">
            <a:noFill/>
            <a:miter lim="800000"/>
          </a:ln>
        </p:spPr>
        <p:txBody>
          <a:bodyPr>
            <a:spAutoFit/>
          </a:bodyPr>
          <a:lstStyle/>
          <a:p>
            <a:pPr>
              <a:spcBef>
                <a:spcPct val="50000"/>
              </a:spcBef>
            </a:pPr>
            <a:r>
              <a:rPr lang="en-US" sz="2400">
                <a:solidFill>
                  <a:srgbClr val="FF0000"/>
                </a:solidFill>
              </a:rPr>
              <a:t>Chích</a:t>
            </a:r>
          </a:p>
        </p:txBody>
      </p:sp>
      <p:sp>
        <p:nvSpPr>
          <p:cNvPr id="11278" name="Text Box 15"/>
          <p:cNvSpPr txBox="1">
            <a:spLocks noChangeArrowheads="1"/>
          </p:cNvSpPr>
          <p:nvPr/>
        </p:nvSpPr>
        <p:spPr bwMode="auto">
          <a:xfrm>
            <a:off x="2743200" y="5562600"/>
            <a:ext cx="1072515" cy="460375"/>
          </a:xfrm>
          <a:prstGeom prst="rect">
            <a:avLst/>
          </a:prstGeom>
          <a:noFill/>
          <a:ln w="9525">
            <a:noFill/>
            <a:miter lim="800000"/>
          </a:ln>
        </p:spPr>
        <p:txBody>
          <a:bodyPr wrap="square">
            <a:spAutoFit/>
          </a:bodyPr>
          <a:lstStyle/>
          <a:p>
            <a:pPr>
              <a:spcBef>
                <a:spcPct val="50000"/>
              </a:spcBef>
            </a:pPr>
            <a:r>
              <a:rPr lang="en-US" sz="2400">
                <a:solidFill>
                  <a:srgbClr val="FF0000"/>
                </a:solidFill>
              </a:rPr>
              <a:t>Chích</a:t>
            </a: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2292" name="Text Box 6"/>
          <p:cNvSpPr txBox="1">
            <a:spLocks noChangeArrowheads="1"/>
          </p:cNvSpPr>
          <p:nvPr/>
        </p:nvSpPr>
        <p:spPr bwMode="auto">
          <a:xfrm>
            <a:off x="1828800" y="990600"/>
            <a:ext cx="8839200" cy="707886"/>
          </a:xfrm>
          <a:prstGeom prst="rect">
            <a:avLst/>
          </a:prstGeom>
          <a:noFill/>
          <a:ln w="9525">
            <a:noFill/>
            <a:miter lim="800000"/>
          </a:ln>
        </p:spPr>
        <p:txBody>
          <a:bodyPr wrap="square">
            <a:spAutoFit/>
          </a:bodyPr>
          <a:lstStyle/>
          <a:p>
            <a:pPr>
              <a:spcBef>
                <a:spcPct val="50000"/>
              </a:spcBef>
            </a:pPr>
            <a:r>
              <a:rPr lang="en-US" sz="4000" dirty="0" err="1">
                <a:solidFill>
                  <a:srgbClr val="FF0000"/>
                </a:solidFill>
                <a:latin typeface="Times New Roman" panose="02020603050405020304" pitchFamily="18" charset="0"/>
                <a:cs typeface="Times New Roman" panose="02020603050405020304" pitchFamily="18" charset="0"/>
              </a:rPr>
              <a:t>Chọn</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từ</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thích</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hợp</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điền</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vào</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chỗ</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chấm</a:t>
            </a:r>
            <a:endParaRPr lang="en-US" sz="4000" dirty="0">
              <a:solidFill>
                <a:srgbClr val="FF0000"/>
              </a:solidFill>
              <a:latin typeface="Times New Roman" panose="02020603050405020304" pitchFamily="18" charset="0"/>
              <a:cs typeface="Times New Roman" panose="02020603050405020304" pitchFamily="18" charset="0"/>
            </a:endParaRPr>
          </a:p>
        </p:txBody>
      </p:sp>
      <p:sp>
        <p:nvSpPr>
          <p:cNvPr id="10" name="Hộp_Văn_Bản 9"/>
          <p:cNvSpPr txBox="1"/>
          <p:nvPr/>
        </p:nvSpPr>
        <p:spPr>
          <a:xfrm>
            <a:off x="1828800" y="228601"/>
            <a:ext cx="8077200" cy="769441"/>
          </a:xfrm>
          <a:prstGeom prst="rect">
            <a:avLst/>
          </a:prstGeom>
          <a:noFill/>
        </p:spPr>
        <p:txBody>
          <a:bodyPr wrap="square" rtlCol="0">
            <a:spAutoFit/>
          </a:bodyPr>
          <a:lstStyle/>
          <a:p>
            <a:r>
              <a:rPr lang="en-US" sz="4400" dirty="0">
                <a:solidFill>
                  <a:srgbClr val="FF0000"/>
                </a:solidFill>
                <a:latin typeface="Times New Roman" panose="02020603050405020304" pitchFamily="18" charset="0"/>
                <a:cs typeface="Times New Roman" panose="02020603050405020304" pitchFamily="18" charset="0"/>
              </a:rPr>
              <a:t>Ai </a:t>
            </a:r>
            <a:r>
              <a:rPr lang="en-US" sz="4400" dirty="0" err="1">
                <a:solidFill>
                  <a:srgbClr val="FF0000"/>
                </a:solidFill>
                <a:latin typeface="Times New Roman" panose="02020603050405020304" pitchFamily="18" charset="0"/>
                <a:cs typeface="Times New Roman" panose="02020603050405020304" pitchFamily="18" charset="0"/>
              </a:rPr>
              <a:t>nhanh</a:t>
            </a:r>
            <a:r>
              <a:rPr lang="en-US" sz="4400" dirty="0">
                <a:solidFill>
                  <a:srgbClr val="FF0000"/>
                </a:solidFill>
                <a:latin typeface="Times New Roman" panose="02020603050405020304" pitchFamily="18" charset="0"/>
                <a:cs typeface="Times New Roman" panose="02020603050405020304" pitchFamily="18" charset="0"/>
              </a:rPr>
              <a:t> – Ai </a:t>
            </a:r>
            <a:r>
              <a:rPr lang="vi-VN" sz="4400" dirty="0">
                <a:solidFill>
                  <a:srgbClr val="FF0000"/>
                </a:solidFill>
                <a:latin typeface="Times New Roman" panose="02020603050405020304" pitchFamily="18" charset="0"/>
                <a:cs typeface="Times New Roman" panose="02020603050405020304" pitchFamily="18" charset="0"/>
              </a:rPr>
              <a:t>đúng</a:t>
            </a:r>
            <a:r>
              <a:rPr lang="en-US" sz="4400" dirty="0">
                <a:solidFill>
                  <a:srgbClr val="FF0000"/>
                </a:solidFill>
                <a:latin typeface="Times New Roman" panose="02020603050405020304" pitchFamily="18" charset="0"/>
                <a:cs typeface="Times New Roman" panose="02020603050405020304" pitchFamily="18" charset="0"/>
              </a:rPr>
              <a:t>?</a:t>
            </a:r>
          </a:p>
        </p:txBody>
      </p:sp>
      <p:sp>
        <p:nvSpPr>
          <p:cNvPr id="5" name="Hình Chữ nhật 10"/>
          <p:cNvSpPr/>
          <p:nvPr/>
        </p:nvSpPr>
        <p:spPr>
          <a:xfrm>
            <a:off x="381000" y="1981200"/>
            <a:ext cx="11811000" cy="4154984"/>
          </a:xfrm>
          <a:prstGeom prst="rect">
            <a:avLst/>
          </a:prstGeom>
        </p:spPr>
        <p:txBody>
          <a:bodyPr wrap="square">
            <a:spAutoFit/>
          </a:bodyPr>
          <a:lstStyle/>
          <a:p>
            <a:pPr algn="just">
              <a:defRPr/>
            </a:pPr>
            <a:r>
              <a:rPr lang="en-US" sz="4400" dirty="0" err="1">
                <a:latin typeface="Times New Roman" panose="02020603050405020304" pitchFamily="18" charset="0"/>
                <a:cs typeface="Times New Roman" panose="02020603050405020304" pitchFamily="18" charset="0"/>
              </a:rPr>
              <a:t>Khi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kể</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chuyện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cần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chú</a:t>
            </a:r>
            <a:r>
              <a:rPr lang="en-US" sz="4400" dirty="0">
                <a:latin typeface="Times New Roman" panose="02020603050405020304" pitchFamily="18" charset="0"/>
                <a:cs typeface="Times New Roman" panose="02020603050405020304" pitchFamily="18" charset="0"/>
              </a:rPr>
              <a:t> ý :</a:t>
            </a:r>
          </a:p>
          <a:p>
            <a:pPr algn="just">
              <a:defRPr/>
            </a:pPr>
            <a:r>
              <a:rPr lang="en-US" sz="4400" dirty="0">
                <a:latin typeface="Times New Roman" panose="02020603050405020304" pitchFamily="18" charset="0"/>
                <a:cs typeface="Times New Roman" panose="02020603050405020304" pitchFamily="18" charset="0"/>
              </a:rPr>
              <a:t>  - </a:t>
            </a:r>
            <a:r>
              <a:rPr lang="en-US" sz="4400" dirty="0" err="1">
                <a:latin typeface="Times New Roman" panose="02020603050405020304" pitchFamily="18" charset="0"/>
                <a:cs typeface="Times New Roman" panose="02020603050405020304" pitchFamily="18" charset="0"/>
              </a:rPr>
              <a:t>Chọn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kể</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những</a:t>
            </a:r>
            <a:r>
              <a:rPr lang="en-US" sz="4400" dirty="0">
                <a:latin typeface="Times New Roman" panose="02020603050405020304" pitchFamily="18" charset="0"/>
                <a:cs typeface="Times New Roman" panose="02020603050405020304" pitchFamily="18" charset="0"/>
              </a:rPr>
              <a:t>  . . . . . . . .</a:t>
            </a:r>
            <a:r>
              <a:rPr lang="en-US" sz="4400" dirty="0" err="1">
                <a:latin typeface="Times New Roman" panose="02020603050405020304" pitchFamily="18" charset="0"/>
                <a:cs typeface="Times New Roman" panose="02020603050405020304" pitchFamily="18" charset="0"/>
              </a:rPr>
              <a:t>tiêu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biểu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của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nhân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vật</a:t>
            </a:r>
            <a:r>
              <a:rPr lang="en-US" sz="4400" dirty="0">
                <a:latin typeface="Times New Roman" panose="02020603050405020304" pitchFamily="18" charset="0"/>
                <a:cs typeface="Times New Roman" panose="02020603050405020304" pitchFamily="18" charset="0"/>
              </a:rPr>
              <a:t>.</a:t>
            </a:r>
          </a:p>
          <a:p>
            <a:pPr algn="just">
              <a:defRPr/>
            </a:pPr>
            <a:r>
              <a:rPr lang="en-US" sz="4400" dirty="0">
                <a:latin typeface="Times New Roman" panose="02020603050405020304" pitchFamily="18" charset="0"/>
                <a:cs typeface="Times New Roman" panose="02020603050405020304" pitchFamily="18" charset="0"/>
              </a:rPr>
              <a:t>  - </a:t>
            </a:r>
            <a:r>
              <a:rPr lang="en-US" sz="4400" dirty="0" err="1">
                <a:latin typeface="Times New Roman" panose="02020603050405020304" pitchFamily="18" charset="0"/>
                <a:cs typeface="Times New Roman" panose="02020603050405020304" pitchFamily="18" charset="0"/>
              </a:rPr>
              <a:t>Thông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thường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nếu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hành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động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nào</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xảy</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ra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trước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thì</a:t>
            </a:r>
            <a:r>
              <a:rPr lang="en-US" sz="4400" dirty="0">
                <a:latin typeface="Times New Roman" panose="02020603050405020304" pitchFamily="18" charset="0"/>
                <a:cs typeface="Times New Roman" panose="02020603050405020304" pitchFamily="18" charset="0"/>
              </a:rPr>
              <a:t>. . . . . . . . ,</a:t>
            </a:r>
            <a:r>
              <a:rPr lang="en-US" sz="4400" dirty="0" err="1">
                <a:latin typeface="Times New Roman" panose="02020603050405020304" pitchFamily="18" charset="0"/>
                <a:cs typeface="Times New Roman" panose="02020603050405020304" pitchFamily="18" charset="0"/>
              </a:rPr>
              <a:t>hành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động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nào</a:t>
            </a:r>
            <a:r>
              <a:rPr lang="en-US" sz="4400" dirty="0">
                <a:latin typeface="Times New Roman" panose="02020603050405020304" pitchFamily="18" charset="0"/>
                <a:cs typeface="Times New Roman" panose="02020603050405020304" pitchFamily="18" charset="0"/>
              </a:rPr>
              <a:t> . . . . . . . </a:t>
            </a:r>
            <a:r>
              <a:rPr lang="en-US" sz="4400" dirty="0" err="1">
                <a:latin typeface="Times New Roman" panose="02020603050405020304" pitchFamily="18" charset="0"/>
                <a:cs typeface="Times New Roman" panose="02020603050405020304" pitchFamily="18" charset="0"/>
              </a:rPr>
              <a:t>sau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thì</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kể</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sau</a:t>
            </a:r>
            <a:r>
              <a:rPr lang="en-US" sz="4400" dirty="0">
                <a:latin typeface="Times New Roman" panose="02020603050405020304" pitchFamily="18" charset="0"/>
                <a:cs typeface="Times New Roman" panose="02020603050405020304" pitchFamily="18" charset="0"/>
              </a:rPr>
              <a:t>.</a:t>
            </a:r>
          </a:p>
          <a:p>
            <a:pPr algn="just">
              <a:defRPr/>
            </a:pPr>
            <a:endParaRPr lang="en-US" sz="4400" dirty="0">
              <a:latin typeface="Times New Roman" panose="02020603050405020304" pitchFamily="18" charset="0"/>
              <a:cs typeface="Times New Roman" panose="02020603050405020304" pitchFamily="18" charset="0"/>
            </a:endParaRPr>
          </a:p>
          <a:p>
            <a:pPr algn="just">
              <a:defRPr/>
            </a:pPr>
            <a:endParaRPr lang="en-US" sz="4400"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8" name="Text Box 6"/>
          <p:cNvSpPr txBox="1">
            <a:spLocks noChangeArrowheads="1"/>
          </p:cNvSpPr>
          <p:nvPr/>
        </p:nvSpPr>
        <p:spPr bwMode="auto">
          <a:xfrm>
            <a:off x="1447800" y="2675890"/>
            <a:ext cx="8839200" cy="707886"/>
          </a:xfrm>
          <a:prstGeom prst="rect">
            <a:avLst/>
          </a:prstGeom>
          <a:noFill/>
          <a:ln w="9525">
            <a:noFill/>
            <a:miter lim="800000"/>
          </a:ln>
        </p:spPr>
        <p:txBody>
          <a:bodyPr wrap="square">
            <a:spAutoFit/>
            <a:scene3d>
              <a:camera prst="orthographicFront"/>
              <a:lightRig rig="threePt" dir="t"/>
            </a:scene3d>
          </a:bodyPr>
          <a:lstStyle/>
          <a:p>
            <a:pPr>
              <a:spcBef>
                <a:spcPct val="50000"/>
              </a:spcBef>
            </a:pPr>
            <a:r>
              <a:rPr lang="en-US" sz="4000" dirty="0" err="1">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Chọn</a:t>
            </a:r>
            <a:r>
              <a:rPr lang="en-US" sz="4000" dirty="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4000" dirty="0" err="1">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từ</a:t>
            </a:r>
            <a:r>
              <a:rPr lang="en-US" sz="4000" dirty="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4000" dirty="0" err="1">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thích</a:t>
            </a:r>
            <a:r>
              <a:rPr lang="en-US" sz="4000" dirty="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4000" dirty="0" err="1">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hợp</a:t>
            </a:r>
            <a:r>
              <a:rPr lang="en-US" sz="4000" dirty="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4000" dirty="0" err="1">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điền</a:t>
            </a:r>
            <a:r>
              <a:rPr lang="en-US" sz="4000" dirty="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4000" dirty="0" err="1">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vào</a:t>
            </a:r>
            <a:r>
              <a:rPr lang="en-US" sz="4000" dirty="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4000" dirty="0" err="1">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chỗ</a:t>
            </a:r>
            <a:r>
              <a:rPr lang="en-US" sz="4000" dirty="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4000" dirty="0" err="1">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chấm</a:t>
            </a:r>
          </a:p>
        </p:txBody>
      </p:sp>
      <p:sp>
        <p:nvSpPr>
          <p:cNvPr id="9" name="Hộp_Văn_Bản 9"/>
          <p:cNvSpPr txBox="1"/>
          <p:nvPr/>
        </p:nvSpPr>
        <p:spPr>
          <a:xfrm>
            <a:off x="304800" y="1905001"/>
            <a:ext cx="8077200" cy="769441"/>
          </a:xfrm>
          <a:prstGeom prst="rect">
            <a:avLst/>
          </a:prstGeom>
          <a:noFill/>
        </p:spPr>
        <p:txBody>
          <a:bodyPr wrap="square" rtlCol="0">
            <a:spAutoFit/>
            <a:scene3d>
              <a:camera prst="orthographicFront"/>
              <a:lightRig rig="threePt" dir="t"/>
            </a:scene3d>
          </a:bodyPr>
          <a:lstStyle/>
          <a:p>
            <a:r>
              <a:rPr lang="en-US" sz="4400" dirty="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rPr>
              <a:t>Ai </a:t>
            </a:r>
            <a:r>
              <a:rPr lang="en-US" sz="4400" dirty="0" err="1">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rPr>
              <a:t>nhanh</a:t>
            </a:r>
            <a:r>
              <a:rPr lang="en-US" sz="4400" dirty="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rPr>
              <a:t> – Ai </a:t>
            </a:r>
            <a:r>
              <a:rPr lang="vi-VN" sz="4400" dirty="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rPr>
              <a:t>đúng</a:t>
            </a:r>
            <a:r>
              <a:rPr lang="en-US" sz="4400" dirty="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rPr>
              <a:t>?</a:t>
            </a:r>
          </a:p>
        </p:txBody>
      </p:sp>
      <p:sp>
        <p:nvSpPr>
          <p:cNvPr id="12" name="Hình Chữ nhật 10"/>
          <p:cNvSpPr/>
          <p:nvPr/>
        </p:nvSpPr>
        <p:spPr>
          <a:xfrm>
            <a:off x="77470" y="3352800"/>
            <a:ext cx="12114530" cy="2799715"/>
          </a:xfrm>
          <a:prstGeom prst="rect">
            <a:avLst/>
          </a:prstGeom>
        </p:spPr>
        <p:txBody>
          <a:bodyPr wrap="square">
            <a:spAutoFit/>
          </a:bodyPr>
          <a:lstStyle/>
          <a:p>
            <a:pPr algn="just">
              <a:defRPr/>
            </a:pPr>
            <a:r>
              <a:rPr lang="en-US" sz="4400" dirty="0" err="1">
                <a:latin typeface="Times New Roman" panose="02020603050405020304" pitchFamily="18" charset="0"/>
                <a:cs typeface="Times New Roman" panose="02020603050405020304" pitchFamily="18" charset="0"/>
              </a:rPr>
              <a:t>Khi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kể</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chuyện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cần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chú</a:t>
            </a:r>
            <a:r>
              <a:rPr lang="en-US" sz="4400" dirty="0">
                <a:latin typeface="Times New Roman" panose="02020603050405020304" pitchFamily="18" charset="0"/>
                <a:cs typeface="Times New Roman" panose="02020603050405020304" pitchFamily="18" charset="0"/>
              </a:rPr>
              <a:t> ý :</a:t>
            </a:r>
          </a:p>
          <a:p>
            <a:pPr algn="just">
              <a:defRPr/>
            </a:pPr>
            <a:r>
              <a:rPr lang="en-US" sz="4400" dirty="0">
                <a:latin typeface="Times New Roman" panose="02020603050405020304" pitchFamily="18" charset="0"/>
                <a:cs typeface="Times New Roman" panose="02020603050405020304" pitchFamily="18" charset="0"/>
              </a:rPr>
              <a:t>  - </a:t>
            </a:r>
            <a:r>
              <a:rPr lang="en-US" sz="4400" dirty="0" err="1">
                <a:latin typeface="Times New Roman" panose="02020603050405020304" pitchFamily="18" charset="0"/>
                <a:cs typeface="Times New Roman" panose="02020603050405020304" pitchFamily="18" charset="0"/>
              </a:rPr>
              <a:t>Chọn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kể</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những</a:t>
            </a:r>
            <a:r>
              <a:rPr lang="en-US" sz="4400" dirty="0">
                <a:latin typeface="Times New Roman" panose="02020603050405020304" pitchFamily="18" charset="0"/>
                <a:cs typeface="Times New Roman" panose="02020603050405020304" pitchFamily="18" charset="0"/>
              </a:rPr>
              <a:t>  . . . . . . . .  </a:t>
            </a:r>
            <a:r>
              <a:rPr lang="en-US" sz="4400" dirty="0" err="1">
                <a:latin typeface="Times New Roman" panose="02020603050405020304" pitchFamily="18" charset="0"/>
                <a:cs typeface="Times New Roman" panose="02020603050405020304" pitchFamily="18" charset="0"/>
              </a:rPr>
              <a:t>tiêu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biểu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của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nhân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vật</a:t>
            </a:r>
            <a:r>
              <a:rPr lang="en-US" sz="4400" dirty="0">
                <a:latin typeface="Times New Roman" panose="02020603050405020304" pitchFamily="18" charset="0"/>
                <a:cs typeface="Times New Roman" panose="02020603050405020304" pitchFamily="18" charset="0"/>
              </a:rPr>
              <a:t>.</a:t>
            </a:r>
          </a:p>
          <a:p>
            <a:pPr algn="just">
              <a:defRPr/>
            </a:pPr>
            <a:r>
              <a:rPr lang="en-US" sz="4400" dirty="0">
                <a:latin typeface="Times New Roman" panose="02020603050405020304" pitchFamily="18" charset="0"/>
                <a:cs typeface="Times New Roman" panose="02020603050405020304" pitchFamily="18" charset="0"/>
              </a:rPr>
              <a:t>  - </a:t>
            </a:r>
            <a:r>
              <a:rPr lang="en-US" sz="4400" dirty="0" err="1">
                <a:latin typeface="Times New Roman" panose="02020603050405020304" pitchFamily="18" charset="0"/>
                <a:cs typeface="Times New Roman" panose="02020603050405020304" pitchFamily="18" charset="0"/>
              </a:rPr>
              <a:t>Thông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thường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nếu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hành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động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nào</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xảy</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ra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trước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thì</a:t>
            </a:r>
            <a:r>
              <a:rPr lang="en-US" sz="4400" dirty="0">
                <a:latin typeface="Times New Roman" panose="02020603050405020304" pitchFamily="18" charset="0"/>
                <a:cs typeface="Times New Roman" panose="02020603050405020304" pitchFamily="18" charset="0"/>
              </a:rPr>
              <a:t>. . . . . . . . ,</a:t>
            </a:r>
            <a:r>
              <a:rPr lang="en-US" sz="4400" dirty="0" err="1">
                <a:latin typeface="Times New Roman" panose="02020603050405020304" pitchFamily="18" charset="0"/>
                <a:cs typeface="Times New Roman" panose="02020603050405020304" pitchFamily="18" charset="0"/>
              </a:rPr>
              <a:t>hành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động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nào</a:t>
            </a:r>
            <a:r>
              <a:rPr lang="en-US" sz="4400" dirty="0">
                <a:latin typeface="Times New Roman" panose="02020603050405020304" pitchFamily="18" charset="0"/>
                <a:cs typeface="Times New Roman" panose="02020603050405020304" pitchFamily="18" charset="0"/>
              </a:rPr>
              <a:t> . . . . . . . </a:t>
            </a:r>
            <a:r>
              <a:rPr lang="en-US" sz="4400" dirty="0" err="1">
                <a:latin typeface="Times New Roman" panose="02020603050405020304" pitchFamily="18" charset="0"/>
                <a:cs typeface="Times New Roman" panose="02020603050405020304" pitchFamily="18" charset="0"/>
              </a:rPr>
              <a:t>sau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thì</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kể</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sau</a:t>
            </a:r>
            <a:r>
              <a:rPr lang="en-US" sz="4400" dirty="0">
                <a:latin typeface="Times New Roman" panose="02020603050405020304" pitchFamily="18" charset="0"/>
                <a:cs typeface="Times New Roman" panose="02020603050405020304" pitchFamily="18" charset="0"/>
              </a:rPr>
              <a:t>.</a:t>
            </a:r>
          </a:p>
        </p:txBody>
      </p:sp>
      <p:sp>
        <p:nvSpPr>
          <p:cNvPr id="13" name="Text Box 8"/>
          <p:cNvSpPr txBox="1">
            <a:spLocks noChangeArrowheads="1"/>
          </p:cNvSpPr>
          <p:nvPr/>
        </p:nvSpPr>
        <p:spPr bwMode="auto">
          <a:xfrm>
            <a:off x="4343400" y="3962400"/>
            <a:ext cx="2621280" cy="768350"/>
          </a:xfrm>
          <a:prstGeom prst="rect">
            <a:avLst/>
          </a:prstGeom>
          <a:noFill/>
          <a:ln w="9525">
            <a:noFill/>
            <a:miter lim="800000"/>
          </a:ln>
        </p:spPr>
        <p:txBody>
          <a:bodyPr wrap="square">
            <a:spAutoFit/>
          </a:bodyPr>
          <a:lstStyle/>
          <a:p>
            <a:pPr>
              <a:spcBef>
                <a:spcPct val="50000"/>
              </a:spcBef>
            </a:pPr>
            <a:r>
              <a:rPr lang="en-US" sz="4400" dirty="0" err="1">
                <a:solidFill>
                  <a:srgbClr val="FF0000"/>
                </a:solidFill>
                <a:latin typeface="Times New Roman" panose="02020603050405020304" pitchFamily="18" charset="0"/>
                <a:cs typeface="Times New Roman" panose="02020603050405020304" pitchFamily="18" charset="0"/>
              </a:rPr>
              <a:t>hành</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động</a:t>
            </a:r>
            <a:endParaRPr lang="en-US" sz="4400" dirty="0">
              <a:solidFill>
                <a:srgbClr val="FF0000"/>
              </a:solidFill>
              <a:latin typeface="Times New Roman" panose="02020603050405020304" pitchFamily="18" charset="0"/>
              <a:cs typeface="Times New Roman" panose="02020603050405020304" pitchFamily="18" charset="0"/>
            </a:endParaRPr>
          </a:p>
        </p:txBody>
      </p:sp>
      <p:sp>
        <p:nvSpPr>
          <p:cNvPr id="14" name="Text Box 9"/>
          <p:cNvSpPr txBox="1">
            <a:spLocks noChangeArrowheads="1"/>
          </p:cNvSpPr>
          <p:nvPr/>
        </p:nvSpPr>
        <p:spPr bwMode="auto">
          <a:xfrm>
            <a:off x="685800" y="5326380"/>
            <a:ext cx="2211070" cy="768350"/>
          </a:xfrm>
          <a:prstGeom prst="rect">
            <a:avLst/>
          </a:prstGeom>
          <a:noFill/>
          <a:ln w="9525">
            <a:noFill/>
            <a:miter lim="800000"/>
          </a:ln>
        </p:spPr>
        <p:txBody>
          <a:bodyPr wrap="square">
            <a:spAutoFit/>
          </a:bodyPr>
          <a:lstStyle/>
          <a:p>
            <a:pPr>
              <a:spcBef>
                <a:spcPct val="50000"/>
              </a:spcBef>
            </a:pP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kể</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trước</a:t>
            </a:r>
            <a:endParaRPr lang="en-US" sz="4400" dirty="0">
              <a:solidFill>
                <a:srgbClr val="FF0000"/>
              </a:solidFill>
              <a:latin typeface="Times New Roman" panose="02020603050405020304" pitchFamily="18" charset="0"/>
              <a:cs typeface="Times New Roman" panose="02020603050405020304" pitchFamily="18" charset="0"/>
            </a:endParaRPr>
          </a:p>
        </p:txBody>
      </p:sp>
      <p:sp>
        <p:nvSpPr>
          <p:cNvPr id="15" name="Text Box 10"/>
          <p:cNvSpPr txBox="1">
            <a:spLocks noChangeArrowheads="1"/>
          </p:cNvSpPr>
          <p:nvPr/>
        </p:nvSpPr>
        <p:spPr bwMode="auto">
          <a:xfrm>
            <a:off x="6629400" y="5325110"/>
            <a:ext cx="1670685" cy="768350"/>
          </a:xfrm>
          <a:prstGeom prst="rect">
            <a:avLst/>
          </a:prstGeom>
          <a:noFill/>
          <a:ln w="9525">
            <a:noFill/>
            <a:miter lim="800000"/>
          </a:ln>
        </p:spPr>
        <p:txBody>
          <a:bodyPr wrap="square">
            <a:spAutoFit/>
          </a:bodyPr>
          <a:lstStyle/>
          <a:p>
            <a:pPr>
              <a:spcBef>
                <a:spcPct val="50000"/>
              </a:spcBef>
            </a:pPr>
            <a:r>
              <a:rPr lang="en-US" sz="4400" dirty="0" err="1">
                <a:solidFill>
                  <a:srgbClr val="FF0000"/>
                </a:solidFill>
                <a:latin typeface="Times New Roman" panose="02020603050405020304" pitchFamily="18" charset="0"/>
                <a:cs typeface="Times New Roman" panose="02020603050405020304" pitchFamily="18" charset="0"/>
              </a:rPr>
              <a:t>xảy</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ra</a:t>
            </a:r>
            <a:endParaRPr lang="en-US" sz="4400"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8" presetClass="entr" presetSubtype="16"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diamond(in)">
                                      <p:cBhvr>
                                        <p:cTn id="14" dur="100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checkerboard(across)">
                                      <p:cBhvr>
                                        <p:cTn id="19" dur="10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blinds(horizontal)">
                                      <p:cBhvr>
                                        <p:cTn id="24"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pic>
        <p:nvPicPr>
          <p:cNvPr id="27650" name="Picture 2" descr="https://b-f30-zpg.zdn.vn/5969845647167497549/a1595afdfa8a06d45f9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245" y="0"/>
            <a:ext cx="1189164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656205" y="2514600"/>
            <a:ext cx="6942455" cy="2399665"/>
          </a:xfrm>
          <a:prstGeom prst="rect">
            <a:avLst/>
          </a:prstGeom>
          <a:noFill/>
        </p:spPr>
        <p:txBody>
          <a:bodyPr wrap="square">
            <a:spAutoFit/>
          </a:bodyPr>
          <a:lstStyle/>
          <a:p>
            <a:pPr algn="ctr">
              <a:defRPr/>
            </a:pPr>
            <a:r>
              <a:rPr lang="en-US" sz="3000" b="1" dirty="0">
                <a:solidFill>
                  <a:srgbClr val="0033CC"/>
                </a:solidFill>
                <a:latin typeface="Times New Roman" panose="02020603050405020304" pitchFamily="18" charset="0"/>
                <a:cs typeface="Times New Roman" panose="02020603050405020304" pitchFamily="18" charset="0"/>
              </a:rPr>
              <a:t>DẶN DÒ</a:t>
            </a:r>
          </a:p>
          <a:p>
            <a:pPr marL="457200" indent="-457200">
              <a:buFontTx/>
              <a:buChar char="-"/>
              <a:defRPr/>
            </a:pPr>
            <a:r>
              <a:rPr lang="en-US" sz="3000" i="1" dirty="0" err="1">
                <a:solidFill>
                  <a:srgbClr val="0033CC"/>
                </a:solidFill>
                <a:latin typeface="Times New Roman" panose="02020603050405020304" pitchFamily="18" charset="0"/>
                <a:cs typeface="Times New Roman" panose="02020603050405020304" pitchFamily="18" charset="0"/>
              </a:rPr>
              <a:t>Đọc</a:t>
            </a:r>
            <a:r>
              <a:rPr lang="en-US" sz="3000" i="1" dirty="0">
                <a:solidFill>
                  <a:srgbClr val="0033CC"/>
                </a:solidFill>
                <a:latin typeface="Times New Roman" panose="02020603050405020304" pitchFamily="18" charset="0"/>
                <a:cs typeface="Times New Roman" panose="02020603050405020304" pitchFamily="18" charset="0"/>
              </a:rPr>
              <a:t> </a:t>
            </a:r>
            <a:r>
              <a:rPr lang="en-US" sz="3000" i="1" dirty="0" err="1">
                <a:solidFill>
                  <a:srgbClr val="0033CC"/>
                </a:solidFill>
                <a:latin typeface="Times New Roman" panose="02020603050405020304" pitchFamily="18" charset="0"/>
                <a:cs typeface="Times New Roman" panose="02020603050405020304" pitchFamily="18" charset="0"/>
              </a:rPr>
              <a:t>nhiều</a:t>
            </a:r>
            <a:r>
              <a:rPr lang="en-US" sz="3000" i="1" dirty="0">
                <a:solidFill>
                  <a:srgbClr val="0033CC"/>
                </a:solidFill>
                <a:latin typeface="Times New Roman" panose="02020603050405020304" pitchFamily="18" charset="0"/>
                <a:cs typeface="Times New Roman" panose="02020603050405020304" pitchFamily="18" charset="0"/>
              </a:rPr>
              <a:t> </a:t>
            </a:r>
            <a:r>
              <a:rPr lang="en-US" sz="3000" i="1" dirty="0" err="1">
                <a:solidFill>
                  <a:srgbClr val="0033CC"/>
                </a:solidFill>
                <a:latin typeface="Times New Roman" panose="02020603050405020304" pitchFamily="18" charset="0"/>
                <a:cs typeface="Times New Roman" panose="02020603050405020304" pitchFamily="18" charset="0"/>
              </a:rPr>
              <a:t>lần</a:t>
            </a:r>
            <a:r>
              <a:rPr lang="en-US" sz="3000" i="1" dirty="0">
                <a:solidFill>
                  <a:srgbClr val="0033CC"/>
                </a:solidFill>
                <a:latin typeface="Times New Roman" panose="02020603050405020304" pitchFamily="18" charset="0"/>
                <a:cs typeface="Times New Roman" panose="02020603050405020304" pitchFamily="18" charset="0"/>
              </a:rPr>
              <a:t> </a:t>
            </a:r>
            <a:r>
              <a:rPr lang="en-US" sz="3000" i="1" dirty="0" err="1">
                <a:solidFill>
                  <a:srgbClr val="0033CC"/>
                </a:solidFill>
                <a:latin typeface="Times New Roman" panose="02020603050405020304" pitchFamily="18" charset="0"/>
                <a:cs typeface="Times New Roman" panose="02020603050405020304" pitchFamily="18" charset="0"/>
              </a:rPr>
              <a:t>nội</a:t>
            </a:r>
            <a:r>
              <a:rPr lang="en-US" sz="3000" i="1" dirty="0">
                <a:solidFill>
                  <a:srgbClr val="0033CC"/>
                </a:solidFill>
                <a:latin typeface="Times New Roman" panose="02020603050405020304" pitchFamily="18" charset="0"/>
                <a:cs typeface="Times New Roman" panose="02020603050405020304" pitchFamily="18" charset="0"/>
              </a:rPr>
              <a:t> dung </a:t>
            </a:r>
            <a:r>
              <a:rPr lang="en-US" sz="3000" i="1" dirty="0" err="1">
                <a:solidFill>
                  <a:srgbClr val="0033CC"/>
                </a:solidFill>
                <a:latin typeface="Times New Roman" panose="02020603050405020304" pitchFamily="18" charset="0"/>
                <a:cs typeface="Times New Roman" panose="02020603050405020304" pitchFamily="18" charset="0"/>
              </a:rPr>
              <a:t>phần</a:t>
            </a:r>
            <a:r>
              <a:rPr lang="en-US" sz="3000" i="1" dirty="0">
                <a:solidFill>
                  <a:srgbClr val="0033CC"/>
                </a:solidFill>
                <a:latin typeface="Times New Roman" panose="02020603050405020304" pitchFamily="18" charset="0"/>
                <a:cs typeface="Times New Roman" panose="02020603050405020304" pitchFamily="18" charset="0"/>
              </a:rPr>
              <a:t> </a:t>
            </a:r>
            <a:r>
              <a:rPr lang="en-US" sz="3000" i="1" dirty="0" err="1">
                <a:solidFill>
                  <a:srgbClr val="0033CC"/>
                </a:solidFill>
                <a:latin typeface="Times New Roman" panose="02020603050405020304" pitchFamily="18" charset="0"/>
                <a:cs typeface="Times New Roman" panose="02020603050405020304" pitchFamily="18" charset="0"/>
              </a:rPr>
              <a:t>ghi</a:t>
            </a:r>
            <a:r>
              <a:rPr lang="en-US" sz="3000" i="1" dirty="0">
                <a:solidFill>
                  <a:srgbClr val="0033CC"/>
                </a:solidFill>
                <a:latin typeface="Times New Roman" panose="02020603050405020304" pitchFamily="18" charset="0"/>
                <a:cs typeface="Times New Roman" panose="02020603050405020304" pitchFamily="18" charset="0"/>
              </a:rPr>
              <a:t> </a:t>
            </a:r>
            <a:r>
              <a:rPr lang="en-US" sz="3000" i="1" dirty="0" err="1">
                <a:solidFill>
                  <a:srgbClr val="0033CC"/>
                </a:solidFill>
                <a:latin typeface="Times New Roman" panose="02020603050405020304" pitchFamily="18" charset="0"/>
                <a:cs typeface="Times New Roman" panose="02020603050405020304" pitchFamily="18" charset="0"/>
              </a:rPr>
              <a:t>nhớ</a:t>
            </a:r>
            <a:r>
              <a:rPr lang="en-US" sz="3000" i="1" dirty="0">
                <a:solidFill>
                  <a:srgbClr val="0033CC"/>
                </a:solidFill>
                <a:latin typeface="Times New Roman" panose="02020603050405020304" pitchFamily="18" charset="0"/>
                <a:cs typeface="Times New Roman" panose="02020603050405020304" pitchFamily="18" charset="0"/>
              </a:rPr>
              <a:t> SGK/21</a:t>
            </a:r>
          </a:p>
          <a:p>
            <a:pPr marL="457200" indent="-457200">
              <a:buFontTx/>
              <a:buChar char="-"/>
              <a:defRPr/>
            </a:pPr>
            <a:r>
              <a:rPr lang="en-US" sz="3000" i="1" dirty="0" err="1">
                <a:solidFill>
                  <a:srgbClr val="0033CC"/>
                </a:solidFill>
                <a:latin typeface="Times New Roman" panose="02020603050405020304" pitchFamily="18" charset="0"/>
                <a:cs typeface="Times New Roman" panose="02020603050405020304" pitchFamily="18" charset="0"/>
              </a:rPr>
              <a:t>Chuẩn</a:t>
            </a:r>
            <a:r>
              <a:rPr lang="en-US" sz="3000" i="1" dirty="0">
                <a:solidFill>
                  <a:srgbClr val="0033CC"/>
                </a:solidFill>
                <a:latin typeface="Times New Roman" panose="02020603050405020304" pitchFamily="18" charset="0"/>
                <a:cs typeface="Times New Roman" panose="02020603050405020304" pitchFamily="18" charset="0"/>
              </a:rPr>
              <a:t> </a:t>
            </a:r>
            <a:r>
              <a:rPr lang="en-US" sz="3000" i="1" dirty="0" err="1">
                <a:solidFill>
                  <a:srgbClr val="0033CC"/>
                </a:solidFill>
                <a:latin typeface="Times New Roman" panose="02020603050405020304" pitchFamily="18" charset="0"/>
                <a:cs typeface="Times New Roman" panose="02020603050405020304" pitchFamily="18" charset="0"/>
              </a:rPr>
              <a:t>bị</a:t>
            </a:r>
            <a:r>
              <a:rPr lang="en-US" sz="3000" i="1" dirty="0">
                <a:solidFill>
                  <a:srgbClr val="0033CC"/>
                </a:solidFill>
                <a:latin typeface="Times New Roman" panose="02020603050405020304" pitchFamily="18" charset="0"/>
                <a:cs typeface="Times New Roman" panose="02020603050405020304" pitchFamily="18" charset="0"/>
              </a:rPr>
              <a:t> </a:t>
            </a:r>
            <a:r>
              <a:rPr lang="en-US" sz="3000" i="1" dirty="0" err="1">
                <a:solidFill>
                  <a:srgbClr val="0033CC"/>
                </a:solidFill>
                <a:latin typeface="Times New Roman" panose="02020603050405020304" pitchFamily="18" charset="0"/>
                <a:cs typeface="Times New Roman" panose="02020603050405020304" pitchFamily="18" charset="0"/>
              </a:rPr>
              <a:t>bài</a:t>
            </a:r>
            <a:r>
              <a:rPr lang="en-US" sz="3000" i="1" dirty="0">
                <a:solidFill>
                  <a:srgbClr val="0033CC"/>
                </a:solidFill>
                <a:latin typeface="Times New Roman" panose="02020603050405020304" pitchFamily="18" charset="0"/>
                <a:cs typeface="Times New Roman" panose="02020603050405020304" pitchFamily="18" charset="0"/>
              </a:rPr>
              <a:t> </a:t>
            </a:r>
            <a:r>
              <a:rPr lang="en-US" sz="3000" i="1" dirty="0" err="1">
                <a:solidFill>
                  <a:srgbClr val="0033CC"/>
                </a:solidFill>
                <a:latin typeface="Times New Roman" panose="02020603050405020304" pitchFamily="18" charset="0"/>
                <a:cs typeface="Times New Roman" panose="02020603050405020304" pitchFamily="18" charset="0"/>
              </a:rPr>
              <a:t>sau</a:t>
            </a:r>
            <a:r>
              <a:rPr lang="en-US" sz="3000" i="1" dirty="0">
                <a:solidFill>
                  <a:srgbClr val="0033CC"/>
                </a:solidFill>
                <a:latin typeface="Times New Roman" panose="02020603050405020304" pitchFamily="18" charset="0"/>
                <a:cs typeface="Times New Roman" panose="02020603050405020304" pitchFamily="18" charset="0"/>
              </a:rPr>
              <a:t>: </a:t>
            </a:r>
            <a:r>
              <a:rPr lang="en-US" sz="3000" i="1" dirty="0" err="1">
                <a:solidFill>
                  <a:srgbClr val="0033CC"/>
                </a:solidFill>
                <a:latin typeface="Times New Roman" panose="02020603050405020304" pitchFamily="18" charset="0"/>
                <a:cs typeface="Times New Roman" panose="02020603050405020304" pitchFamily="18" charset="0"/>
              </a:rPr>
              <a:t>Tả</a:t>
            </a:r>
            <a:r>
              <a:rPr lang="en-US" sz="3000" i="1" dirty="0">
                <a:solidFill>
                  <a:srgbClr val="0033CC"/>
                </a:solidFill>
                <a:latin typeface="Times New Roman" panose="02020603050405020304" pitchFamily="18" charset="0"/>
                <a:cs typeface="Times New Roman" panose="02020603050405020304" pitchFamily="18" charset="0"/>
              </a:rPr>
              <a:t> </a:t>
            </a:r>
            <a:r>
              <a:rPr lang="en-US" sz="3000" i="1" dirty="0" err="1">
                <a:solidFill>
                  <a:srgbClr val="0033CC"/>
                </a:solidFill>
                <a:latin typeface="Times New Roman" panose="02020603050405020304" pitchFamily="18" charset="0"/>
                <a:cs typeface="Times New Roman" panose="02020603050405020304" pitchFamily="18" charset="0"/>
              </a:rPr>
              <a:t>ngoại</a:t>
            </a:r>
            <a:r>
              <a:rPr lang="en-US" sz="3000" i="1" dirty="0">
                <a:solidFill>
                  <a:srgbClr val="0033CC"/>
                </a:solidFill>
                <a:latin typeface="Times New Roman" panose="02020603050405020304" pitchFamily="18" charset="0"/>
                <a:cs typeface="Times New Roman" panose="02020603050405020304" pitchFamily="18" charset="0"/>
              </a:rPr>
              <a:t> </a:t>
            </a:r>
            <a:r>
              <a:rPr lang="en-US" sz="3000" i="1" dirty="0" err="1">
                <a:solidFill>
                  <a:srgbClr val="0033CC"/>
                </a:solidFill>
                <a:latin typeface="Times New Roman" panose="02020603050405020304" pitchFamily="18" charset="0"/>
                <a:cs typeface="Times New Roman" panose="02020603050405020304" pitchFamily="18" charset="0"/>
              </a:rPr>
              <a:t>hình</a:t>
            </a:r>
            <a:r>
              <a:rPr lang="en-US" sz="3000" i="1" dirty="0">
                <a:solidFill>
                  <a:srgbClr val="0033CC"/>
                </a:solidFill>
                <a:latin typeface="Times New Roman" panose="02020603050405020304" pitchFamily="18" charset="0"/>
                <a:cs typeface="Times New Roman" panose="02020603050405020304" pitchFamily="18" charset="0"/>
              </a:rPr>
              <a:t> </a:t>
            </a:r>
            <a:r>
              <a:rPr lang="en-US" sz="3000" i="1" dirty="0" err="1">
                <a:solidFill>
                  <a:srgbClr val="0033CC"/>
                </a:solidFill>
                <a:latin typeface="Times New Roman" panose="02020603050405020304" pitchFamily="18" charset="0"/>
                <a:cs typeface="Times New Roman" panose="02020603050405020304" pitchFamily="18" charset="0"/>
              </a:rPr>
              <a:t>của</a:t>
            </a:r>
            <a:r>
              <a:rPr lang="en-US" sz="3000" i="1" dirty="0">
                <a:solidFill>
                  <a:srgbClr val="0033CC"/>
                </a:solidFill>
                <a:latin typeface="Times New Roman" panose="02020603050405020304" pitchFamily="18" charset="0"/>
                <a:cs typeface="Times New Roman" panose="02020603050405020304" pitchFamily="18" charset="0"/>
              </a:rPr>
              <a:t> </a:t>
            </a:r>
            <a:r>
              <a:rPr lang="en-US" sz="3000" i="1" dirty="0" err="1">
                <a:solidFill>
                  <a:srgbClr val="0033CC"/>
                </a:solidFill>
                <a:latin typeface="Times New Roman" panose="02020603050405020304" pitchFamily="18" charset="0"/>
                <a:cs typeface="Times New Roman" panose="02020603050405020304" pitchFamily="18" charset="0"/>
              </a:rPr>
              <a:t>nhân</a:t>
            </a:r>
            <a:r>
              <a:rPr lang="en-US" sz="3000" i="1" dirty="0">
                <a:solidFill>
                  <a:srgbClr val="0033CC"/>
                </a:solidFill>
                <a:latin typeface="Times New Roman" panose="02020603050405020304" pitchFamily="18" charset="0"/>
                <a:cs typeface="Times New Roman" panose="02020603050405020304" pitchFamily="18" charset="0"/>
              </a:rPr>
              <a:t> </a:t>
            </a:r>
            <a:r>
              <a:rPr lang="en-US" sz="3000" i="1" dirty="0" err="1">
                <a:solidFill>
                  <a:srgbClr val="0033CC"/>
                </a:solidFill>
                <a:latin typeface="Times New Roman" panose="02020603050405020304" pitchFamily="18" charset="0"/>
                <a:cs typeface="Times New Roman" panose="02020603050405020304" pitchFamily="18" charset="0"/>
              </a:rPr>
              <a:t>vật</a:t>
            </a:r>
            <a:r>
              <a:rPr lang="en-US" sz="3000" i="1" dirty="0">
                <a:solidFill>
                  <a:srgbClr val="0033CC"/>
                </a:solidFill>
                <a:latin typeface="Times New Roman" panose="02020603050405020304" pitchFamily="18" charset="0"/>
                <a:cs typeface="Times New Roman" panose="02020603050405020304" pitchFamily="18" charset="0"/>
              </a:rPr>
              <a:t> </a:t>
            </a:r>
            <a:r>
              <a:rPr lang="en-US" sz="3000" i="1" dirty="0" err="1">
                <a:solidFill>
                  <a:srgbClr val="0033CC"/>
                </a:solidFill>
                <a:latin typeface="Times New Roman" panose="02020603050405020304" pitchFamily="18" charset="0"/>
                <a:cs typeface="Times New Roman" panose="02020603050405020304" pitchFamily="18" charset="0"/>
              </a:rPr>
              <a:t>trong</a:t>
            </a:r>
            <a:r>
              <a:rPr lang="en-US" sz="3000" i="1" dirty="0">
                <a:solidFill>
                  <a:srgbClr val="0033CC"/>
                </a:solidFill>
                <a:latin typeface="Times New Roman" panose="02020603050405020304" pitchFamily="18" charset="0"/>
                <a:cs typeface="Times New Roman" panose="02020603050405020304" pitchFamily="18" charset="0"/>
              </a:rPr>
              <a:t> </a:t>
            </a:r>
            <a:r>
              <a:rPr lang="en-US" sz="3000" i="1" dirty="0" err="1">
                <a:solidFill>
                  <a:srgbClr val="0033CC"/>
                </a:solidFill>
                <a:latin typeface="Times New Roman" panose="02020603050405020304" pitchFamily="18" charset="0"/>
                <a:cs typeface="Times New Roman" panose="02020603050405020304" pitchFamily="18" charset="0"/>
              </a:rPr>
              <a:t>bài</a:t>
            </a:r>
            <a:r>
              <a:rPr lang="en-US" sz="3000" i="1" dirty="0">
                <a:solidFill>
                  <a:srgbClr val="0033CC"/>
                </a:solidFill>
                <a:latin typeface="Times New Roman" panose="02020603050405020304" pitchFamily="18" charset="0"/>
                <a:cs typeface="Times New Roman" panose="02020603050405020304" pitchFamily="18" charset="0"/>
              </a:rPr>
              <a:t> </a:t>
            </a:r>
            <a:r>
              <a:rPr lang="en-US" sz="3000" i="1" dirty="0" err="1">
                <a:solidFill>
                  <a:srgbClr val="0033CC"/>
                </a:solidFill>
                <a:latin typeface="Times New Roman" panose="02020603050405020304" pitchFamily="18" charset="0"/>
                <a:cs typeface="Times New Roman" panose="02020603050405020304" pitchFamily="18" charset="0"/>
              </a:rPr>
              <a:t>văn</a:t>
            </a:r>
            <a:r>
              <a:rPr lang="en-US" sz="3000" i="1" dirty="0">
                <a:solidFill>
                  <a:srgbClr val="0033CC"/>
                </a:solidFill>
                <a:latin typeface="Times New Roman" panose="02020603050405020304" pitchFamily="18" charset="0"/>
                <a:cs typeface="Times New Roman" panose="02020603050405020304" pitchFamily="18" charset="0"/>
              </a:rPr>
              <a:t> </a:t>
            </a:r>
            <a:r>
              <a:rPr lang="en-US" sz="3000" i="1" dirty="0" err="1">
                <a:solidFill>
                  <a:srgbClr val="0033CC"/>
                </a:solidFill>
                <a:latin typeface="Times New Roman" panose="02020603050405020304" pitchFamily="18" charset="0"/>
                <a:cs typeface="Times New Roman" panose="02020603050405020304" pitchFamily="18" charset="0"/>
              </a:rPr>
              <a:t>kể</a:t>
            </a:r>
            <a:r>
              <a:rPr lang="en-US" sz="3000" i="1" dirty="0">
                <a:solidFill>
                  <a:srgbClr val="0033CC"/>
                </a:solidFill>
                <a:latin typeface="Times New Roman" panose="02020603050405020304" pitchFamily="18" charset="0"/>
                <a:cs typeface="Times New Roman" panose="02020603050405020304" pitchFamily="18" charset="0"/>
              </a:rPr>
              <a:t> </a:t>
            </a:r>
            <a:r>
              <a:rPr lang="en-US" sz="3000" i="1" dirty="0" err="1">
                <a:solidFill>
                  <a:srgbClr val="0033CC"/>
                </a:solidFill>
                <a:latin typeface="Times New Roman" panose="02020603050405020304" pitchFamily="18" charset="0"/>
                <a:cs typeface="Times New Roman" panose="02020603050405020304" pitchFamily="18" charset="0"/>
              </a:rPr>
              <a:t>chuyện</a:t>
            </a:r>
            <a:r>
              <a:rPr lang="en-US" sz="3000" i="1" dirty="0">
                <a:solidFill>
                  <a:srgbClr val="0033CC"/>
                </a:solidFill>
                <a:latin typeface="Times New Roman" panose="02020603050405020304" pitchFamily="18" charset="0"/>
                <a:cs typeface="Times New Roman" panose="02020603050405020304" pitchFamily="18" charset="0"/>
              </a:rPr>
              <a:t>.</a:t>
            </a: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5912"/>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pic>
        <p:nvPicPr>
          <p:cNvPr id="162" name="Google Shape;162;p5"/>
          <p:cNvPicPr preferRelativeResize="0"/>
          <p:nvPr/>
        </p:nvPicPr>
        <p:blipFill rotWithShape="1">
          <a:blip r:embed="rId4"/>
          <a:srcRect/>
          <a:stretch>
            <a:fillRect/>
          </a:stretch>
        </p:blipFill>
        <p:spPr>
          <a:xfrm>
            <a:off x="-529" y="-297"/>
            <a:ext cx="12193057" cy="6858594"/>
          </a:xfrm>
          <a:prstGeom prst="rect">
            <a:avLst/>
          </a:prstGeom>
          <a:noFill/>
          <a:ln>
            <a:noFill/>
          </a:ln>
        </p:spPr>
      </p:pic>
      <p:pic>
        <p:nvPicPr>
          <p:cNvPr id="163" name="Google Shape;163;p5"/>
          <p:cNvPicPr preferRelativeResize="0"/>
          <p:nvPr/>
        </p:nvPicPr>
        <p:blipFill rotWithShape="1">
          <a:blip r:embed="rId5"/>
          <a:srcRect/>
          <a:stretch>
            <a:fillRect/>
          </a:stretch>
        </p:blipFill>
        <p:spPr>
          <a:xfrm>
            <a:off x="-15" y="-297"/>
            <a:ext cx="12065030" cy="6858594"/>
          </a:xfrm>
          <a:prstGeom prst="rect">
            <a:avLst/>
          </a:prstGeom>
          <a:noFill/>
          <a:ln>
            <a:noFill/>
          </a:ln>
        </p:spPr>
      </p:pic>
      <p:pic>
        <p:nvPicPr>
          <p:cNvPr id="164" name="Google Shape;164;p5"/>
          <p:cNvPicPr preferRelativeResize="0"/>
          <p:nvPr/>
        </p:nvPicPr>
        <p:blipFill rotWithShape="1">
          <a:blip r:embed="rId6"/>
          <a:srcRect/>
          <a:stretch>
            <a:fillRect/>
          </a:stretch>
        </p:blipFill>
        <p:spPr>
          <a:xfrm>
            <a:off x="-529" y="5699706"/>
            <a:ext cx="12193057" cy="1249788"/>
          </a:xfrm>
          <a:prstGeom prst="rect">
            <a:avLst/>
          </a:prstGeom>
          <a:noFill/>
          <a:ln>
            <a:noFill/>
          </a:ln>
        </p:spPr>
      </p:pic>
      <p:pic>
        <p:nvPicPr>
          <p:cNvPr id="165" name="Google Shape;165;p5"/>
          <p:cNvPicPr preferRelativeResize="0"/>
          <p:nvPr/>
        </p:nvPicPr>
        <p:blipFill rotWithShape="1">
          <a:blip r:embed="rId7"/>
          <a:srcRect/>
          <a:stretch>
            <a:fillRect/>
          </a:stretch>
        </p:blipFill>
        <p:spPr>
          <a:xfrm>
            <a:off x="1255357" y="566281"/>
            <a:ext cx="9681287" cy="4432176"/>
          </a:xfrm>
          <a:prstGeom prst="rect">
            <a:avLst/>
          </a:prstGeom>
          <a:noFill/>
          <a:ln>
            <a:noFill/>
          </a:ln>
        </p:spPr>
      </p:pic>
      <p:pic>
        <p:nvPicPr>
          <p:cNvPr id="166" name="Google Shape;166;p5"/>
          <p:cNvPicPr preferRelativeResize="0"/>
          <p:nvPr/>
        </p:nvPicPr>
        <p:blipFill rotWithShape="1">
          <a:blip r:embed="rId8"/>
          <a:srcRect/>
          <a:stretch>
            <a:fillRect/>
          </a:stretch>
        </p:blipFill>
        <p:spPr>
          <a:xfrm>
            <a:off x="1986159" y="1120617"/>
            <a:ext cx="816935" cy="713294"/>
          </a:xfrm>
          <a:prstGeom prst="rect">
            <a:avLst/>
          </a:prstGeom>
          <a:noFill/>
          <a:ln>
            <a:noFill/>
          </a:ln>
        </p:spPr>
      </p:pic>
      <p:pic>
        <p:nvPicPr>
          <p:cNvPr id="167" name="Google Shape;167;p5"/>
          <p:cNvPicPr preferRelativeResize="0"/>
          <p:nvPr/>
        </p:nvPicPr>
        <p:blipFill rotWithShape="1">
          <a:blip r:embed="rId9"/>
          <a:srcRect/>
          <a:stretch>
            <a:fillRect/>
          </a:stretch>
        </p:blipFill>
        <p:spPr>
          <a:xfrm>
            <a:off x="8971673" y="3695645"/>
            <a:ext cx="1938878" cy="2081617"/>
          </a:xfrm>
          <a:prstGeom prst="rect">
            <a:avLst/>
          </a:prstGeom>
          <a:noFill/>
          <a:ln>
            <a:noFill/>
          </a:ln>
        </p:spPr>
      </p:pic>
      <p:pic>
        <p:nvPicPr>
          <p:cNvPr id="168" name="Google Shape;168;p5"/>
          <p:cNvPicPr preferRelativeResize="0"/>
          <p:nvPr/>
        </p:nvPicPr>
        <p:blipFill rotWithShape="1">
          <a:blip r:embed="rId10"/>
          <a:srcRect/>
          <a:stretch>
            <a:fillRect/>
          </a:stretch>
        </p:blipFill>
        <p:spPr>
          <a:xfrm>
            <a:off x="7435125" y="5847704"/>
            <a:ext cx="914479" cy="829128"/>
          </a:xfrm>
          <a:prstGeom prst="rect">
            <a:avLst/>
          </a:prstGeom>
          <a:noFill/>
          <a:ln>
            <a:noFill/>
          </a:ln>
        </p:spPr>
      </p:pic>
      <p:pic>
        <p:nvPicPr>
          <p:cNvPr id="169" name="Google Shape;169;p5"/>
          <p:cNvPicPr preferRelativeResize="0"/>
          <p:nvPr/>
        </p:nvPicPr>
        <p:blipFill rotWithShape="1">
          <a:blip r:embed="rId11"/>
          <a:srcRect/>
          <a:stretch>
            <a:fillRect/>
          </a:stretch>
        </p:blipFill>
        <p:spPr>
          <a:xfrm>
            <a:off x="11212709" y="6126907"/>
            <a:ext cx="737680" cy="615749"/>
          </a:xfrm>
          <a:prstGeom prst="rect">
            <a:avLst/>
          </a:prstGeom>
          <a:noFill/>
          <a:ln>
            <a:noFill/>
          </a:ln>
        </p:spPr>
      </p:pic>
      <p:pic>
        <p:nvPicPr>
          <p:cNvPr id="170" name="Google Shape;170;p5"/>
          <p:cNvPicPr preferRelativeResize="0"/>
          <p:nvPr/>
        </p:nvPicPr>
        <p:blipFill rotWithShape="1">
          <a:blip r:embed="rId12"/>
          <a:srcRect/>
          <a:stretch>
            <a:fillRect/>
          </a:stretch>
        </p:blipFill>
        <p:spPr>
          <a:xfrm>
            <a:off x="1269466" y="4899287"/>
            <a:ext cx="1804572" cy="1999661"/>
          </a:xfrm>
          <a:prstGeom prst="rect">
            <a:avLst/>
          </a:prstGeom>
          <a:noFill/>
          <a:ln>
            <a:noFill/>
          </a:ln>
        </p:spPr>
      </p:pic>
      <p:pic>
        <p:nvPicPr>
          <p:cNvPr id="171" name="Google Shape;171;p5"/>
          <p:cNvPicPr preferRelativeResize="0"/>
          <p:nvPr/>
        </p:nvPicPr>
        <p:blipFill rotWithShape="1">
          <a:blip r:embed="rId13"/>
          <a:srcRect/>
          <a:stretch>
            <a:fillRect/>
          </a:stretch>
        </p:blipFill>
        <p:spPr>
          <a:xfrm>
            <a:off x="3726187" y="4900042"/>
            <a:ext cx="1944793" cy="2017951"/>
          </a:xfrm>
          <a:prstGeom prst="rect">
            <a:avLst/>
          </a:prstGeom>
          <a:noFill/>
          <a:ln>
            <a:noFill/>
          </a:ln>
        </p:spPr>
      </p:pic>
      <p:pic>
        <p:nvPicPr>
          <p:cNvPr id="172" name="Google Shape;172;p5"/>
          <p:cNvPicPr preferRelativeResize="0"/>
          <p:nvPr/>
        </p:nvPicPr>
        <p:blipFill rotWithShape="1">
          <a:blip r:embed="rId14"/>
          <a:srcRect/>
          <a:stretch>
            <a:fillRect/>
          </a:stretch>
        </p:blipFill>
        <p:spPr>
          <a:xfrm>
            <a:off x="2395230" y="4113341"/>
            <a:ext cx="920576" cy="481626"/>
          </a:xfrm>
          <a:prstGeom prst="rect">
            <a:avLst/>
          </a:prstGeom>
          <a:noFill/>
          <a:ln>
            <a:noFill/>
          </a:ln>
        </p:spPr>
      </p:pic>
      <p:pic>
        <p:nvPicPr>
          <p:cNvPr id="173" name="Google Shape;173;p5"/>
          <p:cNvPicPr preferRelativeResize="0"/>
          <p:nvPr/>
        </p:nvPicPr>
        <p:blipFill rotWithShape="1">
          <a:blip r:embed="rId15"/>
          <a:srcRect/>
          <a:stretch>
            <a:fillRect/>
          </a:stretch>
        </p:blipFill>
        <p:spPr>
          <a:xfrm>
            <a:off x="1681333" y="230377"/>
            <a:ext cx="1121761" cy="573074"/>
          </a:xfrm>
          <a:prstGeom prst="rect">
            <a:avLst/>
          </a:prstGeom>
          <a:noFill/>
          <a:ln>
            <a:noFill/>
          </a:ln>
        </p:spPr>
      </p:pic>
      <p:pic>
        <p:nvPicPr>
          <p:cNvPr id="174" name="Google Shape;174;p5"/>
          <p:cNvPicPr preferRelativeResize="0"/>
          <p:nvPr/>
        </p:nvPicPr>
        <p:blipFill rotWithShape="1">
          <a:blip r:embed="rId16"/>
          <a:srcRect/>
          <a:stretch>
            <a:fillRect/>
          </a:stretch>
        </p:blipFill>
        <p:spPr>
          <a:xfrm>
            <a:off x="10537065" y="785854"/>
            <a:ext cx="926672" cy="530398"/>
          </a:xfrm>
          <a:prstGeom prst="rect">
            <a:avLst/>
          </a:prstGeom>
          <a:noFill/>
          <a:ln>
            <a:noFill/>
          </a:ln>
        </p:spPr>
      </p:pic>
      <p:pic>
        <p:nvPicPr>
          <p:cNvPr id="175" name="Google Shape;175;p5"/>
          <p:cNvPicPr preferRelativeResize="0"/>
          <p:nvPr/>
        </p:nvPicPr>
        <p:blipFill rotWithShape="1">
          <a:blip r:embed="rId17"/>
          <a:srcRect/>
          <a:stretch>
            <a:fillRect/>
          </a:stretch>
        </p:blipFill>
        <p:spPr>
          <a:xfrm>
            <a:off x="381027" y="1199725"/>
            <a:ext cx="792549" cy="457240"/>
          </a:xfrm>
          <a:prstGeom prst="rect">
            <a:avLst/>
          </a:prstGeom>
          <a:noFill/>
          <a:ln>
            <a:noFill/>
          </a:ln>
        </p:spPr>
      </p:pic>
      <p:sp>
        <p:nvSpPr>
          <p:cNvPr id="20" name="Rectangle 19"/>
          <p:cNvSpPr/>
          <p:nvPr/>
        </p:nvSpPr>
        <p:spPr>
          <a:xfrm>
            <a:off x="2394626" y="1107771"/>
            <a:ext cx="7342075" cy="2150460"/>
          </a:xfrm>
          <a:prstGeom prst="rect">
            <a:avLst/>
          </a:prstGeom>
        </p:spPr>
        <p:txBody>
          <a:bodyPr wrap="none">
            <a:spAutoFit/>
          </a:bodyPr>
          <a:lstStyle/>
          <a:p>
            <a:pPr algn="ctr">
              <a:lnSpc>
                <a:spcPct val="200000"/>
              </a:lnSpc>
            </a:pPr>
            <a:r>
              <a:rPr lang="en-US" sz="3600" b="1" dirty="0" err="1">
                <a:solidFill>
                  <a:schemeClr val="accent1"/>
                </a:solidFill>
                <a:latin typeface="Open Sans Extrabold" panose="020B0906030804020204" pitchFamily="34" charset="0"/>
                <a:ea typeface="Open Sans Extrabold" panose="020B0906030804020204" pitchFamily="34" charset="0"/>
                <a:cs typeface="Open Sans Extrabold" panose="020B0906030804020204" pitchFamily="34" charset="0"/>
              </a:rPr>
              <a:t>Tập</a:t>
            </a:r>
            <a:r>
              <a:rPr lang="en-US" sz="3600" b="1" dirty="0">
                <a:solidFill>
                  <a:schemeClr val="accent1"/>
                </a:solidFill>
                <a:latin typeface="Open Sans Extrabold" panose="020B0906030804020204" pitchFamily="34" charset="0"/>
                <a:ea typeface="Open Sans Extrabold" panose="020B0906030804020204" pitchFamily="34" charset="0"/>
                <a:cs typeface="Open Sans Extrabold" panose="020B0906030804020204" pitchFamily="34" charset="0"/>
              </a:rPr>
              <a:t> </a:t>
            </a:r>
            <a:r>
              <a:rPr lang="en-US" sz="3600" b="1" dirty="0" err="1">
                <a:solidFill>
                  <a:schemeClr val="accent1"/>
                </a:solidFill>
                <a:latin typeface="Open Sans Extrabold" panose="020B0906030804020204" pitchFamily="34" charset="0"/>
                <a:ea typeface="Open Sans Extrabold" panose="020B0906030804020204" pitchFamily="34" charset="0"/>
                <a:cs typeface="Open Sans Extrabold" panose="020B0906030804020204" pitchFamily="34" charset="0"/>
              </a:rPr>
              <a:t>làm</a:t>
            </a:r>
            <a:r>
              <a:rPr lang="en-US" sz="3600" b="1" dirty="0">
                <a:solidFill>
                  <a:schemeClr val="accent1"/>
                </a:solidFill>
                <a:latin typeface="Open Sans Extrabold" panose="020B0906030804020204" pitchFamily="34" charset="0"/>
                <a:ea typeface="Open Sans Extrabold" panose="020B0906030804020204" pitchFamily="34" charset="0"/>
                <a:cs typeface="Open Sans Extrabold" panose="020B0906030804020204" pitchFamily="34" charset="0"/>
              </a:rPr>
              <a:t> </a:t>
            </a:r>
            <a:r>
              <a:rPr lang="en-US" sz="3600" b="1" dirty="0" err="1">
                <a:solidFill>
                  <a:schemeClr val="accent1"/>
                </a:solidFill>
                <a:latin typeface="Open Sans Extrabold" panose="020B0906030804020204" pitchFamily="34" charset="0"/>
                <a:ea typeface="Open Sans Extrabold" panose="020B0906030804020204" pitchFamily="34" charset="0"/>
                <a:cs typeface="Open Sans Extrabold" panose="020B0906030804020204" pitchFamily="34" charset="0"/>
              </a:rPr>
              <a:t>văn</a:t>
            </a:r>
            <a:endParaRPr lang="en-US" sz="3600" b="1" dirty="0">
              <a:solidFill>
                <a:schemeClr val="accent1"/>
              </a:solidFill>
              <a:latin typeface="Open Sans Extrabold" panose="020B0906030804020204" pitchFamily="34" charset="0"/>
              <a:ea typeface="Open Sans Extrabold" panose="020B0906030804020204" pitchFamily="34" charset="0"/>
              <a:cs typeface="Open Sans Extrabold" panose="020B0906030804020204" pitchFamily="34" charset="0"/>
            </a:endParaRPr>
          </a:p>
          <a:p>
            <a:pPr algn="ctr">
              <a:lnSpc>
                <a:spcPct val="200000"/>
              </a:lnSpc>
            </a:pPr>
            <a:r>
              <a:rPr lang="en-US" sz="3600" b="1" dirty="0" err="1">
                <a:solidFill>
                  <a:srgbClr val="FF0000"/>
                </a:solidFill>
                <a:latin typeface="Open Sans Extrabold" panose="020B0906030804020204" pitchFamily="34" charset="0"/>
                <a:ea typeface="Open Sans Extrabold" panose="020B0906030804020204" pitchFamily="34" charset="0"/>
                <a:cs typeface="Open Sans Extrabold" panose="020B0906030804020204" pitchFamily="34" charset="0"/>
              </a:rPr>
              <a:t>Kể</a:t>
            </a:r>
            <a:r>
              <a:rPr lang="en-US" sz="3600" b="1" dirty="0">
                <a:solidFill>
                  <a:srgbClr val="FF0000"/>
                </a:solidFill>
                <a:latin typeface="Open Sans Extrabold" panose="020B0906030804020204" pitchFamily="34" charset="0"/>
                <a:ea typeface="Open Sans Extrabold" panose="020B0906030804020204" pitchFamily="34" charset="0"/>
                <a:cs typeface="Open Sans Extrabold" panose="020B0906030804020204" pitchFamily="34" charset="0"/>
              </a:rPr>
              <a:t> </a:t>
            </a:r>
            <a:r>
              <a:rPr lang="en-US" sz="3600" b="1" dirty="0" err="1">
                <a:solidFill>
                  <a:srgbClr val="FF0000"/>
                </a:solidFill>
                <a:latin typeface="Open Sans Extrabold" panose="020B0906030804020204" pitchFamily="34" charset="0"/>
                <a:ea typeface="Open Sans Extrabold" panose="020B0906030804020204" pitchFamily="34" charset="0"/>
                <a:cs typeface="Open Sans Extrabold" panose="020B0906030804020204" pitchFamily="34" charset="0"/>
              </a:rPr>
              <a:t>lại</a:t>
            </a:r>
            <a:r>
              <a:rPr lang="en-US" sz="3600" b="1" dirty="0">
                <a:solidFill>
                  <a:srgbClr val="FF0000"/>
                </a:solidFill>
                <a:latin typeface="Open Sans Extrabold" panose="020B0906030804020204" pitchFamily="34" charset="0"/>
                <a:ea typeface="Open Sans Extrabold" panose="020B0906030804020204" pitchFamily="34" charset="0"/>
                <a:cs typeface="Open Sans Extrabold" panose="020B0906030804020204" pitchFamily="34" charset="0"/>
              </a:rPr>
              <a:t> </a:t>
            </a:r>
            <a:r>
              <a:rPr lang="en-US" sz="3600" b="1" dirty="0" err="1">
                <a:solidFill>
                  <a:srgbClr val="FF0000"/>
                </a:solidFill>
                <a:latin typeface="Open Sans Extrabold" panose="020B0906030804020204" pitchFamily="34" charset="0"/>
                <a:ea typeface="Open Sans Extrabold" panose="020B0906030804020204" pitchFamily="34" charset="0"/>
                <a:cs typeface="Open Sans Extrabold" panose="020B0906030804020204" pitchFamily="34" charset="0"/>
              </a:rPr>
              <a:t>hành</a:t>
            </a:r>
            <a:r>
              <a:rPr lang="en-US" sz="3600" b="1" dirty="0">
                <a:solidFill>
                  <a:srgbClr val="FF0000"/>
                </a:solidFill>
                <a:latin typeface="Open Sans Extrabold" panose="020B0906030804020204" pitchFamily="34" charset="0"/>
                <a:ea typeface="Open Sans Extrabold" panose="020B0906030804020204" pitchFamily="34" charset="0"/>
                <a:cs typeface="Open Sans Extrabold" panose="020B0906030804020204" pitchFamily="34" charset="0"/>
              </a:rPr>
              <a:t> </a:t>
            </a:r>
            <a:r>
              <a:rPr lang="en-US" sz="3600" b="1" dirty="0" err="1">
                <a:solidFill>
                  <a:srgbClr val="FF0000"/>
                </a:solidFill>
                <a:latin typeface="Open Sans Extrabold" panose="020B0906030804020204" pitchFamily="34" charset="0"/>
                <a:ea typeface="Open Sans Extrabold" panose="020B0906030804020204" pitchFamily="34" charset="0"/>
                <a:cs typeface="Open Sans Extrabold" panose="020B0906030804020204" pitchFamily="34" charset="0"/>
              </a:rPr>
              <a:t>động</a:t>
            </a:r>
            <a:r>
              <a:rPr lang="en-US" sz="3600" b="1" dirty="0">
                <a:solidFill>
                  <a:srgbClr val="FF0000"/>
                </a:solidFill>
                <a:latin typeface="Open Sans Extrabold" panose="020B0906030804020204" pitchFamily="34" charset="0"/>
                <a:ea typeface="Open Sans Extrabold" panose="020B0906030804020204" pitchFamily="34" charset="0"/>
                <a:cs typeface="Open Sans Extrabold" panose="020B0906030804020204" pitchFamily="34" charset="0"/>
              </a:rPr>
              <a:t> </a:t>
            </a:r>
            <a:r>
              <a:rPr lang="en-US" sz="3600" b="1" dirty="0" err="1">
                <a:solidFill>
                  <a:srgbClr val="FF0000"/>
                </a:solidFill>
                <a:latin typeface="Open Sans Extrabold" panose="020B0906030804020204" pitchFamily="34" charset="0"/>
                <a:ea typeface="Open Sans Extrabold" panose="020B0906030804020204" pitchFamily="34" charset="0"/>
                <a:cs typeface="Open Sans Extrabold" panose="020B0906030804020204" pitchFamily="34" charset="0"/>
              </a:rPr>
              <a:t>của</a:t>
            </a:r>
            <a:r>
              <a:rPr lang="en-US" sz="3600" b="1" dirty="0">
                <a:solidFill>
                  <a:srgbClr val="FF0000"/>
                </a:solidFill>
                <a:latin typeface="Open Sans Extrabold" panose="020B0906030804020204" pitchFamily="34" charset="0"/>
                <a:ea typeface="Open Sans Extrabold" panose="020B0906030804020204" pitchFamily="34" charset="0"/>
                <a:cs typeface="Open Sans Extrabold" panose="020B0906030804020204" pitchFamily="34" charset="0"/>
              </a:rPr>
              <a:t> </a:t>
            </a:r>
            <a:r>
              <a:rPr lang="en-US" sz="3600" b="1" dirty="0" err="1">
                <a:solidFill>
                  <a:srgbClr val="FF0000"/>
                </a:solidFill>
                <a:latin typeface="Open Sans Extrabold" panose="020B0906030804020204" pitchFamily="34" charset="0"/>
                <a:ea typeface="Open Sans Extrabold" panose="020B0906030804020204" pitchFamily="34" charset="0"/>
                <a:cs typeface="Open Sans Extrabold" panose="020B0906030804020204" pitchFamily="34" charset="0"/>
              </a:rPr>
              <a:t>nhân</a:t>
            </a:r>
            <a:r>
              <a:rPr lang="en-US" sz="3600" b="1" dirty="0">
                <a:solidFill>
                  <a:srgbClr val="FF0000"/>
                </a:solidFill>
                <a:latin typeface="Open Sans Extrabold" panose="020B0906030804020204" pitchFamily="34" charset="0"/>
                <a:ea typeface="Open Sans Extrabold" panose="020B0906030804020204" pitchFamily="34" charset="0"/>
                <a:cs typeface="Open Sans Extrabold" panose="020B0906030804020204" pitchFamily="34" charset="0"/>
              </a:rPr>
              <a:t> </a:t>
            </a:r>
            <a:r>
              <a:rPr lang="en-US" sz="3600" b="1" dirty="0" err="1">
                <a:solidFill>
                  <a:srgbClr val="FF0000"/>
                </a:solidFill>
                <a:latin typeface="Open Sans Extrabold" panose="020B0906030804020204" pitchFamily="34" charset="0"/>
                <a:ea typeface="Open Sans Extrabold" panose="020B0906030804020204" pitchFamily="34" charset="0"/>
                <a:cs typeface="Open Sans Extrabold" panose="020B0906030804020204" pitchFamily="34" charset="0"/>
              </a:rPr>
              <a:t>vật</a:t>
            </a:r>
            <a:endParaRPr lang="en-US" sz="3600" dirty="0">
              <a:solidFill>
                <a:srgbClr val="FF0000"/>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Tm="8834">
        <p:random/>
      </p:transition>
    </mc:Choice>
    <mc:Fallback xmlns="">
      <p:transition spd="slow" advTm="8834">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67"/>
                                        </p:tgtEl>
                                        <p:attrNameLst>
                                          <p:attrName>style.visibility</p:attrName>
                                        </p:attrNameLst>
                                      </p:cBhvr>
                                      <p:to>
                                        <p:strVal val="visible"/>
                                      </p:to>
                                    </p:set>
                                    <p:anim calcmode="lin" valueType="num">
                                      <p:cBhvr additive="base">
                                        <p:cTn id="7" dur="1000"/>
                                        <p:tgtEl>
                                          <p:spTgt spid="167"/>
                                        </p:tgtEl>
                                        <p:attrNameLst>
                                          <p:attrName>ppt_x</p:attrName>
                                        </p:attrNameLst>
                                      </p:cBhvr>
                                      <p:tavLst>
                                        <p:tav tm="0">
                                          <p:val>
                                            <p:strVal val="#ppt_x+1"/>
                                          </p:val>
                                        </p:tav>
                                        <p:tav tm="100000">
                                          <p:val>
                                            <p:strVal val="#ppt_x"/>
                                          </p:val>
                                        </p:tav>
                                      </p:tavLst>
                                    </p:anim>
                                  </p:childTnLst>
                                </p:cTn>
                              </p:par>
                              <p:par>
                                <p:cTn id="8" presetID="2" presetClass="entr" presetSubtype="4" fill="hold" nodeType="withEffect">
                                  <p:stCondLst>
                                    <p:cond delay="250"/>
                                  </p:stCondLst>
                                  <p:childTnLst>
                                    <p:set>
                                      <p:cBhvr>
                                        <p:cTn id="9" dur="1" fill="hold">
                                          <p:stCondLst>
                                            <p:cond delay="0"/>
                                          </p:stCondLst>
                                        </p:cTn>
                                        <p:tgtEl>
                                          <p:spTgt spid="171"/>
                                        </p:tgtEl>
                                        <p:attrNameLst>
                                          <p:attrName>style.visibility</p:attrName>
                                        </p:attrNameLst>
                                      </p:cBhvr>
                                      <p:to>
                                        <p:strVal val="visible"/>
                                      </p:to>
                                    </p:set>
                                    <p:anim calcmode="lin" valueType="num">
                                      <p:cBhvr additive="base">
                                        <p:cTn id="10" dur="750"/>
                                        <p:tgtEl>
                                          <p:spTgt spid="171"/>
                                        </p:tgtEl>
                                        <p:attrNameLst>
                                          <p:attrName>ppt_y</p:attrName>
                                        </p:attrNameLst>
                                      </p:cBhvr>
                                      <p:tavLst>
                                        <p:tav tm="0">
                                          <p:val>
                                            <p:strVal val="#ppt_y+1"/>
                                          </p:val>
                                        </p:tav>
                                        <p:tav tm="100000">
                                          <p:val>
                                            <p:strVal val="#ppt_y"/>
                                          </p:val>
                                        </p:tav>
                                      </p:tavLst>
                                    </p:anim>
                                  </p:childTnLst>
                                </p:cTn>
                              </p:par>
                              <p:par>
                                <p:cTn id="11" presetID="2" presetClass="entr" presetSubtype="4" fill="hold" nodeType="withEffect">
                                  <p:stCondLst>
                                    <p:cond delay="500"/>
                                  </p:stCondLst>
                                  <p:childTnLst>
                                    <p:set>
                                      <p:cBhvr>
                                        <p:cTn id="12" dur="1" fill="hold">
                                          <p:stCondLst>
                                            <p:cond delay="0"/>
                                          </p:stCondLst>
                                        </p:cTn>
                                        <p:tgtEl>
                                          <p:spTgt spid="170"/>
                                        </p:tgtEl>
                                        <p:attrNameLst>
                                          <p:attrName>style.visibility</p:attrName>
                                        </p:attrNameLst>
                                      </p:cBhvr>
                                      <p:to>
                                        <p:strVal val="visible"/>
                                      </p:to>
                                    </p:set>
                                    <p:anim calcmode="lin" valueType="num">
                                      <p:cBhvr additive="base">
                                        <p:cTn id="13" dur="500"/>
                                        <p:tgtEl>
                                          <p:spTgt spid="170"/>
                                        </p:tgtEl>
                                        <p:attrNameLst>
                                          <p:attrName>ppt_y</p:attrName>
                                        </p:attrNameLst>
                                      </p:cBhvr>
                                      <p:tavLst>
                                        <p:tav tm="0">
                                          <p:val>
                                            <p:strVal val="#ppt_y+1"/>
                                          </p:val>
                                        </p:tav>
                                        <p:tav tm="100000">
                                          <p:val>
                                            <p:strVal val="#ppt_y"/>
                                          </p:val>
                                        </p:tav>
                                      </p:tavLst>
                                    </p:anim>
                                  </p:childTnLst>
                                </p:cTn>
                              </p:par>
                              <p:par>
                                <p:cTn id="14" presetID="2" presetClass="entr" presetSubtype="8" fill="hold" nodeType="withEffect">
                                  <p:stCondLst>
                                    <p:cond delay="500"/>
                                  </p:stCondLst>
                                  <p:childTnLst>
                                    <p:set>
                                      <p:cBhvr>
                                        <p:cTn id="15" dur="1" fill="hold">
                                          <p:stCondLst>
                                            <p:cond delay="0"/>
                                          </p:stCondLst>
                                        </p:cTn>
                                        <p:tgtEl>
                                          <p:spTgt spid="173"/>
                                        </p:tgtEl>
                                        <p:attrNameLst>
                                          <p:attrName>style.visibility</p:attrName>
                                        </p:attrNameLst>
                                      </p:cBhvr>
                                      <p:to>
                                        <p:strVal val="visible"/>
                                      </p:to>
                                    </p:set>
                                    <p:anim calcmode="lin" valueType="num">
                                      <p:cBhvr additive="base">
                                        <p:cTn id="16" dur="500"/>
                                        <p:tgtEl>
                                          <p:spTgt spid="173"/>
                                        </p:tgtEl>
                                        <p:attrNameLst>
                                          <p:attrName>ppt_x</p:attrName>
                                        </p:attrNameLst>
                                      </p:cBhvr>
                                      <p:tavLst>
                                        <p:tav tm="0">
                                          <p:val>
                                            <p:strVal val="#ppt_x-1"/>
                                          </p:val>
                                        </p:tav>
                                        <p:tav tm="100000">
                                          <p:val>
                                            <p:strVal val="#ppt_x"/>
                                          </p:val>
                                        </p:tav>
                                      </p:tavLst>
                                    </p:anim>
                                  </p:childTnLst>
                                </p:cTn>
                              </p:par>
                              <p:par>
                                <p:cTn id="17" presetID="2" presetClass="entr" presetSubtype="2" fill="hold" nodeType="withEffect">
                                  <p:stCondLst>
                                    <p:cond delay="500"/>
                                  </p:stCondLst>
                                  <p:childTnLst>
                                    <p:set>
                                      <p:cBhvr>
                                        <p:cTn id="18" dur="1" fill="hold">
                                          <p:stCondLst>
                                            <p:cond delay="0"/>
                                          </p:stCondLst>
                                        </p:cTn>
                                        <p:tgtEl>
                                          <p:spTgt spid="175"/>
                                        </p:tgtEl>
                                        <p:attrNameLst>
                                          <p:attrName>style.visibility</p:attrName>
                                        </p:attrNameLst>
                                      </p:cBhvr>
                                      <p:to>
                                        <p:strVal val="visible"/>
                                      </p:to>
                                    </p:set>
                                    <p:anim calcmode="lin" valueType="num">
                                      <p:cBhvr additive="base">
                                        <p:cTn id="19" dur="500"/>
                                        <p:tgtEl>
                                          <p:spTgt spid="175"/>
                                        </p:tgtEl>
                                        <p:attrNameLst>
                                          <p:attrName>ppt_x</p:attrName>
                                        </p:attrNameLst>
                                      </p:cBhvr>
                                      <p:tavLst>
                                        <p:tav tm="0">
                                          <p:val>
                                            <p:strVal val="#ppt_x+1"/>
                                          </p:val>
                                        </p:tav>
                                        <p:tav tm="100000">
                                          <p:val>
                                            <p:strVal val="#ppt_x"/>
                                          </p:val>
                                        </p:tav>
                                      </p:tavLst>
                                    </p:anim>
                                  </p:childTnLst>
                                </p:cTn>
                              </p:par>
                              <p:par>
                                <p:cTn id="20" presetID="2" presetClass="entr" presetSubtype="2" fill="hold" nodeType="withEffect">
                                  <p:stCondLst>
                                    <p:cond delay="250"/>
                                  </p:stCondLst>
                                  <p:childTnLst>
                                    <p:set>
                                      <p:cBhvr>
                                        <p:cTn id="21" dur="1" fill="hold">
                                          <p:stCondLst>
                                            <p:cond delay="0"/>
                                          </p:stCondLst>
                                        </p:cTn>
                                        <p:tgtEl>
                                          <p:spTgt spid="174"/>
                                        </p:tgtEl>
                                        <p:attrNameLst>
                                          <p:attrName>style.visibility</p:attrName>
                                        </p:attrNameLst>
                                      </p:cBhvr>
                                      <p:to>
                                        <p:strVal val="visible"/>
                                      </p:to>
                                    </p:set>
                                    <p:anim calcmode="lin" valueType="num">
                                      <p:cBhvr additive="base">
                                        <p:cTn id="22" dur="500"/>
                                        <p:tgtEl>
                                          <p:spTgt spid="174"/>
                                        </p:tgtEl>
                                        <p:attrNameLst>
                                          <p:attrName>ppt_x</p:attrName>
                                        </p:attrNameLst>
                                      </p:cBhvr>
                                      <p:tavLst>
                                        <p:tav tm="0">
                                          <p:val>
                                            <p:strVal val="#ppt_x+1"/>
                                          </p:val>
                                        </p:tav>
                                        <p:tav tm="100000">
                                          <p:val>
                                            <p:strVal val="#ppt_x"/>
                                          </p:val>
                                        </p:tav>
                                      </p:tavLst>
                                    </p:anim>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20">
                                            <p:txEl>
                                              <p:pRg st="1" end="1"/>
                                            </p:txEl>
                                          </p:spTgt>
                                        </p:tgtEl>
                                        <p:attrNameLst>
                                          <p:attrName>style.visibility</p:attrName>
                                        </p:attrNameLst>
                                      </p:cBhvr>
                                      <p:to>
                                        <p:strVal val="visible"/>
                                      </p:to>
                                    </p:set>
                                    <p:animEffect transition="in" filter="circle(in)">
                                      <p:cBhvr>
                                        <p:cTn id="27" dur="2000"/>
                                        <p:tgtEl>
                                          <p:spTgt spid="2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nvGrpSpPr>
        <p:grpSpPr>
          <a:xfrm>
            <a:off x="4798598" y="1655531"/>
            <a:ext cx="6815333" cy="1213104"/>
            <a:chOff x="1001661" y="2898445"/>
            <a:chExt cx="5231989" cy="1530486"/>
          </a:xfrm>
        </p:grpSpPr>
        <p:sp>
          <p:nvSpPr>
            <p:cNvPr id="14" name="矩形: 圆角 13"/>
            <p:cNvSpPr/>
            <p:nvPr/>
          </p:nvSpPr>
          <p:spPr>
            <a:xfrm>
              <a:off x="1001661" y="2898445"/>
              <a:ext cx="5231989" cy="1530486"/>
            </a:xfrm>
            <a:prstGeom prst="roundRect">
              <a:avLst/>
            </a:prstGeom>
            <a:solidFill>
              <a:srgbClr val="FFFFFF"/>
            </a:solidFill>
            <a:ln w="57150">
              <a:solidFill>
                <a:srgbClr val="D0BA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icrosoft YaHei" panose="020B0503020204020204" charset="-122"/>
                <a:ea typeface="Microsoft YaHei" panose="020B0503020204020204" charset="-122"/>
              </a:endParaRPr>
            </a:p>
          </p:txBody>
        </p:sp>
        <p:sp>
          <p:nvSpPr>
            <p:cNvPr id="15" name="TextBox 2"/>
            <p:cNvSpPr txBox="1"/>
            <p:nvPr/>
          </p:nvSpPr>
          <p:spPr>
            <a:xfrm>
              <a:off x="1531419" y="3004432"/>
              <a:ext cx="4172471" cy="1203728"/>
            </a:xfrm>
            <a:prstGeom prst="rect">
              <a:avLst/>
            </a:prstGeom>
            <a:noFill/>
          </p:spPr>
          <p:txBody>
            <a:bodyPr wrap="square" rtlCol="0">
              <a:spAutoFit/>
            </a:bodyPr>
            <a:lstStyle/>
            <a:p>
              <a:pPr algn="ctr"/>
              <a:r>
                <a:rPr lang="en-US" sz="2800" b="1" dirty="0" err="1">
                  <a:latin typeface="Times New Roman" panose="02020603050405020304" pitchFamily="18" charset="0"/>
                  <a:cs typeface="Times New Roman" panose="02020603050405020304" pitchFamily="18" charset="0"/>
                </a:rPr>
                <a:t>Hành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động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nhân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vật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sẽ</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thể</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hiện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tính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cách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nhân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vật</a:t>
              </a:r>
              <a:r>
                <a:rPr lang="en-US" sz="2800" b="1" dirty="0">
                  <a:latin typeface="Times New Roman" panose="02020603050405020304" pitchFamily="18" charset="0"/>
                  <a:cs typeface="Times New Roman" panose="02020603050405020304" pitchFamily="18" charset="0"/>
                </a:rPr>
                <a:t>.</a:t>
              </a:r>
              <a:endParaRPr lang="en-US" sz="2800" dirty="0"/>
            </a:p>
          </p:txBody>
        </p:sp>
      </p:grpSp>
      <p:grpSp>
        <p:nvGrpSpPr>
          <p:cNvPr id="16" name="组合 15"/>
          <p:cNvGrpSpPr/>
          <p:nvPr/>
        </p:nvGrpSpPr>
        <p:grpSpPr>
          <a:xfrm>
            <a:off x="5552813" y="3988666"/>
            <a:ext cx="6370071" cy="1213104"/>
            <a:chOff x="1001661" y="2898445"/>
            <a:chExt cx="5231989" cy="1530486"/>
          </a:xfrm>
        </p:grpSpPr>
        <p:sp>
          <p:nvSpPr>
            <p:cNvPr id="17" name="矩形: 圆角 16"/>
            <p:cNvSpPr/>
            <p:nvPr/>
          </p:nvSpPr>
          <p:spPr>
            <a:xfrm>
              <a:off x="1001661" y="2898445"/>
              <a:ext cx="5231989" cy="1530486"/>
            </a:xfrm>
            <a:prstGeom prst="roundRect">
              <a:avLst/>
            </a:prstGeom>
            <a:solidFill>
              <a:srgbClr val="FFFFFF"/>
            </a:solidFill>
            <a:ln w="57150">
              <a:solidFill>
                <a:srgbClr val="D0BA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icrosoft YaHei" panose="020B0503020204020204" charset="-122"/>
                <a:ea typeface="Microsoft YaHei" panose="020B0503020204020204" charset="-122"/>
              </a:endParaRPr>
            </a:p>
          </p:txBody>
        </p:sp>
        <p:sp>
          <p:nvSpPr>
            <p:cNvPr id="18" name="TextBox 2"/>
            <p:cNvSpPr txBox="1"/>
            <p:nvPr/>
          </p:nvSpPr>
          <p:spPr>
            <a:xfrm>
              <a:off x="1331181" y="3048357"/>
              <a:ext cx="4836941" cy="1203728"/>
            </a:xfrm>
            <a:prstGeom prst="rect">
              <a:avLst/>
            </a:prstGeom>
            <a:noFill/>
          </p:spPr>
          <p:txBody>
            <a:bodyPr wrap="square" rtlCol="0">
              <a:spAutoFit/>
            </a:bodyPr>
            <a:lstStyle/>
            <a:p>
              <a:pPr algn="ctr"/>
              <a:r>
                <a:rPr lang="en-US" sz="2800" b="1" dirty="0" err="1">
                  <a:latin typeface="Times New Roman" panose="02020603050405020304" pitchFamily="18" charset="0"/>
                  <a:cs typeface="Times New Roman" panose="02020603050405020304" pitchFamily="18" charset="0"/>
                </a:rPr>
                <a:t>Bước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đầu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biết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xây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dựng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nhân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vật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trong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bài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văn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cụ</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thể</a:t>
              </a:r>
              <a:r>
                <a:rPr lang="en-US" sz="2800" b="1" dirty="0">
                  <a:latin typeface="Times New Roman" panose="02020603050405020304" pitchFamily="18" charset="0"/>
                  <a:cs typeface="Times New Roman" panose="02020603050405020304" pitchFamily="18" charset="0"/>
                </a:rPr>
                <a:t>.</a:t>
              </a:r>
              <a:endParaRPr lang="en-US" sz="2800" dirty="0"/>
            </a:p>
          </p:txBody>
        </p:sp>
      </p:grpSp>
      <p:grpSp>
        <p:nvGrpSpPr>
          <p:cNvPr id="23" name="组合 22"/>
          <p:cNvGrpSpPr/>
          <p:nvPr/>
        </p:nvGrpSpPr>
        <p:grpSpPr>
          <a:xfrm>
            <a:off x="3776834" y="1509833"/>
            <a:ext cx="1546121" cy="1553496"/>
            <a:chOff x="5601542" y="2483063"/>
            <a:chExt cx="1546121" cy="1553496"/>
          </a:xfrm>
        </p:grpSpPr>
        <p:pic>
          <p:nvPicPr>
            <p:cNvPr id="19" name="图片 18"/>
            <p:cNvPicPr>
              <a:picLocks noChangeAspect="1"/>
            </p:cNvPicPr>
            <p:nvPr/>
          </p:nvPicPr>
          <p:blipFill rotWithShape="1">
            <a:blip r:embed="rId4" cstate="print">
              <a:extLst>
                <a:ext uri="{28A0092B-C50C-407E-A947-70E740481C1C}">
                  <a14:useLocalDpi xmlns:a14="http://schemas.microsoft.com/office/drawing/2010/main" val="0"/>
                </a:ext>
              </a:extLst>
            </a:blip>
            <a:srcRect l="52021" t="23265" b="28528"/>
            <a:stretch>
              <a:fillRect/>
            </a:stretch>
          </p:blipFill>
          <p:spPr>
            <a:xfrm>
              <a:off x="5601542" y="2483063"/>
              <a:ext cx="1546121" cy="1553496"/>
            </a:xfrm>
            <a:prstGeom prst="rect">
              <a:avLst/>
            </a:prstGeom>
          </p:spPr>
        </p:pic>
        <p:sp>
          <p:nvSpPr>
            <p:cNvPr id="21" name="文本框 20"/>
            <p:cNvSpPr txBox="1"/>
            <p:nvPr/>
          </p:nvSpPr>
          <p:spPr>
            <a:xfrm>
              <a:off x="6035956" y="3069725"/>
              <a:ext cx="1103672" cy="584775"/>
            </a:xfrm>
            <a:prstGeom prst="rect">
              <a:avLst/>
            </a:prstGeom>
            <a:noFill/>
          </p:spPr>
          <p:txBody>
            <a:bodyPr wrap="square" rtlCol="0">
              <a:spAutoFit/>
            </a:bodyPr>
            <a:lstStyle/>
            <a:p>
              <a:r>
                <a:rPr lang="en-US" altLang="zh-CN" sz="3200" dirty="0">
                  <a:latin typeface="Microsoft YaHei" panose="020B0503020204020204" charset="-122"/>
                  <a:ea typeface="Microsoft YaHei" panose="020B0503020204020204" charset="-122"/>
                </a:rPr>
                <a:t>01</a:t>
              </a:r>
              <a:endParaRPr lang="zh-CN" altLang="en-US" sz="3200" dirty="0">
                <a:latin typeface="Microsoft YaHei" panose="020B0503020204020204" charset="-122"/>
                <a:ea typeface="Microsoft YaHei" panose="020B0503020204020204" charset="-122"/>
              </a:endParaRPr>
            </a:p>
          </p:txBody>
        </p:sp>
      </p:grpSp>
      <p:grpSp>
        <p:nvGrpSpPr>
          <p:cNvPr id="24" name="组合 23"/>
          <p:cNvGrpSpPr/>
          <p:nvPr/>
        </p:nvGrpSpPr>
        <p:grpSpPr>
          <a:xfrm>
            <a:off x="4531051" y="3710167"/>
            <a:ext cx="1546121" cy="1553496"/>
            <a:chOff x="5574453" y="4217428"/>
            <a:chExt cx="1546121" cy="1553496"/>
          </a:xfrm>
        </p:grpSpPr>
        <p:pic>
          <p:nvPicPr>
            <p:cNvPr id="20" name="图片 19"/>
            <p:cNvPicPr>
              <a:picLocks noChangeAspect="1"/>
            </p:cNvPicPr>
            <p:nvPr/>
          </p:nvPicPr>
          <p:blipFill rotWithShape="1">
            <a:blip r:embed="rId4" cstate="print">
              <a:extLst>
                <a:ext uri="{28A0092B-C50C-407E-A947-70E740481C1C}">
                  <a14:useLocalDpi xmlns:a14="http://schemas.microsoft.com/office/drawing/2010/main" val="0"/>
                </a:ext>
              </a:extLst>
            </a:blip>
            <a:srcRect l="52021" t="23265" b="28528"/>
            <a:stretch>
              <a:fillRect/>
            </a:stretch>
          </p:blipFill>
          <p:spPr>
            <a:xfrm>
              <a:off x="5574453" y="4217428"/>
              <a:ext cx="1546121" cy="1553496"/>
            </a:xfrm>
            <a:prstGeom prst="rect">
              <a:avLst/>
            </a:prstGeom>
          </p:spPr>
        </p:pic>
        <p:sp>
          <p:nvSpPr>
            <p:cNvPr id="22" name="文本框 21"/>
            <p:cNvSpPr txBox="1"/>
            <p:nvPr/>
          </p:nvSpPr>
          <p:spPr>
            <a:xfrm>
              <a:off x="5980241" y="4799416"/>
              <a:ext cx="1103672" cy="584775"/>
            </a:xfrm>
            <a:prstGeom prst="rect">
              <a:avLst/>
            </a:prstGeom>
            <a:noFill/>
          </p:spPr>
          <p:txBody>
            <a:bodyPr wrap="square" rtlCol="0">
              <a:spAutoFit/>
            </a:bodyPr>
            <a:lstStyle/>
            <a:p>
              <a:r>
                <a:rPr lang="en-US" altLang="zh-CN" sz="3200" dirty="0">
                  <a:latin typeface="Microsoft YaHei" panose="020B0503020204020204" charset="-122"/>
                  <a:ea typeface="Microsoft YaHei" panose="020B0503020204020204" charset="-122"/>
                </a:rPr>
                <a:t>02</a:t>
              </a:r>
              <a:endParaRPr lang="zh-CN" altLang="en-US" sz="3200" dirty="0">
                <a:latin typeface="Microsoft YaHei" panose="020B0503020204020204" charset="-122"/>
                <a:ea typeface="Microsoft YaHei" panose="020B0503020204020204" charset="-122"/>
              </a:endParaRPr>
            </a:p>
          </p:txBody>
        </p:sp>
      </p:grpSp>
      <p:grpSp>
        <p:nvGrpSpPr>
          <p:cNvPr id="25" name="组合 24"/>
          <p:cNvGrpSpPr/>
          <p:nvPr/>
        </p:nvGrpSpPr>
        <p:grpSpPr>
          <a:xfrm>
            <a:off x="3790340" y="412818"/>
            <a:ext cx="3876453" cy="802209"/>
            <a:chOff x="-80691" y="-640399"/>
            <a:chExt cx="4556933" cy="907919"/>
          </a:xfrm>
        </p:grpSpPr>
        <p:grpSp>
          <p:nvGrpSpPr>
            <p:cNvPr id="26" name="组合 25"/>
            <p:cNvGrpSpPr/>
            <p:nvPr/>
          </p:nvGrpSpPr>
          <p:grpSpPr>
            <a:xfrm rot="406819" flipH="1">
              <a:off x="-80691" y="-640399"/>
              <a:ext cx="1030666" cy="703956"/>
              <a:chOff x="9015984" y="2528554"/>
              <a:chExt cx="2157344" cy="1473489"/>
            </a:xfrm>
          </p:grpSpPr>
          <p:sp>
            <p:nvSpPr>
              <p:cNvPr id="38" name="Freeform 166"/>
              <p:cNvSpPr/>
              <p:nvPr/>
            </p:nvSpPr>
            <p:spPr bwMode="auto">
              <a:xfrm>
                <a:off x="10132784" y="3116474"/>
                <a:ext cx="831450" cy="526422"/>
              </a:xfrm>
              <a:custGeom>
                <a:avLst/>
                <a:gdLst>
                  <a:gd name="T0" fmla="*/ 10 w 143"/>
                  <a:gd name="T1" fmla="*/ 90 h 90"/>
                  <a:gd name="T2" fmla="*/ 10 w 143"/>
                  <a:gd name="T3" fmla="*/ 90 h 90"/>
                  <a:gd name="T4" fmla="*/ 143 w 143"/>
                  <a:gd name="T5" fmla="*/ 18 h 90"/>
                  <a:gd name="T6" fmla="*/ 130 w 143"/>
                  <a:gd name="T7" fmla="*/ 0 h 90"/>
                  <a:gd name="T8" fmla="*/ 0 w 143"/>
                  <a:gd name="T9" fmla="*/ 77 h 90"/>
                  <a:gd name="T10" fmla="*/ 10 w 143"/>
                  <a:gd name="T11" fmla="*/ 90 h 90"/>
                </a:gdLst>
                <a:ahLst/>
                <a:cxnLst>
                  <a:cxn ang="0">
                    <a:pos x="T0" y="T1"/>
                  </a:cxn>
                  <a:cxn ang="0">
                    <a:pos x="T2" y="T3"/>
                  </a:cxn>
                  <a:cxn ang="0">
                    <a:pos x="T4" y="T5"/>
                  </a:cxn>
                  <a:cxn ang="0">
                    <a:pos x="T6" y="T7"/>
                  </a:cxn>
                  <a:cxn ang="0">
                    <a:pos x="T8" y="T9"/>
                  </a:cxn>
                  <a:cxn ang="0">
                    <a:pos x="T10" y="T11"/>
                  </a:cxn>
                </a:cxnLst>
                <a:rect l="0" t="0" r="r" b="b"/>
                <a:pathLst>
                  <a:path w="143" h="90">
                    <a:moveTo>
                      <a:pt x="10" y="90"/>
                    </a:moveTo>
                    <a:cubicBezTo>
                      <a:pt x="10" y="90"/>
                      <a:pt x="10" y="90"/>
                      <a:pt x="10" y="90"/>
                    </a:cubicBezTo>
                    <a:cubicBezTo>
                      <a:pt x="52" y="61"/>
                      <a:pt x="98" y="41"/>
                      <a:pt x="143" y="18"/>
                    </a:cubicBezTo>
                    <a:cubicBezTo>
                      <a:pt x="138" y="12"/>
                      <a:pt x="134" y="7"/>
                      <a:pt x="130" y="0"/>
                    </a:cubicBezTo>
                    <a:cubicBezTo>
                      <a:pt x="0" y="77"/>
                      <a:pt x="0" y="77"/>
                      <a:pt x="0" y="77"/>
                    </a:cubicBezTo>
                    <a:cubicBezTo>
                      <a:pt x="4" y="79"/>
                      <a:pt x="8" y="83"/>
                      <a:pt x="10" y="90"/>
                    </a:cubicBezTo>
                  </a:path>
                </a:pathLst>
              </a:custGeom>
              <a:solidFill>
                <a:srgbClr val="F8E57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92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dirty="0">
                  <a:ln>
                    <a:noFill/>
                  </a:ln>
                  <a:solidFill>
                    <a:schemeClr val="bg1"/>
                  </a:solidFill>
                  <a:effectLst/>
                  <a:uLnTx/>
                  <a:uFillTx/>
                  <a:latin typeface="Microsoft YaHei" panose="020B0503020204020204" charset="-122"/>
                  <a:ea typeface="Microsoft YaHei" panose="020B0503020204020204" charset="-122"/>
                </a:endParaRPr>
              </a:p>
            </p:txBody>
          </p:sp>
          <p:sp>
            <p:nvSpPr>
              <p:cNvPr id="39" name="Freeform 167"/>
              <p:cNvSpPr/>
              <p:nvPr/>
            </p:nvSpPr>
            <p:spPr bwMode="auto">
              <a:xfrm>
                <a:off x="9933530" y="2779466"/>
                <a:ext cx="954446" cy="787173"/>
              </a:xfrm>
              <a:custGeom>
                <a:avLst/>
                <a:gdLst>
                  <a:gd name="T0" fmla="*/ 164 w 164"/>
                  <a:gd name="T1" fmla="*/ 58 h 135"/>
                  <a:gd name="T2" fmla="*/ 140 w 164"/>
                  <a:gd name="T3" fmla="*/ 0 h 135"/>
                  <a:gd name="T4" fmla="*/ 9 w 164"/>
                  <a:gd name="T5" fmla="*/ 77 h 135"/>
                  <a:gd name="T6" fmla="*/ 5 w 164"/>
                  <a:gd name="T7" fmla="*/ 120 h 135"/>
                  <a:gd name="T8" fmla="*/ 34 w 164"/>
                  <a:gd name="T9" fmla="*/ 135 h 135"/>
                  <a:gd name="T10" fmla="*/ 164 w 164"/>
                  <a:gd name="T11" fmla="*/ 58 h 135"/>
                </a:gdLst>
                <a:ahLst/>
                <a:cxnLst>
                  <a:cxn ang="0">
                    <a:pos x="T0" y="T1"/>
                  </a:cxn>
                  <a:cxn ang="0">
                    <a:pos x="T2" y="T3"/>
                  </a:cxn>
                  <a:cxn ang="0">
                    <a:pos x="T4" y="T5"/>
                  </a:cxn>
                  <a:cxn ang="0">
                    <a:pos x="T6" y="T7"/>
                  </a:cxn>
                  <a:cxn ang="0">
                    <a:pos x="T8" y="T9"/>
                  </a:cxn>
                  <a:cxn ang="0">
                    <a:pos x="T10" y="T11"/>
                  </a:cxn>
                </a:cxnLst>
                <a:rect l="0" t="0" r="r" b="b"/>
                <a:pathLst>
                  <a:path w="164" h="135">
                    <a:moveTo>
                      <a:pt x="164" y="58"/>
                    </a:moveTo>
                    <a:cubicBezTo>
                      <a:pt x="154" y="40"/>
                      <a:pt x="146" y="20"/>
                      <a:pt x="140" y="0"/>
                    </a:cubicBezTo>
                    <a:cubicBezTo>
                      <a:pt x="9" y="77"/>
                      <a:pt x="9" y="77"/>
                      <a:pt x="9" y="77"/>
                    </a:cubicBezTo>
                    <a:cubicBezTo>
                      <a:pt x="13" y="92"/>
                      <a:pt x="0" y="109"/>
                      <a:pt x="5" y="120"/>
                    </a:cubicBezTo>
                    <a:cubicBezTo>
                      <a:pt x="10" y="129"/>
                      <a:pt x="24" y="128"/>
                      <a:pt x="34" y="135"/>
                    </a:cubicBezTo>
                    <a:cubicBezTo>
                      <a:pt x="164" y="58"/>
                      <a:pt x="164" y="58"/>
                      <a:pt x="164" y="58"/>
                    </a:cubicBezTo>
                  </a:path>
                </a:pathLst>
              </a:custGeom>
              <a:solidFill>
                <a:srgbClr val="ECC66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92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dirty="0">
                  <a:ln>
                    <a:noFill/>
                  </a:ln>
                  <a:solidFill>
                    <a:schemeClr val="bg1"/>
                  </a:solidFill>
                  <a:effectLst/>
                  <a:uLnTx/>
                  <a:uFillTx/>
                  <a:latin typeface="Microsoft YaHei" panose="020B0503020204020204" charset="-122"/>
                  <a:ea typeface="Microsoft YaHei" panose="020B0503020204020204" charset="-122"/>
                </a:endParaRPr>
              </a:p>
            </p:txBody>
          </p:sp>
          <p:sp>
            <p:nvSpPr>
              <p:cNvPr id="40" name="Freeform 168"/>
              <p:cNvSpPr/>
              <p:nvPr/>
            </p:nvSpPr>
            <p:spPr bwMode="auto">
              <a:xfrm>
                <a:off x="9618662" y="2570374"/>
                <a:ext cx="1129101" cy="656798"/>
              </a:xfrm>
              <a:custGeom>
                <a:avLst/>
                <a:gdLst>
                  <a:gd name="T0" fmla="*/ 185 w 194"/>
                  <a:gd name="T1" fmla="*/ 0 h 113"/>
                  <a:gd name="T2" fmla="*/ 0 w 194"/>
                  <a:gd name="T3" fmla="*/ 110 h 113"/>
                  <a:gd name="T4" fmla="*/ 59 w 194"/>
                  <a:gd name="T5" fmla="*/ 105 h 113"/>
                  <a:gd name="T6" fmla="*/ 63 w 194"/>
                  <a:gd name="T7" fmla="*/ 113 h 113"/>
                  <a:gd name="T8" fmla="*/ 194 w 194"/>
                  <a:gd name="T9" fmla="*/ 36 h 113"/>
                  <a:gd name="T10" fmla="*/ 185 w 194"/>
                  <a:gd name="T11" fmla="*/ 0 h 113"/>
                </a:gdLst>
                <a:ahLst/>
                <a:cxnLst>
                  <a:cxn ang="0">
                    <a:pos x="T0" y="T1"/>
                  </a:cxn>
                  <a:cxn ang="0">
                    <a:pos x="T2" y="T3"/>
                  </a:cxn>
                  <a:cxn ang="0">
                    <a:pos x="T4" y="T5"/>
                  </a:cxn>
                  <a:cxn ang="0">
                    <a:pos x="T6" y="T7"/>
                  </a:cxn>
                  <a:cxn ang="0">
                    <a:pos x="T8" y="T9"/>
                  </a:cxn>
                  <a:cxn ang="0">
                    <a:pos x="T10" y="T11"/>
                  </a:cxn>
                </a:cxnLst>
                <a:rect l="0" t="0" r="r" b="b"/>
                <a:pathLst>
                  <a:path w="194" h="113">
                    <a:moveTo>
                      <a:pt x="185" y="0"/>
                    </a:moveTo>
                    <a:cubicBezTo>
                      <a:pt x="0" y="110"/>
                      <a:pt x="0" y="110"/>
                      <a:pt x="0" y="110"/>
                    </a:cubicBezTo>
                    <a:cubicBezTo>
                      <a:pt x="4" y="108"/>
                      <a:pt x="47" y="90"/>
                      <a:pt x="59" y="105"/>
                    </a:cubicBezTo>
                    <a:cubicBezTo>
                      <a:pt x="61" y="108"/>
                      <a:pt x="63" y="110"/>
                      <a:pt x="63" y="113"/>
                    </a:cubicBezTo>
                    <a:cubicBezTo>
                      <a:pt x="194" y="36"/>
                      <a:pt x="194" y="36"/>
                      <a:pt x="194" y="36"/>
                    </a:cubicBezTo>
                    <a:cubicBezTo>
                      <a:pt x="191" y="24"/>
                      <a:pt x="188" y="12"/>
                      <a:pt x="185" y="0"/>
                    </a:cubicBezTo>
                  </a:path>
                </a:pathLst>
              </a:custGeom>
              <a:solidFill>
                <a:srgbClr val="F8E57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92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dirty="0">
                  <a:ln>
                    <a:noFill/>
                  </a:ln>
                  <a:solidFill>
                    <a:schemeClr val="bg1"/>
                  </a:solidFill>
                  <a:effectLst/>
                  <a:uLnTx/>
                  <a:uFillTx/>
                  <a:latin typeface="Microsoft YaHei" panose="020B0503020204020204" charset="-122"/>
                  <a:ea typeface="Microsoft YaHei" panose="020B0503020204020204" charset="-122"/>
                </a:endParaRPr>
              </a:p>
            </p:txBody>
          </p:sp>
          <p:sp>
            <p:nvSpPr>
              <p:cNvPr id="41" name="Freeform 169"/>
              <p:cNvSpPr/>
              <p:nvPr/>
            </p:nvSpPr>
            <p:spPr bwMode="auto">
              <a:xfrm>
                <a:off x="9200477" y="3094334"/>
                <a:ext cx="996266" cy="797012"/>
              </a:xfrm>
              <a:custGeom>
                <a:avLst/>
                <a:gdLst>
                  <a:gd name="T0" fmla="*/ 170 w 171"/>
                  <a:gd name="T1" fmla="*/ 94 h 137"/>
                  <a:gd name="T2" fmla="*/ 159 w 171"/>
                  <a:gd name="T3" fmla="*/ 102 h 137"/>
                  <a:gd name="T4" fmla="*/ 170 w 171"/>
                  <a:gd name="T5" fmla="*/ 94 h 137"/>
                  <a:gd name="T6" fmla="*/ 170 w 171"/>
                  <a:gd name="T7" fmla="*/ 94 h 137"/>
                  <a:gd name="T8" fmla="*/ 160 w 171"/>
                  <a:gd name="T9" fmla="*/ 81 h 137"/>
                  <a:gd name="T10" fmla="*/ 131 w 171"/>
                  <a:gd name="T11" fmla="*/ 66 h 137"/>
                  <a:gd name="T12" fmla="*/ 135 w 171"/>
                  <a:gd name="T13" fmla="*/ 23 h 137"/>
                  <a:gd name="T14" fmla="*/ 131 w 171"/>
                  <a:gd name="T15" fmla="*/ 15 h 137"/>
                  <a:gd name="T16" fmla="*/ 72 w 171"/>
                  <a:gd name="T17" fmla="*/ 20 h 137"/>
                  <a:gd name="T18" fmla="*/ 72 w 171"/>
                  <a:gd name="T19" fmla="*/ 20 h 137"/>
                  <a:gd name="T20" fmla="*/ 0 w 171"/>
                  <a:gd name="T21" fmla="*/ 114 h 137"/>
                  <a:gd name="T22" fmla="*/ 17 w 171"/>
                  <a:gd name="T23" fmla="*/ 137 h 137"/>
                  <a:gd name="T24" fmla="*/ 171 w 171"/>
                  <a:gd name="T25" fmla="*/ 97 h 137"/>
                  <a:gd name="T26" fmla="*/ 170 w 171"/>
                  <a:gd name="T27" fmla="*/ 94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1" h="137">
                    <a:moveTo>
                      <a:pt x="170" y="94"/>
                    </a:moveTo>
                    <a:cubicBezTo>
                      <a:pt x="166" y="97"/>
                      <a:pt x="163" y="99"/>
                      <a:pt x="159" y="102"/>
                    </a:cubicBezTo>
                    <a:cubicBezTo>
                      <a:pt x="163" y="99"/>
                      <a:pt x="166" y="97"/>
                      <a:pt x="170" y="94"/>
                    </a:cubicBezTo>
                    <a:cubicBezTo>
                      <a:pt x="170" y="94"/>
                      <a:pt x="170" y="94"/>
                      <a:pt x="170" y="94"/>
                    </a:cubicBezTo>
                    <a:cubicBezTo>
                      <a:pt x="168" y="87"/>
                      <a:pt x="164" y="83"/>
                      <a:pt x="160" y="81"/>
                    </a:cubicBezTo>
                    <a:cubicBezTo>
                      <a:pt x="150" y="74"/>
                      <a:pt x="136" y="75"/>
                      <a:pt x="131" y="66"/>
                    </a:cubicBezTo>
                    <a:cubicBezTo>
                      <a:pt x="126" y="55"/>
                      <a:pt x="139" y="38"/>
                      <a:pt x="135" y="23"/>
                    </a:cubicBezTo>
                    <a:cubicBezTo>
                      <a:pt x="135" y="20"/>
                      <a:pt x="133" y="18"/>
                      <a:pt x="131" y="15"/>
                    </a:cubicBezTo>
                    <a:cubicBezTo>
                      <a:pt x="119" y="0"/>
                      <a:pt x="76" y="18"/>
                      <a:pt x="72" y="20"/>
                    </a:cubicBezTo>
                    <a:cubicBezTo>
                      <a:pt x="72" y="20"/>
                      <a:pt x="72" y="20"/>
                      <a:pt x="72" y="20"/>
                    </a:cubicBezTo>
                    <a:cubicBezTo>
                      <a:pt x="0" y="114"/>
                      <a:pt x="0" y="114"/>
                      <a:pt x="0" y="114"/>
                    </a:cubicBezTo>
                    <a:cubicBezTo>
                      <a:pt x="0" y="114"/>
                      <a:pt x="12" y="121"/>
                      <a:pt x="17" y="137"/>
                    </a:cubicBezTo>
                    <a:cubicBezTo>
                      <a:pt x="69" y="125"/>
                      <a:pt x="126" y="124"/>
                      <a:pt x="171" y="97"/>
                    </a:cubicBezTo>
                    <a:cubicBezTo>
                      <a:pt x="171" y="96"/>
                      <a:pt x="171" y="95"/>
                      <a:pt x="170" y="94"/>
                    </a:cubicBezTo>
                  </a:path>
                </a:pathLst>
              </a:custGeom>
              <a:solidFill>
                <a:srgbClr val="EACE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92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dirty="0">
                  <a:ln>
                    <a:noFill/>
                  </a:ln>
                  <a:solidFill>
                    <a:schemeClr val="bg1"/>
                  </a:solidFill>
                  <a:effectLst/>
                  <a:uLnTx/>
                  <a:uFillTx/>
                  <a:latin typeface="Microsoft YaHei" panose="020B0503020204020204" charset="-122"/>
                  <a:ea typeface="Microsoft YaHei" panose="020B0503020204020204" charset="-122"/>
                </a:endParaRPr>
              </a:p>
            </p:txBody>
          </p:sp>
          <p:sp>
            <p:nvSpPr>
              <p:cNvPr id="42" name="Freeform 170"/>
              <p:cNvSpPr/>
              <p:nvPr/>
            </p:nvSpPr>
            <p:spPr bwMode="auto">
              <a:xfrm>
                <a:off x="9033203" y="3758510"/>
                <a:ext cx="265671" cy="221392"/>
              </a:xfrm>
              <a:custGeom>
                <a:avLst/>
                <a:gdLst>
                  <a:gd name="T0" fmla="*/ 29 w 46"/>
                  <a:gd name="T1" fmla="*/ 0 h 38"/>
                  <a:gd name="T2" fmla="*/ 0 w 46"/>
                  <a:gd name="T3" fmla="*/ 38 h 38"/>
                  <a:gd name="T4" fmla="*/ 46 w 46"/>
                  <a:gd name="T5" fmla="*/ 23 h 38"/>
                  <a:gd name="T6" fmla="*/ 29 w 46"/>
                  <a:gd name="T7" fmla="*/ 0 h 38"/>
                </a:gdLst>
                <a:ahLst/>
                <a:cxnLst>
                  <a:cxn ang="0">
                    <a:pos x="T0" y="T1"/>
                  </a:cxn>
                  <a:cxn ang="0">
                    <a:pos x="T2" y="T3"/>
                  </a:cxn>
                  <a:cxn ang="0">
                    <a:pos x="T4" y="T5"/>
                  </a:cxn>
                  <a:cxn ang="0">
                    <a:pos x="T6" y="T7"/>
                  </a:cxn>
                </a:cxnLst>
                <a:rect l="0" t="0" r="r" b="b"/>
                <a:pathLst>
                  <a:path w="46" h="38">
                    <a:moveTo>
                      <a:pt x="29" y="0"/>
                    </a:moveTo>
                    <a:cubicBezTo>
                      <a:pt x="0" y="38"/>
                      <a:pt x="0" y="38"/>
                      <a:pt x="0" y="38"/>
                    </a:cubicBezTo>
                    <a:cubicBezTo>
                      <a:pt x="15" y="31"/>
                      <a:pt x="30" y="27"/>
                      <a:pt x="46" y="23"/>
                    </a:cubicBezTo>
                    <a:cubicBezTo>
                      <a:pt x="41" y="7"/>
                      <a:pt x="29" y="0"/>
                      <a:pt x="29" y="0"/>
                    </a:cubicBezTo>
                  </a:path>
                </a:pathLst>
              </a:custGeom>
              <a:solidFill>
                <a:srgbClr val="1F12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92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dirty="0">
                  <a:ln>
                    <a:noFill/>
                  </a:ln>
                  <a:solidFill>
                    <a:schemeClr val="bg1"/>
                  </a:solidFill>
                  <a:effectLst/>
                  <a:uLnTx/>
                  <a:uFillTx/>
                  <a:latin typeface="Microsoft YaHei" panose="020B0503020204020204" charset="-122"/>
                  <a:ea typeface="Microsoft YaHei" panose="020B0503020204020204" charset="-122"/>
                </a:endParaRPr>
              </a:p>
            </p:txBody>
          </p:sp>
          <p:sp>
            <p:nvSpPr>
              <p:cNvPr id="43" name="Freeform 175"/>
              <p:cNvSpPr/>
              <p:nvPr/>
            </p:nvSpPr>
            <p:spPr bwMode="auto">
              <a:xfrm>
                <a:off x="9945831" y="3030377"/>
                <a:ext cx="1227497" cy="890489"/>
              </a:xfrm>
              <a:custGeom>
                <a:avLst/>
                <a:gdLst>
                  <a:gd name="T0" fmla="*/ 189 w 211"/>
                  <a:gd name="T1" fmla="*/ 0 h 153"/>
                  <a:gd name="T2" fmla="*/ 189 w 211"/>
                  <a:gd name="T3" fmla="*/ 0 h 153"/>
                  <a:gd name="T4" fmla="*/ 162 w 211"/>
                  <a:gd name="T5" fmla="*/ 15 h 153"/>
                  <a:gd name="T6" fmla="*/ 175 w 211"/>
                  <a:gd name="T7" fmla="*/ 33 h 153"/>
                  <a:gd name="T8" fmla="*/ 175 w 211"/>
                  <a:gd name="T9" fmla="*/ 33 h 153"/>
                  <a:gd name="T10" fmla="*/ 175 w 211"/>
                  <a:gd name="T11" fmla="*/ 33 h 153"/>
                  <a:gd name="T12" fmla="*/ 42 w 211"/>
                  <a:gd name="T13" fmla="*/ 105 h 153"/>
                  <a:gd name="T14" fmla="*/ 43 w 211"/>
                  <a:gd name="T15" fmla="*/ 108 h 153"/>
                  <a:gd name="T16" fmla="*/ 0 w 211"/>
                  <a:gd name="T17" fmla="*/ 153 h 153"/>
                  <a:gd name="T18" fmla="*/ 185 w 211"/>
                  <a:gd name="T19" fmla="*/ 45 h 153"/>
                  <a:gd name="T20" fmla="*/ 211 w 211"/>
                  <a:gd name="T21" fmla="*/ 30 h 153"/>
                  <a:gd name="T22" fmla="*/ 211 w 211"/>
                  <a:gd name="T23" fmla="*/ 30 h 153"/>
                  <a:gd name="T24" fmla="*/ 211 w 211"/>
                  <a:gd name="T25" fmla="*/ 29 h 153"/>
                  <a:gd name="T26" fmla="*/ 190 w 211"/>
                  <a:gd name="T27" fmla="*/ 0 h 153"/>
                  <a:gd name="T28" fmla="*/ 189 w 211"/>
                  <a:gd name="T29" fmla="*/ 0 h 153"/>
                  <a:gd name="T30" fmla="*/ 189 w 211"/>
                  <a:gd name="T31"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1" h="153">
                    <a:moveTo>
                      <a:pt x="189" y="0"/>
                    </a:moveTo>
                    <a:cubicBezTo>
                      <a:pt x="189" y="0"/>
                      <a:pt x="189" y="0"/>
                      <a:pt x="189" y="0"/>
                    </a:cubicBezTo>
                    <a:cubicBezTo>
                      <a:pt x="162" y="15"/>
                      <a:pt x="162" y="15"/>
                      <a:pt x="162" y="15"/>
                    </a:cubicBezTo>
                    <a:cubicBezTo>
                      <a:pt x="166" y="22"/>
                      <a:pt x="170" y="27"/>
                      <a:pt x="175" y="33"/>
                    </a:cubicBezTo>
                    <a:cubicBezTo>
                      <a:pt x="175" y="33"/>
                      <a:pt x="175" y="33"/>
                      <a:pt x="175" y="33"/>
                    </a:cubicBezTo>
                    <a:cubicBezTo>
                      <a:pt x="175" y="33"/>
                      <a:pt x="175" y="33"/>
                      <a:pt x="175" y="33"/>
                    </a:cubicBezTo>
                    <a:cubicBezTo>
                      <a:pt x="130" y="56"/>
                      <a:pt x="84" y="76"/>
                      <a:pt x="42" y="105"/>
                    </a:cubicBezTo>
                    <a:cubicBezTo>
                      <a:pt x="43" y="106"/>
                      <a:pt x="43" y="107"/>
                      <a:pt x="43" y="108"/>
                    </a:cubicBezTo>
                    <a:cubicBezTo>
                      <a:pt x="43" y="125"/>
                      <a:pt x="6" y="149"/>
                      <a:pt x="0" y="153"/>
                    </a:cubicBezTo>
                    <a:cubicBezTo>
                      <a:pt x="185" y="45"/>
                      <a:pt x="185" y="45"/>
                      <a:pt x="185" y="45"/>
                    </a:cubicBezTo>
                    <a:cubicBezTo>
                      <a:pt x="211" y="30"/>
                      <a:pt x="211" y="30"/>
                      <a:pt x="211" y="30"/>
                    </a:cubicBezTo>
                    <a:cubicBezTo>
                      <a:pt x="211" y="30"/>
                      <a:pt x="211" y="30"/>
                      <a:pt x="211" y="30"/>
                    </a:cubicBezTo>
                    <a:cubicBezTo>
                      <a:pt x="211" y="29"/>
                      <a:pt x="211" y="29"/>
                      <a:pt x="211" y="29"/>
                    </a:cubicBezTo>
                    <a:cubicBezTo>
                      <a:pt x="204" y="20"/>
                      <a:pt x="196" y="10"/>
                      <a:pt x="190" y="0"/>
                    </a:cubicBezTo>
                    <a:cubicBezTo>
                      <a:pt x="189" y="0"/>
                      <a:pt x="189" y="0"/>
                      <a:pt x="189" y="0"/>
                    </a:cubicBezTo>
                    <a:cubicBezTo>
                      <a:pt x="189" y="0"/>
                      <a:pt x="189" y="0"/>
                      <a:pt x="189" y="0"/>
                    </a:cubicBezTo>
                  </a:path>
                </a:pathLst>
              </a:custGeom>
              <a:solidFill>
                <a:srgbClr val="E7D06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92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dirty="0">
                  <a:ln>
                    <a:noFill/>
                  </a:ln>
                  <a:solidFill>
                    <a:schemeClr val="bg1"/>
                  </a:solidFill>
                  <a:effectLst/>
                  <a:uLnTx/>
                  <a:uFillTx/>
                  <a:latin typeface="Microsoft YaHei" panose="020B0503020204020204" charset="-122"/>
                  <a:ea typeface="Microsoft YaHei" panose="020B0503020204020204" charset="-122"/>
                </a:endParaRPr>
              </a:p>
            </p:txBody>
          </p:sp>
          <p:sp>
            <p:nvSpPr>
              <p:cNvPr id="44" name="Freeform 176"/>
              <p:cNvSpPr/>
              <p:nvPr/>
            </p:nvSpPr>
            <p:spPr bwMode="auto">
              <a:xfrm>
                <a:off x="10747762" y="2720427"/>
                <a:ext cx="297650" cy="396047"/>
              </a:xfrm>
              <a:custGeom>
                <a:avLst/>
                <a:gdLst>
                  <a:gd name="T0" fmla="*/ 18 w 51"/>
                  <a:gd name="T1" fmla="*/ 0 h 68"/>
                  <a:gd name="T2" fmla="*/ 18 w 51"/>
                  <a:gd name="T3" fmla="*/ 0 h 68"/>
                  <a:gd name="T4" fmla="*/ 0 w 51"/>
                  <a:gd name="T5" fmla="*/ 10 h 68"/>
                  <a:gd name="T6" fmla="*/ 0 w 51"/>
                  <a:gd name="T7" fmla="*/ 10 h 68"/>
                  <a:gd name="T8" fmla="*/ 24 w 51"/>
                  <a:gd name="T9" fmla="*/ 68 h 68"/>
                  <a:gd name="T10" fmla="*/ 24 w 51"/>
                  <a:gd name="T11" fmla="*/ 68 h 68"/>
                  <a:gd name="T12" fmla="*/ 51 w 51"/>
                  <a:gd name="T13" fmla="*/ 53 h 68"/>
                  <a:gd name="T14" fmla="*/ 18 w 51"/>
                  <a:gd name="T15" fmla="*/ 0 h 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68">
                    <a:moveTo>
                      <a:pt x="18" y="0"/>
                    </a:moveTo>
                    <a:cubicBezTo>
                      <a:pt x="18" y="0"/>
                      <a:pt x="18" y="0"/>
                      <a:pt x="18" y="0"/>
                    </a:cubicBezTo>
                    <a:cubicBezTo>
                      <a:pt x="0" y="10"/>
                      <a:pt x="0" y="10"/>
                      <a:pt x="0" y="10"/>
                    </a:cubicBezTo>
                    <a:cubicBezTo>
                      <a:pt x="0" y="10"/>
                      <a:pt x="0" y="10"/>
                      <a:pt x="0" y="10"/>
                    </a:cubicBezTo>
                    <a:cubicBezTo>
                      <a:pt x="6" y="30"/>
                      <a:pt x="14" y="50"/>
                      <a:pt x="24" y="68"/>
                    </a:cubicBezTo>
                    <a:cubicBezTo>
                      <a:pt x="24" y="68"/>
                      <a:pt x="24" y="68"/>
                      <a:pt x="24" y="68"/>
                    </a:cubicBezTo>
                    <a:cubicBezTo>
                      <a:pt x="51" y="53"/>
                      <a:pt x="51" y="53"/>
                      <a:pt x="51" y="53"/>
                    </a:cubicBezTo>
                    <a:cubicBezTo>
                      <a:pt x="38" y="35"/>
                      <a:pt x="27" y="17"/>
                      <a:pt x="18" y="0"/>
                    </a:cubicBezTo>
                  </a:path>
                </a:pathLst>
              </a:custGeom>
              <a:solidFill>
                <a:srgbClr val="DCB46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92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dirty="0">
                  <a:ln>
                    <a:noFill/>
                  </a:ln>
                  <a:solidFill>
                    <a:schemeClr val="bg1"/>
                  </a:solidFill>
                  <a:effectLst/>
                  <a:uLnTx/>
                  <a:uFillTx/>
                  <a:latin typeface="Microsoft YaHei" panose="020B0503020204020204" charset="-122"/>
                  <a:ea typeface="Microsoft YaHei" panose="020B0503020204020204" charset="-122"/>
                </a:endParaRPr>
              </a:p>
            </p:txBody>
          </p:sp>
          <p:sp>
            <p:nvSpPr>
              <p:cNvPr id="45" name="Freeform 177"/>
              <p:cNvSpPr/>
              <p:nvPr/>
            </p:nvSpPr>
            <p:spPr bwMode="auto">
              <a:xfrm>
                <a:off x="10696104" y="2528554"/>
                <a:ext cx="157435" cy="250912"/>
              </a:xfrm>
              <a:custGeom>
                <a:avLst/>
                <a:gdLst>
                  <a:gd name="T0" fmla="*/ 11 w 27"/>
                  <a:gd name="T1" fmla="*/ 0 h 43"/>
                  <a:gd name="T2" fmla="*/ 11 w 27"/>
                  <a:gd name="T3" fmla="*/ 0 h 43"/>
                  <a:gd name="T4" fmla="*/ 0 w 27"/>
                  <a:gd name="T5" fmla="*/ 7 h 43"/>
                  <a:gd name="T6" fmla="*/ 9 w 27"/>
                  <a:gd name="T7" fmla="*/ 43 h 43"/>
                  <a:gd name="T8" fmla="*/ 27 w 27"/>
                  <a:gd name="T9" fmla="*/ 33 h 43"/>
                  <a:gd name="T10" fmla="*/ 11 w 27"/>
                  <a:gd name="T11" fmla="*/ 0 h 43"/>
                </a:gdLst>
                <a:ahLst/>
                <a:cxnLst>
                  <a:cxn ang="0">
                    <a:pos x="T0" y="T1"/>
                  </a:cxn>
                  <a:cxn ang="0">
                    <a:pos x="T2" y="T3"/>
                  </a:cxn>
                  <a:cxn ang="0">
                    <a:pos x="T4" y="T5"/>
                  </a:cxn>
                  <a:cxn ang="0">
                    <a:pos x="T6" y="T7"/>
                  </a:cxn>
                  <a:cxn ang="0">
                    <a:pos x="T8" y="T9"/>
                  </a:cxn>
                  <a:cxn ang="0">
                    <a:pos x="T10" y="T11"/>
                  </a:cxn>
                </a:cxnLst>
                <a:rect l="0" t="0" r="r" b="b"/>
                <a:pathLst>
                  <a:path w="27" h="43">
                    <a:moveTo>
                      <a:pt x="11" y="0"/>
                    </a:moveTo>
                    <a:cubicBezTo>
                      <a:pt x="11" y="0"/>
                      <a:pt x="11" y="0"/>
                      <a:pt x="11" y="0"/>
                    </a:cubicBezTo>
                    <a:cubicBezTo>
                      <a:pt x="0" y="7"/>
                      <a:pt x="0" y="7"/>
                      <a:pt x="0" y="7"/>
                    </a:cubicBezTo>
                    <a:cubicBezTo>
                      <a:pt x="3" y="19"/>
                      <a:pt x="6" y="31"/>
                      <a:pt x="9" y="43"/>
                    </a:cubicBezTo>
                    <a:cubicBezTo>
                      <a:pt x="27" y="33"/>
                      <a:pt x="27" y="33"/>
                      <a:pt x="27" y="33"/>
                    </a:cubicBezTo>
                    <a:cubicBezTo>
                      <a:pt x="21" y="22"/>
                      <a:pt x="15" y="11"/>
                      <a:pt x="11" y="0"/>
                    </a:cubicBezTo>
                  </a:path>
                </a:pathLst>
              </a:custGeom>
              <a:solidFill>
                <a:srgbClr val="E7D06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92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dirty="0">
                  <a:ln>
                    <a:noFill/>
                  </a:ln>
                  <a:solidFill>
                    <a:schemeClr val="bg1"/>
                  </a:solidFill>
                  <a:effectLst/>
                  <a:uLnTx/>
                  <a:uFillTx/>
                  <a:latin typeface="Microsoft YaHei" panose="020B0503020204020204" charset="-122"/>
                  <a:ea typeface="Microsoft YaHei" panose="020B0503020204020204" charset="-122"/>
                </a:endParaRPr>
              </a:p>
            </p:txBody>
          </p:sp>
          <p:sp>
            <p:nvSpPr>
              <p:cNvPr id="46" name="Freeform 178"/>
              <p:cNvSpPr/>
              <p:nvPr/>
            </p:nvSpPr>
            <p:spPr bwMode="auto">
              <a:xfrm>
                <a:off x="9298873" y="3642896"/>
                <a:ext cx="897869" cy="337009"/>
              </a:xfrm>
              <a:custGeom>
                <a:avLst/>
                <a:gdLst>
                  <a:gd name="T0" fmla="*/ 153 w 154"/>
                  <a:gd name="T1" fmla="*/ 0 h 58"/>
                  <a:gd name="T2" fmla="*/ 153 w 154"/>
                  <a:gd name="T3" fmla="*/ 0 h 58"/>
                  <a:gd name="T4" fmla="*/ 154 w 154"/>
                  <a:gd name="T5" fmla="*/ 3 h 58"/>
                  <a:gd name="T6" fmla="*/ 154 w 154"/>
                  <a:gd name="T7" fmla="*/ 3 h 58"/>
                  <a:gd name="T8" fmla="*/ 154 w 154"/>
                  <a:gd name="T9" fmla="*/ 3 h 58"/>
                  <a:gd name="T10" fmla="*/ 0 w 154"/>
                  <a:gd name="T11" fmla="*/ 43 h 58"/>
                  <a:gd name="T12" fmla="*/ 3 w 154"/>
                  <a:gd name="T13" fmla="*/ 58 h 58"/>
                  <a:gd name="T14" fmla="*/ 3 w 154"/>
                  <a:gd name="T15" fmla="*/ 58 h 58"/>
                  <a:gd name="T16" fmla="*/ 110 w 154"/>
                  <a:gd name="T17" fmla="*/ 49 h 58"/>
                  <a:gd name="T18" fmla="*/ 111 w 154"/>
                  <a:gd name="T19" fmla="*/ 48 h 58"/>
                  <a:gd name="T20" fmla="*/ 111 w 154"/>
                  <a:gd name="T21" fmla="*/ 48 h 58"/>
                  <a:gd name="T22" fmla="*/ 154 w 154"/>
                  <a:gd name="T23" fmla="*/ 3 h 58"/>
                  <a:gd name="T24" fmla="*/ 153 w 154"/>
                  <a:gd name="T25"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4" h="58">
                    <a:moveTo>
                      <a:pt x="153" y="0"/>
                    </a:moveTo>
                    <a:cubicBezTo>
                      <a:pt x="153" y="0"/>
                      <a:pt x="153" y="0"/>
                      <a:pt x="153" y="0"/>
                    </a:cubicBezTo>
                    <a:cubicBezTo>
                      <a:pt x="154" y="1"/>
                      <a:pt x="154" y="2"/>
                      <a:pt x="154" y="3"/>
                    </a:cubicBezTo>
                    <a:cubicBezTo>
                      <a:pt x="154" y="3"/>
                      <a:pt x="154" y="3"/>
                      <a:pt x="154" y="3"/>
                    </a:cubicBezTo>
                    <a:cubicBezTo>
                      <a:pt x="154" y="3"/>
                      <a:pt x="154" y="3"/>
                      <a:pt x="154" y="3"/>
                    </a:cubicBezTo>
                    <a:cubicBezTo>
                      <a:pt x="109" y="30"/>
                      <a:pt x="53" y="31"/>
                      <a:pt x="0" y="43"/>
                    </a:cubicBezTo>
                    <a:cubicBezTo>
                      <a:pt x="2" y="47"/>
                      <a:pt x="3" y="52"/>
                      <a:pt x="3" y="58"/>
                    </a:cubicBezTo>
                    <a:cubicBezTo>
                      <a:pt x="3" y="58"/>
                      <a:pt x="3" y="58"/>
                      <a:pt x="3" y="58"/>
                    </a:cubicBezTo>
                    <a:cubicBezTo>
                      <a:pt x="110" y="49"/>
                      <a:pt x="110" y="49"/>
                      <a:pt x="110" y="49"/>
                    </a:cubicBezTo>
                    <a:cubicBezTo>
                      <a:pt x="110" y="49"/>
                      <a:pt x="110" y="49"/>
                      <a:pt x="111" y="48"/>
                    </a:cubicBezTo>
                    <a:cubicBezTo>
                      <a:pt x="111" y="48"/>
                      <a:pt x="111" y="48"/>
                      <a:pt x="111" y="48"/>
                    </a:cubicBezTo>
                    <a:cubicBezTo>
                      <a:pt x="117" y="44"/>
                      <a:pt x="154" y="20"/>
                      <a:pt x="154" y="3"/>
                    </a:cubicBezTo>
                    <a:cubicBezTo>
                      <a:pt x="154" y="2"/>
                      <a:pt x="154" y="1"/>
                      <a:pt x="153" y="0"/>
                    </a:cubicBezTo>
                  </a:path>
                </a:pathLst>
              </a:custGeom>
              <a:solidFill>
                <a:srgbClr val="DABB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92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dirty="0">
                  <a:ln>
                    <a:noFill/>
                  </a:ln>
                  <a:solidFill>
                    <a:schemeClr val="bg1"/>
                  </a:solidFill>
                  <a:effectLst/>
                  <a:uLnTx/>
                  <a:uFillTx/>
                  <a:latin typeface="Microsoft YaHei" panose="020B0503020204020204" charset="-122"/>
                  <a:ea typeface="Microsoft YaHei" panose="020B0503020204020204" charset="-122"/>
                </a:endParaRPr>
              </a:p>
            </p:txBody>
          </p:sp>
          <p:sp>
            <p:nvSpPr>
              <p:cNvPr id="47" name="Freeform 179"/>
              <p:cNvSpPr/>
              <p:nvPr/>
            </p:nvSpPr>
            <p:spPr bwMode="auto">
              <a:xfrm>
                <a:off x="9015984" y="3891346"/>
                <a:ext cx="302571" cy="110697"/>
              </a:xfrm>
              <a:custGeom>
                <a:avLst/>
                <a:gdLst>
                  <a:gd name="T0" fmla="*/ 49 w 52"/>
                  <a:gd name="T1" fmla="*/ 0 h 19"/>
                  <a:gd name="T2" fmla="*/ 49 w 52"/>
                  <a:gd name="T3" fmla="*/ 0 h 19"/>
                  <a:gd name="T4" fmla="*/ 49 w 52"/>
                  <a:gd name="T5" fmla="*/ 0 h 19"/>
                  <a:gd name="T6" fmla="*/ 3 w 52"/>
                  <a:gd name="T7" fmla="*/ 15 h 19"/>
                  <a:gd name="T8" fmla="*/ 0 w 52"/>
                  <a:gd name="T9" fmla="*/ 19 h 19"/>
                  <a:gd name="T10" fmla="*/ 52 w 52"/>
                  <a:gd name="T11" fmla="*/ 15 h 19"/>
                  <a:gd name="T12" fmla="*/ 49 w 52"/>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52" h="19">
                    <a:moveTo>
                      <a:pt x="49" y="0"/>
                    </a:moveTo>
                    <a:cubicBezTo>
                      <a:pt x="49" y="0"/>
                      <a:pt x="49" y="0"/>
                      <a:pt x="49" y="0"/>
                    </a:cubicBezTo>
                    <a:cubicBezTo>
                      <a:pt x="49" y="0"/>
                      <a:pt x="49" y="0"/>
                      <a:pt x="49" y="0"/>
                    </a:cubicBezTo>
                    <a:cubicBezTo>
                      <a:pt x="33" y="4"/>
                      <a:pt x="18" y="8"/>
                      <a:pt x="3" y="15"/>
                    </a:cubicBezTo>
                    <a:cubicBezTo>
                      <a:pt x="0" y="19"/>
                      <a:pt x="0" y="19"/>
                      <a:pt x="0" y="19"/>
                    </a:cubicBezTo>
                    <a:cubicBezTo>
                      <a:pt x="52" y="15"/>
                      <a:pt x="52" y="15"/>
                      <a:pt x="52" y="15"/>
                    </a:cubicBezTo>
                    <a:cubicBezTo>
                      <a:pt x="52" y="9"/>
                      <a:pt x="51" y="4"/>
                      <a:pt x="49" y="0"/>
                    </a:cubicBezTo>
                  </a:path>
                </a:pathLst>
              </a:custGeom>
              <a:solidFill>
                <a:srgbClr val="1D1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92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dirty="0">
                  <a:ln>
                    <a:noFill/>
                  </a:ln>
                  <a:solidFill>
                    <a:schemeClr val="bg1"/>
                  </a:solidFill>
                  <a:effectLst/>
                  <a:uLnTx/>
                  <a:uFillTx/>
                  <a:latin typeface="Microsoft YaHei" panose="020B0503020204020204" charset="-122"/>
                  <a:ea typeface="Microsoft YaHei" panose="020B0503020204020204" charset="-122"/>
                </a:endParaRPr>
              </a:p>
            </p:txBody>
          </p:sp>
        </p:grpSp>
        <p:grpSp>
          <p:nvGrpSpPr>
            <p:cNvPr id="27" name="组合 26"/>
            <p:cNvGrpSpPr/>
            <p:nvPr/>
          </p:nvGrpSpPr>
          <p:grpSpPr>
            <a:xfrm>
              <a:off x="1201576" y="61145"/>
              <a:ext cx="3274666" cy="206375"/>
              <a:chOff x="4531763" y="904319"/>
              <a:chExt cx="3274666" cy="206375"/>
            </a:xfrm>
            <a:solidFill>
              <a:schemeClr val="bg1"/>
            </a:solidFill>
          </p:grpSpPr>
          <p:sp>
            <p:nvSpPr>
              <p:cNvPr id="28" name="Freeform 139"/>
              <p:cNvSpPr/>
              <p:nvPr/>
            </p:nvSpPr>
            <p:spPr bwMode="auto">
              <a:xfrm rot="18376794">
                <a:off x="4548432"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92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dirty="0">
                  <a:ln>
                    <a:noFill/>
                  </a:ln>
                  <a:solidFill>
                    <a:schemeClr val="bg1"/>
                  </a:solidFill>
                  <a:effectLst/>
                  <a:uLnTx/>
                  <a:uFillTx/>
                  <a:latin typeface="Microsoft YaHei" panose="020B0503020204020204" charset="-122"/>
                  <a:ea typeface="Microsoft YaHei" panose="020B0503020204020204" charset="-122"/>
                </a:endParaRPr>
              </a:p>
            </p:txBody>
          </p:sp>
          <p:sp>
            <p:nvSpPr>
              <p:cNvPr id="29" name="Freeform 139"/>
              <p:cNvSpPr/>
              <p:nvPr/>
            </p:nvSpPr>
            <p:spPr bwMode="auto">
              <a:xfrm rot="18376794">
                <a:off x="4885649"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92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dirty="0">
                  <a:ln>
                    <a:noFill/>
                  </a:ln>
                  <a:solidFill>
                    <a:schemeClr val="bg1"/>
                  </a:solidFill>
                  <a:effectLst/>
                  <a:uLnTx/>
                  <a:uFillTx/>
                  <a:latin typeface="Microsoft YaHei" panose="020B0503020204020204" charset="-122"/>
                  <a:ea typeface="Microsoft YaHei" panose="020B0503020204020204" charset="-122"/>
                </a:endParaRPr>
              </a:p>
            </p:txBody>
          </p:sp>
          <p:sp>
            <p:nvSpPr>
              <p:cNvPr id="30" name="Freeform 139"/>
              <p:cNvSpPr/>
              <p:nvPr/>
            </p:nvSpPr>
            <p:spPr bwMode="auto">
              <a:xfrm rot="18376794">
                <a:off x="5222866"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92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dirty="0">
                  <a:ln>
                    <a:noFill/>
                  </a:ln>
                  <a:solidFill>
                    <a:schemeClr val="bg1"/>
                  </a:solidFill>
                  <a:effectLst/>
                  <a:uLnTx/>
                  <a:uFillTx/>
                  <a:latin typeface="Microsoft YaHei" panose="020B0503020204020204" charset="-122"/>
                  <a:ea typeface="Microsoft YaHei" panose="020B0503020204020204" charset="-122"/>
                </a:endParaRPr>
              </a:p>
            </p:txBody>
          </p:sp>
          <p:sp>
            <p:nvSpPr>
              <p:cNvPr id="31" name="Freeform 139"/>
              <p:cNvSpPr/>
              <p:nvPr/>
            </p:nvSpPr>
            <p:spPr bwMode="auto">
              <a:xfrm rot="18376794">
                <a:off x="5560083"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92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dirty="0">
                  <a:ln>
                    <a:noFill/>
                  </a:ln>
                  <a:solidFill>
                    <a:schemeClr val="bg1"/>
                  </a:solidFill>
                  <a:effectLst/>
                  <a:uLnTx/>
                  <a:uFillTx/>
                  <a:latin typeface="Microsoft YaHei" panose="020B0503020204020204" charset="-122"/>
                  <a:ea typeface="Microsoft YaHei" panose="020B0503020204020204" charset="-122"/>
                </a:endParaRPr>
              </a:p>
            </p:txBody>
          </p:sp>
          <p:sp>
            <p:nvSpPr>
              <p:cNvPr id="32" name="Freeform 139"/>
              <p:cNvSpPr/>
              <p:nvPr/>
            </p:nvSpPr>
            <p:spPr bwMode="auto">
              <a:xfrm rot="18376794">
                <a:off x="5897300"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92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dirty="0">
                  <a:ln>
                    <a:noFill/>
                  </a:ln>
                  <a:solidFill>
                    <a:schemeClr val="bg1"/>
                  </a:solidFill>
                  <a:effectLst/>
                  <a:uLnTx/>
                  <a:uFillTx/>
                  <a:latin typeface="Microsoft YaHei" panose="020B0503020204020204" charset="-122"/>
                  <a:ea typeface="Microsoft YaHei" panose="020B0503020204020204" charset="-122"/>
                </a:endParaRPr>
              </a:p>
            </p:txBody>
          </p:sp>
          <p:sp>
            <p:nvSpPr>
              <p:cNvPr id="33" name="Freeform 139"/>
              <p:cNvSpPr/>
              <p:nvPr/>
            </p:nvSpPr>
            <p:spPr bwMode="auto">
              <a:xfrm rot="18376794">
                <a:off x="6234517"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92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dirty="0">
                  <a:ln>
                    <a:noFill/>
                  </a:ln>
                  <a:solidFill>
                    <a:schemeClr val="bg1"/>
                  </a:solidFill>
                  <a:effectLst/>
                  <a:uLnTx/>
                  <a:uFillTx/>
                  <a:latin typeface="Microsoft YaHei" panose="020B0503020204020204" charset="-122"/>
                  <a:ea typeface="Microsoft YaHei" panose="020B0503020204020204" charset="-122"/>
                </a:endParaRPr>
              </a:p>
            </p:txBody>
          </p:sp>
          <p:sp>
            <p:nvSpPr>
              <p:cNvPr id="34" name="Freeform 139"/>
              <p:cNvSpPr/>
              <p:nvPr/>
            </p:nvSpPr>
            <p:spPr bwMode="auto">
              <a:xfrm rot="18376794">
                <a:off x="6571734"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92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dirty="0">
                  <a:ln>
                    <a:noFill/>
                  </a:ln>
                  <a:solidFill>
                    <a:schemeClr val="bg1"/>
                  </a:solidFill>
                  <a:effectLst/>
                  <a:uLnTx/>
                  <a:uFillTx/>
                  <a:latin typeface="Microsoft YaHei" panose="020B0503020204020204" charset="-122"/>
                  <a:ea typeface="Microsoft YaHei" panose="020B0503020204020204" charset="-122"/>
                </a:endParaRPr>
              </a:p>
            </p:txBody>
          </p:sp>
          <p:sp>
            <p:nvSpPr>
              <p:cNvPr id="35" name="Freeform 139"/>
              <p:cNvSpPr/>
              <p:nvPr/>
            </p:nvSpPr>
            <p:spPr bwMode="auto">
              <a:xfrm rot="18376794">
                <a:off x="6908951"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92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dirty="0">
                  <a:ln>
                    <a:noFill/>
                  </a:ln>
                  <a:solidFill>
                    <a:schemeClr val="bg1"/>
                  </a:solidFill>
                  <a:effectLst/>
                  <a:uLnTx/>
                  <a:uFillTx/>
                  <a:latin typeface="Microsoft YaHei" panose="020B0503020204020204" charset="-122"/>
                  <a:ea typeface="Microsoft YaHei" panose="020B0503020204020204" charset="-122"/>
                </a:endParaRPr>
              </a:p>
            </p:txBody>
          </p:sp>
          <p:sp>
            <p:nvSpPr>
              <p:cNvPr id="36" name="Freeform 139"/>
              <p:cNvSpPr/>
              <p:nvPr/>
            </p:nvSpPr>
            <p:spPr bwMode="auto">
              <a:xfrm rot="18376794">
                <a:off x="7246168"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92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dirty="0">
                  <a:ln>
                    <a:noFill/>
                  </a:ln>
                  <a:solidFill>
                    <a:schemeClr val="bg1"/>
                  </a:solidFill>
                  <a:effectLst/>
                  <a:uLnTx/>
                  <a:uFillTx/>
                  <a:latin typeface="Microsoft YaHei" panose="020B0503020204020204" charset="-122"/>
                  <a:ea typeface="Microsoft YaHei" panose="020B0503020204020204" charset="-122"/>
                </a:endParaRPr>
              </a:p>
            </p:txBody>
          </p:sp>
          <p:sp>
            <p:nvSpPr>
              <p:cNvPr id="37" name="Freeform 139"/>
              <p:cNvSpPr/>
              <p:nvPr/>
            </p:nvSpPr>
            <p:spPr bwMode="auto">
              <a:xfrm rot="18376794">
                <a:off x="7583385"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92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dirty="0">
                  <a:ln>
                    <a:noFill/>
                  </a:ln>
                  <a:solidFill>
                    <a:schemeClr val="bg1"/>
                  </a:solidFill>
                  <a:effectLst/>
                  <a:uLnTx/>
                  <a:uFillTx/>
                  <a:latin typeface="Microsoft YaHei" panose="020B0503020204020204" charset="-122"/>
                  <a:ea typeface="Microsoft YaHei" panose="020B0503020204020204" charset="-122"/>
                </a:endParaRPr>
              </a:p>
            </p:txBody>
          </p:sp>
        </p:grpSp>
      </p:grpSp>
      <p:sp>
        <p:nvSpPr>
          <p:cNvPr id="48" name="文本框 47"/>
          <p:cNvSpPr txBox="1"/>
          <p:nvPr/>
        </p:nvSpPr>
        <p:spPr>
          <a:xfrm>
            <a:off x="3999287" y="192351"/>
            <a:ext cx="4563919" cy="1088390"/>
          </a:xfrm>
          <a:prstGeom prst="rect">
            <a:avLst/>
          </a:prstGeom>
          <a:noFill/>
        </p:spPr>
        <p:txBody>
          <a:bodyPr wrap="square" rtlCol="0">
            <a:spAutoFit/>
          </a:bodyPr>
          <a:lstStyle>
            <a:defPPr>
              <a:defRPr lang="zh-CN"/>
            </a:defPPr>
            <a:lvl1pPr>
              <a:lnSpc>
                <a:spcPct val="120000"/>
              </a:lnSpc>
              <a:defRPr sz="4000">
                <a:latin typeface="汉仪小麦体简" panose="00020600040101010101" pitchFamily="18" charset="-122"/>
                <a:ea typeface="汉仪小麦体简" panose="00020600040101010101" pitchFamily="18" charset="-122"/>
              </a:defRPr>
            </a:lvl1p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en-US" altLang="zh-CN" sz="5400" b="1" i="0" u="none" strike="noStrike" kern="1200" normalizeH="0" baseline="0" noProof="0" dirty="0">
                <a:ln w="22225">
                  <a:solidFill>
                    <a:schemeClr val="accent2"/>
                  </a:solidFill>
                  <a:prstDash val="solid"/>
                </a:ln>
                <a:solidFill>
                  <a:schemeClr val="accent1"/>
                </a:solidFill>
                <a:uLnTx/>
                <a:uFillTx/>
                <a:latin typeface="Times New Roman" panose="02020603050405020304" pitchFamily="18" charset="0"/>
                <a:ea typeface="Roboto Black" panose="02000000000000000000" pitchFamily="2" charset="0"/>
                <a:cs typeface="Times New Roman" panose="02020603050405020304" pitchFamily="18" charset="0"/>
              </a:rPr>
              <a:t>MỤC</a:t>
            </a:r>
            <a:r>
              <a:rPr kumimoji="0" lang="en-US" altLang="zh-CN" sz="5400" b="1" i="0" u="none" strike="noStrike" kern="1200" normalizeH="0" noProof="0" dirty="0">
                <a:ln w="22225">
                  <a:solidFill>
                    <a:schemeClr val="accent2"/>
                  </a:solidFill>
                  <a:prstDash val="solid"/>
                </a:ln>
                <a:solidFill>
                  <a:schemeClr val="accent1"/>
                </a:solidFill>
                <a:uLnTx/>
                <a:uFillTx/>
                <a:latin typeface="Times New Roman" panose="02020603050405020304" pitchFamily="18" charset="0"/>
                <a:ea typeface="Roboto Black" panose="02000000000000000000" pitchFamily="2" charset="0"/>
                <a:cs typeface="Times New Roman" panose="02020603050405020304" pitchFamily="18" charset="0"/>
              </a:rPr>
              <a:t> TIÊU</a:t>
            </a:r>
            <a:endParaRPr kumimoji="0" lang="en-US" altLang="zh-CN" sz="5400" b="1" i="0" u="none" strike="noStrike" kern="1200" normalizeH="0" baseline="0" noProof="0" dirty="0">
              <a:ln w="22225">
                <a:solidFill>
                  <a:schemeClr val="accent2"/>
                </a:solidFill>
                <a:prstDash val="solid"/>
              </a:ln>
              <a:solidFill>
                <a:schemeClr val="accent1"/>
              </a:solidFill>
              <a:uLnTx/>
              <a:uFillTx/>
              <a:latin typeface="Times New Roman" panose="02020603050405020304" pitchFamily="18" charset="0"/>
              <a:ea typeface="Roboto Black" panose="02000000000000000000" pitchFamily="2" charset="0"/>
              <a:cs typeface="Times New Roman" panose="02020603050405020304" pitchFamily="18" charset="0"/>
            </a:endParaRPr>
          </a:p>
        </p:txBody>
      </p:sp>
      <p:pic>
        <p:nvPicPr>
          <p:cNvPr id="5" name="图片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0457" y="1843570"/>
            <a:ext cx="4066932" cy="4066932"/>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Click="0" advTm="21567">
        <p:random/>
      </p:transition>
    </mc:Choice>
    <mc:Fallback xmlns="">
      <p:transition spd="slow" advClick="0" advTm="21567">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362">
                                          <p:stCondLst>
                                            <p:cond delay="0"/>
                                          </p:stCondLst>
                                        </p:cTn>
                                        <p:tgtEl>
                                          <p:spTgt spid="23"/>
                                        </p:tgtEl>
                                      </p:cBhvr>
                                    </p:animEffect>
                                    <p:anim calcmode="lin" valueType="num">
                                      <p:cBhvr>
                                        <p:cTn id="8" dur="1139"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9" dur="415"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10" dur="415" tmFilter="0, 0; 0.125,0.2665; 0.25,0.4; 0.375,0.465; 0.5,0.5;  0.625,0.535; 0.75,0.6; 0.875,0.7335; 1,1">
                                          <p:stCondLst>
                                            <p:cond delay="415"/>
                                          </p:stCondLst>
                                        </p:cTn>
                                        <p:tgtEl>
                                          <p:spTgt spid="23"/>
                                        </p:tgtEl>
                                        <p:attrNameLst>
                                          <p:attrName>ppt_y</p:attrName>
                                        </p:attrNameLst>
                                      </p:cBhvr>
                                      <p:tavLst>
                                        <p:tav tm="0" fmla="#ppt_y-sin(pi*$)/9">
                                          <p:val>
                                            <p:fltVal val="0"/>
                                          </p:val>
                                        </p:tav>
                                        <p:tav tm="100000">
                                          <p:val>
                                            <p:fltVal val="1"/>
                                          </p:val>
                                        </p:tav>
                                      </p:tavLst>
                                    </p:anim>
                                    <p:anim calcmode="lin" valueType="num">
                                      <p:cBhvr>
                                        <p:cTn id="11" dur="207" tmFilter="0, 0; 0.125,0.2665; 0.25,0.4; 0.375,0.465; 0.5,0.5;  0.625,0.535; 0.75,0.6; 0.875,0.7335; 1,1">
                                          <p:stCondLst>
                                            <p:cond delay="828"/>
                                          </p:stCondLst>
                                        </p:cTn>
                                        <p:tgtEl>
                                          <p:spTgt spid="23"/>
                                        </p:tgtEl>
                                        <p:attrNameLst>
                                          <p:attrName>ppt_y</p:attrName>
                                        </p:attrNameLst>
                                      </p:cBhvr>
                                      <p:tavLst>
                                        <p:tav tm="0" fmla="#ppt_y-sin(pi*$)/27">
                                          <p:val>
                                            <p:fltVal val="0"/>
                                          </p:val>
                                        </p:tav>
                                        <p:tav tm="100000">
                                          <p:val>
                                            <p:fltVal val="1"/>
                                          </p:val>
                                        </p:tav>
                                      </p:tavLst>
                                    </p:anim>
                                    <p:anim calcmode="lin" valueType="num">
                                      <p:cBhvr>
                                        <p:cTn id="12" dur="103" tmFilter="0, 0; 0.125,0.2665; 0.25,0.4; 0.375,0.465; 0.5,0.5;  0.625,0.535; 0.75,0.6; 0.875,0.7335; 1,1">
                                          <p:stCondLst>
                                            <p:cond delay="1035"/>
                                          </p:stCondLst>
                                        </p:cTn>
                                        <p:tgtEl>
                                          <p:spTgt spid="23"/>
                                        </p:tgtEl>
                                        <p:attrNameLst>
                                          <p:attrName>ppt_y</p:attrName>
                                        </p:attrNameLst>
                                      </p:cBhvr>
                                      <p:tavLst>
                                        <p:tav tm="0" fmla="#ppt_y-sin(pi*$)/81">
                                          <p:val>
                                            <p:fltVal val="0"/>
                                          </p:val>
                                        </p:tav>
                                        <p:tav tm="100000">
                                          <p:val>
                                            <p:fltVal val="1"/>
                                          </p:val>
                                        </p:tav>
                                      </p:tavLst>
                                    </p:anim>
                                    <p:animScale>
                                      <p:cBhvr>
                                        <p:cTn id="13" dur="16">
                                          <p:stCondLst>
                                            <p:cond delay="406"/>
                                          </p:stCondLst>
                                        </p:cTn>
                                        <p:tgtEl>
                                          <p:spTgt spid="23"/>
                                        </p:tgtEl>
                                      </p:cBhvr>
                                      <p:to x="100000" y="60000"/>
                                    </p:animScale>
                                    <p:animScale>
                                      <p:cBhvr>
                                        <p:cTn id="14" dur="104" decel="50000">
                                          <p:stCondLst>
                                            <p:cond delay="423"/>
                                          </p:stCondLst>
                                        </p:cTn>
                                        <p:tgtEl>
                                          <p:spTgt spid="23"/>
                                        </p:tgtEl>
                                      </p:cBhvr>
                                      <p:to x="100000" y="100000"/>
                                    </p:animScale>
                                    <p:animScale>
                                      <p:cBhvr>
                                        <p:cTn id="15" dur="16">
                                          <p:stCondLst>
                                            <p:cond delay="820"/>
                                          </p:stCondLst>
                                        </p:cTn>
                                        <p:tgtEl>
                                          <p:spTgt spid="23"/>
                                        </p:tgtEl>
                                      </p:cBhvr>
                                      <p:to x="100000" y="80000"/>
                                    </p:animScale>
                                    <p:animScale>
                                      <p:cBhvr>
                                        <p:cTn id="16" dur="104" decel="50000">
                                          <p:stCondLst>
                                            <p:cond delay="836"/>
                                          </p:stCondLst>
                                        </p:cTn>
                                        <p:tgtEl>
                                          <p:spTgt spid="23"/>
                                        </p:tgtEl>
                                      </p:cBhvr>
                                      <p:to x="100000" y="100000"/>
                                    </p:animScale>
                                    <p:animScale>
                                      <p:cBhvr>
                                        <p:cTn id="17" dur="16">
                                          <p:stCondLst>
                                            <p:cond delay="1026"/>
                                          </p:stCondLst>
                                        </p:cTn>
                                        <p:tgtEl>
                                          <p:spTgt spid="23"/>
                                        </p:tgtEl>
                                      </p:cBhvr>
                                      <p:to x="100000" y="90000"/>
                                    </p:animScale>
                                    <p:animScale>
                                      <p:cBhvr>
                                        <p:cTn id="18" dur="104" decel="50000">
                                          <p:stCondLst>
                                            <p:cond delay="1042"/>
                                          </p:stCondLst>
                                        </p:cTn>
                                        <p:tgtEl>
                                          <p:spTgt spid="23"/>
                                        </p:tgtEl>
                                      </p:cBhvr>
                                      <p:to x="100000" y="100000"/>
                                    </p:animScale>
                                    <p:animScale>
                                      <p:cBhvr>
                                        <p:cTn id="19" dur="16">
                                          <p:stCondLst>
                                            <p:cond delay="1130"/>
                                          </p:stCondLst>
                                        </p:cTn>
                                        <p:tgtEl>
                                          <p:spTgt spid="23"/>
                                        </p:tgtEl>
                                      </p:cBhvr>
                                      <p:to x="100000" y="95000"/>
                                    </p:animScale>
                                    <p:animScale>
                                      <p:cBhvr>
                                        <p:cTn id="20" dur="104" decel="50000">
                                          <p:stCondLst>
                                            <p:cond delay="1146"/>
                                          </p:stCondLst>
                                        </p:cTn>
                                        <p:tgtEl>
                                          <p:spTgt spid="2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1000"/>
                                        <p:tgtEl>
                                          <p:spTgt spid="13"/>
                                        </p:tgtEl>
                                      </p:cBhvr>
                                    </p:animEffect>
                                    <p:anim calcmode="lin" valueType="num">
                                      <p:cBhvr>
                                        <p:cTn id="26" dur="1000" fill="hold"/>
                                        <p:tgtEl>
                                          <p:spTgt spid="13"/>
                                        </p:tgtEl>
                                        <p:attrNameLst>
                                          <p:attrName>ppt_x</p:attrName>
                                        </p:attrNameLst>
                                      </p:cBhvr>
                                      <p:tavLst>
                                        <p:tav tm="0">
                                          <p:val>
                                            <p:strVal val="#ppt_x"/>
                                          </p:val>
                                        </p:tav>
                                        <p:tav tm="100000">
                                          <p:val>
                                            <p:strVal val="#ppt_x"/>
                                          </p:val>
                                        </p:tav>
                                      </p:tavLst>
                                    </p:anim>
                                    <p:anim calcmode="lin" valueType="num">
                                      <p:cBhvr>
                                        <p:cTn id="2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6" presetClass="entr" presetSubtype="0" fill="hold"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wipe(down)">
                                      <p:cBhvr>
                                        <p:cTn id="32" dur="362">
                                          <p:stCondLst>
                                            <p:cond delay="0"/>
                                          </p:stCondLst>
                                        </p:cTn>
                                        <p:tgtEl>
                                          <p:spTgt spid="24"/>
                                        </p:tgtEl>
                                      </p:cBhvr>
                                    </p:animEffect>
                                    <p:anim calcmode="lin" valueType="num">
                                      <p:cBhvr>
                                        <p:cTn id="33" dur="1139"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34" dur="415"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35" dur="415" tmFilter="0, 0; 0.125,0.2665; 0.25,0.4; 0.375,0.465; 0.5,0.5;  0.625,0.535; 0.75,0.6; 0.875,0.7335; 1,1">
                                          <p:stCondLst>
                                            <p:cond delay="415"/>
                                          </p:stCondLst>
                                        </p:cTn>
                                        <p:tgtEl>
                                          <p:spTgt spid="24"/>
                                        </p:tgtEl>
                                        <p:attrNameLst>
                                          <p:attrName>ppt_y</p:attrName>
                                        </p:attrNameLst>
                                      </p:cBhvr>
                                      <p:tavLst>
                                        <p:tav tm="0" fmla="#ppt_y-sin(pi*$)/9">
                                          <p:val>
                                            <p:fltVal val="0"/>
                                          </p:val>
                                        </p:tav>
                                        <p:tav tm="100000">
                                          <p:val>
                                            <p:fltVal val="1"/>
                                          </p:val>
                                        </p:tav>
                                      </p:tavLst>
                                    </p:anim>
                                    <p:anim calcmode="lin" valueType="num">
                                      <p:cBhvr>
                                        <p:cTn id="36" dur="207" tmFilter="0, 0; 0.125,0.2665; 0.25,0.4; 0.375,0.465; 0.5,0.5;  0.625,0.535; 0.75,0.6; 0.875,0.7335; 1,1">
                                          <p:stCondLst>
                                            <p:cond delay="828"/>
                                          </p:stCondLst>
                                        </p:cTn>
                                        <p:tgtEl>
                                          <p:spTgt spid="24"/>
                                        </p:tgtEl>
                                        <p:attrNameLst>
                                          <p:attrName>ppt_y</p:attrName>
                                        </p:attrNameLst>
                                      </p:cBhvr>
                                      <p:tavLst>
                                        <p:tav tm="0" fmla="#ppt_y-sin(pi*$)/27">
                                          <p:val>
                                            <p:fltVal val="0"/>
                                          </p:val>
                                        </p:tav>
                                        <p:tav tm="100000">
                                          <p:val>
                                            <p:fltVal val="1"/>
                                          </p:val>
                                        </p:tav>
                                      </p:tavLst>
                                    </p:anim>
                                    <p:anim calcmode="lin" valueType="num">
                                      <p:cBhvr>
                                        <p:cTn id="37" dur="103" tmFilter="0, 0; 0.125,0.2665; 0.25,0.4; 0.375,0.465; 0.5,0.5;  0.625,0.535; 0.75,0.6; 0.875,0.7335; 1,1">
                                          <p:stCondLst>
                                            <p:cond delay="1035"/>
                                          </p:stCondLst>
                                        </p:cTn>
                                        <p:tgtEl>
                                          <p:spTgt spid="24"/>
                                        </p:tgtEl>
                                        <p:attrNameLst>
                                          <p:attrName>ppt_y</p:attrName>
                                        </p:attrNameLst>
                                      </p:cBhvr>
                                      <p:tavLst>
                                        <p:tav tm="0" fmla="#ppt_y-sin(pi*$)/81">
                                          <p:val>
                                            <p:fltVal val="0"/>
                                          </p:val>
                                        </p:tav>
                                        <p:tav tm="100000">
                                          <p:val>
                                            <p:fltVal val="1"/>
                                          </p:val>
                                        </p:tav>
                                      </p:tavLst>
                                    </p:anim>
                                    <p:animScale>
                                      <p:cBhvr>
                                        <p:cTn id="38" dur="16">
                                          <p:stCondLst>
                                            <p:cond delay="406"/>
                                          </p:stCondLst>
                                        </p:cTn>
                                        <p:tgtEl>
                                          <p:spTgt spid="24"/>
                                        </p:tgtEl>
                                      </p:cBhvr>
                                      <p:to x="100000" y="60000"/>
                                    </p:animScale>
                                    <p:animScale>
                                      <p:cBhvr>
                                        <p:cTn id="39" dur="104" decel="50000">
                                          <p:stCondLst>
                                            <p:cond delay="423"/>
                                          </p:stCondLst>
                                        </p:cTn>
                                        <p:tgtEl>
                                          <p:spTgt spid="24"/>
                                        </p:tgtEl>
                                      </p:cBhvr>
                                      <p:to x="100000" y="100000"/>
                                    </p:animScale>
                                    <p:animScale>
                                      <p:cBhvr>
                                        <p:cTn id="40" dur="16">
                                          <p:stCondLst>
                                            <p:cond delay="820"/>
                                          </p:stCondLst>
                                        </p:cTn>
                                        <p:tgtEl>
                                          <p:spTgt spid="24"/>
                                        </p:tgtEl>
                                      </p:cBhvr>
                                      <p:to x="100000" y="80000"/>
                                    </p:animScale>
                                    <p:animScale>
                                      <p:cBhvr>
                                        <p:cTn id="41" dur="104" decel="50000">
                                          <p:stCondLst>
                                            <p:cond delay="836"/>
                                          </p:stCondLst>
                                        </p:cTn>
                                        <p:tgtEl>
                                          <p:spTgt spid="24"/>
                                        </p:tgtEl>
                                      </p:cBhvr>
                                      <p:to x="100000" y="100000"/>
                                    </p:animScale>
                                    <p:animScale>
                                      <p:cBhvr>
                                        <p:cTn id="42" dur="16">
                                          <p:stCondLst>
                                            <p:cond delay="1026"/>
                                          </p:stCondLst>
                                        </p:cTn>
                                        <p:tgtEl>
                                          <p:spTgt spid="24"/>
                                        </p:tgtEl>
                                      </p:cBhvr>
                                      <p:to x="100000" y="90000"/>
                                    </p:animScale>
                                    <p:animScale>
                                      <p:cBhvr>
                                        <p:cTn id="43" dur="104" decel="50000">
                                          <p:stCondLst>
                                            <p:cond delay="1042"/>
                                          </p:stCondLst>
                                        </p:cTn>
                                        <p:tgtEl>
                                          <p:spTgt spid="24"/>
                                        </p:tgtEl>
                                      </p:cBhvr>
                                      <p:to x="100000" y="100000"/>
                                    </p:animScale>
                                    <p:animScale>
                                      <p:cBhvr>
                                        <p:cTn id="44" dur="16">
                                          <p:stCondLst>
                                            <p:cond delay="1130"/>
                                          </p:stCondLst>
                                        </p:cTn>
                                        <p:tgtEl>
                                          <p:spTgt spid="24"/>
                                        </p:tgtEl>
                                      </p:cBhvr>
                                      <p:to x="100000" y="95000"/>
                                    </p:animScale>
                                    <p:animScale>
                                      <p:cBhvr>
                                        <p:cTn id="45" dur="104" decel="50000">
                                          <p:stCondLst>
                                            <p:cond delay="1146"/>
                                          </p:stCondLst>
                                        </p:cTn>
                                        <p:tgtEl>
                                          <p:spTgt spid="24"/>
                                        </p:tgtEl>
                                      </p:cBhvr>
                                      <p:to x="100000" y="100000"/>
                                    </p:animScale>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fade">
                                      <p:cBhvr>
                                        <p:cTn id="50" dur="1000"/>
                                        <p:tgtEl>
                                          <p:spTgt spid="16"/>
                                        </p:tgtEl>
                                      </p:cBhvr>
                                    </p:animEffect>
                                    <p:anim calcmode="lin" valueType="num">
                                      <p:cBhvr>
                                        <p:cTn id="51" dur="1000" fill="hold"/>
                                        <p:tgtEl>
                                          <p:spTgt spid="16"/>
                                        </p:tgtEl>
                                        <p:attrNameLst>
                                          <p:attrName>ppt_x</p:attrName>
                                        </p:attrNameLst>
                                      </p:cBhvr>
                                      <p:tavLst>
                                        <p:tav tm="0">
                                          <p:val>
                                            <p:strVal val="#ppt_x"/>
                                          </p:val>
                                        </p:tav>
                                        <p:tav tm="100000">
                                          <p:val>
                                            <p:strVal val="#ppt_x"/>
                                          </p:val>
                                        </p:tav>
                                      </p:tavLst>
                                    </p:anim>
                                    <p:anim calcmode="lin" valueType="num">
                                      <p:cBhvr>
                                        <p:cTn id="52"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5"/>
          <p:cNvSpPr/>
          <p:nvPr/>
        </p:nvSpPr>
        <p:spPr>
          <a:xfrm>
            <a:off x="904240" y="1657192"/>
            <a:ext cx="10383520" cy="3093154"/>
          </a:xfrm>
          <a:prstGeom prst="rect">
            <a:avLst/>
          </a:prstGeom>
        </p:spPr>
        <p:txBody>
          <a:bodyPr wrap="square">
            <a:spAutoFit/>
          </a:bodyPr>
          <a:lstStyle/>
          <a:p>
            <a:pPr algn="just">
              <a:lnSpc>
                <a:spcPct val="150000"/>
              </a:lnSpc>
            </a:pPr>
            <a:r>
              <a:rPr lang="en-US" sz="2600" b="1" dirty="0">
                <a:solidFill>
                  <a:srgbClr val="00B050"/>
                </a:solidFill>
                <a:latin typeface="Times New Roman" panose="02020603050405020304" pitchFamily="18" charset="0"/>
                <a:cs typeface="Times New Roman" panose="02020603050405020304" pitchFamily="18" charset="0"/>
              </a:rPr>
              <a:t>I. NHẬN XÉT</a:t>
            </a:r>
            <a:endParaRPr lang="en-US" sz="2600" dirty="0">
              <a:solidFill>
                <a:srgbClr val="00B050"/>
              </a:solidFill>
            </a:endParaRPr>
          </a:p>
          <a:p>
            <a:pPr marL="514350" indent="-514350" algn="just">
              <a:lnSpc>
                <a:spcPct val="150000"/>
              </a:lnSpc>
              <a:buAutoNum type="arabicPeriod"/>
            </a:pPr>
            <a:r>
              <a:rPr lang="en-US" sz="2600" b="1" dirty="0" err="1">
                <a:latin typeface="Times New Roman" panose="02020603050405020304" pitchFamily="18" charset="0"/>
                <a:cs typeface="Times New Roman" panose="02020603050405020304" pitchFamily="18" charset="0"/>
              </a:rPr>
              <a:t>Đọc</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câu</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chuyện</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Bài</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văn</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bị</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điểm</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không</a:t>
            </a:r>
            <a:r>
              <a:rPr lang="en-US" sz="2600" b="1" dirty="0">
                <a:latin typeface="Times New Roman" panose="02020603050405020304" pitchFamily="18" charset="0"/>
                <a:cs typeface="Times New Roman" panose="02020603050405020304" pitchFamily="18" charset="0"/>
              </a:rPr>
              <a:t>”.</a:t>
            </a:r>
          </a:p>
          <a:p>
            <a:pPr marL="514350" indent="-514350" algn="just">
              <a:lnSpc>
                <a:spcPct val="150000"/>
              </a:lnSpc>
              <a:buAutoNum type="arabicPeriod"/>
            </a:pPr>
            <a:r>
              <a:rPr lang="en-US" sz="2600" b="1" dirty="0" err="1">
                <a:latin typeface="Times New Roman" panose="02020603050405020304" pitchFamily="18" charset="0"/>
                <a:cs typeface="Times New Roman" panose="02020603050405020304" pitchFamily="18" charset="0"/>
              </a:rPr>
              <a:t>Ghi</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lại</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vắn</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tắt</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những</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hành</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động</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của</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cậu</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bé</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bị</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điểm</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không</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trong</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truyện</a:t>
            </a:r>
            <a:r>
              <a:rPr lang="en-US" sz="2600" b="1" dirty="0">
                <a:latin typeface="Times New Roman" panose="02020603050405020304" pitchFamily="18" charset="0"/>
                <a:cs typeface="Times New Roman" panose="02020603050405020304" pitchFamily="18" charset="0"/>
              </a:rPr>
              <a:t>. Theo </a:t>
            </a:r>
            <a:r>
              <a:rPr lang="en-US" sz="2600" b="1" dirty="0" err="1">
                <a:latin typeface="Times New Roman" panose="02020603050405020304" pitchFamily="18" charset="0"/>
                <a:cs typeface="Times New Roman" panose="02020603050405020304" pitchFamily="18" charset="0"/>
              </a:rPr>
              <a:t>em</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mỗi</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hành</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động</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cậu</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bé</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nói</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lên</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điều</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gì</a:t>
            </a:r>
            <a:r>
              <a:rPr lang="en-US" sz="2600" b="1" dirty="0">
                <a:latin typeface="Times New Roman" panose="02020603050405020304" pitchFamily="18" charset="0"/>
                <a:cs typeface="Times New Roman" panose="02020603050405020304" pitchFamily="18" charset="0"/>
              </a:rPr>
              <a:t> ?</a:t>
            </a:r>
          </a:p>
          <a:p>
            <a:pPr marL="514350" indent="-514350" algn="just">
              <a:lnSpc>
                <a:spcPct val="150000"/>
              </a:lnSpc>
              <a:buAutoNum type="arabicPeriod"/>
            </a:pPr>
            <a:r>
              <a:rPr lang="en-US" sz="2600" b="1" dirty="0" err="1">
                <a:latin typeface="Times New Roman" panose="02020603050405020304" pitchFamily="18" charset="0"/>
                <a:cs typeface="Times New Roman" panose="02020603050405020304" pitchFamily="18" charset="0"/>
              </a:rPr>
              <a:t>Các</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hành</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động</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nói</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trên</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được</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kể</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theo</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thứ</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tự</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như</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thế</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nào</a:t>
            </a:r>
            <a:r>
              <a:rPr lang="en-US" sz="2600" b="1" dirty="0">
                <a:latin typeface="Times New Roman" panose="02020603050405020304" pitchFamily="18" charset="0"/>
                <a:cs typeface="Times New Roman" panose="02020603050405020304" pitchFamily="18" charset="0"/>
              </a:rPr>
              <a:t> ?</a:t>
            </a:r>
          </a:p>
        </p:txBody>
      </p:sp>
    </p:spTree>
  </p:cSld>
  <p:clrMapOvr>
    <a:masterClrMapping/>
  </p:clrMapOvr>
  <mc:AlternateContent xmlns:mc="http://schemas.openxmlformats.org/markup-compatibility/2006" xmlns:p14="http://schemas.microsoft.com/office/powerpoint/2010/main">
    <mc:Choice Requires="p14">
      <p:transition spd="slow" p14:dur="2000" advTm="48173"/>
    </mc:Choice>
    <mc:Fallback xmlns="">
      <p:transition spd="slow" advTm="4817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0" y="-323851"/>
            <a:ext cx="12192000" cy="9534283"/>
          </a:xfrm>
          <a:prstGeom prst="rect">
            <a:avLst/>
          </a:prstGeom>
        </p:spPr>
      </p:pic>
      <p:pic>
        <p:nvPicPr>
          <p:cNvPr id="3" name="图片 2"/>
          <p:cNvPicPr>
            <a:picLocks noChangeAspect="1"/>
          </p:cNvPicPr>
          <p:nvPr/>
        </p:nvPicPr>
        <p:blipFill>
          <a:blip r:embed="rId4"/>
          <a:stretch>
            <a:fillRect/>
          </a:stretch>
        </p:blipFill>
        <p:spPr>
          <a:xfrm>
            <a:off x="1" y="0"/>
            <a:ext cx="12192000" cy="6779172"/>
          </a:xfrm>
          <a:prstGeom prst="rect">
            <a:avLst/>
          </a:prstGeom>
        </p:spPr>
      </p:pic>
      <p:sp>
        <p:nvSpPr>
          <p:cNvPr id="8" name="Rectangle 7"/>
          <p:cNvSpPr/>
          <p:nvPr/>
        </p:nvSpPr>
        <p:spPr>
          <a:xfrm>
            <a:off x="567559" y="204098"/>
            <a:ext cx="11056882" cy="6370975"/>
          </a:xfrm>
          <a:prstGeom prst="rect">
            <a:avLst/>
          </a:prstGeom>
        </p:spPr>
        <p:txBody>
          <a:bodyPr wrap="square">
            <a:spAutoFit/>
          </a:bodyPr>
          <a:lstStyle/>
          <a:p>
            <a:r>
              <a:rPr lang="en-US" sz="2600" b="1" dirty="0">
                <a:solidFill>
                  <a:srgbClr val="FF0000"/>
                </a:solidFill>
                <a:latin typeface="Calibri" panose="020F0502020204030204" pitchFamily="34" charset="0"/>
                <a:cs typeface="Calibri" panose="020F0502020204030204" pitchFamily="34" charset="0"/>
              </a:rPr>
              <a:t>                                                       </a:t>
            </a:r>
            <a:r>
              <a:rPr lang="vi-VN" sz="2600" b="1" dirty="0">
                <a:solidFill>
                  <a:srgbClr val="FF0000"/>
                </a:solidFill>
                <a:latin typeface="Calibri" panose="020F0502020204030204" pitchFamily="34" charset="0"/>
                <a:cs typeface="Calibri" panose="020F0502020204030204" pitchFamily="34" charset="0"/>
              </a:rPr>
              <a:t>Bài văn bị điểm không</a:t>
            </a:r>
            <a:br>
              <a:rPr lang="vi-VN" sz="2400" dirty="0">
                <a:solidFill>
                  <a:srgbClr val="FF0000"/>
                </a:solidFill>
                <a:latin typeface="Calibri" panose="020F0502020204030204" pitchFamily="34" charset="0"/>
                <a:cs typeface="Calibri" panose="020F0502020204030204" pitchFamily="34" charset="0"/>
              </a:rPr>
            </a:br>
            <a:r>
              <a:rPr lang="en-US" sz="2400" dirty="0">
                <a:solidFill>
                  <a:srgbClr val="FF0000"/>
                </a:solidFill>
                <a:latin typeface="Calibri" panose="020F0502020204030204" pitchFamily="34" charset="0"/>
                <a:cs typeface="Calibri" panose="020F0502020204030204" pitchFamily="34" charset="0"/>
              </a:rPr>
              <a:t>   </a:t>
            </a:r>
            <a:r>
              <a:rPr lang="vi-VN" sz="2400" dirty="0">
                <a:solidFill>
                  <a:srgbClr val="333333"/>
                </a:solidFill>
                <a:latin typeface="Calibri" panose="020F0502020204030204" pitchFamily="34" charset="0"/>
                <a:cs typeface="Calibri" panose="020F0502020204030204" pitchFamily="34" charset="0"/>
              </a:rPr>
              <a:t>- Ba đã bao giờ thấy một bài văn bị điểm không chưa, ba ?</a:t>
            </a:r>
            <a:br>
              <a:rPr lang="vi-VN" sz="2400" dirty="0">
                <a:latin typeface="Calibri" panose="020F0502020204030204" pitchFamily="34" charset="0"/>
                <a:cs typeface="Calibri" panose="020F0502020204030204" pitchFamily="34" charset="0"/>
              </a:rPr>
            </a:br>
            <a:r>
              <a:rPr lang="vi-VN" sz="2400" dirty="0">
                <a:solidFill>
                  <a:srgbClr val="333333"/>
                </a:solidFill>
                <a:latin typeface="Calibri" panose="020F0502020204030204" pitchFamily="34" charset="0"/>
                <a:cs typeface="Calibri" panose="020F0502020204030204" pitchFamily="34" charset="0"/>
              </a:rPr>
              <a:t>Tôi ngạc nhiên :</a:t>
            </a:r>
            <a:br>
              <a:rPr lang="vi-VN" sz="2400" dirty="0">
                <a:latin typeface="Calibri" panose="020F0502020204030204" pitchFamily="34" charset="0"/>
                <a:cs typeface="Calibri" panose="020F0502020204030204" pitchFamily="34" charset="0"/>
              </a:rPr>
            </a:br>
            <a:r>
              <a:rPr lang="en-US" sz="2400" dirty="0">
                <a:latin typeface="Calibri" panose="020F0502020204030204" pitchFamily="34" charset="0"/>
                <a:cs typeface="Calibri" panose="020F0502020204030204" pitchFamily="34" charset="0"/>
              </a:rPr>
              <a:t>   </a:t>
            </a:r>
            <a:r>
              <a:rPr lang="vi-VN" sz="2400" dirty="0">
                <a:solidFill>
                  <a:srgbClr val="333333"/>
                </a:solidFill>
                <a:latin typeface="Calibri" panose="020F0502020204030204" pitchFamily="34" charset="0"/>
                <a:cs typeface="Calibri" panose="020F0502020204030204" pitchFamily="34" charset="0"/>
              </a:rPr>
              <a:t>- Đề bài khó lắm sao ?</a:t>
            </a:r>
            <a:br>
              <a:rPr lang="vi-VN" sz="2400" dirty="0">
                <a:latin typeface="Calibri" panose="020F0502020204030204" pitchFamily="34" charset="0"/>
                <a:cs typeface="Calibri" panose="020F0502020204030204" pitchFamily="34" charset="0"/>
              </a:rPr>
            </a:br>
            <a:r>
              <a:rPr lang="en-US" sz="2400" dirty="0">
                <a:latin typeface="Calibri" panose="020F0502020204030204" pitchFamily="34" charset="0"/>
                <a:cs typeface="Calibri" panose="020F0502020204030204" pitchFamily="34" charset="0"/>
              </a:rPr>
              <a:t>   </a:t>
            </a:r>
            <a:r>
              <a:rPr lang="vi-VN" sz="2400" dirty="0">
                <a:solidFill>
                  <a:srgbClr val="333333"/>
                </a:solidFill>
                <a:latin typeface="Calibri" panose="020F0502020204030204" pitchFamily="34" charset="0"/>
                <a:cs typeface="Calibri" panose="020F0502020204030204" pitchFamily="34" charset="0"/>
              </a:rPr>
              <a:t>- Không. Cô chỉ yêu cầu "Tả bố em đang đọc báo." Có đứa bạn con bảo ba nó không đọc báo, nhưng rồi nó bịa ra, cũng được 6 điểm.</a:t>
            </a:r>
            <a:br>
              <a:rPr lang="vi-VN" sz="2400" dirty="0">
                <a:latin typeface="Calibri" panose="020F0502020204030204" pitchFamily="34" charset="0"/>
                <a:cs typeface="Calibri" panose="020F0502020204030204" pitchFamily="34" charset="0"/>
              </a:rPr>
            </a:br>
            <a:r>
              <a:rPr lang="vi-VN" sz="2400" dirty="0">
                <a:solidFill>
                  <a:srgbClr val="333333"/>
                </a:solidFill>
                <a:latin typeface="Calibri" panose="020F0502020204030204" pitchFamily="34" charset="0"/>
                <a:cs typeface="Calibri" panose="020F0502020204030204" pitchFamily="34" charset="0"/>
              </a:rPr>
              <a:t>Tôi thở dài :</a:t>
            </a:r>
            <a:br>
              <a:rPr lang="vi-VN" sz="2400" dirty="0">
                <a:latin typeface="Calibri" panose="020F0502020204030204" pitchFamily="34" charset="0"/>
                <a:cs typeface="Calibri" panose="020F0502020204030204" pitchFamily="34" charset="0"/>
              </a:rPr>
            </a:br>
            <a:r>
              <a:rPr lang="en-US" sz="2400" dirty="0">
                <a:latin typeface="Calibri" panose="020F0502020204030204" pitchFamily="34" charset="0"/>
                <a:cs typeface="Calibri" panose="020F0502020204030204" pitchFamily="34" charset="0"/>
              </a:rPr>
              <a:t>   </a:t>
            </a:r>
            <a:r>
              <a:rPr lang="vi-VN" sz="2400" dirty="0">
                <a:solidFill>
                  <a:srgbClr val="333333"/>
                </a:solidFill>
                <a:latin typeface="Calibri" panose="020F0502020204030204" pitchFamily="34" charset="0"/>
                <a:cs typeface="Calibri" panose="020F0502020204030204" pitchFamily="34" charset="0"/>
              </a:rPr>
              <a:t>- Còn đứa bị điểm không, nó tả thế nào ?</a:t>
            </a:r>
            <a:br>
              <a:rPr lang="vi-VN" sz="2400" dirty="0">
                <a:latin typeface="Calibri" panose="020F0502020204030204" pitchFamily="34" charset="0"/>
                <a:cs typeface="Calibri" panose="020F0502020204030204" pitchFamily="34" charset="0"/>
              </a:rPr>
            </a:br>
            <a:r>
              <a:rPr lang="en-US" sz="2400" dirty="0">
                <a:latin typeface="Calibri" panose="020F0502020204030204" pitchFamily="34" charset="0"/>
                <a:cs typeface="Calibri" panose="020F0502020204030204" pitchFamily="34" charset="0"/>
              </a:rPr>
              <a:t>   </a:t>
            </a:r>
            <a:r>
              <a:rPr lang="vi-VN" sz="2400" dirty="0">
                <a:solidFill>
                  <a:srgbClr val="333333"/>
                </a:solidFill>
                <a:latin typeface="Calibri" panose="020F0502020204030204" pitchFamily="34" charset="0"/>
                <a:cs typeface="Calibri" panose="020F0502020204030204" pitchFamily="34" charset="0"/>
              </a:rPr>
              <a:t>- Nó không tả, không viết gì hết. Nó nộp giấy trắng cho cô. Hôm trả bài, cô giận lắm. Cô hỏi : "Sao trò không chịu làm bài ?" Nó cứ làm thinh. Mãi sau nó mới bảo : "Thưa cô, con không có ba." Nghe nó nói, cô con sững người. Té ra ba nó hi sinh từ khi nó mới sanh. Cô mới nhận lớp nên không biết, ba ạ, cả lớp con ai cũng thấy buồn. Lúc ra về, có đứa hỏi :" Sao mày không tả ba của đứa khác ?" Nó chỉ cúi đầu, hai giọt nước mắt chảy dài xuống má.</a:t>
            </a:r>
            <a:br>
              <a:rPr lang="vi-VN" sz="2400" dirty="0">
                <a:latin typeface="Calibri" panose="020F0502020204030204" pitchFamily="34" charset="0"/>
                <a:cs typeface="Calibri" panose="020F0502020204030204" pitchFamily="34" charset="0"/>
              </a:rPr>
            </a:br>
            <a:r>
              <a:rPr lang="vi-VN" sz="2400" dirty="0">
                <a:solidFill>
                  <a:srgbClr val="333333"/>
                </a:solidFill>
                <a:latin typeface="Calibri" panose="020F0502020204030204" pitchFamily="34" charset="0"/>
                <a:cs typeface="Calibri" panose="020F0502020204030204" pitchFamily="34" charset="0"/>
              </a:rPr>
              <a:t>Chuyện về cậu học trò có bài văn bị điểm không đã để lại trong tôi một nỗi </a:t>
            </a:r>
            <a:endParaRPr lang="en-US" sz="2400" dirty="0">
              <a:solidFill>
                <a:srgbClr val="333333"/>
              </a:solidFill>
              <a:latin typeface="Calibri" panose="020F0502020204030204" pitchFamily="34" charset="0"/>
              <a:cs typeface="Calibri" panose="020F0502020204030204" pitchFamily="34" charset="0"/>
            </a:endParaRPr>
          </a:p>
          <a:p>
            <a:r>
              <a:rPr lang="vi-VN" sz="2400" dirty="0">
                <a:solidFill>
                  <a:srgbClr val="333333"/>
                </a:solidFill>
                <a:latin typeface="Calibri" panose="020F0502020204030204" pitchFamily="34" charset="0"/>
                <a:cs typeface="Calibri" panose="020F0502020204030204" pitchFamily="34" charset="0"/>
              </a:rPr>
              <a:t>đau, nhưng cũng để lại một bài học về lòng trung thực.</a:t>
            </a:r>
            <a:br>
              <a:rPr lang="vi-VN" sz="2400" dirty="0">
                <a:latin typeface="Calibri" panose="020F0502020204030204" pitchFamily="34" charset="0"/>
                <a:cs typeface="Calibri" panose="020F0502020204030204" pitchFamily="34" charset="0"/>
              </a:rPr>
            </a:br>
            <a:r>
              <a:rPr lang="en-US" sz="2400" dirty="0">
                <a:latin typeface="+mj-lt"/>
              </a:rPr>
              <a:t>                                                                                 </a:t>
            </a:r>
            <a:r>
              <a:rPr lang="vi-VN" sz="2000" dirty="0">
                <a:solidFill>
                  <a:srgbClr val="333333"/>
                </a:solidFill>
                <a:latin typeface="+mj-lt"/>
              </a:rPr>
              <a:t>Theo NGUYỄN QUANG SÁNG</a:t>
            </a:r>
            <a:endParaRPr lang="en-US" sz="2000" dirty="0">
              <a:latin typeface="+mj-lt"/>
            </a:endParaRPr>
          </a:p>
        </p:txBody>
      </p:sp>
      <p:sp>
        <p:nvSpPr>
          <p:cNvPr id="4" name="Text Box 4"/>
          <p:cNvSpPr txBox="1">
            <a:spLocks noChangeArrowheads="1"/>
          </p:cNvSpPr>
          <p:nvPr/>
        </p:nvSpPr>
        <p:spPr bwMode="auto">
          <a:xfrm>
            <a:off x="838200" y="152400"/>
            <a:ext cx="30575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spcBef>
                <a:spcPct val="50000"/>
              </a:spcBef>
            </a:pPr>
            <a:r>
              <a:rPr lang="en-US" altLang="en-US" sz="2400" b="1" i="1" dirty="0">
                <a:solidFill>
                  <a:schemeClr val="accent1"/>
                </a:solidFill>
                <a:latin typeface="Times New Roman" panose="02020603050405020304" pitchFamily="18" charset="0"/>
                <a:cs typeface="Times New Roman" panose="02020603050405020304" pitchFamily="18" charset="0"/>
              </a:rPr>
              <a:t>1/ </a:t>
            </a:r>
            <a:r>
              <a:rPr lang="en-US" altLang="en-US" sz="2400" b="1" i="1" dirty="0" err="1">
                <a:solidFill>
                  <a:schemeClr val="accent1"/>
                </a:solidFill>
                <a:latin typeface="Times New Roman" panose="02020603050405020304" pitchFamily="18" charset="0"/>
                <a:cs typeface="Times New Roman" panose="02020603050405020304" pitchFamily="18" charset="0"/>
              </a:rPr>
              <a:t>Đọc</a:t>
            </a:r>
            <a:r>
              <a:rPr lang="en-US" altLang="en-US" sz="2400" b="1" i="1" dirty="0">
                <a:solidFill>
                  <a:schemeClr val="accent1"/>
                </a:solidFill>
                <a:latin typeface="Times New Roman" panose="02020603050405020304" pitchFamily="18" charset="0"/>
                <a:cs typeface="Times New Roman" panose="02020603050405020304" pitchFamily="18" charset="0"/>
              </a:rPr>
              <a:t> </a:t>
            </a:r>
            <a:r>
              <a:rPr lang="en-US" altLang="en-US" sz="2400" b="1" i="1" dirty="0" err="1">
                <a:solidFill>
                  <a:schemeClr val="accent1"/>
                </a:solidFill>
                <a:latin typeface="Times New Roman" panose="02020603050405020304" pitchFamily="18" charset="0"/>
                <a:cs typeface="Times New Roman" panose="02020603050405020304" pitchFamily="18" charset="0"/>
              </a:rPr>
              <a:t>truyện</a:t>
            </a:r>
            <a:r>
              <a:rPr lang="en-US" altLang="en-US" sz="2400" b="1" i="1" dirty="0">
                <a:solidFill>
                  <a:schemeClr val="accent1"/>
                </a:solidFill>
                <a:latin typeface="Times New Roman" panose="02020603050405020304" pitchFamily="18" charset="0"/>
                <a:cs typeface="Times New Roman" panose="02020603050405020304" pitchFamily="18" charset="0"/>
              </a:rPr>
              <a:t> </a:t>
            </a:r>
            <a:r>
              <a:rPr lang="en-US" altLang="en-US" sz="2400" b="1" i="1" dirty="0" err="1">
                <a:solidFill>
                  <a:schemeClr val="accent1"/>
                </a:solidFill>
                <a:latin typeface="Times New Roman" panose="02020603050405020304" pitchFamily="18" charset="0"/>
                <a:cs typeface="Times New Roman" panose="02020603050405020304" pitchFamily="18" charset="0"/>
              </a:rPr>
              <a:t>sau</a:t>
            </a:r>
            <a:r>
              <a:rPr lang="en-US" altLang="en-US" sz="2400" b="1" i="1" dirty="0">
                <a:solidFill>
                  <a:schemeClr val="accent1"/>
                </a:solidFill>
                <a:latin typeface="Times New Roman" panose="02020603050405020304" pitchFamily="18" charset="0"/>
                <a:cs typeface="Times New Roman" panose="02020603050405020304" pitchFamily="18" charset="0"/>
              </a:rPr>
              <a:t>:</a:t>
            </a:r>
          </a:p>
        </p:txBody>
      </p:sp>
    </p:spTree>
  </p:cSld>
  <p:clrMapOvr>
    <a:masterClrMapping/>
  </p:clrMapOvr>
  <mc:AlternateContent xmlns:mc="http://schemas.openxmlformats.org/markup-compatibility/2006" xmlns:p14="http://schemas.microsoft.com/office/powerpoint/2010/main">
    <mc:Choice Requires="p14">
      <p:transition spd="slow" p14:dur="1500" advClick="0" advTm="95927">
        <p:random/>
      </p:transition>
    </mc:Choice>
    <mc:Fallback xmlns="">
      <p:transition spd="slow" advClick="0" advTm="95927">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81000" y="304800"/>
            <a:ext cx="11506200" cy="3416320"/>
          </a:xfrm>
          <a:prstGeom prst="rect">
            <a:avLst/>
          </a:prstGeom>
        </p:spPr>
        <p:txBody>
          <a:bodyPr wrap="square">
            <a:spAutoFit/>
          </a:bodyPr>
          <a:lstStyle/>
          <a:p>
            <a:pPr algn="just"/>
            <a:r>
              <a:rPr lang="en-US" sz="3600" b="1" dirty="0"/>
              <a:t>2. G</a:t>
            </a:r>
            <a:r>
              <a:rPr lang="vi-VN" sz="3600" b="1" dirty="0"/>
              <a:t>hi lại vắn tắt những hành động của cậu bé bị điểm không trong truyện "Bài văn bị điểm không" Theo em mỗi hành động của cậu bé nói lên điều gì?</a:t>
            </a:r>
            <a:endParaRPr lang="en-US" sz="3600" b="1" dirty="0"/>
          </a:p>
          <a:p>
            <a:pPr algn="just"/>
            <a:endParaRPr lang="en-US" sz="3600" b="1" dirty="0"/>
          </a:p>
          <a:p>
            <a:pPr algn="just"/>
            <a:r>
              <a:rPr lang="en-US" sz="3600" b="1" dirty="0"/>
              <a:t>3. </a:t>
            </a:r>
            <a:r>
              <a:rPr lang="en-US" sz="3600" b="1" dirty="0" err="1"/>
              <a:t>Các</a:t>
            </a:r>
            <a:r>
              <a:rPr lang="en-US" sz="3600" b="1" dirty="0"/>
              <a:t> </a:t>
            </a:r>
            <a:r>
              <a:rPr lang="en-US" sz="3600" b="1" dirty="0" err="1"/>
              <a:t>hành</a:t>
            </a:r>
            <a:r>
              <a:rPr lang="en-US" sz="3600" b="1" dirty="0"/>
              <a:t> </a:t>
            </a:r>
            <a:r>
              <a:rPr lang="en-US" sz="3600" b="1" dirty="0" err="1"/>
              <a:t>động</a:t>
            </a:r>
            <a:r>
              <a:rPr lang="en-US" sz="3600" b="1" dirty="0"/>
              <a:t> </a:t>
            </a:r>
            <a:r>
              <a:rPr lang="en-US" sz="3600" b="1" dirty="0" err="1"/>
              <a:t>nói</a:t>
            </a:r>
            <a:r>
              <a:rPr lang="en-US" sz="3600" b="1" dirty="0"/>
              <a:t> </a:t>
            </a:r>
            <a:r>
              <a:rPr lang="en-US" sz="3600" b="1" dirty="0" err="1"/>
              <a:t>trên</a:t>
            </a:r>
            <a:r>
              <a:rPr lang="en-US" sz="3600" b="1" dirty="0"/>
              <a:t> </a:t>
            </a:r>
            <a:r>
              <a:rPr lang="en-US" sz="3600" b="1" dirty="0" err="1"/>
              <a:t>được</a:t>
            </a:r>
            <a:r>
              <a:rPr lang="en-US" sz="3600" b="1" dirty="0"/>
              <a:t> </a:t>
            </a:r>
            <a:r>
              <a:rPr lang="en-US" sz="3600" b="1" dirty="0" err="1"/>
              <a:t>kể</a:t>
            </a:r>
            <a:r>
              <a:rPr lang="en-US" sz="3600" b="1" dirty="0"/>
              <a:t> </a:t>
            </a:r>
            <a:r>
              <a:rPr lang="en-US" sz="3600" b="1" dirty="0" err="1"/>
              <a:t>theo</a:t>
            </a:r>
            <a:r>
              <a:rPr lang="en-US" sz="3600" b="1" dirty="0"/>
              <a:t> </a:t>
            </a:r>
            <a:r>
              <a:rPr lang="en-US" sz="3600" b="1" dirty="0" err="1"/>
              <a:t>thứ</a:t>
            </a:r>
            <a:r>
              <a:rPr lang="en-US" sz="3600" b="1" dirty="0"/>
              <a:t> </a:t>
            </a:r>
            <a:r>
              <a:rPr lang="en-US" sz="3600" b="1" dirty="0" err="1"/>
              <a:t>tự</a:t>
            </a:r>
            <a:r>
              <a:rPr lang="en-US" sz="3600" b="1" dirty="0"/>
              <a:t> </a:t>
            </a:r>
            <a:r>
              <a:rPr lang="en-US" sz="3600" b="1" dirty="0" err="1"/>
              <a:t>như</a:t>
            </a:r>
            <a:r>
              <a:rPr lang="en-US" sz="3600" b="1" dirty="0"/>
              <a:t> </a:t>
            </a:r>
            <a:r>
              <a:rPr lang="en-US" sz="3600" b="1" dirty="0" err="1"/>
              <a:t>thế</a:t>
            </a:r>
            <a:r>
              <a:rPr lang="en-US" sz="3600" b="1" dirty="0"/>
              <a:t> </a:t>
            </a:r>
            <a:r>
              <a:rPr lang="en-US" sz="3600" b="1" dirty="0" err="1"/>
              <a:t>nào</a:t>
            </a:r>
            <a:r>
              <a:rPr lang="en-US" sz="3600" b="1" dirty="0"/>
              <a:t>?</a:t>
            </a:r>
          </a:p>
        </p:txBody>
      </p:sp>
      <p:cxnSp>
        <p:nvCxnSpPr>
          <p:cNvPr id="7" name="Straight Connector 6"/>
          <p:cNvCxnSpPr/>
          <p:nvPr/>
        </p:nvCxnSpPr>
        <p:spPr>
          <a:xfrm>
            <a:off x="1066800" y="838200"/>
            <a:ext cx="108204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81000" y="1371600"/>
            <a:ext cx="26670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04800" y="4154269"/>
            <a:ext cx="5186035" cy="646331"/>
          </a:xfrm>
          <a:prstGeom prst="rect">
            <a:avLst/>
          </a:prstGeom>
          <a:noFill/>
        </p:spPr>
        <p:txBody>
          <a:bodyPr wrap="none" rtlCol="0">
            <a:spAutoFit/>
          </a:bodyPr>
          <a:lstStyle/>
          <a:p>
            <a:r>
              <a:rPr lang="en-US" sz="3600" b="1" dirty="0" err="1">
                <a:solidFill>
                  <a:srgbClr val="C00000"/>
                </a:solidFill>
              </a:rPr>
              <a:t>Thế</a:t>
            </a:r>
            <a:r>
              <a:rPr lang="en-US" sz="3600" b="1" dirty="0">
                <a:solidFill>
                  <a:srgbClr val="C00000"/>
                </a:solidFill>
              </a:rPr>
              <a:t> </a:t>
            </a:r>
            <a:r>
              <a:rPr lang="en-US" sz="3600" b="1" dirty="0" err="1">
                <a:solidFill>
                  <a:srgbClr val="C00000"/>
                </a:solidFill>
              </a:rPr>
              <a:t>nào</a:t>
            </a:r>
            <a:r>
              <a:rPr lang="en-US" sz="3600" b="1" dirty="0">
                <a:solidFill>
                  <a:srgbClr val="C00000"/>
                </a:solidFill>
              </a:rPr>
              <a:t> </a:t>
            </a:r>
            <a:r>
              <a:rPr lang="en-US" sz="3600" b="1" dirty="0" err="1">
                <a:solidFill>
                  <a:srgbClr val="C00000"/>
                </a:solidFill>
              </a:rPr>
              <a:t>là</a:t>
            </a:r>
            <a:r>
              <a:rPr lang="en-US" sz="3600" b="1" dirty="0">
                <a:solidFill>
                  <a:srgbClr val="C00000"/>
                </a:solidFill>
              </a:rPr>
              <a:t> </a:t>
            </a:r>
            <a:r>
              <a:rPr lang="en-US" sz="3600" b="1" dirty="0" err="1">
                <a:solidFill>
                  <a:srgbClr val="C00000"/>
                </a:solidFill>
              </a:rPr>
              <a:t>ghi</a:t>
            </a:r>
            <a:r>
              <a:rPr lang="en-US" sz="3600" b="1" dirty="0">
                <a:solidFill>
                  <a:srgbClr val="C00000"/>
                </a:solidFill>
              </a:rPr>
              <a:t> </a:t>
            </a:r>
            <a:r>
              <a:rPr lang="en-US" sz="3600" b="1" dirty="0" err="1">
                <a:solidFill>
                  <a:srgbClr val="C00000"/>
                </a:solidFill>
              </a:rPr>
              <a:t>vắn</a:t>
            </a:r>
            <a:r>
              <a:rPr lang="en-US" sz="3600" b="1" dirty="0">
                <a:solidFill>
                  <a:srgbClr val="C00000"/>
                </a:solidFill>
              </a:rPr>
              <a:t> </a:t>
            </a:r>
            <a:r>
              <a:rPr lang="en-US" sz="3600" b="1" dirty="0" err="1">
                <a:solidFill>
                  <a:srgbClr val="C00000"/>
                </a:solidFill>
              </a:rPr>
              <a:t>tắt</a:t>
            </a:r>
            <a:r>
              <a:rPr lang="en-US" sz="3600" b="1" dirty="0">
                <a:solidFill>
                  <a:srgbClr val="C00000"/>
                </a:solidFill>
              </a:rPr>
              <a:t>?</a:t>
            </a:r>
          </a:p>
        </p:txBody>
      </p:sp>
      <p:sp>
        <p:nvSpPr>
          <p:cNvPr id="12" name="TextBox 11"/>
          <p:cNvSpPr txBox="1"/>
          <p:nvPr/>
        </p:nvSpPr>
        <p:spPr>
          <a:xfrm>
            <a:off x="304800" y="4916269"/>
            <a:ext cx="11727891" cy="646331"/>
          </a:xfrm>
          <a:prstGeom prst="rect">
            <a:avLst/>
          </a:prstGeom>
          <a:noFill/>
        </p:spPr>
        <p:txBody>
          <a:bodyPr wrap="none" rtlCol="0">
            <a:spAutoFit/>
          </a:bodyPr>
          <a:lstStyle/>
          <a:p>
            <a:r>
              <a:rPr lang="en-US" sz="3600" b="1" dirty="0" err="1">
                <a:solidFill>
                  <a:srgbClr val="0000CC"/>
                </a:solidFill>
              </a:rPr>
              <a:t>Ghi</a:t>
            </a:r>
            <a:r>
              <a:rPr lang="en-US" sz="3600" b="1" dirty="0">
                <a:solidFill>
                  <a:srgbClr val="0000CC"/>
                </a:solidFill>
              </a:rPr>
              <a:t> </a:t>
            </a:r>
            <a:r>
              <a:rPr lang="en-US" sz="3600" b="1" dirty="0" err="1">
                <a:solidFill>
                  <a:srgbClr val="0000CC"/>
                </a:solidFill>
              </a:rPr>
              <a:t>vắn</a:t>
            </a:r>
            <a:r>
              <a:rPr lang="en-US" sz="3600" b="1" dirty="0">
                <a:solidFill>
                  <a:srgbClr val="0000CC"/>
                </a:solidFill>
              </a:rPr>
              <a:t> </a:t>
            </a:r>
            <a:r>
              <a:rPr lang="en-US" sz="3600" b="1" dirty="0" err="1">
                <a:solidFill>
                  <a:srgbClr val="0000CC"/>
                </a:solidFill>
              </a:rPr>
              <a:t>tắt</a:t>
            </a:r>
            <a:r>
              <a:rPr lang="en-US" sz="3600" b="1" dirty="0">
                <a:solidFill>
                  <a:srgbClr val="0000CC"/>
                </a:solidFill>
              </a:rPr>
              <a:t> </a:t>
            </a:r>
            <a:r>
              <a:rPr lang="en-US" sz="3600" b="1" dirty="0" err="1">
                <a:solidFill>
                  <a:srgbClr val="0000CC"/>
                </a:solidFill>
              </a:rPr>
              <a:t>là</a:t>
            </a:r>
            <a:r>
              <a:rPr lang="en-US" sz="3600" b="1" dirty="0">
                <a:solidFill>
                  <a:srgbClr val="0000CC"/>
                </a:solidFill>
              </a:rPr>
              <a:t> </a:t>
            </a:r>
            <a:r>
              <a:rPr lang="en-US" sz="3600" b="1" dirty="0" err="1">
                <a:solidFill>
                  <a:srgbClr val="0000CC"/>
                </a:solidFill>
              </a:rPr>
              <a:t>ghi</a:t>
            </a:r>
            <a:r>
              <a:rPr lang="en-US" sz="3600" b="1" dirty="0">
                <a:solidFill>
                  <a:srgbClr val="0000CC"/>
                </a:solidFill>
              </a:rPr>
              <a:t> </a:t>
            </a:r>
            <a:r>
              <a:rPr lang="en-US" sz="3600" b="1" dirty="0" err="1">
                <a:solidFill>
                  <a:srgbClr val="0000CC"/>
                </a:solidFill>
              </a:rPr>
              <a:t>những</a:t>
            </a:r>
            <a:r>
              <a:rPr lang="en-US" sz="3600" b="1" dirty="0">
                <a:solidFill>
                  <a:srgbClr val="0000CC"/>
                </a:solidFill>
              </a:rPr>
              <a:t> </a:t>
            </a:r>
            <a:r>
              <a:rPr lang="en-US" sz="3600" b="1" dirty="0" err="1">
                <a:solidFill>
                  <a:srgbClr val="0000CC"/>
                </a:solidFill>
              </a:rPr>
              <a:t>nội</a:t>
            </a:r>
            <a:r>
              <a:rPr lang="en-US" sz="3600" b="1" dirty="0">
                <a:solidFill>
                  <a:srgbClr val="0000CC"/>
                </a:solidFill>
              </a:rPr>
              <a:t> dung </a:t>
            </a:r>
            <a:r>
              <a:rPr lang="en-US" sz="3600" b="1" dirty="0" err="1">
                <a:solidFill>
                  <a:srgbClr val="0000CC"/>
                </a:solidFill>
              </a:rPr>
              <a:t>chính</a:t>
            </a:r>
            <a:r>
              <a:rPr lang="en-US" sz="3600" b="1" dirty="0">
                <a:solidFill>
                  <a:srgbClr val="0000CC"/>
                </a:solidFill>
              </a:rPr>
              <a:t>, </a:t>
            </a:r>
            <a:r>
              <a:rPr lang="en-US" sz="3600" b="1" dirty="0" err="1">
                <a:solidFill>
                  <a:srgbClr val="0000CC"/>
                </a:solidFill>
              </a:rPr>
              <a:t>quan</a:t>
            </a:r>
            <a:r>
              <a:rPr lang="en-US" sz="3600" b="1" dirty="0">
                <a:solidFill>
                  <a:srgbClr val="0000CC"/>
                </a:solidFill>
              </a:rPr>
              <a:t> </a:t>
            </a:r>
            <a:r>
              <a:rPr lang="en-US" sz="3600" b="1" dirty="0" err="1">
                <a:solidFill>
                  <a:srgbClr val="0000CC"/>
                </a:solidFill>
              </a:rPr>
              <a:t>trọng</a:t>
            </a:r>
            <a:r>
              <a:rPr lang="en-US" sz="3600" b="1" dirty="0">
                <a:solidFill>
                  <a:srgbClr val="0000CC"/>
                </a:solidFill>
              </a:rPr>
              <a:t>.</a:t>
            </a: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Rot="1" noChangeArrowheads="1"/>
          </p:cNvSpPr>
          <p:nvPr>
            <p:ph idx="1"/>
          </p:nvPr>
        </p:nvSpPr>
        <p:spPr>
          <a:xfrm>
            <a:off x="228600" y="816864"/>
            <a:ext cx="11963400" cy="1600200"/>
          </a:xfrm>
        </p:spPr>
        <p:txBody>
          <a:bodyPr/>
          <a:lstStyle/>
          <a:p>
            <a:pPr eaLnBrk="1" hangingPunct="1">
              <a:buFont typeface="Wingdings" panose="05000000000000000000" pitchFamily="2" charset="2"/>
              <a:buNone/>
            </a:pPr>
            <a:r>
              <a:rPr lang="en-US" sz="3200" dirty="0" err="1">
                <a:latin typeface="Times New Roman" panose="02020603050405020304" pitchFamily="18" charset="0"/>
                <a:cs typeface="Times New Roman" panose="02020603050405020304" pitchFamily="18" charset="0"/>
              </a:rPr>
              <a:t>Đọc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truyện</a:t>
            </a:r>
            <a:r>
              <a:rPr lang="en-US" sz="3200"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Bài</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văn</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bị</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điểm</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không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câu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hỏi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bảng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sau</a:t>
            </a:r>
            <a:r>
              <a:rPr lang="en-US" sz="3200" dirty="0">
                <a:latin typeface="Times New Roman" panose="02020603050405020304" pitchFamily="18" charset="0"/>
                <a:cs typeface="Times New Roman" panose="02020603050405020304" pitchFamily="18" charset="0"/>
              </a:rPr>
              <a:t>:</a:t>
            </a:r>
          </a:p>
          <a:p>
            <a:pPr eaLnBrk="1" hangingPunct="1">
              <a:buFont typeface="Wingdings" panose="05000000000000000000" pitchFamily="2" charset="2"/>
              <a:buNone/>
            </a:pPr>
            <a:r>
              <a:rPr lang="en-US" sz="3200" dirty="0">
                <a:latin typeface="Arial" panose="020B0604020202020204" pitchFamily="34" charset="0"/>
                <a:cs typeface="Arial" panose="020B0604020202020204" pitchFamily="34" charset="0"/>
              </a:rPr>
              <a:t>    </a:t>
            </a:r>
          </a:p>
        </p:txBody>
      </p:sp>
      <p:sp>
        <p:nvSpPr>
          <p:cNvPr id="3" name="Hộp_Văn_Bản 2"/>
          <p:cNvSpPr txBox="1"/>
          <p:nvPr/>
        </p:nvSpPr>
        <p:spPr>
          <a:xfrm>
            <a:off x="97536" y="228600"/>
            <a:ext cx="7924800" cy="646331"/>
          </a:xfrm>
          <a:prstGeom prst="rect">
            <a:avLst/>
          </a:prstGeom>
          <a:noFill/>
        </p:spPr>
        <p:txBody>
          <a:bodyPr wrap="square" rtlCol="0">
            <a:spAutoFit/>
          </a:bodyPr>
          <a:lstStyle/>
          <a:p>
            <a:r>
              <a:rPr lang="en-US" sz="3600" b="1" dirty="0">
                <a:solidFill>
                  <a:srgbClr val="FF0000"/>
                </a:solidFill>
                <a:latin typeface="Arial" panose="020B0604020202020204" pitchFamily="34" charset="0"/>
                <a:cs typeface="Arial" panose="020B0604020202020204" pitchFamily="34" charset="0"/>
              </a:rPr>
              <a:t>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Nhận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xét</a:t>
            </a:r>
            <a:endParaRPr lang="en-US" sz="3600" b="1" dirty="0">
              <a:solidFill>
                <a:srgbClr val="FF0000"/>
              </a:solidFill>
              <a:latin typeface="Times New Roman" panose="02020603050405020304" pitchFamily="18" charset="0"/>
              <a:cs typeface="Times New Roman" panose="02020603050405020304" pitchFamily="18" charset="0"/>
            </a:endParaRPr>
          </a:p>
        </p:txBody>
      </p:sp>
      <p:graphicFrame>
        <p:nvGraphicFramePr>
          <p:cNvPr id="4" name="Table 3"/>
          <p:cNvGraphicFramePr>
            <a:graphicFrameLocks noGrp="1"/>
          </p:cNvGraphicFramePr>
          <p:nvPr/>
        </p:nvGraphicFramePr>
        <p:xfrm>
          <a:off x="304800" y="1447799"/>
          <a:ext cx="11658600" cy="5166281"/>
        </p:xfrm>
        <a:graphic>
          <a:graphicData uri="http://schemas.openxmlformats.org/drawingml/2006/table">
            <a:tbl>
              <a:tblPr firstRow="1" bandRow="1">
                <a:tableStyleId>{5C22544A-7EE6-4342-B048-85BDC9FD1C3A}</a:tableStyleId>
              </a:tblPr>
              <a:tblGrid>
                <a:gridCol w="6096000">
                  <a:extLst>
                    <a:ext uri="{9D8B030D-6E8A-4147-A177-3AD203B41FA5}">
                      <a16:colId xmlns:a16="http://schemas.microsoft.com/office/drawing/2014/main" val="20000"/>
                    </a:ext>
                  </a:extLst>
                </a:gridCol>
                <a:gridCol w="5562600">
                  <a:extLst>
                    <a:ext uri="{9D8B030D-6E8A-4147-A177-3AD203B41FA5}">
                      <a16:colId xmlns:a16="http://schemas.microsoft.com/office/drawing/2014/main" val="20001"/>
                    </a:ext>
                  </a:extLst>
                </a:gridCol>
              </a:tblGrid>
              <a:tr h="988625">
                <a:tc>
                  <a:txBody>
                    <a:bodyPr/>
                    <a:lstStyle/>
                    <a:p>
                      <a:r>
                        <a:rPr lang="en-US" sz="2800" dirty="0"/>
                        <a:t>     </a:t>
                      </a:r>
                      <a:r>
                        <a:rPr lang="en-US" sz="2800" dirty="0" err="1"/>
                        <a:t>Nêu</a:t>
                      </a:r>
                      <a:r>
                        <a:rPr lang="en-US" sz="2800" baseline="0" dirty="0"/>
                        <a:t> </a:t>
                      </a:r>
                      <a:r>
                        <a:rPr lang="en-US" sz="2800" baseline="0" dirty="0" err="1"/>
                        <a:t>vắn</a:t>
                      </a:r>
                      <a:r>
                        <a:rPr lang="en-US" sz="2800" baseline="0" dirty="0"/>
                        <a:t> </a:t>
                      </a:r>
                      <a:r>
                        <a:rPr lang="en-US" sz="2800" baseline="0" dirty="0" err="1"/>
                        <a:t>tắt</a:t>
                      </a:r>
                      <a:r>
                        <a:rPr lang="en-US" sz="2800" baseline="0" dirty="0"/>
                        <a:t> </a:t>
                      </a:r>
                      <a:r>
                        <a:rPr lang="en-US" sz="2800" baseline="0" dirty="0" err="1"/>
                        <a:t>các</a:t>
                      </a:r>
                      <a:r>
                        <a:rPr lang="en-US" sz="2800" baseline="0" dirty="0"/>
                        <a:t> </a:t>
                      </a:r>
                      <a:r>
                        <a:rPr lang="en-US" sz="2800" dirty="0" err="1"/>
                        <a:t>hành</a:t>
                      </a:r>
                      <a:r>
                        <a:rPr lang="en-US" sz="2800" baseline="0" dirty="0"/>
                        <a:t> </a:t>
                      </a:r>
                      <a:r>
                        <a:rPr lang="en-US" sz="2800" baseline="0" dirty="0" err="1"/>
                        <a:t>động</a:t>
                      </a:r>
                      <a:r>
                        <a:rPr lang="en-US" sz="2800" baseline="0" dirty="0"/>
                        <a:t> </a:t>
                      </a:r>
                    </a:p>
                    <a:p>
                      <a:pPr algn="ctr"/>
                      <a:r>
                        <a:rPr lang="en-US" sz="2800" baseline="0" dirty="0" err="1"/>
                        <a:t>của</a:t>
                      </a:r>
                      <a:r>
                        <a:rPr lang="en-US" sz="2800" baseline="0" dirty="0"/>
                        <a:t> </a:t>
                      </a:r>
                      <a:r>
                        <a:rPr lang="en-US" sz="2800" baseline="0" dirty="0" err="1"/>
                        <a:t>cậu</a:t>
                      </a:r>
                      <a:r>
                        <a:rPr lang="en-US" sz="2800" baseline="0" dirty="0"/>
                        <a:t> </a:t>
                      </a:r>
                      <a:r>
                        <a:rPr lang="en-US" sz="2800" baseline="0" dirty="0" err="1"/>
                        <a:t>bé</a:t>
                      </a:r>
                      <a:endParaRPr lang="en-US" sz="2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sz="2800" dirty="0"/>
                        <a:t> </a:t>
                      </a:r>
                      <a:r>
                        <a:rPr lang="en-US" sz="2800" dirty="0" err="1"/>
                        <a:t>Hành</a:t>
                      </a:r>
                      <a:r>
                        <a:rPr lang="en-US" sz="2800" baseline="0" dirty="0"/>
                        <a:t> </a:t>
                      </a:r>
                      <a:r>
                        <a:rPr lang="en-US" sz="2800" baseline="0" dirty="0" err="1"/>
                        <a:t>động</a:t>
                      </a:r>
                      <a:r>
                        <a:rPr lang="en-US" sz="2800" baseline="0" dirty="0"/>
                        <a:t> </a:t>
                      </a:r>
                      <a:r>
                        <a:rPr lang="en-US" sz="2800" baseline="0" dirty="0" err="1"/>
                        <a:t>ấy</a:t>
                      </a:r>
                      <a:r>
                        <a:rPr lang="en-US" sz="2800" baseline="0" dirty="0"/>
                        <a:t> </a:t>
                      </a:r>
                      <a:r>
                        <a:rPr lang="en-US" sz="2800" baseline="0" dirty="0" err="1"/>
                        <a:t>nói</a:t>
                      </a:r>
                      <a:r>
                        <a:rPr lang="en-US" sz="2800" baseline="0" dirty="0"/>
                        <a:t> </a:t>
                      </a:r>
                      <a:r>
                        <a:rPr lang="en-US" sz="2800" baseline="0" dirty="0" err="1"/>
                        <a:t>lên</a:t>
                      </a:r>
                      <a:r>
                        <a:rPr lang="en-US" sz="2800" baseline="0" dirty="0"/>
                        <a:t> </a:t>
                      </a:r>
                      <a:r>
                        <a:rPr lang="en-US" sz="2800" baseline="0" dirty="0" err="1"/>
                        <a:t>điều</a:t>
                      </a:r>
                      <a:r>
                        <a:rPr lang="en-US" sz="2800" baseline="0" dirty="0"/>
                        <a:t> </a:t>
                      </a:r>
                      <a:r>
                        <a:rPr lang="en-US" sz="2800" baseline="0" dirty="0" err="1"/>
                        <a:t>gì</a:t>
                      </a:r>
                      <a:r>
                        <a:rPr lang="en-US" sz="2800" baseline="0" dirty="0"/>
                        <a:t> </a:t>
                      </a:r>
                    </a:p>
                    <a:p>
                      <a:pPr marL="0" marR="0" indent="0" algn="ctr" defTabSz="914400" rtl="0" eaLnBrk="1" fontAlgn="auto" latinLnBrk="0" hangingPunct="1">
                        <a:lnSpc>
                          <a:spcPct val="100000"/>
                        </a:lnSpc>
                        <a:spcBef>
                          <a:spcPts val="0"/>
                        </a:spcBef>
                        <a:spcAft>
                          <a:spcPts val="0"/>
                        </a:spcAft>
                        <a:buClrTx/>
                        <a:buSzTx/>
                        <a:buFontTx/>
                        <a:buNone/>
                        <a:defRPr/>
                      </a:pPr>
                      <a:r>
                        <a:rPr lang="en-US" sz="2800" baseline="0" dirty="0" err="1"/>
                        <a:t>về</a:t>
                      </a:r>
                      <a:r>
                        <a:rPr lang="en-US" sz="2800" baseline="0" dirty="0"/>
                        <a:t> </a:t>
                      </a:r>
                      <a:r>
                        <a:rPr lang="en-US" sz="2800" baseline="0" dirty="0" err="1"/>
                        <a:t>cậu</a:t>
                      </a:r>
                      <a:r>
                        <a:rPr lang="en-US" sz="2800" baseline="0" dirty="0"/>
                        <a:t> </a:t>
                      </a:r>
                      <a:r>
                        <a:rPr lang="en-US" sz="2800" baseline="0" dirty="0" err="1"/>
                        <a:t>bé</a:t>
                      </a:r>
                      <a:r>
                        <a:rPr lang="en-US" sz="2800" baseline="0" dirty="0"/>
                        <a:t>?</a:t>
                      </a:r>
                      <a:endParaRPr lang="en-US" sz="2800" dirty="0"/>
                    </a:p>
                  </a:txBody>
                  <a:tcPr/>
                </a:tc>
                <a:extLst>
                  <a:ext uri="{0D108BD9-81ED-4DB2-BD59-A6C34878D82A}">
                    <a16:rowId xmlns:a16="http://schemas.microsoft.com/office/drawing/2014/main" val="10000"/>
                  </a:ext>
                </a:extLst>
              </a:tr>
              <a:tr h="1084299">
                <a:tc>
                  <a:txBody>
                    <a:bodyPr/>
                    <a:lstStyle/>
                    <a:p>
                      <a:pPr eaLnBrk="1" hangingPunct="1">
                        <a:buFont typeface="Wingdings" panose="05000000000000000000" pitchFamily="2" charset="2"/>
                        <a:buNone/>
                      </a:pPr>
                      <a:r>
                        <a:rPr lang="en-US" sz="2800" b="1" dirty="0">
                          <a:solidFill>
                            <a:srgbClr val="FF0000"/>
                          </a:solidFill>
                          <a:latin typeface="Times New Roman" panose="02020603050405020304" pitchFamily="18" charset="0"/>
                          <a:cs typeface="Times New Roman" panose="02020603050405020304" pitchFamily="18" charset="0"/>
                        </a:rPr>
                        <a:t> </a:t>
                      </a:r>
                    </a:p>
                  </a:txBody>
                  <a:tcPr/>
                </a:tc>
                <a:tc>
                  <a:txBody>
                    <a:bodyPr/>
                    <a:lstStyle/>
                    <a:p>
                      <a:r>
                        <a:rPr lang="en-US" dirty="0"/>
                        <a:t>                                  </a:t>
                      </a:r>
                    </a:p>
                  </a:txBody>
                  <a:tcPr/>
                </a:tc>
                <a:extLst>
                  <a:ext uri="{0D108BD9-81ED-4DB2-BD59-A6C34878D82A}">
                    <a16:rowId xmlns:a16="http://schemas.microsoft.com/office/drawing/2014/main" val="10001"/>
                  </a:ext>
                </a:extLst>
              </a:tr>
              <a:tr h="1594557">
                <a:tc>
                  <a:txBody>
                    <a:bodyPr/>
                    <a:lstStyle/>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defRPr/>
                      </a:pPr>
                      <a:endParaRPr lang="en-US" sz="2800" b="1" dirty="0">
                        <a:solidFill>
                          <a:srgbClr val="FF0000"/>
                        </a:solidFill>
                        <a:latin typeface="Times New Roman" panose="02020603050405020304" pitchFamily="18" charset="0"/>
                        <a:cs typeface="Times New Roman" panose="02020603050405020304" pitchFamily="18" charset="0"/>
                      </a:endParaRPr>
                    </a:p>
                  </a:txBody>
                  <a:tcPr/>
                </a:tc>
                <a:tc>
                  <a:txBody>
                    <a:bodyPr/>
                    <a:lstStyle/>
                    <a:p>
                      <a:endParaRPr lang="en-US" dirty="0"/>
                    </a:p>
                  </a:txBody>
                  <a:tcPr/>
                </a:tc>
                <a:extLst>
                  <a:ext uri="{0D108BD9-81ED-4DB2-BD59-A6C34878D82A}">
                    <a16:rowId xmlns:a16="http://schemas.microsoft.com/office/drawing/2014/main" val="10002"/>
                  </a:ext>
                </a:extLst>
              </a:tr>
              <a:tr h="1498800">
                <a:tc>
                  <a:txBody>
                    <a:bodyPr/>
                    <a:lstStyle/>
                    <a:p>
                      <a:pPr eaLnBrk="1" hangingPunct="1">
                        <a:buFont typeface="Wingdings" panose="05000000000000000000" pitchFamily="2" charset="2"/>
                        <a:buNone/>
                      </a:pPr>
                      <a:r>
                        <a:rPr lang="en-US" sz="2800" b="1" dirty="0">
                          <a:solidFill>
                            <a:srgbClr val="FF0000"/>
                          </a:solidFill>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 </a:t>
                      </a:r>
                      <a:endParaRPr lang="en-US" sz="2800" dirty="0"/>
                    </a:p>
                  </a:txBody>
                  <a:tcPr/>
                </a:tc>
                <a:tc>
                  <a:txBody>
                    <a:bodyPr/>
                    <a:lstStyle/>
                    <a:p>
                      <a:r>
                        <a:rPr lang="en-US" dirty="0"/>
                        <a:t>                          </a:t>
                      </a:r>
                    </a:p>
                    <a:p>
                      <a:endParaRPr lang="en-US" dirty="0"/>
                    </a:p>
                    <a:p>
                      <a:r>
                        <a:rPr lang="en-US" sz="4000" dirty="0"/>
                        <a:t>           </a:t>
                      </a:r>
                      <a:r>
                        <a:rPr lang="en-US" sz="4000" baseline="0" dirty="0"/>
                        <a:t> </a:t>
                      </a:r>
                      <a:endParaRPr lang="en-US" sz="4000" dirty="0"/>
                    </a:p>
                  </a:txBody>
                  <a:tcPr/>
                </a:tc>
                <a:extLst>
                  <a:ext uri="{0D108BD9-81ED-4DB2-BD59-A6C34878D82A}">
                    <a16:rowId xmlns:a16="http://schemas.microsoft.com/office/drawing/2014/main" val="10003"/>
                  </a:ext>
                </a:extLst>
              </a:tr>
            </a:tbl>
          </a:graphicData>
        </a:graphic>
      </p:graphicFrame>
      <p:sp>
        <p:nvSpPr>
          <p:cNvPr id="5" name="TextBox 4"/>
          <p:cNvSpPr txBox="1"/>
          <p:nvPr/>
        </p:nvSpPr>
        <p:spPr>
          <a:xfrm>
            <a:off x="6690360" y="2667000"/>
            <a:ext cx="2991525" cy="523220"/>
          </a:xfrm>
          <a:prstGeom prst="rect">
            <a:avLst/>
          </a:prstGeom>
          <a:noFill/>
        </p:spPr>
        <p:txBody>
          <a:bodyPr wrap="none" rtlCol="0">
            <a:spAutoFit/>
          </a:bodyPr>
          <a:lstStyle/>
          <a:p>
            <a:r>
              <a:rPr lang="en-US" sz="2800" dirty="0" err="1">
                <a:latin typeface="Times New Roman" panose="02020603050405020304" pitchFamily="18" charset="0"/>
                <a:cs typeface="Times New Roman" panose="02020603050405020304" pitchFamily="18" charset="0"/>
              </a:rPr>
              <a:t>Cậu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thà</a:t>
            </a:r>
            <a:r>
              <a:rPr lang="en-US" sz="2800" dirty="0">
                <a:latin typeface="Times New Roman" panose="02020603050405020304" pitchFamily="18" charset="0"/>
                <a:cs typeface="Times New Roman" panose="02020603050405020304" pitchFamily="18" charset="0"/>
              </a:rPr>
              <a:t>.</a:t>
            </a:r>
          </a:p>
        </p:txBody>
      </p:sp>
      <p:sp>
        <p:nvSpPr>
          <p:cNvPr id="7" name="TextBox 6"/>
          <p:cNvSpPr txBox="1"/>
          <p:nvPr/>
        </p:nvSpPr>
        <p:spPr>
          <a:xfrm>
            <a:off x="6644640" y="5181600"/>
            <a:ext cx="5410200" cy="1384995"/>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rPr>
              <a:t>Cậu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yêu</a:t>
            </a:r>
            <a:r>
              <a:rPr lang="en-US" sz="2800" dirty="0">
                <a:latin typeface="Times New Roman" panose="02020603050405020304" pitchFamily="18" charset="0"/>
                <a:cs typeface="Times New Roman" panose="02020603050405020304" pitchFamily="18" charset="0"/>
              </a:rPr>
              <a:t> cha </a:t>
            </a:r>
            <a:r>
              <a:rPr lang="en-US" sz="2800" dirty="0" err="1">
                <a:latin typeface="Times New Roman" panose="02020603050405020304" pitchFamily="18" charset="0"/>
                <a:cs typeface="Times New Roman" panose="02020603050405020304" pitchFamily="18" charset="0"/>
              </a:rPr>
              <a:t>nên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cậu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mượn</a:t>
            </a:r>
            <a:r>
              <a:rPr lang="en-US" sz="2800" dirty="0">
                <a:latin typeface="Times New Roman" panose="02020603050405020304" pitchFamily="18" charset="0"/>
                <a:cs typeface="Times New Roman" panose="02020603050405020304" pitchFamily="18" charset="0"/>
              </a:rPr>
              <a:t> cha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làm</a:t>
            </a:r>
            <a:r>
              <a:rPr lang="en-US" sz="2800" dirty="0">
                <a:latin typeface="Times New Roman" panose="02020603050405020304" pitchFamily="18" charset="0"/>
                <a:cs typeface="Times New Roman" panose="02020603050405020304" pitchFamily="18" charset="0"/>
              </a:rPr>
              <a:t> cha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mình</a:t>
            </a:r>
            <a:endParaRPr lang="en-US" sz="2800" dirty="0">
              <a:latin typeface="Times New Roman" panose="02020603050405020304" pitchFamily="18" charset="0"/>
              <a:cs typeface="Times New Roman" panose="02020603050405020304" pitchFamily="18" charset="0"/>
            </a:endParaRPr>
          </a:p>
        </p:txBody>
      </p:sp>
      <p:sp>
        <p:nvSpPr>
          <p:cNvPr id="8" name="Rectangle 7"/>
          <p:cNvSpPr/>
          <p:nvPr/>
        </p:nvSpPr>
        <p:spPr>
          <a:xfrm>
            <a:off x="6477000" y="3810000"/>
            <a:ext cx="5562600" cy="954107"/>
          </a:xfrm>
          <a:prstGeom prst="rect">
            <a:avLst/>
          </a:prstGeom>
        </p:spPr>
        <p:txBody>
          <a:bodyPr wrap="square">
            <a:spAutoFit/>
          </a:bodyPr>
          <a:lstStyle/>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Cậu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trung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Cậu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buồn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hoàn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cảnh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mình</a:t>
            </a:r>
            <a:r>
              <a:rPr lang="en-US" sz="2800" dirty="0">
                <a:latin typeface="Times New Roman" panose="02020603050405020304" pitchFamily="18" charset="0"/>
                <a:cs typeface="Times New Roman" panose="02020603050405020304" pitchFamily="18" charset="0"/>
              </a:rPr>
              <a:t>.</a:t>
            </a:r>
          </a:p>
        </p:txBody>
      </p:sp>
      <p:sp>
        <p:nvSpPr>
          <p:cNvPr id="10" name="TextBox 9"/>
          <p:cNvSpPr txBox="1"/>
          <p:nvPr/>
        </p:nvSpPr>
        <p:spPr>
          <a:xfrm>
            <a:off x="2286000" y="2514600"/>
            <a:ext cx="4191000" cy="954107"/>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rPr>
              <a:t>Cậu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nộp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giấy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cô</a:t>
            </a:r>
            <a:r>
              <a:rPr lang="en-US" sz="2800" dirty="0">
                <a:latin typeface="Times New Roman" panose="02020603050405020304" pitchFamily="18" charset="0"/>
                <a:cs typeface="Times New Roman" panose="02020603050405020304" pitchFamily="18" charset="0"/>
              </a:rPr>
              <a:t>.</a:t>
            </a:r>
          </a:p>
        </p:txBody>
      </p:sp>
      <p:sp>
        <p:nvSpPr>
          <p:cNvPr id="11" name="TextBox 10"/>
          <p:cNvSpPr txBox="1"/>
          <p:nvPr/>
        </p:nvSpPr>
        <p:spPr>
          <a:xfrm>
            <a:off x="2057400" y="3657600"/>
            <a:ext cx="4297680" cy="1384995"/>
          </a:xfrm>
          <a:prstGeom prst="rect">
            <a:avLst/>
          </a:prstGeom>
          <a:noFill/>
        </p:spPr>
        <p:txBody>
          <a:bodyPr wrap="square" rtlCol="0">
            <a:spAutoFit/>
          </a:bodyPr>
          <a:lstStyle/>
          <a:p>
            <a:pPr algn="just"/>
            <a:r>
              <a:rPr lang="en-US" sz="2800" b="1" dirty="0">
                <a:solidFill>
                  <a:srgbClr val="FF0000"/>
                </a:solidFill>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Cậu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cô</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hỏi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lời</a:t>
            </a:r>
            <a:r>
              <a:rPr lang="en-US" sz="2800" dirty="0">
                <a:latin typeface="Times New Roman" panose="02020603050405020304" pitchFamily="18" charset="0"/>
                <a:cs typeface="Times New Roman" panose="02020603050405020304" pitchFamily="18" charset="0"/>
              </a:rPr>
              <a:t> “Con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cha”.</a:t>
            </a:r>
          </a:p>
        </p:txBody>
      </p:sp>
      <p:sp>
        <p:nvSpPr>
          <p:cNvPr id="12" name="TextBox 11"/>
          <p:cNvSpPr txBox="1"/>
          <p:nvPr/>
        </p:nvSpPr>
        <p:spPr>
          <a:xfrm>
            <a:off x="2026920" y="5227320"/>
            <a:ext cx="4450080" cy="1384995"/>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rPr>
              <a:t>Cậu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khóc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hỏi</a:t>
            </a:r>
            <a:r>
              <a:rPr lang="en-US" sz="2800" dirty="0">
                <a:latin typeface="Times New Roman" panose="02020603050405020304" pitchFamily="18" charset="0"/>
                <a:cs typeface="Times New Roman" panose="02020603050405020304" pitchFamily="18" charset="0"/>
              </a:rPr>
              <a:t>: “Sao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đứa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khác</a:t>
            </a:r>
            <a:r>
              <a:rPr lang="en-US" sz="2800" dirty="0">
                <a:latin typeface="Times New Roman" panose="02020603050405020304" pitchFamily="18" charset="0"/>
                <a:cs typeface="Times New Roman" panose="02020603050405020304" pitchFamily="18" charset="0"/>
              </a:rPr>
              <a:t>?”</a:t>
            </a:r>
          </a:p>
        </p:txBody>
      </p:sp>
      <p:sp>
        <p:nvSpPr>
          <p:cNvPr id="2" name="Rectangle 1"/>
          <p:cNvSpPr/>
          <p:nvPr/>
        </p:nvSpPr>
        <p:spPr>
          <a:xfrm>
            <a:off x="6372442" y="1348450"/>
            <a:ext cx="5577840" cy="5486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11988" y="2514600"/>
            <a:ext cx="2119491" cy="523220"/>
          </a:xfrm>
          <a:prstGeom prst="rect">
            <a:avLst/>
          </a:prstGeom>
        </p:spPr>
        <p:txBody>
          <a:bodyPr wrap="none">
            <a:spAutoFit/>
          </a:bodyPr>
          <a:lstStyle/>
          <a:p>
            <a:r>
              <a:rPr lang="en-US" sz="2800" b="1" dirty="0" err="1">
                <a:solidFill>
                  <a:srgbClr val="FF0000"/>
                </a:solidFill>
                <a:latin typeface="Times New Roman" panose="02020603050405020304" pitchFamily="18" charset="0"/>
                <a:cs typeface="Times New Roman" panose="02020603050405020304" pitchFamily="18" charset="0"/>
              </a:rPr>
              <a:t>Giờ</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làm</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bài</a:t>
            </a:r>
            <a:r>
              <a:rPr lang="en-US" sz="2800" b="1" dirty="0">
                <a:solidFill>
                  <a:srgbClr val="FF0000"/>
                </a:solidFill>
                <a:latin typeface="Times New Roman" panose="02020603050405020304" pitchFamily="18" charset="0"/>
                <a:cs typeface="Times New Roman" panose="02020603050405020304" pitchFamily="18" charset="0"/>
              </a:rPr>
              <a:t>:</a:t>
            </a:r>
            <a:endParaRPr lang="en-US" sz="2800" dirty="0"/>
          </a:p>
        </p:txBody>
      </p:sp>
      <p:sp>
        <p:nvSpPr>
          <p:cNvPr id="9" name="Rectangle 8"/>
          <p:cNvSpPr/>
          <p:nvPr/>
        </p:nvSpPr>
        <p:spPr>
          <a:xfrm>
            <a:off x="318365" y="3657600"/>
            <a:ext cx="1999265" cy="523220"/>
          </a:xfrm>
          <a:prstGeom prst="rect">
            <a:avLst/>
          </a:prstGeom>
        </p:spPr>
        <p:txBody>
          <a:bodyPr wrap="none">
            <a:spAutoFit/>
          </a:bodyPr>
          <a:lstStyle/>
          <a:p>
            <a:pPr eaLnBrk="1" fontAlgn="auto" hangingPunct="1">
              <a:spcBef>
                <a:spcPts val="0"/>
              </a:spcBef>
              <a:spcAft>
                <a:spcPts val="0"/>
              </a:spcAft>
              <a:defRPr/>
            </a:pPr>
            <a:r>
              <a:rPr lang="en-US" sz="2800" b="1" dirty="0" err="1">
                <a:solidFill>
                  <a:srgbClr val="FF0000"/>
                </a:solidFill>
                <a:latin typeface="Times New Roman" panose="02020603050405020304" pitchFamily="18" charset="0"/>
                <a:cs typeface="Times New Roman" panose="02020603050405020304" pitchFamily="18" charset="0"/>
              </a:rPr>
              <a:t>Giờ</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trả</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bài</a:t>
            </a:r>
            <a:r>
              <a:rPr lang="en-US" sz="2800" b="1" dirty="0">
                <a:solidFill>
                  <a:srgbClr val="FF0000"/>
                </a:solidFill>
                <a:latin typeface="Times New Roman" panose="02020603050405020304" pitchFamily="18" charset="0"/>
                <a:cs typeface="Times New Roman" panose="02020603050405020304" pitchFamily="18" charset="0"/>
              </a:rPr>
              <a:t>:</a:t>
            </a:r>
          </a:p>
        </p:txBody>
      </p:sp>
      <p:sp>
        <p:nvSpPr>
          <p:cNvPr id="13" name="Rectangle 12"/>
          <p:cNvSpPr/>
          <p:nvPr/>
        </p:nvSpPr>
        <p:spPr>
          <a:xfrm>
            <a:off x="304800" y="5191780"/>
            <a:ext cx="1758815" cy="523220"/>
          </a:xfrm>
          <a:prstGeom prst="rect">
            <a:avLst/>
          </a:prstGeom>
        </p:spPr>
        <p:txBody>
          <a:bodyPr wrap="none">
            <a:spAutoFit/>
          </a:bodyPr>
          <a:lstStyle/>
          <a:p>
            <a:r>
              <a:rPr lang="en-US" sz="2800" b="1" dirty="0" err="1">
                <a:solidFill>
                  <a:srgbClr val="FF0000"/>
                </a:solidFill>
                <a:latin typeface="Times New Roman" panose="02020603050405020304" pitchFamily="18" charset="0"/>
                <a:cs typeface="Times New Roman" panose="02020603050405020304" pitchFamily="18" charset="0"/>
              </a:rPr>
              <a:t>Lúc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ra</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về</a:t>
            </a:r>
            <a:r>
              <a:rPr lang="en-US" sz="2800" b="1" dirty="0">
                <a:solidFill>
                  <a:srgbClr val="FF0000"/>
                </a:solidFill>
                <a:latin typeface="Times New Roman" panose="02020603050405020304" pitchFamily="18" charset="0"/>
                <a:cs typeface="Times New Roman" panose="02020603050405020304" pitchFamily="18" charset="0"/>
              </a:rPr>
              <a:t>:</a:t>
            </a:r>
            <a:endParaRPr lang="en-US" sz="2800" dirty="0"/>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2"/>
                                        </p:tgtEl>
                                      </p:cBhvr>
                                    </p:animEffect>
                                    <p:set>
                                      <p:cBhvr>
                                        <p:cTn id="37" dur="1" fill="hold">
                                          <p:stCondLst>
                                            <p:cond delay="499"/>
                                          </p:stCondLst>
                                        </p:cTn>
                                        <p:tgtEl>
                                          <p:spTgt spid="2"/>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fade">
                                      <p:cBhvr>
                                        <p:cTn id="42" dur="500"/>
                                        <p:tgtEl>
                                          <p:spTgt spid="5"/>
                                        </p:tgtEl>
                                      </p:cBhvr>
                                    </p:animEffect>
                                  </p:childTnLst>
                                </p:cTn>
                              </p:par>
                            </p:childTnLst>
                          </p:cTn>
                        </p:par>
                      </p:childTnLst>
                    </p:cTn>
                  </p:par>
                  <p:par>
                    <p:cTn id="43" fill="hold">
                      <p:stCondLst>
                        <p:cond delay="indefinite"/>
                      </p:stCondLst>
                      <p:childTnLst>
                        <p:par>
                          <p:cTn id="44" fill="hold">
                            <p:stCondLst>
                              <p:cond delay="0"/>
                            </p:stCondLst>
                            <p:childTnLst>
                              <p:par>
                                <p:cTn id="45" presetID="29" presetClass="entr" presetSubtype="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 calcmode="lin" valueType="num">
                                      <p:cBhvr>
                                        <p:cTn id="47" dur="500" fill="hold"/>
                                        <p:tgtEl>
                                          <p:spTgt spid="8"/>
                                        </p:tgtEl>
                                        <p:attrNameLst>
                                          <p:attrName>ppt_x</p:attrName>
                                        </p:attrNameLst>
                                      </p:cBhvr>
                                      <p:tavLst>
                                        <p:tav tm="0">
                                          <p:val>
                                            <p:strVal val="#ppt_x-.2"/>
                                          </p:val>
                                        </p:tav>
                                        <p:tav tm="100000">
                                          <p:val>
                                            <p:strVal val="#ppt_x"/>
                                          </p:val>
                                        </p:tav>
                                      </p:tavLst>
                                    </p:anim>
                                    <p:anim calcmode="lin" valueType="num">
                                      <p:cBhvr>
                                        <p:cTn id="48" dur="5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49" dur="500"/>
                                        <p:tgtEl>
                                          <p:spTgt spid="8"/>
                                        </p:tgtEl>
                                      </p:cBhvr>
                                    </p:animEffect>
                                  </p:childTnLst>
                                </p:cTn>
                              </p:par>
                            </p:childTnLst>
                          </p:cTn>
                        </p:par>
                      </p:childTnLst>
                    </p:cTn>
                  </p:par>
                  <p:par>
                    <p:cTn id="50" fill="hold">
                      <p:stCondLst>
                        <p:cond delay="indefinite"/>
                      </p:stCondLst>
                      <p:childTnLst>
                        <p:par>
                          <p:cTn id="51" fill="hold">
                            <p:stCondLst>
                              <p:cond delay="0"/>
                            </p:stCondLst>
                            <p:childTnLst>
                              <p:par>
                                <p:cTn id="52" presetID="29" presetClass="entr" presetSubtype="0" fill="hold" grpId="0" nodeType="clickEffect">
                                  <p:stCondLst>
                                    <p:cond delay="0"/>
                                  </p:stCondLst>
                                  <p:childTnLst>
                                    <p:set>
                                      <p:cBhvr>
                                        <p:cTn id="53" dur="1" fill="hold">
                                          <p:stCondLst>
                                            <p:cond delay="0"/>
                                          </p:stCondLst>
                                        </p:cTn>
                                        <p:tgtEl>
                                          <p:spTgt spid="7"/>
                                        </p:tgtEl>
                                        <p:attrNameLst>
                                          <p:attrName>style.visibility</p:attrName>
                                        </p:attrNameLst>
                                      </p:cBhvr>
                                      <p:to>
                                        <p:strVal val="visible"/>
                                      </p:to>
                                    </p:set>
                                    <p:anim calcmode="lin" valueType="num">
                                      <p:cBhvr>
                                        <p:cTn id="54" dur="500" fill="hold"/>
                                        <p:tgtEl>
                                          <p:spTgt spid="7"/>
                                        </p:tgtEl>
                                        <p:attrNameLst>
                                          <p:attrName>ppt_x</p:attrName>
                                        </p:attrNameLst>
                                      </p:cBhvr>
                                      <p:tavLst>
                                        <p:tav tm="0">
                                          <p:val>
                                            <p:strVal val="#ppt_x-.2"/>
                                          </p:val>
                                        </p:tav>
                                        <p:tav tm="100000">
                                          <p:val>
                                            <p:strVal val="#ppt_x"/>
                                          </p:val>
                                        </p:tav>
                                      </p:tavLst>
                                    </p:anim>
                                    <p:anim calcmode="lin" valueType="num">
                                      <p:cBhvr>
                                        <p:cTn id="55" dur="5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5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10" grpId="0"/>
      <p:bldP spid="11" grpId="0"/>
      <p:bldP spid="12" grpId="0"/>
      <p:bldP spid="2" grpId="0" animBg="1"/>
      <p:bldP spid="6" grpId="0"/>
      <p:bldP spid="9"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52400" y="1858645"/>
          <a:ext cx="7682230" cy="4953000"/>
        </p:xfrm>
        <a:graphic>
          <a:graphicData uri="http://schemas.openxmlformats.org/drawingml/2006/table">
            <a:tbl>
              <a:tblPr firstRow="1" bandRow="1">
                <a:tableStyleId>{5C22544A-7EE6-4342-B048-85BDC9FD1C3A}</a:tableStyleId>
              </a:tblPr>
              <a:tblGrid>
                <a:gridCol w="5337175">
                  <a:extLst>
                    <a:ext uri="{9D8B030D-6E8A-4147-A177-3AD203B41FA5}">
                      <a16:colId xmlns:a16="http://schemas.microsoft.com/office/drawing/2014/main" val="20000"/>
                    </a:ext>
                  </a:extLst>
                </a:gridCol>
                <a:gridCol w="2345055">
                  <a:extLst>
                    <a:ext uri="{9D8B030D-6E8A-4147-A177-3AD203B41FA5}">
                      <a16:colId xmlns:a16="http://schemas.microsoft.com/office/drawing/2014/main" val="20001"/>
                    </a:ext>
                  </a:extLst>
                </a:gridCol>
              </a:tblGrid>
              <a:tr h="944880">
                <a:tc>
                  <a:txBody>
                    <a:bodyPr/>
                    <a:lstStyle/>
                    <a:p>
                      <a:r>
                        <a:rPr lang="en-US" sz="2800" dirty="0" err="1"/>
                        <a:t>Hành</a:t>
                      </a:r>
                      <a:r>
                        <a:rPr lang="en-US" sz="2800" baseline="0" dirty="0"/>
                        <a:t> </a:t>
                      </a:r>
                      <a:r>
                        <a:rPr lang="en-US" sz="2800" baseline="0" dirty="0" err="1"/>
                        <a:t>động</a:t>
                      </a:r>
                      <a:r>
                        <a:rPr lang="en-US" sz="2800" baseline="0" dirty="0"/>
                        <a:t> </a:t>
                      </a:r>
                      <a:r>
                        <a:rPr lang="en-US" sz="2800" baseline="0" dirty="0" err="1"/>
                        <a:t>của</a:t>
                      </a:r>
                      <a:r>
                        <a:rPr lang="en-US" sz="2800" baseline="0" dirty="0"/>
                        <a:t> </a:t>
                      </a:r>
                      <a:r>
                        <a:rPr lang="en-US" sz="2800" baseline="0" dirty="0" err="1"/>
                        <a:t>cậu</a:t>
                      </a:r>
                      <a:r>
                        <a:rPr lang="en-US" sz="2800" baseline="0" dirty="0"/>
                        <a:t> </a:t>
                      </a:r>
                      <a:r>
                        <a:rPr lang="en-US" sz="2800" baseline="0" dirty="0" err="1"/>
                        <a:t>bé</a:t>
                      </a:r>
                      <a:endParaRPr lang="en-US" sz="2800" dirty="0"/>
                    </a:p>
                  </a:txBody>
                  <a:tcPr/>
                </a:tc>
                <a:tc>
                  <a:txBody>
                    <a:bodyPr/>
                    <a:lstStyle/>
                    <a:p>
                      <a:r>
                        <a:rPr lang="en-US" sz="2800" dirty="0"/>
                        <a:t> </a:t>
                      </a:r>
                      <a:r>
                        <a:rPr lang="en-US" sz="2800" dirty="0" err="1"/>
                        <a:t>Thứ</a:t>
                      </a:r>
                      <a:r>
                        <a:rPr lang="en-US" sz="2800" baseline="0" dirty="0"/>
                        <a:t> </a:t>
                      </a:r>
                      <a:r>
                        <a:rPr lang="en-US" sz="2800" baseline="0" dirty="0" err="1"/>
                        <a:t>tự</a:t>
                      </a:r>
                      <a:r>
                        <a:rPr lang="en-US" sz="2800" baseline="0" dirty="0"/>
                        <a:t> </a:t>
                      </a:r>
                      <a:r>
                        <a:rPr lang="en-US" sz="2800" baseline="0" dirty="0" err="1"/>
                        <a:t>của</a:t>
                      </a:r>
                      <a:r>
                        <a:rPr lang="en-US" sz="2800" baseline="0" dirty="0"/>
                        <a:t> </a:t>
                      </a:r>
                      <a:r>
                        <a:rPr lang="en-US" sz="2800" baseline="0" dirty="0" err="1"/>
                        <a:t>hành</a:t>
                      </a:r>
                      <a:r>
                        <a:rPr lang="en-US" sz="2800" baseline="0" dirty="0"/>
                        <a:t> </a:t>
                      </a:r>
                      <a:r>
                        <a:rPr lang="en-US" sz="2800" baseline="0" dirty="0" err="1"/>
                        <a:t>động</a:t>
                      </a:r>
                      <a:endParaRPr lang="en-US" sz="2800" dirty="0"/>
                    </a:p>
                  </a:txBody>
                  <a:tcPr/>
                </a:tc>
                <a:extLst>
                  <a:ext uri="{0D108BD9-81ED-4DB2-BD59-A6C34878D82A}">
                    <a16:rowId xmlns:a16="http://schemas.microsoft.com/office/drawing/2014/main" val="10000"/>
                  </a:ext>
                </a:extLst>
              </a:tr>
              <a:tr h="1371600">
                <a:tc>
                  <a:txBody>
                    <a:bodyPr/>
                    <a:lstStyle/>
                    <a:p>
                      <a:pPr eaLnBrk="1" hangingPunct="1">
                        <a:buFont typeface="Wingdings" panose="05000000000000000000" pitchFamily="2" charset="2"/>
                        <a:buNone/>
                      </a:pPr>
                      <a:r>
                        <a:rPr lang="en-US" sz="2800" b="1" dirty="0">
                          <a:solidFill>
                            <a:srgbClr val="FF0000"/>
                          </a:solidFill>
                          <a:latin typeface="Times New Roman" panose="02020603050405020304" pitchFamily="18" charset="0"/>
                          <a:cs typeface="Times New Roman" panose="02020603050405020304" pitchFamily="18" charset="0"/>
                        </a:rPr>
                        <a:t>a) </a:t>
                      </a:r>
                      <a:r>
                        <a:rPr lang="en-US" sz="2800" b="1" dirty="0" err="1">
                          <a:solidFill>
                            <a:srgbClr val="FF0000"/>
                          </a:solidFill>
                          <a:latin typeface="Times New Roman" panose="02020603050405020304" pitchFamily="18" charset="0"/>
                          <a:cs typeface="Times New Roman" panose="02020603050405020304" pitchFamily="18" charset="0"/>
                        </a:rPr>
                        <a:t>Giờ</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trả</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bài</a:t>
                      </a:r>
                      <a:r>
                        <a:rPr lang="en-US" sz="2800" b="1" dirty="0">
                          <a:solidFill>
                            <a:srgbClr val="FF0000"/>
                          </a:solidFill>
                          <a:latin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cs typeface="Times New Roman" panose="02020603050405020304" pitchFamily="18" charset="0"/>
                        </a:rPr>
                        <a:t>làm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cô</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hỏi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mãi</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sau</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mới</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trả</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lời</a:t>
                      </a:r>
                      <a:r>
                        <a:rPr lang="en-US" sz="2800" baseline="0" dirty="0">
                          <a:latin typeface="Times New Roman" panose="02020603050405020304" pitchFamily="18" charset="0"/>
                          <a:cs typeface="Times New Roman" panose="02020603050405020304" pitchFamily="18" charset="0"/>
                        </a:rPr>
                        <a:t> “Con </a:t>
                      </a:r>
                      <a:r>
                        <a:rPr lang="en-US" sz="2800" baseline="0" dirty="0" err="1">
                          <a:latin typeface="Times New Roman" panose="02020603050405020304" pitchFamily="18" charset="0"/>
                          <a:cs typeface="Times New Roman" panose="02020603050405020304" pitchFamily="18" charset="0"/>
                        </a:rPr>
                        <a:t>không</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có</a:t>
                      </a:r>
                      <a:r>
                        <a:rPr lang="en-US" sz="2800" baseline="0" dirty="0">
                          <a:latin typeface="Times New Roman" panose="02020603050405020304" pitchFamily="18" charset="0"/>
                          <a:cs typeface="Times New Roman" panose="02020603050405020304" pitchFamily="18" charset="0"/>
                        </a:rPr>
                        <a:t> cha”</a:t>
                      </a:r>
                      <a:endParaRPr lang="en-US" sz="2800" b="1" dirty="0">
                        <a:solidFill>
                          <a:srgbClr val="FF0000"/>
                        </a:solidFill>
                        <a:latin typeface="Times New Roman" panose="02020603050405020304" pitchFamily="18" charset="0"/>
                        <a:cs typeface="Times New Roman" panose="02020603050405020304" pitchFamily="18" charset="0"/>
                      </a:endParaRPr>
                    </a:p>
                  </a:txBody>
                  <a:tcPr/>
                </a:tc>
                <a:tc>
                  <a:txBody>
                    <a:bodyPr/>
                    <a:lstStyle/>
                    <a:p>
                      <a:r>
                        <a:rPr lang="en-US" dirty="0"/>
                        <a:t>                                  </a:t>
                      </a:r>
                    </a:p>
                  </a:txBody>
                  <a:tcPr/>
                </a:tc>
                <a:extLst>
                  <a:ext uri="{0D108BD9-81ED-4DB2-BD59-A6C34878D82A}">
                    <a16:rowId xmlns:a16="http://schemas.microsoft.com/office/drawing/2014/main" val="10001"/>
                  </a:ext>
                </a:extLst>
              </a:tr>
              <a:tr h="1296035">
                <a:tc>
                  <a:txBody>
                    <a:bodyPr/>
                    <a:lstStyle/>
                    <a:p>
                      <a:pPr eaLnBrk="1" hangingPunct="1">
                        <a:buFont typeface="Wingdings" panose="05000000000000000000" pitchFamily="2" charset="2"/>
                        <a:buNone/>
                      </a:pPr>
                      <a:r>
                        <a:rPr lang="en-US" sz="2800" b="1" dirty="0">
                          <a:solidFill>
                            <a:srgbClr val="FF0000"/>
                          </a:solidFill>
                          <a:latin typeface="Times New Roman" panose="02020603050405020304" pitchFamily="18" charset="0"/>
                          <a:cs typeface="Times New Roman" panose="02020603050405020304" pitchFamily="18" charset="0"/>
                        </a:rPr>
                        <a:t>b) </a:t>
                      </a:r>
                      <a:r>
                        <a:rPr lang="en-US" sz="2800" b="1" dirty="0" err="1">
                          <a:solidFill>
                            <a:srgbClr val="FF0000"/>
                          </a:solidFill>
                          <a:latin typeface="Times New Roman" panose="02020603050405020304" pitchFamily="18" charset="0"/>
                          <a:cs typeface="Times New Roman" panose="02020603050405020304" pitchFamily="18" charset="0"/>
                        </a:rPr>
                        <a:t>Giờ</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làm</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bài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0" dirty="0" err="1">
                          <a:solidFill>
                            <a:schemeClr val="tx1"/>
                          </a:solidFill>
                          <a:latin typeface="Times New Roman" panose="02020603050405020304" pitchFamily="18" charset="0"/>
                          <a:cs typeface="Times New Roman" panose="02020603050405020304" pitchFamily="18" charset="0"/>
                        </a:rPr>
                        <a:t>không</a:t>
                      </a:r>
                      <a:r>
                        <a:rPr lang="en-US" sz="2800" b="0" baseline="0" dirty="0">
                          <a:solidFill>
                            <a:schemeClr val="tx1"/>
                          </a:solidFill>
                          <a:latin typeface="Times New Roman" panose="02020603050405020304" pitchFamily="18" charset="0"/>
                          <a:cs typeface="Times New Roman" panose="02020603050405020304" pitchFamily="18" charset="0"/>
                        </a:rPr>
                        <a:t> </a:t>
                      </a:r>
                      <a:r>
                        <a:rPr lang="en-US" sz="2800" b="0" baseline="0" dirty="0" err="1">
                          <a:solidFill>
                            <a:schemeClr val="tx1"/>
                          </a:solidFill>
                          <a:latin typeface="Times New Roman" panose="02020603050405020304" pitchFamily="18" charset="0"/>
                          <a:cs typeface="Times New Roman" panose="02020603050405020304" pitchFamily="18" charset="0"/>
                        </a:rPr>
                        <a:t>tả</a:t>
                      </a:r>
                      <a:r>
                        <a:rPr lang="en-US" sz="2800" b="0" baseline="0" dirty="0">
                          <a:solidFill>
                            <a:schemeClr val="tx1"/>
                          </a:solidFill>
                          <a:latin typeface="Times New Roman" panose="02020603050405020304" pitchFamily="18" charset="0"/>
                          <a:cs typeface="Times New Roman" panose="02020603050405020304" pitchFamily="18" charset="0"/>
                        </a:rPr>
                        <a:t>, </a:t>
                      </a:r>
                      <a:r>
                        <a:rPr lang="en-US" sz="2800" b="0" baseline="0" dirty="0" err="1">
                          <a:solidFill>
                            <a:schemeClr val="tx1"/>
                          </a:solidFill>
                          <a:latin typeface="Times New Roman" panose="02020603050405020304" pitchFamily="18" charset="0"/>
                          <a:cs typeface="Times New Roman" panose="02020603050405020304" pitchFamily="18" charset="0"/>
                        </a:rPr>
                        <a:t>không</a:t>
                      </a:r>
                      <a:r>
                        <a:rPr lang="en-US" sz="2800" b="0" baseline="0" dirty="0">
                          <a:solidFill>
                            <a:schemeClr val="tx1"/>
                          </a:solidFill>
                          <a:latin typeface="Times New Roman" panose="02020603050405020304" pitchFamily="18" charset="0"/>
                          <a:cs typeface="Times New Roman" panose="02020603050405020304" pitchFamily="18" charset="0"/>
                        </a:rPr>
                        <a:t> </a:t>
                      </a:r>
                      <a:r>
                        <a:rPr lang="en-US" sz="2800" b="0" baseline="0" dirty="0" err="1">
                          <a:solidFill>
                            <a:schemeClr val="tx1"/>
                          </a:solidFill>
                          <a:latin typeface="Times New Roman" panose="02020603050405020304" pitchFamily="18" charset="0"/>
                          <a:cs typeface="Times New Roman" panose="02020603050405020304" pitchFamily="18" charset="0"/>
                        </a:rPr>
                        <a:t>viết</a:t>
                      </a:r>
                      <a:r>
                        <a:rPr lang="en-US" sz="2800" b="0" baseline="0" dirty="0">
                          <a:solidFill>
                            <a:schemeClr val="tx1"/>
                          </a:solidFill>
                          <a:latin typeface="Times New Roman" panose="02020603050405020304" pitchFamily="18" charset="0"/>
                          <a:cs typeface="Times New Roman" panose="02020603050405020304" pitchFamily="18" charset="0"/>
                        </a:rPr>
                        <a:t>, </a:t>
                      </a:r>
                      <a:r>
                        <a:rPr lang="en-US" sz="2800" b="0" baseline="0" dirty="0" err="1">
                          <a:solidFill>
                            <a:schemeClr val="tx1"/>
                          </a:solidFill>
                          <a:latin typeface="Times New Roman" panose="02020603050405020304" pitchFamily="18" charset="0"/>
                          <a:cs typeface="Times New Roman" panose="02020603050405020304" pitchFamily="18" charset="0"/>
                        </a:rPr>
                        <a:t>nộp</a:t>
                      </a:r>
                      <a:r>
                        <a:rPr lang="en-US" sz="2800" b="0" baseline="0" dirty="0">
                          <a:solidFill>
                            <a:schemeClr val="tx1"/>
                          </a:solidFill>
                          <a:latin typeface="Times New Roman" panose="02020603050405020304" pitchFamily="18" charset="0"/>
                          <a:cs typeface="Times New Roman" panose="02020603050405020304" pitchFamily="18" charset="0"/>
                        </a:rPr>
                        <a:t> </a:t>
                      </a:r>
                      <a:r>
                        <a:rPr lang="en-US" sz="2800" b="0" baseline="0" dirty="0" err="1">
                          <a:solidFill>
                            <a:schemeClr val="tx1"/>
                          </a:solidFill>
                          <a:latin typeface="Times New Roman" panose="02020603050405020304" pitchFamily="18" charset="0"/>
                          <a:cs typeface="Times New Roman" panose="02020603050405020304" pitchFamily="18" charset="0"/>
                        </a:rPr>
                        <a:t>giấy</a:t>
                      </a:r>
                      <a:r>
                        <a:rPr lang="en-US" sz="2800" b="0" baseline="0" dirty="0">
                          <a:solidFill>
                            <a:schemeClr val="tx1"/>
                          </a:solidFill>
                          <a:latin typeface="Times New Roman" panose="02020603050405020304" pitchFamily="18" charset="0"/>
                          <a:cs typeface="Times New Roman" panose="02020603050405020304" pitchFamily="18" charset="0"/>
                        </a:rPr>
                        <a:t> </a:t>
                      </a:r>
                      <a:r>
                        <a:rPr lang="en-US" sz="2800" b="0" baseline="0" dirty="0" err="1">
                          <a:solidFill>
                            <a:schemeClr val="tx1"/>
                          </a:solidFill>
                          <a:latin typeface="Times New Roman" panose="02020603050405020304" pitchFamily="18" charset="0"/>
                          <a:cs typeface="Times New Roman" panose="02020603050405020304" pitchFamily="18" charset="0"/>
                        </a:rPr>
                        <a:t>trắng</a:t>
                      </a:r>
                      <a:r>
                        <a:rPr lang="en-US" sz="2800" b="0" baseline="0" dirty="0">
                          <a:solidFill>
                            <a:schemeClr val="tx1"/>
                          </a:solidFill>
                          <a:latin typeface="Times New Roman" panose="02020603050405020304" pitchFamily="18" charset="0"/>
                          <a:cs typeface="Times New Roman" panose="02020603050405020304" pitchFamily="18" charset="0"/>
                        </a:rPr>
                        <a:t> </a:t>
                      </a:r>
                      <a:r>
                        <a:rPr lang="en-US" sz="2800" b="0" baseline="0" dirty="0" err="1">
                          <a:solidFill>
                            <a:schemeClr val="tx1"/>
                          </a:solidFill>
                          <a:latin typeface="Times New Roman" panose="02020603050405020304" pitchFamily="18" charset="0"/>
                          <a:cs typeface="Times New Roman" panose="02020603050405020304" pitchFamily="18" charset="0"/>
                        </a:rPr>
                        <a:t>cho</a:t>
                      </a:r>
                      <a:r>
                        <a:rPr lang="en-US" sz="2800" b="0" baseline="0" dirty="0">
                          <a:solidFill>
                            <a:schemeClr val="tx1"/>
                          </a:solidFill>
                          <a:latin typeface="Times New Roman" panose="02020603050405020304" pitchFamily="18" charset="0"/>
                          <a:cs typeface="Times New Roman" panose="02020603050405020304" pitchFamily="18" charset="0"/>
                        </a:rPr>
                        <a:t> </a:t>
                      </a:r>
                      <a:r>
                        <a:rPr lang="en-US" sz="2800" b="0" baseline="0" dirty="0" err="1">
                          <a:solidFill>
                            <a:schemeClr val="tx1"/>
                          </a:solidFill>
                          <a:latin typeface="Times New Roman" panose="02020603050405020304" pitchFamily="18" charset="0"/>
                          <a:cs typeface="Times New Roman" panose="02020603050405020304" pitchFamily="18" charset="0"/>
                        </a:rPr>
                        <a:t>cô</a:t>
                      </a:r>
                      <a:r>
                        <a:rPr lang="en-US" sz="2800" b="0" baseline="0" dirty="0">
                          <a:solidFill>
                            <a:schemeClr val="tx1"/>
                          </a:solidFill>
                          <a:latin typeface="Times New Roman" panose="02020603050405020304" pitchFamily="18" charset="0"/>
                          <a:cs typeface="Times New Roman" panose="02020603050405020304" pitchFamily="18" charset="0"/>
                        </a:rPr>
                        <a:t>.</a:t>
                      </a:r>
                      <a:endParaRPr lang="en-US" sz="2800" b="0" dirty="0">
                        <a:solidFill>
                          <a:schemeClr val="tx1"/>
                        </a:solidFill>
                      </a:endParaRPr>
                    </a:p>
                  </a:txBody>
                  <a:tcPr/>
                </a:tc>
                <a:tc>
                  <a:txBody>
                    <a:bodyPr/>
                    <a:lstStyle/>
                    <a:p>
                      <a:endParaRPr lang="en-US" dirty="0"/>
                    </a:p>
                  </a:txBody>
                  <a:tcPr/>
                </a:tc>
                <a:extLst>
                  <a:ext uri="{0D108BD9-81ED-4DB2-BD59-A6C34878D82A}">
                    <a16:rowId xmlns:a16="http://schemas.microsoft.com/office/drawing/2014/main" val="10002"/>
                  </a:ext>
                </a:extLst>
              </a:tr>
              <a:tr h="1340485">
                <a:tc>
                  <a:txBody>
                    <a:bodyPr/>
                    <a:lstStyle/>
                    <a:p>
                      <a:pPr eaLnBrk="1" hangingPunct="1">
                        <a:buFont typeface="Wingdings" panose="05000000000000000000" pitchFamily="2" charset="2"/>
                        <a:buNone/>
                      </a:pPr>
                      <a:r>
                        <a:rPr lang="en-US" sz="2800" b="1" dirty="0">
                          <a:solidFill>
                            <a:srgbClr val="FF0000"/>
                          </a:solidFill>
                          <a:latin typeface="Times New Roman" panose="02020603050405020304" pitchFamily="18" charset="0"/>
                          <a:cs typeface="Times New Roman" panose="02020603050405020304" pitchFamily="18" charset="0"/>
                        </a:rPr>
                        <a:t>c) </a:t>
                      </a:r>
                      <a:r>
                        <a:rPr lang="en-US" sz="2800" b="1" dirty="0" err="1">
                          <a:solidFill>
                            <a:srgbClr val="FF0000"/>
                          </a:solidFill>
                          <a:latin typeface="Times New Roman" panose="02020603050405020304" pitchFamily="18" charset="0"/>
                          <a:cs typeface="Times New Roman" panose="02020603050405020304" pitchFamily="18" charset="0"/>
                        </a:rPr>
                        <a:t>Lúc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ra</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về</a:t>
                      </a:r>
                      <a:r>
                        <a:rPr lang="en-US" sz="2800" b="1" dirty="0">
                          <a:solidFill>
                            <a:srgbClr val="FF0000"/>
                          </a:solidFill>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khóc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hỏi</a:t>
                      </a:r>
                      <a:r>
                        <a:rPr lang="en-US" sz="2800" dirty="0">
                          <a:latin typeface="Times New Roman" panose="02020603050405020304" pitchFamily="18" charset="0"/>
                          <a:cs typeface="Times New Roman" panose="02020603050405020304" pitchFamily="18" charset="0"/>
                        </a:rPr>
                        <a:t>: </a:t>
                      </a:r>
                    </a:p>
                    <a:p>
                      <a:pPr eaLnBrk="1" hangingPunct="1">
                        <a:buFont typeface="Wingdings" panose="05000000000000000000" pitchFamily="2" charset="2"/>
                        <a:buNone/>
                      </a:pPr>
                      <a:r>
                        <a:rPr lang="en-US" sz="2800" dirty="0">
                          <a:latin typeface="Times New Roman" panose="02020603050405020304" pitchFamily="18" charset="0"/>
                          <a:cs typeface="Times New Roman" panose="02020603050405020304" pitchFamily="18" charset="0"/>
                        </a:rPr>
                        <a:t>“ Sao </a:t>
                      </a:r>
                      <a:r>
                        <a:rPr lang="en-US" sz="2800" dirty="0" err="1">
                          <a:latin typeface="Times New Roman" panose="02020603050405020304" pitchFamily="18" charset="0"/>
                          <a:cs typeface="Times New Roman" panose="02020603050405020304" pitchFamily="18" charset="0"/>
                        </a:rPr>
                        <a:t>không</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tả</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ba</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của</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đứa</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khác</a:t>
                      </a:r>
                      <a:r>
                        <a:rPr lang="en-US" sz="2800" baseline="0" dirty="0">
                          <a:latin typeface="Times New Roman" panose="02020603050405020304" pitchFamily="18" charset="0"/>
                          <a:cs typeface="Times New Roman" panose="02020603050405020304" pitchFamily="18" charset="0"/>
                        </a:rPr>
                        <a:t>?”</a:t>
                      </a:r>
                      <a:endParaRPr lang="en-US" sz="2800" dirty="0"/>
                    </a:p>
                  </a:txBody>
                  <a:tcPr/>
                </a:tc>
                <a:tc>
                  <a:txBody>
                    <a:bodyPr/>
                    <a:lstStyle/>
                    <a:p>
                      <a:r>
                        <a:rPr lang="en-US" dirty="0"/>
                        <a:t>                          </a:t>
                      </a:r>
                    </a:p>
                    <a:p>
                      <a:endParaRPr lang="en-US" dirty="0"/>
                    </a:p>
                    <a:p>
                      <a:r>
                        <a:rPr lang="en-US" sz="4000" dirty="0"/>
                        <a:t>           </a:t>
                      </a:r>
                      <a:r>
                        <a:rPr lang="en-US" sz="4000" baseline="0" dirty="0"/>
                        <a:t> </a:t>
                      </a:r>
                      <a:endParaRPr lang="en-US" sz="4000" dirty="0"/>
                    </a:p>
                  </a:txBody>
                  <a:tcPr/>
                </a:tc>
                <a:extLst>
                  <a:ext uri="{0D108BD9-81ED-4DB2-BD59-A6C34878D82A}">
                    <a16:rowId xmlns:a16="http://schemas.microsoft.com/office/drawing/2014/main" val="10003"/>
                  </a:ext>
                </a:extLst>
              </a:tr>
            </a:tbl>
          </a:graphicData>
        </a:graphic>
      </p:graphicFrame>
      <p:sp>
        <p:nvSpPr>
          <p:cNvPr id="3" name="TextBox 2"/>
          <p:cNvSpPr txBox="1"/>
          <p:nvPr/>
        </p:nvSpPr>
        <p:spPr>
          <a:xfrm>
            <a:off x="0" y="762000"/>
            <a:ext cx="4093210" cy="583565"/>
          </a:xfrm>
          <a:prstGeom prst="rect">
            <a:avLst/>
          </a:prstGeom>
          <a:noFill/>
        </p:spPr>
        <p:txBody>
          <a:bodyPr wrap="none" rtlCol="0">
            <a:spAutoFit/>
          </a:bodyPr>
          <a:lstStyle/>
          <a:p>
            <a:r>
              <a:rPr lang="en-US" sz="3200" b="1" u="sng" dirty="0" err="1">
                <a:solidFill>
                  <a:srgbClr val="0070C0"/>
                </a:solidFill>
                <a:latin typeface="Times New Roman" panose="02020603050405020304" pitchFamily="18" charset="0"/>
                <a:cs typeface="Times New Roman" panose="02020603050405020304" pitchFamily="18" charset="0"/>
              </a:rPr>
              <a:t>Sách</a:t>
            </a:r>
            <a:r>
              <a:rPr lang="en-US" sz="3200" b="1" u="sng" dirty="0">
                <a:solidFill>
                  <a:srgbClr val="0070C0"/>
                </a:solidFill>
                <a:latin typeface="Times New Roman" panose="02020603050405020304" pitchFamily="18" charset="0"/>
                <a:cs typeface="Times New Roman" panose="02020603050405020304" pitchFamily="18" charset="0"/>
              </a:rPr>
              <a:t> BTTV / </a:t>
            </a:r>
            <a:r>
              <a:rPr lang="en-US" sz="3200" b="1" u="sng" dirty="0" err="1">
                <a:solidFill>
                  <a:srgbClr val="0070C0"/>
                </a:solidFill>
                <a:latin typeface="Times New Roman" panose="02020603050405020304" pitchFamily="18" charset="0"/>
                <a:cs typeface="Times New Roman" panose="02020603050405020304" pitchFamily="18" charset="0"/>
              </a:rPr>
              <a:t>trang</a:t>
            </a:r>
            <a:r>
              <a:rPr lang="en-US" sz="3200" b="1" u="sng" dirty="0">
                <a:solidFill>
                  <a:srgbClr val="0070C0"/>
                </a:solidFill>
                <a:latin typeface="Times New Roman" panose="02020603050405020304" pitchFamily="18" charset="0"/>
                <a:cs typeface="Times New Roman" panose="02020603050405020304" pitchFamily="18" charset="0"/>
              </a:rPr>
              <a:t> 12 </a:t>
            </a:r>
          </a:p>
        </p:txBody>
      </p:sp>
      <p:sp>
        <p:nvSpPr>
          <p:cNvPr id="4" name="TextBox 3"/>
          <p:cNvSpPr txBox="1"/>
          <p:nvPr/>
        </p:nvSpPr>
        <p:spPr>
          <a:xfrm>
            <a:off x="6324600" y="4495800"/>
            <a:ext cx="470000" cy="707886"/>
          </a:xfrm>
          <a:prstGeom prst="rect">
            <a:avLst/>
          </a:prstGeom>
          <a:noFill/>
        </p:spPr>
        <p:txBody>
          <a:bodyPr wrap="none" rtlCol="0">
            <a:spAutoFit/>
          </a:bodyPr>
          <a:lstStyle/>
          <a:p>
            <a:r>
              <a:rPr lang="en-US" sz="4000" dirty="0"/>
              <a:t>1</a:t>
            </a:r>
          </a:p>
        </p:txBody>
      </p:sp>
      <p:sp>
        <p:nvSpPr>
          <p:cNvPr id="5" name="TextBox 4"/>
          <p:cNvSpPr txBox="1"/>
          <p:nvPr/>
        </p:nvSpPr>
        <p:spPr>
          <a:xfrm>
            <a:off x="6324600" y="3133725"/>
            <a:ext cx="469900" cy="706755"/>
          </a:xfrm>
          <a:prstGeom prst="rect">
            <a:avLst/>
          </a:prstGeom>
          <a:noFill/>
        </p:spPr>
        <p:txBody>
          <a:bodyPr wrap="square" rtlCol="0">
            <a:spAutoFit/>
          </a:bodyPr>
          <a:lstStyle/>
          <a:p>
            <a:r>
              <a:rPr lang="en-US" sz="4000" dirty="0"/>
              <a:t>2</a:t>
            </a:r>
          </a:p>
        </p:txBody>
      </p:sp>
      <p:sp>
        <p:nvSpPr>
          <p:cNvPr id="6" name="TextBox 5"/>
          <p:cNvSpPr txBox="1"/>
          <p:nvPr/>
        </p:nvSpPr>
        <p:spPr>
          <a:xfrm>
            <a:off x="6324600" y="5827395"/>
            <a:ext cx="470000" cy="707886"/>
          </a:xfrm>
          <a:prstGeom prst="rect">
            <a:avLst/>
          </a:prstGeom>
          <a:noFill/>
        </p:spPr>
        <p:txBody>
          <a:bodyPr wrap="none" rtlCol="0">
            <a:spAutoFit/>
          </a:bodyPr>
          <a:lstStyle/>
          <a:p>
            <a:r>
              <a:rPr lang="en-US" sz="4000" dirty="0"/>
              <a:t>3</a:t>
            </a:r>
          </a:p>
        </p:txBody>
      </p:sp>
      <p:sp>
        <p:nvSpPr>
          <p:cNvPr id="7" name="TextBox 6"/>
          <p:cNvSpPr txBox="1"/>
          <p:nvPr/>
        </p:nvSpPr>
        <p:spPr>
          <a:xfrm>
            <a:off x="152400" y="1295400"/>
            <a:ext cx="2222083" cy="523220"/>
          </a:xfrm>
          <a:prstGeom prst="rect">
            <a:avLst/>
          </a:prstGeom>
          <a:noFill/>
        </p:spPr>
        <p:txBody>
          <a:bodyPr wrap="none" rtlCol="0">
            <a:spAutoFit/>
          </a:bodyPr>
          <a:lstStyle/>
          <a:p>
            <a:r>
              <a:rPr lang="en-US" sz="2800" b="1" dirty="0">
                <a:solidFill>
                  <a:srgbClr val="FF0000"/>
                </a:solidFill>
                <a:latin typeface="Times New Roman" panose="02020603050405020304" pitchFamily="18" charset="0"/>
                <a:cs typeface="Times New Roman" panose="02020603050405020304" pitchFamily="18" charset="0"/>
              </a:rPr>
              <a:t>I. </a:t>
            </a:r>
            <a:r>
              <a:rPr lang="en-US" sz="2800" b="1" dirty="0" err="1">
                <a:solidFill>
                  <a:srgbClr val="FF0000"/>
                </a:solidFill>
                <a:latin typeface="Times New Roman" panose="02020603050405020304" pitchFamily="18" charset="0"/>
                <a:cs typeface="Times New Roman" panose="02020603050405020304" pitchFamily="18" charset="0"/>
              </a:rPr>
              <a:t>Nhận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xét</a:t>
            </a:r>
            <a:r>
              <a:rPr lang="en-US" sz="2800" b="1" dirty="0">
                <a:solidFill>
                  <a:srgbClr val="FF0000"/>
                </a:solidFill>
                <a:latin typeface="Times New Roman" panose="02020603050405020304" pitchFamily="18" charset="0"/>
                <a:cs typeface="Times New Roman" panose="02020603050405020304" pitchFamily="18" charset="0"/>
              </a:rPr>
              <a:t>: </a:t>
            </a:r>
          </a:p>
        </p:txBody>
      </p:sp>
      <p:sp>
        <p:nvSpPr>
          <p:cNvPr id="15" name="Right Brace 14"/>
          <p:cNvSpPr/>
          <p:nvPr/>
        </p:nvSpPr>
        <p:spPr>
          <a:xfrm>
            <a:off x="8077200" y="2514600"/>
            <a:ext cx="838200" cy="4038600"/>
          </a:xfrm>
          <a:prstGeom prst="righ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C00000"/>
              </a:solidFill>
            </a:endParaRPr>
          </a:p>
        </p:txBody>
      </p:sp>
      <p:sp>
        <p:nvSpPr>
          <p:cNvPr id="16" name="TextBox 15"/>
          <p:cNvSpPr txBox="1"/>
          <p:nvPr/>
        </p:nvSpPr>
        <p:spPr>
          <a:xfrm>
            <a:off x="8457028" y="3505200"/>
            <a:ext cx="3735070" cy="2061210"/>
          </a:xfrm>
          <a:prstGeom prst="rect">
            <a:avLst/>
          </a:prstGeom>
          <a:noFill/>
        </p:spPr>
        <p:txBody>
          <a:bodyPr wrap="none" rtlCol="0">
            <a:spAutoFit/>
          </a:bodyPr>
          <a:lstStyle/>
          <a:p>
            <a:pPr algn="ctr"/>
            <a:r>
              <a:rPr lang="en-US" sz="3200" b="1" dirty="0">
                <a:solidFill>
                  <a:srgbClr val="C00000"/>
                </a:solidFill>
                <a:latin typeface="Times New Roman" panose="02020603050405020304" pitchFamily="18" charset="0"/>
                <a:cs typeface="Times New Roman" panose="02020603050405020304" pitchFamily="18" charset="0"/>
              </a:rPr>
              <a:t>CHỌN KỂ NHỮNG</a:t>
            </a:r>
          </a:p>
          <a:p>
            <a:pPr algn="ctr"/>
            <a:r>
              <a:rPr lang="en-US" sz="3200" b="1" dirty="0">
                <a:solidFill>
                  <a:srgbClr val="C00000"/>
                </a:solidFill>
                <a:latin typeface="Times New Roman" panose="02020603050405020304" pitchFamily="18" charset="0"/>
                <a:cs typeface="Times New Roman" panose="02020603050405020304" pitchFamily="18" charset="0"/>
              </a:rPr>
              <a:t>HÀNH ĐỘNG </a:t>
            </a:r>
          </a:p>
          <a:p>
            <a:pPr algn="ctr"/>
            <a:r>
              <a:rPr lang="en-US" sz="3200" b="1" dirty="0">
                <a:solidFill>
                  <a:srgbClr val="C00000"/>
                </a:solidFill>
                <a:latin typeface="Times New Roman" panose="02020603050405020304" pitchFamily="18" charset="0"/>
                <a:cs typeface="Times New Roman" panose="02020603050405020304" pitchFamily="18" charset="0"/>
              </a:rPr>
              <a:t>TIÊU BIỂU </a:t>
            </a:r>
          </a:p>
          <a:p>
            <a:pPr algn="ctr"/>
            <a:r>
              <a:rPr lang="en-US" sz="3200" b="1" dirty="0">
                <a:solidFill>
                  <a:srgbClr val="C00000"/>
                </a:solidFill>
                <a:latin typeface="Times New Roman" panose="02020603050405020304" pitchFamily="18" charset="0"/>
                <a:cs typeface="Times New Roman" panose="02020603050405020304" pitchFamily="18" charset="0"/>
              </a:rPr>
              <a:t> CỦA NHÂN VẬT</a:t>
            </a:r>
          </a:p>
        </p:txBody>
      </p:sp>
      <p:sp>
        <p:nvSpPr>
          <p:cNvPr id="9" name="Rectangle 8"/>
          <p:cNvSpPr/>
          <p:nvPr/>
        </p:nvSpPr>
        <p:spPr>
          <a:xfrm>
            <a:off x="4800583" y="464224"/>
            <a:ext cx="7319908" cy="1354217"/>
          </a:xfrm>
          <a:prstGeom prst="rect">
            <a:avLst/>
          </a:prstGeom>
          <a:ln>
            <a:solidFill>
              <a:srgbClr val="FF0000"/>
            </a:solidFill>
          </a:ln>
        </p:spPr>
        <p:style>
          <a:lnRef idx="2">
            <a:schemeClr val="accent1"/>
          </a:lnRef>
          <a:fillRef idx="1">
            <a:schemeClr val="lt1"/>
          </a:fillRef>
          <a:effectRef idx="0">
            <a:schemeClr val="accent1"/>
          </a:effectRef>
          <a:fontRef idx="minor">
            <a:schemeClr val="dk1"/>
          </a:fontRef>
        </p:style>
        <p:txBody>
          <a:bodyPr wrap="square">
            <a:spAutoFit/>
          </a:bodyPr>
          <a:lstStyle/>
          <a:p>
            <a:pPr>
              <a:spcBef>
                <a:spcPts val="1200"/>
              </a:spcBef>
            </a:pPr>
            <a:r>
              <a:rPr lang="en-US" sz="3600" dirty="0" err="1">
                <a:solidFill>
                  <a:srgbClr val="C00000"/>
                </a:solidFill>
                <a:latin typeface="Times New Roman" panose="02020603050405020304" pitchFamily="18" charset="0"/>
                <a:cs typeface="Times New Roman" panose="02020603050405020304" pitchFamily="18" charset="0"/>
              </a:rPr>
              <a:t>Hành</a:t>
            </a:r>
            <a:r>
              <a:rPr lang="en-US" sz="3600" dirty="0">
                <a:solidFill>
                  <a:srgbClr val="C00000"/>
                </a:solidFill>
                <a:latin typeface="Times New Roman" panose="02020603050405020304" pitchFamily="18" charset="0"/>
                <a:cs typeface="Times New Roman" panose="02020603050405020304" pitchFamily="18" charset="0"/>
              </a:rPr>
              <a:t> </a:t>
            </a:r>
            <a:r>
              <a:rPr lang="en-US" sz="3600" dirty="0" err="1">
                <a:solidFill>
                  <a:srgbClr val="C00000"/>
                </a:solidFill>
                <a:latin typeface="Times New Roman" panose="02020603050405020304" pitchFamily="18" charset="0"/>
                <a:cs typeface="Times New Roman" panose="02020603050405020304" pitchFamily="18" charset="0"/>
              </a:rPr>
              <a:t>động</a:t>
            </a:r>
            <a:r>
              <a:rPr lang="en-US" sz="3600" dirty="0">
                <a:solidFill>
                  <a:srgbClr val="C00000"/>
                </a:solidFill>
                <a:latin typeface="Times New Roman" panose="02020603050405020304" pitchFamily="18" charset="0"/>
                <a:cs typeface="Times New Roman" panose="02020603050405020304" pitchFamily="18" charset="0"/>
              </a:rPr>
              <a:t> </a:t>
            </a:r>
            <a:r>
              <a:rPr lang="en-US" sz="3600" dirty="0" err="1">
                <a:solidFill>
                  <a:srgbClr val="C00000"/>
                </a:solidFill>
                <a:latin typeface="Times New Roman" panose="02020603050405020304" pitchFamily="18" charset="0"/>
                <a:cs typeface="Times New Roman" panose="02020603050405020304" pitchFamily="18" charset="0"/>
              </a:rPr>
              <a:t>xảy</a:t>
            </a:r>
            <a:r>
              <a:rPr lang="en-US" sz="3600" dirty="0">
                <a:solidFill>
                  <a:srgbClr val="C00000"/>
                </a:solidFill>
                <a:latin typeface="Times New Roman" panose="02020603050405020304" pitchFamily="18" charset="0"/>
                <a:cs typeface="Times New Roman" panose="02020603050405020304" pitchFamily="18" charset="0"/>
              </a:rPr>
              <a:t> </a:t>
            </a:r>
            <a:r>
              <a:rPr lang="en-US" sz="3600" dirty="0" err="1">
                <a:solidFill>
                  <a:srgbClr val="C00000"/>
                </a:solidFill>
                <a:latin typeface="Times New Roman" panose="02020603050405020304" pitchFamily="18" charset="0"/>
                <a:cs typeface="Times New Roman" panose="02020603050405020304" pitchFamily="18" charset="0"/>
              </a:rPr>
              <a:t>ra</a:t>
            </a:r>
            <a:r>
              <a:rPr lang="en-US" sz="3600" dirty="0">
                <a:solidFill>
                  <a:srgbClr val="C00000"/>
                </a:solidFill>
                <a:latin typeface="Times New Roman" panose="02020603050405020304" pitchFamily="18" charset="0"/>
                <a:cs typeface="Times New Roman" panose="02020603050405020304" pitchFamily="18" charset="0"/>
              </a:rPr>
              <a:t> </a:t>
            </a:r>
            <a:r>
              <a:rPr lang="en-US" sz="3600" dirty="0" err="1">
                <a:solidFill>
                  <a:srgbClr val="C00000"/>
                </a:solidFill>
                <a:latin typeface="Times New Roman" panose="02020603050405020304" pitchFamily="18" charset="0"/>
                <a:cs typeface="Times New Roman" panose="02020603050405020304" pitchFamily="18" charset="0"/>
              </a:rPr>
              <a:t>trước</a:t>
            </a:r>
            <a:r>
              <a:rPr lang="en-US" sz="3600" dirty="0">
                <a:solidFill>
                  <a:srgbClr val="C00000"/>
                </a:solidFill>
                <a:latin typeface="Times New Roman" panose="02020603050405020304" pitchFamily="18" charset="0"/>
                <a:cs typeface="Times New Roman" panose="02020603050405020304" pitchFamily="18" charset="0"/>
              </a:rPr>
              <a:t> </a:t>
            </a:r>
            <a:r>
              <a:rPr lang="en-US" sz="3600" dirty="0" err="1">
                <a:solidFill>
                  <a:srgbClr val="C00000"/>
                </a:solidFill>
                <a:latin typeface="Times New Roman" panose="02020603050405020304" pitchFamily="18" charset="0"/>
                <a:cs typeface="Times New Roman" panose="02020603050405020304" pitchFamily="18" charset="0"/>
              </a:rPr>
              <a:t>thì</a:t>
            </a:r>
            <a:r>
              <a:rPr lang="en-US" sz="3600" dirty="0">
                <a:solidFill>
                  <a:srgbClr val="C00000"/>
                </a:solidFill>
                <a:latin typeface="Times New Roman" panose="02020603050405020304" pitchFamily="18" charset="0"/>
                <a:cs typeface="Times New Roman" panose="02020603050405020304" pitchFamily="18" charset="0"/>
              </a:rPr>
              <a:t> </a:t>
            </a:r>
            <a:r>
              <a:rPr lang="en-US" sz="3600" dirty="0" err="1">
                <a:solidFill>
                  <a:srgbClr val="C00000"/>
                </a:solidFill>
                <a:latin typeface="Times New Roman" panose="02020603050405020304" pitchFamily="18" charset="0"/>
                <a:cs typeface="Times New Roman" panose="02020603050405020304" pitchFamily="18" charset="0"/>
              </a:rPr>
              <a:t>kể</a:t>
            </a:r>
            <a:r>
              <a:rPr lang="en-US" sz="3600" dirty="0">
                <a:solidFill>
                  <a:srgbClr val="C00000"/>
                </a:solidFill>
                <a:latin typeface="Times New Roman" panose="02020603050405020304" pitchFamily="18" charset="0"/>
                <a:cs typeface="Times New Roman" panose="02020603050405020304" pitchFamily="18" charset="0"/>
              </a:rPr>
              <a:t> </a:t>
            </a:r>
            <a:r>
              <a:rPr lang="en-US" sz="3600" dirty="0" err="1">
                <a:solidFill>
                  <a:srgbClr val="C00000"/>
                </a:solidFill>
                <a:latin typeface="Times New Roman" panose="02020603050405020304" pitchFamily="18" charset="0"/>
                <a:cs typeface="Times New Roman" panose="02020603050405020304" pitchFamily="18" charset="0"/>
              </a:rPr>
              <a:t>trước</a:t>
            </a:r>
            <a:r>
              <a:rPr lang="en-US" sz="3600" dirty="0">
                <a:solidFill>
                  <a:srgbClr val="C00000"/>
                </a:solidFill>
                <a:latin typeface="Times New Roman" panose="02020603050405020304" pitchFamily="18" charset="0"/>
                <a:cs typeface="Times New Roman" panose="02020603050405020304" pitchFamily="18" charset="0"/>
              </a:rPr>
              <a:t>, </a:t>
            </a:r>
          </a:p>
          <a:p>
            <a:pPr>
              <a:spcBef>
                <a:spcPts val="1200"/>
              </a:spcBef>
            </a:pPr>
            <a:r>
              <a:rPr lang="en-US" sz="3600" dirty="0" err="1">
                <a:solidFill>
                  <a:srgbClr val="C00000"/>
                </a:solidFill>
                <a:latin typeface="Times New Roman" panose="02020603050405020304" pitchFamily="18" charset="0"/>
                <a:cs typeface="Times New Roman" panose="02020603050405020304" pitchFamily="18" charset="0"/>
              </a:rPr>
              <a:t>hành</a:t>
            </a:r>
            <a:r>
              <a:rPr lang="en-US" sz="3600" dirty="0">
                <a:solidFill>
                  <a:srgbClr val="C00000"/>
                </a:solidFill>
                <a:latin typeface="Times New Roman" panose="02020603050405020304" pitchFamily="18" charset="0"/>
                <a:cs typeface="Times New Roman" panose="02020603050405020304" pitchFamily="18" charset="0"/>
              </a:rPr>
              <a:t> </a:t>
            </a:r>
            <a:r>
              <a:rPr lang="en-US" sz="3600" dirty="0" err="1">
                <a:solidFill>
                  <a:srgbClr val="C00000"/>
                </a:solidFill>
                <a:latin typeface="Times New Roman" panose="02020603050405020304" pitchFamily="18" charset="0"/>
                <a:cs typeface="Times New Roman" panose="02020603050405020304" pitchFamily="18" charset="0"/>
              </a:rPr>
              <a:t>động</a:t>
            </a:r>
            <a:r>
              <a:rPr lang="en-US" sz="3600" dirty="0">
                <a:solidFill>
                  <a:srgbClr val="C00000"/>
                </a:solidFill>
                <a:latin typeface="Times New Roman" panose="02020603050405020304" pitchFamily="18" charset="0"/>
                <a:cs typeface="Times New Roman" panose="02020603050405020304" pitchFamily="18" charset="0"/>
              </a:rPr>
              <a:t> </a:t>
            </a:r>
            <a:r>
              <a:rPr lang="en-US" sz="3600" dirty="0" err="1">
                <a:solidFill>
                  <a:srgbClr val="C00000"/>
                </a:solidFill>
                <a:latin typeface="Times New Roman" panose="02020603050405020304" pitchFamily="18" charset="0"/>
                <a:cs typeface="Times New Roman" panose="02020603050405020304" pitchFamily="18" charset="0"/>
              </a:rPr>
              <a:t>xảy</a:t>
            </a:r>
            <a:r>
              <a:rPr lang="en-US" sz="3600" dirty="0">
                <a:solidFill>
                  <a:srgbClr val="C00000"/>
                </a:solidFill>
                <a:latin typeface="Times New Roman" panose="02020603050405020304" pitchFamily="18" charset="0"/>
                <a:cs typeface="Times New Roman" panose="02020603050405020304" pitchFamily="18" charset="0"/>
              </a:rPr>
              <a:t> </a:t>
            </a:r>
            <a:r>
              <a:rPr lang="en-US" sz="3600" dirty="0" err="1">
                <a:solidFill>
                  <a:srgbClr val="C00000"/>
                </a:solidFill>
                <a:latin typeface="Times New Roman" panose="02020603050405020304" pitchFamily="18" charset="0"/>
                <a:cs typeface="Times New Roman" panose="02020603050405020304" pitchFamily="18" charset="0"/>
              </a:rPr>
              <a:t>ra</a:t>
            </a:r>
            <a:r>
              <a:rPr lang="en-US" sz="3600" dirty="0">
                <a:solidFill>
                  <a:srgbClr val="C00000"/>
                </a:solidFill>
                <a:latin typeface="Times New Roman" panose="02020603050405020304" pitchFamily="18" charset="0"/>
                <a:cs typeface="Times New Roman" panose="02020603050405020304" pitchFamily="18" charset="0"/>
              </a:rPr>
              <a:t> </a:t>
            </a:r>
            <a:r>
              <a:rPr lang="en-US" sz="3600" dirty="0" err="1">
                <a:solidFill>
                  <a:srgbClr val="C00000"/>
                </a:solidFill>
                <a:latin typeface="Times New Roman" panose="02020603050405020304" pitchFamily="18" charset="0"/>
                <a:cs typeface="Times New Roman" panose="02020603050405020304" pitchFamily="18" charset="0"/>
              </a:rPr>
              <a:t>sau</a:t>
            </a:r>
            <a:r>
              <a:rPr lang="en-US" sz="3600" dirty="0">
                <a:solidFill>
                  <a:srgbClr val="C00000"/>
                </a:solidFill>
                <a:latin typeface="Times New Roman" panose="02020603050405020304" pitchFamily="18" charset="0"/>
                <a:cs typeface="Times New Roman" panose="02020603050405020304" pitchFamily="18" charset="0"/>
              </a:rPr>
              <a:t> </a:t>
            </a:r>
            <a:r>
              <a:rPr lang="en-US" sz="3600" dirty="0" err="1">
                <a:solidFill>
                  <a:srgbClr val="C00000"/>
                </a:solidFill>
                <a:latin typeface="Times New Roman" panose="02020603050405020304" pitchFamily="18" charset="0"/>
                <a:cs typeface="Times New Roman" panose="02020603050405020304" pitchFamily="18" charset="0"/>
              </a:rPr>
              <a:t>thì</a:t>
            </a:r>
            <a:r>
              <a:rPr lang="en-US" sz="3600" dirty="0">
                <a:solidFill>
                  <a:srgbClr val="C00000"/>
                </a:solidFill>
                <a:latin typeface="Times New Roman" panose="02020603050405020304" pitchFamily="18" charset="0"/>
                <a:cs typeface="Times New Roman" panose="02020603050405020304" pitchFamily="18" charset="0"/>
              </a:rPr>
              <a:t> </a:t>
            </a:r>
            <a:r>
              <a:rPr lang="en-US" sz="3600" dirty="0" err="1">
                <a:solidFill>
                  <a:srgbClr val="C00000"/>
                </a:solidFill>
                <a:latin typeface="Times New Roman" panose="02020603050405020304" pitchFamily="18" charset="0"/>
                <a:cs typeface="Times New Roman" panose="02020603050405020304" pitchFamily="18" charset="0"/>
              </a:rPr>
              <a:t>kể</a:t>
            </a:r>
            <a:r>
              <a:rPr lang="en-US" sz="3600" dirty="0">
                <a:solidFill>
                  <a:srgbClr val="C00000"/>
                </a:solidFill>
                <a:latin typeface="Times New Roman" panose="02020603050405020304" pitchFamily="18" charset="0"/>
                <a:cs typeface="Times New Roman" panose="02020603050405020304" pitchFamily="18" charset="0"/>
              </a:rPr>
              <a:t> </a:t>
            </a:r>
            <a:r>
              <a:rPr lang="en-US" sz="3600" dirty="0" err="1">
                <a:solidFill>
                  <a:srgbClr val="C00000"/>
                </a:solidFill>
                <a:latin typeface="Times New Roman" panose="02020603050405020304" pitchFamily="18" charset="0"/>
                <a:cs typeface="Times New Roman" panose="02020603050405020304" pitchFamily="18" charset="0"/>
              </a:rPr>
              <a:t>sau</a:t>
            </a:r>
            <a:r>
              <a:rPr lang="en-US" sz="3600" dirty="0">
                <a:solidFill>
                  <a:srgbClr val="C00000"/>
                </a:solidFill>
                <a:latin typeface="Times New Roman" panose="02020603050405020304" pitchFamily="18" charset="0"/>
                <a:cs typeface="Times New Roman" panose="02020603050405020304" pitchFamily="18" charset="0"/>
              </a:rPr>
              <a:t> </a:t>
            </a: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9"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ppt_x</p:attrName>
                                        </p:attrNameLst>
                                      </p:cBhvr>
                                      <p:tavLst>
                                        <p:tav tm="0">
                                          <p:val>
                                            <p:strVal val="#ppt_x-.2"/>
                                          </p:val>
                                        </p:tav>
                                        <p:tav tm="100000">
                                          <p:val>
                                            <p:strVal val="#ppt_x"/>
                                          </p:val>
                                        </p:tav>
                                      </p:tavLst>
                                    </p:anim>
                                    <p:anim calcmode="lin" valueType="num">
                                      <p:cBhvr>
                                        <p:cTn id="23" dur="500" fill="hold"/>
                                        <p:tgtEl>
                                          <p:spTgt spid="15"/>
                                        </p:tgtEl>
                                        <p:attrNameLst>
                                          <p:attrName>ppt_y</p:attrName>
                                        </p:attrNameLst>
                                      </p:cBhvr>
                                      <p:tavLst>
                                        <p:tav tm="0">
                                          <p:val>
                                            <p:strVal val="#ppt_y"/>
                                          </p:val>
                                        </p:tav>
                                        <p:tav tm="100000">
                                          <p:val>
                                            <p:strVal val="#ppt_y"/>
                                          </p:val>
                                        </p:tav>
                                      </p:tavLst>
                                    </p:anim>
                                    <p:animEffect transition="in" filter="wipe(right)" prLst="gradientSize: 0.1">
                                      <p:cBhvr>
                                        <p:cTn id="24" dur="500"/>
                                        <p:tgtEl>
                                          <p:spTgt spid="15"/>
                                        </p:tgtEl>
                                      </p:cBhvr>
                                    </p:animEffect>
                                  </p:childTnLst>
                                </p:cTn>
                              </p:par>
                              <p:par>
                                <p:cTn id="25" presetID="29"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ppt_x</p:attrName>
                                        </p:attrNameLst>
                                      </p:cBhvr>
                                      <p:tavLst>
                                        <p:tav tm="0">
                                          <p:val>
                                            <p:strVal val="#ppt_x-.2"/>
                                          </p:val>
                                        </p:tav>
                                        <p:tav tm="100000">
                                          <p:val>
                                            <p:strVal val="#ppt_x"/>
                                          </p:val>
                                        </p:tav>
                                      </p:tavLst>
                                    </p:anim>
                                    <p:anim calcmode="lin" valueType="num">
                                      <p:cBhvr>
                                        <p:cTn id="28" dur="500" fill="hold"/>
                                        <p:tgtEl>
                                          <p:spTgt spid="16"/>
                                        </p:tgtEl>
                                        <p:attrNameLst>
                                          <p:attrName>ppt_y</p:attrName>
                                        </p:attrNameLst>
                                      </p:cBhvr>
                                      <p:tavLst>
                                        <p:tav tm="0">
                                          <p:val>
                                            <p:strVal val="#ppt_y"/>
                                          </p:val>
                                        </p:tav>
                                        <p:tav tm="100000">
                                          <p:val>
                                            <p:strVal val="#ppt_y"/>
                                          </p:val>
                                        </p:tav>
                                      </p:tavLst>
                                    </p:anim>
                                    <p:animEffect transition="in" filter="wipe(right)" prLst="gradientSize: 0.1">
                                      <p:cBhvr>
                                        <p:cTn id="29" dur="500"/>
                                        <p:tgtEl>
                                          <p:spTgt spid="16"/>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randombar(horizontal)">
                                      <p:cBhvr>
                                        <p:cTn id="3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15" grpId="0" animBg="1"/>
      <p:bldP spid="16" grpId="0"/>
      <p:bldP spid="9"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8199" name="Text Box 7"/>
          <p:cNvSpPr txBox="1">
            <a:spLocks noChangeArrowheads="1"/>
          </p:cNvSpPr>
          <p:nvPr/>
        </p:nvSpPr>
        <p:spPr bwMode="auto">
          <a:xfrm>
            <a:off x="506679" y="3023938"/>
            <a:ext cx="11095990" cy="1445260"/>
          </a:xfrm>
          <a:prstGeom prst="rect">
            <a:avLst/>
          </a:prstGeom>
          <a:noFill/>
          <a:ln w="9525">
            <a:noFill/>
            <a:miter lim="800000"/>
          </a:ln>
        </p:spPr>
        <p:txBody>
          <a:bodyPr wrap="square">
            <a:spAutoFit/>
          </a:bodyPr>
          <a:lstStyle/>
          <a:p>
            <a:pPr algn="just">
              <a:spcBef>
                <a:spcPct val="50000"/>
              </a:spcBef>
            </a:pP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Mỗi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hành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động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của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cậu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bé</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cho</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thấy</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cậu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bé</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rất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thương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người</a:t>
            </a:r>
            <a:r>
              <a:rPr lang="en-US" sz="4400" dirty="0">
                <a:latin typeface="Times New Roman" panose="02020603050405020304" pitchFamily="18" charset="0"/>
                <a:cs typeface="Times New Roman" panose="02020603050405020304" pitchFamily="18" charset="0"/>
              </a:rPr>
              <a:t> cha </a:t>
            </a:r>
            <a:r>
              <a:rPr lang="en-US" sz="4400" dirty="0" err="1">
                <a:latin typeface="Times New Roman" panose="02020603050405020304" pitchFamily="18" charset="0"/>
                <a:cs typeface="Times New Roman" panose="02020603050405020304" pitchFamily="18" charset="0"/>
              </a:rPr>
              <a:t>đã</a:t>
            </a:r>
            <a:r>
              <a:rPr lang="en-US" sz="4400" dirty="0">
                <a:latin typeface="Times New Roman" panose="02020603050405020304" pitchFamily="18" charset="0"/>
                <a:cs typeface="Times New Roman" panose="02020603050405020304" pitchFamily="18" charset="0"/>
              </a:rPr>
              <a:t> hi </a:t>
            </a:r>
            <a:r>
              <a:rPr lang="en-US" sz="4400" dirty="0" err="1">
                <a:latin typeface="Times New Roman" panose="02020603050405020304" pitchFamily="18" charset="0"/>
                <a:cs typeface="Times New Roman" panose="02020603050405020304" pitchFamily="18" charset="0"/>
              </a:rPr>
              <a:t>sinh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vì</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Tổ</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Quốc</a:t>
            </a:r>
            <a:r>
              <a:rPr lang="en-US" sz="4400" dirty="0">
                <a:latin typeface="Times New Roman" panose="02020603050405020304" pitchFamily="18" charset="0"/>
                <a:cs typeface="Times New Roman" panose="02020603050405020304" pitchFamily="18" charset="0"/>
              </a:rPr>
              <a:t>.</a:t>
            </a:r>
          </a:p>
        </p:txBody>
      </p:sp>
      <p:sp>
        <p:nvSpPr>
          <p:cNvPr id="9" name="Hình Chữ nhật 8"/>
          <p:cNvSpPr/>
          <p:nvPr/>
        </p:nvSpPr>
        <p:spPr>
          <a:xfrm>
            <a:off x="569277" y="1582687"/>
            <a:ext cx="11053445" cy="1445260"/>
          </a:xfrm>
          <a:prstGeom prst="rect">
            <a:avLst/>
          </a:prstGeom>
        </p:spPr>
        <p:txBody>
          <a:bodyPr wrap="square">
            <a:spAutoFit/>
          </a:bodyPr>
          <a:lstStyle/>
          <a:p>
            <a:pPr algn="just"/>
            <a:r>
              <a:rPr lang="en-US" sz="4400" b="1" dirty="0">
                <a:solidFill>
                  <a:srgbClr val="FF0000"/>
                </a:solidFill>
                <a:latin typeface="Times New Roman" panose="02020603050405020304" pitchFamily="18" charset="0"/>
                <a:cs typeface="Times New Roman" panose="02020603050405020304" pitchFamily="18" charset="0"/>
              </a:rPr>
              <a:t>     Theo </a:t>
            </a:r>
            <a:r>
              <a:rPr lang="en-US" sz="4400" b="1" dirty="0" err="1">
                <a:solidFill>
                  <a:srgbClr val="FF0000"/>
                </a:solidFill>
                <a:latin typeface="Times New Roman" panose="02020603050405020304" pitchFamily="18" charset="0"/>
                <a:cs typeface="Times New Roman" panose="02020603050405020304" pitchFamily="18" charset="0"/>
              </a:rPr>
              <a:t>em</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mỗi</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hành</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động</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của</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cậu</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bé</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nói</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lên</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điều</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gì</a:t>
            </a:r>
            <a:r>
              <a:rPr lang="en-US" sz="4400" b="1" dirty="0">
                <a:solidFill>
                  <a:srgbClr val="FF0000"/>
                </a:solidFill>
                <a:latin typeface="Times New Roman" panose="02020603050405020304" pitchFamily="18" charset="0"/>
                <a:cs typeface="Times New Roman" panose="02020603050405020304" pitchFamily="18" charset="0"/>
              </a:rPr>
              <a:t>?</a:t>
            </a:r>
            <a:endParaRPr lang="en-US" sz="4400"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199"/>
                                        </p:tgtEl>
                                        <p:attrNameLst>
                                          <p:attrName>style.visibility</p:attrName>
                                        </p:attrNameLst>
                                      </p:cBhvr>
                                      <p:to>
                                        <p:strVal val="visible"/>
                                      </p:to>
                                    </p:set>
                                    <p:anim calcmode="lin" valueType="num">
                                      <p:cBhvr additive="base">
                                        <p:cTn id="7" dur="500" fill="hold"/>
                                        <p:tgtEl>
                                          <p:spTgt spid="8199"/>
                                        </p:tgtEl>
                                        <p:attrNameLst>
                                          <p:attrName>ppt_x</p:attrName>
                                        </p:attrNameLst>
                                      </p:cBhvr>
                                      <p:tavLst>
                                        <p:tav tm="0">
                                          <p:val>
                                            <p:strVal val="#ppt_x"/>
                                          </p:val>
                                        </p:tav>
                                        <p:tav tm="100000">
                                          <p:val>
                                            <p:strVal val="#ppt_x"/>
                                          </p:val>
                                        </p:tav>
                                      </p:tavLst>
                                    </p:anim>
                                    <p:anim calcmode="lin" valueType="num">
                                      <p:cBhvr additive="base">
                                        <p:cTn id="8" dur="500" fill="hold"/>
                                        <p:tgtEl>
                                          <p:spTgt spid="81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9"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3|9.3"/>
</p:tagLst>
</file>

<file path=ppt/tags/tag2.xml><?xml version="1.0" encoding="utf-8"?>
<p:tagLst xmlns:a="http://schemas.openxmlformats.org/drawingml/2006/main" xmlns:r="http://schemas.openxmlformats.org/officeDocument/2006/relationships" xmlns:p="http://schemas.openxmlformats.org/presentationml/2006/main">
  <p:tag name="TIMING" val="|5.5"/>
</p:tagLst>
</file>

<file path=ppt/tags/tag3.xml><?xml version="1.0" encoding="utf-8"?>
<p:tagLst xmlns:a="http://schemas.openxmlformats.org/drawingml/2006/main" xmlns:r="http://schemas.openxmlformats.org/officeDocument/2006/relationships" xmlns:p="http://schemas.openxmlformats.org/presentationml/2006/main">
  <p:tag name="TIMING" val="|7.2|1.2|5.1|1.8"/>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otalTime>5</TotalTime>
  <Words>1506</Words>
  <Application>Microsoft Office PowerPoint</Application>
  <PresentationFormat>Widescreen</PresentationFormat>
  <Paragraphs>153</Paragraphs>
  <Slides>18</Slides>
  <Notes>7</Notes>
  <HiddenSlides>0</HiddenSlides>
  <MMClips>1</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18</vt:i4>
      </vt:variant>
    </vt:vector>
  </HeadingPairs>
  <TitlesOfParts>
    <vt:vector size="29" baseType="lpstr">
      <vt:lpstr>等线</vt:lpstr>
      <vt:lpstr>Microsoft YaHei</vt:lpstr>
      <vt:lpstr>Arial</vt:lpstr>
      <vt:lpstr>Bahnschrift SemiLight</vt:lpstr>
      <vt:lpstr>Calibri</vt:lpstr>
      <vt:lpstr>Constantia</vt:lpstr>
      <vt:lpstr>Open Sans Extrabold</vt:lpstr>
      <vt:lpstr>Times New Roman</vt:lpstr>
      <vt:lpstr>Wingdings</vt:lpstr>
      <vt:lpstr>Wingdings 2</vt:lpstr>
      <vt:lpstr>Flow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Dang Hong Son 20143793</cp:lastModifiedBy>
  <cp:revision>116</cp:revision>
  <dcterms:created xsi:type="dcterms:W3CDTF">2011-06-22T10:43:00Z</dcterms:created>
  <dcterms:modified xsi:type="dcterms:W3CDTF">2022-09-19T14:01:28Z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72855A6FDFCA4F86BEA6068A6329DA08</vt:lpwstr>
  </property>
  <property fmtid="{D5CDD505-2E9C-101B-9397-08002B2CF9AE}" pid="3" name="KSOProductBuildVer">
    <vt:lpwstr>1033-11.2.0.9107</vt:lpwstr>
  </property>
</Properties>
</file>