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8" r:id="rId3"/>
    <p:sldId id="285" r:id="rId4"/>
    <p:sldId id="2636" r:id="rId5"/>
    <p:sldId id="268" r:id="rId6"/>
    <p:sldId id="265" r:id="rId7"/>
    <p:sldId id="286" r:id="rId8"/>
    <p:sldId id="287" r:id="rId9"/>
    <p:sldId id="288" r:id="rId10"/>
    <p:sldId id="289" r:id="rId11"/>
    <p:sldId id="308" r:id="rId12"/>
    <p:sldId id="310" r:id="rId13"/>
    <p:sldId id="302" r:id="rId14"/>
    <p:sldId id="2633" r:id="rId15"/>
    <p:sldId id="2635" r:id="rId16"/>
    <p:sldId id="2634" r:id="rId17"/>
    <p:sldId id="2632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06" autoAdjust="0"/>
    <p:restoredTop sz="94660"/>
  </p:normalViewPr>
  <p:slideViewPr>
    <p:cSldViewPr snapToGrid="0">
      <p:cViewPr>
        <p:scale>
          <a:sx n="33" d="100"/>
          <a:sy n="33" d="100"/>
        </p:scale>
        <p:origin x="1828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872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5406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53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1737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8355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914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770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1768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593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0354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8861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4630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0263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899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73619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2793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3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35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81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microsoft.com/office/2007/relationships/hdphoto" Target="../media/hdphoto3.wdp"/><Relationship Id="rId11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29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sv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png"/><Relationship Id="rId4" Type="http://schemas.openxmlformats.org/officeDocument/2006/relationships/image" Target="../media/image3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  <a:extLst>
              <a:ext uri="{FF2B5EF4-FFF2-40B4-BE49-F238E27FC236}">
                <a16:creationId xmlns:a16="http://schemas.microsoft.com/office/drawing/2014/main" id="{87D785C4-7DB5-4B95-8ABA-80A225AD33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9650F97-2660-435D-A52C-DDD5CAA42F0D}"/>
              </a:ext>
            </a:extLst>
          </p:cNvPr>
          <p:cNvSpPr txBox="1"/>
          <p:nvPr/>
        </p:nvSpPr>
        <p:spPr>
          <a:xfrm>
            <a:off x="2185317" y="2822704"/>
            <a:ext cx="78213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biệt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c/k</a:t>
            </a:r>
          </a:p>
        </p:txBody>
      </p:sp>
    </p:spTree>
    <p:extLst>
      <p:ext uri="{BB962C8B-B14F-4D97-AF65-F5344CB8AC3E}">
        <p14:creationId xmlns:p14="http://schemas.microsoft.com/office/powerpoint/2010/main" val="282170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5B8D0CC-5DE1-4EFB-95A7-8925670B0FA2}"/>
              </a:ext>
            </a:extLst>
          </p:cNvPr>
          <p:cNvSpPr txBox="1"/>
          <p:nvPr/>
        </p:nvSpPr>
        <p:spPr>
          <a:xfrm>
            <a:off x="2822575" y="2921168"/>
            <a:ext cx="102806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Phân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biệt</a:t>
            </a:r>
            <a:r>
              <a:rPr lang="en-US" sz="6000" b="1" dirty="0">
                <a:solidFill>
                  <a:srgbClr val="FFFF00"/>
                </a:solidFill>
                <a:latin typeface="Coiny" panose="02000903060500060000" pitchFamily="2" charset="0"/>
              </a:rPr>
              <a:t> c/k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78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: Rounded Corners 43">
            <a:extLst>
              <a:ext uri="{FF2B5EF4-FFF2-40B4-BE49-F238E27FC236}">
                <a16:creationId xmlns:a16="http://schemas.microsoft.com/office/drawing/2014/main" id="{FC0962BA-C352-43F6-9521-CFC8FA4EC114}"/>
              </a:ext>
            </a:extLst>
          </p:cNvPr>
          <p:cNvSpPr/>
          <p:nvPr/>
        </p:nvSpPr>
        <p:spPr>
          <a:xfrm>
            <a:off x="314325" y="1695450"/>
            <a:ext cx="11620500" cy="4867275"/>
          </a:xfrm>
          <a:custGeom>
            <a:avLst/>
            <a:gdLst>
              <a:gd name="connsiteX0" fmla="*/ 0 w 11620500"/>
              <a:gd name="connsiteY0" fmla="*/ 811229 h 4867275"/>
              <a:gd name="connsiteX1" fmla="*/ 811229 w 11620500"/>
              <a:gd name="connsiteY1" fmla="*/ 0 h 4867275"/>
              <a:gd name="connsiteX2" fmla="*/ 1099408 w 11620500"/>
              <a:gd name="connsiteY2" fmla="*/ 0 h 4867275"/>
              <a:gd name="connsiteX3" fmla="*/ 1687528 w 11620500"/>
              <a:gd name="connsiteY3" fmla="*/ 0 h 4867275"/>
              <a:gd name="connsiteX4" fmla="*/ 2275648 w 11620500"/>
              <a:gd name="connsiteY4" fmla="*/ 0 h 4867275"/>
              <a:gd name="connsiteX5" fmla="*/ 3063729 w 11620500"/>
              <a:gd name="connsiteY5" fmla="*/ 0 h 4867275"/>
              <a:gd name="connsiteX6" fmla="*/ 3751830 w 11620500"/>
              <a:gd name="connsiteY6" fmla="*/ 0 h 4867275"/>
              <a:gd name="connsiteX7" fmla="*/ 4040008 w 11620500"/>
              <a:gd name="connsiteY7" fmla="*/ 0 h 4867275"/>
              <a:gd name="connsiteX8" fmla="*/ 4828089 w 11620500"/>
              <a:gd name="connsiteY8" fmla="*/ 0 h 4867275"/>
              <a:gd name="connsiteX9" fmla="*/ 5616170 w 11620500"/>
              <a:gd name="connsiteY9" fmla="*/ 0 h 4867275"/>
              <a:gd name="connsiteX10" fmla="*/ 6004330 w 11620500"/>
              <a:gd name="connsiteY10" fmla="*/ 0 h 4867275"/>
              <a:gd name="connsiteX11" fmla="*/ 6792411 w 11620500"/>
              <a:gd name="connsiteY11" fmla="*/ 0 h 4867275"/>
              <a:gd name="connsiteX12" fmla="*/ 7380531 w 11620500"/>
              <a:gd name="connsiteY12" fmla="*/ 0 h 4867275"/>
              <a:gd name="connsiteX13" fmla="*/ 7668710 w 11620500"/>
              <a:gd name="connsiteY13" fmla="*/ 0 h 4867275"/>
              <a:gd name="connsiteX14" fmla="*/ 8456791 w 11620500"/>
              <a:gd name="connsiteY14" fmla="*/ 0 h 4867275"/>
              <a:gd name="connsiteX15" fmla="*/ 9244871 w 11620500"/>
              <a:gd name="connsiteY15" fmla="*/ 0 h 4867275"/>
              <a:gd name="connsiteX16" fmla="*/ 9932972 w 11620500"/>
              <a:gd name="connsiteY16" fmla="*/ 0 h 4867275"/>
              <a:gd name="connsiteX17" fmla="*/ 10809271 w 11620500"/>
              <a:gd name="connsiteY17" fmla="*/ 0 h 4867275"/>
              <a:gd name="connsiteX18" fmla="*/ 11620500 w 11620500"/>
              <a:gd name="connsiteY18" fmla="*/ 811229 h 4867275"/>
              <a:gd name="connsiteX19" fmla="*/ 11620500 w 11620500"/>
              <a:gd name="connsiteY19" fmla="*/ 1384480 h 4867275"/>
              <a:gd name="connsiteX20" fmla="*/ 11620500 w 11620500"/>
              <a:gd name="connsiteY20" fmla="*/ 1827938 h 4867275"/>
              <a:gd name="connsiteX21" fmla="*/ 11620500 w 11620500"/>
              <a:gd name="connsiteY21" fmla="*/ 2271397 h 4867275"/>
              <a:gd name="connsiteX22" fmla="*/ 11620500 w 11620500"/>
              <a:gd name="connsiteY22" fmla="*/ 2747303 h 4867275"/>
              <a:gd name="connsiteX23" fmla="*/ 11620500 w 11620500"/>
              <a:gd name="connsiteY23" fmla="*/ 3223210 h 4867275"/>
              <a:gd name="connsiteX24" fmla="*/ 11620500 w 11620500"/>
              <a:gd name="connsiteY24" fmla="*/ 4056046 h 4867275"/>
              <a:gd name="connsiteX25" fmla="*/ 10809271 w 11620500"/>
              <a:gd name="connsiteY25" fmla="*/ 4867275 h 4867275"/>
              <a:gd name="connsiteX26" fmla="*/ 10121170 w 11620500"/>
              <a:gd name="connsiteY26" fmla="*/ 4867275 h 4867275"/>
              <a:gd name="connsiteX27" fmla="*/ 9633031 w 11620500"/>
              <a:gd name="connsiteY27" fmla="*/ 4867275 h 4867275"/>
              <a:gd name="connsiteX28" fmla="*/ 9344852 w 11620500"/>
              <a:gd name="connsiteY28" fmla="*/ 4867275 h 4867275"/>
              <a:gd name="connsiteX29" fmla="*/ 8656751 w 11620500"/>
              <a:gd name="connsiteY29" fmla="*/ 4867275 h 4867275"/>
              <a:gd name="connsiteX30" fmla="*/ 7968651 w 11620500"/>
              <a:gd name="connsiteY30" fmla="*/ 4867275 h 4867275"/>
              <a:gd name="connsiteX31" fmla="*/ 7280550 w 11620500"/>
              <a:gd name="connsiteY31" fmla="*/ 4867275 h 4867275"/>
              <a:gd name="connsiteX32" fmla="*/ 6592450 w 11620500"/>
              <a:gd name="connsiteY32" fmla="*/ 4867275 h 4867275"/>
              <a:gd name="connsiteX33" fmla="*/ 5904349 w 11620500"/>
              <a:gd name="connsiteY33" fmla="*/ 4867275 h 4867275"/>
              <a:gd name="connsiteX34" fmla="*/ 5116268 w 11620500"/>
              <a:gd name="connsiteY34" fmla="*/ 4867275 h 4867275"/>
              <a:gd name="connsiteX35" fmla="*/ 4428168 w 11620500"/>
              <a:gd name="connsiteY35" fmla="*/ 4867275 h 4867275"/>
              <a:gd name="connsiteX36" fmla="*/ 3740067 w 11620500"/>
              <a:gd name="connsiteY36" fmla="*/ 4867275 h 4867275"/>
              <a:gd name="connsiteX37" fmla="*/ 3051967 w 11620500"/>
              <a:gd name="connsiteY37" fmla="*/ 4867275 h 4867275"/>
              <a:gd name="connsiteX38" fmla="*/ 2363866 w 11620500"/>
              <a:gd name="connsiteY38" fmla="*/ 4867275 h 4867275"/>
              <a:gd name="connsiteX39" fmla="*/ 1575785 w 11620500"/>
              <a:gd name="connsiteY39" fmla="*/ 4867275 h 4867275"/>
              <a:gd name="connsiteX40" fmla="*/ 811229 w 11620500"/>
              <a:gd name="connsiteY40" fmla="*/ 4867275 h 4867275"/>
              <a:gd name="connsiteX41" fmla="*/ 0 w 11620500"/>
              <a:gd name="connsiteY41" fmla="*/ 4056046 h 4867275"/>
              <a:gd name="connsiteX42" fmla="*/ 0 w 11620500"/>
              <a:gd name="connsiteY42" fmla="*/ 3482795 h 4867275"/>
              <a:gd name="connsiteX43" fmla="*/ 0 w 11620500"/>
              <a:gd name="connsiteY43" fmla="*/ 2909544 h 4867275"/>
              <a:gd name="connsiteX44" fmla="*/ 0 w 11620500"/>
              <a:gd name="connsiteY44" fmla="*/ 2368741 h 4867275"/>
              <a:gd name="connsiteX45" fmla="*/ 0 w 11620500"/>
              <a:gd name="connsiteY45" fmla="*/ 1827938 h 4867275"/>
              <a:gd name="connsiteX46" fmla="*/ 0 w 11620500"/>
              <a:gd name="connsiteY46" fmla="*/ 811229 h 4867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1620500" h="4867275" fill="none" extrusionOk="0">
                <a:moveTo>
                  <a:pt x="0" y="811229"/>
                </a:moveTo>
                <a:cubicBezTo>
                  <a:pt x="-18342" y="332453"/>
                  <a:pt x="381288" y="-71277"/>
                  <a:pt x="811229" y="0"/>
                </a:cubicBezTo>
                <a:cubicBezTo>
                  <a:pt x="869489" y="-22377"/>
                  <a:pt x="1001341" y="7301"/>
                  <a:pt x="1099408" y="0"/>
                </a:cubicBezTo>
                <a:cubicBezTo>
                  <a:pt x="1197475" y="-7301"/>
                  <a:pt x="1434276" y="62152"/>
                  <a:pt x="1687528" y="0"/>
                </a:cubicBezTo>
                <a:cubicBezTo>
                  <a:pt x="1940780" y="-62152"/>
                  <a:pt x="2084500" y="25883"/>
                  <a:pt x="2275648" y="0"/>
                </a:cubicBezTo>
                <a:cubicBezTo>
                  <a:pt x="2466796" y="-25883"/>
                  <a:pt x="2767609" y="62387"/>
                  <a:pt x="3063729" y="0"/>
                </a:cubicBezTo>
                <a:cubicBezTo>
                  <a:pt x="3359849" y="-62387"/>
                  <a:pt x="3589232" y="21449"/>
                  <a:pt x="3751830" y="0"/>
                </a:cubicBezTo>
                <a:cubicBezTo>
                  <a:pt x="3914428" y="-21449"/>
                  <a:pt x="3951860" y="10291"/>
                  <a:pt x="4040008" y="0"/>
                </a:cubicBezTo>
                <a:cubicBezTo>
                  <a:pt x="4128156" y="-10291"/>
                  <a:pt x="4538221" y="47426"/>
                  <a:pt x="4828089" y="0"/>
                </a:cubicBezTo>
                <a:cubicBezTo>
                  <a:pt x="5117957" y="-47426"/>
                  <a:pt x="5352056" y="12266"/>
                  <a:pt x="5616170" y="0"/>
                </a:cubicBezTo>
                <a:cubicBezTo>
                  <a:pt x="5880284" y="-12266"/>
                  <a:pt x="5880844" y="27660"/>
                  <a:pt x="6004330" y="0"/>
                </a:cubicBezTo>
                <a:cubicBezTo>
                  <a:pt x="6127816" y="-27660"/>
                  <a:pt x="6591817" y="1620"/>
                  <a:pt x="6792411" y="0"/>
                </a:cubicBezTo>
                <a:cubicBezTo>
                  <a:pt x="6993005" y="-1620"/>
                  <a:pt x="7136179" y="32162"/>
                  <a:pt x="7380531" y="0"/>
                </a:cubicBezTo>
                <a:cubicBezTo>
                  <a:pt x="7624883" y="-32162"/>
                  <a:pt x="7592680" y="4706"/>
                  <a:pt x="7668710" y="0"/>
                </a:cubicBezTo>
                <a:cubicBezTo>
                  <a:pt x="7744740" y="-4706"/>
                  <a:pt x="8202467" y="6249"/>
                  <a:pt x="8456791" y="0"/>
                </a:cubicBezTo>
                <a:cubicBezTo>
                  <a:pt x="8711115" y="-6249"/>
                  <a:pt x="9037490" y="7365"/>
                  <a:pt x="9244871" y="0"/>
                </a:cubicBezTo>
                <a:cubicBezTo>
                  <a:pt x="9452252" y="-7365"/>
                  <a:pt x="9599281" y="19235"/>
                  <a:pt x="9932972" y="0"/>
                </a:cubicBezTo>
                <a:cubicBezTo>
                  <a:pt x="10266663" y="-19235"/>
                  <a:pt x="10381421" y="102950"/>
                  <a:pt x="10809271" y="0"/>
                </a:cubicBezTo>
                <a:cubicBezTo>
                  <a:pt x="11384089" y="-5931"/>
                  <a:pt x="11667294" y="323562"/>
                  <a:pt x="11620500" y="811229"/>
                </a:cubicBezTo>
                <a:cubicBezTo>
                  <a:pt x="11645403" y="937681"/>
                  <a:pt x="11557161" y="1178378"/>
                  <a:pt x="11620500" y="1384480"/>
                </a:cubicBezTo>
                <a:cubicBezTo>
                  <a:pt x="11683839" y="1590582"/>
                  <a:pt x="11604272" y="1634380"/>
                  <a:pt x="11620500" y="1827938"/>
                </a:cubicBezTo>
                <a:cubicBezTo>
                  <a:pt x="11636728" y="2021496"/>
                  <a:pt x="11571671" y="2125975"/>
                  <a:pt x="11620500" y="2271397"/>
                </a:cubicBezTo>
                <a:cubicBezTo>
                  <a:pt x="11669329" y="2416819"/>
                  <a:pt x="11576664" y="2583523"/>
                  <a:pt x="11620500" y="2747303"/>
                </a:cubicBezTo>
                <a:cubicBezTo>
                  <a:pt x="11664336" y="2911083"/>
                  <a:pt x="11576941" y="3120547"/>
                  <a:pt x="11620500" y="3223210"/>
                </a:cubicBezTo>
                <a:cubicBezTo>
                  <a:pt x="11664059" y="3325873"/>
                  <a:pt x="11584972" y="3782619"/>
                  <a:pt x="11620500" y="4056046"/>
                </a:cubicBezTo>
                <a:cubicBezTo>
                  <a:pt x="11642526" y="4485218"/>
                  <a:pt x="11273829" y="4880157"/>
                  <a:pt x="10809271" y="4867275"/>
                </a:cubicBezTo>
                <a:cubicBezTo>
                  <a:pt x="10581898" y="4906781"/>
                  <a:pt x="10303393" y="4807480"/>
                  <a:pt x="10121170" y="4867275"/>
                </a:cubicBezTo>
                <a:cubicBezTo>
                  <a:pt x="9938947" y="4927070"/>
                  <a:pt x="9797664" y="4843485"/>
                  <a:pt x="9633031" y="4867275"/>
                </a:cubicBezTo>
                <a:cubicBezTo>
                  <a:pt x="9468398" y="4891065"/>
                  <a:pt x="9413115" y="4840416"/>
                  <a:pt x="9344852" y="4867275"/>
                </a:cubicBezTo>
                <a:cubicBezTo>
                  <a:pt x="9276589" y="4894134"/>
                  <a:pt x="8940291" y="4865661"/>
                  <a:pt x="8656751" y="4867275"/>
                </a:cubicBezTo>
                <a:cubicBezTo>
                  <a:pt x="8373211" y="4868889"/>
                  <a:pt x="8178427" y="4815847"/>
                  <a:pt x="7968651" y="4867275"/>
                </a:cubicBezTo>
                <a:cubicBezTo>
                  <a:pt x="7758875" y="4918703"/>
                  <a:pt x="7573077" y="4806029"/>
                  <a:pt x="7280550" y="4867275"/>
                </a:cubicBezTo>
                <a:cubicBezTo>
                  <a:pt x="6988023" y="4928521"/>
                  <a:pt x="6907578" y="4797723"/>
                  <a:pt x="6592450" y="4867275"/>
                </a:cubicBezTo>
                <a:cubicBezTo>
                  <a:pt x="6277322" y="4936827"/>
                  <a:pt x="6209235" y="4806407"/>
                  <a:pt x="5904349" y="4867275"/>
                </a:cubicBezTo>
                <a:cubicBezTo>
                  <a:pt x="5599463" y="4928143"/>
                  <a:pt x="5402300" y="4837797"/>
                  <a:pt x="5116268" y="4867275"/>
                </a:cubicBezTo>
                <a:cubicBezTo>
                  <a:pt x="4830236" y="4896753"/>
                  <a:pt x="4624696" y="4836770"/>
                  <a:pt x="4428168" y="4867275"/>
                </a:cubicBezTo>
                <a:cubicBezTo>
                  <a:pt x="4231640" y="4897780"/>
                  <a:pt x="4035862" y="4855628"/>
                  <a:pt x="3740067" y="4867275"/>
                </a:cubicBezTo>
                <a:cubicBezTo>
                  <a:pt x="3444272" y="4878922"/>
                  <a:pt x="3254117" y="4829911"/>
                  <a:pt x="3051967" y="4867275"/>
                </a:cubicBezTo>
                <a:cubicBezTo>
                  <a:pt x="2849817" y="4904639"/>
                  <a:pt x="2616387" y="4803269"/>
                  <a:pt x="2363866" y="4867275"/>
                </a:cubicBezTo>
                <a:cubicBezTo>
                  <a:pt x="2111345" y="4931281"/>
                  <a:pt x="1770850" y="4850585"/>
                  <a:pt x="1575785" y="4867275"/>
                </a:cubicBezTo>
                <a:cubicBezTo>
                  <a:pt x="1380720" y="4883965"/>
                  <a:pt x="1012371" y="4780434"/>
                  <a:pt x="811229" y="4867275"/>
                </a:cubicBezTo>
                <a:cubicBezTo>
                  <a:pt x="292824" y="4888141"/>
                  <a:pt x="76827" y="4494684"/>
                  <a:pt x="0" y="4056046"/>
                </a:cubicBezTo>
                <a:cubicBezTo>
                  <a:pt x="-58992" y="3847972"/>
                  <a:pt x="39319" y="3648018"/>
                  <a:pt x="0" y="3482795"/>
                </a:cubicBezTo>
                <a:cubicBezTo>
                  <a:pt x="-39319" y="3317572"/>
                  <a:pt x="7958" y="3087470"/>
                  <a:pt x="0" y="2909544"/>
                </a:cubicBezTo>
                <a:cubicBezTo>
                  <a:pt x="-7958" y="2731618"/>
                  <a:pt x="9584" y="2519843"/>
                  <a:pt x="0" y="2368741"/>
                </a:cubicBezTo>
                <a:cubicBezTo>
                  <a:pt x="-9584" y="2217639"/>
                  <a:pt x="13983" y="1950151"/>
                  <a:pt x="0" y="1827938"/>
                </a:cubicBezTo>
                <a:cubicBezTo>
                  <a:pt x="-13983" y="1705725"/>
                  <a:pt x="58928" y="1297580"/>
                  <a:pt x="0" y="811229"/>
                </a:cubicBezTo>
                <a:close/>
              </a:path>
              <a:path w="11620500" h="4867275" stroke="0" extrusionOk="0">
                <a:moveTo>
                  <a:pt x="0" y="811229"/>
                </a:moveTo>
                <a:cubicBezTo>
                  <a:pt x="-84522" y="338230"/>
                  <a:pt x="395554" y="24631"/>
                  <a:pt x="811229" y="0"/>
                </a:cubicBezTo>
                <a:cubicBezTo>
                  <a:pt x="1068619" y="-10715"/>
                  <a:pt x="1297561" y="36570"/>
                  <a:pt x="1499330" y="0"/>
                </a:cubicBezTo>
                <a:cubicBezTo>
                  <a:pt x="1701099" y="-36570"/>
                  <a:pt x="1910544" y="51002"/>
                  <a:pt x="2187430" y="0"/>
                </a:cubicBezTo>
                <a:cubicBezTo>
                  <a:pt x="2464316" y="-51002"/>
                  <a:pt x="2633349" y="24681"/>
                  <a:pt x="2875531" y="0"/>
                </a:cubicBezTo>
                <a:cubicBezTo>
                  <a:pt x="3117713" y="-24681"/>
                  <a:pt x="3444782" y="50571"/>
                  <a:pt x="3663612" y="0"/>
                </a:cubicBezTo>
                <a:cubicBezTo>
                  <a:pt x="3882442" y="-50571"/>
                  <a:pt x="3876100" y="43278"/>
                  <a:pt x="4051771" y="0"/>
                </a:cubicBezTo>
                <a:cubicBezTo>
                  <a:pt x="4227442" y="-43278"/>
                  <a:pt x="4394376" y="39594"/>
                  <a:pt x="4639891" y="0"/>
                </a:cubicBezTo>
                <a:cubicBezTo>
                  <a:pt x="4885406" y="-39594"/>
                  <a:pt x="4925469" y="21465"/>
                  <a:pt x="5128031" y="0"/>
                </a:cubicBezTo>
                <a:cubicBezTo>
                  <a:pt x="5330593" y="-21465"/>
                  <a:pt x="5413815" y="223"/>
                  <a:pt x="5516190" y="0"/>
                </a:cubicBezTo>
                <a:cubicBezTo>
                  <a:pt x="5618565" y="-223"/>
                  <a:pt x="5901856" y="66308"/>
                  <a:pt x="6204290" y="0"/>
                </a:cubicBezTo>
                <a:cubicBezTo>
                  <a:pt x="6506724" y="-66308"/>
                  <a:pt x="6368200" y="875"/>
                  <a:pt x="6492469" y="0"/>
                </a:cubicBezTo>
                <a:cubicBezTo>
                  <a:pt x="6616738" y="-875"/>
                  <a:pt x="6658157" y="13104"/>
                  <a:pt x="6780648" y="0"/>
                </a:cubicBezTo>
                <a:cubicBezTo>
                  <a:pt x="6903139" y="-13104"/>
                  <a:pt x="7131325" y="60183"/>
                  <a:pt x="7468749" y="0"/>
                </a:cubicBezTo>
                <a:cubicBezTo>
                  <a:pt x="7806173" y="-60183"/>
                  <a:pt x="7706514" y="5685"/>
                  <a:pt x="7856908" y="0"/>
                </a:cubicBezTo>
                <a:cubicBezTo>
                  <a:pt x="8007302" y="-5685"/>
                  <a:pt x="8105411" y="36081"/>
                  <a:pt x="8245067" y="0"/>
                </a:cubicBezTo>
                <a:cubicBezTo>
                  <a:pt x="8384723" y="-36081"/>
                  <a:pt x="8832870" y="22531"/>
                  <a:pt x="9033148" y="0"/>
                </a:cubicBezTo>
                <a:cubicBezTo>
                  <a:pt x="9233426" y="-22531"/>
                  <a:pt x="9628650" y="78694"/>
                  <a:pt x="9821229" y="0"/>
                </a:cubicBezTo>
                <a:cubicBezTo>
                  <a:pt x="10013808" y="-78694"/>
                  <a:pt x="10449248" y="40447"/>
                  <a:pt x="10809271" y="0"/>
                </a:cubicBezTo>
                <a:cubicBezTo>
                  <a:pt x="11275415" y="-127800"/>
                  <a:pt x="11646654" y="425130"/>
                  <a:pt x="11620500" y="811229"/>
                </a:cubicBezTo>
                <a:cubicBezTo>
                  <a:pt x="11676909" y="994686"/>
                  <a:pt x="11618560" y="1139625"/>
                  <a:pt x="11620500" y="1384480"/>
                </a:cubicBezTo>
                <a:cubicBezTo>
                  <a:pt x="11622440" y="1629335"/>
                  <a:pt x="11615248" y="1735277"/>
                  <a:pt x="11620500" y="1860386"/>
                </a:cubicBezTo>
                <a:cubicBezTo>
                  <a:pt x="11625752" y="1985495"/>
                  <a:pt x="11568424" y="2146131"/>
                  <a:pt x="11620500" y="2336293"/>
                </a:cubicBezTo>
                <a:cubicBezTo>
                  <a:pt x="11672576" y="2526455"/>
                  <a:pt x="11564115" y="2615617"/>
                  <a:pt x="11620500" y="2877096"/>
                </a:cubicBezTo>
                <a:cubicBezTo>
                  <a:pt x="11676885" y="3138575"/>
                  <a:pt x="11599899" y="3266737"/>
                  <a:pt x="11620500" y="3417899"/>
                </a:cubicBezTo>
                <a:cubicBezTo>
                  <a:pt x="11641101" y="3569061"/>
                  <a:pt x="11546730" y="3803680"/>
                  <a:pt x="11620500" y="4056046"/>
                </a:cubicBezTo>
                <a:cubicBezTo>
                  <a:pt x="11632679" y="4563860"/>
                  <a:pt x="11281665" y="4836598"/>
                  <a:pt x="10809271" y="4867275"/>
                </a:cubicBezTo>
                <a:cubicBezTo>
                  <a:pt x="10744348" y="4893452"/>
                  <a:pt x="10643559" y="4833354"/>
                  <a:pt x="10521092" y="4867275"/>
                </a:cubicBezTo>
                <a:cubicBezTo>
                  <a:pt x="10398625" y="4901196"/>
                  <a:pt x="10152163" y="4828113"/>
                  <a:pt x="9832992" y="4867275"/>
                </a:cubicBezTo>
                <a:cubicBezTo>
                  <a:pt x="9513821" y="4906437"/>
                  <a:pt x="9625423" y="4828209"/>
                  <a:pt x="9444832" y="4867275"/>
                </a:cubicBezTo>
                <a:cubicBezTo>
                  <a:pt x="9264241" y="4906341"/>
                  <a:pt x="9102301" y="4849209"/>
                  <a:pt x="8856712" y="4867275"/>
                </a:cubicBezTo>
                <a:cubicBezTo>
                  <a:pt x="8611123" y="4885341"/>
                  <a:pt x="8504523" y="4850246"/>
                  <a:pt x="8368573" y="4867275"/>
                </a:cubicBezTo>
                <a:cubicBezTo>
                  <a:pt x="8232623" y="4884304"/>
                  <a:pt x="8165054" y="4857856"/>
                  <a:pt x="7980413" y="4867275"/>
                </a:cubicBezTo>
                <a:cubicBezTo>
                  <a:pt x="7795772" y="4876694"/>
                  <a:pt x="7516862" y="4819860"/>
                  <a:pt x="7192332" y="4867275"/>
                </a:cubicBezTo>
                <a:cubicBezTo>
                  <a:pt x="6867802" y="4914690"/>
                  <a:pt x="6929524" y="4850504"/>
                  <a:pt x="6804173" y="4867275"/>
                </a:cubicBezTo>
                <a:cubicBezTo>
                  <a:pt x="6678822" y="4884046"/>
                  <a:pt x="6396914" y="4841835"/>
                  <a:pt x="6116072" y="4867275"/>
                </a:cubicBezTo>
                <a:cubicBezTo>
                  <a:pt x="5835230" y="4892715"/>
                  <a:pt x="5865097" y="4859756"/>
                  <a:pt x="5727913" y="4867275"/>
                </a:cubicBezTo>
                <a:cubicBezTo>
                  <a:pt x="5590729" y="4874794"/>
                  <a:pt x="5510690" y="4854282"/>
                  <a:pt x="5339754" y="4867275"/>
                </a:cubicBezTo>
                <a:cubicBezTo>
                  <a:pt x="5168818" y="4880268"/>
                  <a:pt x="4911210" y="4787366"/>
                  <a:pt x="4551673" y="4867275"/>
                </a:cubicBezTo>
                <a:cubicBezTo>
                  <a:pt x="4192136" y="4947184"/>
                  <a:pt x="4131564" y="4843709"/>
                  <a:pt x="3863572" y="4867275"/>
                </a:cubicBezTo>
                <a:cubicBezTo>
                  <a:pt x="3595580" y="4890841"/>
                  <a:pt x="3686311" y="4838763"/>
                  <a:pt x="3575394" y="4867275"/>
                </a:cubicBezTo>
                <a:cubicBezTo>
                  <a:pt x="3464477" y="4895787"/>
                  <a:pt x="3318365" y="4861857"/>
                  <a:pt x="3087254" y="4867275"/>
                </a:cubicBezTo>
                <a:cubicBezTo>
                  <a:pt x="2856143" y="4872693"/>
                  <a:pt x="2551877" y="4833976"/>
                  <a:pt x="2399153" y="4867275"/>
                </a:cubicBezTo>
                <a:cubicBezTo>
                  <a:pt x="2246429" y="4900574"/>
                  <a:pt x="1884315" y="4827498"/>
                  <a:pt x="1711053" y="4867275"/>
                </a:cubicBezTo>
                <a:cubicBezTo>
                  <a:pt x="1537791" y="4907052"/>
                  <a:pt x="1489146" y="4846984"/>
                  <a:pt x="1422874" y="4867275"/>
                </a:cubicBezTo>
                <a:cubicBezTo>
                  <a:pt x="1356602" y="4887566"/>
                  <a:pt x="1013092" y="4801744"/>
                  <a:pt x="811229" y="4867275"/>
                </a:cubicBezTo>
                <a:cubicBezTo>
                  <a:pt x="268152" y="4867179"/>
                  <a:pt x="-17863" y="4525793"/>
                  <a:pt x="0" y="4056046"/>
                </a:cubicBezTo>
                <a:cubicBezTo>
                  <a:pt x="-7492" y="3900623"/>
                  <a:pt x="39566" y="3678831"/>
                  <a:pt x="0" y="3547691"/>
                </a:cubicBezTo>
                <a:cubicBezTo>
                  <a:pt x="-39566" y="3416552"/>
                  <a:pt x="46059" y="3286067"/>
                  <a:pt x="0" y="3104233"/>
                </a:cubicBezTo>
                <a:cubicBezTo>
                  <a:pt x="-46059" y="2922399"/>
                  <a:pt x="31591" y="2842262"/>
                  <a:pt x="0" y="2595878"/>
                </a:cubicBezTo>
                <a:cubicBezTo>
                  <a:pt x="-31591" y="2349495"/>
                  <a:pt x="31449" y="2257357"/>
                  <a:pt x="0" y="2119972"/>
                </a:cubicBezTo>
                <a:cubicBezTo>
                  <a:pt x="-31449" y="1982587"/>
                  <a:pt x="54213" y="1863703"/>
                  <a:pt x="0" y="1611617"/>
                </a:cubicBezTo>
                <a:cubicBezTo>
                  <a:pt x="-54213" y="1359531"/>
                  <a:pt x="43844" y="1072825"/>
                  <a:pt x="0" y="811229"/>
                </a:cubicBezTo>
                <a:close/>
              </a:path>
            </a:pathLst>
          </a:custGeom>
          <a:solidFill>
            <a:srgbClr val="FFFFD9"/>
          </a:solidFill>
          <a:ln w="12700" cap="flat" cmpd="sng" algn="ctr">
            <a:solidFill>
              <a:schemeClr val="accent2"/>
            </a:solidFill>
            <a:prstDash val="solid"/>
            <a:miter lim="800000"/>
            <a:extLst>
              <a:ext uri="{C807C97D-BFC1-408E-A445-0C87EB9F89A2}">
                <ask:lineSketchStyleProps xmlns:ask="http://schemas.microsoft.com/office/drawing/2018/sketchyshapes" sd="3444377824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291" t="61399" r="36690" b="14343"/>
          <a:stretch/>
        </p:blipFill>
        <p:spPr>
          <a:xfrm>
            <a:off x="9972224" y="519952"/>
            <a:ext cx="580718" cy="58472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11388" y="291352"/>
            <a:ext cx="10251950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B9F9B5-390C-4071-AA57-3F004E009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9" y="1952624"/>
            <a:ext cx="11494939" cy="41433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027FFF6-83AC-4898-B6ED-8A3B56DDEB54}"/>
              </a:ext>
            </a:extLst>
          </p:cNvPr>
          <p:cNvSpPr txBox="1"/>
          <p:nvPr/>
        </p:nvSpPr>
        <p:spPr>
          <a:xfrm>
            <a:off x="1304924" y="3505075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ính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CDE45B-9CAB-4CC7-B66C-DC65FB20C857}"/>
              </a:ext>
            </a:extLst>
          </p:cNvPr>
          <p:cNvSpPr txBox="1"/>
          <p:nvPr/>
        </p:nvSpPr>
        <p:spPr>
          <a:xfrm>
            <a:off x="3724274" y="3731923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ây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AB09DDB-A05A-4FE3-9552-300AA051B1CB}"/>
              </a:ext>
            </a:extLst>
          </p:cNvPr>
          <p:cNvSpPr txBox="1"/>
          <p:nvPr/>
        </p:nvSpPr>
        <p:spPr>
          <a:xfrm>
            <a:off x="9563100" y="300138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ẹo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4168E-6023-43DA-8D5E-ADCE08A28D20}"/>
              </a:ext>
            </a:extLst>
          </p:cNvPr>
          <p:cNvSpPr txBox="1"/>
          <p:nvPr/>
        </p:nvSpPr>
        <p:spPr>
          <a:xfrm>
            <a:off x="1466850" y="5803611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0EC5D3A-5C7C-43A5-BD95-C4D7D7ECC83B}"/>
              </a:ext>
            </a:extLst>
          </p:cNvPr>
          <p:cNvSpPr txBox="1"/>
          <p:nvPr/>
        </p:nvSpPr>
        <p:spPr>
          <a:xfrm>
            <a:off x="5543549" y="3672899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ìm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CA5A10-F074-4D58-B4E9-27233EF7C8F5}"/>
              </a:ext>
            </a:extLst>
          </p:cNvPr>
          <p:cNvSpPr txBox="1"/>
          <p:nvPr/>
        </p:nvSpPr>
        <p:spPr>
          <a:xfrm>
            <a:off x="4991100" y="5452198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éo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E5D3CCD-A083-4FB8-8ECD-B93DEF62D849}"/>
              </a:ext>
            </a:extLst>
          </p:cNvPr>
          <p:cNvSpPr txBox="1"/>
          <p:nvPr/>
        </p:nvSpPr>
        <p:spPr>
          <a:xfrm>
            <a:off x="8653462" y="5657417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ờ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484635-D566-4A11-AC25-1B171EF75E61}"/>
              </a:ext>
            </a:extLst>
          </p:cNvPr>
          <p:cNvSpPr txBox="1"/>
          <p:nvPr/>
        </p:nvSpPr>
        <p:spPr>
          <a:xfrm>
            <a:off x="10725150" y="5310550"/>
            <a:ext cx="18192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32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ửa</a:t>
            </a:r>
            <a:endParaRPr lang="en-US" sz="3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49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365282" y="516970"/>
            <a:ext cx="783752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k.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BFB2B20-9866-4CEA-8641-8CB91C81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21059"/>
            <a:ext cx="12192000" cy="1255814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628747-1900-4695-AF0F-35724EEA326B}"/>
              </a:ext>
            </a:extLst>
          </p:cNvPr>
          <p:cNvGrpSpPr/>
          <p:nvPr/>
        </p:nvGrpSpPr>
        <p:grpSpPr>
          <a:xfrm>
            <a:off x="4228994" y="1734292"/>
            <a:ext cx="4508169" cy="4264168"/>
            <a:chOff x="1142894" y="1018171"/>
            <a:chExt cx="4508169" cy="4264168"/>
          </a:xfrm>
        </p:grpSpPr>
        <p:sp>
          <p:nvSpPr>
            <p:cNvPr id="17" name="文本框 12">
              <a:extLst>
                <a:ext uri="{FF2B5EF4-FFF2-40B4-BE49-F238E27FC236}">
                  <a16:creationId xmlns:a16="http://schemas.microsoft.com/office/drawing/2014/main" id="{F4C47CB3-96BE-4929-BA01-FE15502A990B}"/>
                </a:ext>
              </a:extLst>
            </p:cNvPr>
            <p:cNvSpPr txBox="1"/>
            <p:nvPr/>
          </p:nvSpPr>
          <p:spPr>
            <a:xfrm>
              <a:off x="1683451" y="3619127"/>
              <a:ext cx="3456212" cy="16632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bliqueTopLeft"/>
                <a:lightRig rig="flat" dir="t"/>
              </a:scene3d>
              <a:sp3d extrusionH="127000" prstMaterial="plastic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THẢO</a:t>
              </a:r>
              <a:r>
                <a:rPr kumimoji="0" lang="en-US" altLang="zh-CN" sz="4400" b="0" i="0" u="none" strike="noStrike" kern="1200" cap="none" spc="0" normalizeH="0" noProof="0" dirty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 </a:t>
              </a:r>
              <a:r>
                <a:rPr kumimoji="0" lang="en-US" altLang="zh-CN" sz="4400" b="0" i="0" u="none" strike="noStrike" kern="1200" cap="none" spc="0" normalizeH="0" noProof="0">
                  <a:ln w="19050">
                    <a:solidFill>
                      <a:srgbClr val="FF2F64"/>
                    </a:solidFill>
                  </a:ln>
                  <a:blipFill dpi="0" rotWithShape="1">
                    <a:blip r:embed="rId4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SVN-SAF" panose="02040603050506020204" pitchFamily="18" charset="0"/>
                  <a:ea typeface="字魂105号-简雅黑" panose="00000500000000000000" pitchFamily="2" charset="-122"/>
                </a:rPr>
                <a:t>LUẬN NHÓM 4</a:t>
              </a:r>
              <a:endParaRPr kumimoji="0" lang="zh-CN" altLang="en-US" sz="4400" b="0" i="0" u="none" strike="noStrike" kern="1200" cap="none" spc="0" normalizeH="0" baseline="0" noProof="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SVN-SAF" panose="02040603050506020204" pitchFamily="18" charset="0"/>
                <a:ea typeface="字魂105号-简雅黑" panose="00000500000000000000" pitchFamily="2" charset="-122"/>
              </a:endParaRPr>
            </a:p>
          </p:txBody>
        </p:sp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BAC8A503-1942-4570-9A85-3358AB0163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38" b="95342" l="4263" r="93961">
                          <a14:foregroundMark x1="12433" y1="52484" x2="14920" y2="85714"/>
                          <a14:foregroundMark x1="14920" y1="85714" x2="29840" y2="93478"/>
                          <a14:foregroundMark x1="29840" y1="93478" x2="61101" y2="98137"/>
                          <a14:foregroundMark x1="61101" y1="98137" x2="74956" y2="94410"/>
                          <a14:foregroundMark x1="84186" y1="83752" x2="84369" y2="83540"/>
                          <a14:foregroundMark x1="74956" y1="94410" x2="81700" y2="86623"/>
                          <a14:foregroundMark x1="84369" y1="83540" x2="86323" y2="60870"/>
                          <a14:foregroundMark x1="9059" y1="56832" x2="10124" y2="95342"/>
                          <a14:foregroundMark x1="4263" y1="74224" x2="4263" y2="74224"/>
                          <a14:foregroundMark x1="13677" y1="33230" x2="13677" y2="33230"/>
                          <a14:foregroundMark x1="51687" y1="28261" x2="51687" y2="28261"/>
                          <a14:foregroundMark x1="49378" y1="32609" x2="49378" y2="32609"/>
                          <a14:foregroundMark x1="64831" y1="21739" x2="64831" y2="21739"/>
                          <a14:foregroundMark x1="66252" y1="26708" x2="66252" y2="26708"/>
                          <a14:foregroundMark x1="88903" y1="80745" x2="90409" y2="90683"/>
                          <a14:foregroundMark x1="88856" y1="80435" x2="88903" y2="80745"/>
                          <a14:foregroundMark x1="84902" y1="54348" x2="88856" y2="80435"/>
                          <a14:foregroundMark x1="90409" y1="90683" x2="92007" y2="95342"/>
                          <a14:foregroundMark x1="93961" y1="63043" x2="93961" y2="63043"/>
                          <a14:foregroundMark x1="78686" y1="31056" x2="78686" y2="31056"/>
                          <a14:foregroundMark x1="76909" y1="33230" x2="76909" y2="33230"/>
                          <a14:backgroundMark x1="13321" y1="35093" x2="13321" y2="35093"/>
                          <a14:backgroundMark x1="82948" y1="83851" x2="82948" y2="83851"/>
                          <a14:backgroundMark x1="82593" y1="82919" x2="81528" y2="82919"/>
                          <a14:backgroundMark x1="89165" y1="80745" x2="89165" y2="80745"/>
                          <a14:backgroundMark x1="84014" y1="83230" x2="79041" y2="81677"/>
                          <a14:backgroundMark x1="89698" y1="80435" x2="89698" y2="804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894" y="1018171"/>
              <a:ext cx="4508169" cy="2578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544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365299" y="1198006"/>
            <a:ext cx="1283151" cy="1498051"/>
            <a:chOff x="5365299" y="1198006"/>
            <a:chExt cx="2921192" cy="1498051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4" y="1748911"/>
              <a:ext cx="24649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á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cân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1170372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cặp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3600" b="1" kern="0" dirty="0">
                  <a:solidFill>
                    <a:srgbClr val="1E5AA4"/>
                  </a:solidFill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c 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câu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cần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cẩu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9540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E239868-44B9-4103-9455-9FD93161A941}"/>
              </a:ext>
            </a:extLst>
          </p:cNvPr>
          <p:cNvGrpSpPr/>
          <p:nvPr/>
        </p:nvGrpSpPr>
        <p:grpSpPr>
          <a:xfrm>
            <a:off x="5189797" y="1198006"/>
            <a:ext cx="1458653" cy="1997455"/>
            <a:chOff x="5365299" y="1198006"/>
            <a:chExt cx="2921192" cy="1997455"/>
          </a:xfrm>
        </p:grpSpPr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C4DFBD83-96DB-46CD-AC1E-0BAF23C2879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297B83C-B833-4AA2-AB5F-C30F1E5BE8E2}"/>
                </a:ext>
              </a:extLst>
            </p:cNvPr>
            <p:cNvSpPr txBox="1"/>
            <p:nvPr/>
          </p:nvSpPr>
          <p:spPr>
            <a:xfrm>
              <a:off x="5635353" y="1748911"/>
              <a:ext cx="2464966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kem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7129A99-687C-4ACA-AB0D-C1663B923337}"/>
              </a:ext>
            </a:extLst>
          </p:cNvPr>
          <p:cNvGrpSpPr/>
          <p:nvPr/>
        </p:nvGrpSpPr>
        <p:grpSpPr>
          <a:xfrm>
            <a:off x="6573988" y="1239172"/>
            <a:ext cx="1283151" cy="1395517"/>
            <a:chOff x="7821791" y="1719540"/>
            <a:chExt cx="2921191" cy="1395517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6083831F-B60C-4EFC-87EF-D29FF774D9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2A9E5FB-7484-4D04-95B9-5B96B5AFA19D}"/>
                </a:ext>
              </a:extLst>
            </p:cNvPr>
            <p:cNvSpPr txBox="1"/>
            <p:nvPr/>
          </p:nvSpPr>
          <p:spPr>
            <a:xfrm>
              <a:off x="7981763" y="2229279"/>
              <a:ext cx="274232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kèn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EE5F6AA-7D05-4291-BF51-BA25D5E47E55}"/>
              </a:ext>
            </a:extLst>
          </p:cNvPr>
          <p:cNvGrpSpPr/>
          <p:nvPr/>
        </p:nvGrpSpPr>
        <p:grpSpPr>
          <a:xfrm>
            <a:off x="8045825" y="1300540"/>
            <a:ext cx="1283152" cy="1395517"/>
            <a:chOff x="5475462" y="2852683"/>
            <a:chExt cx="2606557" cy="1395517"/>
          </a:xfrm>
        </p:grpSpPr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F8C6F1A6-B59C-4679-B833-4B6DBBD96B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C325BB0-EE29-4667-AAB3-784C34B3D2E9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kim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D1D4EB1-1B97-4611-8C05-0ADE63793827}"/>
              </a:ext>
            </a:extLst>
          </p:cNvPr>
          <p:cNvGrpSpPr/>
          <p:nvPr/>
        </p:nvGrpSpPr>
        <p:grpSpPr>
          <a:xfrm>
            <a:off x="9555980" y="1254993"/>
            <a:ext cx="2636020" cy="1552728"/>
            <a:chOff x="8021253" y="3198267"/>
            <a:chExt cx="2628226" cy="1552728"/>
          </a:xfrm>
        </p:grpSpPr>
        <p:pic>
          <p:nvPicPr>
            <p:cNvPr id="23" name="Picture 2">
              <a:extLst>
                <a:ext uri="{FF2B5EF4-FFF2-40B4-BE49-F238E27FC236}">
                  <a16:creationId xmlns:a16="http://schemas.microsoft.com/office/drawing/2014/main" id="{896B31FE-B769-4BBC-8CAA-77598553F5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F49C69B-F2FC-4C0F-A3CE-FBE9B2D496CD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thước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kẻ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2765721-0E8A-4781-A20E-495758ADAB7B}"/>
              </a:ext>
            </a:extLst>
          </p:cNvPr>
          <p:cNvGrpSpPr/>
          <p:nvPr/>
        </p:nvGrpSpPr>
        <p:grpSpPr>
          <a:xfrm>
            <a:off x="314326" y="1368457"/>
            <a:ext cx="4867499" cy="3907725"/>
            <a:chOff x="5457815" y="1325784"/>
            <a:chExt cx="4867499" cy="3907725"/>
          </a:xfrm>
        </p:grpSpPr>
        <p:sp>
          <p:nvSpPr>
            <p:cNvPr id="34" name="TextBox 8">
              <a:extLst>
                <a:ext uri="{FF2B5EF4-FFF2-40B4-BE49-F238E27FC236}">
                  <a16:creationId xmlns:a16="http://schemas.microsoft.com/office/drawing/2014/main" id="{5E8C6BC8-E1FA-4474-A1A8-07259F4A375F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35" name="组合 9">
              <a:extLst>
                <a:ext uri="{FF2B5EF4-FFF2-40B4-BE49-F238E27FC236}">
                  <a16:creationId xmlns:a16="http://schemas.microsoft.com/office/drawing/2014/main" id="{C585FB73-5A71-4DF0-9164-33756B1A1161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37" name="组合 214">
                <a:extLst>
                  <a:ext uri="{FF2B5EF4-FFF2-40B4-BE49-F238E27FC236}">
                    <a16:creationId xmlns:a16="http://schemas.microsoft.com/office/drawing/2014/main" id="{E5E22D06-8E09-417B-B056-4DE191F0413B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39" name="任意多边形 215">
                  <a:extLst>
                    <a:ext uri="{FF2B5EF4-FFF2-40B4-BE49-F238E27FC236}">
                      <a16:creationId xmlns:a16="http://schemas.microsoft.com/office/drawing/2014/main" id="{E1C83280-DE68-43DD-870E-1A709BEA5D11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noFill/>
                <a:ln w="28575">
                  <a:solidFill>
                    <a:srgbClr val="1E5AA4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40" name="任意多边形 216">
                  <a:extLst>
                    <a:ext uri="{FF2B5EF4-FFF2-40B4-BE49-F238E27FC236}">
                      <a16:creationId xmlns:a16="http://schemas.microsoft.com/office/drawing/2014/main" id="{BAE61374-8B04-4847-AB23-5340297DBBCD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38" name="图片 2">
                <a:extLst>
                  <a:ext uri="{FF2B5EF4-FFF2-40B4-BE49-F238E27FC236}">
                    <a16:creationId xmlns:a16="http://schemas.microsoft.com/office/drawing/2014/main" id="{0D6A305A-BB4B-4EEE-B147-7E580911BC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pic>
        <p:nvPicPr>
          <p:cNvPr id="43" name="Tieng-vo-tay-tra-loi-dung-www_tiengdong_com">
            <a:hlinkClick r:id="" action="ppaction://media"/>
            <a:extLst>
              <a:ext uri="{FF2B5EF4-FFF2-40B4-BE49-F238E27FC236}">
                <a16:creationId xmlns:a16="http://schemas.microsoft.com/office/drawing/2014/main" id="{53FFBCA0-1114-4570-87D9-083ED3E1C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2512630" y="756416"/>
            <a:ext cx="609600" cy="6096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569D76D-8D55-41FE-89E8-F1A0B6A8AE6F}"/>
              </a:ext>
            </a:extLst>
          </p:cNvPr>
          <p:cNvGrpSpPr/>
          <p:nvPr/>
        </p:nvGrpSpPr>
        <p:grpSpPr>
          <a:xfrm>
            <a:off x="5288042" y="2518352"/>
            <a:ext cx="2408157" cy="1552728"/>
            <a:chOff x="8021253" y="3198267"/>
            <a:chExt cx="2628226" cy="1552728"/>
          </a:xfrm>
        </p:grpSpPr>
        <p:pic>
          <p:nvPicPr>
            <p:cNvPr id="24" name="Picture 2">
              <a:extLst>
                <a:ext uri="{FF2B5EF4-FFF2-40B4-BE49-F238E27FC236}">
                  <a16:creationId xmlns:a16="http://schemas.microsoft.com/office/drawing/2014/main" id="{8C53935D-8EE7-4A6E-B334-CC21AE1D491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7902AEA-1FCF-434E-808E-FAD5599F60F6}"/>
                </a:ext>
              </a:extLst>
            </p:cNvPr>
            <p:cNvSpPr txBox="1"/>
            <p:nvPr/>
          </p:nvSpPr>
          <p:spPr>
            <a:xfrm>
              <a:off x="8345349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dán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E9773B-848D-43B6-B1BD-B1C7FE68BD65}"/>
              </a:ext>
            </a:extLst>
          </p:cNvPr>
          <p:cNvGrpSpPr/>
          <p:nvPr/>
        </p:nvGrpSpPr>
        <p:grpSpPr>
          <a:xfrm>
            <a:off x="8376461" y="2612610"/>
            <a:ext cx="2408157" cy="1552728"/>
            <a:chOff x="8021253" y="3198267"/>
            <a:chExt cx="2628226" cy="1552728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DA275B29-0675-4400-90D1-39C22DCD749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9CC4385-A610-487B-9396-BF32563D3C57}"/>
                </a:ext>
              </a:extLst>
            </p:cNvPr>
            <p:cNvSpPr txBox="1"/>
            <p:nvPr/>
          </p:nvSpPr>
          <p:spPr>
            <a:xfrm>
              <a:off x="8345350" y="3779520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kén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tằm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809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Google Shape;5317;p41"/>
          <p:cNvSpPr txBox="1">
            <a:spLocks/>
          </p:cNvSpPr>
          <p:nvPr/>
        </p:nvSpPr>
        <p:spPr>
          <a:xfrm>
            <a:off x="2955135" y="526410"/>
            <a:ext cx="6281730" cy="641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9486D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Vận</a:t>
            </a: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72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dụng</a:t>
            </a:r>
            <a:endParaRPr kumimoji="0" lang="en-US" sz="7200" b="1" i="0" u="none" strike="noStrike" kern="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56338" y="2009400"/>
            <a:ext cx="9873637" cy="1328023"/>
          </a:xfrm>
          <a:prstGeom prst="roundRect">
            <a:avLst/>
          </a:prstGeom>
          <a:solidFill>
            <a:srgbClr val="76D9CA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đến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những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mà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kì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nghỉ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(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về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quê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đi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lang="en-US" sz="360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thao…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58940" y="3844406"/>
            <a:ext cx="9894860" cy="1328023"/>
          </a:xfrm>
          <a:prstGeom prst="roundRect">
            <a:avLst/>
          </a:prstGeom>
          <a:solidFill>
            <a:srgbClr val="FC8E60">
              <a:lumMod val="20000"/>
              <a:lumOff val="8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Trao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đổi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với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thân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cùng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lên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kế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hoạch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cho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hè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năm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sau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7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1">
            <a:extLst>
              <a:ext uri="{FF2B5EF4-FFF2-40B4-BE49-F238E27FC236}">
                <a16:creationId xmlns:a16="http://schemas.microsoft.com/office/drawing/2014/main" id="{0B6692B9-3719-437D-81B3-A760E499D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11961" flipH="1">
            <a:off x="3357818" y="1938995"/>
            <a:ext cx="6263047" cy="410224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16ADD-D316-44B7-B8DC-252C5D11AB93}"/>
              </a:ext>
            </a:extLst>
          </p:cNvPr>
          <p:cNvSpPr txBox="1"/>
          <p:nvPr/>
        </p:nvSpPr>
        <p:spPr>
          <a:xfrm>
            <a:off x="4595356" y="2898579"/>
            <a:ext cx="39684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88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C453D793-CDC3-4CD5-83EE-7B2FFF5D3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70523" y="3868075"/>
            <a:ext cx="2097105" cy="217881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99A7E44-6142-4FD3-A034-48C212561F91}"/>
              </a:ext>
            </a:extLst>
          </p:cNvPr>
          <p:cNvSpPr txBox="1"/>
          <p:nvPr/>
        </p:nvSpPr>
        <p:spPr>
          <a:xfrm>
            <a:off x="5276850" y="914400"/>
            <a:ext cx="2962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endParaRPr lang="en-US" sz="4000" dirty="0">
              <a:solidFill>
                <a:schemeClr val="bg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AE0BA1A-580B-448A-BAF1-7ABF8BD62D79}"/>
              </a:ext>
            </a:extLst>
          </p:cNvPr>
          <p:cNvGrpSpPr/>
          <p:nvPr/>
        </p:nvGrpSpPr>
        <p:grpSpPr>
          <a:xfrm>
            <a:off x="3556875" y="1622286"/>
            <a:ext cx="4867499" cy="3907725"/>
            <a:chOff x="5457815" y="1325784"/>
            <a:chExt cx="4867499" cy="3907725"/>
          </a:xfrm>
        </p:grpSpPr>
        <p:sp>
          <p:nvSpPr>
            <p:cNvPr id="7" name="TextBox 8">
              <a:extLst>
                <a:ext uri="{FF2B5EF4-FFF2-40B4-BE49-F238E27FC236}">
                  <a16:creationId xmlns:a16="http://schemas.microsoft.com/office/drawing/2014/main" id="{B955FC60-4D9C-41C5-9DF1-21CAF1D8AFE9}"/>
                </a:ext>
              </a:extLst>
            </p:cNvPr>
            <p:cNvSpPr txBox="1"/>
            <p:nvPr/>
          </p:nvSpPr>
          <p:spPr>
            <a:xfrm flipH="1">
              <a:off x="7308541" y="3907366"/>
              <a:ext cx="742950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sự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vật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,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hiện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tượng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bắt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đầu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36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bằng</a:t>
              </a: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k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8" name="组合 9">
              <a:extLst>
                <a:ext uri="{FF2B5EF4-FFF2-40B4-BE49-F238E27FC236}">
                  <a16:creationId xmlns:a16="http://schemas.microsoft.com/office/drawing/2014/main" id="{E3FC09C7-5D50-410C-A0E3-64B1304E9B42}"/>
                </a:ext>
              </a:extLst>
            </p:cNvPr>
            <p:cNvGrpSpPr/>
            <p:nvPr/>
          </p:nvGrpSpPr>
          <p:grpSpPr>
            <a:xfrm>
              <a:off x="5457815" y="1325784"/>
              <a:ext cx="4867499" cy="3907725"/>
              <a:chOff x="5765220" y="1497546"/>
              <a:chExt cx="4636293" cy="3751203"/>
            </a:xfrm>
          </p:grpSpPr>
          <p:grpSp>
            <p:nvGrpSpPr>
              <p:cNvPr id="9" name="组合 214">
                <a:extLst>
                  <a:ext uri="{FF2B5EF4-FFF2-40B4-BE49-F238E27FC236}">
                    <a16:creationId xmlns:a16="http://schemas.microsoft.com/office/drawing/2014/main" id="{FA14E914-8A94-411D-8908-5D3B33814433}"/>
                  </a:ext>
                </a:extLst>
              </p:cNvPr>
              <p:cNvGrpSpPr/>
              <p:nvPr/>
            </p:nvGrpSpPr>
            <p:grpSpPr>
              <a:xfrm>
                <a:off x="5765220" y="1788799"/>
                <a:ext cx="4636293" cy="3459950"/>
                <a:chOff x="1402047" y="1491175"/>
                <a:chExt cx="4636293" cy="3459950"/>
              </a:xfrm>
            </p:grpSpPr>
            <p:sp>
              <p:nvSpPr>
                <p:cNvPr id="13" name="任意多边形 215">
                  <a:extLst>
                    <a:ext uri="{FF2B5EF4-FFF2-40B4-BE49-F238E27FC236}">
                      <a16:creationId xmlns:a16="http://schemas.microsoft.com/office/drawing/2014/main" id="{A1D535EC-3778-4984-B52D-E61CD9162AAD}"/>
                    </a:ext>
                  </a:extLst>
                </p:cNvPr>
                <p:cNvSpPr/>
                <p:nvPr/>
              </p:nvSpPr>
              <p:spPr>
                <a:xfrm>
                  <a:off x="1402047" y="1491175"/>
                  <a:ext cx="4636293" cy="3459950"/>
                </a:xfrm>
                <a:custGeom>
                  <a:avLst/>
                  <a:gdLst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02198 h 3399417"/>
                    <a:gd name="connsiteX1" fmla="*/ 817581 w 3808207"/>
                    <a:gd name="connsiteY1" fmla="*/ 220532 h 3399417"/>
                    <a:gd name="connsiteX2" fmla="*/ 564776 w 3808207"/>
                    <a:gd name="connsiteY2" fmla="*/ 720762 h 3399417"/>
                    <a:gd name="connsiteX3" fmla="*/ 107576 w 3808207"/>
                    <a:gd name="connsiteY3" fmla="*/ 1269402 h 3399417"/>
                    <a:gd name="connsiteX4" fmla="*/ 0 w 3808207"/>
                    <a:gd name="connsiteY4" fmla="*/ 2070847 h 3399417"/>
                    <a:gd name="connsiteX5" fmla="*/ 699247 w 3808207"/>
                    <a:gd name="connsiteY5" fmla="*/ 2732442 h 3399417"/>
                    <a:gd name="connsiteX6" fmla="*/ 1360842 w 3808207"/>
                    <a:gd name="connsiteY6" fmla="*/ 3383280 h 3399417"/>
                    <a:gd name="connsiteX7" fmla="*/ 2366682 w 3808207"/>
                    <a:gd name="connsiteY7" fmla="*/ 3302598 h 3399417"/>
                    <a:gd name="connsiteX8" fmla="*/ 3200400 w 3808207"/>
                    <a:gd name="connsiteY8" fmla="*/ 3399417 h 3399417"/>
                    <a:gd name="connsiteX9" fmla="*/ 3598433 w 3808207"/>
                    <a:gd name="connsiteY9" fmla="*/ 3055172 h 3399417"/>
                    <a:gd name="connsiteX10" fmla="*/ 3593054 w 3808207"/>
                    <a:gd name="connsiteY10" fmla="*/ 2490395 h 3399417"/>
                    <a:gd name="connsiteX11" fmla="*/ 3808207 w 3808207"/>
                    <a:gd name="connsiteY11" fmla="*/ 2017059 h 3399417"/>
                    <a:gd name="connsiteX12" fmla="*/ 3689873 w 3808207"/>
                    <a:gd name="connsiteY12" fmla="*/ 1371600 h 3399417"/>
                    <a:gd name="connsiteX13" fmla="*/ 3447826 w 3808207"/>
                    <a:gd name="connsiteY13" fmla="*/ 849854 h 3399417"/>
                    <a:gd name="connsiteX14" fmla="*/ 3458584 w 3808207"/>
                    <a:gd name="connsiteY14" fmla="*/ 446442 h 3399417"/>
                    <a:gd name="connsiteX15" fmla="*/ 2770094 w 3808207"/>
                    <a:gd name="connsiteY15" fmla="*/ 0 h 3399417"/>
                    <a:gd name="connsiteX16" fmla="*/ 2264485 w 3808207"/>
                    <a:gd name="connsiteY16" fmla="*/ 155986 h 3399417"/>
                    <a:gd name="connsiteX17" fmla="*/ 1721224 w 3808207"/>
                    <a:gd name="connsiteY17" fmla="*/ 102198 h 3399417"/>
                    <a:gd name="connsiteX0" fmla="*/ 1721224 w 3808207"/>
                    <a:gd name="connsiteY0" fmla="*/ 110193 h 3407412"/>
                    <a:gd name="connsiteX1" fmla="*/ 817581 w 3808207"/>
                    <a:gd name="connsiteY1" fmla="*/ 228527 h 3407412"/>
                    <a:gd name="connsiteX2" fmla="*/ 564776 w 3808207"/>
                    <a:gd name="connsiteY2" fmla="*/ 728757 h 3407412"/>
                    <a:gd name="connsiteX3" fmla="*/ 107576 w 3808207"/>
                    <a:gd name="connsiteY3" fmla="*/ 1277397 h 3407412"/>
                    <a:gd name="connsiteX4" fmla="*/ 0 w 3808207"/>
                    <a:gd name="connsiteY4" fmla="*/ 2078842 h 3407412"/>
                    <a:gd name="connsiteX5" fmla="*/ 699247 w 3808207"/>
                    <a:gd name="connsiteY5" fmla="*/ 2740437 h 3407412"/>
                    <a:gd name="connsiteX6" fmla="*/ 1360842 w 3808207"/>
                    <a:gd name="connsiteY6" fmla="*/ 3391275 h 3407412"/>
                    <a:gd name="connsiteX7" fmla="*/ 2366682 w 3808207"/>
                    <a:gd name="connsiteY7" fmla="*/ 3310593 h 3407412"/>
                    <a:gd name="connsiteX8" fmla="*/ 3200400 w 3808207"/>
                    <a:gd name="connsiteY8" fmla="*/ 3407412 h 3407412"/>
                    <a:gd name="connsiteX9" fmla="*/ 3598433 w 3808207"/>
                    <a:gd name="connsiteY9" fmla="*/ 3063167 h 3407412"/>
                    <a:gd name="connsiteX10" fmla="*/ 3593054 w 3808207"/>
                    <a:gd name="connsiteY10" fmla="*/ 2498390 h 3407412"/>
                    <a:gd name="connsiteX11" fmla="*/ 3808207 w 3808207"/>
                    <a:gd name="connsiteY11" fmla="*/ 2025054 h 3407412"/>
                    <a:gd name="connsiteX12" fmla="*/ 3689873 w 3808207"/>
                    <a:gd name="connsiteY12" fmla="*/ 1379595 h 3407412"/>
                    <a:gd name="connsiteX13" fmla="*/ 3447826 w 3808207"/>
                    <a:gd name="connsiteY13" fmla="*/ 857849 h 3407412"/>
                    <a:gd name="connsiteX14" fmla="*/ 3458584 w 3808207"/>
                    <a:gd name="connsiteY14" fmla="*/ 454437 h 3407412"/>
                    <a:gd name="connsiteX15" fmla="*/ 2770094 w 3808207"/>
                    <a:gd name="connsiteY15" fmla="*/ 7995 h 3407412"/>
                    <a:gd name="connsiteX16" fmla="*/ 2264485 w 3808207"/>
                    <a:gd name="connsiteY16" fmla="*/ 163981 h 3407412"/>
                    <a:gd name="connsiteX17" fmla="*/ 1721224 w 3808207"/>
                    <a:gd name="connsiteY17" fmla="*/ 110193 h 3407412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08207"/>
                    <a:gd name="connsiteY0" fmla="*/ 110956 h 3408175"/>
                    <a:gd name="connsiteX1" fmla="*/ 817581 w 3808207"/>
                    <a:gd name="connsiteY1" fmla="*/ 229290 h 3408175"/>
                    <a:gd name="connsiteX2" fmla="*/ 564776 w 3808207"/>
                    <a:gd name="connsiteY2" fmla="*/ 729520 h 3408175"/>
                    <a:gd name="connsiteX3" fmla="*/ 107576 w 3808207"/>
                    <a:gd name="connsiteY3" fmla="*/ 1278160 h 3408175"/>
                    <a:gd name="connsiteX4" fmla="*/ 0 w 3808207"/>
                    <a:gd name="connsiteY4" fmla="*/ 2079605 h 3408175"/>
                    <a:gd name="connsiteX5" fmla="*/ 699247 w 3808207"/>
                    <a:gd name="connsiteY5" fmla="*/ 2741200 h 3408175"/>
                    <a:gd name="connsiteX6" fmla="*/ 1360842 w 3808207"/>
                    <a:gd name="connsiteY6" fmla="*/ 3392038 h 3408175"/>
                    <a:gd name="connsiteX7" fmla="*/ 2366682 w 3808207"/>
                    <a:gd name="connsiteY7" fmla="*/ 3311356 h 3408175"/>
                    <a:gd name="connsiteX8" fmla="*/ 3200400 w 3808207"/>
                    <a:gd name="connsiteY8" fmla="*/ 3408175 h 3408175"/>
                    <a:gd name="connsiteX9" fmla="*/ 3598433 w 3808207"/>
                    <a:gd name="connsiteY9" fmla="*/ 3063930 h 3408175"/>
                    <a:gd name="connsiteX10" fmla="*/ 3593054 w 3808207"/>
                    <a:gd name="connsiteY10" fmla="*/ 2499153 h 3408175"/>
                    <a:gd name="connsiteX11" fmla="*/ 3808207 w 3808207"/>
                    <a:gd name="connsiteY11" fmla="*/ 2025817 h 3408175"/>
                    <a:gd name="connsiteX12" fmla="*/ 3689873 w 3808207"/>
                    <a:gd name="connsiteY12" fmla="*/ 1380358 h 3408175"/>
                    <a:gd name="connsiteX13" fmla="*/ 3447826 w 3808207"/>
                    <a:gd name="connsiteY13" fmla="*/ 858612 h 3408175"/>
                    <a:gd name="connsiteX14" fmla="*/ 3458584 w 3808207"/>
                    <a:gd name="connsiteY14" fmla="*/ 455200 h 3408175"/>
                    <a:gd name="connsiteX15" fmla="*/ 2770094 w 3808207"/>
                    <a:gd name="connsiteY15" fmla="*/ 8758 h 3408175"/>
                    <a:gd name="connsiteX16" fmla="*/ 2264485 w 3808207"/>
                    <a:gd name="connsiteY16" fmla="*/ 164744 h 3408175"/>
                    <a:gd name="connsiteX17" fmla="*/ 1721224 w 3808207"/>
                    <a:gd name="connsiteY17" fmla="*/ 110956 h 3408175"/>
                    <a:gd name="connsiteX0" fmla="*/ 1721224 w 3837701"/>
                    <a:gd name="connsiteY0" fmla="*/ 110956 h 3408175"/>
                    <a:gd name="connsiteX1" fmla="*/ 817581 w 3837701"/>
                    <a:gd name="connsiteY1" fmla="*/ 229290 h 3408175"/>
                    <a:gd name="connsiteX2" fmla="*/ 564776 w 3837701"/>
                    <a:gd name="connsiteY2" fmla="*/ 729520 h 3408175"/>
                    <a:gd name="connsiteX3" fmla="*/ 107576 w 3837701"/>
                    <a:gd name="connsiteY3" fmla="*/ 1278160 h 3408175"/>
                    <a:gd name="connsiteX4" fmla="*/ 0 w 3837701"/>
                    <a:gd name="connsiteY4" fmla="*/ 2079605 h 3408175"/>
                    <a:gd name="connsiteX5" fmla="*/ 699247 w 3837701"/>
                    <a:gd name="connsiteY5" fmla="*/ 2741200 h 3408175"/>
                    <a:gd name="connsiteX6" fmla="*/ 1360842 w 3837701"/>
                    <a:gd name="connsiteY6" fmla="*/ 3392038 h 3408175"/>
                    <a:gd name="connsiteX7" fmla="*/ 2366682 w 3837701"/>
                    <a:gd name="connsiteY7" fmla="*/ 3311356 h 3408175"/>
                    <a:gd name="connsiteX8" fmla="*/ 3200400 w 3837701"/>
                    <a:gd name="connsiteY8" fmla="*/ 3408175 h 3408175"/>
                    <a:gd name="connsiteX9" fmla="*/ 3598433 w 3837701"/>
                    <a:gd name="connsiteY9" fmla="*/ 3063930 h 3408175"/>
                    <a:gd name="connsiteX10" fmla="*/ 3593054 w 3837701"/>
                    <a:gd name="connsiteY10" fmla="*/ 2499153 h 3408175"/>
                    <a:gd name="connsiteX11" fmla="*/ 3808207 w 3837701"/>
                    <a:gd name="connsiteY11" fmla="*/ 2025817 h 3408175"/>
                    <a:gd name="connsiteX12" fmla="*/ 3689873 w 3837701"/>
                    <a:gd name="connsiteY12" fmla="*/ 1380358 h 3408175"/>
                    <a:gd name="connsiteX13" fmla="*/ 3447826 w 3837701"/>
                    <a:gd name="connsiteY13" fmla="*/ 858612 h 3408175"/>
                    <a:gd name="connsiteX14" fmla="*/ 3458584 w 3837701"/>
                    <a:gd name="connsiteY14" fmla="*/ 455200 h 3408175"/>
                    <a:gd name="connsiteX15" fmla="*/ 2770094 w 3837701"/>
                    <a:gd name="connsiteY15" fmla="*/ 8758 h 3408175"/>
                    <a:gd name="connsiteX16" fmla="*/ 2264485 w 3837701"/>
                    <a:gd name="connsiteY16" fmla="*/ 164744 h 3408175"/>
                    <a:gd name="connsiteX17" fmla="*/ 1721224 w 3837701"/>
                    <a:gd name="connsiteY17" fmla="*/ 110956 h 3408175"/>
                    <a:gd name="connsiteX0" fmla="*/ 1721224 w 3874332"/>
                    <a:gd name="connsiteY0" fmla="*/ 110956 h 3408175"/>
                    <a:gd name="connsiteX1" fmla="*/ 817581 w 3874332"/>
                    <a:gd name="connsiteY1" fmla="*/ 229290 h 3408175"/>
                    <a:gd name="connsiteX2" fmla="*/ 564776 w 3874332"/>
                    <a:gd name="connsiteY2" fmla="*/ 729520 h 3408175"/>
                    <a:gd name="connsiteX3" fmla="*/ 107576 w 3874332"/>
                    <a:gd name="connsiteY3" fmla="*/ 1278160 h 3408175"/>
                    <a:gd name="connsiteX4" fmla="*/ 0 w 3874332"/>
                    <a:gd name="connsiteY4" fmla="*/ 2079605 h 3408175"/>
                    <a:gd name="connsiteX5" fmla="*/ 699247 w 3874332"/>
                    <a:gd name="connsiteY5" fmla="*/ 2741200 h 3408175"/>
                    <a:gd name="connsiteX6" fmla="*/ 1360842 w 3874332"/>
                    <a:gd name="connsiteY6" fmla="*/ 3392038 h 3408175"/>
                    <a:gd name="connsiteX7" fmla="*/ 2366682 w 3874332"/>
                    <a:gd name="connsiteY7" fmla="*/ 3311356 h 3408175"/>
                    <a:gd name="connsiteX8" fmla="*/ 3200400 w 3874332"/>
                    <a:gd name="connsiteY8" fmla="*/ 3408175 h 3408175"/>
                    <a:gd name="connsiteX9" fmla="*/ 3598433 w 3874332"/>
                    <a:gd name="connsiteY9" fmla="*/ 3063930 h 3408175"/>
                    <a:gd name="connsiteX10" fmla="*/ 3593054 w 3874332"/>
                    <a:gd name="connsiteY10" fmla="*/ 2499153 h 3408175"/>
                    <a:gd name="connsiteX11" fmla="*/ 3808207 w 3874332"/>
                    <a:gd name="connsiteY11" fmla="*/ 2025817 h 3408175"/>
                    <a:gd name="connsiteX12" fmla="*/ 3689873 w 3874332"/>
                    <a:gd name="connsiteY12" fmla="*/ 1380358 h 3408175"/>
                    <a:gd name="connsiteX13" fmla="*/ 3447826 w 3874332"/>
                    <a:gd name="connsiteY13" fmla="*/ 858612 h 3408175"/>
                    <a:gd name="connsiteX14" fmla="*/ 3458584 w 3874332"/>
                    <a:gd name="connsiteY14" fmla="*/ 455200 h 3408175"/>
                    <a:gd name="connsiteX15" fmla="*/ 2770094 w 3874332"/>
                    <a:gd name="connsiteY15" fmla="*/ 8758 h 3408175"/>
                    <a:gd name="connsiteX16" fmla="*/ 2264485 w 3874332"/>
                    <a:gd name="connsiteY16" fmla="*/ 164744 h 3408175"/>
                    <a:gd name="connsiteX17" fmla="*/ 1721224 w 3874332"/>
                    <a:gd name="connsiteY17" fmla="*/ 110956 h 3408175"/>
                    <a:gd name="connsiteX0" fmla="*/ 1721224 w 3877234"/>
                    <a:gd name="connsiteY0" fmla="*/ 110956 h 3408175"/>
                    <a:gd name="connsiteX1" fmla="*/ 817581 w 3877234"/>
                    <a:gd name="connsiteY1" fmla="*/ 229290 h 3408175"/>
                    <a:gd name="connsiteX2" fmla="*/ 564776 w 3877234"/>
                    <a:gd name="connsiteY2" fmla="*/ 729520 h 3408175"/>
                    <a:gd name="connsiteX3" fmla="*/ 107576 w 3877234"/>
                    <a:gd name="connsiteY3" fmla="*/ 1278160 h 3408175"/>
                    <a:gd name="connsiteX4" fmla="*/ 0 w 3877234"/>
                    <a:gd name="connsiteY4" fmla="*/ 2079605 h 3408175"/>
                    <a:gd name="connsiteX5" fmla="*/ 699247 w 3877234"/>
                    <a:gd name="connsiteY5" fmla="*/ 2741200 h 3408175"/>
                    <a:gd name="connsiteX6" fmla="*/ 1360842 w 3877234"/>
                    <a:gd name="connsiteY6" fmla="*/ 3392038 h 3408175"/>
                    <a:gd name="connsiteX7" fmla="*/ 2366682 w 3877234"/>
                    <a:gd name="connsiteY7" fmla="*/ 3311356 h 3408175"/>
                    <a:gd name="connsiteX8" fmla="*/ 3200400 w 3877234"/>
                    <a:gd name="connsiteY8" fmla="*/ 3408175 h 3408175"/>
                    <a:gd name="connsiteX9" fmla="*/ 3598433 w 3877234"/>
                    <a:gd name="connsiteY9" fmla="*/ 3063930 h 3408175"/>
                    <a:gd name="connsiteX10" fmla="*/ 3593054 w 3877234"/>
                    <a:gd name="connsiteY10" fmla="*/ 2499153 h 3408175"/>
                    <a:gd name="connsiteX11" fmla="*/ 3813586 w 3877234"/>
                    <a:gd name="connsiteY11" fmla="*/ 2063468 h 3408175"/>
                    <a:gd name="connsiteX12" fmla="*/ 3689873 w 3877234"/>
                    <a:gd name="connsiteY12" fmla="*/ 1380358 h 3408175"/>
                    <a:gd name="connsiteX13" fmla="*/ 3447826 w 3877234"/>
                    <a:gd name="connsiteY13" fmla="*/ 858612 h 3408175"/>
                    <a:gd name="connsiteX14" fmla="*/ 3458584 w 3877234"/>
                    <a:gd name="connsiteY14" fmla="*/ 455200 h 3408175"/>
                    <a:gd name="connsiteX15" fmla="*/ 2770094 w 3877234"/>
                    <a:gd name="connsiteY15" fmla="*/ 8758 h 3408175"/>
                    <a:gd name="connsiteX16" fmla="*/ 2264485 w 3877234"/>
                    <a:gd name="connsiteY16" fmla="*/ 164744 h 3408175"/>
                    <a:gd name="connsiteX17" fmla="*/ 1721224 w 3877234"/>
                    <a:gd name="connsiteY17" fmla="*/ 110956 h 3408175"/>
                    <a:gd name="connsiteX0" fmla="*/ 1721224 w 3879373"/>
                    <a:gd name="connsiteY0" fmla="*/ 110956 h 3408175"/>
                    <a:gd name="connsiteX1" fmla="*/ 817581 w 3879373"/>
                    <a:gd name="connsiteY1" fmla="*/ 229290 h 3408175"/>
                    <a:gd name="connsiteX2" fmla="*/ 564776 w 3879373"/>
                    <a:gd name="connsiteY2" fmla="*/ 729520 h 3408175"/>
                    <a:gd name="connsiteX3" fmla="*/ 107576 w 3879373"/>
                    <a:gd name="connsiteY3" fmla="*/ 1278160 h 3408175"/>
                    <a:gd name="connsiteX4" fmla="*/ 0 w 3879373"/>
                    <a:gd name="connsiteY4" fmla="*/ 2079605 h 3408175"/>
                    <a:gd name="connsiteX5" fmla="*/ 699247 w 3879373"/>
                    <a:gd name="connsiteY5" fmla="*/ 2741200 h 3408175"/>
                    <a:gd name="connsiteX6" fmla="*/ 1360842 w 3879373"/>
                    <a:gd name="connsiteY6" fmla="*/ 3392038 h 3408175"/>
                    <a:gd name="connsiteX7" fmla="*/ 2366682 w 3879373"/>
                    <a:gd name="connsiteY7" fmla="*/ 3311356 h 3408175"/>
                    <a:gd name="connsiteX8" fmla="*/ 3200400 w 3879373"/>
                    <a:gd name="connsiteY8" fmla="*/ 3408175 h 3408175"/>
                    <a:gd name="connsiteX9" fmla="*/ 3598433 w 3879373"/>
                    <a:gd name="connsiteY9" fmla="*/ 3063930 h 3408175"/>
                    <a:gd name="connsiteX10" fmla="*/ 3593054 w 3879373"/>
                    <a:gd name="connsiteY10" fmla="*/ 2499153 h 3408175"/>
                    <a:gd name="connsiteX11" fmla="*/ 3813586 w 3879373"/>
                    <a:gd name="connsiteY11" fmla="*/ 2063468 h 3408175"/>
                    <a:gd name="connsiteX12" fmla="*/ 3689873 w 3879373"/>
                    <a:gd name="connsiteY12" fmla="*/ 1380358 h 3408175"/>
                    <a:gd name="connsiteX13" fmla="*/ 3447826 w 3879373"/>
                    <a:gd name="connsiteY13" fmla="*/ 858612 h 3408175"/>
                    <a:gd name="connsiteX14" fmla="*/ 3458584 w 3879373"/>
                    <a:gd name="connsiteY14" fmla="*/ 455200 h 3408175"/>
                    <a:gd name="connsiteX15" fmla="*/ 2770094 w 3879373"/>
                    <a:gd name="connsiteY15" fmla="*/ 8758 h 3408175"/>
                    <a:gd name="connsiteX16" fmla="*/ 2264485 w 3879373"/>
                    <a:gd name="connsiteY16" fmla="*/ 164744 h 3408175"/>
                    <a:gd name="connsiteX17" fmla="*/ 1721224 w 38793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063930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08175"/>
                    <a:gd name="connsiteX1" fmla="*/ 817581 w 3895073"/>
                    <a:gd name="connsiteY1" fmla="*/ 229290 h 3408175"/>
                    <a:gd name="connsiteX2" fmla="*/ 564776 w 3895073"/>
                    <a:gd name="connsiteY2" fmla="*/ 729520 h 3408175"/>
                    <a:gd name="connsiteX3" fmla="*/ 107576 w 3895073"/>
                    <a:gd name="connsiteY3" fmla="*/ 1278160 h 3408175"/>
                    <a:gd name="connsiteX4" fmla="*/ 0 w 3895073"/>
                    <a:gd name="connsiteY4" fmla="*/ 2079605 h 3408175"/>
                    <a:gd name="connsiteX5" fmla="*/ 699247 w 3895073"/>
                    <a:gd name="connsiteY5" fmla="*/ 2741200 h 3408175"/>
                    <a:gd name="connsiteX6" fmla="*/ 1360842 w 3895073"/>
                    <a:gd name="connsiteY6" fmla="*/ 3392038 h 3408175"/>
                    <a:gd name="connsiteX7" fmla="*/ 2366682 w 3895073"/>
                    <a:gd name="connsiteY7" fmla="*/ 3311356 h 3408175"/>
                    <a:gd name="connsiteX8" fmla="*/ 3200400 w 3895073"/>
                    <a:gd name="connsiteY8" fmla="*/ 3408175 h 3408175"/>
                    <a:gd name="connsiteX9" fmla="*/ 3598433 w 3895073"/>
                    <a:gd name="connsiteY9" fmla="*/ 3133854 h 3408175"/>
                    <a:gd name="connsiteX10" fmla="*/ 3593054 w 3895073"/>
                    <a:gd name="connsiteY10" fmla="*/ 2499153 h 3408175"/>
                    <a:gd name="connsiteX11" fmla="*/ 3840480 w 3895073"/>
                    <a:gd name="connsiteY11" fmla="*/ 2063468 h 3408175"/>
                    <a:gd name="connsiteX12" fmla="*/ 3689873 w 3895073"/>
                    <a:gd name="connsiteY12" fmla="*/ 1380358 h 3408175"/>
                    <a:gd name="connsiteX13" fmla="*/ 3447826 w 3895073"/>
                    <a:gd name="connsiteY13" fmla="*/ 858612 h 3408175"/>
                    <a:gd name="connsiteX14" fmla="*/ 3458584 w 3895073"/>
                    <a:gd name="connsiteY14" fmla="*/ 455200 h 3408175"/>
                    <a:gd name="connsiteX15" fmla="*/ 2770094 w 3895073"/>
                    <a:gd name="connsiteY15" fmla="*/ 8758 h 3408175"/>
                    <a:gd name="connsiteX16" fmla="*/ 2264485 w 3895073"/>
                    <a:gd name="connsiteY16" fmla="*/ 164744 h 3408175"/>
                    <a:gd name="connsiteX17" fmla="*/ 1721224 w 3895073"/>
                    <a:gd name="connsiteY17" fmla="*/ 110956 h 3408175"/>
                    <a:gd name="connsiteX0" fmla="*/ 1721224 w 3895073"/>
                    <a:gd name="connsiteY0" fmla="*/ 110956 h 3413275"/>
                    <a:gd name="connsiteX1" fmla="*/ 817581 w 3895073"/>
                    <a:gd name="connsiteY1" fmla="*/ 229290 h 3413275"/>
                    <a:gd name="connsiteX2" fmla="*/ 564776 w 3895073"/>
                    <a:gd name="connsiteY2" fmla="*/ 729520 h 3413275"/>
                    <a:gd name="connsiteX3" fmla="*/ 107576 w 3895073"/>
                    <a:gd name="connsiteY3" fmla="*/ 1278160 h 3413275"/>
                    <a:gd name="connsiteX4" fmla="*/ 0 w 3895073"/>
                    <a:gd name="connsiteY4" fmla="*/ 2079605 h 3413275"/>
                    <a:gd name="connsiteX5" fmla="*/ 699247 w 3895073"/>
                    <a:gd name="connsiteY5" fmla="*/ 2741200 h 3413275"/>
                    <a:gd name="connsiteX6" fmla="*/ 1360842 w 3895073"/>
                    <a:gd name="connsiteY6" fmla="*/ 3392038 h 3413275"/>
                    <a:gd name="connsiteX7" fmla="*/ 2366682 w 3895073"/>
                    <a:gd name="connsiteY7" fmla="*/ 3311356 h 3413275"/>
                    <a:gd name="connsiteX8" fmla="*/ 3200400 w 3895073"/>
                    <a:gd name="connsiteY8" fmla="*/ 3408175 h 3413275"/>
                    <a:gd name="connsiteX9" fmla="*/ 3598433 w 3895073"/>
                    <a:gd name="connsiteY9" fmla="*/ 3133854 h 3413275"/>
                    <a:gd name="connsiteX10" fmla="*/ 3593054 w 3895073"/>
                    <a:gd name="connsiteY10" fmla="*/ 2499153 h 3413275"/>
                    <a:gd name="connsiteX11" fmla="*/ 3840480 w 3895073"/>
                    <a:gd name="connsiteY11" fmla="*/ 2063468 h 3413275"/>
                    <a:gd name="connsiteX12" fmla="*/ 3689873 w 3895073"/>
                    <a:gd name="connsiteY12" fmla="*/ 1380358 h 3413275"/>
                    <a:gd name="connsiteX13" fmla="*/ 3447826 w 3895073"/>
                    <a:gd name="connsiteY13" fmla="*/ 858612 h 3413275"/>
                    <a:gd name="connsiteX14" fmla="*/ 3458584 w 3895073"/>
                    <a:gd name="connsiteY14" fmla="*/ 455200 h 3413275"/>
                    <a:gd name="connsiteX15" fmla="*/ 2770094 w 3895073"/>
                    <a:gd name="connsiteY15" fmla="*/ 8758 h 3413275"/>
                    <a:gd name="connsiteX16" fmla="*/ 2264485 w 3895073"/>
                    <a:gd name="connsiteY16" fmla="*/ 164744 h 3413275"/>
                    <a:gd name="connsiteX17" fmla="*/ 1721224 w 3895073"/>
                    <a:gd name="connsiteY17" fmla="*/ 110956 h 3413275"/>
                    <a:gd name="connsiteX0" fmla="*/ 1721224 w 3895073"/>
                    <a:gd name="connsiteY0" fmla="*/ 110956 h 3428654"/>
                    <a:gd name="connsiteX1" fmla="*/ 817581 w 3895073"/>
                    <a:gd name="connsiteY1" fmla="*/ 229290 h 3428654"/>
                    <a:gd name="connsiteX2" fmla="*/ 564776 w 3895073"/>
                    <a:gd name="connsiteY2" fmla="*/ 729520 h 3428654"/>
                    <a:gd name="connsiteX3" fmla="*/ 107576 w 3895073"/>
                    <a:gd name="connsiteY3" fmla="*/ 1278160 h 3428654"/>
                    <a:gd name="connsiteX4" fmla="*/ 0 w 3895073"/>
                    <a:gd name="connsiteY4" fmla="*/ 2079605 h 3428654"/>
                    <a:gd name="connsiteX5" fmla="*/ 699247 w 3895073"/>
                    <a:gd name="connsiteY5" fmla="*/ 2741200 h 3428654"/>
                    <a:gd name="connsiteX6" fmla="*/ 1360842 w 3895073"/>
                    <a:gd name="connsiteY6" fmla="*/ 3392038 h 3428654"/>
                    <a:gd name="connsiteX7" fmla="*/ 2366682 w 3895073"/>
                    <a:gd name="connsiteY7" fmla="*/ 3311356 h 3428654"/>
                    <a:gd name="connsiteX8" fmla="*/ 3200400 w 3895073"/>
                    <a:gd name="connsiteY8" fmla="*/ 3408175 h 3428654"/>
                    <a:gd name="connsiteX9" fmla="*/ 3598433 w 3895073"/>
                    <a:gd name="connsiteY9" fmla="*/ 3133854 h 3428654"/>
                    <a:gd name="connsiteX10" fmla="*/ 3593054 w 3895073"/>
                    <a:gd name="connsiteY10" fmla="*/ 2499153 h 3428654"/>
                    <a:gd name="connsiteX11" fmla="*/ 3840480 w 3895073"/>
                    <a:gd name="connsiteY11" fmla="*/ 2063468 h 3428654"/>
                    <a:gd name="connsiteX12" fmla="*/ 3689873 w 3895073"/>
                    <a:gd name="connsiteY12" fmla="*/ 1380358 h 3428654"/>
                    <a:gd name="connsiteX13" fmla="*/ 3447826 w 3895073"/>
                    <a:gd name="connsiteY13" fmla="*/ 858612 h 3428654"/>
                    <a:gd name="connsiteX14" fmla="*/ 3458584 w 3895073"/>
                    <a:gd name="connsiteY14" fmla="*/ 455200 h 3428654"/>
                    <a:gd name="connsiteX15" fmla="*/ 2770094 w 3895073"/>
                    <a:gd name="connsiteY15" fmla="*/ 8758 h 3428654"/>
                    <a:gd name="connsiteX16" fmla="*/ 2264485 w 3895073"/>
                    <a:gd name="connsiteY16" fmla="*/ 164744 h 3428654"/>
                    <a:gd name="connsiteX17" fmla="*/ 1721224 w 3895073"/>
                    <a:gd name="connsiteY17" fmla="*/ 110956 h 3428654"/>
                    <a:gd name="connsiteX0" fmla="*/ 1721224 w 3895073"/>
                    <a:gd name="connsiteY0" fmla="*/ 110956 h 3423733"/>
                    <a:gd name="connsiteX1" fmla="*/ 817581 w 3895073"/>
                    <a:gd name="connsiteY1" fmla="*/ 229290 h 3423733"/>
                    <a:gd name="connsiteX2" fmla="*/ 564776 w 3895073"/>
                    <a:gd name="connsiteY2" fmla="*/ 729520 h 3423733"/>
                    <a:gd name="connsiteX3" fmla="*/ 107576 w 3895073"/>
                    <a:gd name="connsiteY3" fmla="*/ 1278160 h 3423733"/>
                    <a:gd name="connsiteX4" fmla="*/ 0 w 3895073"/>
                    <a:gd name="connsiteY4" fmla="*/ 2079605 h 3423733"/>
                    <a:gd name="connsiteX5" fmla="*/ 699247 w 3895073"/>
                    <a:gd name="connsiteY5" fmla="*/ 2741200 h 3423733"/>
                    <a:gd name="connsiteX6" fmla="*/ 1376979 w 3895073"/>
                    <a:gd name="connsiteY6" fmla="*/ 3386659 h 3423733"/>
                    <a:gd name="connsiteX7" fmla="*/ 2366682 w 3895073"/>
                    <a:gd name="connsiteY7" fmla="*/ 3311356 h 3423733"/>
                    <a:gd name="connsiteX8" fmla="*/ 3200400 w 3895073"/>
                    <a:gd name="connsiteY8" fmla="*/ 3408175 h 3423733"/>
                    <a:gd name="connsiteX9" fmla="*/ 3598433 w 3895073"/>
                    <a:gd name="connsiteY9" fmla="*/ 3133854 h 3423733"/>
                    <a:gd name="connsiteX10" fmla="*/ 3593054 w 3895073"/>
                    <a:gd name="connsiteY10" fmla="*/ 2499153 h 3423733"/>
                    <a:gd name="connsiteX11" fmla="*/ 3840480 w 3895073"/>
                    <a:gd name="connsiteY11" fmla="*/ 2063468 h 3423733"/>
                    <a:gd name="connsiteX12" fmla="*/ 3689873 w 3895073"/>
                    <a:gd name="connsiteY12" fmla="*/ 1380358 h 3423733"/>
                    <a:gd name="connsiteX13" fmla="*/ 3447826 w 3895073"/>
                    <a:gd name="connsiteY13" fmla="*/ 858612 h 3423733"/>
                    <a:gd name="connsiteX14" fmla="*/ 3458584 w 3895073"/>
                    <a:gd name="connsiteY14" fmla="*/ 455200 h 3423733"/>
                    <a:gd name="connsiteX15" fmla="*/ 2770094 w 3895073"/>
                    <a:gd name="connsiteY15" fmla="*/ 8758 h 3423733"/>
                    <a:gd name="connsiteX16" fmla="*/ 2264485 w 3895073"/>
                    <a:gd name="connsiteY16" fmla="*/ 164744 h 3423733"/>
                    <a:gd name="connsiteX17" fmla="*/ 1721224 w 3895073"/>
                    <a:gd name="connsiteY17" fmla="*/ 110956 h 3423733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721224 w 3895073"/>
                    <a:gd name="connsiteY0" fmla="*/ 110956 h 3450277"/>
                    <a:gd name="connsiteX1" fmla="*/ 817581 w 3895073"/>
                    <a:gd name="connsiteY1" fmla="*/ 229290 h 3450277"/>
                    <a:gd name="connsiteX2" fmla="*/ 564776 w 3895073"/>
                    <a:gd name="connsiteY2" fmla="*/ 729520 h 3450277"/>
                    <a:gd name="connsiteX3" fmla="*/ 107576 w 3895073"/>
                    <a:gd name="connsiteY3" fmla="*/ 1278160 h 3450277"/>
                    <a:gd name="connsiteX4" fmla="*/ 0 w 3895073"/>
                    <a:gd name="connsiteY4" fmla="*/ 2079605 h 3450277"/>
                    <a:gd name="connsiteX5" fmla="*/ 699247 w 3895073"/>
                    <a:gd name="connsiteY5" fmla="*/ 2741200 h 3450277"/>
                    <a:gd name="connsiteX6" fmla="*/ 1376979 w 3895073"/>
                    <a:gd name="connsiteY6" fmla="*/ 3386659 h 3450277"/>
                    <a:gd name="connsiteX7" fmla="*/ 2366682 w 3895073"/>
                    <a:gd name="connsiteY7" fmla="*/ 3311356 h 3450277"/>
                    <a:gd name="connsiteX8" fmla="*/ 3200400 w 3895073"/>
                    <a:gd name="connsiteY8" fmla="*/ 3408175 h 3450277"/>
                    <a:gd name="connsiteX9" fmla="*/ 3598433 w 3895073"/>
                    <a:gd name="connsiteY9" fmla="*/ 3133854 h 3450277"/>
                    <a:gd name="connsiteX10" fmla="*/ 3593054 w 3895073"/>
                    <a:gd name="connsiteY10" fmla="*/ 2499153 h 3450277"/>
                    <a:gd name="connsiteX11" fmla="*/ 3840480 w 3895073"/>
                    <a:gd name="connsiteY11" fmla="*/ 2063468 h 3450277"/>
                    <a:gd name="connsiteX12" fmla="*/ 3689873 w 3895073"/>
                    <a:gd name="connsiteY12" fmla="*/ 1380358 h 3450277"/>
                    <a:gd name="connsiteX13" fmla="*/ 3447826 w 3895073"/>
                    <a:gd name="connsiteY13" fmla="*/ 858612 h 3450277"/>
                    <a:gd name="connsiteX14" fmla="*/ 3458584 w 3895073"/>
                    <a:gd name="connsiteY14" fmla="*/ 455200 h 3450277"/>
                    <a:gd name="connsiteX15" fmla="*/ 2770094 w 3895073"/>
                    <a:gd name="connsiteY15" fmla="*/ 8758 h 3450277"/>
                    <a:gd name="connsiteX16" fmla="*/ 2264485 w 3895073"/>
                    <a:gd name="connsiteY16" fmla="*/ 164744 h 3450277"/>
                    <a:gd name="connsiteX17" fmla="*/ 1721224 w 3895073"/>
                    <a:gd name="connsiteY17" fmla="*/ 110956 h 3450277"/>
                    <a:gd name="connsiteX0" fmla="*/ 1859872 w 4033721"/>
                    <a:gd name="connsiteY0" fmla="*/ 110956 h 3450277"/>
                    <a:gd name="connsiteX1" fmla="*/ 956229 w 4033721"/>
                    <a:gd name="connsiteY1" fmla="*/ 229290 h 3450277"/>
                    <a:gd name="connsiteX2" fmla="*/ 703424 w 4033721"/>
                    <a:gd name="connsiteY2" fmla="*/ 729520 h 3450277"/>
                    <a:gd name="connsiteX3" fmla="*/ 246224 w 4033721"/>
                    <a:gd name="connsiteY3" fmla="*/ 1278160 h 3450277"/>
                    <a:gd name="connsiteX4" fmla="*/ 138648 w 4033721"/>
                    <a:gd name="connsiteY4" fmla="*/ 2079605 h 3450277"/>
                    <a:gd name="connsiteX5" fmla="*/ 837895 w 4033721"/>
                    <a:gd name="connsiteY5" fmla="*/ 2741200 h 3450277"/>
                    <a:gd name="connsiteX6" fmla="*/ 1515627 w 4033721"/>
                    <a:gd name="connsiteY6" fmla="*/ 3386659 h 3450277"/>
                    <a:gd name="connsiteX7" fmla="*/ 2505330 w 4033721"/>
                    <a:gd name="connsiteY7" fmla="*/ 3311356 h 3450277"/>
                    <a:gd name="connsiteX8" fmla="*/ 3339048 w 4033721"/>
                    <a:gd name="connsiteY8" fmla="*/ 3408175 h 3450277"/>
                    <a:gd name="connsiteX9" fmla="*/ 3737081 w 4033721"/>
                    <a:gd name="connsiteY9" fmla="*/ 3133854 h 3450277"/>
                    <a:gd name="connsiteX10" fmla="*/ 3731702 w 4033721"/>
                    <a:gd name="connsiteY10" fmla="*/ 2499153 h 3450277"/>
                    <a:gd name="connsiteX11" fmla="*/ 3979128 w 4033721"/>
                    <a:gd name="connsiteY11" fmla="*/ 2063468 h 3450277"/>
                    <a:gd name="connsiteX12" fmla="*/ 3828521 w 4033721"/>
                    <a:gd name="connsiteY12" fmla="*/ 1380358 h 3450277"/>
                    <a:gd name="connsiteX13" fmla="*/ 3586474 w 4033721"/>
                    <a:gd name="connsiteY13" fmla="*/ 858612 h 3450277"/>
                    <a:gd name="connsiteX14" fmla="*/ 3597232 w 4033721"/>
                    <a:gd name="connsiteY14" fmla="*/ 455200 h 3450277"/>
                    <a:gd name="connsiteX15" fmla="*/ 2908742 w 4033721"/>
                    <a:gd name="connsiteY15" fmla="*/ 8758 h 3450277"/>
                    <a:gd name="connsiteX16" fmla="*/ 2403133 w 4033721"/>
                    <a:gd name="connsiteY16" fmla="*/ 164744 h 3450277"/>
                    <a:gd name="connsiteX17" fmla="*/ 1859872 w 4033721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73327 w 4047176"/>
                    <a:gd name="connsiteY0" fmla="*/ 110956 h 3450277"/>
                    <a:gd name="connsiteX1" fmla="*/ 969684 w 4047176"/>
                    <a:gd name="connsiteY1" fmla="*/ 229290 h 3450277"/>
                    <a:gd name="connsiteX2" fmla="*/ 716879 w 4047176"/>
                    <a:gd name="connsiteY2" fmla="*/ 729520 h 3450277"/>
                    <a:gd name="connsiteX3" fmla="*/ 259679 w 4047176"/>
                    <a:gd name="connsiteY3" fmla="*/ 1278160 h 3450277"/>
                    <a:gd name="connsiteX4" fmla="*/ 152103 w 4047176"/>
                    <a:gd name="connsiteY4" fmla="*/ 2079605 h 3450277"/>
                    <a:gd name="connsiteX5" fmla="*/ 851350 w 4047176"/>
                    <a:gd name="connsiteY5" fmla="*/ 2741200 h 3450277"/>
                    <a:gd name="connsiteX6" fmla="*/ 1529082 w 4047176"/>
                    <a:gd name="connsiteY6" fmla="*/ 3386659 h 3450277"/>
                    <a:gd name="connsiteX7" fmla="*/ 2518785 w 4047176"/>
                    <a:gd name="connsiteY7" fmla="*/ 3311356 h 3450277"/>
                    <a:gd name="connsiteX8" fmla="*/ 3352503 w 4047176"/>
                    <a:gd name="connsiteY8" fmla="*/ 3408175 h 3450277"/>
                    <a:gd name="connsiteX9" fmla="*/ 3750536 w 4047176"/>
                    <a:gd name="connsiteY9" fmla="*/ 3133854 h 3450277"/>
                    <a:gd name="connsiteX10" fmla="*/ 3745157 w 4047176"/>
                    <a:gd name="connsiteY10" fmla="*/ 2499153 h 3450277"/>
                    <a:gd name="connsiteX11" fmla="*/ 3992583 w 4047176"/>
                    <a:gd name="connsiteY11" fmla="*/ 2063468 h 3450277"/>
                    <a:gd name="connsiteX12" fmla="*/ 3841976 w 4047176"/>
                    <a:gd name="connsiteY12" fmla="*/ 1380358 h 3450277"/>
                    <a:gd name="connsiteX13" fmla="*/ 3599929 w 4047176"/>
                    <a:gd name="connsiteY13" fmla="*/ 858612 h 3450277"/>
                    <a:gd name="connsiteX14" fmla="*/ 3610687 w 4047176"/>
                    <a:gd name="connsiteY14" fmla="*/ 455200 h 3450277"/>
                    <a:gd name="connsiteX15" fmla="*/ 2922197 w 4047176"/>
                    <a:gd name="connsiteY15" fmla="*/ 8758 h 3450277"/>
                    <a:gd name="connsiteX16" fmla="*/ 2416588 w 4047176"/>
                    <a:gd name="connsiteY16" fmla="*/ 164744 h 3450277"/>
                    <a:gd name="connsiteX17" fmla="*/ 1873327 w 4047176"/>
                    <a:gd name="connsiteY17" fmla="*/ 110956 h 3450277"/>
                    <a:gd name="connsiteX0" fmla="*/ 1847085 w 4020934"/>
                    <a:gd name="connsiteY0" fmla="*/ 110956 h 3450277"/>
                    <a:gd name="connsiteX1" fmla="*/ 943442 w 4020934"/>
                    <a:gd name="connsiteY1" fmla="*/ 229290 h 3450277"/>
                    <a:gd name="connsiteX2" fmla="*/ 690637 w 4020934"/>
                    <a:gd name="connsiteY2" fmla="*/ 729520 h 3450277"/>
                    <a:gd name="connsiteX3" fmla="*/ 233437 w 4020934"/>
                    <a:gd name="connsiteY3" fmla="*/ 1278160 h 3450277"/>
                    <a:gd name="connsiteX4" fmla="*/ 125861 w 4020934"/>
                    <a:gd name="connsiteY4" fmla="*/ 2079605 h 3450277"/>
                    <a:gd name="connsiteX5" fmla="*/ 825108 w 4020934"/>
                    <a:gd name="connsiteY5" fmla="*/ 2741200 h 3450277"/>
                    <a:gd name="connsiteX6" fmla="*/ 1502840 w 4020934"/>
                    <a:gd name="connsiteY6" fmla="*/ 3386659 h 3450277"/>
                    <a:gd name="connsiteX7" fmla="*/ 2492543 w 4020934"/>
                    <a:gd name="connsiteY7" fmla="*/ 3311356 h 3450277"/>
                    <a:gd name="connsiteX8" fmla="*/ 3326261 w 4020934"/>
                    <a:gd name="connsiteY8" fmla="*/ 3408175 h 3450277"/>
                    <a:gd name="connsiteX9" fmla="*/ 3724294 w 4020934"/>
                    <a:gd name="connsiteY9" fmla="*/ 3133854 h 3450277"/>
                    <a:gd name="connsiteX10" fmla="*/ 3718915 w 4020934"/>
                    <a:gd name="connsiteY10" fmla="*/ 2499153 h 3450277"/>
                    <a:gd name="connsiteX11" fmla="*/ 3966341 w 4020934"/>
                    <a:gd name="connsiteY11" fmla="*/ 2063468 h 3450277"/>
                    <a:gd name="connsiteX12" fmla="*/ 3815734 w 4020934"/>
                    <a:gd name="connsiteY12" fmla="*/ 1380358 h 3450277"/>
                    <a:gd name="connsiteX13" fmla="*/ 3573687 w 4020934"/>
                    <a:gd name="connsiteY13" fmla="*/ 858612 h 3450277"/>
                    <a:gd name="connsiteX14" fmla="*/ 3584445 w 4020934"/>
                    <a:gd name="connsiteY14" fmla="*/ 455200 h 3450277"/>
                    <a:gd name="connsiteX15" fmla="*/ 2895955 w 4020934"/>
                    <a:gd name="connsiteY15" fmla="*/ 8758 h 3450277"/>
                    <a:gd name="connsiteX16" fmla="*/ 2390346 w 4020934"/>
                    <a:gd name="connsiteY16" fmla="*/ 164744 h 3450277"/>
                    <a:gd name="connsiteX17" fmla="*/ 1847085 w 4020934"/>
                    <a:gd name="connsiteY17" fmla="*/ 110956 h 345027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19916 h 3459237"/>
                    <a:gd name="connsiteX1" fmla="*/ 943442 w 4020934"/>
                    <a:gd name="connsiteY1" fmla="*/ 238250 h 3459237"/>
                    <a:gd name="connsiteX2" fmla="*/ 690637 w 4020934"/>
                    <a:gd name="connsiteY2" fmla="*/ 738480 h 3459237"/>
                    <a:gd name="connsiteX3" fmla="*/ 233437 w 4020934"/>
                    <a:gd name="connsiteY3" fmla="*/ 1287120 h 3459237"/>
                    <a:gd name="connsiteX4" fmla="*/ 125861 w 4020934"/>
                    <a:gd name="connsiteY4" fmla="*/ 2088565 h 3459237"/>
                    <a:gd name="connsiteX5" fmla="*/ 825108 w 4020934"/>
                    <a:gd name="connsiteY5" fmla="*/ 2750160 h 3459237"/>
                    <a:gd name="connsiteX6" fmla="*/ 1502840 w 4020934"/>
                    <a:gd name="connsiteY6" fmla="*/ 3395619 h 3459237"/>
                    <a:gd name="connsiteX7" fmla="*/ 2492543 w 4020934"/>
                    <a:gd name="connsiteY7" fmla="*/ 3320316 h 3459237"/>
                    <a:gd name="connsiteX8" fmla="*/ 3326261 w 4020934"/>
                    <a:gd name="connsiteY8" fmla="*/ 3417135 h 3459237"/>
                    <a:gd name="connsiteX9" fmla="*/ 3724294 w 4020934"/>
                    <a:gd name="connsiteY9" fmla="*/ 3142814 h 3459237"/>
                    <a:gd name="connsiteX10" fmla="*/ 3718915 w 4020934"/>
                    <a:gd name="connsiteY10" fmla="*/ 2508113 h 3459237"/>
                    <a:gd name="connsiteX11" fmla="*/ 3966341 w 4020934"/>
                    <a:gd name="connsiteY11" fmla="*/ 2072428 h 3459237"/>
                    <a:gd name="connsiteX12" fmla="*/ 3815734 w 4020934"/>
                    <a:gd name="connsiteY12" fmla="*/ 1389318 h 3459237"/>
                    <a:gd name="connsiteX13" fmla="*/ 3573687 w 4020934"/>
                    <a:gd name="connsiteY13" fmla="*/ 867572 h 3459237"/>
                    <a:gd name="connsiteX14" fmla="*/ 3584445 w 4020934"/>
                    <a:gd name="connsiteY14" fmla="*/ 464160 h 3459237"/>
                    <a:gd name="connsiteX15" fmla="*/ 2895955 w 4020934"/>
                    <a:gd name="connsiteY15" fmla="*/ 17718 h 3459237"/>
                    <a:gd name="connsiteX16" fmla="*/ 2390346 w 4020934"/>
                    <a:gd name="connsiteY16" fmla="*/ 173704 h 3459237"/>
                    <a:gd name="connsiteX17" fmla="*/ 1847085 w 4020934"/>
                    <a:gd name="connsiteY17" fmla="*/ 119916 h 3459237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4433 h 3513754"/>
                    <a:gd name="connsiteX1" fmla="*/ 943442 w 4020934"/>
                    <a:gd name="connsiteY1" fmla="*/ 292767 h 3513754"/>
                    <a:gd name="connsiteX2" fmla="*/ 690637 w 4020934"/>
                    <a:gd name="connsiteY2" fmla="*/ 792997 h 3513754"/>
                    <a:gd name="connsiteX3" fmla="*/ 233437 w 4020934"/>
                    <a:gd name="connsiteY3" fmla="*/ 1341637 h 3513754"/>
                    <a:gd name="connsiteX4" fmla="*/ 125861 w 4020934"/>
                    <a:gd name="connsiteY4" fmla="*/ 2143082 h 3513754"/>
                    <a:gd name="connsiteX5" fmla="*/ 825108 w 4020934"/>
                    <a:gd name="connsiteY5" fmla="*/ 2804677 h 3513754"/>
                    <a:gd name="connsiteX6" fmla="*/ 1502840 w 4020934"/>
                    <a:gd name="connsiteY6" fmla="*/ 3450136 h 3513754"/>
                    <a:gd name="connsiteX7" fmla="*/ 2492543 w 4020934"/>
                    <a:gd name="connsiteY7" fmla="*/ 3374833 h 3513754"/>
                    <a:gd name="connsiteX8" fmla="*/ 3326261 w 4020934"/>
                    <a:gd name="connsiteY8" fmla="*/ 3471652 h 3513754"/>
                    <a:gd name="connsiteX9" fmla="*/ 3724294 w 4020934"/>
                    <a:gd name="connsiteY9" fmla="*/ 3197331 h 3513754"/>
                    <a:gd name="connsiteX10" fmla="*/ 3718915 w 4020934"/>
                    <a:gd name="connsiteY10" fmla="*/ 2562630 h 3513754"/>
                    <a:gd name="connsiteX11" fmla="*/ 3966341 w 4020934"/>
                    <a:gd name="connsiteY11" fmla="*/ 2126945 h 3513754"/>
                    <a:gd name="connsiteX12" fmla="*/ 3815734 w 4020934"/>
                    <a:gd name="connsiteY12" fmla="*/ 1443835 h 3513754"/>
                    <a:gd name="connsiteX13" fmla="*/ 3573687 w 4020934"/>
                    <a:gd name="connsiteY13" fmla="*/ 922089 h 3513754"/>
                    <a:gd name="connsiteX14" fmla="*/ 3584445 w 4020934"/>
                    <a:gd name="connsiteY14" fmla="*/ 518677 h 3513754"/>
                    <a:gd name="connsiteX15" fmla="*/ 2895955 w 4020934"/>
                    <a:gd name="connsiteY15" fmla="*/ 72235 h 3513754"/>
                    <a:gd name="connsiteX16" fmla="*/ 2390346 w 4020934"/>
                    <a:gd name="connsiteY16" fmla="*/ 228221 h 3513754"/>
                    <a:gd name="connsiteX17" fmla="*/ 1847085 w 4020934"/>
                    <a:gd name="connsiteY17" fmla="*/ 174433 h 3513754"/>
                    <a:gd name="connsiteX0" fmla="*/ 1847085 w 4020934"/>
                    <a:gd name="connsiteY0" fmla="*/ 172598 h 3511919"/>
                    <a:gd name="connsiteX1" fmla="*/ 943442 w 4020934"/>
                    <a:gd name="connsiteY1" fmla="*/ 290932 h 3511919"/>
                    <a:gd name="connsiteX2" fmla="*/ 690637 w 4020934"/>
                    <a:gd name="connsiteY2" fmla="*/ 791162 h 3511919"/>
                    <a:gd name="connsiteX3" fmla="*/ 233437 w 4020934"/>
                    <a:gd name="connsiteY3" fmla="*/ 1339802 h 3511919"/>
                    <a:gd name="connsiteX4" fmla="*/ 125861 w 4020934"/>
                    <a:gd name="connsiteY4" fmla="*/ 2141247 h 3511919"/>
                    <a:gd name="connsiteX5" fmla="*/ 825108 w 4020934"/>
                    <a:gd name="connsiteY5" fmla="*/ 2802842 h 3511919"/>
                    <a:gd name="connsiteX6" fmla="*/ 1502840 w 4020934"/>
                    <a:gd name="connsiteY6" fmla="*/ 3448301 h 3511919"/>
                    <a:gd name="connsiteX7" fmla="*/ 2492543 w 4020934"/>
                    <a:gd name="connsiteY7" fmla="*/ 3372998 h 3511919"/>
                    <a:gd name="connsiteX8" fmla="*/ 3326261 w 4020934"/>
                    <a:gd name="connsiteY8" fmla="*/ 3469817 h 3511919"/>
                    <a:gd name="connsiteX9" fmla="*/ 3724294 w 4020934"/>
                    <a:gd name="connsiteY9" fmla="*/ 3195496 h 3511919"/>
                    <a:gd name="connsiteX10" fmla="*/ 3718915 w 4020934"/>
                    <a:gd name="connsiteY10" fmla="*/ 2560795 h 3511919"/>
                    <a:gd name="connsiteX11" fmla="*/ 3966341 w 4020934"/>
                    <a:gd name="connsiteY11" fmla="*/ 2125110 h 3511919"/>
                    <a:gd name="connsiteX12" fmla="*/ 3815734 w 4020934"/>
                    <a:gd name="connsiteY12" fmla="*/ 1442000 h 3511919"/>
                    <a:gd name="connsiteX13" fmla="*/ 3573687 w 4020934"/>
                    <a:gd name="connsiteY13" fmla="*/ 920254 h 3511919"/>
                    <a:gd name="connsiteX14" fmla="*/ 3584445 w 4020934"/>
                    <a:gd name="connsiteY14" fmla="*/ 516842 h 3511919"/>
                    <a:gd name="connsiteX15" fmla="*/ 2895955 w 4020934"/>
                    <a:gd name="connsiteY15" fmla="*/ 70400 h 3511919"/>
                    <a:gd name="connsiteX16" fmla="*/ 2390346 w 4020934"/>
                    <a:gd name="connsiteY16" fmla="*/ 226386 h 3511919"/>
                    <a:gd name="connsiteX17" fmla="*/ 1847085 w 4020934"/>
                    <a:gd name="connsiteY17" fmla="*/ 172598 h 3511919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63580 h 3502901"/>
                    <a:gd name="connsiteX1" fmla="*/ 943442 w 4020934"/>
                    <a:gd name="connsiteY1" fmla="*/ 281914 h 3502901"/>
                    <a:gd name="connsiteX2" fmla="*/ 690637 w 4020934"/>
                    <a:gd name="connsiteY2" fmla="*/ 782144 h 3502901"/>
                    <a:gd name="connsiteX3" fmla="*/ 233437 w 4020934"/>
                    <a:gd name="connsiteY3" fmla="*/ 1330784 h 3502901"/>
                    <a:gd name="connsiteX4" fmla="*/ 125861 w 4020934"/>
                    <a:gd name="connsiteY4" fmla="*/ 2132229 h 3502901"/>
                    <a:gd name="connsiteX5" fmla="*/ 825108 w 4020934"/>
                    <a:gd name="connsiteY5" fmla="*/ 2793824 h 3502901"/>
                    <a:gd name="connsiteX6" fmla="*/ 1502840 w 4020934"/>
                    <a:gd name="connsiteY6" fmla="*/ 3439283 h 3502901"/>
                    <a:gd name="connsiteX7" fmla="*/ 2492543 w 4020934"/>
                    <a:gd name="connsiteY7" fmla="*/ 3363980 h 3502901"/>
                    <a:gd name="connsiteX8" fmla="*/ 3326261 w 4020934"/>
                    <a:gd name="connsiteY8" fmla="*/ 3460799 h 3502901"/>
                    <a:gd name="connsiteX9" fmla="*/ 3724294 w 4020934"/>
                    <a:gd name="connsiteY9" fmla="*/ 3186478 h 3502901"/>
                    <a:gd name="connsiteX10" fmla="*/ 3718915 w 4020934"/>
                    <a:gd name="connsiteY10" fmla="*/ 2551777 h 3502901"/>
                    <a:gd name="connsiteX11" fmla="*/ 3966341 w 4020934"/>
                    <a:gd name="connsiteY11" fmla="*/ 2116092 h 3502901"/>
                    <a:gd name="connsiteX12" fmla="*/ 3815734 w 4020934"/>
                    <a:gd name="connsiteY12" fmla="*/ 1432982 h 3502901"/>
                    <a:gd name="connsiteX13" fmla="*/ 3573687 w 4020934"/>
                    <a:gd name="connsiteY13" fmla="*/ 911236 h 3502901"/>
                    <a:gd name="connsiteX14" fmla="*/ 3584445 w 4020934"/>
                    <a:gd name="connsiteY14" fmla="*/ 507824 h 3502901"/>
                    <a:gd name="connsiteX15" fmla="*/ 2895955 w 4020934"/>
                    <a:gd name="connsiteY15" fmla="*/ 61382 h 3502901"/>
                    <a:gd name="connsiteX16" fmla="*/ 2390346 w 4020934"/>
                    <a:gd name="connsiteY16" fmla="*/ 217368 h 3502901"/>
                    <a:gd name="connsiteX17" fmla="*/ 1847085 w 4020934"/>
                    <a:gd name="connsiteY17" fmla="*/ 163580 h 3502901"/>
                    <a:gd name="connsiteX0" fmla="*/ 1847085 w 4020934"/>
                    <a:gd name="connsiteY0" fmla="*/ 157390 h 3496711"/>
                    <a:gd name="connsiteX1" fmla="*/ 938063 w 4020934"/>
                    <a:gd name="connsiteY1" fmla="*/ 286482 h 3496711"/>
                    <a:gd name="connsiteX2" fmla="*/ 690637 w 4020934"/>
                    <a:gd name="connsiteY2" fmla="*/ 775954 h 3496711"/>
                    <a:gd name="connsiteX3" fmla="*/ 233437 w 4020934"/>
                    <a:gd name="connsiteY3" fmla="*/ 1324594 h 3496711"/>
                    <a:gd name="connsiteX4" fmla="*/ 125861 w 4020934"/>
                    <a:gd name="connsiteY4" fmla="*/ 2126039 h 3496711"/>
                    <a:gd name="connsiteX5" fmla="*/ 825108 w 4020934"/>
                    <a:gd name="connsiteY5" fmla="*/ 2787634 h 3496711"/>
                    <a:gd name="connsiteX6" fmla="*/ 1502840 w 4020934"/>
                    <a:gd name="connsiteY6" fmla="*/ 3433093 h 3496711"/>
                    <a:gd name="connsiteX7" fmla="*/ 2492543 w 4020934"/>
                    <a:gd name="connsiteY7" fmla="*/ 3357790 h 3496711"/>
                    <a:gd name="connsiteX8" fmla="*/ 3326261 w 4020934"/>
                    <a:gd name="connsiteY8" fmla="*/ 3454609 h 3496711"/>
                    <a:gd name="connsiteX9" fmla="*/ 3724294 w 4020934"/>
                    <a:gd name="connsiteY9" fmla="*/ 3180288 h 3496711"/>
                    <a:gd name="connsiteX10" fmla="*/ 3718915 w 4020934"/>
                    <a:gd name="connsiteY10" fmla="*/ 2545587 h 3496711"/>
                    <a:gd name="connsiteX11" fmla="*/ 3966341 w 4020934"/>
                    <a:gd name="connsiteY11" fmla="*/ 2109902 h 3496711"/>
                    <a:gd name="connsiteX12" fmla="*/ 3815734 w 4020934"/>
                    <a:gd name="connsiteY12" fmla="*/ 1426792 h 3496711"/>
                    <a:gd name="connsiteX13" fmla="*/ 3573687 w 4020934"/>
                    <a:gd name="connsiteY13" fmla="*/ 905046 h 3496711"/>
                    <a:gd name="connsiteX14" fmla="*/ 3584445 w 4020934"/>
                    <a:gd name="connsiteY14" fmla="*/ 501634 h 3496711"/>
                    <a:gd name="connsiteX15" fmla="*/ 2895955 w 4020934"/>
                    <a:gd name="connsiteY15" fmla="*/ 55192 h 3496711"/>
                    <a:gd name="connsiteX16" fmla="*/ 2390346 w 4020934"/>
                    <a:gd name="connsiteY16" fmla="*/ 211178 h 3496711"/>
                    <a:gd name="connsiteX17" fmla="*/ 1847085 w 4020934"/>
                    <a:gd name="connsiteY17" fmla="*/ 157390 h 3496711"/>
                    <a:gd name="connsiteX0" fmla="*/ 1847085 w 4020934"/>
                    <a:gd name="connsiteY0" fmla="*/ 170587 h 3509908"/>
                    <a:gd name="connsiteX1" fmla="*/ 938063 w 4020934"/>
                    <a:gd name="connsiteY1" fmla="*/ 299679 h 3509908"/>
                    <a:gd name="connsiteX2" fmla="*/ 690637 w 4020934"/>
                    <a:gd name="connsiteY2" fmla="*/ 789151 h 3509908"/>
                    <a:gd name="connsiteX3" fmla="*/ 233437 w 4020934"/>
                    <a:gd name="connsiteY3" fmla="*/ 1337791 h 3509908"/>
                    <a:gd name="connsiteX4" fmla="*/ 125861 w 4020934"/>
                    <a:gd name="connsiteY4" fmla="*/ 2139236 h 3509908"/>
                    <a:gd name="connsiteX5" fmla="*/ 825108 w 4020934"/>
                    <a:gd name="connsiteY5" fmla="*/ 2800831 h 3509908"/>
                    <a:gd name="connsiteX6" fmla="*/ 1502840 w 4020934"/>
                    <a:gd name="connsiteY6" fmla="*/ 3446290 h 3509908"/>
                    <a:gd name="connsiteX7" fmla="*/ 2492543 w 4020934"/>
                    <a:gd name="connsiteY7" fmla="*/ 3370987 h 3509908"/>
                    <a:gd name="connsiteX8" fmla="*/ 3326261 w 4020934"/>
                    <a:gd name="connsiteY8" fmla="*/ 3467806 h 3509908"/>
                    <a:gd name="connsiteX9" fmla="*/ 3724294 w 4020934"/>
                    <a:gd name="connsiteY9" fmla="*/ 3193485 h 3509908"/>
                    <a:gd name="connsiteX10" fmla="*/ 3718915 w 4020934"/>
                    <a:gd name="connsiteY10" fmla="*/ 2558784 h 3509908"/>
                    <a:gd name="connsiteX11" fmla="*/ 3966341 w 4020934"/>
                    <a:gd name="connsiteY11" fmla="*/ 2123099 h 3509908"/>
                    <a:gd name="connsiteX12" fmla="*/ 3815734 w 4020934"/>
                    <a:gd name="connsiteY12" fmla="*/ 1439989 h 3509908"/>
                    <a:gd name="connsiteX13" fmla="*/ 3573687 w 4020934"/>
                    <a:gd name="connsiteY13" fmla="*/ 918243 h 3509908"/>
                    <a:gd name="connsiteX14" fmla="*/ 3584445 w 4020934"/>
                    <a:gd name="connsiteY14" fmla="*/ 514831 h 3509908"/>
                    <a:gd name="connsiteX15" fmla="*/ 2895955 w 4020934"/>
                    <a:gd name="connsiteY15" fmla="*/ 68389 h 3509908"/>
                    <a:gd name="connsiteX16" fmla="*/ 2390346 w 4020934"/>
                    <a:gd name="connsiteY16" fmla="*/ 224375 h 3509908"/>
                    <a:gd name="connsiteX17" fmla="*/ 1847085 w 4020934"/>
                    <a:gd name="connsiteY17" fmla="*/ 170587 h 3509908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52323 h 3491644"/>
                    <a:gd name="connsiteX1" fmla="*/ 932684 w 4020934"/>
                    <a:gd name="connsiteY1" fmla="*/ 313688 h 3491644"/>
                    <a:gd name="connsiteX2" fmla="*/ 690637 w 4020934"/>
                    <a:gd name="connsiteY2" fmla="*/ 770887 h 3491644"/>
                    <a:gd name="connsiteX3" fmla="*/ 233437 w 4020934"/>
                    <a:gd name="connsiteY3" fmla="*/ 1319527 h 3491644"/>
                    <a:gd name="connsiteX4" fmla="*/ 125861 w 4020934"/>
                    <a:gd name="connsiteY4" fmla="*/ 2120972 h 3491644"/>
                    <a:gd name="connsiteX5" fmla="*/ 825108 w 4020934"/>
                    <a:gd name="connsiteY5" fmla="*/ 2782567 h 3491644"/>
                    <a:gd name="connsiteX6" fmla="*/ 1502840 w 4020934"/>
                    <a:gd name="connsiteY6" fmla="*/ 3428026 h 3491644"/>
                    <a:gd name="connsiteX7" fmla="*/ 2492543 w 4020934"/>
                    <a:gd name="connsiteY7" fmla="*/ 3352723 h 3491644"/>
                    <a:gd name="connsiteX8" fmla="*/ 3326261 w 4020934"/>
                    <a:gd name="connsiteY8" fmla="*/ 3449542 h 3491644"/>
                    <a:gd name="connsiteX9" fmla="*/ 3724294 w 4020934"/>
                    <a:gd name="connsiteY9" fmla="*/ 3175221 h 3491644"/>
                    <a:gd name="connsiteX10" fmla="*/ 3718915 w 4020934"/>
                    <a:gd name="connsiteY10" fmla="*/ 2540520 h 3491644"/>
                    <a:gd name="connsiteX11" fmla="*/ 3966341 w 4020934"/>
                    <a:gd name="connsiteY11" fmla="*/ 2104835 h 3491644"/>
                    <a:gd name="connsiteX12" fmla="*/ 3815734 w 4020934"/>
                    <a:gd name="connsiteY12" fmla="*/ 1421725 h 3491644"/>
                    <a:gd name="connsiteX13" fmla="*/ 3573687 w 4020934"/>
                    <a:gd name="connsiteY13" fmla="*/ 899979 h 3491644"/>
                    <a:gd name="connsiteX14" fmla="*/ 3584445 w 4020934"/>
                    <a:gd name="connsiteY14" fmla="*/ 496567 h 3491644"/>
                    <a:gd name="connsiteX15" fmla="*/ 2895955 w 4020934"/>
                    <a:gd name="connsiteY15" fmla="*/ 50125 h 3491644"/>
                    <a:gd name="connsiteX16" fmla="*/ 2390346 w 4020934"/>
                    <a:gd name="connsiteY16" fmla="*/ 206111 h 3491644"/>
                    <a:gd name="connsiteX17" fmla="*/ 1847085 w 4020934"/>
                    <a:gd name="connsiteY17" fmla="*/ 152323 h 3491644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4216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718915 w 4020934"/>
                    <a:gd name="connsiteY10" fmla="*/ 2532013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20934"/>
                    <a:gd name="connsiteY0" fmla="*/ 143816 h 3483137"/>
                    <a:gd name="connsiteX1" fmla="*/ 932684 w 4020934"/>
                    <a:gd name="connsiteY1" fmla="*/ 305181 h 3483137"/>
                    <a:gd name="connsiteX2" fmla="*/ 690637 w 4020934"/>
                    <a:gd name="connsiteY2" fmla="*/ 762380 h 3483137"/>
                    <a:gd name="connsiteX3" fmla="*/ 233437 w 4020934"/>
                    <a:gd name="connsiteY3" fmla="*/ 1311020 h 3483137"/>
                    <a:gd name="connsiteX4" fmla="*/ 125861 w 4020934"/>
                    <a:gd name="connsiteY4" fmla="*/ 2112465 h 3483137"/>
                    <a:gd name="connsiteX5" fmla="*/ 825108 w 4020934"/>
                    <a:gd name="connsiteY5" fmla="*/ 2774060 h 3483137"/>
                    <a:gd name="connsiteX6" fmla="*/ 1502840 w 4020934"/>
                    <a:gd name="connsiteY6" fmla="*/ 3419519 h 3483137"/>
                    <a:gd name="connsiteX7" fmla="*/ 2492543 w 4020934"/>
                    <a:gd name="connsiteY7" fmla="*/ 3349595 h 3483137"/>
                    <a:gd name="connsiteX8" fmla="*/ 3326261 w 4020934"/>
                    <a:gd name="connsiteY8" fmla="*/ 3441035 h 3483137"/>
                    <a:gd name="connsiteX9" fmla="*/ 3724294 w 4020934"/>
                    <a:gd name="connsiteY9" fmla="*/ 3166714 h 3483137"/>
                    <a:gd name="connsiteX10" fmla="*/ 3692021 w 4020934"/>
                    <a:gd name="connsiteY10" fmla="*/ 2526634 h 3483137"/>
                    <a:gd name="connsiteX11" fmla="*/ 3966341 w 4020934"/>
                    <a:gd name="connsiteY11" fmla="*/ 2096328 h 3483137"/>
                    <a:gd name="connsiteX12" fmla="*/ 3815734 w 4020934"/>
                    <a:gd name="connsiteY12" fmla="*/ 1413218 h 3483137"/>
                    <a:gd name="connsiteX13" fmla="*/ 3573687 w 4020934"/>
                    <a:gd name="connsiteY13" fmla="*/ 891472 h 3483137"/>
                    <a:gd name="connsiteX14" fmla="*/ 3584445 w 4020934"/>
                    <a:gd name="connsiteY14" fmla="*/ 488060 h 3483137"/>
                    <a:gd name="connsiteX15" fmla="*/ 2895955 w 4020934"/>
                    <a:gd name="connsiteY15" fmla="*/ 41618 h 3483137"/>
                    <a:gd name="connsiteX16" fmla="*/ 2390346 w 4020934"/>
                    <a:gd name="connsiteY16" fmla="*/ 197604 h 3483137"/>
                    <a:gd name="connsiteX17" fmla="*/ 1847085 w 4020934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47085 w 4032576"/>
                    <a:gd name="connsiteY0" fmla="*/ 143816 h 3483137"/>
                    <a:gd name="connsiteX1" fmla="*/ 932684 w 4032576"/>
                    <a:gd name="connsiteY1" fmla="*/ 305181 h 3483137"/>
                    <a:gd name="connsiteX2" fmla="*/ 690637 w 4032576"/>
                    <a:gd name="connsiteY2" fmla="*/ 762380 h 3483137"/>
                    <a:gd name="connsiteX3" fmla="*/ 233437 w 4032576"/>
                    <a:gd name="connsiteY3" fmla="*/ 1311020 h 3483137"/>
                    <a:gd name="connsiteX4" fmla="*/ 125861 w 4032576"/>
                    <a:gd name="connsiteY4" fmla="*/ 2112465 h 3483137"/>
                    <a:gd name="connsiteX5" fmla="*/ 825108 w 4032576"/>
                    <a:gd name="connsiteY5" fmla="*/ 2774060 h 3483137"/>
                    <a:gd name="connsiteX6" fmla="*/ 1502840 w 4032576"/>
                    <a:gd name="connsiteY6" fmla="*/ 3419519 h 3483137"/>
                    <a:gd name="connsiteX7" fmla="*/ 2492543 w 4032576"/>
                    <a:gd name="connsiteY7" fmla="*/ 3349595 h 3483137"/>
                    <a:gd name="connsiteX8" fmla="*/ 3326261 w 4032576"/>
                    <a:gd name="connsiteY8" fmla="*/ 3441035 h 3483137"/>
                    <a:gd name="connsiteX9" fmla="*/ 3724294 w 4032576"/>
                    <a:gd name="connsiteY9" fmla="*/ 3166714 h 3483137"/>
                    <a:gd name="connsiteX10" fmla="*/ 3692021 w 4032576"/>
                    <a:gd name="connsiteY10" fmla="*/ 2526634 h 3483137"/>
                    <a:gd name="connsiteX11" fmla="*/ 3966341 w 4032576"/>
                    <a:gd name="connsiteY11" fmla="*/ 2096328 h 3483137"/>
                    <a:gd name="connsiteX12" fmla="*/ 3815734 w 4032576"/>
                    <a:gd name="connsiteY12" fmla="*/ 1413218 h 3483137"/>
                    <a:gd name="connsiteX13" fmla="*/ 3573687 w 4032576"/>
                    <a:gd name="connsiteY13" fmla="*/ 891472 h 3483137"/>
                    <a:gd name="connsiteX14" fmla="*/ 3584445 w 4032576"/>
                    <a:gd name="connsiteY14" fmla="*/ 488060 h 3483137"/>
                    <a:gd name="connsiteX15" fmla="*/ 2895955 w 4032576"/>
                    <a:gd name="connsiteY15" fmla="*/ 41618 h 3483137"/>
                    <a:gd name="connsiteX16" fmla="*/ 2390346 w 4032576"/>
                    <a:gd name="connsiteY16" fmla="*/ 197604 h 3483137"/>
                    <a:gd name="connsiteX17" fmla="*/ 1847085 w 4032576"/>
                    <a:gd name="connsiteY17" fmla="*/ 143816 h 3483137"/>
                    <a:gd name="connsiteX0" fmla="*/ 1863409 w 4048900"/>
                    <a:gd name="connsiteY0" fmla="*/ 143816 h 3483137"/>
                    <a:gd name="connsiteX1" fmla="*/ 949008 w 4048900"/>
                    <a:gd name="connsiteY1" fmla="*/ 305181 h 3483137"/>
                    <a:gd name="connsiteX2" fmla="*/ 706961 w 4048900"/>
                    <a:gd name="connsiteY2" fmla="*/ 762380 h 3483137"/>
                    <a:gd name="connsiteX3" fmla="*/ 249761 w 4048900"/>
                    <a:gd name="connsiteY3" fmla="*/ 1311020 h 3483137"/>
                    <a:gd name="connsiteX4" fmla="*/ 121084 w 4048900"/>
                    <a:gd name="connsiteY4" fmla="*/ 2119498 h 3483137"/>
                    <a:gd name="connsiteX5" fmla="*/ 841432 w 4048900"/>
                    <a:gd name="connsiteY5" fmla="*/ 2774060 h 3483137"/>
                    <a:gd name="connsiteX6" fmla="*/ 1519164 w 4048900"/>
                    <a:gd name="connsiteY6" fmla="*/ 3419519 h 3483137"/>
                    <a:gd name="connsiteX7" fmla="*/ 2508867 w 4048900"/>
                    <a:gd name="connsiteY7" fmla="*/ 3349595 h 3483137"/>
                    <a:gd name="connsiteX8" fmla="*/ 3342585 w 4048900"/>
                    <a:gd name="connsiteY8" fmla="*/ 3441035 h 3483137"/>
                    <a:gd name="connsiteX9" fmla="*/ 3740618 w 4048900"/>
                    <a:gd name="connsiteY9" fmla="*/ 3166714 h 3483137"/>
                    <a:gd name="connsiteX10" fmla="*/ 3708345 w 4048900"/>
                    <a:gd name="connsiteY10" fmla="*/ 2526634 h 3483137"/>
                    <a:gd name="connsiteX11" fmla="*/ 3982665 w 4048900"/>
                    <a:gd name="connsiteY11" fmla="*/ 2096328 h 3483137"/>
                    <a:gd name="connsiteX12" fmla="*/ 3832058 w 4048900"/>
                    <a:gd name="connsiteY12" fmla="*/ 1413218 h 3483137"/>
                    <a:gd name="connsiteX13" fmla="*/ 3590011 w 4048900"/>
                    <a:gd name="connsiteY13" fmla="*/ 891472 h 3483137"/>
                    <a:gd name="connsiteX14" fmla="*/ 3600769 w 4048900"/>
                    <a:gd name="connsiteY14" fmla="*/ 488060 h 3483137"/>
                    <a:gd name="connsiteX15" fmla="*/ 2912279 w 4048900"/>
                    <a:gd name="connsiteY15" fmla="*/ 41618 h 3483137"/>
                    <a:gd name="connsiteX16" fmla="*/ 2406670 w 4048900"/>
                    <a:gd name="connsiteY16" fmla="*/ 197604 h 3483137"/>
                    <a:gd name="connsiteX17" fmla="*/ 1863409 w 4048900"/>
                    <a:gd name="connsiteY17" fmla="*/ 143816 h 3483137"/>
                    <a:gd name="connsiteX0" fmla="*/ 1835513 w 4021004"/>
                    <a:gd name="connsiteY0" fmla="*/ 143816 h 3483137"/>
                    <a:gd name="connsiteX1" fmla="*/ 921112 w 4021004"/>
                    <a:gd name="connsiteY1" fmla="*/ 305181 h 3483137"/>
                    <a:gd name="connsiteX2" fmla="*/ 679065 w 4021004"/>
                    <a:gd name="connsiteY2" fmla="*/ 762380 h 3483137"/>
                    <a:gd name="connsiteX3" fmla="*/ 221865 w 4021004"/>
                    <a:gd name="connsiteY3" fmla="*/ 1311020 h 3483137"/>
                    <a:gd name="connsiteX4" fmla="*/ 93188 w 4021004"/>
                    <a:gd name="connsiteY4" fmla="*/ 2119498 h 3483137"/>
                    <a:gd name="connsiteX5" fmla="*/ 813536 w 4021004"/>
                    <a:gd name="connsiteY5" fmla="*/ 2774060 h 3483137"/>
                    <a:gd name="connsiteX6" fmla="*/ 1491268 w 4021004"/>
                    <a:gd name="connsiteY6" fmla="*/ 3419519 h 3483137"/>
                    <a:gd name="connsiteX7" fmla="*/ 2480971 w 4021004"/>
                    <a:gd name="connsiteY7" fmla="*/ 3349595 h 3483137"/>
                    <a:gd name="connsiteX8" fmla="*/ 3314689 w 4021004"/>
                    <a:gd name="connsiteY8" fmla="*/ 3441035 h 3483137"/>
                    <a:gd name="connsiteX9" fmla="*/ 3712722 w 4021004"/>
                    <a:gd name="connsiteY9" fmla="*/ 3166714 h 3483137"/>
                    <a:gd name="connsiteX10" fmla="*/ 3680449 w 4021004"/>
                    <a:gd name="connsiteY10" fmla="*/ 2526634 h 3483137"/>
                    <a:gd name="connsiteX11" fmla="*/ 3954769 w 4021004"/>
                    <a:gd name="connsiteY11" fmla="*/ 2096328 h 3483137"/>
                    <a:gd name="connsiteX12" fmla="*/ 3804162 w 4021004"/>
                    <a:gd name="connsiteY12" fmla="*/ 1413218 h 3483137"/>
                    <a:gd name="connsiteX13" fmla="*/ 3562115 w 4021004"/>
                    <a:gd name="connsiteY13" fmla="*/ 891472 h 3483137"/>
                    <a:gd name="connsiteX14" fmla="*/ 3572873 w 4021004"/>
                    <a:gd name="connsiteY14" fmla="*/ 488060 h 3483137"/>
                    <a:gd name="connsiteX15" fmla="*/ 2884383 w 4021004"/>
                    <a:gd name="connsiteY15" fmla="*/ 41618 h 3483137"/>
                    <a:gd name="connsiteX16" fmla="*/ 2378774 w 4021004"/>
                    <a:gd name="connsiteY16" fmla="*/ 197604 h 3483137"/>
                    <a:gd name="connsiteX17" fmla="*/ 1835513 w 4021004"/>
                    <a:gd name="connsiteY17" fmla="*/ 143816 h 3483137"/>
                    <a:gd name="connsiteX0" fmla="*/ 1847898 w 4033389"/>
                    <a:gd name="connsiteY0" fmla="*/ 143816 h 3483137"/>
                    <a:gd name="connsiteX1" fmla="*/ 933497 w 4033389"/>
                    <a:gd name="connsiteY1" fmla="*/ 305181 h 3483137"/>
                    <a:gd name="connsiteX2" fmla="*/ 691450 w 4033389"/>
                    <a:gd name="connsiteY2" fmla="*/ 762380 h 3483137"/>
                    <a:gd name="connsiteX3" fmla="*/ 234250 w 4033389"/>
                    <a:gd name="connsiteY3" fmla="*/ 1311020 h 3483137"/>
                    <a:gd name="connsiteX4" fmla="*/ 105573 w 4033389"/>
                    <a:gd name="connsiteY4" fmla="*/ 2119498 h 3483137"/>
                    <a:gd name="connsiteX5" fmla="*/ 825921 w 4033389"/>
                    <a:gd name="connsiteY5" fmla="*/ 2774060 h 3483137"/>
                    <a:gd name="connsiteX6" fmla="*/ 1503653 w 4033389"/>
                    <a:gd name="connsiteY6" fmla="*/ 3419519 h 3483137"/>
                    <a:gd name="connsiteX7" fmla="*/ 2493356 w 4033389"/>
                    <a:gd name="connsiteY7" fmla="*/ 3349595 h 3483137"/>
                    <a:gd name="connsiteX8" fmla="*/ 3327074 w 4033389"/>
                    <a:gd name="connsiteY8" fmla="*/ 3441035 h 3483137"/>
                    <a:gd name="connsiteX9" fmla="*/ 3725107 w 4033389"/>
                    <a:gd name="connsiteY9" fmla="*/ 3166714 h 3483137"/>
                    <a:gd name="connsiteX10" fmla="*/ 3692834 w 4033389"/>
                    <a:gd name="connsiteY10" fmla="*/ 2526634 h 3483137"/>
                    <a:gd name="connsiteX11" fmla="*/ 3967154 w 4033389"/>
                    <a:gd name="connsiteY11" fmla="*/ 2096328 h 3483137"/>
                    <a:gd name="connsiteX12" fmla="*/ 3816547 w 4033389"/>
                    <a:gd name="connsiteY12" fmla="*/ 1413218 h 3483137"/>
                    <a:gd name="connsiteX13" fmla="*/ 3574500 w 4033389"/>
                    <a:gd name="connsiteY13" fmla="*/ 891472 h 3483137"/>
                    <a:gd name="connsiteX14" fmla="*/ 3585258 w 4033389"/>
                    <a:gd name="connsiteY14" fmla="*/ 488060 h 3483137"/>
                    <a:gd name="connsiteX15" fmla="*/ 2896768 w 4033389"/>
                    <a:gd name="connsiteY15" fmla="*/ 41618 h 3483137"/>
                    <a:gd name="connsiteX16" fmla="*/ 2391159 w 4033389"/>
                    <a:gd name="connsiteY16" fmla="*/ 197604 h 3483137"/>
                    <a:gd name="connsiteX17" fmla="*/ 1847898 w 4033389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27074 w 4045737"/>
                    <a:gd name="connsiteY8" fmla="*/ 3441035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47898 w 4045737"/>
                    <a:gd name="connsiteY0" fmla="*/ 143816 h 3483137"/>
                    <a:gd name="connsiteX1" fmla="*/ 933497 w 4045737"/>
                    <a:gd name="connsiteY1" fmla="*/ 305181 h 3483137"/>
                    <a:gd name="connsiteX2" fmla="*/ 691450 w 4045737"/>
                    <a:gd name="connsiteY2" fmla="*/ 762380 h 3483137"/>
                    <a:gd name="connsiteX3" fmla="*/ 234250 w 4045737"/>
                    <a:gd name="connsiteY3" fmla="*/ 1311020 h 3483137"/>
                    <a:gd name="connsiteX4" fmla="*/ 105573 w 4045737"/>
                    <a:gd name="connsiteY4" fmla="*/ 2119498 h 3483137"/>
                    <a:gd name="connsiteX5" fmla="*/ 825921 w 4045737"/>
                    <a:gd name="connsiteY5" fmla="*/ 2774060 h 3483137"/>
                    <a:gd name="connsiteX6" fmla="*/ 1503653 w 4045737"/>
                    <a:gd name="connsiteY6" fmla="*/ 3419519 h 3483137"/>
                    <a:gd name="connsiteX7" fmla="*/ 2493356 w 4045737"/>
                    <a:gd name="connsiteY7" fmla="*/ 3349595 h 3483137"/>
                    <a:gd name="connsiteX8" fmla="*/ 3334108 w 4045737"/>
                    <a:gd name="connsiteY8" fmla="*/ 3462137 h 3483137"/>
                    <a:gd name="connsiteX9" fmla="*/ 3725107 w 4045737"/>
                    <a:gd name="connsiteY9" fmla="*/ 3166714 h 3483137"/>
                    <a:gd name="connsiteX10" fmla="*/ 3692834 w 4045737"/>
                    <a:gd name="connsiteY10" fmla="*/ 2526634 h 3483137"/>
                    <a:gd name="connsiteX11" fmla="*/ 3967154 w 4045737"/>
                    <a:gd name="connsiteY11" fmla="*/ 2096328 h 3483137"/>
                    <a:gd name="connsiteX12" fmla="*/ 3816547 w 4045737"/>
                    <a:gd name="connsiteY12" fmla="*/ 1413218 h 3483137"/>
                    <a:gd name="connsiteX13" fmla="*/ 3574500 w 4045737"/>
                    <a:gd name="connsiteY13" fmla="*/ 891472 h 3483137"/>
                    <a:gd name="connsiteX14" fmla="*/ 3585258 w 4045737"/>
                    <a:gd name="connsiteY14" fmla="*/ 488060 h 3483137"/>
                    <a:gd name="connsiteX15" fmla="*/ 2896768 w 4045737"/>
                    <a:gd name="connsiteY15" fmla="*/ 41618 h 3483137"/>
                    <a:gd name="connsiteX16" fmla="*/ 2391159 w 4045737"/>
                    <a:gd name="connsiteY16" fmla="*/ 197604 h 3483137"/>
                    <a:gd name="connsiteX17" fmla="*/ 1847898 w 4045737"/>
                    <a:gd name="connsiteY17" fmla="*/ 143816 h 3483137"/>
                    <a:gd name="connsiteX0" fmla="*/ 1874114 w 4071953"/>
                    <a:gd name="connsiteY0" fmla="*/ 143816 h 3483137"/>
                    <a:gd name="connsiteX1" fmla="*/ 959713 w 4071953"/>
                    <a:gd name="connsiteY1" fmla="*/ 305181 h 3483137"/>
                    <a:gd name="connsiteX2" fmla="*/ 717666 w 4071953"/>
                    <a:gd name="connsiteY2" fmla="*/ 762380 h 3483137"/>
                    <a:gd name="connsiteX3" fmla="*/ 260466 w 4071953"/>
                    <a:gd name="connsiteY3" fmla="*/ 1311020 h 3483137"/>
                    <a:gd name="connsiteX4" fmla="*/ 131789 w 4071953"/>
                    <a:gd name="connsiteY4" fmla="*/ 2119498 h 3483137"/>
                    <a:gd name="connsiteX5" fmla="*/ 852137 w 4071953"/>
                    <a:gd name="connsiteY5" fmla="*/ 2774060 h 3483137"/>
                    <a:gd name="connsiteX6" fmla="*/ 1529869 w 4071953"/>
                    <a:gd name="connsiteY6" fmla="*/ 3419519 h 3483137"/>
                    <a:gd name="connsiteX7" fmla="*/ 2519572 w 4071953"/>
                    <a:gd name="connsiteY7" fmla="*/ 3349595 h 3483137"/>
                    <a:gd name="connsiteX8" fmla="*/ 3360324 w 4071953"/>
                    <a:gd name="connsiteY8" fmla="*/ 3462137 h 3483137"/>
                    <a:gd name="connsiteX9" fmla="*/ 3751323 w 4071953"/>
                    <a:gd name="connsiteY9" fmla="*/ 3166714 h 3483137"/>
                    <a:gd name="connsiteX10" fmla="*/ 3719050 w 4071953"/>
                    <a:gd name="connsiteY10" fmla="*/ 2526634 h 3483137"/>
                    <a:gd name="connsiteX11" fmla="*/ 3993370 w 4071953"/>
                    <a:gd name="connsiteY11" fmla="*/ 2096328 h 3483137"/>
                    <a:gd name="connsiteX12" fmla="*/ 3842763 w 4071953"/>
                    <a:gd name="connsiteY12" fmla="*/ 1413218 h 3483137"/>
                    <a:gd name="connsiteX13" fmla="*/ 3600716 w 4071953"/>
                    <a:gd name="connsiteY13" fmla="*/ 891472 h 3483137"/>
                    <a:gd name="connsiteX14" fmla="*/ 3611474 w 4071953"/>
                    <a:gd name="connsiteY14" fmla="*/ 488060 h 3483137"/>
                    <a:gd name="connsiteX15" fmla="*/ 2922984 w 4071953"/>
                    <a:gd name="connsiteY15" fmla="*/ 41618 h 3483137"/>
                    <a:gd name="connsiteX16" fmla="*/ 2417375 w 4071953"/>
                    <a:gd name="connsiteY16" fmla="*/ 197604 h 3483137"/>
                    <a:gd name="connsiteX17" fmla="*/ 1874114 w 4071953"/>
                    <a:gd name="connsiteY17" fmla="*/ 143816 h 3483137"/>
                    <a:gd name="connsiteX0" fmla="*/ 1887847 w 4085686"/>
                    <a:gd name="connsiteY0" fmla="*/ 143816 h 3483137"/>
                    <a:gd name="connsiteX1" fmla="*/ 973446 w 4085686"/>
                    <a:gd name="connsiteY1" fmla="*/ 305181 h 3483137"/>
                    <a:gd name="connsiteX2" fmla="*/ 731399 w 4085686"/>
                    <a:gd name="connsiteY2" fmla="*/ 762380 h 3483137"/>
                    <a:gd name="connsiteX3" fmla="*/ 231996 w 4085686"/>
                    <a:gd name="connsiteY3" fmla="*/ 1275851 h 3483137"/>
                    <a:gd name="connsiteX4" fmla="*/ 145522 w 4085686"/>
                    <a:gd name="connsiteY4" fmla="*/ 2119498 h 3483137"/>
                    <a:gd name="connsiteX5" fmla="*/ 865870 w 4085686"/>
                    <a:gd name="connsiteY5" fmla="*/ 2774060 h 3483137"/>
                    <a:gd name="connsiteX6" fmla="*/ 1543602 w 4085686"/>
                    <a:gd name="connsiteY6" fmla="*/ 3419519 h 3483137"/>
                    <a:gd name="connsiteX7" fmla="*/ 2533305 w 4085686"/>
                    <a:gd name="connsiteY7" fmla="*/ 3349595 h 3483137"/>
                    <a:gd name="connsiteX8" fmla="*/ 3374057 w 4085686"/>
                    <a:gd name="connsiteY8" fmla="*/ 3462137 h 3483137"/>
                    <a:gd name="connsiteX9" fmla="*/ 3765056 w 4085686"/>
                    <a:gd name="connsiteY9" fmla="*/ 3166714 h 3483137"/>
                    <a:gd name="connsiteX10" fmla="*/ 3732783 w 4085686"/>
                    <a:gd name="connsiteY10" fmla="*/ 2526634 h 3483137"/>
                    <a:gd name="connsiteX11" fmla="*/ 4007103 w 4085686"/>
                    <a:gd name="connsiteY11" fmla="*/ 2096328 h 3483137"/>
                    <a:gd name="connsiteX12" fmla="*/ 3856496 w 4085686"/>
                    <a:gd name="connsiteY12" fmla="*/ 1413218 h 3483137"/>
                    <a:gd name="connsiteX13" fmla="*/ 3614449 w 4085686"/>
                    <a:gd name="connsiteY13" fmla="*/ 891472 h 3483137"/>
                    <a:gd name="connsiteX14" fmla="*/ 3625207 w 4085686"/>
                    <a:gd name="connsiteY14" fmla="*/ 488060 h 3483137"/>
                    <a:gd name="connsiteX15" fmla="*/ 2936717 w 4085686"/>
                    <a:gd name="connsiteY15" fmla="*/ 41618 h 3483137"/>
                    <a:gd name="connsiteX16" fmla="*/ 2431108 w 4085686"/>
                    <a:gd name="connsiteY16" fmla="*/ 197604 h 3483137"/>
                    <a:gd name="connsiteX17" fmla="*/ 1887847 w 4085686"/>
                    <a:gd name="connsiteY17" fmla="*/ 143816 h 3483137"/>
                    <a:gd name="connsiteX0" fmla="*/ 1879987 w 4077826"/>
                    <a:gd name="connsiteY0" fmla="*/ 143816 h 3483137"/>
                    <a:gd name="connsiteX1" fmla="*/ 965586 w 4077826"/>
                    <a:gd name="connsiteY1" fmla="*/ 305181 h 3483137"/>
                    <a:gd name="connsiteX2" fmla="*/ 723539 w 4077826"/>
                    <a:gd name="connsiteY2" fmla="*/ 762380 h 3483137"/>
                    <a:gd name="connsiteX3" fmla="*/ 224136 w 4077826"/>
                    <a:gd name="connsiteY3" fmla="*/ 1275851 h 3483137"/>
                    <a:gd name="connsiteX4" fmla="*/ 137662 w 4077826"/>
                    <a:gd name="connsiteY4" fmla="*/ 2119498 h 3483137"/>
                    <a:gd name="connsiteX5" fmla="*/ 858010 w 4077826"/>
                    <a:gd name="connsiteY5" fmla="*/ 2774060 h 3483137"/>
                    <a:gd name="connsiteX6" fmla="*/ 1535742 w 4077826"/>
                    <a:gd name="connsiteY6" fmla="*/ 3419519 h 3483137"/>
                    <a:gd name="connsiteX7" fmla="*/ 2525445 w 4077826"/>
                    <a:gd name="connsiteY7" fmla="*/ 3349595 h 3483137"/>
                    <a:gd name="connsiteX8" fmla="*/ 3366197 w 4077826"/>
                    <a:gd name="connsiteY8" fmla="*/ 3462137 h 3483137"/>
                    <a:gd name="connsiteX9" fmla="*/ 3757196 w 4077826"/>
                    <a:gd name="connsiteY9" fmla="*/ 3166714 h 3483137"/>
                    <a:gd name="connsiteX10" fmla="*/ 3724923 w 4077826"/>
                    <a:gd name="connsiteY10" fmla="*/ 2526634 h 3483137"/>
                    <a:gd name="connsiteX11" fmla="*/ 3999243 w 4077826"/>
                    <a:gd name="connsiteY11" fmla="*/ 2096328 h 3483137"/>
                    <a:gd name="connsiteX12" fmla="*/ 3848636 w 4077826"/>
                    <a:gd name="connsiteY12" fmla="*/ 1413218 h 3483137"/>
                    <a:gd name="connsiteX13" fmla="*/ 3606589 w 4077826"/>
                    <a:gd name="connsiteY13" fmla="*/ 891472 h 3483137"/>
                    <a:gd name="connsiteX14" fmla="*/ 3617347 w 4077826"/>
                    <a:gd name="connsiteY14" fmla="*/ 488060 h 3483137"/>
                    <a:gd name="connsiteX15" fmla="*/ 2928857 w 4077826"/>
                    <a:gd name="connsiteY15" fmla="*/ 41618 h 3483137"/>
                    <a:gd name="connsiteX16" fmla="*/ 2423248 w 4077826"/>
                    <a:gd name="connsiteY16" fmla="*/ 197604 h 3483137"/>
                    <a:gd name="connsiteX17" fmla="*/ 1879987 w 4077826"/>
                    <a:gd name="connsiteY17" fmla="*/ 143816 h 3483137"/>
                    <a:gd name="connsiteX0" fmla="*/ 1870766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870766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414027 w 4068605"/>
                    <a:gd name="connsiteY16" fmla="*/ 197604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43816 h 3483137"/>
                    <a:gd name="connsiteX1" fmla="*/ 956365 w 4068605"/>
                    <a:gd name="connsiteY1" fmla="*/ 305181 h 3483137"/>
                    <a:gd name="connsiteX2" fmla="*/ 714318 w 4068605"/>
                    <a:gd name="connsiteY2" fmla="*/ 762380 h 3483137"/>
                    <a:gd name="connsiteX3" fmla="*/ 214915 w 4068605"/>
                    <a:gd name="connsiteY3" fmla="*/ 1275851 h 3483137"/>
                    <a:gd name="connsiteX4" fmla="*/ 128441 w 4068605"/>
                    <a:gd name="connsiteY4" fmla="*/ 2119498 h 3483137"/>
                    <a:gd name="connsiteX5" fmla="*/ 848789 w 4068605"/>
                    <a:gd name="connsiteY5" fmla="*/ 2774060 h 3483137"/>
                    <a:gd name="connsiteX6" fmla="*/ 1526521 w 4068605"/>
                    <a:gd name="connsiteY6" fmla="*/ 3419519 h 3483137"/>
                    <a:gd name="connsiteX7" fmla="*/ 2516224 w 4068605"/>
                    <a:gd name="connsiteY7" fmla="*/ 3349595 h 3483137"/>
                    <a:gd name="connsiteX8" fmla="*/ 3356976 w 4068605"/>
                    <a:gd name="connsiteY8" fmla="*/ 3462137 h 3483137"/>
                    <a:gd name="connsiteX9" fmla="*/ 3747975 w 4068605"/>
                    <a:gd name="connsiteY9" fmla="*/ 3166714 h 3483137"/>
                    <a:gd name="connsiteX10" fmla="*/ 3715702 w 4068605"/>
                    <a:gd name="connsiteY10" fmla="*/ 2526634 h 3483137"/>
                    <a:gd name="connsiteX11" fmla="*/ 3990022 w 4068605"/>
                    <a:gd name="connsiteY11" fmla="*/ 2096328 h 3483137"/>
                    <a:gd name="connsiteX12" fmla="*/ 3839415 w 4068605"/>
                    <a:gd name="connsiteY12" fmla="*/ 1413218 h 3483137"/>
                    <a:gd name="connsiteX13" fmla="*/ 3597368 w 4068605"/>
                    <a:gd name="connsiteY13" fmla="*/ 891472 h 3483137"/>
                    <a:gd name="connsiteX14" fmla="*/ 3608126 w 4068605"/>
                    <a:gd name="connsiteY14" fmla="*/ 488060 h 3483137"/>
                    <a:gd name="connsiteX15" fmla="*/ 2919636 w 4068605"/>
                    <a:gd name="connsiteY15" fmla="*/ 41618 h 3483137"/>
                    <a:gd name="connsiteX16" fmla="*/ 2512501 w 4068605"/>
                    <a:gd name="connsiteY16" fmla="*/ 148367 h 3483137"/>
                    <a:gd name="connsiteX17" fmla="*/ 1955172 w 4068605"/>
                    <a:gd name="connsiteY17" fmla="*/ 143816 h 3483137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512501 w 4068605"/>
                    <a:gd name="connsiteY16" fmla="*/ 17736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15702 w 4068605"/>
                    <a:gd name="connsiteY10" fmla="*/ 2555633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68605"/>
                    <a:gd name="connsiteY0" fmla="*/ 172815 h 3512136"/>
                    <a:gd name="connsiteX1" fmla="*/ 956365 w 4068605"/>
                    <a:gd name="connsiteY1" fmla="*/ 334180 h 3512136"/>
                    <a:gd name="connsiteX2" fmla="*/ 714318 w 4068605"/>
                    <a:gd name="connsiteY2" fmla="*/ 791379 h 3512136"/>
                    <a:gd name="connsiteX3" fmla="*/ 214915 w 4068605"/>
                    <a:gd name="connsiteY3" fmla="*/ 1304850 h 3512136"/>
                    <a:gd name="connsiteX4" fmla="*/ 128441 w 4068605"/>
                    <a:gd name="connsiteY4" fmla="*/ 2148497 h 3512136"/>
                    <a:gd name="connsiteX5" fmla="*/ 848789 w 4068605"/>
                    <a:gd name="connsiteY5" fmla="*/ 2803059 h 3512136"/>
                    <a:gd name="connsiteX6" fmla="*/ 1526521 w 4068605"/>
                    <a:gd name="connsiteY6" fmla="*/ 3448518 h 3512136"/>
                    <a:gd name="connsiteX7" fmla="*/ 2516224 w 4068605"/>
                    <a:gd name="connsiteY7" fmla="*/ 3378594 h 3512136"/>
                    <a:gd name="connsiteX8" fmla="*/ 3356976 w 4068605"/>
                    <a:gd name="connsiteY8" fmla="*/ 3491136 h 3512136"/>
                    <a:gd name="connsiteX9" fmla="*/ 3747975 w 4068605"/>
                    <a:gd name="connsiteY9" fmla="*/ 3195713 h 3512136"/>
                    <a:gd name="connsiteX10" fmla="*/ 3722736 w 4068605"/>
                    <a:gd name="connsiteY10" fmla="*/ 2498514 h 3512136"/>
                    <a:gd name="connsiteX11" fmla="*/ 3990022 w 4068605"/>
                    <a:gd name="connsiteY11" fmla="*/ 2125327 h 3512136"/>
                    <a:gd name="connsiteX12" fmla="*/ 3839415 w 4068605"/>
                    <a:gd name="connsiteY12" fmla="*/ 1442217 h 3512136"/>
                    <a:gd name="connsiteX13" fmla="*/ 3597368 w 4068605"/>
                    <a:gd name="connsiteY13" fmla="*/ 920471 h 3512136"/>
                    <a:gd name="connsiteX14" fmla="*/ 3608126 w 4068605"/>
                    <a:gd name="connsiteY14" fmla="*/ 517059 h 3512136"/>
                    <a:gd name="connsiteX15" fmla="*/ 2954805 w 4068605"/>
                    <a:gd name="connsiteY15" fmla="*/ 14346 h 3512136"/>
                    <a:gd name="connsiteX16" fmla="*/ 2498433 w 4068605"/>
                    <a:gd name="connsiteY16" fmla="*/ 191646 h 3512136"/>
                    <a:gd name="connsiteX17" fmla="*/ 1955172 w 4068605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76192"/>
                    <a:gd name="connsiteY0" fmla="*/ 172815 h 3512136"/>
                    <a:gd name="connsiteX1" fmla="*/ 956365 w 4076192"/>
                    <a:gd name="connsiteY1" fmla="*/ 334180 h 3512136"/>
                    <a:gd name="connsiteX2" fmla="*/ 714318 w 4076192"/>
                    <a:gd name="connsiteY2" fmla="*/ 791379 h 3512136"/>
                    <a:gd name="connsiteX3" fmla="*/ 214915 w 4076192"/>
                    <a:gd name="connsiteY3" fmla="*/ 1304850 h 3512136"/>
                    <a:gd name="connsiteX4" fmla="*/ 128441 w 4076192"/>
                    <a:gd name="connsiteY4" fmla="*/ 2148497 h 3512136"/>
                    <a:gd name="connsiteX5" fmla="*/ 848789 w 4076192"/>
                    <a:gd name="connsiteY5" fmla="*/ 2803059 h 3512136"/>
                    <a:gd name="connsiteX6" fmla="*/ 1526521 w 4076192"/>
                    <a:gd name="connsiteY6" fmla="*/ 3448518 h 3512136"/>
                    <a:gd name="connsiteX7" fmla="*/ 2516224 w 4076192"/>
                    <a:gd name="connsiteY7" fmla="*/ 3378594 h 3512136"/>
                    <a:gd name="connsiteX8" fmla="*/ 3356976 w 4076192"/>
                    <a:gd name="connsiteY8" fmla="*/ 3491136 h 3512136"/>
                    <a:gd name="connsiteX9" fmla="*/ 3747975 w 4076192"/>
                    <a:gd name="connsiteY9" fmla="*/ 3195713 h 3512136"/>
                    <a:gd name="connsiteX10" fmla="*/ 3722736 w 4076192"/>
                    <a:gd name="connsiteY10" fmla="*/ 2498514 h 3512136"/>
                    <a:gd name="connsiteX11" fmla="*/ 4004089 w 4076192"/>
                    <a:gd name="connsiteY11" fmla="*/ 2082487 h 3512136"/>
                    <a:gd name="connsiteX12" fmla="*/ 3839415 w 4076192"/>
                    <a:gd name="connsiteY12" fmla="*/ 1442217 h 3512136"/>
                    <a:gd name="connsiteX13" fmla="*/ 3597368 w 4076192"/>
                    <a:gd name="connsiteY13" fmla="*/ 920471 h 3512136"/>
                    <a:gd name="connsiteX14" fmla="*/ 3608126 w 4076192"/>
                    <a:gd name="connsiteY14" fmla="*/ 517059 h 3512136"/>
                    <a:gd name="connsiteX15" fmla="*/ 2954805 w 4076192"/>
                    <a:gd name="connsiteY15" fmla="*/ 14346 h 3512136"/>
                    <a:gd name="connsiteX16" fmla="*/ 2498433 w 4076192"/>
                    <a:gd name="connsiteY16" fmla="*/ 191646 h 3512136"/>
                    <a:gd name="connsiteX17" fmla="*/ 1955172 w 4076192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55172 w 4096899"/>
                    <a:gd name="connsiteY0" fmla="*/ 172815 h 3512136"/>
                    <a:gd name="connsiteX1" fmla="*/ 956365 w 4096899"/>
                    <a:gd name="connsiteY1" fmla="*/ 334180 h 3512136"/>
                    <a:gd name="connsiteX2" fmla="*/ 714318 w 4096899"/>
                    <a:gd name="connsiteY2" fmla="*/ 791379 h 3512136"/>
                    <a:gd name="connsiteX3" fmla="*/ 214915 w 4096899"/>
                    <a:gd name="connsiteY3" fmla="*/ 1304850 h 3512136"/>
                    <a:gd name="connsiteX4" fmla="*/ 128441 w 4096899"/>
                    <a:gd name="connsiteY4" fmla="*/ 2148497 h 3512136"/>
                    <a:gd name="connsiteX5" fmla="*/ 848789 w 4096899"/>
                    <a:gd name="connsiteY5" fmla="*/ 2803059 h 3512136"/>
                    <a:gd name="connsiteX6" fmla="*/ 1526521 w 4096899"/>
                    <a:gd name="connsiteY6" fmla="*/ 3448518 h 3512136"/>
                    <a:gd name="connsiteX7" fmla="*/ 2516224 w 4096899"/>
                    <a:gd name="connsiteY7" fmla="*/ 3378594 h 3512136"/>
                    <a:gd name="connsiteX8" fmla="*/ 3356976 w 4096899"/>
                    <a:gd name="connsiteY8" fmla="*/ 3491136 h 3512136"/>
                    <a:gd name="connsiteX9" fmla="*/ 3747975 w 4096899"/>
                    <a:gd name="connsiteY9" fmla="*/ 3195713 h 3512136"/>
                    <a:gd name="connsiteX10" fmla="*/ 3722736 w 4096899"/>
                    <a:gd name="connsiteY10" fmla="*/ 2498514 h 3512136"/>
                    <a:gd name="connsiteX11" fmla="*/ 4039258 w 4096899"/>
                    <a:gd name="connsiteY11" fmla="*/ 2082487 h 3512136"/>
                    <a:gd name="connsiteX12" fmla="*/ 3839415 w 4096899"/>
                    <a:gd name="connsiteY12" fmla="*/ 1442217 h 3512136"/>
                    <a:gd name="connsiteX13" fmla="*/ 3597368 w 4096899"/>
                    <a:gd name="connsiteY13" fmla="*/ 920471 h 3512136"/>
                    <a:gd name="connsiteX14" fmla="*/ 3608126 w 4096899"/>
                    <a:gd name="connsiteY14" fmla="*/ 517059 h 3512136"/>
                    <a:gd name="connsiteX15" fmla="*/ 2954805 w 4096899"/>
                    <a:gd name="connsiteY15" fmla="*/ 14346 h 3512136"/>
                    <a:gd name="connsiteX16" fmla="*/ 2498433 w 4096899"/>
                    <a:gd name="connsiteY16" fmla="*/ 191646 h 3512136"/>
                    <a:gd name="connsiteX17" fmla="*/ 1955172 w 4096899"/>
                    <a:gd name="connsiteY17" fmla="*/ 172815 h 3512136"/>
                    <a:gd name="connsiteX0" fmla="*/ 1978256 w 4119983"/>
                    <a:gd name="connsiteY0" fmla="*/ 172815 h 3512136"/>
                    <a:gd name="connsiteX1" fmla="*/ 979449 w 4119983"/>
                    <a:gd name="connsiteY1" fmla="*/ 334180 h 3512136"/>
                    <a:gd name="connsiteX2" fmla="*/ 737402 w 4119983"/>
                    <a:gd name="connsiteY2" fmla="*/ 791379 h 3512136"/>
                    <a:gd name="connsiteX3" fmla="*/ 237999 w 4119983"/>
                    <a:gd name="connsiteY3" fmla="*/ 1304850 h 3512136"/>
                    <a:gd name="connsiteX4" fmla="*/ 151525 w 4119983"/>
                    <a:gd name="connsiteY4" fmla="*/ 2148497 h 3512136"/>
                    <a:gd name="connsiteX5" fmla="*/ 871873 w 4119983"/>
                    <a:gd name="connsiteY5" fmla="*/ 2803059 h 3512136"/>
                    <a:gd name="connsiteX6" fmla="*/ 1549605 w 4119983"/>
                    <a:gd name="connsiteY6" fmla="*/ 3448518 h 3512136"/>
                    <a:gd name="connsiteX7" fmla="*/ 2539308 w 4119983"/>
                    <a:gd name="connsiteY7" fmla="*/ 3378594 h 3512136"/>
                    <a:gd name="connsiteX8" fmla="*/ 3380060 w 4119983"/>
                    <a:gd name="connsiteY8" fmla="*/ 3491136 h 3512136"/>
                    <a:gd name="connsiteX9" fmla="*/ 3771059 w 4119983"/>
                    <a:gd name="connsiteY9" fmla="*/ 3195713 h 3512136"/>
                    <a:gd name="connsiteX10" fmla="*/ 3745820 w 4119983"/>
                    <a:gd name="connsiteY10" fmla="*/ 2498514 h 3512136"/>
                    <a:gd name="connsiteX11" fmla="*/ 4062342 w 4119983"/>
                    <a:gd name="connsiteY11" fmla="*/ 2082487 h 3512136"/>
                    <a:gd name="connsiteX12" fmla="*/ 3862499 w 4119983"/>
                    <a:gd name="connsiteY12" fmla="*/ 1442217 h 3512136"/>
                    <a:gd name="connsiteX13" fmla="*/ 3620452 w 4119983"/>
                    <a:gd name="connsiteY13" fmla="*/ 920471 h 3512136"/>
                    <a:gd name="connsiteX14" fmla="*/ 3631210 w 4119983"/>
                    <a:gd name="connsiteY14" fmla="*/ 517059 h 3512136"/>
                    <a:gd name="connsiteX15" fmla="*/ 2977889 w 4119983"/>
                    <a:gd name="connsiteY15" fmla="*/ 14346 h 3512136"/>
                    <a:gd name="connsiteX16" fmla="*/ 2521517 w 4119983"/>
                    <a:gd name="connsiteY16" fmla="*/ 191646 h 3512136"/>
                    <a:gd name="connsiteX17" fmla="*/ 1978256 w 4119983"/>
                    <a:gd name="connsiteY17" fmla="*/ 172815 h 351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4119983" h="3512136">
                      <a:moveTo>
                        <a:pt x="1978256" y="172815"/>
                      </a:moveTo>
                      <a:cubicBezTo>
                        <a:pt x="1779240" y="67031"/>
                        <a:pt x="1382861" y="-157086"/>
                        <a:pt x="979449" y="334180"/>
                      </a:cubicBezTo>
                      <a:cubicBezTo>
                        <a:pt x="895181" y="436377"/>
                        <a:pt x="816291" y="549333"/>
                        <a:pt x="737402" y="791379"/>
                      </a:cubicBezTo>
                      <a:cubicBezTo>
                        <a:pt x="671064" y="963501"/>
                        <a:pt x="627067" y="1052045"/>
                        <a:pt x="237999" y="1304850"/>
                      </a:cubicBezTo>
                      <a:cubicBezTo>
                        <a:pt x="-36597" y="1490488"/>
                        <a:pt x="-84453" y="1840387"/>
                        <a:pt x="151525" y="2148497"/>
                      </a:cubicBezTo>
                      <a:cubicBezTo>
                        <a:pt x="309304" y="2390544"/>
                        <a:pt x="853944" y="2501845"/>
                        <a:pt x="871873" y="2803059"/>
                      </a:cubicBezTo>
                      <a:cubicBezTo>
                        <a:pt x="920282" y="3331976"/>
                        <a:pt x="931040" y="3656498"/>
                        <a:pt x="1549605" y="3448518"/>
                      </a:cubicBezTo>
                      <a:cubicBezTo>
                        <a:pt x="1863369" y="3346320"/>
                        <a:pt x="2053421" y="3222608"/>
                        <a:pt x="2539308" y="3378594"/>
                      </a:cubicBezTo>
                      <a:cubicBezTo>
                        <a:pt x="2919412" y="3489757"/>
                        <a:pt x="3161321" y="3514444"/>
                        <a:pt x="3380060" y="3491136"/>
                      </a:cubicBezTo>
                      <a:cubicBezTo>
                        <a:pt x="3534253" y="3464242"/>
                        <a:pt x="3643759" y="3421623"/>
                        <a:pt x="3771059" y="3195713"/>
                      </a:cubicBezTo>
                      <a:cubicBezTo>
                        <a:pt x="3882221" y="2948287"/>
                        <a:pt x="3715341" y="2659879"/>
                        <a:pt x="3745820" y="2498514"/>
                      </a:cubicBezTo>
                      <a:cubicBezTo>
                        <a:pt x="3822916" y="2277983"/>
                        <a:pt x="3979867" y="2256274"/>
                        <a:pt x="4062342" y="2082487"/>
                      </a:cubicBezTo>
                      <a:cubicBezTo>
                        <a:pt x="4130474" y="1942638"/>
                        <a:pt x="4204261" y="1723065"/>
                        <a:pt x="3862499" y="1442217"/>
                      </a:cubicBezTo>
                      <a:cubicBezTo>
                        <a:pt x="3756716" y="1317309"/>
                        <a:pt x="3604316" y="1325675"/>
                        <a:pt x="3620452" y="920471"/>
                      </a:cubicBezTo>
                      <a:lnTo>
                        <a:pt x="3631210" y="517059"/>
                      </a:lnTo>
                      <a:cubicBezTo>
                        <a:pt x="3627624" y="330593"/>
                        <a:pt x="3457202" y="-81875"/>
                        <a:pt x="2977889" y="14346"/>
                      </a:cubicBezTo>
                      <a:cubicBezTo>
                        <a:pt x="2793216" y="55583"/>
                        <a:pt x="2690053" y="139651"/>
                        <a:pt x="2521517" y="191646"/>
                      </a:cubicBezTo>
                      <a:cubicBezTo>
                        <a:pt x="2300296" y="254592"/>
                        <a:pt x="2094796" y="223017"/>
                        <a:pt x="1978256" y="172815"/>
                      </a:cubicBezTo>
                      <a:close/>
                    </a:path>
                  </a:pathLst>
                </a:custGeom>
                <a:ln/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  <p:sp>
              <p:nvSpPr>
                <p:cNvPr id="14" name="任意多边形 216">
                  <a:extLst>
                    <a:ext uri="{FF2B5EF4-FFF2-40B4-BE49-F238E27FC236}">
                      <a16:creationId xmlns:a16="http://schemas.microsoft.com/office/drawing/2014/main" id="{2F4B2F44-AD5B-4A2A-8AFB-9D8E4DFA23F3}"/>
                    </a:ext>
                  </a:extLst>
                </p:cNvPr>
                <p:cNvSpPr/>
                <p:nvPr/>
              </p:nvSpPr>
              <p:spPr>
                <a:xfrm>
                  <a:off x="1592571" y="1701991"/>
                  <a:ext cx="4145507" cy="3034919"/>
                </a:xfrm>
                <a:custGeom>
                  <a:avLst/>
                  <a:gdLst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387736 w 3286461"/>
                    <a:gd name="connsiteY0" fmla="*/ 102197 h 2904564"/>
                    <a:gd name="connsiteX1" fmla="*/ 527125 w 3286461"/>
                    <a:gd name="connsiteY1" fmla="*/ 467957 h 2904564"/>
                    <a:gd name="connsiteX2" fmla="*/ 0 w 3286461"/>
                    <a:gd name="connsiteY2" fmla="*/ 1145689 h 2904564"/>
                    <a:gd name="connsiteX3" fmla="*/ 91440 w 3286461"/>
                    <a:gd name="connsiteY3" fmla="*/ 1936376 h 2904564"/>
                    <a:gd name="connsiteX4" fmla="*/ 586292 w 3286461"/>
                    <a:gd name="connsiteY4" fmla="*/ 2630244 h 2904564"/>
                    <a:gd name="connsiteX5" fmla="*/ 1264023 w 3286461"/>
                    <a:gd name="connsiteY5" fmla="*/ 2899186 h 2904564"/>
                    <a:gd name="connsiteX6" fmla="*/ 1968649 w 3286461"/>
                    <a:gd name="connsiteY6" fmla="*/ 2904564 h 2904564"/>
                    <a:gd name="connsiteX7" fmla="*/ 2904565 w 3286461"/>
                    <a:gd name="connsiteY7" fmla="*/ 2775473 h 2904564"/>
                    <a:gd name="connsiteX8" fmla="*/ 3044414 w 3286461"/>
                    <a:gd name="connsiteY8" fmla="*/ 2366682 h 2904564"/>
                    <a:gd name="connsiteX9" fmla="*/ 3286461 w 3286461"/>
                    <a:gd name="connsiteY9" fmla="*/ 1715844 h 2904564"/>
                    <a:gd name="connsiteX10" fmla="*/ 3087445 w 3286461"/>
                    <a:gd name="connsiteY10" fmla="*/ 1226371 h 2904564"/>
                    <a:gd name="connsiteX11" fmla="*/ 2958353 w 3286461"/>
                    <a:gd name="connsiteY11" fmla="*/ 365760 h 2904564"/>
                    <a:gd name="connsiteX12" fmla="*/ 2355925 w 3286461"/>
                    <a:gd name="connsiteY12" fmla="*/ 0 h 2904564"/>
                    <a:gd name="connsiteX13" fmla="*/ 1387736 w 3286461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35848 w 3434573"/>
                    <a:gd name="connsiteY0" fmla="*/ 102197 h 2904564"/>
                    <a:gd name="connsiteX1" fmla="*/ 675237 w 3434573"/>
                    <a:gd name="connsiteY1" fmla="*/ 467957 h 2904564"/>
                    <a:gd name="connsiteX2" fmla="*/ 148112 w 3434573"/>
                    <a:gd name="connsiteY2" fmla="*/ 1145689 h 2904564"/>
                    <a:gd name="connsiteX3" fmla="*/ 239552 w 3434573"/>
                    <a:gd name="connsiteY3" fmla="*/ 1936376 h 2904564"/>
                    <a:gd name="connsiteX4" fmla="*/ 734404 w 3434573"/>
                    <a:gd name="connsiteY4" fmla="*/ 2630244 h 2904564"/>
                    <a:gd name="connsiteX5" fmla="*/ 1412135 w 3434573"/>
                    <a:gd name="connsiteY5" fmla="*/ 2899186 h 2904564"/>
                    <a:gd name="connsiteX6" fmla="*/ 2116761 w 3434573"/>
                    <a:gd name="connsiteY6" fmla="*/ 2904564 h 2904564"/>
                    <a:gd name="connsiteX7" fmla="*/ 3052677 w 3434573"/>
                    <a:gd name="connsiteY7" fmla="*/ 2775473 h 2904564"/>
                    <a:gd name="connsiteX8" fmla="*/ 3192526 w 3434573"/>
                    <a:gd name="connsiteY8" fmla="*/ 2366682 h 2904564"/>
                    <a:gd name="connsiteX9" fmla="*/ 3434573 w 3434573"/>
                    <a:gd name="connsiteY9" fmla="*/ 1715844 h 2904564"/>
                    <a:gd name="connsiteX10" fmla="*/ 3235557 w 3434573"/>
                    <a:gd name="connsiteY10" fmla="*/ 1226371 h 2904564"/>
                    <a:gd name="connsiteX11" fmla="*/ 3106465 w 3434573"/>
                    <a:gd name="connsiteY11" fmla="*/ 365760 h 2904564"/>
                    <a:gd name="connsiteX12" fmla="*/ 2504037 w 3434573"/>
                    <a:gd name="connsiteY12" fmla="*/ 0 h 2904564"/>
                    <a:gd name="connsiteX13" fmla="*/ 1535848 w 3434573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2821 w 3491546"/>
                    <a:gd name="connsiteY0" fmla="*/ 102197 h 2904564"/>
                    <a:gd name="connsiteX1" fmla="*/ 732210 w 3491546"/>
                    <a:gd name="connsiteY1" fmla="*/ 467957 h 2904564"/>
                    <a:gd name="connsiteX2" fmla="*/ 205085 w 3491546"/>
                    <a:gd name="connsiteY2" fmla="*/ 1145689 h 2904564"/>
                    <a:gd name="connsiteX3" fmla="*/ 296525 w 3491546"/>
                    <a:gd name="connsiteY3" fmla="*/ 1936376 h 2904564"/>
                    <a:gd name="connsiteX4" fmla="*/ 791377 w 3491546"/>
                    <a:gd name="connsiteY4" fmla="*/ 2630244 h 2904564"/>
                    <a:gd name="connsiteX5" fmla="*/ 1469108 w 3491546"/>
                    <a:gd name="connsiteY5" fmla="*/ 2899186 h 2904564"/>
                    <a:gd name="connsiteX6" fmla="*/ 2173734 w 3491546"/>
                    <a:gd name="connsiteY6" fmla="*/ 2904564 h 2904564"/>
                    <a:gd name="connsiteX7" fmla="*/ 3109650 w 3491546"/>
                    <a:gd name="connsiteY7" fmla="*/ 2775473 h 2904564"/>
                    <a:gd name="connsiteX8" fmla="*/ 3249499 w 3491546"/>
                    <a:gd name="connsiteY8" fmla="*/ 2366682 h 2904564"/>
                    <a:gd name="connsiteX9" fmla="*/ 3491546 w 3491546"/>
                    <a:gd name="connsiteY9" fmla="*/ 1715844 h 2904564"/>
                    <a:gd name="connsiteX10" fmla="*/ 3292530 w 3491546"/>
                    <a:gd name="connsiteY10" fmla="*/ 1226371 h 2904564"/>
                    <a:gd name="connsiteX11" fmla="*/ 3163438 w 3491546"/>
                    <a:gd name="connsiteY11" fmla="*/ 365760 h 2904564"/>
                    <a:gd name="connsiteX12" fmla="*/ 2561010 w 3491546"/>
                    <a:gd name="connsiteY12" fmla="*/ 0 h 2904564"/>
                    <a:gd name="connsiteX13" fmla="*/ 1592821 w 3491546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04564"/>
                    <a:gd name="connsiteX1" fmla="*/ 733759 w 3493095"/>
                    <a:gd name="connsiteY1" fmla="*/ 467957 h 2904564"/>
                    <a:gd name="connsiteX2" fmla="*/ 206634 w 3493095"/>
                    <a:gd name="connsiteY2" fmla="*/ 1145689 h 2904564"/>
                    <a:gd name="connsiteX3" fmla="*/ 298074 w 3493095"/>
                    <a:gd name="connsiteY3" fmla="*/ 1936376 h 2904564"/>
                    <a:gd name="connsiteX4" fmla="*/ 792926 w 3493095"/>
                    <a:gd name="connsiteY4" fmla="*/ 2630244 h 2904564"/>
                    <a:gd name="connsiteX5" fmla="*/ 1470657 w 3493095"/>
                    <a:gd name="connsiteY5" fmla="*/ 2899186 h 2904564"/>
                    <a:gd name="connsiteX6" fmla="*/ 2175283 w 3493095"/>
                    <a:gd name="connsiteY6" fmla="*/ 2904564 h 2904564"/>
                    <a:gd name="connsiteX7" fmla="*/ 3111199 w 3493095"/>
                    <a:gd name="connsiteY7" fmla="*/ 2775473 h 2904564"/>
                    <a:gd name="connsiteX8" fmla="*/ 3251048 w 3493095"/>
                    <a:gd name="connsiteY8" fmla="*/ 2366682 h 2904564"/>
                    <a:gd name="connsiteX9" fmla="*/ 3493095 w 3493095"/>
                    <a:gd name="connsiteY9" fmla="*/ 1715844 h 2904564"/>
                    <a:gd name="connsiteX10" fmla="*/ 3294079 w 3493095"/>
                    <a:gd name="connsiteY10" fmla="*/ 1226371 h 2904564"/>
                    <a:gd name="connsiteX11" fmla="*/ 3164987 w 3493095"/>
                    <a:gd name="connsiteY11" fmla="*/ 365760 h 2904564"/>
                    <a:gd name="connsiteX12" fmla="*/ 2562559 w 3493095"/>
                    <a:gd name="connsiteY12" fmla="*/ 0 h 2904564"/>
                    <a:gd name="connsiteX13" fmla="*/ 1594370 w 3493095"/>
                    <a:gd name="connsiteY13" fmla="*/ 102197 h 2904564"/>
                    <a:gd name="connsiteX0" fmla="*/ 1594370 w 3493095"/>
                    <a:gd name="connsiteY0" fmla="*/ 102197 h 2939707"/>
                    <a:gd name="connsiteX1" fmla="*/ 733759 w 3493095"/>
                    <a:gd name="connsiteY1" fmla="*/ 467957 h 2939707"/>
                    <a:gd name="connsiteX2" fmla="*/ 206634 w 3493095"/>
                    <a:gd name="connsiteY2" fmla="*/ 1145689 h 2939707"/>
                    <a:gd name="connsiteX3" fmla="*/ 298074 w 3493095"/>
                    <a:gd name="connsiteY3" fmla="*/ 1936376 h 2939707"/>
                    <a:gd name="connsiteX4" fmla="*/ 792926 w 3493095"/>
                    <a:gd name="connsiteY4" fmla="*/ 2630244 h 2939707"/>
                    <a:gd name="connsiteX5" fmla="*/ 1470657 w 3493095"/>
                    <a:gd name="connsiteY5" fmla="*/ 2899186 h 2939707"/>
                    <a:gd name="connsiteX6" fmla="*/ 2175283 w 3493095"/>
                    <a:gd name="connsiteY6" fmla="*/ 2904564 h 2939707"/>
                    <a:gd name="connsiteX7" fmla="*/ 3111199 w 3493095"/>
                    <a:gd name="connsiteY7" fmla="*/ 2775473 h 2939707"/>
                    <a:gd name="connsiteX8" fmla="*/ 3251048 w 3493095"/>
                    <a:gd name="connsiteY8" fmla="*/ 2366682 h 2939707"/>
                    <a:gd name="connsiteX9" fmla="*/ 3493095 w 3493095"/>
                    <a:gd name="connsiteY9" fmla="*/ 1715844 h 2939707"/>
                    <a:gd name="connsiteX10" fmla="*/ 3294079 w 3493095"/>
                    <a:gd name="connsiteY10" fmla="*/ 1226371 h 2939707"/>
                    <a:gd name="connsiteX11" fmla="*/ 3164987 w 3493095"/>
                    <a:gd name="connsiteY11" fmla="*/ 365760 h 2939707"/>
                    <a:gd name="connsiteX12" fmla="*/ 2562559 w 3493095"/>
                    <a:gd name="connsiteY12" fmla="*/ 0 h 2939707"/>
                    <a:gd name="connsiteX13" fmla="*/ 1594370 w 3493095"/>
                    <a:gd name="connsiteY13" fmla="*/ 102197 h 2939707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70657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32811"/>
                    <a:gd name="connsiteX1" fmla="*/ 733759 w 3493095"/>
                    <a:gd name="connsiteY1" fmla="*/ 467957 h 2932811"/>
                    <a:gd name="connsiteX2" fmla="*/ 206634 w 3493095"/>
                    <a:gd name="connsiteY2" fmla="*/ 1145689 h 2932811"/>
                    <a:gd name="connsiteX3" fmla="*/ 298074 w 3493095"/>
                    <a:gd name="connsiteY3" fmla="*/ 1936376 h 2932811"/>
                    <a:gd name="connsiteX4" fmla="*/ 792926 w 3493095"/>
                    <a:gd name="connsiteY4" fmla="*/ 2630244 h 2932811"/>
                    <a:gd name="connsiteX5" fmla="*/ 1449142 w 3493095"/>
                    <a:gd name="connsiteY5" fmla="*/ 2899186 h 2932811"/>
                    <a:gd name="connsiteX6" fmla="*/ 2175283 w 3493095"/>
                    <a:gd name="connsiteY6" fmla="*/ 2904564 h 2932811"/>
                    <a:gd name="connsiteX7" fmla="*/ 3111199 w 3493095"/>
                    <a:gd name="connsiteY7" fmla="*/ 2775473 h 2932811"/>
                    <a:gd name="connsiteX8" fmla="*/ 3251048 w 3493095"/>
                    <a:gd name="connsiteY8" fmla="*/ 2366682 h 2932811"/>
                    <a:gd name="connsiteX9" fmla="*/ 3493095 w 3493095"/>
                    <a:gd name="connsiteY9" fmla="*/ 1715844 h 2932811"/>
                    <a:gd name="connsiteX10" fmla="*/ 3294079 w 3493095"/>
                    <a:gd name="connsiteY10" fmla="*/ 1226371 h 2932811"/>
                    <a:gd name="connsiteX11" fmla="*/ 3164987 w 3493095"/>
                    <a:gd name="connsiteY11" fmla="*/ 365760 h 2932811"/>
                    <a:gd name="connsiteX12" fmla="*/ 2562559 w 3493095"/>
                    <a:gd name="connsiteY12" fmla="*/ 0 h 2932811"/>
                    <a:gd name="connsiteX13" fmla="*/ 1594370 w 3493095"/>
                    <a:gd name="connsiteY13" fmla="*/ 102197 h 2932811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44739"/>
                    <a:gd name="connsiteX1" fmla="*/ 733759 w 3493095"/>
                    <a:gd name="connsiteY1" fmla="*/ 467957 h 2944739"/>
                    <a:gd name="connsiteX2" fmla="*/ 206634 w 3493095"/>
                    <a:gd name="connsiteY2" fmla="*/ 1145689 h 2944739"/>
                    <a:gd name="connsiteX3" fmla="*/ 298074 w 3493095"/>
                    <a:gd name="connsiteY3" fmla="*/ 1936376 h 2944739"/>
                    <a:gd name="connsiteX4" fmla="*/ 792926 w 3493095"/>
                    <a:gd name="connsiteY4" fmla="*/ 2630244 h 2944739"/>
                    <a:gd name="connsiteX5" fmla="*/ 1449142 w 3493095"/>
                    <a:gd name="connsiteY5" fmla="*/ 2899186 h 2944739"/>
                    <a:gd name="connsiteX6" fmla="*/ 2175283 w 3493095"/>
                    <a:gd name="connsiteY6" fmla="*/ 2904564 h 2944739"/>
                    <a:gd name="connsiteX7" fmla="*/ 3111199 w 3493095"/>
                    <a:gd name="connsiteY7" fmla="*/ 2775473 h 2944739"/>
                    <a:gd name="connsiteX8" fmla="*/ 3251048 w 3493095"/>
                    <a:gd name="connsiteY8" fmla="*/ 2366682 h 2944739"/>
                    <a:gd name="connsiteX9" fmla="*/ 3493095 w 3493095"/>
                    <a:gd name="connsiteY9" fmla="*/ 1715844 h 2944739"/>
                    <a:gd name="connsiteX10" fmla="*/ 3294079 w 3493095"/>
                    <a:gd name="connsiteY10" fmla="*/ 1226371 h 2944739"/>
                    <a:gd name="connsiteX11" fmla="*/ 3164987 w 3493095"/>
                    <a:gd name="connsiteY11" fmla="*/ 365760 h 2944739"/>
                    <a:gd name="connsiteX12" fmla="*/ 2562559 w 3493095"/>
                    <a:gd name="connsiteY12" fmla="*/ 0 h 2944739"/>
                    <a:gd name="connsiteX13" fmla="*/ 1594370 w 3493095"/>
                    <a:gd name="connsiteY13" fmla="*/ 102197 h 2944739"/>
                    <a:gd name="connsiteX0" fmla="*/ 1594370 w 3493095"/>
                    <a:gd name="connsiteY0" fmla="*/ 102197 h 2978989"/>
                    <a:gd name="connsiteX1" fmla="*/ 733759 w 3493095"/>
                    <a:gd name="connsiteY1" fmla="*/ 467957 h 2978989"/>
                    <a:gd name="connsiteX2" fmla="*/ 206634 w 3493095"/>
                    <a:gd name="connsiteY2" fmla="*/ 1145689 h 2978989"/>
                    <a:gd name="connsiteX3" fmla="*/ 298074 w 3493095"/>
                    <a:gd name="connsiteY3" fmla="*/ 1936376 h 2978989"/>
                    <a:gd name="connsiteX4" fmla="*/ 792926 w 3493095"/>
                    <a:gd name="connsiteY4" fmla="*/ 2630244 h 2978989"/>
                    <a:gd name="connsiteX5" fmla="*/ 1449142 w 3493095"/>
                    <a:gd name="connsiteY5" fmla="*/ 2899186 h 2978989"/>
                    <a:gd name="connsiteX6" fmla="*/ 2175283 w 3493095"/>
                    <a:gd name="connsiteY6" fmla="*/ 2904564 h 2978989"/>
                    <a:gd name="connsiteX7" fmla="*/ 3111199 w 3493095"/>
                    <a:gd name="connsiteY7" fmla="*/ 2775473 h 2978989"/>
                    <a:gd name="connsiteX8" fmla="*/ 3251048 w 3493095"/>
                    <a:gd name="connsiteY8" fmla="*/ 2366682 h 2978989"/>
                    <a:gd name="connsiteX9" fmla="*/ 3493095 w 3493095"/>
                    <a:gd name="connsiteY9" fmla="*/ 1715844 h 2978989"/>
                    <a:gd name="connsiteX10" fmla="*/ 3294079 w 3493095"/>
                    <a:gd name="connsiteY10" fmla="*/ 1226371 h 2978989"/>
                    <a:gd name="connsiteX11" fmla="*/ 3164987 w 3493095"/>
                    <a:gd name="connsiteY11" fmla="*/ 365760 h 2978989"/>
                    <a:gd name="connsiteX12" fmla="*/ 2562559 w 3493095"/>
                    <a:gd name="connsiteY12" fmla="*/ 0 h 2978989"/>
                    <a:gd name="connsiteX13" fmla="*/ 1594370 w 3493095"/>
                    <a:gd name="connsiteY13" fmla="*/ 102197 h 2978989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111199 w 3493095"/>
                    <a:gd name="connsiteY7" fmla="*/ 2775473 h 3001392"/>
                    <a:gd name="connsiteX8" fmla="*/ 3251048 w 3493095"/>
                    <a:gd name="connsiteY8" fmla="*/ 2366682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51048 w 3493095"/>
                    <a:gd name="connsiteY8" fmla="*/ 2366682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8676"/>
                    <a:gd name="connsiteX1" fmla="*/ 733759 w 3493095"/>
                    <a:gd name="connsiteY1" fmla="*/ 467957 h 3008676"/>
                    <a:gd name="connsiteX2" fmla="*/ 206634 w 3493095"/>
                    <a:gd name="connsiteY2" fmla="*/ 1145689 h 3008676"/>
                    <a:gd name="connsiteX3" fmla="*/ 298074 w 3493095"/>
                    <a:gd name="connsiteY3" fmla="*/ 1936376 h 3008676"/>
                    <a:gd name="connsiteX4" fmla="*/ 792926 w 3493095"/>
                    <a:gd name="connsiteY4" fmla="*/ 2630244 h 3008676"/>
                    <a:gd name="connsiteX5" fmla="*/ 1449142 w 3493095"/>
                    <a:gd name="connsiteY5" fmla="*/ 2899186 h 3008676"/>
                    <a:gd name="connsiteX6" fmla="*/ 2175283 w 3493095"/>
                    <a:gd name="connsiteY6" fmla="*/ 2904564 h 3008676"/>
                    <a:gd name="connsiteX7" fmla="*/ 3154230 w 3493095"/>
                    <a:gd name="connsiteY7" fmla="*/ 2802367 h 3008676"/>
                    <a:gd name="connsiteX8" fmla="*/ 3272563 w 3493095"/>
                    <a:gd name="connsiteY8" fmla="*/ 2237590 h 3008676"/>
                    <a:gd name="connsiteX9" fmla="*/ 3493095 w 3493095"/>
                    <a:gd name="connsiteY9" fmla="*/ 1715844 h 3008676"/>
                    <a:gd name="connsiteX10" fmla="*/ 3294079 w 3493095"/>
                    <a:gd name="connsiteY10" fmla="*/ 1226371 h 3008676"/>
                    <a:gd name="connsiteX11" fmla="*/ 3164987 w 3493095"/>
                    <a:gd name="connsiteY11" fmla="*/ 365760 h 3008676"/>
                    <a:gd name="connsiteX12" fmla="*/ 2562559 w 3493095"/>
                    <a:gd name="connsiteY12" fmla="*/ 0 h 3008676"/>
                    <a:gd name="connsiteX13" fmla="*/ 1594370 w 3493095"/>
                    <a:gd name="connsiteY13" fmla="*/ 102197 h 3008676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72563 w 3493095"/>
                    <a:gd name="connsiteY8" fmla="*/ 2237590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02197 h 3001392"/>
                    <a:gd name="connsiteX1" fmla="*/ 733759 w 3493095"/>
                    <a:gd name="connsiteY1" fmla="*/ 467957 h 3001392"/>
                    <a:gd name="connsiteX2" fmla="*/ 206634 w 3493095"/>
                    <a:gd name="connsiteY2" fmla="*/ 1145689 h 3001392"/>
                    <a:gd name="connsiteX3" fmla="*/ 298074 w 3493095"/>
                    <a:gd name="connsiteY3" fmla="*/ 1936376 h 3001392"/>
                    <a:gd name="connsiteX4" fmla="*/ 792926 w 3493095"/>
                    <a:gd name="connsiteY4" fmla="*/ 2630244 h 3001392"/>
                    <a:gd name="connsiteX5" fmla="*/ 1449142 w 3493095"/>
                    <a:gd name="connsiteY5" fmla="*/ 2899186 h 3001392"/>
                    <a:gd name="connsiteX6" fmla="*/ 2175283 w 3493095"/>
                    <a:gd name="connsiteY6" fmla="*/ 2904564 h 3001392"/>
                    <a:gd name="connsiteX7" fmla="*/ 3245670 w 3493095"/>
                    <a:gd name="connsiteY7" fmla="*/ 2775473 h 3001392"/>
                    <a:gd name="connsiteX8" fmla="*/ 3267184 w 3493095"/>
                    <a:gd name="connsiteY8" fmla="*/ 2205318 h 3001392"/>
                    <a:gd name="connsiteX9" fmla="*/ 3493095 w 3493095"/>
                    <a:gd name="connsiteY9" fmla="*/ 1715844 h 3001392"/>
                    <a:gd name="connsiteX10" fmla="*/ 3294079 w 3493095"/>
                    <a:gd name="connsiteY10" fmla="*/ 1226371 h 3001392"/>
                    <a:gd name="connsiteX11" fmla="*/ 3164987 w 3493095"/>
                    <a:gd name="connsiteY11" fmla="*/ 365760 h 3001392"/>
                    <a:gd name="connsiteX12" fmla="*/ 2562559 w 3493095"/>
                    <a:gd name="connsiteY12" fmla="*/ 0 h 3001392"/>
                    <a:gd name="connsiteX13" fmla="*/ 1594370 w 3493095"/>
                    <a:gd name="connsiteY13" fmla="*/ 102197 h 3001392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3095"/>
                    <a:gd name="connsiteY0" fmla="*/ 135724 h 3034919"/>
                    <a:gd name="connsiteX1" fmla="*/ 733759 w 3493095"/>
                    <a:gd name="connsiteY1" fmla="*/ 501484 h 3034919"/>
                    <a:gd name="connsiteX2" fmla="*/ 206634 w 3493095"/>
                    <a:gd name="connsiteY2" fmla="*/ 1179216 h 3034919"/>
                    <a:gd name="connsiteX3" fmla="*/ 298074 w 3493095"/>
                    <a:gd name="connsiteY3" fmla="*/ 1969903 h 3034919"/>
                    <a:gd name="connsiteX4" fmla="*/ 792926 w 3493095"/>
                    <a:gd name="connsiteY4" fmla="*/ 2663771 h 3034919"/>
                    <a:gd name="connsiteX5" fmla="*/ 1449142 w 3493095"/>
                    <a:gd name="connsiteY5" fmla="*/ 2932713 h 3034919"/>
                    <a:gd name="connsiteX6" fmla="*/ 2175283 w 3493095"/>
                    <a:gd name="connsiteY6" fmla="*/ 2938091 h 3034919"/>
                    <a:gd name="connsiteX7" fmla="*/ 3245670 w 3493095"/>
                    <a:gd name="connsiteY7" fmla="*/ 2809000 h 3034919"/>
                    <a:gd name="connsiteX8" fmla="*/ 3267184 w 3493095"/>
                    <a:gd name="connsiteY8" fmla="*/ 2238845 h 3034919"/>
                    <a:gd name="connsiteX9" fmla="*/ 3493095 w 3493095"/>
                    <a:gd name="connsiteY9" fmla="*/ 1749371 h 3034919"/>
                    <a:gd name="connsiteX10" fmla="*/ 3294079 w 3493095"/>
                    <a:gd name="connsiteY10" fmla="*/ 1259898 h 3034919"/>
                    <a:gd name="connsiteX11" fmla="*/ 3164987 w 3493095"/>
                    <a:gd name="connsiteY11" fmla="*/ 399287 h 3034919"/>
                    <a:gd name="connsiteX12" fmla="*/ 2562559 w 3493095"/>
                    <a:gd name="connsiteY12" fmla="*/ 33527 h 3034919"/>
                    <a:gd name="connsiteX13" fmla="*/ 1594370 w 3493095"/>
                    <a:gd name="connsiteY13" fmla="*/ 135724 h 3034919"/>
                    <a:gd name="connsiteX0" fmla="*/ 1594370 w 3498177"/>
                    <a:gd name="connsiteY0" fmla="*/ 135724 h 3034919"/>
                    <a:gd name="connsiteX1" fmla="*/ 733759 w 3498177"/>
                    <a:gd name="connsiteY1" fmla="*/ 501484 h 3034919"/>
                    <a:gd name="connsiteX2" fmla="*/ 206634 w 3498177"/>
                    <a:gd name="connsiteY2" fmla="*/ 1179216 h 3034919"/>
                    <a:gd name="connsiteX3" fmla="*/ 298074 w 3498177"/>
                    <a:gd name="connsiteY3" fmla="*/ 1969903 h 3034919"/>
                    <a:gd name="connsiteX4" fmla="*/ 792926 w 3498177"/>
                    <a:gd name="connsiteY4" fmla="*/ 2663771 h 3034919"/>
                    <a:gd name="connsiteX5" fmla="*/ 1449142 w 3498177"/>
                    <a:gd name="connsiteY5" fmla="*/ 2932713 h 3034919"/>
                    <a:gd name="connsiteX6" fmla="*/ 2175283 w 3498177"/>
                    <a:gd name="connsiteY6" fmla="*/ 2938091 h 3034919"/>
                    <a:gd name="connsiteX7" fmla="*/ 3245670 w 3498177"/>
                    <a:gd name="connsiteY7" fmla="*/ 2809000 h 3034919"/>
                    <a:gd name="connsiteX8" fmla="*/ 3267184 w 3498177"/>
                    <a:gd name="connsiteY8" fmla="*/ 2238845 h 3034919"/>
                    <a:gd name="connsiteX9" fmla="*/ 3493095 w 3498177"/>
                    <a:gd name="connsiteY9" fmla="*/ 1749371 h 3034919"/>
                    <a:gd name="connsiteX10" fmla="*/ 3294079 w 3498177"/>
                    <a:gd name="connsiteY10" fmla="*/ 1259898 h 3034919"/>
                    <a:gd name="connsiteX11" fmla="*/ 3164987 w 3498177"/>
                    <a:gd name="connsiteY11" fmla="*/ 399287 h 3034919"/>
                    <a:gd name="connsiteX12" fmla="*/ 2562559 w 3498177"/>
                    <a:gd name="connsiteY12" fmla="*/ 33527 h 3034919"/>
                    <a:gd name="connsiteX13" fmla="*/ 1594370 w 3498177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05579"/>
                    <a:gd name="connsiteY0" fmla="*/ 135724 h 3034919"/>
                    <a:gd name="connsiteX1" fmla="*/ 733759 w 3505579"/>
                    <a:gd name="connsiteY1" fmla="*/ 501484 h 3034919"/>
                    <a:gd name="connsiteX2" fmla="*/ 206634 w 3505579"/>
                    <a:gd name="connsiteY2" fmla="*/ 1179216 h 3034919"/>
                    <a:gd name="connsiteX3" fmla="*/ 298074 w 3505579"/>
                    <a:gd name="connsiteY3" fmla="*/ 1969903 h 3034919"/>
                    <a:gd name="connsiteX4" fmla="*/ 792926 w 3505579"/>
                    <a:gd name="connsiteY4" fmla="*/ 2663771 h 3034919"/>
                    <a:gd name="connsiteX5" fmla="*/ 1449142 w 3505579"/>
                    <a:gd name="connsiteY5" fmla="*/ 2932713 h 3034919"/>
                    <a:gd name="connsiteX6" fmla="*/ 2175283 w 3505579"/>
                    <a:gd name="connsiteY6" fmla="*/ 2938091 h 3034919"/>
                    <a:gd name="connsiteX7" fmla="*/ 3245670 w 3505579"/>
                    <a:gd name="connsiteY7" fmla="*/ 2809000 h 3034919"/>
                    <a:gd name="connsiteX8" fmla="*/ 3267184 w 3505579"/>
                    <a:gd name="connsiteY8" fmla="*/ 2238845 h 3034919"/>
                    <a:gd name="connsiteX9" fmla="*/ 3493095 w 3505579"/>
                    <a:gd name="connsiteY9" fmla="*/ 1749371 h 3034919"/>
                    <a:gd name="connsiteX10" fmla="*/ 3294079 w 3505579"/>
                    <a:gd name="connsiteY10" fmla="*/ 1259898 h 3034919"/>
                    <a:gd name="connsiteX11" fmla="*/ 3164987 w 3505579"/>
                    <a:gd name="connsiteY11" fmla="*/ 399287 h 3034919"/>
                    <a:gd name="connsiteX12" fmla="*/ 2562559 w 3505579"/>
                    <a:gd name="connsiteY12" fmla="*/ 33527 h 3034919"/>
                    <a:gd name="connsiteX13" fmla="*/ 1594370 w 3505579"/>
                    <a:gd name="connsiteY13" fmla="*/ 135724 h 3034919"/>
                    <a:gd name="connsiteX0" fmla="*/ 1594370 w 3549654"/>
                    <a:gd name="connsiteY0" fmla="*/ 135724 h 3034919"/>
                    <a:gd name="connsiteX1" fmla="*/ 733759 w 3549654"/>
                    <a:gd name="connsiteY1" fmla="*/ 501484 h 3034919"/>
                    <a:gd name="connsiteX2" fmla="*/ 206634 w 3549654"/>
                    <a:gd name="connsiteY2" fmla="*/ 1179216 h 3034919"/>
                    <a:gd name="connsiteX3" fmla="*/ 298074 w 3549654"/>
                    <a:gd name="connsiteY3" fmla="*/ 1969903 h 3034919"/>
                    <a:gd name="connsiteX4" fmla="*/ 792926 w 3549654"/>
                    <a:gd name="connsiteY4" fmla="*/ 2663771 h 3034919"/>
                    <a:gd name="connsiteX5" fmla="*/ 1449142 w 3549654"/>
                    <a:gd name="connsiteY5" fmla="*/ 2932713 h 3034919"/>
                    <a:gd name="connsiteX6" fmla="*/ 2175283 w 3549654"/>
                    <a:gd name="connsiteY6" fmla="*/ 2938091 h 3034919"/>
                    <a:gd name="connsiteX7" fmla="*/ 3245670 w 3549654"/>
                    <a:gd name="connsiteY7" fmla="*/ 2809000 h 3034919"/>
                    <a:gd name="connsiteX8" fmla="*/ 3267184 w 3549654"/>
                    <a:gd name="connsiteY8" fmla="*/ 2238845 h 3034919"/>
                    <a:gd name="connsiteX9" fmla="*/ 3541505 w 3549654"/>
                    <a:gd name="connsiteY9" fmla="*/ 1738614 h 3034919"/>
                    <a:gd name="connsiteX10" fmla="*/ 3294079 w 3549654"/>
                    <a:gd name="connsiteY10" fmla="*/ 1259898 h 3034919"/>
                    <a:gd name="connsiteX11" fmla="*/ 3164987 w 3549654"/>
                    <a:gd name="connsiteY11" fmla="*/ 399287 h 3034919"/>
                    <a:gd name="connsiteX12" fmla="*/ 2562559 w 3549654"/>
                    <a:gd name="connsiteY12" fmla="*/ 33527 h 3034919"/>
                    <a:gd name="connsiteX13" fmla="*/ 1594370 w 3549654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  <a:gd name="connsiteX0" fmla="*/ 1594370 w 3547136"/>
                    <a:gd name="connsiteY0" fmla="*/ 135724 h 3034919"/>
                    <a:gd name="connsiteX1" fmla="*/ 733759 w 3547136"/>
                    <a:gd name="connsiteY1" fmla="*/ 501484 h 3034919"/>
                    <a:gd name="connsiteX2" fmla="*/ 206634 w 3547136"/>
                    <a:gd name="connsiteY2" fmla="*/ 1179216 h 3034919"/>
                    <a:gd name="connsiteX3" fmla="*/ 298074 w 3547136"/>
                    <a:gd name="connsiteY3" fmla="*/ 1969903 h 3034919"/>
                    <a:gd name="connsiteX4" fmla="*/ 792926 w 3547136"/>
                    <a:gd name="connsiteY4" fmla="*/ 2663771 h 3034919"/>
                    <a:gd name="connsiteX5" fmla="*/ 1449142 w 3547136"/>
                    <a:gd name="connsiteY5" fmla="*/ 2932713 h 3034919"/>
                    <a:gd name="connsiteX6" fmla="*/ 2175283 w 3547136"/>
                    <a:gd name="connsiteY6" fmla="*/ 2938091 h 3034919"/>
                    <a:gd name="connsiteX7" fmla="*/ 3245670 w 3547136"/>
                    <a:gd name="connsiteY7" fmla="*/ 2809000 h 3034919"/>
                    <a:gd name="connsiteX8" fmla="*/ 3267184 w 3547136"/>
                    <a:gd name="connsiteY8" fmla="*/ 2238845 h 3034919"/>
                    <a:gd name="connsiteX9" fmla="*/ 3541505 w 3547136"/>
                    <a:gd name="connsiteY9" fmla="*/ 1738614 h 3034919"/>
                    <a:gd name="connsiteX10" fmla="*/ 3294079 w 3547136"/>
                    <a:gd name="connsiteY10" fmla="*/ 1259898 h 3034919"/>
                    <a:gd name="connsiteX11" fmla="*/ 3164987 w 3547136"/>
                    <a:gd name="connsiteY11" fmla="*/ 399287 h 3034919"/>
                    <a:gd name="connsiteX12" fmla="*/ 2562559 w 3547136"/>
                    <a:gd name="connsiteY12" fmla="*/ 33527 h 3034919"/>
                    <a:gd name="connsiteX13" fmla="*/ 1594370 w 3547136"/>
                    <a:gd name="connsiteY13" fmla="*/ 135724 h 30349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3547136" h="3034919">
                      <a:moveTo>
                        <a:pt x="1594370" y="135724"/>
                      </a:moveTo>
                      <a:cubicBezTo>
                        <a:pt x="1043938" y="4840"/>
                        <a:pt x="832370" y="261230"/>
                        <a:pt x="733759" y="501484"/>
                      </a:cubicBezTo>
                      <a:cubicBezTo>
                        <a:pt x="611839" y="872624"/>
                        <a:pt x="409236" y="953305"/>
                        <a:pt x="206634" y="1179216"/>
                      </a:cubicBezTo>
                      <a:cubicBezTo>
                        <a:pt x="-160919" y="1523460"/>
                        <a:pt x="20168" y="1792402"/>
                        <a:pt x="298074" y="1969903"/>
                      </a:cubicBezTo>
                      <a:cubicBezTo>
                        <a:pt x="791133" y="2190435"/>
                        <a:pt x="762446" y="2362557"/>
                        <a:pt x="792926" y="2663771"/>
                      </a:cubicBezTo>
                      <a:cubicBezTo>
                        <a:pt x="868230" y="3038495"/>
                        <a:pt x="1147928" y="3004430"/>
                        <a:pt x="1449142" y="2932713"/>
                      </a:cubicBezTo>
                      <a:cubicBezTo>
                        <a:pt x="1879448" y="2762383"/>
                        <a:pt x="2003160" y="2909404"/>
                        <a:pt x="2175283" y="2938091"/>
                      </a:cubicBezTo>
                      <a:cubicBezTo>
                        <a:pt x="3035895" y="3147866"/>
                        <a:pt x="3164988" y="2975743"/>
                        <a:pt x="3245670" y="2809000"/>
                      </a:cubicBezTo>
                      <a:cubicBezTo>
                        <a:pt x="3319180" y="2575917"/>
                        <a:pt x="3258220" y="2418139"/>
                        <a:pt x="3267184" y="2238845"/>
                      </a:cubicBezTo>
                      <a:cubicBezTo>
                        <a:pt x="3320973" y="2043415"/>
                        <a:pt x="3482338" y="1934045"/>
                        <a:pt x="3541505" y="1738614"/>
                      </a:cubicBezTo>
                      <a:cubicBezTo>
                        <a:pt x="3577364" y="1500152"/>
                        <a:pt x="3435721" y="1385403"/>
                        <a:pt x="3294079" y="1259898"/>
                      </a:cubicBezTo>
                      <a:cubicBezTo>
                        <a:pt x="3089683" y="1032195"/>
                        <a:pt x="3208018" y="686157"/>
                        <a:pt x="3164987" y="399287"/>
                      </a:cubicBezTo>
                      <a:cubicBezTo>
                        <a:pt x="3028723" y="-99150"/>
                        <a:pt x="2693443" y="-5918"/>
                        <a:pt x="2562559" y="33527"/>
                      </a:cubicBezTo>
                      <a:cubicBezTo>
                        <a:pt x="2046191" y="271989"/>
                        <a:pt x="1857933" y="203856"/>
                        <a:pt x="1594370" y="135724"/>
                      </a:cubicBezTo>
                      <a:close/>
                    </a:path>
                  </a:pathLst>
                </a:custGeom>
                <a:noFill/>
                <a:ln w="12700">
                  <a:solidFill>
                    <a:srgbClr val="1E5AA4"/>
                  </a:solidFill>
                  <a:prstDash val="lgDash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  <a:cs typeface="+mn-cs"/>
                  </a:endParaRPr>
                </a:p>
              </p:txBody>
            </p:sp>
          </p:grpSp>
          <p:pic>
            <p:nvPicPr>
              <p:cNvPr id="12" name="图片 2">
                <a:extLst>
                  <a:ext uri="{FF2B5EF4-FFF2-40B4-BE49-F238E27FC236}">
                    <a16:creationId xmlns:a16="http://schemas.microsoft.com/office/drawing/2014/main" id="{C04E4AF9-5756-42DF-BE72-F47FFDFB6A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08611" y="1497546"/>
                <a:ext cx="985693" cy="1513743"/>
              </a:xfrm>
              <a:prstGeom prst="rect">
                <a:avLst/>
              </a:prstGeom>
            </p:spPr>
          </p:pic>
        </p:grp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5F21F51-588B-41E0-B723-9F6E68934BCB}"/>
              </a:ext>
            </a:extLst>
          </p:cNvPr>
          <p:cNvSpPr txBox="1"/>
          <p:nvPr/>
        </p:nvSpPr>
        <p:spPr>
          <a:xfrm>
            <a:off x="4140701" y="2837023"/>
            <a:ext cx="396843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Trao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đổi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mong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lang="en-US" sz="32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endParaRPr lang="en-US" sz="3200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10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C33B2EC-EE7A-4815-9492-788EA39F40E3}"/>
              </a:ext>
            </a:extLst>
          </p:cNvPr>
          <p:cNvSpPr txBox="1"/>
          <p:nvPr/>
        </p:nvSpPr>
        <p:spPr>
          <a:xfrm>
            <a:off x="1390650" y="2659559"/>
            <a:ext cx="139509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704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2128" y="126460"/>
            <a:ext cx="11867745" cy="6605081"/>
          </a:xfrm>
          <a:prstGeom prst="roundRect">
            <a:avLst>
              <a:gd name="adj" fmla="val 7536"/>
            </a:avLst>
          </a:prstGeom>
          <a:solidFill>
            <a:srgbClr val="EBF5FF">
              <a:alpha val="91000"/>
            </a:srgbClr>
          </a:solidFill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29486D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  <a:sym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317" y="852944"/>
            <a:ext cx="5304047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hoa sim tím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Mọc trên đồi quê,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rinh bướm lượn.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Thong thả dắt trâu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 chiều nắng xế,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sim ăn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Trời, sao ngọt thế!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00061" y="5959891"/>
            <a:ext cx="5423661" cy="701979"/>
            <a:chOff x="4839490" y="4942370"/>
            <a:chExt cx="9593111" cy="701979"/>
          </a:xfrm>
        </p:grpSpPr>
        <p:sp>
          <p:nvSpPr>
            <p:cNvPr id="9" name="Rounded Rectangle 8"/>
            <p:cNvSpPr/>
            <p:nvPr/>
          </p:nvSpPr>
          <p:spPr>
            <a:xfrm>
              <a:off x="4839490" y="4942370"/>
              <a:ext cx="9053868" cy="701979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>
                  <a:lumMod val="7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090164" y="5022095"/>
              <a:ext cx="934243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nói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về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6709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971394" y="126459"/>
            <a:ext cx="4467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Em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yêu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mùa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hè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D4BBBC2-E336-4504-998E-B36694545DAD}"/>
              </a:ext>
            </a:extLst>
          </p:cNvPr>
          <p:cNvSpPr/>
          <p:nvPr/>
        </p:nvSpPr>
        <p:spPr>
          <a:xfrm>
            <a:off x="6387893" y="852944"/>
            <a:ext cx="5304047" cy="55938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mát lưng đồi,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ngân ra rả,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 cao lưng trời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 ai vừa thả.</a:t>
            </a:r>
          </a:p>
          <a:p>
            <a:pPr lvl="0" indent="361950" algn="just">
              <a:spcAft>
                <a:spcPts val="500"/>
              </a:spcAft>
            </a:pPr>
            <a:endParaRPr lang="vi-VN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mùa hè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trái sim ngọt,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yêu đồi quê</a:t>
            </a:r>
          </a:p>
          <a:p>
            <a:pPr lvl="0" indent="361950" algn="just">
              <a:spcAft>
                <a:spcPts val="500"/>
              </a:spcAft>
            </a:pPr>
            <a:r>
              <a:rPr lang="vi-VN" sz="3200" dirty="0">
                <a:solidFill>
                  <a:srgbClr val="4472C4">
                    <a:lumMod val="10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cơn gió mát.</a:t>
            </a:r>
            <a:endParaRPr lang="en-US" sz="3200" dirty="0">
              <a:solidFill>
                <a:srgbClr val="4472C4">
                  <a:lumMod val="10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lvl="0" indent="361950" algn="r">
              <a:spcAft>
                <a:spcPts val="500"/>
              </a:spcAft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1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1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52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tạo nền bảng xanh trên Powerpoint - Cách tạo nền slide trong  Powerpoint - VnDoc.com">
            <a:extLst>
              <a:ext uri="{FF2B5EF4-FFF2-40B4-BE49-F238E27FC236}">
                <a16:creationId xmlns:a16="http://schemas.microsoft.com/office/drawing/2014/main" id="{EA6F740B-2DAE-42C0-8D11-2E6658332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4197144" y="404630"/>
            <a:ext cx="2759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mùa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</a:rPr>
              <a:t>hè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933445" y="99469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Ǘ∆,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933448" y="1564079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Ξ 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Ǉím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933447" y="206805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Mǌ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đē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Μ,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933448" y="263534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Rung ǟi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λΰ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ĥ lưŖ.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0147F6-F935-48B3-8C40-F03AD4E8503F}"/>
              </a:ext>
            </a:extLst>
          </p:cNvPr>
          <p:cNvSpPr txBox="1"/>
          <p:nvPr/>
        </p:nvSpPr>
        <p:spPr>
          <a:xfrm>
            <a:off x="809621" y="367540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 dắt Ǉrâu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800D23-A286-418C-8550-2BB3C55F3BDB}"/>
              </a:ext>
            </a:extLst>
          </p:cNvPr>
          <p:cNvSpPr txBox="1"/>
          <p:nvPr/>
        </p:nvSpPr>
        <p:spPr>
          <a:xfrm>
            <a:off x="933446" y="421166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Ϊ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wắng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Ğ,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5671D2B-660C-46EC-925D-140ED2E343F5}"/>
              </a:ext>
            </a:extLst>
          </p:cNvPr>
          <p:cNvSpPr txBox="1"/>
          <p:nvPr/>
        </p:nvSpPr>
        <p:spPr>
          <a:xfrm>
            <a:off x="933446" y="474121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hái ǧ΅m ăn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35CE93-CD82-482F-88E2-3C8A44A37EA7}"/>
              </a:ext>
            </a:extLst>
          </p:cNvPr>
          <p:cNvSpPr txBox="1"/>
          <p:nvPr/>
        </p:nvSpPr>
        <p:spPr>
          <a:xfrm>
            <a:off x="933446" y="5293794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TǟƟ, sao wgĠ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Ό</a:t>
            </a:r>
            <a:r>
              <a:rPr lang="pt-B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ı! 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C893711-40E5-4F59-9C3B-60ADBD6DE2B2}"/>
              </a:ext>
            </a:extLst>
          </p:cNvPr>
          <p:cNvSpPr txBox="1"/>
          <p:nvPr/>
        </p:nvSpPr>
        <p:spPr>
          <a:xfrm>
            <a:off x="5705470" y="98978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lưng đē,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DD6A1B7-9D3D-41E5-A76A-DEB879F6FB8D}"/>
              </a:ext>
            </a:extLst>
          </p:cNvPr>
          <p:cNvSpPr txBox="1"/>
          <p:nvPr/>
        </p:nvSpPr>
        <p:spPr>
          <a:xfrm>
            <a:off x="5705470" y="153960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Ve wgân ǟa ǟả,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D74CC5-CAC5-42DB-93D9-C5975782400B}"/>
              </a:ext>
            </a:extLst>
          </p:cNvPr>
          <p:cNvSpPr txBox="1"/>
          <p:nvPr/>
        </p:nvSpPr>
        <p:spPr>
          <a:xfrm>
            <a:off x="5705470" y="208942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ς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łn cao lưng ǇrƟ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3C249F9-69AC-4287-B796-FC65D61E5E39}"/>
              </a:ext>
            </a:extLst>
          </p:cNvPr>
          <p:cNvSpPr txBox="1"/>
          <p:nvPr/>
        </p:nvSpPr>
        <p:spPr>
          <a:xfrm>
            <a:off x="5705470" y="260141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Ηϛ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ai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Ẃa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κ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CD61A78-848B-4649-9BA6-B79BDA308233}"/>
              </a:ext>
            </a:extLst>
          </p:cNvPr>
          <p:cNvSpPr txBox="1"/>
          <p:nvPr/>
        </p:nvSpPr>
        <p:spPr>
          <a:xfrm>
            <a:off x="5705470" y="3695546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jùa Ǘ∆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F1CDF9-6A16-49F2-94BE-A0CCAF944927}"/>
              </a:ext>
            </a:extLst>
          </p:cNvPr>
          <p:cNvSpPr txBox="1"/>
          <p:nvPr/>
        </p:nvSpPr>
        <p:spPr>
          <a:xfrm>
            <a:off x="5705470" y="4218753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Ǉrái ǧ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΅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 wgĠ,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F4A42E8-0221-492B-8AFB-360A702F3084}"/>
              </a:ext>
            </a:extLst>
          </p:cNvPr>
          <p:cNvSpPr txBox="1"/>
          <p:nvPr/>
        </p:nvSpPr>
        <p:spPr>
          <a:xfrm>
            <a:off x="5705470" y="476062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 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ΐ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êu đē Ǖ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Μ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1E5805-51B3-498B-ADA9-DE45C28C25FE}"/>
              </a:ext>
            </a:extLst>
          </p:cNvPr>
          <p:cNvSpPr txBox="1"/>
          <p:nvPr/>
        </p:nvSpPr>
        <p:spPr>
          <a:xfrm>
            <a:off x="5772145" y="5318397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 c</a:t>
            </a:r>
            <a:r>
              <a:rPr lang="el-GR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 </a:t>
            </a:r>
            <a:r>
              <a:rPr lang="vi-VN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 ját .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07FC7E-4537-4BFB-B580-BE08B9042345}"/>
              </a:ext>
            </a:extLst>
          </p:cNvPr>
          <p:cNvSpPr txBox="1"/>
          <p:nvPr/>
        </p:nvSpPr>
        <p:spPr>
          <a:xfrm>
            <a:off x="6815135" y="5811211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indent="361950" algn="just">
              <a:spcAft>
                <a:spcPts val="500"/>
              </a:spcAft>
            </a:pP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Nguyễn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Thanh </a:t>
            </a:r>
            <a:r>
              <a:rPr lang="en-US" sz="2400" b="1" dirty="0" err="1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Toản</a:t>
            </a:r>
            <a:r>
              <a:rPr lang="en-US" sz="2400" b="1" dirty="0">
                <a:solidFill>
                  <a:schemeClr val="bg1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)</a:t>
            </a:r>
            <a:endParaRPr lang="vi-VN" sz="2400" b="1" dirty="0">
              <a:solidFill>
                <a:schemeClr val="bg1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7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3780148" y="848412"/>
            <a:ext cx="4911365" cy="838986"/>
          </a:xfrm>
          <a:prstGeom prst="roundRect">
            <a:avLst/>
          </a:prstGeom>
          <a:solidFill>
            <a:srgbClr val="396B67"/>
          </a:solidFill>
          <a:ln>
            <a:solidFill>
              <a:srgbClr val="396B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Google Shape;5317;p41"/>
          <p:cNvSpPr txBox="1">
            <a:spLocks/>
          </p:cNvSpPr>
          <p:nvPr/>
        </p:nvSpPr>
        <p:spPr>
          <a:xfrm>
            <a:off x="3001036" y="848411"/>
            <a:ext cx="6189928" cy="1409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thầm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thơ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và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thực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hiện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yêu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cầu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A7FF4A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Gloria Hallelujah"/>
            </a:endParaRPr>
          </a:p>
        </p:txBody>
      </p:sp>
      <p:sp>
        <p:nvSpPr>
          <p:cNvPr id="38" name="Google Shape;5317;p41"/>
          <p:cNvSpPr txBox="1">
            <a:spLocks/>
          </p:cNvSpPr>
          <p:nvPr/>
        </p:nvSpPr>
        <p:spPr>
          <a:xfrm>
            <a:off x="1163448" y="2723410"/>
            <a:ext cx="9848262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1. Gạch chân dưới tiếng/từ khó đọc, dễ viết sai.</a:t>
            </a:r>
          </a:p>
        </p:txBody>
      </p:sp>
      <p:sp>
        <p:nvSpPr>
          <p:cNvPr id="39" name="Google Shape;5317;p41"/>
          <p:cNvSpPr txBox="1">
            <a:spLocks/>
          </p:cNvSpPr>
          <p:nvPr/>
        </p:nvSpPr>
        <p:spPr>
          <a:xfrm>
            <a:off x="1163448" y="3805293"/>
            <a:ext cx="9245147" cy="6159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Gloria Hallelujah"/>
              </a:rPr>
              <a:t>2. Em cần lưu ý điều gì khi trình bày bài viết.</a:t>
            </a: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651" y="5226746"/>
            <a:ext cx="1306026" cy="919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91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317;p41"/>
          <p:cNvSpPr txBox="1">
            <a:spLocks/>
          </p:cNvSpPr>
          <p:nvPr/>
        </p:nvSpPr>
        <p:spPr>
          <a:xfrm>
            <a:off x="3553945" y="84866"/>
            <a:ext cx="5084111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Cùng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từ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khó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6361" y="1369493"/>
            <a:ext cx="31436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8873" y="1231086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974" y="2884917"/>
            <a:ext cx="62176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rung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rinh</a:t>
            </a:r>
            <a:endParaRPr kumimoji="0" lang="vi-VN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69262" y="2934798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thong</a:t>
            </a:r>
            <a:r>
              <a:rPr kumimoji="0" lang="en-US" sz="96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96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47" y="0"/>
            <a:ext cx="1383848" cy="101422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303FB-F447-438F-95FF-10CF06BC276F}"/>
              </a:ext>
            </a:extLst>
          </p:cNvPr>
          <p:cNvSpPr txBox="1"/>
          <p:nvPr/>
        </p:nvSpPr>
        <p:spPr>
          <a:xfrm>
            <a:off x="4472370" y="2368932"/>
            <a:ext cx="32676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rít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AF2ED6-C3B1-41D4-A5C0-5A4344C95937}"/>
              </a:ext>
            </a:extLst>
          </p:cNvPr>
          <p:cNvSpPr txBox="1"/>
          <p:nvPr/>
        </p:nvSpPr>
        <p:spPr>
          <a:xfrm>
            <a:off x="2469261" y="2917489"/>
            <a:ext cx="79851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ra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rả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81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2" grpId="0"/>
      <p:bldP spid="12" grpId="1"/>
      <p:bldP spid="13" grpId="0"/>
      <p:bldP spid="13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5317;p41"/>
          <p:cNvSpPr txBox="1">
            <a:spLocks/>
          </p:cNvSpPr>
          <p:nvPr/>
        </p:nvSpPr>
        <p:spPr>
          <a:xfrm>
            <a:off x="3309349" y="507962"/>
            <a:ext cx="5965428" cy="602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Lưu ý khi trình bày </a:t>
            </a:r>
          </a:p>
        </p:txBody>
      </p:sp>
      <p:pic>
        <p:nvPicPr>
          <p:cNvPr id="1028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30532" b="54556"/>
          <a:stretch/>
        </p:blipFill>
        <p:spPr bwMode="auto">
          <a:xfrm>
            <a:off x="2837157" y="1982243"/>
            <a:ext cx="6909811" cy="31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931692" y="1868796"/>
            <a:ext cx="2271844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>
            <a:off x="3115665" y="1436919"/>
            <a:ext cx="18633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Lùi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2 ô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931692" y="2027374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1536" y="2026941"/>
            <a:ext cx="756000" cy="75600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Google Shape;5317;p41"/>
          <p:cNvSpPr txBox="1">
            <a:spLocks/>
          </p:cNvSpPr>
          <p:nvPr/>
        </p:nvSpPr>
        <p:spPr>
          <a:xfrm>
            <a:off x="3115665" y="5412069"/>
            <a:ext cx="6563441" cy="8143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loria Hallelujah"/>
              <a:buNone/>
              <a:defRPr sz="2800" b="1" i="0" u="none" strike="noStrike" cap="none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2800"/>
              <a:buFont typeface="Gloria Hallelujah"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mỗi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chú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ý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câu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670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6709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Gloria Hallelujah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05BD91-98E0-444D-894F-AD5C92E4D5EF}"/>
              </a:ext>
            </a:extLst>
          </p:cNvPr>
          <p:cNvSpPr txBox="1"/>
          <p:nvPr/>
        </p:nvSpPr>
        <p:spPr>
          <a:xfrm>
            <a:off x="4459262" y="2404941"/>
            <a:ext cx="375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HP001 4 hàng" panose="020B0603050302020204" pitchFamily="34" charset="0"/>
              </a:rPr>
              <a:t>Em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yêu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mùa</a:t>
            </a:r>
            <a:r>
              <a:rPr lang="en-US" sz="3200" b="1" dirty="0">
                <a:latin typeface="HP001 4 hàng" panose="020B0603050302020204" pitchFamily="34" charset="0"/>
              </a:rPr>
              <a:t> </a:t>
            </a:r>
            <a:r>
              <a:rPr lang="en-US" sz="3200" b="1" dirty="0" err="1">
                <a:latin typeface="HP001 4 hàng" panose="020B0603050302020204" pitchFamily="34" charset="0"/>
              </a:rPr>
              <a:t>hè</a:t>
            </a:r>
            <a:r>
              <a:rPr lang="en-US" sz="3200" b="1" dirty="0">
                <a:latin typeface="HP001 4 hàng" panose="020B0603050302020204" pitchFamily="34" charset="0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8611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5" grpId="0"/>
      <p:bldP spid="19" grpId="0" animBg="1"/>
      <p:bldP spid="20" grpId="0" animBg="1"/>
      <p:bldP spid="31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5115" y="848412"/>
            <a:ext cx="7901750" cy="4845968"/>
            <a:chOff x="1335115" y="848412"/>
            <a:chExt cx="7901750" cy="4845968"/>
          </a:xfrm>
        </p:grpSpPr>
        <p:sp>
          <p:nvSpPr>
            <p:cNvPr id="3" name="Rounded Rectangle 2"/>
            <p:cNvSpPr/>
            <p:nvPr/>
          </p:nvSpPr>
          <p:spPr>
            <a:xfrm>
              <a:off x="3780148" y="848412"/>
              <a:ext cx="4911365" cy="838986"/>
            </a:xfrm>
            <a:prstGeom prst="roundRect">
              <a:avLst/>
            </a:prstGeom>
            <a:solidFill>
              <a:srgbClr val="396B67"/>
            </a:solidFill>
            <a:ln>
              <a:solidFill>
                <a:srgbClr val="396B6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Google Shape;5317;p41"/>
            <p:cNvSpPr txBox="1">
              <a:spLocks/>
            </p:cNvSpPr>
            <p:nvPr/>
          </p:nvSpPr>
          <p:spPr>
            <a:xfrm>
              <a:off x="2955135" y="886637"/>
              <a:ext cx="6281730" cy="64116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29486D"/>
                </a:buClr>
                <a:buSzPts val="2800"/>
                <a:buFont typeface="Gloria Hallelujah"/>
                <a:buNone/>
                <a:tabLst/>
                <a:defRPr/>
              </a:pPr>
              <a:r>
                <a:rPr kumimoji="0" lang="vi-VN" sz="4000" b="1" i="0" u="none" strike="noStrike" kern="1200" cap="none" spc="0" normalizeH="0" baseline="0" noProof="0">
                  <a:ln>
                    <a:noFill/>
                  </a:ln>
                  <a:solidFill>
                    <a:srgbClr val="A7FF4A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Gloria Hallelujah"/>
                </a:rPr>
                <a:t>Lưu ý về tư thế ngồi viết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7FF4A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Gloria Hallelujah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6338" y="2009400"/>
              <a:ext cx="4682597" cy="1191816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35115" y="3263381"/>
              <a:ext cx="4703820" cy="1191816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</p:grpSp>
      <p:pic>
        <p:nvPicPr>
          <p:cNvPr id="15" name="Picture 2">
            <a:extLst>
              <a:ext uri="{FF2B5EF4-FFF2-40B4-BE49-F238E27FC236}">
                <a16:creationId xmlns:a16="http://schemas.microsoft.com/office/drawing/2014/main" id="{4D17E940-0562-490C-9868-76018FD1C71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27"/>
          <a:stretch/>
        </p:blipFill>
        <p:spPr>
          <a:xfrm>
            <a:off x="6967782" y="1862318"/>
            <a:ext cx="3447462" cy="399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2"/>
          <p:cNvSpPr/>
          <p:nvPr/>
        </p:nvSpPr>
        <p:spPr>
          <a:xfrm>
            <a:off x="7395015" y="3018409"/>
            <a:ext cx="3666562" cy="1345152"/>
          </a:xfrm>
          <a:prstGeom prst="wedgeRoundRectCallout">
            <a:avLst>
              <a:gd name="adj1" fmla="val 4740"/>
              <a:gd name="adj2" fmla="val 82019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12" y="4942646"/>
            <a:ext cx="1761496" cy="1240301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228372" y="955433"/>
            <a:ext cx="3833102" cy="1479559"/>
            <a:chOff x="4228372" y="955433"/>
            <a:chExt cx="3833102" cy="1479559"/>
          </a:xfrm>
        </p:grpSpPr>
        <p:sp>
          <p:nvSpPr>
            <p:cNvPr id="2" name="Rectangle 1"/>
            <p:cNvSpPr/>
            <p:nvPr/>
          </p:nvSpPr>
          <p:spPr>
            <a:xfrm>
              <a:off x="4714718" y="955433"/>
              <a:ext cx="2762565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228372" y="1665551"/>
              <a:ext cx="383310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Em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yêu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mùa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147864" y="2761593"/>
            <a:ext cx="5322817" cy="1815882"/>
            <a:chOff x="1147864" y="2761593"/>
            <a:chExt cx="5322817" cy="1815882"/>
          </a:xfrm>
        </p:grpSpPr>
        <p:sp>
          <p:nvSpPr>
            <p:cNvPr id="4" name="Rectangle 3"/>
            <p:cNvSpPr/>
            <p:nvPr/>
          </p:nvSpPr>
          <p:spPr>
            <a:xfrm>
              <a:off x="1147864" y="2761593"/>
              <a:ext cx="5322817" cy="181588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Tiêu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chí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đánh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giá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fi-FI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1. Sai không quá </a:t>
              </a:r>
              <a:r>
                <a:rPr kumimoji="0" lang="fi-FI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5 lỗi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rõ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ràng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sạch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đẹp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ts val="2800"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hình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142436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thức</a:t>
              </a: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142436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4850090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5263538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5676986" y="3321496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0" name="5-Point Star 9"/>
            <p:cNvSpPr/>
            <p:nvPr/>
          </p:nvSpPr>
          <p:spPr>
            <a:xfrm>
              <a:off x="5969882" y="375507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  <p:sp>
          <p:nvSpPr>
            <p:cNvPr id="11" name="5-Point Star 10"/>
            <p:cNvSpPr/>
            <p:nvPr/>
          </p:nvSpPr>
          <p:spPr>
            <a:xfrm>
              <a:off x="5963425" y="4143900"/>
              <a:ext cx="286439" cy="264405"/>
            </a:xfrm>
            <a:prstGeom prst="star5">
              <a:avLst/>
            </a:prstGeom>
            <a:ln/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584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583</Words>
  <Application>Microsoft Office PowerPoint</Application>
  <PresentationFormat>Widescreen</PresentationFormat>
  <Paragraphs>126</Paragraphs>
  <Slides>18</Slides>
  <Notes>10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Arial</vt:lpstr>
      <vt:lpstr>Arial-Rounded</vt:lpstr>
      <vt:lpstr>Calibri</vt:lpstr>
      <vt:lpstr>Coiny</vt:lpstr>
      <vt:lpstr>Gloria Hallelujah</vt:lpstr>
      <vt:lpstr>HP001 4 hàng</vt:lpstr>
      <vt:lpstr>SVN-SAF</vt:lpstr>
      <vt:lpstr>字魂70号-灵悦黑体</vt:lpstr>
      <vt:lpstr>千图网海量PPT模板www.58pic.com​​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Latitude 3520</cp:lastModifiedBy>
  <cp:revision>27</cp:revision>
  <dcterms:created xsi:type="dcterms:W3CDTF">2022-05-21T08:09:05Z</dcterms:created>
  <dcterms:modified xsi:type="dcterms:W3CDTF">2022-09-18T11:54:06Z</dcterms:modified>
</cp:coreProperties>
</file>