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314" r:id="rId2"/>
    <p:sldId id="316" r:id="rId3"/>
    <p:sldId id="317" r:id="rId4"/>
    <p:sldId id="318" r:id="rId5"/>
    <p:sldId id="319" r:id="rId6"/>
    <p:sldId id="315" r:id="rId7"/>
    <p:sldId id="304" r:id="rId8"/>
    <p:sldId id="320" r:id="rId9"/>
    <p:sldId id="306" r:id="rId10"/>
    <p:sldId id="305" r:id="rId11"/>
    <p:sldId id="270" r:id="rId12"/>
    <p:sldId id="308" r:id="rId13"/>
    <p:sldId id="307" r:id="rId14"/>
    <p:sldId id="272" r:id="rId15"/>
    <p:sldId id="284" r:id="rId16"/>
    <p:sldId id="309" r:id="rId17"/>
    <p:sldId id="311" r:id="rId18"/>
    <p:sldId id="312" r:id="rId19"/>
    <p:sldId id="321" r:id="rId2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6D3B"/>
    <a:srgbClr val="B2E3FC"/>
    <a:srgbClr val="F2CECB"/>
    <a:srgbClr val="F4D8D6"/>
    <a:srgbClr val="F6B843"/>
    <a:srgbClr val="F2D6C6"/>
    <a:srgbClr val="F4D3E1"/>
    <a:srgbClr val="DFEFDB"/>
    <a:srgbClr val="CFE6C6"/>
    <a:srgbClr val="FDE5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7" d="100"/>
          <a:sy n="67" d="100"/>
        </p:scale>
        <p:origin x="11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7BB6C8-ED9F-45E4-9FF0-FD6CB28F7AEE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F060FD-3905-41F6-BE2B-6ACBE3C3B2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422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367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bây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ngồi</a:t>
            </a:r>
            <a:r>
              <a:rPr lang="en-US" dirty="0"/>
              <a:t> </a:t>
            </a:r>
            <a:r>
              <a:rPr lang="en-US" dirty="0" err="1"/>
              <a:t>thật</a:t>
            </a:r>
            <a:r>
              <a:rPr lang="en-US" dirty="0"/>
              <a:t> </a:t>
            </a:r>
            <a:r>
              <a:rPr lang="en-US" dirty="0" err="1"/>
              <a:t>ngay</a:t>
            </a:r>
            <a:r>
              <a:rPr lang="en-US" dirty="0"/>
              <a:t> </a:t>
            </a:r>
            <a:r>
              <a:rPr lang="en-US" dirty="0" err="1"/>
              <a:t>ngắn</a:t>
            </a:r>
            <a:r>
              <a:rPr lang="en-US" dirty="0"/>
              <a:t>,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987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77558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bây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ngồi</a:t>
            </a:r>
            <a:r>
              <a:rPr lang="en-US" dirty="0"/>
              <a:t> </a:t>
            </a:r>
            <a:r>
              <a:rPr lang="en-US" dirty="0" err="1"/>
              <a:t>thật</a:t>
            </a:r>
            <a:r>
              <a:rPr lang="en-US" dirty="0"/>
              <a:t> </a:t>
            </a:r>
            <a:r>
              <a:rPr lang="en-US" dirty="0" err="1"/>
              <a:t>ngay</a:t>
            </a:r>
            <a:r>
              <a:rPr lang="en-US" dirty="0"/>
              <a:t> </a:t>
            </a:r>
            <a:r>
              <a:rPr lang="en-US" dirty="0" err="1"/>
              <a:t>ngắn</a:t>
            </a:r>
            <a:r>
              <a:rPr lang="en-US" dirty="0"/>
              <a:t>,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03609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bây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ngồi</a:t>
            </a:r>
            <a:r>
              <a:rPr lang="en-US" dirty="0"/>
              <a:t> </a:t>
            </a:r>
            <a:r>
              <a:rPr lang="en-US" dirty="0" err="1"/>
              <a:t>thật</a:t>
            </a:r>
            <a:r>
              <a:rPr lang="en-US" dirty="0"/>
              <a:t> </a:t>
            </a:r>
            <a:r>
              <a:rPr lang="en-US" dirty="0" err="1"/>
              <a:t>ngay</a:t>
            </a:r>
            <a:r>
              <a:rPr lang="en-US" dirty="0"/>
              <a:t> </a:t>
            </a:r>
            <a:r>
              <a:rPr lang="en-US" dirty="0" err="1"/>
              <a:t>ngắn</a:t>
            </a:r>
            <a:r>
              <a:rPr lang="en-US" dirty="0"/>
              <a:t>,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90052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bây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ngồi</a:t>
            </a:r>
            <a:r>
              <a:rPr lang="en-US" dirty="0"/>
              <a:t> </a:t>
            </a:r>
            <a:r>
              <a:rPr lang="en-US" dirty="0" err="1"/>
              <a:t>thật</a:t>
            </a:r>
            <a:r>
              <a:rPr lang="en-US" dirty="0"/>
              <a:t> </a:t>
            </a:r>
            <a:r>
              <a:rPr lang="en-US" dirty="0" err="1"/>
              <a:t>ngay</a:t>
            </a:r>
            <a:r>
              <a:rPr lang="en-US" dirty="0"/>
              <a:t> </a:t>
            </a:r>
            <a:r>
              <a:rPr lang="en-US" dirty="0" err="1"/>
              <a:t>ngắn</a:t>
            </a:r>
            <a:r>
              <a:rPr lang="en-US" dirty="0"/>
              <a:t>,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8335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bây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ngồi</a:t>
            </a:r>
            <a:r>
              <a:rPr lang="en-US" dirty="0"/>
              <a:t> </a:t>
            </a:r>
            <a:r>
              <a:rPr lang="en-US" dirty="0" err="1"/>
              <a:t>thật</a:t>
            </a:r>
            <a:r>
              <a:rPr lang="en-US" dirty="0"/>
              <a:t> </a:t>
            </a:r>
            <a:r>
              <a:rPr lang="en-US" dirty="0" err="1"/>
              <a:t>ngay</a:t>
            </a:r>
            <a:r>
              <a:rPr lang="en-US" dirty="0"/>
              <a:t> </a:t>
            </a:r>
            <a:r>
              <a:rPr lang="en-US" dirty="0" err="1"/>
              <a:t>ngắn</a:t>
            </a:r>
            <a:r>
              <a:rPr lang="en-US" dirty="0"/>
              <a:t>,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058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8672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32379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627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7387848"/>
      </p:ext>
    </p:extLst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4264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91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2" r:id="rId27"/>
    <p:sldLayoutId id="2147483693" r:id="rId28"/>
    <p:sldLayoutId id="2147483694" r:id="rId29"/>
    <p:sldLayoutId id="2147483695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11" Type="http://schemas.microsoft.com/office/2007/relationships/hdphoto" Target="../media/hdphoto7.wdp"/><Relationship Id="rId5" Type="http://schemas.microsoft.com/office/2007/relationships/hdphoto" Target="../media/hdphoto3.wdp"/><Relationship Id="rId10" Type="http://schemas.openxmlformats.org/officeDocument/2006/relationships/image" Target="../media/image21.png"/><Relationship Id="rId4" Type="http://schemas.openxmlformats.org/officeDocument/2006/relationships/image" Target="../media/image19.png"/><Relationship Id="rId9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4.wdp"/><Relationship Id="rId3" Type="http://schemas.microsoft.com/office/2007/relationships/hdphoto" Target="../media/hdphoto9.wdp"/><Relationship Id="rId7" Type="http://schemas.microsoft.com/office/2007/relationships/hdphoto" Target="../media/hdphoto11.wdp"/><Relationship Id="rId12" Type="http://schemas.openxmlformats.org/officeDocument/2006/relationships/image" Target="../media/image28.png"/><Relationship Id="rId17" Type="http://schemas.microsoft.com/office/2007/relationships/hdphoto" Target="../media/hdphoto15.wdp"/><Relationship Id="rId2" Type="http://schemas.openxmlformats.org/officeDocument/2006/relationships/image" Target="../media/image23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11" Type="http://schemas.microsoft.com/office/2007/relationships/hdphoto" Target="../media/hdphoto13.wdp"/><Relationship Id="rId5" Type="http://schemas.microsoft.com/office/2007/relationships/hdphoto" Target="../media/hdphoto10.wdp"/><Relationship Id="rId15" Type="http://schemas.openxmlformats.org/officeDocument/2006/relationships/image" Target="../media/image30.pn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microsoft.com/office/2007/relationships/hdphoto" Target="../media/hdphoto12.wdp"/><Relationship Id="rId1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94385" y="1861503"/>
            <a:ext cx="10602913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Xin chào tất cả các con!</a:t>
            </a:r>
          </a:p>
        </p:txBody>
      </p:sp>
    </p:spTree>
    <p:extLst>
      <p:ext uri="{BB962C8B-B14F-4D97-AF65-F5344CB8AC3E}">
        <p14:creationId xmlns:p14="http://schemas.microsoft.com/office/powerpoint/2010/main" val="1461224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9" name="Picture 8" descr="Ảnh giấy o ly.jpg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515" y="261879"/>
            <a:ext cx="7848600" cy="6381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250827" y="1277401"/>
            <a:ext cx="1199151" cy="1792371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7" name="图片 40964" descr="1-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65" y="60308"/>
            <a:ext cx="1327151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0827" y="1559431"/>
            <a:ext cx="12935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Vở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Toán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56124" y="493478"/>
            <a:ext cx="68582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77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tư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14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 9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năm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2022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P001 4 hàng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30935" y="1092200"/>
            <a:ext cx="1638619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77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Toán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P001 4 hàng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61201" y="1671737"/>
            <a:ext cx="259512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77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tập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P001 4 hàng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AEF562-A99A-475E-9C1A-0F7AE853EC5C}"/>
              </a:ext>
            </a:extLst>
          </p:cNvPr>
          <p:cNvSpPr txBox="1"/>
          <p:nvPr/>
        </p:nvSpPr>
        <p:spPr>
          <a:xfrm>
            <a:off x="3189841" y="2254566"/>
            <a:ext cx="259512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77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Bài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 1: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P001 4 hàng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AEC12D-B4AA-4651-9058-AAE9B735665D}"/>
              </a:ext>
            </a:extLst>
          </p:cNvPr>
          <p:cNvSpPr txBox="1"/>
          <p:nvPr/>
        </p:nvSpPr>
        <p:spPr>
          <a:xfrm>
            <a:off x="3213514" y="2821812"/>
            <a:ext cx="259512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77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64 = …..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0B3EB4-D022-4D5D-9731-B3F378CA153A}"/>
              </a:ext>
            </a:extLst>
          </p:cNvPr>
          <p:cNvSpPr txBox="1"/>
          <p:nvPr/>
        </p:nvSpPr>
        <p:spPr>
          <a:xfrm>
            <a:off x="3188359" y="3418095"/>
            <a:ext cx="259512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77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87 = …..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8699AD-BF67-48E0-8B85-F6397CE5DD89}"/>
              </a:ext>
            </a:extLst>
          </p:cNvPr>
          <p:cNvSpPr txBox="1"/>
          <p:nvPr/>
        </p:nvSpPr>
        <p:spPr>
          <a:xfrm>
            <a:off x="3200937" y="3995445"/>
            <a:ext cx="259512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77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48 = …..</a:t>
            </a:r>
          </a:p>
        </p:txBody>
      </p:sp>
    </p:spTree>
    <p:extLst>
      <p:ext uri="{BB962C8B-B14F-4D97-AF65-F5344CB8AC3E}">
        <p14:creationId xmlns:p14="http://schemas.microsoft.com/office/powerpoint/2010/main" val="363887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FDFBFC1-EB09-7443-B29F-D86F517A4ECA}"/>
              </a:ext>
            </a:extLst>
          </p:cNvPr>
          <p:cNvGrpSpPr/>
          <p:nvPr/>
        </p:nvGrpSpPr>
        <p:grpSpPr>
          <a:xfrm>
            <a:off x="884318" y="890161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C359B04-F9EC-C049-9C91-D6C7C8829FB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30DF4DF-D09F-4B4D-8E78-B596B0E61826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81064E4-63AB-384A-B8A7-66B409FF15C6}"/>
              </a:ext>
            </a:extLst>
          </p:cNvPr>
          <p:cNvSpPr txBox="1"/>
          <p:nvPr/>
        </p:nvSpPr>
        <p:spPr>
          <a:xfrm>
            <a:off x="1544512" y="1115270"/>
            <a:ext cx="9763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Viết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75, 64, 87, 46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tổng</a:t>
            </a:r>
            <a:r>
              <a:rPr lang="en-US" sz="2800" dirty="0"/>
              <a:t> (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mẫu</a:t>
            </a:r>
            <a:r>
              <a:rPr lang="en-US" sz="2800" dirty="0"/>
              <a:t>) </a:t>
            </a:r>
            <a:r>
              <a:rPr lang="en-VN" sz="2800" dirty="0"/>
              <a:t>:</a:t>
            </a:r>
          </a:p>
        </p:txBody>
      </p:sp>
      <p:pic>
        <p:nvPicPr>
          <p:cNvPr id="58" name="Picture 57" descr="C:\Users\TUAN\Downloads\Luyện tập 1.png">
            <a:extLst>
              <a:ext uri="{FF2B5EF4-FFF2-40B4-BE49-F238E27FC236}">
                <a16:creationId xmlns:a16="http://schemas.microsoft.com/office/drawing/2014/main" id="{D9A25732-3FE0-E74A-8507-85B02CEA8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9362" y="-45894"/>
            <a:ext cx="2237784" cy="863493"/>
          </a:xfrm>
          <a:prstGeom prst="rect">
            <a:avLst/>
          </a:prstGeom>
          <a:noFill/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F05FAB6-3D08-6246-ACD7-B0D1DE509491}"/>
              </a:ext>
            </a:extLst>
          </p:cNvPr>
          <p:cNvGrpSpPr/>
          <p:nvPr/>
        </p:nvGrpSpPr>
        <p:grpSpPr>
          <a:xfrm>
            <a:off x="3181350" y="1828800"/>
            <a:ext cx="4762500" cy="1168400"/>
            <a:chOff x="3181350" y="1828800"/>
            <a:chExt cx="4762500" cy="1168400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622FCF7D-A7C9-D742-AD2F-9D3712F59D5E}"/>
                </a:ext>
              </a:extLst>
            </p:cNvPr>
            <p:cNvSpPr/>
            <p:nvPr/>
          </p:nvSpPr>
          <p:spPr>
            <a:xfrm>
              <a:off x="3181350" y="1828800"/>
              <a:ext cx="4762500" cy="1168400"/>
            </a:xfrm>
            <a:prstGeom prst="roundRect">
              <a:avLst/>
            </a:prstGeom>
            <a:solidFill>
              <a:srgbClr val="F2CECB">
                <a:alpha val="75000"/>
              </a:srgbClr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6F2E78FB-E8A8-7E4C-826E-EDB2A45FF6AF}"/>
                </a:ext>
              </a:extLst>
            </p:cNvPr>
            <p:cNvSpPr txBox="1"/>
            <p:nvPr/>
          </p:nvSpPr>
          <p:spPr>
            <a:xfrm>
              <a:off x="3419292" y="2089834"/>
              <a:ext cx="43023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600" dirty="0"/>
                <a:t>M:       75 = 70 + 5 </a:t>
              </a: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5008D41D-91FC-7045-9FC0-EDBB7159730D}"/>
              </a:ext>
            </a:extLst>
          </p:cNvPr>
          <p:cNvSpPr txBox="1"/>
          <p:nvPr/>
        </p:nvSpPr>
        <p:spPr>
          <a:xfrm>
            <a:off x="4792144" y="3105834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/>
              <a:t>64 =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BDC87D4-43EE-294E-A693-BF7862D7A81F}"/>
              </a:ext>
            </a:extLst>
          </p:cNvPr>
          <p:cNvSpPr txBox="1"/>
          <p:nvPr/>
        </p:nvSpPr>
        <p:spPr>
          <a:xfrm>
            <a:off x="5998644" y="3105833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60 + 4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ECFB223-8E3B-5445-9C94-B7499A676075}"/>
              </a:ext>
            </a:extLst>
          </p:cNvPr>
          <p:cNvSpPr txBox="1"/>
          <p:nvPr/>
        </p:nvSpPr>
        <p:spPr>
          <a:xfrm>
            <a:off x="4792144" y="3880344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/>
              <a:t>87 =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9F2ABAE-3CF9-634B-A396-682CE0261EBF}"/>
              </a:ext>
            </a:extLst>
          </p:cNvPr>
          <p:cNvSpPr txBox="1"/>
          <p:nvPr/>
        </p:nvSpPr>
        <p:spPr>
          <a:xfrm>
            <a:off x="5998644" y="3880343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80 + 7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A577447-376C-FF41-AA3F-06A6420EB620}"/>
              </a:ext>
            </a:extLst>
          </p:cNvPr>
          <p:cNvSpPr txBox="1"/>
          <p:nvPr/>
        </p:nvSpPr>
        <p:spPr>
          <a:xfrm>
            <a:off x="4792144" y="4639105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/>
              <a:t>46 =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883D0EE-A358-5B46-B044-EA7A85341EA3}"/>
              </a:ext>
            </a:extLst>
          </p:cNvPr>
          <p:cNvSpPr txBox="1"/>
          <p:nvPr/>
        </p:nvSpPr>
        <p:spPr>
          <a:xfrm>
            <a:off x="5998644" y="4639104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40 + 6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1690262" y="1623250"/>
            <a:ext cx="1729030" cy="152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774582" y="1608010"/>
            <a:ext cx="1729030" cy="152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451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  <p:bldP spid="61" grpId="0"/>
      <p:bldP spid="62" grpId="0"/>
      <p:bldP spid="63" grpId="0"/>
      <p:bldP spid="6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2F47074-F734-4E47-AC49-15ED38B037B8}"/>
              </a:ext>
            </a:extLst>
          </p:cNvPr>
          <p:cNvGrpSpPr/>
          <p:nvPr/>
        </p:nvGrpSpPr>
        <p:grpSpPr>
          <a:xfrm>
            <a:off x="806226" y="163774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EAF8CDE-1D42-3D49-ACB0-B4AC21FD0BE1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D080BC5-9EC4-B841-A8ED-CA6CC45457FD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CE3B853-1772-9C40-96A6-4E46DA6E5E18}"/>
              </a:ext>
            </a:extLst>
          </p:cNvPr>
          <p:cNvSpPr txBox="1"/>
          <p:nvPr/>
        </p:nvSpPr>
        <p:spPr>
          <a:xfrm>
            <a:off x="1466421" y="388883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a) Số?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C3CC16-45ED-0A46-86B0-FAE1455491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9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brightnessContrast bright="5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86"/>
          <a:stretch/>
        </p:blipFill>
        <p:spPr>
          <a:xfrm>
            <a:off x="590088" y="2212376"/>
            <a:ext cx="5544012" cy="3655024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638E234-107C-5B41-98C2-5F19DD670211}"/>
              </a:ext>
            </a:extLst>
          </p:cNvPr>
          <p:cNvGraphicFramePr>
            <a:graphicFrameLocks noGrp="1"/>
          </p:cNvGraphicFramePr>
          <p:nvPr/>
        </p:nvGraphicFramePr>
        <p:xfrm>
          <a:off x="2216150" y="935498"/>
          <a:ext cx="7835900" cy="11942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7861">
                  <a:extLst>
                    <a:ext uri="{9D8B030D-6E8A-4147-A177-3AD203B41FA5}">
                      <a16:colId xmlns:a16="http://schemas.microsoft.com/office/drawing/2014/main" val="3301960261"/>
                    </a:ext>
                  </a:extLst>
                </a:gridCol>
                <a:gridCol w="1826013">
                  <a:extLst>
                    <a:ext uri="{9D8B030D-6E8A-4147-A177-3AD203B41FA5}">
                      <a16:colId xmlns:a16="http://schemas.microsoft.com/office/drawing/2014/main" val="2056412081"/>
                    </a:ext>
                  </a:extLst>
                </a:gridCol>
                <a:gridCol w="1826013">
                  <a:extLst>
                    <a:ext uri="{9D8B030D-6E8A-4147-A177-3AD203B41FA5}">
                      <a16:colId xmlns:a16="http://schemas.microsoft.com/office/drawing/2014/main" val="1457856739"/>
                    </a:ext>
                  </a:extLst>
                </a:gridCol>
                <a:gridCol w="1826013">
                  <a:extLst>
                    <a:ext uri="{9D8B030D-6E8A-4147-A177-3AD203B41FA5}">
                      <a16:colId xmlns:a16="http://schemas.microsoft.com/office/drawing/2014/main" val="3554666792"/>
                    </a:ext>
                  </a:extLst>
                </a:gridCol>
              </a:tblGrid>
              <a:tr h="605919">
                <a:tc>
                  <a:txBody>
                    <a:bodyPr/>
                    <a:lstStyle/>
                    <a:p>
                      <a:pPr algn="ctr"/>
                      <a:r>
                        <a:rPr lang="en-VN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Số bị trừ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Đỏ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7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Vàng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Xanh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5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216328"/>
                  </a:ext>
                </a:extLst>
              </a:tr>
              <a:tr h="588291">
                <a:tc>
                  <a:txBody>
                    <a:bodyPr/>
                    <a:lstStyle/>
                    <a:p>
                      <a:pPr algn="ctr"/>
                      <a:r>
                        <a:rPr lang="en-VN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Số ngôi sao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493399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40650799-A4F1-C546-AD3C-6B7192F85089}"/>
              </a:ext>
            </a:extLst>
          </p:cNvPr>
          <p:cNvSpPr txBox="1"/>
          <p:nvPr/>
        </p:nvSpPr>
        <p:spPr>
          <a:xfrm>
            <a:off x="5207000" y="1579083"/>
            <a:ext cx="5587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D48B0A-CF0D-3E48-BEA6-B81380BCFF00}"/>
              </a:ext>
            </a:extLst>
          </p:cNvPr>
          <p:cNvSpPr txBox="1"/>
          <p:nvPr/>
        </p:nvSpPr>
        <p:spPr>
          <a:xfrm>
            <a:off x="7098838" y="1591783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2B9ABD4-7856-504C-A684-B17B940BE165}"/>
              </a:ext>
            </a:extLst>
          </p:cNvPr>
          <p:cNvSpPr txBox="1"/>
          <p:nvPr/>
        </p:nvSpPr>
        <p:spPr>
          <a:xfrm>
            <a:off x="8816975" y="1591783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842CBCC-8E3F-AC4B-9778-DC3D88AB2E82}"/>
              </a:ext>
            </a:extLst>
          </p:cNvPr>
          <p:cNvSpPr/>
          <p:nvPr/>
        </p:nvSpPr>
        <p:spPr>
          <a:xfrm>
            <a:off x="6354392" y="2566200"/>
            <a:ext cx="4923208" cy="862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vàng</a:t>
            </a:r>
            <a:endParaRPr kumimoji="0" lang="en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33AE4F3-9FC2-8340-B651-22D5C9B1D9EF}"/>
              </a:ext>
            </a:extLst>
          </p:cNvPr>
          <p:cNvSpPr/>
          <p:nvPr/>
        </p:nvSpPr>
        <p:spPr>
          <a:xfrm>
            <a:off x="6060302" y="4289525"/>
            <a:ext cx="5714675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908969" y="878346"/>
            <a:ext cx="6143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8DB2140-4494-6542-96DB-BE3AD52E3CC8}"/>
              </a:ext>
            </a:extLst>
          </p:cNvPr>
          <p:cNvSpPr txBox="1"/>
          <p:nvPr/>
        </p:nvSpPr>
        <p:spPr>
          <a:xfrm>
            <a:off x="7483880" y="3603882"/>
            <a:ext cx="19774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>
                <a:solidFill>
                  <a:srgbClr val="FF0000"/>
                </a:solidFill>
              </a:rPr>
              <a:t>11 + 8 = 19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CD92DC-E6DC-C442-AF19-4208979D487D}"/>
              </a:ext>
            </a:extLst>
          </p:cNvPr>
          <p:cNvSpPr txBox="1"/>
          <p:nvPr/>
        </p:nvSpPr>
        <p:spPr>
          <a:xfrm>
            <a:off x="7484859" y="5339666"/>
            <a:ext cx="17139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>
                <a:solidFill>
                  <a:srgbClr val="FF0000"/>
                </a:solidFill>
              </a:rPr>
              <a:t>10 - 8 = 2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7176699" y="4730864"/>
            <a:ext cx="6143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0052050" y="2973846"/>
            <a:ext cx="8921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8752702" y="3397708"/>
            <a:ext cx="8921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0052049" y="4730864"/>
            <a:ext cx="139223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8158974" y="5083415"/>
            <a:ext cx="139223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483880" y="2973846"/>
            <a:ext cx="6143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2507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9" name="Picture 8" descr="Ảnh giấy o ly.jpg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515" y="261879"/>
            <a:ext cx="7848600" cy="6381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250827" y="1277401"/>
            <a:ext cx="1199151" cy="1792371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7" name="图片 40964" descr="1-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65" y="60308"/>
            <a:ext cx="1327151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0827" y="1559431"/>
            <a:ext cx="12935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Vở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Toán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56124" y="493478"/>
            <a:ext cx="68582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77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tư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14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 9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năm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2022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P001 4 hàng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30935" y="1092200"/>
            <a:ext cx="1638619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77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Toán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P001 4 hàng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61201" y="1671737"/>
            <a:ext cx="259512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77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tập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P001 4 hàng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AEF562-A99A-475E-9C1A-0F7AE853EC5C}"/>
              </a:ext>
            </a:extLst>
          </p:cNvPr>
          <p:cNvSpPr txBox="1"/>
          <p:nvPr/>
        </p:nvSpPr>
        <p:spPr>
          <a:xfrm>
            <a:off x="3189841" y="2254566"/>
            <a:ext cx="259512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77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 1: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AEC12D-B4AA-4651-9058-AAE9B735665D}"/>
              </a:ext>
            </a:extLst>
          </p:cNvPr>
          <p:cNvSpPr txBox="1"/>
          <p:nvPr/>
        </p:nvSpPr>
        <p:spPr>
          <a:xfrm>
            <a:off x="3213514" y="2821812"/>
            <a:ext cx="259512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77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64 = 60 + 4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0B3EB4-D022-4D5D-9731-B3F378CA153A}"/>
              </a:ext>
            </a:extLst>
          </p:cNvPr>
          <p:cNvSpPr txBox="1"/>
          <p:nvPr/>
        </p:nvSpPr>
        <p:spPr>
          <a:xfrm>
            <a:off x="3188359" y="3418095"/>
            <a:ext cx="259512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77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87 = 80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 + 7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P001 4 hàng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8699AD-BF67-48E0-8B85-F6397CE5DD89}"/>
              </a:ext>
            </a:extLst>
          </p:cNvPr>
          <p:cNvSpPr txBox="1"/>
          <p:nvPr/>
        </p:nvSpPr>
        <p:spPr>
          <a:xfrm>
            <a:off x="3200937" y="3995445"/>
            <a:ext cx="259512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77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48 = 40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 + 8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P001 4 hàng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B64846-C5CB-4C72-89EB-9D59C2F4A17B}"/>
              </a:ext>
            </a:extLst>
          </p:cNvPr>
          <p:cNvSpPr txBox="1"/>
          <p:nvPr/>
        </p:nvSpPr>
        <p:spPr>
          <a:xfrm>
            <a:off x="3213514" y="4564770"/>
            <a:ext cx="259512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77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 2: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D4CA24-2122-4711-B314-0D0AAED6F294}"/>
              </a:ext>
            </a:extLst>
          </p:cNvPr>
          <p:cNvSpPr txBox="1"/>
          <p:nvPr/>
        </p:nvSpPr>
        <p:spPr>
          <a:xfrm>
            <a:off x="3226091" y="5159877"/>
            <a:ext cx="259512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77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b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,…..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EE814BF-5882-4826-B56F-9694CBC3EE63}"/>
              </a:ext>
            </a:extLst>
          </p:cNvPr>
          <p:cNvSpPr txBox="1"/>
          <p:nvPr/>
        </p:nvSpPr>
        <p:spPr>
          <a:xfrm>
            <a:off x="3226091" y="5729202"/>
            <a:ext cx="259512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77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,…..</a:t>
            </a:r>
          </a:p>
        </p:txBody>
      </p:sp>
    </p:spTree>
    <p:extLst>
      <p:ext uri="{BB962C8B-B14F-4D97-AF65-F5344CB8AC3E}">
        <p14:creationId xmlns:p14="http://schemas.microsoft.com/office/powerpoint/2010/main" val="1543240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>
            <a:extLst>
              <a:ext uri="{FF2B5EF4-FFF2-40B4-BE49-F238E27FC236}">
                <a16:creationId xmlns:a16="http://schemas.microsoft.com/office/drawing/2014/main" id="{A2B8FA35-2DB3-F345-9A05-8EF123A513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62" r="38176" b="55040"/>
          <a:stretch/>
        </p:blipFill>
        <p:spPr>
          <a:xfrm>
            <a:off x="5081909" y="2695624"/>
            <a:ext cx="1707523" cy="20081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BAB3A0-A872-D147-A7A7-7A1D75E5C4B2}"/>
              </a:ext>
            </a:extLst>
          </p:cNvPr>
          <p:cNvSpPr txBox="1"/>
          <p:nvPr/>
        </p:nvSpPr>
        <p:spPr>
          <a:xfrm>
            <a:off x="1363441" y="462371"/>
            <a:ext cx="4999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/>
              <a:t>Trên mỗi toa tàu ghi một số: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A106B3A-9420-C74A-8945-FE77D399A16E}"/>
              </a:ext>
            </a:extLst>
          </p:cNvPr>
          <p:cNvGrpSpPr/>
          <p:nvPr/>
        </p:nvGrpSpPr>
        <p:grpSpPr>
          <a:xfrm>
            <a:off x="953017" y="278565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7963D46-9363-CA47-9DA2-BBEB3F7904DD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85E0DC7-84A4-694B-B7D9-CFCC62776727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6C156F5A-DF8B-7642-B39D-A171922A0F16}"/>
              </a:ext>
            </a:extLst>
          </p:cNvPr>
          <p:cNvSpPr/>
          <p:nvPr/>
        </p:nvSpPr>
        <p:spPr>
          <a:xfrm>
            <a:off x="939343" y="1132101"/>
            <a:ext cx="10130514" cy="1315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chỗ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toa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đoàn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tàu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VN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507ABFCB-1D0E-2849-BACE-1038050070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75" b="44942" l="61152" r="79342">
                        <a14:foregroundMark x1="62594" y1="31609" x2="64442" y2="25875"/>
                        <a14:foregroundMark x1="61243" y1="35798" x2="61601" y2="34688"/>
                        <a14:foregroundMark x1="64442" y1="25875" x2="70018" y2="24125"/>
                        <a14:foregroundMark x1="70018" y1="24125" x2="76143" y2="24708"/>
                        <a14:foregroundMark x1="76143" y1="24708" x2="65722" y2="23152"/>
                        <a14:foregroundMark x1="65722" y1="23152" x2="64717" y2="23346"/>
                        <a14:foregroundMark x1="64717" y1="23152" x2="71846" y2="31518"/>
                        <a14:foregroundMark x1="71846" y1="31128" x2="72303" y2="34630"/>
                        <a14:foregroundMark x1="72303" y1="34241" x2="69561" y2="34241"/>
                        <a14:foregroundMark x1="69561" y1="34047" x2="68921" y2="29961"/>
                        <a14:foregroundMark x1="69104" y1="29572" x2="72943" y2="35603"/>
                        <a14:foregroundMark x1="72943" y1="34047" x2="71298" y2="28405"/>
                        <a14:foregroundMark x1="71298" y1="28016" x2="73309" y2="30545"/>
                        <a14:foregroundMark x1="76965" y1="25875" x2="78062" y2="36576"/>
                        <a14:foregroundMark x1="78062" y1="36576" x2="76965" y2="40467"/>
                        <a14:foregroundMark x1="76965" y1="39883" x2="66362" y2="42996"/>
                        <a14:foregroundMark x1="66362" y1="42996" x2="66088" y2="42412"/>
                        <a14:foregroundMark x1="66088" y1="42023" x2="71846" y2="41634"/>
                        <a14:foregroundMark x1="72518" y1="41753" x2="74040" y2="42023"/>
                        <a14:foregroundMark x1="71846" y1="41634" x2="72044" y2="41669"/>
                        <a14:foregroundMark x1="74040" y1="41634" x2="74223" y2="42023"/>
                        <a14:foregroundMark x1="66088" y1="42996" x2="65722" y2="42023"/>
                        <a14:foregroundMark x1="77697" y1="34825" x2="79433" y2="35603"/>
                        <a14:foregroundMark x1="69653" y1="34630" x2="68556" y2="34825"/>
                        <a14:foregroundMark x1="65174" y1="23152" x2="70475" y2="24125"/>
                        <a14:foregroundMark x1="70475" y1="24125" x2="74497" y2="23152"/>
                        <a14:foregroundMark x1="74497" y1="22763" x2="65722" y2="23152"/>
                        <a14:foregroundMark x1="69653" y1="43969" x2="70567" y2="44553"/>
                        <a14:foregroundMark x1="74314" y1="44942" x2="74314" y2="44942"/>
                        <a14:foregroundMark x1="75229" y1="44747" x2="75229" y2="44747"/>
                        <a14:foregroundMark x1="61792" y1="34825" x2="61792" y2="34825"/>
                        <a14:foregroundMark x1="61792" y1="34630" x2="61609" y2="34630"/>
                        <a14:foregroundMark x1="61335" y1="34825" x2="61883" y2="34825"/>
                        <a14:foregroundMark x1="61883" y1="34630" x2="61700" y2="35409"/>
                        <a14:backgroundMark x1="60969" y1="44942" x2="66453" y2="47082"/>
                        <a14:backgroundMark x1="70095" y1="45836" x2="71572" y2="45331"/>
                        <a14:backgroundMark x1="66453" y1="47082" x2="68805" y2="46278"/>
                        <a14:backgroundMark x1="71572" y1="45331" x2="76782" y2="45720"/>
                        <a14:backgroundMark x1="76782" y1="45720" x2="72943" y2="44942"/>
                        <a14:backgroundMark x1="88391" y1="50195" x2="88391" y2="50195"/>
                        <a14:backgroundMark x1="71389" y1="44942" x2="73675" y2="45331"/>
                        <a14:backgroundMark x1="73309" y1="44942" x2="72761" y2="44553"/>
                        <a14:backgroundMark x1="72761" y1="44358" x2="71755" y2="44747"/>
                        <a14:backgroundMark x1="61609" y1="31907" x2="61719" y2="33540"/>
                      </a14:backgroundRemoval>
                    </a14:imgEffect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680" r="20358" b="55040"/>
          <a:stretch/>
        </p:blipFill>
        <p:spPr>
          <a:xfrm>
            <a:off x="6789432" y="2695624"/>
            <a:ext cx="1707523" cy="2008135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89D48D6-0229-C448-B88E-9D9BE8AFB10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75" b="44163" l="79342" r="97898">
                        <a14:foregroundMark x1="79433" y1="35603" x2="79433" y2="35603"/>
                        <a14:foregroundMark x1="81170" y1="41440" x2="84735" y2="42023"/>
                        <a14:foregroundMark x1="86929" y1="44163" x2="86929" y2="44163"/>
                        <a14:foregroundMark x1="86929" y1="32490" x2="91133" y2="32685"/>
                        <a14:foregroundMark x1="91133" y1="32490" x2="86197" y2="30545"/>
                        <a14:foregroundMark x1="86197" y1="30545" x2="86289" y2="34241"/>
                        <a14:foregroundMark x1="86289" y1="34047" x2="91133" y2="34241"/>
                        <a14:foregroundMark x1="89762" y1="30934" x2="88940" y2="29377"/>
                        <a14:foregroundMark x1="88940" y1="28988" x2="90859" y2="29377"/>
                        <a14:foregroundMark x1="95155" y1="39300" x2="91956" y2="41634"/>
                        <a14:foregroundMark x1="91956" y1="41440" x2="87751" y2="41440"/>
                        <a14:foregroundMark x1="87203" y1="27237" x2="87294" y2="29961"/>
                        <a14:foregroundMark x1="95064" y1="32101" x2="95064" y2="32101"/>
                        <a14:foregroundMark x1="95338" y1="28016" x2="95338" y2="26459"/>
                        <a14:foregroundMark x1="95338" y1="26265" x2="95338" y2="37354"/>
                        <a14:foregroundMark x1="80622" y1="24903" x2="91042" y2="20623"/>
                        <a14:foregroundMark x1="91042" y1="20623" x2="94516" y2="25875"/>
                        <a14:foregroundMark x1="94516" y1="25681" x2="93601" y2="23346"/>
                        <a14:foregroundMark x1="91682" y1="22568" x2="82815" y2="23152"/>
                        <a14:foregroundMark x1="82815" y1="22763" x2="81353" y2="25875"/>
                        <a14:foregroundMark x1="93144" y1="22763" x2="94790" y2="26265"/>
                        <a14:foregroundMark x1="94790" y1="25875" x2="83547" y2="22568"/>
                      </a14:backgroundRemoval>
                    </a14:imgEffect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41" b="55040"/>
          <a:stretch/>
        </p:blipFill>
        <p:spPr>
          <a:xfrm>
            <a:off x="8464297" y="2695624"/>
            <a:ext cx="1935419" cy="2008134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592A6178-8F42-6F4F-9F36-9BF587CD9D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" r="73469" b="55039"/>
          <a:stretch/>
        </p:blipFill>
        <p:spPr>
          <a:xfrm>
            <a:off x="926013" y="2695626"/>
            <a:ext cx="2522357" cy="2008134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A7447D88-B422-2949-8317-4E4E9C38F0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4961" r="284" b="45838"/>
          <a:stretch/>
        </p:blipFill>
        <p:spPr>
          <a:xfrm>
            <a:off x="939343" y="4670024"/>
            <a:ext cx="9479176" cy="410969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26BB3EA4-BE3C-BD48-8E01-01C800747AD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475" b="44942" l="26143" r="44150">
                        <a14:foregroundMark x1="26234" y1="35603" x2="29159" y2="36187"/>
                        <a14:foregroundMark x1="27879" y1="41051" x2="31627" y2="45136"/>
                        <a14:foregroundMark x1="38391" y1="28405" x2="33272" y2="29183"/>
                        <a14:foregroundMark x1="33272" y1="29183" x2="33272" y2="29377"/>
                        <a14:foregroundMark x1="33272" y1="29377" x2="37660" y2="31128"/>
                        <a14:foregroundMark x1="37660" y1="30934" x2="34552" y2="36187"/>
                        <a14:foregroundMark x1="34278" y1="35798" x2="34278" y2="32685"/>
                        <a14:foregroundMark x1="29342" y1="23346" x2="34644" y2="23735"/>
                        <a14:foregroundMark x1="34644" y1="23735" x2="39854" y2="23152"/>
                        <a14:foregroundMark x1="39854" y1="23152" x2="42870" y2="29961"/>
                        <a14:foregroundMark x1="42870" y1="36187" x2="44150" y2="36187"/>
                        <a14:foregroundMark x1="29616" y1="22568" x2="40219" y2="23152"/>
                        <a14:foregroundMark x1="40219" y1="22763" x2="32815" y2="23735"/>
                        <a14:foregroundMark x1="32998" y1="23346" x2="38665" y2="23735"/>
                        <a14:foregroundMark x1="38665" y1="23735" x2="34004" y2="23346"/>
                        <a14:foregroundMark x1="32084" y1="22763" x2="37660" y2="22957"/>
                        <a14:foregroundMark x1="37660" y1="22957" x2="40585" y2="22179"/>
                        <a14:foregroundMark x1="38940" y1="21790" x2="32633" y2="23346"/>
                        <a14:foregroundMark x1="34278" y1="22568" x2="35009" y2="22568"/>
                        <a14:foregroundMark x1="27879" y1="25875" x2="33272" y2="26265"/>
                        <a14:foregroundMark x1="33272" y1="26265" x2="41133" y2="25681"/>
                      </a14:backgroundRemoval>
                    </a14:imgEffect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33" r="55505" b="55040"/>
          <a:stretch/>
        </p:blipFill>
        <p:spPr>
          <a:xfrm>
            <a:off x="3448370" y="2695624"/>
            <a:ext cx="1707523" cy="2008135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560DD13B-662F-0245-816D-EF383FC095D5}"/>
              </a:ext>
            </a:extLst>
          </p:cNvPr>
          <p:cNvSpPr txBox="1"/>
          <p:nvPr/>
        </p:nvSpPr>
        <p:spPr>
          <a:xfrm>
            <a:off x="10698661" y="51089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sp>
        <p:nvSpPr>
          <p:cNvPr id="91" name="Freeform 90">
            <a:extLst>
              <a:ext uri="{FF2B5EF4-FFF2-40B4-BE49-F238E27FC236}">
                <a16:creationId xmlns:a16="http://schemas.microsoft.com/office/drawing/2014/main" id="{A13ABE92-24C4-AB4B-9270-EA286AD5A7E7}"/>
              </a:ext>
            </a:extLst>
          </p:cNvPr>
          <p:cNvSpPr/>
          <p:nvPr/>
        </p:nvSpPr>
        <p:spPr>
          <a:xfrm rot="10604500" flipH="1">
            <a:off x="4231885" y="4928633"/>
            <a:ext cx="3378958" cy="1176965"/>
          </a:xfrm>
          <a:custGeom>
            <a:avLst/>
            <a:gdLst>
              <a:gd name="connsiteX0" fmla="*/ 213843 w 2709847"/>
              <a:gd name="connsiteY0" fmla="*/ 1358048 h 1358048"/>
              <a:gd name="connsiteX1" fmla="*/ 445489 w 2709847"/>
              <a:gd name="connsiteY1" fmla="*/ 1043051 h 1358048"/>
              <a:gd name="connsiteX2" fmla="*/ 264372 w 2709847"/>
              <a:gd name="connsiteY2" fmla="*/ 1063903 h 1358048"/>
              <a:gd name="connsiteX3" fmla="*/ 1092645 w 2709847"/>
              <a:gd name="connsiteY3" fmla="*/ 128740 h 1358048"/>
              <a:gd name="connsiteX4" fmla="*/ 1276161 w 2709847"/>
              <a:gd name="connsiteY4" fmla="*/ 81260 h 1358048"/>
              <a:gd name="connsiteX5" fmla="*/ 1464822 w 2709847"/>
              <a:gd name="connsiteY5" fmla="*/ 92560 h 1358048"/>
              <a:gd name="connsiteX6" fmla="*/ 2445173 w 2709847"/>
              <a:gd name="connsiteY6" fmla="*/ 821807 h 1358048"/>
              <a:gd name="connsiteX7" fmla="*/ 2263848 w 2709847"/>
              <a:gd name="connsiteY7" fmla="*/ 840774 h 1358048"/>
              <a:gd name="connsiteX8" fmla="*/ 2558356 w 2709847"/>
              <a:gd name="connsiteY8" fmla="*/ 1097966 h 1358048"/>
              <a:gd name="connsiteX9" fmla="*/ 2709847 w 2709847"/>
              <a:gd name="connsiteY9" fmla="*/ 794122 h 1358048"/>
              <a:gd name="connsiteX10" fmla="*/ 2528408 w 2709847"/>
              <a:gd name="connsiteY10" fmla="*/ 813100 h 1358048"/>
              <a:gd name="connsiteX11" fmla="*/ 1271793 w 2709847"/>
              <a:gd name="connsiteY11" fmla="*/ 491 h 1358048"/>
              <a:gd name="connsiteX12" fmla="*/ 1271984 w 2709847"/>
              <a:gd name="connsiteY12" fmla="*/ 13940 h 1358048"/>
              <a:gd name="connsiteX13" fmla="*/ 1269546 w 2709847"/>
              <a:gd name="connsiteY13" fmla="*/ 0 h 1358048"/>
              <a:gd name="connsiteX14" fmla="*/ 181231 w 2709847"/>
              <a:gd name="connsiteY14" fmla="*/ 1073474 h 1358048"/>
              <a:gd name="connsiteX15" fmla="*/ 0 w 2709847"/>
              <a:gd name="connsiteY15" fmla="*/ 1094339 h 1358048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65820 w 2709847"/>
              <a:gd name="connsiteY13" fmla="*/ 9305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56033 w 2709847"/>
              <a:gd name="connsiteY13" fmla="*/ 7063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37072 w 2709847"/>
              <a:gd name="connsiteY13" fmla="*/ 8899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85572 h 1385572"/>
              <a:gd name="connsiteX1" fmla="*/ 445489 w 2709847"/>
              <a:gd name="connsiteY1" fmla="*/ 1070575 h 1385572"/>
              <a:gd name="connsiteX2" fmla="*/ 264372 w 2709847"/>
              <a:gd name="connsiteY2" fmla="*/ 1091427 h 1385572"/>
              <a:gd name="connsiteX3" fmla="*/ 1092645 w 2709847"/>
              <a:gd name="connsiteY3" fmla="*/ 156264 h 1385572"/>
              <a:gd name="connsiteX4" fmla="*/ 1276161 w 2709847"/>
              <a:gd name="connsiteY4" fmla="*/ 108784 h 1385572"/>
              <a:gd name="connsiteX5" fmla="*/ 1464822 w 2709847"/>
              <a:gd name="connsiteY5" fmla="*/ 120084 h 1385572"/>
              <a:gd name="connsiteX6" fmla="*/ 2445173 w 2709847"/>
              <a:gd name="connsiteY6" fmla="*/ 849331 h 1385572"/>
              <a:gd name="connsiteX7" fmla="*/ 2263848 w 2709847"/>
              <a:gd name="connsiteY7" fmla="*/ 868298 h 1385572"/>
              <a:gd name="connsiteX8" fmla="*/ 2558356 w 2709847"/>
              <a:gd name="connsiteY8" fmla="*/ 1125490 h 1385572"/>
              <a:gd name="connsiteX9" fmla="*/ 2709847 w 2709847"/>
              <a:gd name="connsiteY9" fmla="*/ 821646 h 1385572"/>
              <a:gd name="connsiteX10" fmla="*/ 2528408 w 2709847"/>
              <a:gd name="connsiteY10" fmla="*/ 840624 h 1385572"/>
              <a:gd name="connsiteX11" fmla="*/ 1271793 w 2709847"/>
              <a:gd name="connsiteY11" fmla="*/ 28015 h 1385572"/>
              <a:gd name="connsiteX12" fmla="*/ 1268008 w 2709847"/>
              <a:gd name="connsiteY12" fmla="*/ 381 h 1385572"/>
              <a:gd name="connsiteX13" fmla="*/ 1237072 w 2709847"/>
              <a:gd name="connsiteY13" fmla="*/ 36805 h 1385572"/>
              <a:gd name="connsiteX14" fmla="*/ 181231 w 2709847"/>
              <a:gd name="connsiteY14" fmla="*/ 1100998 h 1385572"/>
              <a:gd name="connsiteX15" fmla="*/ 0 w 2709847"/>
              <a:gd name="connsiteY15" fmla="*/ 1121863 h 1385572"/>
              <a:gd name="connsiteX16" fmla="*/ 213843 w 2709847"/>
              <a:gd name="connsiteY16" fmla="*/ 1385572 h 1385572"/>
              <a:gd name="connsiteX0" fmla="*/ 213843 w 2709847"/>
              <a:gd name="connsiteY0" fmla="*/ 1470683 h 1470683"/>
              <a:gd name="connsiteX1" fmla="*/ 445489 w 2709847"/>
              <a:gd name="connsiteY1" fmla="*/ 1155686 h 1470683"/>
              <a:gd name="connsiteX2" fmla="*/ 264372 w 2709847"/>
              <a:gd name="connsiteY2" fmla="*/ 1176538 h 1470683"/>
              <a:gd name="connsiteX3" fmla="*/ 1092645 w 2709847"/>
              <a:gd name="connsiteY3" fmla="*/ 241375 h 1470683"/>
              <a:gd name="connsiteX4" fmla="*/ 1276161 w 2709847"/>
              <a:gd name="connsiteY4" fmla="*/ 193895 h 1470683"/>
              <a:gd name="connsiteX5" fmla="*/ 1464822 w 2709847"/>
              <a:gd name="connsiteY5" fmla="*/ 205195 h 1470683"/>
              <a:gd name="connsiteX6" fmla="*/ 2445173 w 2709847"/>
              <a:gd name="connsiteY6" fmla="*/ 934442 h 1470683"/>
              <a:gd name="connsiteX7" fmla="*/ 2263848 w 2709847"/>
              <a:gd name="connsiteY7" fmla="*/ 953409 h 1470683"/>
              <a:gd name="connsiteX8" fmla="*/ 2558356 w 2709847"/>
              <a:gd name="connsiteY8" fmla="*/ 1210601 h 1470683"/>
              <a:gd name="connsiteX9" fmla="*/ 2709847 w 2709847"/>
              <a:gd name="connsiteY9" fmla="*/ 906757 h 1470683"/>
              <a:gd name="connsiteX10" fmla="*/ 2528408 w 2709847"/>
              <a:gd name="connsiteY10" fmla="*/ 925735 h 1470683"/>
              <a:gd name="connsiteX11" fmla="*/ 1271793 w 2709847"/>
              <a:gd name="connsiteY11" fmla="*/ 113126 h 1470683"/>
              <a:gd name="connsiteX12" fmla="*/ 1237072 w 2709847"/>
              <a:gd name="connsiteY12" fmla="*/ 121916 h 1470683"/>
              <a:gd name="connsiteX13" fmla="*/ 181231 w 2709847"/>
              <a:gd name="connsiteY13" fmla="*/ 1186109 h 1470683"/>
              <a:gd name="connsiteX14" fmla="*/ 0 w 2709847"/>
              <a:gd name="connsiteY14" fmla="*/ 1206974 h 1470683"/>
              <a:gd name="connsiteX15" fmla="*/ 213843 w 2709847"/>
              <a:gd name="connsiteY15" fmla="*/ 1470683 h 1470683"/>
              <a:gd name="connsiteX0" fmla="*/ 213843 w 2709847"/>
              <a:gd name="connsiteY0" fmla="*/ 1428910 h 1428910"/>
              <a:gd name="connsiteX1" fmla="*/ 445489 w 2709847"/>
              <a:gd name="connsiteY1" fmla="*/ 1113913 h 1428910"/>
              <a:gd name="connsiteX2" fmla="*/ 264372 w 2709847"/>
              <a:gd name="connsiteY2" fmla="*/ 1134765 h 1428910"/>
              <a:gd name="connsiteX3" fmla="*/ 1092645 w 2709847"/>
              <a:gd name="connsiteY3" fmla="*/ 199602 h 1428910"/>
              <a:gd name="connsiteX4" fmla="*/ 1276161 w 2709847"/>
              <a:gd name="connsiteY4" fmla="*/ 152122 h 1428910"/>
              <a:gd name="connsiteX5" fmla="*/ 1464822 w 2709847"/>
              <a:gd name="connsiteY5" fmla="*/ 163422 h 1428910"/>
              <a:gd name="connsiteX6" fmla="*/ 2445173 w 2709847"/>
              <a:gd name="connsiteY6" fmla="*/ 892669 h 1428910"/>
              <a:gd name="connsiteX7" fmla="*/ 2263848 w 2709847"/>
              <a:gd name="connsiteY7" fmla="*/ 911636 h 1428910"/>
              <a:gd name="connsiteX8" fmla="*/ 2558356 w 2709847"/>
              <a:gd name="connsiteY8" fmla="*/ 1168828 h 1428910"/>
              <a:gd name="connsiteX9" fmla="*/ 2709847 w 2709847"/>
              <a:gd name="connsiteY9" fmla="*/ 864984 h 1428910"/>
              <a:gd name="connsiteX10" fmla="*/ 2528408 w 2709847"/>
              <a:gd name="connsiteY10" fmla="*/ 883962 h 1428910"/>
              <a:gd name="connsiteX11" fmla="*/ 1271793 w 2709847"/>
              <a:gd name="connsiteY11" fmla="*/ 71353 h 1428910"/>
              <a:gd name="connsiteX12" fmla="*/ 1237072 w 2709847"/>
              <a:gd name="connsiteY12" fmla="*/ 80143 h 1428910"/>
              <a:gd name="connsiteX13" fmla="*/ 181231 w 2709847"/>
              <a:gd name="connsiteY13" fmla="*/ 1144336 h 1428910"/>
              <a:gd name="connsiteX14" fmla="*/ 0 w 2709847"/>
              <a:gd name="connsiteY14" fmla="*/ 1165201 h 1428910"/>
              <a:gd name="connsiteX15" fmla="*/ 213843 w 2709847"/>
              <a:gd name="connsiteY15" fmla="*/ 1428910 h 1428910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37072 w 2709847"/>
              <a:gd name="connsiteY12" fmla="*/ 8899 h 1357666"/>
              <a:gd name="connsiteX13" fmla="*/ 181231 w 2709847"/>
              <a:gd name="connsiteY13" fmla="*/ 1073092 h 1357666"/>
              <a:gd name="connsiteX14" fmla="*/ 0 w 2709847"/>
              <a:gd name="connsiteY14" fmla="*/ 1093957 h 1357666"/>
              <a:gd name="connsiteX15" fmla="*/ 213843 w 2709847"/>
              <a:gd name="connsiteY15" fmla="*/ 1357666 h 1357666"/>
              <a:gd name="connsiteX0" fmla="*/ 213843 w 2709847"/>
              <a:gd name="connsiteY0" fmla="*/ 1361029 h 1361029"/>
              <a:gd name="connsiteX1" fmla="*/ 445489 w 2709847"/>
              <a:gd name="connsiteY1" fmla="*/ 1046032 h 1361029"/>
              <a:gd name="connsiteX2" fmla="*/ 264372 w 2709847"/>
              <a:gd name="connsiteY2" fmla="*/ 1066884 h 1361029"/>
              <a:gd name="connsiteX3" fmla="*/ 1092645 w 2709847"/>
              <a:gd name="connsiteY3" fmla="*/ 131721 h 1361029"/>
              <a:gd name="connsiteX4" fmla="*/ 1276161 w 2709847"/>
              <a:gd name="connsiteY4" fmla="*/ 84241 h 1361029"/>
              <a:gd name="connsiteX5" fmla="*/ 1464822 w 2709847"/>
              <a:gd name="connsiteY5" fmla="*/ 95541 h 1361029"/>
              <a:gd name="connsiteX6" fmla="*/ 2445173 w 2709847"/>
              <a:gd name="connsiteY6" fmla="*/ 824788 h 1361029"/>
              <a:gd name="connsiteX7" fmla="*/ 2263848 w 2709847"/>
              <a:gd name="connsiteY7" fmla="*/ 843755 h 1361029"/>
              <a:gd name="connsiteX8" fmla="*/ 2558356 w 2709847"/>
              <a:gd name="connsiteY8" fmla="*/ 1100947 h 1361029"/>
              <a:gd name="connsiteX9" fmla="*/ 2709847 w 2709847"/>
              <a:gd name="connsiteY9" fmla="*/ 797103 h 1361029"/>
              <a:gd name="connsiteX10" fmla="*/ 2528408 w 2709847"/>
              <a:gd name="connsiteY10" fmla="*/ 816081 h 1361029"/>
              <a:gd name="connsiteX11" fmla="*/ 1306555 w 2709847"/>
              <a:gd name="connsiteY11" fmla="*/ 107 h 1361029"/>
              <a:gd name="connsiteX12" fmla="*/ 1237072 w 2709847"/>
              <a:gd name="connsiteY12" fmla="*/ 12262 h 1361029"/>
              <a:gd name="connsiteX13" fmla="*/ 181231 w 2709847"/>
              <a:gd name="connsiteY13" fmla="*/ 1076455 h 1361029"/>
              <a:gd name="connsiteX14" fmla="*/ 0 w 2709847"/>
              <a:gd name="connsiteY14" fmla="*/ 1097320 h 1361029"/>
              <a:gd name="connsiteX15" fmla="*/ 213843 w 2709847"/>
              <a:gd name="connsiteY15" fmla="*/ 1361029 h 1361029"/>
              <a:gd name="connsiteX0" fmla="*/ 213843 w 2709847"/>
              <a:gd name="connsiteY0" fmla="*/ 1361029 h 1361029"/>
              <a:gd name="connsiteX1" fmla="*/ 445489 w 2709847"/>
              <a:gd name="connsiteY1" fmla="*/ 1046032 h 1361029"/>
              <a:gd name="connsiteX2" fmla="*/ 264372 w 2709847"/>
              <a:gd name="connsiteY2" fmla="*/ 1066884 h 1361029"/>
              <a:gd name="connsiteX3" fmla="*/ 1092645 w 2709847"/>
              <a:gd name="connsiteY3" fmla="*/ 131721 h 1361029"/>
              <a:gd name="connsiteX4" fmla="*/ 1276161 w 2709847"/>
              <a:gd name="connsiteY4" fmla="*/ 84241 h 1361029"/>
              <a:gd name="connsiteX5" fmla="*/ 1464822 w 2709847"/>
              <a:gd name="connsiteY5" fmla="*/ 95541 h 1361029"/>
              <a:gd name="connsiteX6" fmla="*/ 2445173 w 2709847"/>
              <a:gd name="connsiteY6" fmla="*/ 824788 h 1361029"/>
              <a:gd name="connsiteX7" fmla="*/ 2263848 w 2709847"/>
              <a:gd name="connsiteY7" fmla="*/ 843755 h 1361029"/>
              <a:gd name="connsiteX8" fmla="*/ 2558356 w 2709847"/>
              <a:gd name="connsiteY8" fmla="*/ 1100947 h 1361029"/>
              <a:gd name="connsiteX9" fmla="*/ 2709847 w 2709847"/>
              <a:gd name="connsiteY9" fmla="*/ 797103 h 1361029"/>
              <a:gd name="connsiteX10" fmla="*/ 2528408 w 2709847"/>
              <a:gd name="connsiteY10" fmla="*/ 816081 h 1361029"/>
              <a:gd name="connsiteX11" fmla="*/ 1306555 w 2709847"/>
              <a:gd name="connsiteY11" fmla="*/ 107 h 1361029"/>
              <a:gd name="connsiteX12" fmla="*/ 1237072 w 2709847"/>
              <a:gd name="connsiteY12" fmla="*/ 12262 h 1361029"/>
              <a:gd name="connsiteX13" fmla="*/ 181231 w 2709847"/>
              <a:gd name="connsiteY13" fmla="*/ 1076455 h 1361029"/>
              <a:gd name="connsiteX14" fmla="*/ 0 w 2709847"/>
              <a:gd name="connsiteY14" fmla="*/ 1097320 h 1361029"/>
              <a:gd name="connsiteX15" fmla="*/ 213843 w 2709847"/>
              <a:gd name="connsiteY15" fmla="*/ 1361029 h 1361029"/>
              <a:gd name="connsiteX0" fmla="*/ 213843 w 2709847"/>
              <a:gd name="connsiteY0" fmla="*/ 1361159 h 1361159"/>
              <a:gd name="connsiteX1" fmla="*/ 445489 w 2709847"/>
              <a:gd name="connsiteY1" fmla="*/ 1046162 h 1361159"/>
              <a:gd name="connsiteX2" fmla="*/ 264372 w 2709847"/>
              <a:gd name="connsiteY2" fmla="*/ 1067014 h 1361159"/>
              <a:gd name="connsiteX3" fmla="*/ 1092645 w 2709847"/>
              <a:gd name="connsiteY3" fmla="*/ 131851 h 1361159"/>
              <a:gd name="connsiteX4" fmla="*/ 1276161 w 2709847"/>
              <a:gd name="connsiteY4" fmla="*/ 84371 h 1361159"/>
              <a:gd name="connsiteX5" fmla="*/ 1464822 w 2709847"/>
              <a:gd name="connsiteY5" fmla="*/ 95671 h 1361159"/>
              <a:gd name="connsiteX6" fmla="*/ 2445173 w 2709847"/>
              <a:gd name="connsiteY6" fmla="*/ 824918 h 1361159"/>
              <a:gd name="connsiteX7" fmla="*/ 2263848 w 2709847"/>
              <a:gd name="connsiteY7" fmla="*/ 843885 h 1361159"/>
              <a:gd name="connsiteX8" fmla="*/ 2558356 w 2709847"/>
              <a:gd name="connsiteY8" fmla="*/ 1101077 h 1361159"/>
              <a:gd name="connsiteX9" fmla="*/ 2709847 w 2709847"/>
              <a:gd name="connsiteY9" fmla="*/ 797233 h 1361159"/>
              <a:gd name="connsiteX10" fmla="*/ 2528408 w 2709847"/>
              <a:gd name="connsiteY10" fmla="*/ 816211 h 1361159"/>
              <a:gd name="connsiteX11" fmla="*/ 1306555 w 2709847"/>
              <a:gd name="connsiteY11" fmla="*/ 237 h 1361159"/>
              <a:gd name="connsiteX12" fmla="*/ 1237072 w 2709847"/>
              <a:gd name="connsiteY12" fmla="*/ 12392 h 1361159"/>
              <a:gd name="connsiteX13" fmla="*/ 181231 w 2709847"/>
              <a:gd name="connsiteY13" fmla="*/ 1076585 h 1361159"/>
              <a:gd name="connsiteX14" fmla="*/ 0 w 2709847"/>
              <a:gd name="connsiteY14" fmla="*/ 1097450 h 1361159"/>
              <a:gd name="connsiteX15" fmla="*/ 213843 w 2709847"/>
              <a:gd name="connsiteY15" fmla="*/ 1361159 h 1361159"/>
              <a:gd name="connsiteX0" fmla="*/ 213843 w 2709847"/>
              <a:gd name="connsiteY0" fmla="*/ 1364828 h 1364828"/>
              <a:gd name="connsiteX1" fmla="*/ 445489 w 2709847"/>
              <a:gd name="connsiteY1" fmla="*/ 1049831 h 1364828"/>
              <a:gd name="connsiteX2" fmla="*/ 264372 w 2709847"/>
              <a:gd name="connsiteY2" fmla="*/ 1070683 h 1364828"/>
              <a:gd name="connsiteX3" fmla="*/ 1092645 w 2709847"/>
              <a:gd name="connsiteY3" fmla="*/ 135520 h 1364828"/>
              <a:gd name="connsiteX4" fmla="*/ 1276161 w 2709847"/>
              <a:gd name="connsiteY4" fmla="*/ 88040 h 1364828"/>
              <a:gd name="connsiteX5" fmla="*/ 1464822 w 2709847"/>
              <a:gd name="connsiteY5" fmla="*/ 99340 h 1364828"/>
              <a:gd name="connsiteX6" fmla="*/ 2445173 w 2709847"/>
              <a:gd name="connsiteY6" fmla="*/ 828587 h 1364828"/>
              <a:gd name="connsiteX7" fmla="*/ 2263848 w 2709847"/>
              <a:gd name="connsiteY7" fmla="*/ 847554 h 1364828"/>
              <a:gd name="connsiteX8" fmla="*/ 2558356 w 2709847"/>
              <a:gd name="connsiteY8" fmla="*/ 1104746 h 1364828"/>
              <a:gd name="connsiteX9" fmla="*/ 2709847 w 2709847"/>
              <a:gd name="connsiteY9" fmla="*/ 800902 h 1364828"/>
              <a:gd name="connsiteX10" fmla="*/ 2528408 w 2709847"/>
              <a:gd name="connsiteY10" fmla="*/ 819880 h 1364828"/>
              <a:gd name="connsiteX11" fmla="*/ 1344477 w 2709847"/>
              <a:gd name="connsiteY11" fmla="*/ 235 h 1364828"/>
              <a:gd name="connsiteX12" fmla="*/ 1237072 w 2709847"/>
              <a:gd name="connsiteY12" fmla="*/ 16061 h 1364828"/>
              <a:gd name="connsiteX13" fmla="*/ 181231 w 2709847"/>
              <a:gd name="connsiteY13" fmla="*/ 1080254 h 1364828"/>
              <a:gd name="connsiteX14" fmla="*/ 0 w 2709847"/>
              <a:gd name="connsiteY14" fmla="*/ 1101119 h 1364828"/>
              <a:gd name="connsiteX15" fmla="*/ 213843 w 2709847"/>
              <a:gd name="connsiteY15" fmla="*/ 1364828 h 1364828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7072 w 2709847"/>
              <a:gd name="connsiteY12" fmla="*/ 15826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6155 w 2709847"/>
              <a:gd name="connsiteY12" fmla="*/ 6345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58583 w 2709847"/>
              <a:gd name="connsiteY12" fmla="*/ 7364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9316 w 2709847"/>
              <a:gd name="connsiteY12" fmla="*/ 6040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5471 h 1365471"/>
              <a:gd name="connsiteX1" fmla="*/ 445489 w 2709847"/>
              <a:gd name="connsiteY1" fmla="*/ 1050474 h 1365471"/>
              <a:gd name="connsiteX2" fmla="*/ 264372 w 2709847"/>
              <a:gd name="connsiteY2" fmla="*/ 1071326 h 1365471"/>
              <a:gd name="connsiteX3" fmla="*/ 1092645 w 2709847"/>
              <a:gd name="connsiteY3" fmla="*/ 136163 h 1365471"/>
              <a:gd name="connsiteX4" fmla="*/ 1276161 w 2709847"/>
              <a:gd name="connsiteY4" fmla="*/ 88683 h 1365471"/>
              <a:gd name="connsiteX5" fmla="*/ 1464822 w 2709847"/>
              <a:gd name="connsiteY5" fmla="*/ 99983 h 1365471"/>
              <a:gd name="connsiteX6" fmla="*/ 2445173 w 2709847"/>
              <a:gd name="connsiteY6" fmla="*/ 829230 h 1365471"/>
              <a:gd name="connsiteX7" fmla="*/ 2263848 w 2709847"/>
              <a:gd name="connsiteY7" fmla="*/ 848197 h 1365471"/>
              <a:gd name="connsiteX8" fmla="*/ 2558356 w 2709847"/>
              <a:gd name="connsiteY8" fmla="*/ 1105389 h 1365471"/>
              <a:gd name="connsiteX9" fmla="*/ 2709847 w 2709847"/>
              <a:gd name="connsiteY9" fmla="*/ 801545 h 1365471"/>
              <a:gd name="connsiteX10" fmla="*/ 2528408 w 2709847"/>
              <a:gd name="connsiteY10" fmla="*/ 820523 h 1365471"/>
              <a:gd name="connsiteX11" fmla="*/ 1344477 w 2709847"/>
              <a:gd name="connsiteY11" fmla="*/ 878 h 1365471"/>
              <a:gd name="connsiteX12" fmla="*/ 1239316 w 2709847"/>
              <a:gd name="connsiteY12" fmla="*/ 6918 h 1365471"/>
              <a:gd name="connsiteX13" fmla="*/ 181231 w 2709847"/>
              <a:gd name="connsiteY13" fmla="*/ 1080897 h 1365471"/>
              <a:gd name="connsiteX14" fmla="*/ 0 w 2709847"/>
              <a:gd name="connsiteY14" fmla="*/ 1101762 h 1365471"/>
              <a:gd name="connsiteX15" fmla="*/ 213843 w 2709847"/>
              <a:gd name="connsiteY15" fmla="*/ 1365471 h 1365471"/>
              <a:gd name="connsiteX0" fmla="*/ 213843 w 2709847"/>
              <a:gd name="connsiteY0" fmla="*/ 1365471 h 1365471"/>
              <a:gd name="connsiteX1" fmla="*/ 445489 w 2709847"/>
              <a:gd name="connsiteY1" fmla="*/ 1050474 h 1365471"/>
              <a:gd name="connsiteX2" fmla="*/ 264372 w 2709847"/>
              <a:gd name="connsiteY2" fmla="*/ 1071326 h 1365471"/>
              <a:gd name="connsiteX3" fmla="*/ 1092645 w 2709847"/>
              <a:gd name="connsiteY3" fmla="*/ 136163 h 1365471"/>
              <a:gd name="connsiteX4" fmla="*/ 1276161 w 2709847"/>
              <a:gd name="connsiteY4" fmla="*/ 88683 h 1365471"/>
              <a:gd name="connsiteX5" fmla="*/ 1464822 w 2709847"/>
              <a:gd name="connsiteY5" fmla="*/ 99983 h 1365471"/>
              <a:gd name="connsiteX6" fmla="*/ 2445173 w 2709847"/>
              <a:gd name="connsiteY6" fmla="*/ 829230 h 1365471"/>
              <a:gd name="connsiteX7" fmla="*/ 2263848 w 2709847"/>
              <a:gd name="connsiteY7" fmla="*/ 848197 h 1365471"/>
              <a:gd name="connsiteX8" fmla="*/ 2558356 w 2709847"/>
              <a:gd name="connsiteY8" fmla="*/ 1105389 h 1365471"/>
              <a:gd name="connsiteX9" fmla="*/ 2709847 w 2709847"/>
              <a:gd name="connsiteY9" fmla="*/ 801545 h 1365471"/>
              <a:gd name="connsiteX10" fmla="*/ 2528408 w 2709847"/>
              <a:gd name="connsiteY10" fmla="*/ 820523 h 1365471"/>
              <a:gd name="connsiteX11" fmla="*/ 1344477 w 2709847"/>
              <a:gd name="connsiteY11" fmla="*/ 878 h 1365471"/>
              <a:gd name="connsiteX12" fmla="*/ 1239316 w 2709847"/>
              <a:gd name="connsiteY12" fmla="*/ 6918 h 1365471"/>
              <a:gd name="connsiteX13" fmla="*/ 181231 w 2709847"/>
              <a:gd name="connsiteY13" fmla="*/ 1080897 h 1365471"/>
              <a:gd name="connsiteX14" fmla="*/ 0 w 2709847"/>
              <a:gd name="connsiteY14" fmla="*/ 1101762 h 1365471"/>
              <a:gd name="connsiteX15" fmla="*/ 213843 w 2709847"/>
              <a:gd name="connsiteY15" fmla="*/ 1365471 h 1365471"/>
              <a:gd name="connsiteX0" fmla="*/ 117706 w 2613710"/>
              <a:gd name="connsiteY0" fmla="*/ 1365471 h 1365471"/>
              <a:gd name="connsiteX1" fmla="*/ 349352 w 2613710"/>
              <a:gd name="connsiteY1" fmla="*/ 1050474 h 1365471"/>
              <a:gd name="connsiteX2" fmla="*/ 168235 w 2613710"/>
              <a:gd name="connsiteY2" fmla="*/ 1071326 h 1365471"/>
              <a:gd name="connsiteX3" fmla="*/ 996508 w 2613710"/>
              <a:gd name="connsiteY3" fmla="*/ 136163 h 1365471"/>
              <a:gd name="connsiteX4" fmla="*/ 1180024 w 2613710"/>
              <a:gd name="connsiteY4" fmla="*/ 88683 h 1365471"/>
              <a:gd name="connsiteX5" fmla="*/ 1368685 w 2613710"/>
              <a:gd name="connsiteY5" fmla="*/ 99983 h 1365471"/>
              <a:gd name="connsiteX6" fmla="*/ 2349036 w 2613710"/>
              <a:gd name="connsiteY6" fmla="*/ 829230 h 1365471"/>
              <a:gd name="connsiteX7" fmla="*/ 2167711 w 2613710"/>
              <a:gd name="connsiteY7" fmla="*/ 848197 h 1365471"/>
              <a:gd name="connsiteX8" fmla="*/ 2462219 w 2613710"/>
              <a:gd name="connsiteY8" fmla="*/ 1105389 h 1365471"/>
              <a:gd name="connsiteX9" fmla="*/ 2613710 w 2613710"/>
              <a:gd name="connsiteY9" fmla="*/ 801545 h 1365471"/>
              <a:gd name="connsiteX10" fmla="*/ 2432271 w 2613710"/>
              <a:gd name="connsiteY10" fmla="*/ 820523 h 1365471"/>
              <a:gd name="connsiteX11" fmla="*/ 1248340 w 2613710"/>
              <a:gd name="connsiteY11" fmla="*/ 878 h 1365471"/>
              <a:gd name="connsiteX12" fmla="*/ 1143179 w 2613710"/>
              <a:gd name="connsiteY12" fmla="*/ 6918 h 1365471"/>
              <a:gd name="connsiteX13" fmla="*/ 85094 w 2613710"/>
              <a:gd name="connsiteY13" fmla="*/ 1080897 h 1365471"/>
              <a:gd name="connsiteX14" fmla="*/ 0 w 2613710"/>
              <a:gd name="connsiteY14" fmla="*/ 1088783 h 1365471"/>
              <a:gd name="connsiteX15" fmla="*/ 117706 w 2613710"/>
              <a:gd name="connsiteY15" fmla="*/ 1365471 h 1365471"/>
              <a:gd name="connsiteX0" fmla="*/ 117706 w 2613710"/>
              <a:gd name="connsiteY0" fmla="*/ 1365471 h 1365471"/>
              <a:gd name="connsiteX1" fmla="*/ 265233 w 2613710"/>
              <a:gd name="connsiteY1" fmla="*/ 1061831 h 1365471"/>
              <a:gd name="connsiteX2" fmla="*/ 168235 w 2613710"/>
              <a:gd name="connsiteY2" fmla="*/ 1071326 h 1365471"/>
              <a:gd name="connsiteX3" fmla="*/ 996508 w 2613710"/>
              <a:gd name="connsiteY3" fmla="*/ 136163 h 1365471"/>
              <a:gd name="connsiteX4" fmla="*/ 1180024 w 2613710"/>
              <a:gd name="connsiteY4" fmla="*/ 88683 h 1365471"/>
              <a:gd name="connsiteX5" fmla="*/ 1368685 w 2613710"/>
              <a:gd name="connsiteY5" fmla="*/ 99983 h 1365471"/>
              <a:gd name="connsiteX6" fmla="*/ 2349036 w 2613710"/>
              <a:gd name="connsiteY6" fmla="*/ 829230 h 1365471"/>
              <a:gd name="connsiteX7" fmla="*/ 2167711 w 2613710"/>
              <a:gd name="connsiteY7" fmla="*/ 848197 h 1365471"/>
              <a:gd name="connsiteX8" fmla="*/ 2462219 w 2613710"/>
              <a:gd name="connsiteY8" fmla="*/ 1105389 h 1365471"/>
              <a:gd name="connsiteX9" fmla="*/ 2613710 w 2613710"/>
              <a:gd name="connsiteY9" fmla="*/ 801545 h 1365471"/>
              <a:gd name="connsiteX10" fmla="*/ 2432271 w 2613710"/>
              <a:gd name="connsiteY10" fmla="*/ 820523 h 1365471"/>
              <a:gd name="connsiteX11" fmla="*/ 1248340 w 2613710"/>
              <a:gd name="connsiteY11" fmla="*/ 878 h 1365471"/>
              <a:gd name="connsiteX12" fmla="*/ 1143179 w 2613710"/>
              <a:gd name="connsiteY12" fmla="*/ 6918 h 1365471"/>
              <a:gd name="connsiteX13" fmla="*/ 85094 w 2613710"/>
              <a:gd name="connsiteY13" fmla="*/ 1080897 h 1365471"/>
              <a:gd name="connsiteX14" fmla="*/ 0 w 2613710"/>
              <a:gd name="connsiteY14" fmla="*/ 1088783 h 1365471"/>
              <a:gd name="connsiteX15" fmla="*/ 117706 w 2613710"/>
              <a:gd name="connsiteY15" fmla="*/ 1365471 h 1365471"/>
              <a:gd name="connsiteX0" fmla="*/ 145422 w 2613710"/>
              <a:gd name="connsiteY0" fmla="*/ 1327894 h 1327894"/>
              <a:gd name="connsiteX1" fmla="*/ 265233 w 2613710"/>
              <a:gd name="connsiteY1" fmla="*/ 1061831 h 1327894"/>
              <a:gd name="connsiteX2" fmla="*/ 168235 w 2613710"/>
              <a:gd name="connsiteY2" fmla="*/ 1071326 h 1327894"/>
              <a:gd name="connsiteX3" fmla="*/ 996508 w 2613710"/>
              <a:gd name="connsiteY3" fmla="*/ 136163 h 1327894"/>
              <a:gd name="connsiteX4" fmla="*/ 1180024 w 2613710"/>
              <a:gd name="connsiteY4" fmla="*/ 88683 h 1327894"/>
              <a:gd name="connsiteX5" fmla="*/ 1368685 w 2613710"/>
              <a:gd name="connsiteY5" fmla="*/ 99983 h 1327894"/>
              <a:gd name="connsiteX6" fmla="*/ 2349036 w 2613710"/>
              <a:gd name="connsiteY6" fmla="*/ 829230 h 1327894"/>
              <a:gd name="connsiteX7" fmla="*/ 2167711 w 2613710"/>
              <a:gd name="connsiteY7" fmla="*/ 848197 h 1327894"/>
              <a:gd name="connsiteX8" fmla="*/ 2462219 w 2613710"/>
              <a:gd name="connsiteY8" fmla="*/ 1105389 h 1327894"/>
              <a:gd name="connsiteX9" fmla="*/ 2613710 w 2613710"/>
              <a:gd name="connsiteY9" fmla="*/ 801545 h 1327894"/>
              <a:gd name="connsiteX10" fmla="*/ 2432271 w 2613710"/>
              <a:gd name="connsiteY10" fmla="*/ 820523 h 1327894"/>
              <a:gd name="connsiteX11" fmla="*/ 1248340 w 2613710"/>
              <a:gd name="connsiteY11" fmla="*/ 878 h 1327894"/>
              <a:gd name="connsiteX12" fmla="*/ 1143179 w 2613710"/>
              <a:gd name="connsiteY12" fmla="*/ 6918 h 1327894"/>
              <a:gd name="connsiteX13" fmla="*/ 85094 w 2613710"/>
              <a:gd name="connsiteY13" fmla="*/ 1080897 h 1327894"/>
              <a:gd name="connsiteX14" fmla="*/ 0 w 2613710"/>
              <a:gd name="connsiteY14" fmla="*/ 1088783 h 1327894"/>
              <a:gd name="connsiteX15" fmla="*/ 145422 w 2613710"/>
              <a:gd name="connsiteY15" fmla="*/ 1327894 h 1327894"/>
              <a:gd name="connsiteX0" fmla="*/ 145422 w 2613710"/>
              <a:gd name="connsiteY0" fmla="*/ 1327894 h 1327894"/>
              <a:gd name="connsiteX1" fmla="*/ 265233 w 2613710"/>
              <a:gd name="connsiteY1" fmla="*/ 1061831 h 1327894"/>
              <a:gd name="connsiteX2" fmla="*/ 168235 w 2613710"/>
              <a:gd name="connsiteY2" fmla="*/ 1071326 h 1327894"/>
              <a:gd name="connsiteX3" fmla="*/ 996508 w 2613710"/>
              <a:gd name="connsiteY3" fmla="*/ 136163 h 1327894"/>
              <a:gd name="connsiteX4" fmla="*/ 1180024 w 2613710"/>
              <a:gd name="connsiteY4" fmla="*/ 88683 h 1327894"/>
              <a:gd name="connsiteX5" fmla="*/ 1368685 w 2613710"/>
              <a:gd name="connsiteY5" fmla="*/ 99983 h 1327894"/>
              <a:gd name="connsiteX6" fmla="*/ 2349036 w 2613710"/>
              <a:gd name="connsiteY6" fmla="*/ 829230 h 1327894"/>
              <a:gd name="connsiteX7" fmla="*/ 2253576 w 2613710"/>
              <a:gd name="connsiteY7" fmla="*/ 861982 h 1327894"/>
              <a:gd name="connsiteX8" fmla="*/ 2462219 w 2613710"/>
              <a:gd name="connsiteY8" fmla="*/ 1105389 h 1327894"/>
              <a:gd name="connsiteX9" fmla="*/ 2613710 w 2613710"/>
              <a:gd name="connsiteY9" fmla="*/ 801545 h 1327894"/>
              <a:gd name="connsiteX10" fmla="*/ 2432271 w 2613710"/>
              <a:gd name="connsiteY10" fmla="*/ 820523 h 1327894"/>
              <a:gd name="connsiteX11" fmla="*/ 1248340 w 2613710"/>
              <a:gd name="connsiteY11" fmla="*/ 878 h 1327894"/>
              <a:gd name="connsiteX12" fmla="*/ 1143179 w 2613710"/>
              <a:gd name="connsiteY12" fmla="*/ 6918 h 1327894"/>
              <a:gd name="connsiteX13" fmla="*/ 85094 w 2613710"/>
              <a:gd name="connsiteY13" fmla="*/ 1080897 h 1327894"/>
              <a:gd name="connsiteX14" fmla="*/ 0 w 2613710"/>
              <a:gd name="connsiteY14" fmla="*/ 1088783 h 1327894"/>
              <a:gd name="connsiteX15" fmla="*/ 145422 w 2613710"/>
              <a:gd name="connsiteY15" fmla="*/ 1327894 h 1327894"/>
              <a:gd name="connsiteX0" fmla="*/ 145422 w 2546453"/>
              <a:gd name="connsiteY0" fmla="*/ 1327894 h 1327894"/>
              <a:gd name="connsiteX1" fmla="*/ 265233 w 2546453"/>
              <a:gd name="connsiteY1" fmla="*/ 1061831 h 1327894"/>
              <a:gd name="connsiteX2" fmla="*/ 168235 w 2546453"/>
              <a:gd name="connsiteY2" fmla="*/ 1071326 h 1327894"/>
              <a:gd name="connsiteX3" fmla="*/ 996508 w 2546453"/>
              <a:gd name="connsiteY3" fmla="*/ 136163 h 1327894"/>
              <a:gd name="connsiteX4" fmla="*/ 1180024 w 2546453"/>
              <a:gd name="connsiteY4" fmla="*/ 88683 h 1327894"/>
              <a:gd name="connsiteX5" fmla="*/ 1368685 w 2546453"/>
              <a:gd name="connsiteY5" fmla="*/ 99983 h 1327894"/>
              <a:gd name="connsiteX6" fmla="*/ 2349036 w 2546453"/>
              <a:gd name="connsiteY6" fmla="*/ 829230 h 1327894"/>
              <a:gd name="connsiteX7" fmla="*/ 2253576 w 2546453"/>
              <a:gd name="connsiteY7" fmla="*/ 861982 h 1327894"/>
              <a:gd name="connsiteX8" fmla="*/ 2462219 w 2546453"/>
              <a:gd name="connsiteY8" fmla="*/ 1105389 h 1327894"/>
              <a:gd name="connsiteX9" fmla="*/ 2546453 w 2546453"/>
              <a:gd name="connsiteY9" fmla="*/ 793708 h 1327894"/>
              <a:gd name="connsiteX10" fmla="*/ 2432271 w 2546453"/>
              <a:gd name="connsiteY10" fmla="*/ 820523 h 1327894"/>
              <a:gd name="connsiteX11" fmla="*/ 1248340 w 2546453"/>
              <a:gd name="connsiteY11" fmla="*/ 878 h 1327894"/>
              <a:gd name="connsiteX12" fmla="*/ 1143179 w 2546453"/>
              <a:gd name="connsiteY12" fmla="*/ 6918 h 1327894"/>
              <a:gd name="connsiteX13" fmla="*/ 85094 w 2546453"/>
              <a:gd name="connsiteY13" fmla="*/ 1080897 h 1327894"/>
              <a:gd name="connsiteX14" fmla="*/ 0 w 2546453"/>
              <a:gd name="connsiteY14" fmla="*/ 1088783 h 1327894"/>
              <a:gd name="connsiteX15" fmla="*/ 145422 w 2546453"/>
              <a:gd name="connsiteY15" fmla="*/ 1327894 h 1327894"/>
              <a:gd name="connsiteX0" fmla="*/ 145422 w 2546453"/>
              <a:gd name="connsiteY0" fmla="*/ 1327894 h 1327894"/>
              <a:gd name="connsiteX1" fmla="*/ 265233 w 2546453"/>
              <a:gd name="connsiteY1" fmla="*/ 1061831 h 1327894"/>
              <a:gd name="connsiteX2" fmla="*/ 168235 w 2546453"/>
              <a:gd name="connsiteY2" fmla="*/ 1071326 h 1327894"/>
              <a:gd name="connsiteX3" fmla="*/ 996508 w 2546453"/>
              <a:gd name="connsiteY3" fmla="*/ 136163 h 1327894"/>
              <a:gd name="connsiteX4" fmla="*/ 1180024 w 2546453"/>
              <a:gd name="connsiteY4" fmla="*/ 88683 h 1327894"/>
              <a:gd name="connsiteX5" fmla="*/ 1368685 w 2546453"/>
              <a:gd name="connsiteY5" fmla="*/ 99983 h 1327894"/>
              <a:gd name="connsiteX6" fmla="*/ 2349036 w 2546453"/>
              <a:gd name="connsiteY6" fmla="*/ 829230 h 1327894"/>
              <a:gd name="connsiteX7" fmla="*/ 2253576 w 2546453"/>
              <a:gd name="connsiteY7" fmla="*/ 861982 h 1327894"/>
              <a:gd name="connsiteX8" fmla="*/ 2418414 w 2546453"/>
              <a:gd name="connsiteY8" fmla="*/ 1085927 h 1327894"/>
              <a:gd name="connsiteX9" fmla="*/ 2546453 w 2546453"/>
              <a:gd name="connsiteY9" fmla="*/ 793708 h 1327894"/>
              <a:gd name="connsiteX10" fmla="*/ 2432271 w 2546453"/>
              <a:gd name="connsiteY10" fmla="*/ 820523 h 1327894"/>
              <a:gd name="connsiteX11" fmla="*/ 1248340 w 2546453"/>
              <a:gd name="connsiteY11" fmla="*/ 878 h 1327894"/>
              <a:gd name="connsiteX12" fmla="*/ 1143179 w 2546453"/>
              <a:gd name="connsiteY12" fmla="*/ 6918 h 1327894"/>
              <a:gd name="connsiteX13" fmla="*/ 85094 w 2546453"/>
              <a:gd name="connsiteY13" fmla="*/ 1080897 h 1327894"/>
              <a:gd name="connsiteX14" fmla="*/ 0 w 2546453"/>
              <a:gd name="connsiteY14" fmla="*/ 1088783 h 1327894"/>
              <a:gd name="connsiteX15" fmla="*/ 145422 w 2546453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53576 w 2523000"/>
              <a:gd name="connsiteY7" fmla="*/ 861982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63849 w 2523000"/>
              <a:gd name="connsiteY7" fmla="*/ 835219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46987 w 2523000"/>
              <a:gd name="connsiteY7" fmla="*/ 854414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64430 w 2523000"/>
              <a:gd name="connsiteY7" fmla="*/ 843601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180024 w 2498385"/>
              <a:gd name="connsiteY4" fmla="*/ 88683 h 1327894"/>
              <a:gd name="connsiteX5" fmla="*/ 1368685 w 2498385"/>
              <a:gd name="connsiteY5" fmla="*/ 99983 h 1327894"/>
              <a:gd name="connsiteX6" fmla="*/ 2349036 w 2498385"/>
              <a:gd name="connsiteY6" fmla="*/ 829230 h 1327894"/>
              <a:gd name="connsiteX7" fmla="*/ 2264430 w 2498385"/>
              <a:gd name="connsiteY7" fmla="*/ 843601 h 1327894"/>
              <a:gd name="connsiteX8" fmla="*/ 2418414 w 2498385"/>
              <a:gd name="connsiteY8" fmla="*/ 1085927 h 1327894"/>
              <a:gd name="connsiteX9" fmla="*/ 2498385 w 2498385"/>
              <a:gd name="connsiteY9" fmla="*/ 800198 h 1327894"/>
              <a:gd name="connsiteX10" fmla="*/ 2432271 w 2498385"/>
              <a:gd name="connsiteY10" fmla="*/ 820523 h 1327894"/>
              <a:gd name="connsiteX11" fmla="*/ 1248340 w 2498385"/>
              <a:gd name="connsiteY11" fmla="*/ 878 h 1327894"/>
              <a:gd name="connsiteX12" fmla="*/ 1143179 w 2498385"/>
              <a:gd name="connsiteY12" fmla="*/ 6918 h 1327894"/>
              <a:gd name="connsiteX13" fmla="*/ 85094 w 2498385"/>
              <a:gd name="connsiteY13" fmla="*/ 1080897 h 1327894"/>
              <a:gd name="connsiteX14" fmla="*/ 0 w 2498385"/>
              <a:gd name="connsiteY14" fmla="*/ 1088783 h 1327894"/>
              <a:gd name="connsiteX15" fmla="*/ 145422 w 2498385"/>
              <a:gd name="connsiteY15" fmla="*/ 1327894 h 132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98385" h="1327894">
                <a:moveTo>
                  <a:pt x="145422" y="1327894"/>
                </a:moveTo>
                <a:lnTo>
                  <a:pt x="265233" y="1061831"/>
                </a:lnTo>
                <a:lnTo>
                  <a:pt x="168235" y="1071326"/>
                </a:lnTo>
                <a:cubicBezTo>
                  <a:pt x="242124" y="640054"/>
                  <a:pt x="565699" y="282458"/>
                  <a:pt x="996508" y="136163"/>
                </a:cubicBezTo>
                <a:lnTo>
                  <a:pt x="1180024" y="88683"/>
                </a:lnTo>
                <a:cubicBezTo>
                  <a:pt x="1251474" y="82052"/>
                  <a:pt x="1305798" y="96216"/>
                  <a:pt x="1368685" y="99983"/>
                </a:cubicBezTo>
                <a:cubicBezTo>
                  <a:pt x="1808716" y="158520"/>
                  <a:pt x="2187424" y="434414"/>
                  <a:pt x="2349036" y="829230"/>
                </a:cubicBezTo>
                <a:lnTo>
                  <a:pt x="2264430" y="843601"/>
                </a:lnTo>
                <a:lnTo>
                  <a:pt x="2418414" y="1085927"/>
                </a:lnTo>
                <a:lnTo>
                  <a:pt x="2498385" y="800198"/>
                </a:lnTo>
                <a:lnTo>
                  <a:pt x="2432271" y="820523"/>
                </a:lnTo>
                <a:cubicBezTo>
                  <a:pt x="2241661" y="327203"/>
                  <a:pt x="1734307" y="4427"/>
                  <a:pt x="1248340" y="878"/>
                </a:cubicBezTo>
                <a:cubicBezTo>
                  <a:pt x="1205201" y="-3015"/>
                  <a:pt x="1154087" y="7308"/>
                  <a:pt x="1143179" y="6918"/>
                </a:cubicBezTo>
                <a:cubicBezTo>
                  <a:pt x="576590" y="109403"/>
                  <a:pt x="166067" y="544650"/>
                  <a:pt x="85094" y="1080897"/>
                </a:cubicBezTo>
                <a:lnTo>
                  <a:pt x="0" y="1088783"/>
                </a:lnTo>
                <a:lnTo>
                  <a:pt x="145422" y="1327894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VN">
              <a:solidFill>
                <a:schemeClr val="tx1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63441" y="1787639"/>
            <a:ext cx="2422747" cy="125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252923" y="1775053"/>
            <a:ext cx="2179083" cy="125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33386" y="2341186"/>
            <a:ext cx="1748523" cy="125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3158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37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2 0.0007 C 0.0129 0.05857 0.02878 0.10741 0.05313 0.1581 C 0.0681 0.19329 0.10756 0.20695 0.13555 0.20695 C 0.16342 0.20579 0.20599 0.19028 0.22123 0.15509 C 0.24571 0.10417 0.25899 0.0588 0.27331 0.0007 " pathEditMode="fixed" rAng="0" ptsTypes="AAAAA">
                                      <p:cBhvr>
                                        <p:cTn id="60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20" y="10301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4" presetClass="pat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0156 -1.85185E-6 L -0.07526 -0.05671 C -0.09023 -0.06852 -0.11406 -0.08472 -0.13802 -0.08472 C -0.16536 -0.08472 -0.18672 -0.06852 -0.20156 -0.05671 L -0.27448 -1.85185E-6 " pathEditMode="relative" rAng="0" ptsTypes="AAAAA">
                                      <p:cBhvr>
                                        <p:cTn id="6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46" y="-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1" grpId="0" animBg="1"/>
      <p:bldP spid="9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C0956D-A712-2540-8504-D44F9E9B07A6}"/>
              </a:ext>
            </a:extLst>
          </p:cNvPr>
          <p:cNvSpPr txBox="1"/>
          <p:nvPr/>
        </p:nvSpPr>
        <p:spPr>
          <a:xfrm>
            <a:off x="1363441" y="462371"/>
            <a:ext cx="4999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/>
              <a:t>Trên mỗi toa tàu ghi một số: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3B7C55C-7701-AE4C-B1D5-911FBBA99A74}"/>
              </a:ext>
            </a:extLst>
          </p:cNvPr>
          <p:cNvGrpSpPr/>
          <p:nvPr/>
        </p:nvGrpSpPr>
        <p:grpSpPr>
          <a:xfrm>
            <a:off x="953017" y="278565"/>
            <a:ext cx="605826" cy="830997"/>
            <a:chOff x="3174278" y="237323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8F21CE0-122E-EB41-806A-00C161FD67B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F45B24C-A16A-0543-ADC7-66976CE0825A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3C3E920-CE48-394C-B239-0B3D9B554E3E}"/>
              </a:ext>
            </a:extLst>
          </p:cNvPr>
          <p:cNvSpPr/>
          <p:nvPr/>
        </p:nvSpPr>
        <p:spPr>
          <a:xfrm>
            <a:off x="926013" y="1129545"/>
            <a:ext cx="9856926" cy="1315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ở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đoàn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tàu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 </a:t>
            </a:r>
            <a:endParaRPr lang="en-VN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E88B96-C523-DD40-925D-C65C2E8C31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13" y="2588859"/>
            <a:ext cx="10391525" cy="227314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2643CFE-42D2-0540-93DF-C39560441301}"/>
              </a:ext>
            </a:extLst>
          </p:cNvPr>
          <p:cNvCxnSpPr/>
          <p:nvPr/>
        </p:nvCxnSpPr>
        <p:spPr>
          <a:xfrm>
            <a:off x="3626604" y="1787225"/>
            <a:ext cx="189079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F9C3A0A-8F35-744D-9A74-228D6395381B}"/>
              </a:ext>
            </a:extLst>
          </p:cNvPr>
          <p:cNvCxnSpPr/>
          <p:nvPr/>
        </p:nvCxnSpPr>
        <p:spPr>
          <a:xfrm>
            <a:off x="5964264" y="1787225"/>
            <a:ext cx="1890793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9AE6E2C0-1A27-FA43-9DDE-19E7870449A1}"/>
              </a:ext>
            </a:extLst>
          </p:cNvPr>
          <p:cNvSpPr/>
          <p:nvPr/>
        </p:nvSpPr>
        <p:spPr>
          <a:xfrm>
            <a:off x="5331417" y="2743200"/>
            <a:ext cx="1735810" cy="176680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097ECD8-BB14-524A-9FA8-CD868601E2C5}"/>
              </a:ext>
            </a:extLst>
          </p:cNvPr>
          <p:cNvSpPr/>
          <p:nvPr/>
        </p:nvSpPr>
        <p:spPr>
          <a:xfrm>
            <a:off x="3469037" y="2743199"/>
            <a:ext cx="1735810" cy="1766807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61E8E0A-F61F-EE45-9EAC-B1C87FBBC94B}"/>
              </a:ext>
            </a:extLst>
          </p:cNvPr>
          <p:cNvGrpSpPr/>
          <p:nvPr/>
        </p:nvGrpSpPr>
        <p:grpSpPr>
          <a:xfrm>
            <a:off x="3230264" y="4862005"/>
            <a:ext cx="5467999" cy="1200329"/>
            <a:chOff x="2881820" y="1869132"/>
            <a:chExt cx="5467999" cy="1200329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AFEA17D9-E968-FB47-9FFF-E82C6514F2D0}"/>
                </a:ext>
              </a:extLst>
            </p:cNvPr>
            <p:cNvSpPr/>
            <p:nvPr/>
          </p:nvSpPr>
          <p:spPr>
            <a:xfrm>
              <a:off x="2881820" y="2104796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5E68E4E-03BC-6D4C-A7C8-10B55861AEA1}"/>
                </a:ext>
              </a:extLst>
            </p:cNvPr>
            <p:cNvSpPr txBox="1"/>
            <p:nvPr/>
          </p:nvSpPr>
          <p:spPr>
            <a:xfrm>
              <a:off x="3915269" y="1869132"/>
              <a:ext cx="11715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7200" dirty="0"/>
                <a:t>-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FD8A7A6-1867-AA4A-8EE7-321CA3D89B53}"/>
                </a:ext>
              </a:extLst>
            </p:cNvPr>
            <p:cNvSpPr txBox="1"/>
            <p:nvPr/>
          </p:nvSpPr>
          <p:spPr>
            <a:xfrm>
              <a:off x="6132587" y="2169156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4400" dirty="0"/>
                <a:t>=</a:t>
              </a: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637306EB-4076-A64A-AC9A-FEB79D129C75}"/>
                </a:ext>
              </a:extLst>
            </p:cNvPr>
            <p:cNvSpPr/>
            <p:nvPr/>
          </p:nvSpPr>
          <p:spPr>
            <a:xfrm>
              <a:off x="5129534" y="2071545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876E64CC-9313-A44D-83BA-CC6CA068D135}"/>
                </a:ext>
              </a:extLst>
            </p:cNvPr>
            <p:cNvSpPr/>
            <p:nvPr/>
          </p:nvSpPr>
          <p:spPr>
            <a:xfrm>
              <a:off x="7389456" y="2071543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8E46787E-9777-624B-AF04-B437E985E97A}"/>
              </a:ext>
            </a:extLst>
          </p:cNvPr>
          <p:cNvSpPr/>
          <p:nvPr/>
        </p:nvSpPr>
        <p:spPr>
          <a:xfrm>
            <a:off x="3345477" y="5234847"/>
            <a:ext cx="755335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en-VN" sz="4000" dirty="0">
                <a:solidFill>
                  <a:srgbClr val="FF0000"/>
                </a:solidFill>
              </a:rPr>
              <a:t>41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8009410-A25A-3942-95E9-07DB337D2737}"/>
              </a:ext>
            </a:extLst>
          </p:cNvPr>
          <p:cNvSpPr/>
          <p:nvPr/>
        </p:nvSpPr>
        <p:spPr>
          <a:xfrm>
            <a:off x="5580491" y="5214461"/>
            <a:ext cx="755335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en-VN" sz="4000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0D82C8F-1D1A-084B-81CB-85B41D200D72}"/>
              </a:ext>
            </a:extLst>
          </p:cNvPr>
          <p:cNvSpPr/>
          <p:nvPr/>
        </p:nvSpPr>
        <p:spPr>
          <a:xfrm>
            <a:off x="7846757" y="5214461"/>
            <a:ext cx="717249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en-VN" sz="4000" dirty="0">
                <a:solidFill>
                  <a:srgbClr val="FF0000"/>
                </a:solidFill>
              </a:rPr>
              <a:t>11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2233224" y="1731362"/>
            <a:ext cx="6143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6828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  <p:bldP spid="14" grpId="0" animBg="1"/>
      <p:bldP spid="21" grpId="0" animBg="1"/>
      <p:bldP spid="22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UTM Avo"/>
            </a:endParaRPr>
          </a:p>
        </p:txBody>
      </p:sp>
      <p:pic>
        <p:nvPicPr>
          <p:cNvPr id="9" name="Picture 8" descr="Ảnh giấy o ly.jpg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515" y="261879"/>
            <a:ext cx="7848600" cy="6381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250827" y="1277401"/>
            <a:ext cx="1199151" cy="1792371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UTM Avo"/>
            </a:endParaRPr>
          </a:p>
        </p:txBody>
      </p:sp>
      <p:pic>
        <p:nvPicPr>
          <p:cNvPr id="7" name="图片 40964" descr="1-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65" y="60308"/>
            <a:ext cx="1327151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0827" y="1559431"/>
            <a:ext cx="12935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2800" b="1" dirty="0" err="1">
                <a:solidFill>
                  <a:srgbClr val="FF0000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Vở</a:t>
            </a:r>
            <a:endParaRPr lang="en-US" sz="2800" b="1" dirty="0">
              <a:solidFill>
                <a:srgbClr val="FF0000"/>
              </a:solidFill>
              <a:latin typeface="HP001 4H" panose="020B0603050302020204" pitchFamily="34" charset="0"/>
              <a:cs typeface="Times New Roman" panose="02020603050405020304" pitchFamily="18" charset="0"/>
            </a:endParaRPr>
          </a:p>
          <a:p>
            <a:pPr algn="ctr" defTabSz="914377"/>
            <a:r>
              <a:rPr lang="en-US" sz="2800" b="1" dirty="0" err="1">
                <a:solidFill>
                  <a:srgbClr val="FF0000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Toán</a:t>
            </a:r>
            <a:endParaRPr lang="en-US" sz="2800" b="1" dirty="0">
              <a:solidFill>
                <a:srgbClr val="FF0000"/>
              </a:solidFill>
              <a:latin typeface="HP001 4H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56124" y="493478"/>
            <a:ext cx="68582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tư</a:t>
            </a:r>
            <a:r>
              <a:rPr lang="en-US" sz="28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ngày</a:t>
            </a:r>
            <a:r>
              <a:rPr lang="en-US" sz="2800" b="1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800" b="1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14 </a:t>
            </a:r>
            <a:r>
              <a:rPr lang="en-US" sz="28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tháng</a:t>
            </a:r>
            <a:r>
              <a:rPr lang="en-US" sz="28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9 </a:t>
            </a:r>
            <a:r>
              <a:rPr lang="en-US" sz="2800" b="1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năm</a:t>
            </a:r>
            <a:r>
              <a:rPr lang="en-US" sz="2800" b="1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800" b="1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2022</a:t>
            </a:r>
            <a:endParaRPr lang="en-US" sz="2800" b="1" dirty="0">
              <a:solidFill>
                <a:srgbClr val="000000">
                  <a:lumMod val="95000"/>
                  <a:lumOff val="5000"/>
                </a:srgbClr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30935" y="1092200"/>
            <a:ext cx="1638619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Toán</a:t>
            </a:r>
            <a:endParaRPr lang="en-US" sz="2800" b="1" dirty="0">
              <a:solidFill>
                <a:srgbClr val="000000">
                  <a:lumMod val="95000"/>
                  <a:lumOff val="5000"/>
                </a:srgbClr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61201" y="1671737"/>
            <a:ext cx="259512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Luyện</a:t>
            </a:r>
            <a:r>
              <a:rPr lang="en-US" sz="28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tập</a:t>
            </a:r>
            <a:endParaRPr lang="en-US" sz="2800" b="1" dirty="0">
              <a:solidFill>
                <a:srgbClr val="000000">
                  <a:lumMod val="95000"/>
                  <a:lumOff val="5000"/>
                </a:srgbClr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28250D-E584-4E34-96BA-BF211D1A39A3}"/>
              </a:ext>
            </a:extLst>
          </p:cNvPr>
          <p:cNvSpPr txBox="1"/>
          <p:nvPr/>
        </p:nvSpPr>
        <p:spPr>
          <a:xfrm>
            <a:off x="3204103" y="2254566"/>
            <a:ext cx="259512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1: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380D21-9197-48DD-8C28-CABF370C5AD9}"/>
              </a:ext>
            </a:extLst>
          </p:cNvPr>
          <p:cNvSpPr txBox="1"/>
          <p:nvPr/>
        </p:nvSpPr>
        <p:spPr>
          <a:xfrm>
            <a:off x="3204102" y="2833570"/>
            <a:ext cx="259512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2: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E2A614-957A-4F02-B7E5-D2D7DB351C72}"/>
              </a:ext>
            </a:extLst>
          </p:cNvPr>
          <p:cNvSpPr txBox="1"/>
          <p:nvPr/>
        </p:nvSpPr>
        <p:spPr>
          <a:xfrm>
            <a:off x="3204102" y="3410920"/>
            <a:ext cx="259512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3: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A85C0D-2D80-450A-B48F-114444010752}"/>
              </a:ext>
            </a:extLst>
          </p:cNvPr>
          <p:cNvSpPr txBox="1"/>
          <p:nvPr/>
        </p:nvSpPr>
        <p:spPr>
          <a:xfrm>
            <a:off x="3204101" y="3980722"/>
            <a:ext cx="259512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b, ….</a:t>
            </a:r>
          </a:p>
        </p:txBody>
      </p:sp>
    </p:spTree>
    <p:extLst>
      <p:ext uri="{BB962C8B-B14F-4D97-AF65-F5344CB8AC3E}">
        <p14:creationId xmlns:p14="http://schemas.microsoft.com/office/powerpoint/2010/main" val="423814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644E62E-AC8B-5241-8655-377769D50ED6}"/>
              </a:ext>
            </a:extLst>
          </p:cNvPr>
          <p:cNvGrpSpPr/>
          <p:nvPr/>
        </p:nvGrpSpPr>
        <p:grpSpPr>
          <a:xfrm>
            <a:off x="761050" y="204193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2E75710-C9BC-854B-9DBD-258BE7CDC6F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6EF1E38-3E18-7443-A04C-FF5131302786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61CD122-EE3B-394C-B262-21A59707C4C6}"/>
              </a:ext>
            </a:extLst>
          </p:cNvPr>
          <p:cNvSpPr txBox="1"/>
          <p:nvPr/>
        </p:nvSpPr>
        <p:spPr>
          <a:xfrm>
            <a:off x="1421243" y="445109"/>
            <a:ext cx="10419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Từ các số bị trừ, số trừ, hiệu,em hãy lập các phép trừ thích hợp.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53F550A-9B5E-4843-9023-41EE29F69681}"/>
              </a:ext>
            </a:extLst>
          </p:cNvPr>
          <p:cNvGrpSpPr/>
          <p:nvPr/>
        </p:nvGrpSpPr>
        <p:grpSpPr>
          <a:xfrm>
            <a:off x="1421244" y="1162780"/>
            <a:ext cx="9743725" cy="2850768"/>
            <a:chOff x="1421244" y="1162780"/>
            <a:chExt cx="9743725" cy="2850768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8B75EB2D-0DB7-E142-A4D0-84B32206F8F4}"/>
                </a:ext>
              </a:extLst>
            </p:cNvPr>
            <p:cNvGrpSpPr/>
            <p:nvPr/>
          </p:nvGrpSpPr>
          <p:grpSpPr>
            <a:xfrm>
              <a:off x="1421244" y="1162780"/>
              <a:ext cx="9743725" cy="2850768"/>
              <a:chOff x="1421244" y="1259765"/>
              <a:chExt cx="9743725" cy="2850768"/>
            </a:xfrm>
          </p:grpSpPr>
          <p:sp>
            <p:nvSpPr>
              <p:cNvPr id="28" name="Rounded Rectangle 27">
                <a:extLst>
                  <a:ext uri="{FF2B5EF4-FFF2-40B4-BE49-F238E27FC236}">
                    <a16:creationId xmlns:a16="http://schemas.microsoft.com/office/drawing/2014/main" id="{C7FCD540-841C-0940-91A0-A0C49375C20C}"/>
                  </a:ext>
                </a:extLst>
              </p:cNvPr>
              <p:cNvSpPr/>
              <p:nvPr/>
            </p:nvSpPr>
            <p:spPr>
              <a:xfrm>
                <a:off x="1421244" y="1274678"/>
                <a:ext cx="2853044" cy="809303"/>
              </a:xfrm>
              <a:prstGeom prst="roundRect">
                <a:avLst/>
              </a:prstGeom>
              <a:solidFill>
                <a:srgbClr val="6DCFF6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Số bị trừ</a:t>
                </a:r>
              </a:p>
            </p:txBody>
          </p:sp>
          <p:sp>
            <p:nvSpPr>
              <p:cNvPr id="31" name="Rounded Rectangle 30">
                <a:extLst>
                  <a:ext uri="{FF2B5EF4-FFF2-40B4-BE49-F238E27FC236}">
                    <a16:creationId xmlns:a16="http://schemas.microsoft.com/office/drawing/2014/main" id="{B7E54B40-63F2-5648-811C-2F7C9AD33933}"/>
                  </a:ext>
                </a:extLst>
              </p:cNvPr>
              <p:cNvSpPr/>
              <p:nvPr/>
            </p:nvSpPr>
            <p:spPr>
              <a:xfrm>
                <a:off x="4733273" y="1259765"/>
                <a:ext cx="2853044" cy="809303"/>
              </a:xfrm>
              <a:prstGeom prst="roundRect">
                <a:avLst/>
              </a:prstGeom>
              <a:solidFill>
                <a:srgbClr val="FFE285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Số trừ</a:t>
                </a:r>
              </a:p>
            </p:txBody>
          </p:sp>
          <p:sp>
            <p:nvSpPr>
              <p:cNvPr id="32" name="Rounded Rectangle 31">
                <a:extLst>
                  <a:ext uri="{FF2B5EF4-FFF2-40B4-BE49-F238E27FC236}">
                    <a16:creationId xmlns:a16="http://schemas.microsoft.com/office/drawing/2014/main" id="{F5FA6BC9-5030-BD43-9EC3-2734DCC8824C}"/>
                  </a:ext>
                </a:extLst>
              </p:cNvPr>
              <p:cNvSpPr/>
              <p:nvPr/>
            </p:nvSpPr>
            <p:spPr>
              <a:xfrm>
                <a:off x="8028069" y="1274678"/>
                <a:ext cx="2853044" cy="809303"/>
              </a:xfrm>
              <a:prstGeom prst="roundRect">
                <a:avLst/>
              </a:prstGeom>
              <a:solidFill>
                <a:srgbClr val="B7E47C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Hiệu</a:t>
                </a:r>
              </a:p>
            </p:txBody>
          </p:sp>
          <p:sp>
            <p:nvSpPr>
              <p:cNvPr id="33" name="Rounded Rectangle 32">
                <a:extLst>
                  <a:ext uri="{FF2B5EF4-FFF2-40B4-BE49-F238E27FC236}">
                    <a16:creationId xmlns:a16="http://schemas.microsoft.com/office/drawing/2014/main" id="{82C8427E-149E-734A-A28D-DEFF45D4E0A1}"/>
                  </a:ext>
                </a:extLst>
              </p:cNvPr>
              <p:cNvSpPr/>
              <p:nvPr/>
            </p:nvSpPr>
            <p:spPr>
              <a:xfrm>
                <a:off x="1421244" y="2229550"/>
                <a:ext cx="2853044" cy="1872869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4" name="Rounded Rectangle 33">
                <a:extLst>
                  <a:ext uri="{FF2B5EF4-FFF2-40B4-BE49-F238E27FC236}">
                    <a16:creationId xmlns:a16="http://schemas.microsoft.com/office/drawing/2014/main" id="{673E3E7C-ECC3-0E49-B525-E27F5DF1FB0A}"/>
                  </a:ext>
                </a:extLst>
              </p:cNvPr>
              <p:cNvSpPr/>
              <p:nvPr/>
            </p:nvSpPr>
            <p:spPr>
              <a:xfrm>
                <a:off x="4733273" y="2229550"/>
                <a:ext cx="2853044" cy="1872869"/>
              </a:xfrm>
              <a:prstGeom prst="roundRect">
                <a:avLst/>
              </a:prstGeom>
              <a:solidFill>
                <a:srgbClr val="FDE59B">
                  <a:alpha val="70000"/>
                </a:srgbClr>
              </a:solidFill>
              <a:ln>
                <a:solidFill>
                  <a:srgbClr val="FDE59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5" name="Rounded Rectangle 34">
                <a:extLst>
                  <a:ext uri="{FF2B5EF4-FFF2-40B4-BE49-F238E27FC236}">
                    <a16:creationId xmlns:a16="http://schemas.microsoft.com/office/drawing/2014/main" id="{48E08C3D-01FD-B94C-BB1C-4F8BD08B7178}"/>
                  </a:ext>
                </a:extLst>
              </p:cNvPr>
              <p:cNvSpPr/>
              <p:nvPr/>
            </p:nvSpPr>
            <p:spPr>
              <a:xfrm>
                <a:off x="8028069" y="2237664"/>
                <a:ext cx="2853044" cy="1872869"/>
              </a:xfrm>
              <a:prstGeom prst="roundRect">
                <a:avLst/>
              </a:prstGeom>
              <a:solidFill>
                <a:srgbClr val="CFE6C5">
                  <a:alpha val="89000"/>
                </a:srgbClr>
              </a:solidFill>
              <a:ln>
                <a:solidFill>
                  <a:srgbClr val="CFE6C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70803003-A568-684F-A755-7032272562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346" b="89720" l="0" r="97357">
                            <a14:foregroundMark x1="5286" y1="68224" x2="0" y2="71963"/>
                            <a14:foregroundMark x1="59031" y1="85981" x2="96035" y2="60748"/>
                            <a14:foregroundMark x1="96035" y1="60748" x2="97357" y2="6074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7" r="-1"/>
              <a:stretch/>
            </p:blipFill>
            <p:spPr>
              <a:xfrm>
                <a:off x="1561971" y="2447073"/>
                <a:ext cx="2718725" cy="1294924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0090A26C-355F-7044-9C77-1073B6BCCF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600" b="89600" l="4622" r="89916">
                            <a14:foregroundMark x1="4622" y1="24800" x2="33193" y2="64000"/>
                            <a14:foregroundMark x1="33193" y1="64000" x2="34874" y2="67200"/>
                            <a14:foregroundMark x1="67647" y1="88800" x2="89496" y2="40800"/>
                            <a14:foregroundMark x1="89496" y1="40800" x2="89496" y2="408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3273" y="2424874"/>
                <a:ext cx="2853044" cy="1498447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59608689-CEEC-0D48-8F64-AB648222F6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630" b="89630" l="4858" r="89879">
                            <a14:foregroundMark x1="4858" y1="28889" x2="4858" y2="28889"/>
                            <a14:foregroundMark x1="29960" y1="16296" x2="14170" y2="20741"/>
                            <a14:foregroundMark x1="14170" y1="20741" x2="12146" y2="22222"/>
                            <a14:foregroundMark x1="12146" y1="21481" x2="26316" y2="14074"/>
                            <a14:foregroundMark x1="26316" y1="12593" x2="37247" y2="34074"/>
                            <a14:foregroundMark x1="37247" y1="34074" x2="37247" y2="32593"/>
                            <a14:foregroundMark x1="37247" y1="31111" x2="42915" y2="57778"/>
                            <a14:foregroundMark x1="42915" y1="57778" x2="42915" y2="49630"/>
                            <a14:foregroundMark x1="65182" y1="58519" x2="72470" y2="51111"/>
                            <a14:foregroundMark x1="72470" y1="49630" x2="70040" y2="3259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28069" y="2335875"/>
                <a:ext cx="3136900" cy="1714500"/>
              </a:xfrm>
              <a:prstGeom prst="rect">
                <a:avLst/>
              </a:prstGeom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11BA915-67A8-1346-9E64-2C58B0A14913}"/>
                </a:ext>
              </a:extLst>
            </p:cNvPr>
            <p:cNvSpPr txBox="1"/>
            <p:nvPr/>
          </p:nvSpPr>
          <p:spPr>
            <a:xfrm>
              <a:off x="1683023" y="2706926"/>
              <a:ext cx="771908" cy="646331"/>
            </a:xfrm>
            <a:prstGeom prst="rect">
              <a:avLst/>
            </a:prstGeom>
            <a:solidFill>
              <a:srgbClr val="B2E3FC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1" i="0" u="none" strike="noStrike" kern="1200" cap="none" spc="0" normalizeH="0" baseline="0" noProof="0" dirty="0">
                  <a:ln w="127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45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EA8C414-1192-F149-B45A-AE733DFBF1A3}"/>
                </a:ext>
              </a:extLst>
            </p:cNvPr>
            <p:cNvSpPr txBox="1"/>
            <p:nvPr/>
          </p:nvSpPr>
          <p:spPr>
            <a:xfrm>
              <a:off x="3211504" y="2767171"/>
              <a:ext cx="771908" cy="646331"/>
            </a:xfrm>
            <a:prstGeom prst="rect">
              <a:avLst/>
            </a:prstGeom>
            <a:solidFill>
              <a:srgbClr val="B2E3FC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1" i="0" u="none" strike="noStrike" kern="1200" cap="none" spc="0" normalizeH="0" baseline="0" noProof="0" dirty="0">
                  <a:ln w="127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54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13A06FC-BE26-1141-97A6-5DA77F0BFBF3}"/>
                </a:ext>
              </a:extLst>
            </p:cNvPr>
            <p:cNvSpPr txBox="1"/>
            <p:nvPr/>
          </p:nvSpPr>
          <p:spPr>
            <a:xfrm>
              <a:off x="5151913" y="2527874"/>
              <a:ext cx="771908" cy="646331"/>
            </a:xfrm>
            <a:prstGeom prst="rect">
              <a:avLst/>
            </a:prstGeom>
            <a:solidFill>
              <a:srgbClr val="FFFF00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1" i="0" u="none" strike="noStrike" kern="1200" cap="none" spc="0" normalizeH="0" baseline="0" noProof="0" dirty="0">
                  <a:ln w="127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32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9F27A1B-0B9E-5D4F-8E61-784AF7368269}"/>
                </a:ext>
              </a:extLst>
            </p:cNvPr>
            <p:cNvSpPr txBox="1"/>
            <p:nvPr/>
          </p:nvSpPr>
          <p:spPr>
            <a:xfrm>
              <a:off x="6365573" y="2851039"/>
              <a:ext cx="771908" cy="646331"/>
            </a:xfrm>
            <a:prstGeom prst="rect">
              <a:avLst/>
            </a:prstGeom>
            <a:solidFill>
              <a:srgbClr val="FFFF00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1" i="0" u="none" strike="noStrike" kern="1200" cap="none" spc="0" normalizeH="0" baseline="0" noProof="0" dirty="0">
                  <a:ln w="127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72FFD0B-79FB-7248-A5CE-980E9B7934EF}"/>
                </a:ext>
              </a:extLst>
            </p:cNvPr>
            <p:cNvSpPr txBox="1"/>
            <p:nvPr/>
          </p:nvSpPr>
          <p:spPr>
            <a:xfrm>
              <a:off x="8431211" y="2633101"/>
              <a:ext cx="771908" cy="646331"/>
            </a:xfrm>
            <a:prstGeom prst="rect">
              <a:avLst/>
            </a:prstGeom>
            <a:solidFill>
              <a:srgbClr val="F06D3B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1" i="0" u="none" strike="noStrike" kern="1200" cap="none" spc="0" normalizeH="0" baseline="0" noProof="0" dirty="0">
                  <a:ln w="127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43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415CAFE-E125-F046-8133-06BCCBFCF145}"/>
                </a:ext>
              </a:extLst>
            </p:cNvPr>
            <p:cNvSpPr txBox="1"/>
            <p:nvPr/>
          </p:nvSpPr>
          <p:spPr>
            <a:xfrm>
              <a:off x="9852854" y="3020999"/>
              <a:ext cx="771908" cy="646331"/>
            </a:xfrm>
            <a:prstGeom prst="rect">
              <a:avLst/>
            </a:prstGeom>
            <a:solidFill>
              <a:srgbClr val="F06D3B"/>
            </a:solidFill>
            <a:ln w="38100">
              <a:noFill/>
            </a:ln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1" i="0" u="none" strike="noStrike" kern="1200" cap="none" spc="0" normalizeH="0" baseline="0" noProof="0" dirty="0">
                  <a:ln w="127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22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7909F70-045C-ED43-BD23-7D3281555E4A}"/>
              </a:ext>
            </a:extLst>
          </p:cNvPr>
          <p:cNvGrpSpPr/>
          <p:nvPr/>
        </p:nvGrpSpPr>
        <p:grpSpPr>
          <a:xfrm>
            <a:off x="8021534" y="2228229"/>
            <a:ext cx="1516424" cy="1714500"/>
            <a:chOff x="8052472" y="4103645"/>
            <a:chExt cx="1516424" cy="1714500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2265F6AF-ADD3-2A4A-A60D-EC4913D36C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630" b="89630" l="4858" r="89879">
                          <a14:foregroundMark x1="4858" y1="28889" x2="4858" y2="28889"/>
                          <a14:foregroundMark x1="29960" y1="16296" x2="14170" y2="20741"/>
                          <a14:foregroundMark x1="14170" y1="20741" x2="12146" y2="22222"/>
                          <a14:foregroundMark x1="12146" y1="21481" x2="26316" y2="14074"/>
                          <a14:foregroundMark x1="26316" y1="12593" x2="37247" y2="34074"/>
                          <a14:foregroundMark x1="37247" y1="34074" x2="37247" y2="32593"/>
                          <a14:foregroundMark x1="37247" y1="31111" x2="42915" y2="57778"/>
                          <a14:foregroundMark x1="42915" y1="57778" x2="42915" y2="49630"/>
                          <a14:foregroundMark x1="65182" y1="58519" x2="72470" y2="51111"/>
                          <a14:foregroundMark x1="72470" y1="49630" x2="70040" y2="32593"/>
                        </a14:backgroundRemoval>
                      </a14:imgEffect>
                      <a14:imgEffect>
                        <a14:sharpenSoften amount="2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659"/>
            <a:stretch/>
          </p:blipFill>
          <p:spPr>
            <a:xfrm>
              <a:off x="8052472" y="4103645"/>
              <a:ext cx="1516424" cy="1714500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C134179-F04E-5A4B-94FD-ECFDC2853CEE}"/>
                </a:ext>
              </a:extLst>
            </p:cNvPr>
            <p:cNvSpPr txBox="1"/>
            <p:nvPr/>
          </p:nvSpPr>
          <p:spPr>
            <a:xfrm>
              <a:off x="8470413" y="4503487"/>
              <a:ext cx="771908" cy="646331"/>
            </a:xfrm>
            <a:prstGeom prst="rect">
              <a:avLst/>
            </a:prstGeom>
            <a:solidFill>
              <a:srgbClr val="F06D3B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1" i="0" u="none" strike="noStrike" kern="1200" cap="none" spc="0" normalizeH="0" baseline="0" noProof="0" dirty="0">
                  <a:ln w="127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43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63A5154-580A-B346-A1CE-50A49681D3DA}"/>
              </a:ext>
            </a:extLst>
          </p:cNvPr>
          <p:cNvGrpSpPr/>
          <p:nvPr/>
        </p:nvGrpSpPr>
        <p:grpSpPr>
          <a:xfrm>
            <a:off x="6086886" y="2317228"/>
            <a:ext cx="1364570" cy="1507066"/>
            <a:chOff x="6133322" y="4192644"/>
            <a:chExt cx="1364570" cy="1507066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F17533AC-E04F-DA4D-932D-CAF82D9BAA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00" b="89600" l="4622" r="89916">
                          <a14:foregroundMark x1="4622" y1="24800" x2="33193" y2="64000"/>
                          <a14:foregroundMark x1="33193" y1="64000" x2="34874" y2="67200"/>
                          <a14:foregroundMark x1="67647" y1="88800" x2="89496" y2="40800"/>
                          <a14:foregroundMark x1="89496" y1="40800" x2="89496" y2="40800"/>
                        </a14:backgroundRemoval>
                      </a14:imgEffect>
                      <a14:imgEffect>
                        <a14:sharpenSoften amount="1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09" r="4636"/>
            <a:stretch/>
          </p:blipFill>
          <p:spPr>
            <a:xfrm>
              <a:off x="6133322" y="4192644"/>
              <a:ext cx="1364570" cy="1507066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5A229FCC-0E71-CC40-A5CE-95BA9D91A61D}"/>
                </a:ext>
              </a:extLst>
            </p:cNvPr>
            <p:cNvSpPr txBox="1"/>
            <p:nvPr/>
          </p:nvSpPr>
          <p:spPr>
            <a:xfrm>
              <a:off x="6406448" y="4729135"/>
              <a:ext cx="771908" cy="646331"/>
            </a:xfrm>
            <a:prstGeom prst="rect">
              <a:avLst/>
            </a:prstGeom>
            <a:solidFill>
              <a:srgbClr val="FFFF00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1" i="0" u="none" strike="noStrike" kern="1200" cap="none" spc="0" normalizeH="0" baseline="0" noProof="0" dirty="0">
                  <a:ln w="127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7E7CC90-6117-6B47-9F65-FB8C1D8CD0E0}"/>
              </a:ext>
            </a:extLst>
          </p:cNvPr>
          <p:cNvGrpSpPr/>
          <p:nvPr/>
        </p:nvGrpSpPr>
        <p:grpSpPr>
          <a:xfrm>
            <a:off x="1531033" y="2346229"/>
            <a:ext cx="1239862" cy="1281320"/>
            <a:chOff x="1561971" y="4221645"/>
            <a:chExt cx="1239862" cy="1281320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74B12A6C-C2C9-A047-AEEB-0D36CF9E6C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346" b="89720" l="0" r="97357">
                          <a14:foregroundMark x1="5286" y1="68224" x2="0" y2="71963"/>
                          <a14:foregroundMark x1="59031" y1="85981" x2="96035" y2="60748"/>
                          <a14:foregroundMark x1="96035" y1="60748" x2="97357" y2="60748"/>
                        </a14:backgroundRemoval>
                      </a14:imgEffect>
                      <a14:imgEffect>
                        <a14:sharpenSoften amount="2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389"/>
            <a:stretch/>
          </p:blipFill>
          <p:spPr>
            <a:xfrm>
              <a:off x="1561971" y="4221645"/>
              <a:ext cx="1239862" cy="1281320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9895CC10-3C05-9A46-BEBF-8612F1DBA82B}"/>
                </a:ext>
              </a:extLst>
            </p:cNvPr>
            <p:cNvSpPr txBox="1"/>
            <p:nvPr/>
          </p:nvSpPr>
          <p:spPr>
            <a:xfrm>
              <a:off x="1693918" y="4582067"/>
              <a:ext cx="771908" cy="646331"/>
            </a:xfrm>
            <a:prstGeom prst="rect">
              <a:avLst/>
            </a:prstGeom>
            <a:solidFill>
              <a:srgbClr val="B2E3FC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1" i="0" u="none" strike="noStrike" kern="1200" cap="none" spc="0" normalizeH="0" baseline="0" noProof="0" dirty="0">
                  <a:ln w="127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45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EB26905-3420-F24E-896D-C487412BC26B}"/>
              </a:ext>
            </a:extLst>
          </p:cNvPr>
          <p:cNvGrpSpPr/>
          <p:nvPr/>
        </p:nvGrpSpPr>
        <p:grpSpPr>
          <a:xfrm>
            <a:off x="2979129" y="4454075"/>
            <a:ext cx="3856014" cy="1794618"/>
            <a:chOff x="2979129" y="4454075"/>
            <a:chExt cx="3856014" cy="1794618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FC739B17-5586-1D4C-838F-CD526E8D0AB6}"/>
                </a:ext>
              </a:extLst>
            </p:cNvPr>
            <p:cNvSpPr txBox="1"/>
            <p:nvPr/>
          </p:nvSpPr>
          <p:spPr>
            <a:xfrm>
              <a:off x="5663568" y="4454075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=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44A94E1-3D4E-E547-A087-119A343F086E}"/>
                </a:ext>
              </a:extLst>
            </p:cNvPr>
            <p:cNvSpPr txBox="1"/>
            <p:nvPr/>
          </p:nvSpPr>
          <p:spPr>
            <a:xfrm>
              <a:off x="2980675" y="5479252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-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6F0B58C2-994A-1244-9617-4D2EEC0A7DB9}"/>
                </a:ext>
              </a:extLst>
            </p:cNvPr>
            <p:cNvSpPr txBox="1"/>
            <p:nvPr/>
          </p:nvSpPr>
          <p:spPr>
            <a:xfrm>
              <a:off x="5663568" y="5479252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=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D6A3EEA-749E-904D-94E3-2E78FA6F0488}"/>
                </a:ext>
              </a:extLst>
            </p:cNvPr>
            <p:cNvSpPr txBox="1"/>
            <p:nvPr/>
          </p:nvSpPr>
          <p:spPr>
            <a:xfrm>
              <a:off x="2979129" y="4454075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-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85EC62E-E4C8-1647-8E95-1CD7116AD818}"/>
              </a:ext>
            </a:extLst>
          </p:cNvPr>
          <p:cNvGrpSpPr/>
          <p:nvPr/>
        </p:nvGrpSpPr>
        <p:grpSpPr>
          <a:xfrm>
            <a:off x="9511650" y="2243727"/>
            <a:ext cx="1516424" cy="1714500"/>
            <a:chOff x="9527090" y="4103645"/>
            <a:chExt cx="1516424" cy="1714500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60CD0BA6-13C9-ED46-B5D0-4EA369735B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630" b="89630" l="4858" r="89879">
                          <a14:foregroundMark x1="4858" y1="28889" x2="4858" y2="28889"/>
                          <a14:foregroundMark x1="29960" y1="16296" x2="14170" y2="20741"/>
                          <a14:foregroundMark x1="14170" y1="20741" x2="12146" y2="22222"/>
                          <a14:foregroundMark x1="12146" y1="21481" x2="26316" y2="14074"/>
                          <a14:foregroundMark x1="26316" y1="12593" x2="37247" y2="34074"/>
                          <a14:foregroundMark x1="37247" y1="34074" x2="37247" y2="32593"/>
                          <a14:foregroundMark x1="37247" y1="31111" x2="42915" y2="57778"/>
                          <a14:foregroundMark x1="42915" y1="57778" x2="42915" y2="49630"/>
                          <a14:foregroundMark x1="65182" y1="58519" x2="72470" y2="51111"/>
                          <a14:foregroundMark x1="72470" y1="49630" x2="70040" y2="32593"/>
                        </a14:backgroundRemoval>
                      </a14:imgEffect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r="4510"/>
            <a:stretch/>
          </p:blipFill>
          <p:spPr>
            <a:xfrm>
              <a:off x="9527090" y="4103645"/>
              <a:ext cx="1516424" cy="1714500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3D8B3B9-F3D1-C84C-94AD-5D1A0A1DAAE2}"/>
                </a:ext>
              </a:extLst>
            </p:cNvPr>
            <p:cNvSpPr txBox="1"/>
            <p:nvPr/>
          </p:nvSpPr>
          <p:spPr>
            <a:xfrm>
              <a:off x="9861060" y="4860389"/>
              <a:ext cx="771908" cy="646331"/>
            </a:xfrm>
            <a:prstGeom prst="rect">
              <a:avLst/>
            </a:prstGeom>
            <a:solidFill>
              <a:srgbClr val="F06D3B"/>
            </a:solidFill>
            <a:ln w="38100">
              <a:noFill/>
            </a:ln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1" i="0" u="none" strike="noStrike" kern="1200" cap="none" spc="0" normalizeH="0" baseline="0" noProof="0" dirty="0">
                  <a:ln w="127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22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BE03B75-07E7-8B4D-BE6C-EC6B8E2779E9}"/>
              </a:ext>
            </a:extLst>
          </p:cNvPr>
          <p:cNvGrpSpPr/>
          <p:nvPr/>
        </p:nvGrpSpPr>
        <p:grpSpPr>
          <a:xfrm>
            <a:off x="4714813" y="2308609"/>
            <a:ext cx="1364570" cy="1507066"/>
            <a:chOff x="4761249" y="4184025"/>
            <a:chExt cx="1364570" cy="1507066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638356AE-177F-CA4C-8A24-092355E74A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600" b="89600" l="4622" r="89916">
                          <a14:foregroundMark x1="4622" y1="24800" x2="33193" y2="64000"/>
                          <a14:foregroundMark x1="33193" y1="64000" x2="34874" y2="67200"/>
                          <a14:foregroundMark x1="67647" y1="88800" x2="89496" y2="40800"/>
                          <a14:foregroundMark x1="89496" y1="40800" x2="89496" y2="40800"/>
                        </a14:backgroundRemoval>
                      </a14:imgEffect>
                      <a14:imgEffect>
                        <a14:sharpenSoften amount="2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445"/>
            <a:stretch/>
          </p:blipFill>
          <p:spPr>
            <a:xfrm>
              <a:off x="4761249" y="4184025"/>
              <a:ext cx="1364570" cy="1507066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839115A-465B-184F-9AAE-23245A3CA562}"/>
                </a:ext>
              </a:extLst>
            </p:cNvPr>
            <p:cNvSpPr txBox="1"/>
            <p:nvPr/>
          </p:nvSpPr>
          <p:spPr>
            <a:xfrm>
              <a:off x="5192788" y="4405970"/>
              <a:ext cx="771908" cy="646331"/>
            </a:xfrm>
            <a:prstGeom prst="rect">
              <a:avLst/>
            </a:prstGeom>
            <a:solidFill>
              <a:srgbClr val="FFFF00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1" i="0" u="none" strike="noStrike" kern="1200" cap="none" spc="0" normalizeH="0" baseline="0" noProof="0" dirty="0">
                  <a:ln w="127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32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7C3849D-20CF-814A-AF03-4E82F93021E4}"/>
              </a:ext>
            </a:extLst>
          </p:cNvPr>
          <p:cNvGrpSpPr/>
          <p:nvPr/>
        </p:nvGrpSpPr>
        <p:grpSpPr>
          <a:xfrm>
            <a:off x="2949737" y="2346229"/>
            <a:ext cx="1327997" cy="1276680"/>
            <a:chOff x="2980675" y="4221645"/>
            <a:chExt cx="1327997" cy="127668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C83585B-B835-7B4B-B625-81B4A65CAC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9346" b="89720" l="0" r="97357">
                          <a14:foregroundMark x1="5286" y1="68224" x2="0" y2="71963"/>
                          <a14:foregroundMark x1="59031" y1="85981" x2="96035" y2="60748"/>
                          <a14:foregroundMark x1="96035" y1="60748" x2="97357" y2="60748"/>
                        </a14:backgroundRemoval>
                      </a14:imgEffect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89"/>
            <a:stretch/>
          </p:blipFill>
          <p:spPr>
            <a:xfrm>
              <a:off x="3001148" y="4221645"/>
              <a:ext cx="1307524" cy="1276680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D4EE869-E3A5-3440-B744-D1C7D128EB2C}"/>
                </a:ext>
              </a:extLst>
            </p:cNvPr>
            <p:cNvGrpSpPr/>
            <p:nvPr/>
          </p:nvGrpSpPr>
          <p:grpSpPr>
            <a:xfrm>
              <a:off x="2980675" y="4454075"/>
              <a:ext cx="1171575" cy="834568"/>
              <a:chOff x="2980675" y="4454075"/>
              <a:chExt cx="1171575" cy="834568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F0758E1A-1B24-E74B-B232-BC0B1ACC1D9A}"/>
                  </a:ext>
                </a:extLst>
              </p:cNvPr>
              <p:cNvSpPr txBox="1"/>
              <p:nvPr/>
            </p:nvSpPr>
            <p:spPr>
              <a:xfrm>
                <a:off x="2980675" y="4454075"/>
                <a:ext cx="117157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-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539CEFB6-8A6C-504B-8695-0B43C851AB27}"/>
                  </a:ext>
                </a:extLst>
              </p:cNvPr>
              <p:cNvSpPr txBox="1"/>
              <p:nvPr/>
            </p:nvSpPr>
            <p:spPr>
              <a:xfrm>
                <a:off x="3222399" y="4642312"/>
                <a:ext cx="771908" cy="646331"/>
              </a:xfrm>
              <a:prstGeom prst="rect">
                <a:avLst/>
              </a:prstGeom>
              <a:solidFill>
                <a:srgbClr val="B2E3FC"/>
              </a:solidFill>
              <a:ln w="38100">
                <a:noFill/>
              </a:ln>
              <a:effectLst>
                <a:softEdge rad="127000"/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3600" b="1" i="0" u="none" strike="noStrike" kern="1200" cap="none" spc="0" normalizeH="0" baseline="0" noProof="0" dirty="0">
                    <a:ln w="12700">
                      <a:solidFill>
                        <a:prstClr val="white"/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54</a:t>
                </a:r>
              </a:p>
            </p:txBody>
          </p:sp>
        </p:grpSp>
      </p:grp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A2643CFE-42D2-0540-93DF-C39560441301}"/>
              </a:ext>
            </a:extLst>
          </p:cNvPr>
          <p:cNvCxnSpPr/>
          <p:nvPr/>
        </p:nvCxnSpPr>
        <p:spPr>
          <a:xfrm flipV="1">
            <a:off x="2669341" y="952522"/>
            <a:ext cx="1402597" cy="1580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A2643CFE-42D2-0540-93DF-C39560441301}"/>
              </a:ext>
            </a:extLst>
          </p:cNvPr>
          <p:cNvCxnSpPr/>
          <p:nvPr/>
        </p:nvCxnSpPr>
        <p:spPr>
          <a:xfrm flipV="1">
            <a:off x="4219920" y="952522"/>
            <a:ext cx="877625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A2643CFE-42D2-0540-93DF-C39560441301}"/>
              </a:ext>
            </a:extLst>
          </p:cNvPr>
          <p:cNvCxnSpPr/>
          <p:nvPr/>
        </p:nvCxnSpPr>
        <p:spPr>
          <a:xfrm flipV="1">
            <a:off x="7377359" y="952522"/>
            <a:ext cx="2638179" cy="1580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6488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4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-0.16641 0.21967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20" y="1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0 L -0.11289 0.25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51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-0.11458 0.39305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29" y="1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4219 0.41898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9" y="2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516 0.37848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58" y="1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UTM Avo"/>
            </a:endParaRPr>
          </a:p>
        </p:txBody>
      </p:sp>
      <p:pic>
        <p:nvPicPr>
          <p:cNvPr id="9" name="Picture 8" descr="Ảnh giấy o ly.jpg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515" y="261879"/>
            <a:ext cx="7848600" cy="6381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250827" y="1277401"/>
            <a:ext cx="1199151" cy="1792371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UTM Avo"/>
            </a:endParaRPr>
          </a:p>
        </p:txBody>
      </p:sp>
      <p:pic>
        <p:nvPicPr>
          <p:cNvPr id="7" name="图片 40964" descr="1-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65" y="60308"/>
            <a:ext cx="1327151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0827" y="1559431"/>
            <a:ext cx="12935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2800" b="1" dirty="0" err="1">
                <a:solidFill>
                  <a:srgbClr val="FF0000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Vở</a:t>
            </a:r>
            <a:endParaRPr lang="en-US" sz="2800" b="1" dirty="0">
              <a:solidFill>
                <a:srgbClr val="FF0000"/>
              </a:solidFill>
              <a:latin typeface="HP001 4H" panose="020B0603050302020204" pitchFamily="34" charset="0"/>
              <a:cs typeface="Times New Roman" panose="02020603050405020304" pitchFamily="18" charset="0"/>
            </a:endParaRPr>
          </a:p>
          <a:p>
            <a:pPr algn="ctr" defTabSz="914377"/>
            <a:r>
              <a:rPr lang="en-US" sz="2800" b="1" dirty="0" err="1">
                <a:solidFill>
                  <a:srgbClr val="FF0000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Toán</a:t>
            </a:r>
            <a:endParaRPr lang="en-US" sz="2800" b="1" dirty="0">
              <a:solidFill>
                <a:srgbClr val="FF0000"/>
              </a:solidFill>
              <a:latin typeface="HP001 4H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56124" y="493478"/>
            <a:ext cx="68582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tư</a:t>
            </a:r>
            <a:r>
              <a:rPr lang="en-US" sz="28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15 </a:t>
            </a:r>
            <a:r>
              <a:rPr lang="en-US" sz="28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tháng</a:t>
            </a:r>
            <a:r>
              <a:rPr lang="en-US" sz="28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9 </a:t>
            </a:r>
            <a:r>
              <a:rPr lang="en-US" sz="28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năm</a:t>
            </a:r>
            <a:r>
              <a:rPr lang="en-US" sz="28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2021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430935" y="1092200"/>
            <a:ext cx="1638619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Toán</a:t>
            </a:r>
            <a:endParaRPr lang="en-US" sz="2800" b="1" dirty="0">
              <a:solidFill>
                <a:srgbClr val="000000">
                  <a:lumMod val="95000"/>
                  <a:lumOff val="5000"/>
                </a:srgbClr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61201" y="1671737"/>
            <a:ext cx="259512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Luyện</a:t>
            </a:r>
            <a:r>
              <a:rPr lang="en-US" sz="28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tập</a:t>
            </a:r>
            <a:endParaRPr lang="en-US" sz="2800" b="1" dirty="0">
              <a:solidFill>
                <a:srgbClr val="000000">
                  <a:lumMod val="95000"/>
                  <a:lumOff val="5000"/>
                </a:srgbClr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28250D-E584-4E34-96BA-BF211D1A39A3}"/>
              </a:ext>
            </a:extLst>
          </p:cNvPr>
          <p:cNvSpPr txBox="1"/>
          <p:nvPr/>
        </p:nvSpPr>
        <p:spPr>
          <a:xfrm>
            <a:off x="3204103" y="2254566"/>
            <a:ext cx="259512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1: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380D21-9197-48DD-8C28-CABF370C5AD9}"/>
              </a:ext>
            </a:extLst>
          </p:cNvPr>
          <p:cNvSpPr txBox="1"/>
          <p:nvPr/>
        </p:nvSpPr>
        <p:spPr>
          <a:xfrm>
            <a:off x="3204102" y="2833570"/>
            <a:ext cx="259512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2: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E2A614-957A-4F02-B7E5-D2D7DB351C72}"/>
              </a:ext>
            </a:extLst>
          </p:cNvPr>
          <p:cNvSpPr txBox="1"/>
          <p:nvPr/>
        </p:nvSpPr>
        <p:spPr>
          <a:xfrm>
            <a:off x="3204102" y="3410920"/>
            <a:ext cx="259512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3: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A85C0D-2D80-450A-B48F-114444010752}"/>
              </a:ext>
            </a:extLst>
          </p:cNvPr>
          <p:cNvSpPr txBox="1"/>
          <p:nvPr/>
        </p:nvSpPr>
        <p:spPr>
          <a:xfrm>
            <a:off x="3204101" y="3980722"/>
            <a:ext cx="259512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b, ….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7FCA84-D8C4-40C7-8503-22B44CECA16F}"/>
              </a:ext>
            </a:extLst>
          </p:cNvPr>
          <p:cNvSpPr txBox="1"/>
          <p:nvPr/>
        </p:nvSpPr>
        <p:spPr>
          <a:xfrm>
            <a:off x="3178984" y="4569354"/>
            <a:ext cx="259512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4: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CE329C-55C9-4287-A696-5B579592DEB9}"/>
              </a:ext>
            </a:extLst>
          </p:cNvPr>
          <p:cNvSpPr txBox="1"/>
          <p:nvPr/>
        </p:nvSpPr>
        <p:spPr>
          <a:xfrm>
            <a:off x="3204101" y="5156334"/>
            <a:ext cx="259512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45 – 2 = 43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6002D5B-47AC-458D-8987-92F3D93A0135}"/>
              </a:ext>
            </a:extLst>
          </p:cNvPr>
          <p:cNvSpPr txBox="1"/>
          <p:nvPr/>
        </p:nvSpPr>
        <p:spPr>
          <a:xfrm>
            <a:off x="3204101" y="5724219"/>
            <a:ext cx="259512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54 – 32 =22</a:t>
            </a:r>
          </a:p>
        </p:txBody>
      </p:sp>
    </p:spTree>
    <p:extLst>
      <p:ext uri="{BB962C8B-B14F-4D97-AF65-F5344CB8AC3E}">
        <p14:creationId xmlns:p14="http://schemas.microsoft.com/office/powerpoint/2010/main" val="358491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1" grpId="0"/>
      <p:bldP spid="12" grpId="0"/>
      <p:bldP spid="13" grpId="0"/>
      <p:bldP spid="14" grpId="0"/>
      <p:bldP spid="15" grpId="0"/>
      <p:bldP spid="16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30910660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/>
          <p:cNvSpPr/>
          <p:nvPr/>
        </p:nvSpPr>
        <p:spPr>
          <a:xfrm>
            <a:off x="2200137" y="1652335"/>
            <a:ext cx="7765366" cy="238086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1200" cap="none" spc="0" normalizeH="0" baseline="0" noProof="0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MercuriusScript" panose="01010101010101010101" pitchFamily="2" charset="0"/>
                <a:ea typeface="+mn-ea"/>
                <a:cs typeface="+mn-cs"/>
              </a:rPr>
              <a:t>Trò</a:t>
            </a:r>
            <a:r>
              <a:rPr kumimoji="0" lang="en-US" sz="15000" b="1" i="0" u="none" strike="noStrike" kern="1200" cap="none" spc="0" normalizeH="0" baseline="0" noProof="0" dirty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MercuriusScript" panose="01010101010101010101" pitchFamily="2" charset="0"/>
                <a:ea typeface="+mn-ea"/>
                <a:cs typeface="+mn-cs"/>
              </a:rPr>
              <a:t> </a:t>
            </a:r>
            <a:r>
              <a:rPr kumimoji="0" lang="en-US" sz="15000" b="1" i="0" u="none" strike="noStrike" kern="1200" cap="none" spc="0" normalizeH="0" baseline="0" noProof="0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MercuriusScript" panose="01010101010101010101" pitchFamily="2" charset="0"/>
                <a:ea typeface="+mn-ea"/>
                <a:cs typeface="+mn-cs"/>
              </a:rPr>
              <a:t>chơi</a:t>
            </a:r>
            <a:r>
              <a:rPr kumimoji="0" lang="en-US" sz="15000" b="1" i="0" u="none" strike="noStrike" kern="1200" cap="none" spc="0" normalizeH="0" baseline="0" noProof="0" dirty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MercuriusScript" panose="01010101010101010101" pitchFamily="2" charset="0"/>
                <a:ea typeface="+mn-ea"/>
                <a:cs typeface="+mn-cs"/>
              </a:rPr>
              <a:t> Ong </a:t>
            </a:r>
            <a:r>
              <a:rPr kumimoji="0" lang="en-US" sz="15000" b="1" i="0" u="none" strike="noStrike" kern="1200" cap="none" spc="0" normalizeH="0" baseline="0" noProof="0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MercuriusScript" panose="01010101010101010101" pitchFamily="2" charset="0"/>
                <a:ea typeface="+mn-ea"/>
                <a:cs typeface="+mn-cs"/>
              </a:rPr>
              <a:t>Về</a:t>
            </a:r>
            <a:r>
              <a:rPr kumimoji="0" lang="en-US" sz="15000" b="1" i="0" u="none" strike="noStrike" kern="1200" cap="none" spc="0" normalizeH="0" baseline="0" noProof="0" dirty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MercuriusScript" panose="01010101010101010101" pitchFamily="2" charset="0"/>
                <a:ea typeface="+mn-ea"/>
                <a:cs typeface="+mn-cs"/>
              </a:rPr>
              <a:t> </a:t>
            </a:r>
            <a:r>
              <a:rPr kumimoji="0" lang="en-US" sz="15000" b="1" i="0" u="none" strike="noStrike" kern="1200" cap="none" spc="0" normalizeH="0" baseline="0" noProof="0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MercuriusScript" panose="01010101010101010101" pitchFamily="2" charset="0"/>
                <a:ea typeface="+mn-ea"/>
                <a:cs typeface="+mn-cs"/>
              </a:rPr>
              <a:t>Tổ</a:t>
            </a:r>
            <a:endParaRPr kumimoji="0" lang="en-US" sz="15000" b="1" i="0" u="none" strike="noStrike" kern="1200" cap="none" spc="0" normalizeH="0" baseline="0" noProof="0" dirty="0">
              <a:ln w="0">
                <a:noFill/>
              </a:ln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MercuriusScript" panose="01010101010101010101" pitchFamily="2" charset="0"/>
              <a:ea typeface="+mn-ea"/>
              <a:cs typeface="+mn-cs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3817301" y="3031593"/>
            <a:ext cx="4557399" cy="1424293"/>
          </a:xfrm>
          <a:prstGeom prst="roundRect">
            <a:avLst>
              <a:gd name="adj" fmla="val 50000"/>
            </a:avLst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Whimsy" panose="020406030505060202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Whimsy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Whimsy" panose="02040603050506020204" pitchFamily="18" charset="0"/>
                <a:ea typeface="+mn-ea"/>
                <a:cs typeface="Times New Roman" panose="02020603050405020304" pitchFamily="18" charset="0"/>
              </a:rPr>
              <a:t>đầu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VN-Whimsy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r="62126" b="66794"/>
          <a:stretch>
            <a:fillRect/>
          </a:stretch>
        </p:blipFill>
        <p:spPr>
          <a:xfrm>
            <a:off x="131692" y="84406"/>
            <a:ext cx="2597440" cy="173032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70" t="5948" b="66360"/>
          <a:stretch>
            <a:fillRect/>
          </a:stretch>
        </p:blipFill>
        <p:spPr>
          <a:xfrm>
            <a:off x="9686778" y="35169"/>
            <a:ext cx="2505222" cy="189914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5" t="68718" r="64633" b="8103"/>
          <a:stretch>
            <a:fillRect/>
          </a:stretch>
        </p:blipFill>
        <p:spPr>
          <a:xfrm>
            <a:off x="829993" y="3631647"/>
            <a:ext cx="1899139" cy="158965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21" t="68923" r="3094" b="6872"/>
          <a:stretch>
            <a:fillRect/>
          </a:stretch>
        </p:blipFill>
        <p:spPr>
          <a:xfrm>
            <a:off x="9965503" y="3640864"/>
            <a:ext cx="2152358" cy="16599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451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36316" r="61269" b="32573"/>
          <a:stretch>
            <a:fillRect/>
          </a:stretch>
        </p:blipFill>
        <p:spPr>
          <a:xfrm>
            <a:off x="10023969" y="171568"/>
            <a:ext cx="2566288" cy="21336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-6428" y="5248275"/>
            <a:ext cx="1047751" cy="16097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90342" y="5434583"/>
            <a:ext cx="1324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97580" y="5458966"/>
            <a:ext cx="18306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57933" y="5434583"/>
            <a:ext cx="19666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sz="4000" b="1" i="0" u="none" strike="noStrike" kern="1200" cap="none" spc="0" normalizeH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quả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465043" y="5403469"/>
            <a:ext cx="19383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 hạng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79845" y="612412"/>
            <a:ext cx="9413608" cy="313248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noProof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35 + 21 được gọi là….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2975305" y="5259506"/>
            <a:ext cx="1047751" cy="1609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5851124" y="5221298"/>
            <a:ext cx="1047751" cy="16097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8527575" y="5248275"/>
            <a:ext cx="1047751" cy="16097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11204026" y="5221297"/>
            <a:ext cx="1047751" cy="1609725"/>
          </a:xfrm>
          <a:prstGeom prst="rect">
            <a:avLst/>
          </a:prstGeom>
        </p:spPr>
      </p:pic>
      <p:pic>
        <p:nvPicPr>
          <p:cNvPr id="4" name="A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1462133" y="4347780"/>
            <a:ext cx="1175453" cy="1157644"/>
          </a:xfrm>
          <a:prstGeom prst="rect">
            <a:avLst/>
          </a:prstGeom>
        </p:spPr>
      </p:pic>
      <p:pic>
        <p:nvPicPr>
          <p:cNvPr id="6" name="B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4312241" y="4347780"/>
            <a:ext cx="1175453" cy="1157644"/>
          </a:xfrm>
          <a:prstGeom prst="rect">
            <a:avLst/>
          </a:prstGeom>
        </p:spPr>
      </p:pic>
      <p:pic>
        <p:nvPicPr>
          <p:cNvPr id="8" name="C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6932610" y="4347780"/>
            <a:ext cx="1175453" cy="1157644"/>
          </a:xfrm>
          <a:prstGeom prst="rect">
            <a:avLst/>
          </a:prstGeom>
        </p:spPr>
      </p:pic>
      <p:pic>
        <p:nvPicPr>
          <p:cNvPr id="9" name="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9552979" y="4347780"/>
            <a:ext cx="1175453" cy="1157644"/>
          </a:xfrm>
          <a:prstGeom prst="rect">
            <a:avLst/>
          </a:prstGeom>
        </p:spPr>
      </p:pic>
      <p:pic>
        <p:nvPicPr>
          <p:cNvPr id="35" name="Picture 34" descr="File:&lt;strong&gt;Check&lt;/strong&gt;-green.svg - Wikipedi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310" y="877560"/>
            <a:ext cx="2057582" cy="2057582"/>
          </a:xfrm>
          <a:prstGeom prst="rect">
            <a:avLst/>
          </a:prstGeom>
        </p:spPr>
      </p:pic>
      <p:pic>
        <p:nvPicPr>
          <p:cNvPr id="36" name="Picture 35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753" y="1379843"/>
            <a:ext cx="1926976" cy="1926976"/>
          </a:xfrm>
          <a:prstGeom prst="rect">
            <a:avLst/>
          </a:prstGeom>
        </p:spPr>
      </p:pic>
      <p:sp>
        <p:nvSpPr>
          <p:cNvPr id="44" name="NextQuestion">
            <a:hlinkClick r:id="" action="ppaction://hlinkshowjump?jump=nextslide"/>
          </p:cNvPr>
          <p:cNvSpPr/>
          <p:nvPr/>
        </p:nvSpPr>
        <p:spPr>
          <a:xfrm>
            <a:off x="4669880" y="3744686"/>
            <a:ext cx="3093893" cy="1523999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84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2.5E-6 0.00046 C -0.00039 -0.01042 -0.00039 -0.0206 -0.00104 -0.03079 C -0.00117 -0.03334 -0.00183 -0.03588 -0.00209 -0.0382 C -0.00469 -0.05903 -0.0017 -0.0375 -0.00404 -0.05486 C -0.00391 -0.05764 -0.00222 -0.07454 -0.00104 -0.08079 C 0.00026 -0.08773 0.0013 -0.09144 0.00312 -0.09746 C 0.00416 -0.1007 0.00508 -0.10417 0.00625 -0.10695 C 0.00716 -0.10903 0.00846 -0.10996 0.00937 -0.11181 C 0.01159 -0.11621 0.01289 -0.12384 0.01562 -0.12593 C 0.02083 -0.12986 0.01771 -0.12801 0.025 -0.13079 C 0.0289 -0.12986 0.03268 -0.12824 0.03646 -0.12824 C 0.04127 -0.12824 0.0431 -0.13009 0.04687 -0.13334 C 0.04752 -0.13565 0.04844 -0.13773 0.04909 -0.14028 C 0.05104 -0.15093 0.04909 -0.14769 0.05117 -0.15695 C 0.05169 -0.15949 0.05247 -0.16158 0.05312 -0.16389 C 0.0539 -0.16898 0.0539 -0.17431 0.05521 -0.17824 C 0.06549 -0.20949 0.05286 -0.1706 0.06041 -0.19491 C 0.06185 -0.19908 0.06471 -0.20834 0.06679 -0.21158 C 0.06771 -0.2132 0.06875 -0.2132 0.06979 -0.21389 C 0.07708 -0.20834 0.07409 -0.20764 0.07929 -0.21158 C 0.08034 -0.2132 0.08164 -0.21412 0.08242 -0.21644 C 0.08307 -0.21829 0.08281 -0.2213 0.08346 -0.22338 C 0.08463 -0.22847 0.0862 -0.2331 0.08763 -0.23773 L 0.08971 -0.24491 C 0.08997 -0.24722 0.0901 -0.24977 0.09075 -0.25209 C 0.09192 -0.25695 0.09414 -0.26088 0.09492 -0.26644 C 0.09557 -0.27107 0.09622 -0.27732 0.09804 -0.28056 C 0.09896 -0.28218 0.1 -0.28218 0.10104 -0.2831 L 0.10742 -0.27801 L 0.11054 -0.2757 C 0.11159 -0.27662 0.11341 -0.2757 0.11367 -0.27801 C 0.11471 -0.29005 0.11237 -0.29838 0.11159 -0.30903 C 0.11107 -0.31528 0.11094 -0.32176 0.11054 -0.32801 C 0.11015 -0.33519 0.11002 -0.34236 0.1095 -0.34954 C 0.10924 -0.35185 0.10872 -0.35417 0.10833 -0.35648 C 0.10716 -0.37824 0.10651 -0.37732 0.10833 -0.40417 C 0.10872 -0.40903 0.10989 -0.41366 0.11054 -0.41852 L 0.11159 -0.42546 C 0.11198 -0.42778 0.11198 -0.43056 0.11263 -0.43264 C 0.1164 -0.44584 0.11406 -0.43727 0.11888 -0.4588 C 0.11953 -0.46204 0.12057 -0.46505 0.12096 -0.46829 C 0.1233 -0.49074 0.12109 -0.48264 0.12617 -0.49445 C 0.12656 -0.49699 0.12643 -0.49977 0.12721 -0.50162 C 0.1289 -0.50556 0.13346 -0.51088 0.13346 -0.51065 C 0.13515 -0.50949 0.13724 -0.50926 0.13867 -0.50625 C 0.14049 -0.50278 0.1414 -0.49699 0.14284 -0.49213 L 0.147 -0.47778 C 0.14778 -0.47546 0.1487 -0.47338 0.14909 -0.4706 C 0.14948 -0.46829 0.14961 -0.46574 0.15013 -0.46366 C 0.15013 -0.46343 0.15338 -0.45625 0.15442 -0.45417 L 0.15442 -0.45371 " pathEditMode="relative" rAng="0" ptsTypes="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2553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5443 -0.45371 L 0.15443 -0.45371 C 0.1556 -0.46019 0.15677 -0.46644 0.15794 -0.47292 C 0.15846 -0.4757 0.15872 -0.47848 0.15911 -0.48126 C 0.1595 -0.48357 0.16003 -0.48565 0.16029 -0.48774 C 0.1612 -0.49329 0.16172 -0.49908 0.16263 -0.50464 L 0.1651 -0.51737 C 0.16549 -0.51945 0.16601 -0.52153 0.16628 -0.52362 C 0.16875 -0.54515 0.16615 -0.52547 0.16862 -0.54075 C 0.16914 -0.54352 0.16914 -0.54653 0.16979 -0.54908 C 0.17109 -0.55371 0.17305 -0.55765 0.17461 -0.56181 L 0.17695 -0.56806 C 0.17773 -0.57038 0.17812 -0.57315 0.1793 -0.57454 L 0.18294 -0.57871 C 0.1849 -0.57802 0.18711 -0.57825 0.18893 -0.57663 C 0.19036 -0.57524 0.19115 -0.572 0.19245 -0.57038 C 0.19388 -0.56852 0.19557 -0.56737 0.19726 -0.56598 C 0.20404 -0.54792 0.19492 -0.56922 0.20312 -0.55765 C 0.2043 -0.55602 0.20443 -0.55278 0.2056 -0.55116 C 0.2069 -0.54931 0.20885 -0.54885 0.21029 -0.547 C 0.21172 -0.54515 0.2125 -0.54237 0.21393 -0.54075 C 0.21615 -0.53751 0.22096 -0.53218 0.22096 -0.53218 C 0.22878 -0.53681 0.22122 -0.53033 0.22578 -0.54075 C 0.22669 -0.5426 0.22825 -0.54329 0.2293 -0.54491 C 0.23607 -0.55533 0.23529 -0.55417 0.23893 -0.5639 C 0.24101 -0.57501 0.23867 -0.56598 0.24362 -0.57663 C 0.24453 -0.57848 0.24505 -0.58126 0.24596 -0.58288 C 0.247 -0.58473 0.24844 -0.58565 0.24961 -0.58727 C 0.25091 -0.58913 0.25182 -0.5919 0.25312 -0.59352 C 0.25417 -0.59491 0.2556 -0.59468 0.25677 -0.59561 C 0.25807 -0.59677 0.25898 -0.59885 0.26029 -0.60001 C 0.26263 -0.60163 0.26745 -0.60417 0.26745 -0.60417 C 0.26836 -0.60394 0.27539 -0.60186 0.27695 -0.60001 C 0.27838 -0.59815 0.2793 -0.59538 0.2806 -0.59352 C 0.28164 -0.5919 0.28294 -0.59075 0.28411 -0.58936 C 0.2849 -0.58727 0.28555 -0.58496 0.28646 -0.58288 C 0.28932 -0.57686 0.2901 -0.57663 0.29362 -0.57246 C 0.29479 -0.56968 0.29609 -0.5669 0.29726 -0.5639 C 0.29805 -0.56181 0.29844 -0.55927 0.29961 -0.55765 C 0.30052 -0.55626 0.30208 -0.55649 0.30312 -0.55556 C 0.31237 -0.54723 0.3013 -0.5544 0.31029 -0.54908 C 0.3151 -0.54977 0.31992 -0.54977 0.32461 -0.55116 C 0.32708 -0.55186 0.33177 -0.55556 0.33177 -0.55556 L 0.33893 -0.5639 C 0.3401 -0.56528 0.34141 -0.56644 0.34245 -0.56806 C 0.34362 -0.57038 0.34466 -0.57269 0.34596 -0.57454 C 0.34831 -0.57755 0.35117 -0.5794 0.35312 -0.58288 C 0.3543 -0.58519 0.35534 -0.58774 0.35677 -0.58936 C 0.35781 -0.59052 0.35911 -0.59052 0.36029 -0.59144 C 0.37057 -0.59931 0.36029 -0.59283 0.36862 -0.59769 C 0.36979 -0.59931 0.37083 -0.60116 0.37213 -0.60209 C 0.37969 -0.60695 0.3931 -0.60255 0.39844 -0.60209 C 0.40677 -0.59214 0.39635 -0.60464 0.40677 -0.59144 C 0.40794 -0.59005 0.40911 -0.58866 0.41029 -0.58727 C 0.41458 -0.57593 0.41172 -0.58265 0.41979 -0.56806 C 0.42096 -0.56598 0.4224 -0.56436 0.42344 -0.56181 C 0.42825 -0.54862 0.42279 -0.56158 0.4293 -0.55116 C 0.4319 -0.54723 0.43372 -0.5419 0.43646 -0.53843 C 0.43763 -0.53704 0.43893 -0.53589 0.4401 -0.53427 C 0.44141 -0.53241 0.44219 -0.5294 0.44362 -0.52802 C 0.44505 -0.5264 0.44687 -0.52686 0.44844 -0.5257 C 0.45 -0.52477 0.45156 -0.52292 0.45312 -0.52153 C 0.4543 -0.52061 0.45547 -0.52015 0.45677 -0.51945 C 0.46341 -0.52015 0.47018 -0.52038 0.47695 -0.52153 C 0.48555 -0.52292 0.47812 -0.52362 0.48529 -0.5257 C 0.4888 -0.52686 0.49245 -0.52732 0.49596 -0.52802 C 0.50065 -0.53195 0.50039 -0.53149 0.5043 -0.53635 C 0.50495 -0.53727 0.5112 -0.54584 0.51263 -0.547 C 0.51419 -0.54815 0.51588 -0.54839 0.51745 -0.54908 C 0.51823 -0.55116 0.51875 -0.55394 0.51979 -0.55556 C 0.52083 -0.55695 0.52226 -0.55649 0.52344 -0.55765 C 0.52591 -0.55996 0.52812 -0.5632 0.53047 -0.56598 L 0.53047 -0.56598 C 0.53503 -0.57408 0.53255 -0.57153 0.53763 -0.57454 C 0.54049 -0.5794 0.54245 -0.58357 0.54596 -0.58727 C 0.54713 -0.58843 0.54844 -0.58843 0.54961 -0.58936 C 0.55078 -0.59052 0.55195 -0.59237 0.55312 -0.59352 C 0.55469 -0.59515 0.55638 -0.5963 0.55794 -0.59769 C 0.55911 -0.59908 0.56016 -0.6014 0.56146 -0.60209 C 0.56536 -0.60417 0.5694 -0.60487 0.57331 -0.60626 L 0.5793 -0.60834 C 0.58841 -0.60765 0.59766 -0.60741 0.60664 -0.60626 C 0.6099 -0.60579 0.6112 -0.60255 0.6138 -0.60001 C 0.61536 -0.59839 0.61693 -0.59677 0.61862 -0.59561 C 0.62018 -0.59468 0.62174 -0.59445 0.62331 -0.59352 C 0.6319 -0.58913 0.62083 -0.59352 0.63294 -0.58936 C 0.63685 -0.59005 0.64088 -0.59005 0.64479 -0.59144 C 0.64726 -0.59237 0.64948 -0.59468 0.65195 -0.59561 C 0.65794 -0.59839 0.65521 -0.59677 0.66029 -0.60001 C 0.66146 -0.6014 0.6625 -0.60325 0.6638 -0.60417 C 0.66536 -0.60533 0.66719 -0.60464 0.66862 -0.60626 C 0.66979 -0.60765 0.67018 -0.61042 0.67096 -0.61251 C 0.6737 -0.61181 0.67656 -0.61135 0.6793 -0.61042 C 0.68086 -0.60996 0.68242 -0.60903 0.68411 -0.60834 C 0.68607 -0.60765 0.68802 -0.60695 0.68997 -0.60626 C 0.69167 -0.60487 0.6931 -0.60325 0.69479 -0.60209 C 0.70156 -0.59677 0.6957 -0.60417 0.70547 -0.59352 C 0.70846 -0.59028 0.71094 -0.58635 0.7138 -0.58288 C 0.71771 -0.57848 0.72187 -0.57477 0.72578 -0.57038 C 0.73099 -0.56413 0.72812 -0.5676 0.73411 -0.55973 C 0.7388 -0.54723 0.73698 -0.54746 0.74362 -0.54283 C 0.74596 -0.54098 0.74831 -0.53982 0.75078 -0.53843 L 0.7543 -0.53635 L 0.75794 -0.53218 L 0.75794 -0.53218 " pathEditMode="relative" ptsTypes="AAAAAAAAAAAAAAAAAAAAAAAAAAAAAAAAAAAAAAAAAAAAAAAAAA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7.40741E-6 L 5.83333E-6 -7.40741E-6 C 0.00613 -0.01644 0.00678 -0.01644 0.01068 -0.03195 C 0.0116 -0.03542 0.01238 -0.03889 0.01303 -0.04237 C 0.01433 -0.04885 0.01459 -0.05602 0.01667 -0.06158 C 0.01954 -0.06922 0.02201 -0.07524 0.02384 -0.08473 C 0.02423 -0.08681 0.02449 -0.08913 0.02501 -0.09121 C 0.02566 -0.09329 0.0267 -0.09514 0.02735 -0.09746 C 0.02826 -0.10093 0.0293 -0.10903 0.02969 -0.11227 C 0.03009 -0.11436 0.03061 -0.11644 0.031 -0.11852 C 0.03061 -0.12778 0.031 -0.13727 0.02969 -0.14607 C 0.0293 -0.14954 0.02735 -0.15186 0.02618 -0.15464 C 0.0254 -0.15672 0.02462 -0.1588 0.02384 -0.16089 L 0.01785 -0.1926 L 0.0155 -0.20533 L 0.01433 -0.21181 C 0.01433 -0.21274 0.01433 -0.24237 0.01667 -0.25186 C 0.01785 -0.25718 0.02045 -0.26089 0.02266 -0.26459 C 0.02501 -0.27709 0.02227 -0.26482 0.02735 -0.2794 C 0.02826 -0.28218 0.02878 -0.28542 0.02969 -0.28797 C 0.03412 -0.29885 0.03256 -0.28936 0.03568 -0.3007 C 0.03712 -0.30579 0.03699 -0.30996 0.03803 -0.31551 C 0.04272 -0.33751 0.03855 -0.31065 0.04167 -0.33241 C 0.04337 -0.35741 0.04389 -0.35626 0.04167 -0.38959 C 0.04141 -0.39399 0.03985 -0.39792 0.03933 -0.40232 C 0.03855 -0.40788 0.03868 -0.41436 0.03686 -0.41922 C 0.03607 -0.4213 0.03529 -0.42339 0.03451 -0.42547 C 0.03204 -0.43334 0.03126 -0.43982 0.02735 -0.44676 C 0.02618 -0.44885 0.02488 -0.4507 0.02384 -0.45301 C 0.02292 -0.4551 0.0224 -0.45764 0.02136 -0.45926 C 0.02045 -0.46112 0.01889 -0.46181 0.01785 -0.46366 C 0.01537 -0.4676 0.01251 -0.4713 0.01068 -0.47639 C 0.0099 -0.47848 0.00938 -0.48079 0.00834 -0.48264 C 0.0073 -0.4845 0.00587 -0.48542 0.00469 -0.48681 C 0.00261 -0.4926 0.00248 -0.49445 -0.00116 -0.49746 C -0.00351 -0.49931 -0.00833 -0.50163 -0.00833 -0.50163 C -0.01119 -0.50093 -0.01393 -0.49954 -0.01666 -0.49954 C -0.02473 -0.49954 -0.02538 -0.50047 -0.03098 -0.50371 C -0.03515 -0.5095 -0.03606 -0.51389 -0.04166 -0.50811 C -0.04296 -0.50672 -0.04335 -0.50371 -0.04413 -0.50163 C -0.047 -0.48658 -0.04296 -0.50487 -0.04882 -0.48889 C -0.0496 -0.48704 -0.0496 -0.48473 -0.04999 -0.48264 C -0.0509 -0.48542 -0.05182 -0.4882 -0.05247 -0.49121 C -0.0526 -0.4919 -0.05416 -0.5044 -0.05481 -0.50602 C -0.05572 -0.50788 -0.05715 -0.5088 -0.05846 -0.51019 C -0.05924 -0.50996 -0.06718 -0.50834 -0.06913 -0.50602 C -0.07057 -0.50417 -0.07148 -0.50163 -0.07265 -0.49954 C -0.07695 -0.47709 -0.07382 -0.49538 -0.07382 -0.44237 L -0.07382 -0.44237 " pathEditMode="relative" ptsTypes="AAAAAAAAAAAAAAAAAAAAAAAAAAAAAAAAAAAAAAAAAAAAAAAAA">
                                      <p:cBhvr>
                                        <p:cTn id="5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7383 -0.44213 L -0.07383 -0.44213 C -0.07188 -0.43657 -0.07057 -0.43009 -0.06797 -0.42523 C -0.0668 -0.42315 -0.06471 -0.42384 -0.06315 -0.42315 C -0.0612 -0.42245 -0.05925 -0.42176 -0.05716 -0.42106 C -0.05456 -0.40671 -0.05547 -0.41435 -0.05716 -0.38727 C -0.05729 -0.38542 -0.05898 -0.37477 -0.05964 -0.37245 C -0.06029 -0.37014 -0.0612 -0.36829 -0.06198 -0.36597 C -0.06289 -0.36342 -0.06341 -0.36042 -0.06432 -0.35764 C -0.0651 -0.35532 -0.06602 -0.35347 -0.06667 -0.35116 C -0.07279 -0.33241 -0.06563 -0.35185 -0.07148 -0.33634 C -0.07188 -0.33426 -0.07266 -0.33241 -0.07266 -0.33009 C -0.07266 -0.32407 -0.07161 -0.31759 -0.06914 -0.31319 C -0.06771 -0.31065 -0.06589 -0.30903 -0.06432 -0.30671 C -0.06302 -0.30486 -0.06211 -0.30231 -0.06081 -0.30046 C -0.05898 -0.29792 -0.05677 -0.2963 -0.05482 -0.29421 C -0.05313 -0.29213 -0.05169 -0.28981 -0.05013 -0.28773 C -0.05052 -0.28426 -0.05052 -0.28055 -0.0513 -0.27708 C -0.05247 -0.27153 -0.05521 -0.26875 -0.05716 -0.26458 C -0.05846 -0.2618 -0.05964 -0.2588 -0.06081 -0.25602 C -0.06393 -0.24815 -0.06589 -0.24329 -0.06797 -0.23495 C -0.06836 -0.23287 -0.06875 -0.23055 -0.06914 -0.22847 C -0.06875 -0.22153 -0.06849 -0.21435 -0.06797 -0.20741 C -0.06771 -0.20509 -0.06667 -0.20324 -0.06667 -0.20092 C -0.06706 -0.19305 -0.06823 -0.18542 -0.06914 -0.17778 C -0.07005 -0.16944 -0.07409 -0.15833 -0.07747 -0.1544 L -0.08099 -0.15023 C -0.08125 -0.1493 -0.08477 -0.13796 -0.08451 -0.13542 C -0.08425 -0.13102 -0.08346 -0.12662 -0.08216 -0.12268 C -0.08125 -0.11944 -0.07526 -0.11134 -0.07383 -0.10995 C -0.07279 -0.1088 -0.07148 -0.10856 -0.07031 -0.10787 C -0.06875 -0.10579 -0.06732 -0.10324 -0.0655 -0.10162 C -0.06445 -0.10046 -0.06224 -0.10162 -0.06198 -0.0993 C -0.06016 -0.0831 -0.06211 -0.08217 -0.06667 -0.07407 C -0.06966 -0.0581 -0.06563 -0.07778 -0.07031 -0.06134 C -0.07083 -0.05926 -0.07096 -0.05694 -0.07148 -0.05486 C -0.07591 -0.03657 -0.07227 -0.05509 -0.075 -0.04005 C -0.07643 -0.02569 -0.07682 -0.02917 -0.075 -0.01481 C -0.07474 -0.0125 -0.07461 -0.01018 -0.07383 -0.00833 C -0.0724 -0.0044 -0.06758 0.00185 -0.0655 0.0044 C -0.06172 0.0088 -0.05651 0.01366 -0.05247 0.0169 C -0.0513 0.01783 -0.05013 0.01829 -0.04883 0.01921 C -0.04479 0.01852 -0.03607 0.01829 -0.03099 0.01482 C -0.02943 0.01366 -0.02786 0.01227 -0.0263 0.01065 C -0.025 0.00926 -0.02409 0.00695 -0.02279 0.00648 C -0.01927 0.00486 -0.01563 0.00509 -0.01198 0.0044 C -0.00885 0.00509 -0.00573 0.00556 -0.00247 0.00648 C 0.00573 0.00857 0.00104 0.00857 0.00469 0.00857 L 0.00469 0.00857 " pathEditMode="relative" ptsTypes="AAAAAAAAAAAAAAAAAAAAAAAAAAAAAAAAAAAAAAAAAAAAAAAAA">
                                      <p:cBhvr>
                                        <p:cTn id="6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5.55556E-6 L -8.67362E-19 -5.55556E-6 C 0.00117 -0.00695 0.0026 -0.0139 0.00364 -0.02107 C 0.00768 -0.04769 0.00416 -0.08357 0.00364 -0.10579 C 0.00325 -0.11968 0.00273 -0.11598 -8.67362E-19 -0.12686 C -0.00052 -0.12894 -0.00052 -0.13126 -0.00117 -0.13334 C -0.00261 -0.13774 -0.0043 -0.14167 -0.00586 -0.14584 C -0.00677 -0.14816 -0.00729 -0.15047 -0.00834 -0.15232 L -0.01667 -0.16714 C -0.01784 -0.16922 -0.01862 -0.17246 -0.02019 -0.17339 L -0.02735 -0.17779 C -0.02852 -0.18056 -0.03008 -0.18311 -0.03086 -0.18612 C -0.03164 -0.18866 -0.03164 -0.19191 -0.03216 -0.19468 C -0.03438 -0.20765 -0.03386 -0.2051 -0.03685 -0.21575 C -0.03724 -0.21922 -0.0375 -0.22292 -0.03802 -0.2264 C -0.03867 -0.2301 -0.03998 -0.23334 -0.0405 -0.23704 C -0.04401 -0.26251 -0.03907 -0.24237 -0.04401 -0.26019 C -0.0444 -0.26436 -0.04571 -0.28241 -0.04753 -0.28566 L -0.05117 -0.29191 C -0.05313 -0.30232 -0.05091 -0.29515 -0.05586 -0.30255 C -0.05716 -0.30441 -0.05821 -0.30695 -0.05951 -0.30904 C -0.06198 -0.31274 -0.06485 -0.31482 -0.06784 -0.31737 L -0.07253 -0.33427 L -0.075 -0.34283 C -0.07474 -0.3463 -0.07448 -0.36204 -0.07253 -0.36829 C -0.06901 -0.37964 -0.06485 -0.38681 -0.06068 -0.39792 C -0.05821 -0.40441 -0.05716 -0.40718 -0.05469 -0.41482 C -0.05391 -0.4176 -0.05313 -0.42038 -0.05235 -0.42316 C -0.05274 -0.42894 -0.05274 -0.43473 -0.05352 -0.44029 C -0.05443 -0.4463 -0.0569 -0.44746 -0.05951 -0.4507 C -0.06263 -0.45487 -0.06615 -0.45857 -0.06901 -0.46343 C -0.07019 -0.46552 -0.0711 -0.46829 -0.07253 -0.46991 C -0.07435 -0.47177 -0.07657 -0.47246 -0.07852 -0.47408 C -0.08151 -0.4764 -0.08881 -0.48311 -0.0905 -0.48681 C -0.09245 -0.49098 -0.09414 -0.49561 -0.09636 -0.49954 C -0.10117 -0.50811 -0.10078 -0.50302 -0.10469 -0.51204 C -0.10612 -0.51552 -0.10677 -0.51968 -0.10834 -0.52269 C -0.10964 -0.52547 -0.11159 -0.52663 -0.11302 -0.52917 C -0.12474 -0.54769 -0.11589 -0.53681 -0.12383 -0.54607 C -0.12813 -0.55765 -0.12357 -0.54839 -0.12969 -0.55441 C -0.13216 -0.55695 -0.13412 -0.56181 -0.13685 -0.56297 C -0.14284 -0.56552 -0.14011 -0.56413 -0.14519 -0.56714 C -0.15078 -0.56644 -0.15638 -0.56737 -0.16185 -0.56505 C -0.16576 -0.56343 -0.16537 -0.55695 -0.16667 -0.55232 C -0.16732 -0.55001 -0.16823 -0.54816 -0.16901 -0.54607 C -0.1694 -0.54329 -0.16862 -0.5382 -0.17019 -0.53751 C -0.17214 -0.53681 -0.17383 -0.54098 -0.175 -0.54399 C -0.17709 -0.54908 -0.17722 -0.55626 -0.17969 -0.56089 C -0.18086 -0.56297 -0.18216 -0.56482 -0.18334 -0.56714 C -0.19219 -0.58658 -0.18633 -0.58172 -0.19401 -0.58612 C -0.19792 -0.58542 -0.20209 -0.58612 -0.20586 -0.58404 C -0.20756 -0.58334 -0.20821 -0.57964 -0.20951 -0.57779 C -0.22188 -0.55927 -0.19987 -0.59584 -0.21901 -0.56505 C -0.22149 -0.56112 -0.22409 -0.55718 -0.22617 -0.55232 C -0.2306 -0.54191 -0.22865 -0.54677 -0.23216 -0.53751 C -0.23256 -0.53473 -0.23164 -0.52917 -0.23334 -0.52917 C -0.2349 -0.52917 -0.23386 -0.53496 -0.23451 -0.53751 C -0.23529 -0.54098 -0.23881 -0.54862 -0.2405 -0.55024 C -0.2418 -0.55163 -0.24362 -0.55163 -0.24519 -0.55232 C -0.25404 -0.54723 -0.25261 -0.55001 -0.25951 -0.53542 C -0.26133 -0.53149 -0.2642 -0.52269 -0.2642 -0.52269 C -0.26498 -0.50649 -0.26446 -0.48982 -0.26667 -0.47408 C -0.26706 -0.4713 -0.26719 -0.46829 -0.26784 -0.46552 C -0.27474 -0.43681 -0.26641 -0.47964 -0.27136 -0.45279 C -0.2724 -0.45579 -0.27604 -0.46158 -0.27253 -0.46552 C -0.27188 -0.46644 -0.27097 -0.46413 -0.27019 -0.46343 L -0.27019 -0.46343 " pathEditMode="relative" ptsTypes="AAAAAAAAAAAAAAAAAAAAAAAAAAAAAAAAAAAAAAAAAAAAAAAAAAAAAAAAAAAAAAAAAAA">
                                      <p:cBhvr>
                                        <p:cTn id="6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7018 -0.4632 L -0.27018 -0.46297 C -0.27279 -0.45834 -0.275 -0.45278 -0.27774 -0.44792 C -0.28281 -0.43912 -0.28073 -0.44885 -0.28399 -0.43704 C -0.28464 -0.43473 -0.28464 -0.43241 -0.28529 -0.4301 C -0.28672 -0.4257 -0.29037 -0.4169 -0.29037 -0.41667 C -0.2931 -0.40209 -0.28932 -0.42037 -0.29531 -0.39931 C -0.29622 -0.39607 -0.2974 -0.38658 -0.29766 -0.3838 C -0.29727 -0.37431 -0.29766 -0.36435 -0.29649 -0.35486 C -0.29609 -0.35162 -0.29414 -0.34885 -0.29284 -0.3463 C -0.28997 -0.34028 -0.28776 -0.3375 -0.28399 -0.33287 C -0.28281 -0.33148 -0.28138 -0.33033 -0.28034 -0.32871 C -0.27344 -0.31852 -0.27917 -0.32153 -0.26771 -0.31088 C -0.26537 -0.30857 -0.26237 -0.30903 -0.26016 -0.30648 C -0.25899 -0.30486 -0.25794 -0.30301 -0.25651 -0.30209 C -0.25404 -0.3 -0.25117 -0.3 -0.24896 -0.29769 C -0.24349 -0.29121 -0.24662 -0.29375 -0.23893 -0.29098 C -0.23776 -0.28935 -0.2362 -0.28843 -0.23516 -0.28658 C -0.22982 -0.27593 -0.22774 -0.26898 -0.22396 -0.25787 C -0.22083 -0.23496 -0.22513 -0.26343 -0.22018 -0.24005 C -0.21836 -0.23148 -0.21706 -0.22223 -0.21524 -0.21343 C -0.20859 -0.18287 -0.21706 -0.22986 -0.21029 -0.19375 C -0.20977 -0.19074 -0.20938 -0.18773 -0.20886 -0.18473 C -0.2082 -0.18033 -0.20742 -0.17593 -0.20638 -0.17153 C -0.20508 -0.16505 -0.20339 -0.15764 -0.20143 -0.15162 C -0.20065 -0.14954 -0.19974 -0.14723 -0.19883 -0.14514 C -0.19662 -0.13866 -0.19518 -0.13172 -0.19154 -0.12732 C -0.18919 -0.12454 -0.18659 -0.12269 -0.18399 -0.1206 C -0.18151 -0.11898 -0.17643 -0.11621 -0.17643 -0.11598 C -0.16524 -0.11713 -0.15391 -0.11644 -0.14258 -0.11852 C -0.14115 -0.11875 -0.14011 -0.12153 -0.13893 -0.12292 C -0.13698 -0.12454 -0.13164 -0.12662 -0.13021 -0.12732 C -0.12839 -0.12662 -0.1263 -0.12709 -0.12513 -0.125 C -0.1168 -0.11227 -0.12292 -0.11459 -0.11758 -0.10301 C -0.11758 -0.10278 -0.10833 -0.08635 -0.10638 -0.0831 L -0.09766 -0.0676 C -0.09636 -0.06551 -0.09531 -0.0625 -0.09388 -0.06088 L -0.09011 -0.05648 C -0.08099 -0.05949 -0.07734 -0.05903 -0.07005 -0.06551 C -0.06875 -0.06644 -0.06758 -0.06852 -0.06628 -0.06991 C -0.06497 -0.0676 -0.06367 -0.06551 -0.0625 -0.0632 C -0.05912 -0.05579 -0.06068 -0.05625 -0.05742 -0.04769 C -0.05638 -0.04445 -0.05508 -0.0419 -0.05378 -0.03889 C -0.05274 -0.03611 -0.04857 -0.02454 -0.04753 -0.02338 C -0.04622 -0.02199 -0.03737 -0.0176 -0.03503 -0.01667 C -0.02526 -0.01343 -0.02878 -0.01621 -0.02122 -0.01227 C -0.01992 -0.01158 -0.01875 -0.01088 -0.01758 -0.01019 C -0.01589 -0.00926 -0.01406 -0.0088 -0.0125 -0.00787 C -0.0112 -0.00718 -0.01003 -0.00602 -0.00872 -0.00579 C -0.00469 -0.00463 0.00391 -0.00348 0.00391 -0.00301 L 0.00391 -0.00348 " pathEditMode="relative" rAng="0" ptsTypes="AAAAAAAAAAAAAAAAAAAAAAAAAAAAAAAAAAAAAAAAAAAAAAAAAAA"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23009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-0.00247 -0.00718 -0.00508 -0.01389 -0.00716 -0.0213 C -0.00833 -0.02523 -0.00859 -0.02986 -0.00963 -0.03403 C -0.01068 -0.03843 -0.01211 -0.04236 -0.01315 -0.04676 C -0.01406 -0.05023 -0.01471 -0.05371 -0.01549 -0.05718 C -0.01667 -0.06158 -0.0181 -0.06574 -0.01914 -0.06991 C -0.02083 -0.07685 -0.02253 -0.08403 -0.02383 -0.09121 C -0.02461 -0.09537 -0.02539 -0.09977 -0.0263 -0.10394 C -0.02695 -0.10672 -0.02786 -0.10949 -0.02864 -0.11227 C -0.0319 -0.13565 -0.02617 -0.09908 -0.03698 -0.13773 C -0.03776 -0.14051 -0.03867 -0.14329 -0.03932 -0.14607 C -0.04049 -0.15162 -0.04023 -0.15579 -0.0418 -0.16088 C -0.04232 -0.1632 -0.04336 -0.16528 -0.04414 -0.16736 C -0.04531 -0.16598 -0.04661 -0.16482 -0.04766 -0.1632 C -0.0487 -0.16135 -0.0487 -0.15672 -0.05013 -0.15672 C -0.05169 -0.15672 -0.05234 -0.16111 -0.05364 -0.1632 C -0.05794 -0.16968 -0.06276 -0.175 -0.0668 -0.18218 C -0.07539 -0.19746 -0.06784 -0.18519 -0.07513 -0.19491 C -0.07708 -0.19746 -0.07904 -0.2007 -0.08099 -0.20324 C -0.08437 -0.20787 -0.08542 -0.20834 -0.08932 -0.21181 C -0.0901 -0.21389 -0.09088 -0.21621 -0.0918 -0.21806 C -0.09466 -0.22431 -0.09531 -0.22454 -0.09883 -0.22871 C -0.10156 -0.22246 -0.10273 -0.21875 -0.10599 -0.21389 C -0.10716 -0.21227 -0.10846 -0.21111 -0.10963 -0.20973 C -0.11159 -0.21181 -0.11367 -0.21366 -0.11549 -0.21598 C -0.11693 -0.21783 -0.11784 -0.22037 -0.11914 -0.22246 C -0.12187 -0.22662 -0.12487 -0.23056 -0.12747 -0.23519 C -0.13229 -0.24375 -0.13216 -0.24653 -0.13581 -0.25625 C -0.13685 -0.25926 -0.13815 -0.26181 -0.13932 -0.26482 C -0.1401 -0.26898 -0.14271 -0.28357 -0.14414 -0.28797 C -0.14505 -0.29098 -0.14674 -0.29329 -0.14766 -0.29653 C -0.15026 -0.30463 -0.15182 -0.31389 -0.15482 -0.32176 C -0.1556 -0.32408 -0.15664 -0.32593 -0.15716 -0.32824 C -0.15781 -0.3301 -0.15781 -0.33264 -0.15846 -0.33449 C -0.16419 -0.35278 -0.1595 -0.33426 -0.16549 -0.34931 C -0.17018 -0.36111 -0.16562 -0.3551 -0.17031 -0.36852 C -0.17122 -0.37107 -0.17279 -0.37246 -0.17383 -0.37477 C -0.17513 -0.37755 -0.1763 -0.38033 -0.17747 -0.38334 C -0.17956 -0.39445 -0.17695 -0.38681 -0.18463 -0.39167 C -0.20117 -0.40232 -0.18489 -0.39283 -0.19531 -0.4044 C -0.19713 -0.40648 -0.19935 -0.40718 -0.2013 -0.40857 C -0.20325 -0.41227 -0.20521 -0.41598 -0.20716 -0.41922 C -0.2095 -0.42292 -0.21224 -0.42593 -0.21432 -0.42986 C -0.21693 -0.43449 -0.21901 -0.43982 -0.22148 -0.44468 C -0.22383 -0.44908 -0.22643 -0.45301 -0.22864 -0.45741 C -0.23073 -0.46135 -0.23255 -0.46598 -0.23463 -0.47014 C -0.23646 -0.47361 -0.2388 -0.47662 -0.24062 -0.48056 C -0.24206 -0.4838 -0.24284 -0.48773 -0.24414 -0.49121 C -0.24518 -0.49422 -0.24661 -0.49676 -0.24766 -0.49977 C -0.2487 -0.50232 -0.24896 -0.50556 -0.25013 -0.5081 C -0.25221 -0.51273 -0.25729 -0.52084 -0.25729 -0.5206 C -0.25768 -0.51875 -0.2582 -0.51667 -0.25846 -0.51459 C -0.25898 -0.50949 -0.25742 -0.50255 -0.25963 -0.49977 C -0.2612 -0.49746 -0.26172 -0.50556 -0.26315 -0.5081 C -0.26419 -0.50996 -0.26562 -0.51065 -0.2668 -0.51227 C -0.26927 -0.51644 -0.27148 -0.52084 -0.27396 -0.525 C -0.27513 -0.52709 -0.27604 -0.52986 -0.27747 -0.53148 C -0.27864 -0.53287 -0.27982 -0.53426 -0.28099 -0.53565 C -0.28268 -0.53773 -0.28398 -0.54051 -0.28581 -0.5419 C -0.28724 -0.54329 -0.28893 -0.54352 -0.29062 -0.54422 C -0.2918 -0.5456 -0.29284 -0.54723 -0.29414 -0.54838 C -0.29531 -0.54931 -0.29661 -0.54931 -0.29766 -0.55047 C -0.30026 -0.55301 -0.30247 -0.55602 -0.30482 -0.55903 C -0.30781 -0.5625 -0.30846 -0.56412 -0.31198 -0.56528 C -0.31471 -0.56621 -0.31758 -0.56667 -0.32031 -0.56736 C -0.32148 -0.56806 -0.32266 -0.56945 -0.32396 -0.56945 C -0.34219 -0.56945 -0.33177 -0.56435 -0.34062 -0.56945 C -0.3418 -0.57153 -0.34284 -0.57385 -0.34414 -0.57593 C -0.34518 -0.57755 -0.34674 -0.57824 -0.34766 -0.5801 C -0.3487 -0.58195 -0.34896 -0.58473 -0.35013 -0.58635 C -0.35143 -0.58843 -0.35338 -0.58912 -0.35482 -0.59074 C -0.35846 -0.59468 -0.36211 -0.59885 -0.36562 -0.60348 C -0.36719 -0.60556 -0.36849 -0.60834 -0.37031 -0.60973 C -0.372 -0.61111 -0.38047 -0.61482 -0.38346 -0.61598 C -0.38503 -0.61389 -0.38672 -0.61204 -0.38815 -0.60973 C -0.39075 -0.60579 -0.39531 -0.59699 -0.39531 -0.59676 C -0.39857 -0.57963 -0.39323 -0.60672 -0.40247 -0.57385 C -0.40325 -0.57084 -0.40417 -0.56829 -0.40482 -0.56528 C -0.40534 -0.5632 -0.40547 -0.56088 -0.40599 -0.55903 C -0.40703 -0.55533 -0.40859 -0.55209 -0.40963 -0.54838 C -0.41055 -0.54491 -0.41094 -0.54121 -0.41198 -0.53773 C -0.41302 -0.53473 -0.41445 -0.53218 -0.41562 -0.5294 C -0.41719 -0.52523 -0.42031 -0.51667 -0.42031 -0.51644 C -0.42148 -0.51875 -0.42253 -0.52107 -0.42396 -0.52292 C -0.43307 -0.53519 -0.43242 -0.52871 -0.44779 -0.525 C -0.44935 -0.52361 -0.45104 -0.52269 -0.45247 -0.52084 C -0.45391 -0.51898 -0.45482 -0.51644 -0.45612 -0.51459 C -0.45716 -0.51297 -0.45846 -0.51158 -0.45963 -0.51019 C -0.46081 -0.50417 -0.46107 -0.50139 -0.46315 -0.49537 C -0.46419 -0.49236 -0.46562 -0.48982 -0.4668 -0.48704 C -0.46901 -0.4713 -0.46745 -0.4838 -0.46914 -0.45949 C -0.46953 -0.4544 -0.46992 -0.44954 -0.47031 -0.44468 C -0.47174 -0.4294 -0.47148 -0.43912 -0.47148 -0.42778 L -0.47148 -0.42755 " pathEditMode="relative" rAng="0" ptsTypes="AAAAAAAAAAAAAAAAAAAAAAAAAAAAAAAAAAAAAAAAAAAAAAAAAAAAAAAAAAAAAAAAAAAAAAAAAAAAAAAAAAAAAAAAAAAAAAA">
                                      <p:cBhvr>
                                        <p:cTn id="8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-30787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47148 -0.42755 L -0.47148 -0.42755 C -0.47083 -0.42176 -0.47018 -0.41574 -0.46927 -0.40973 C -0.46888 -0.40695 -0.46849 -0.4044 -0.4681 -0.40185 C -0.46771 -0.39792 -0.46784 -0.39352 -0.46706 -0.38982 C -0.46654 -0.38727 -0.46562 -0.38565 -0.46471 -0.38357 C -0.4625 -0.3794 -0.45794 -0.37176 -0.45794 -0.37153 C -0.45026 -0.37246 -0.44258 -0.37361 -0.43489 -0.37361 C -0.43255 -0.37361 -0.42995 -0.37385 -0.42799 -0.37176 C -0.42578 -0.36898 -0.42539 -0.36297 -0.42357 -0.35973 C -0.42226 -0.35764 -0.42122 -0.35556 -0.42005 -0.35348 C -0.4095 -0.33843 -0.425 -0.36482 -0.41315 -0.34144 C -0.41094 -0.33727 -0.40807 -0.33426 -0.40625 -0.32963 C -0.40547 -0.32755 -0.40495 -0.32523 -0.40391 -0.32361 C -0.40299 -0.32176 -0.40156 -0.32107 -0.40052 -0.31945 C -0.39661 -0.31389 -0.39609 -0.3088 -0.3901 -0.30556 C -0.3832 -0.30139 -0.38802 -0.30371 -0.37539 -0.30162 C -0.36901 -0.29422 -0.37435 -0.30162 -0.36966 -0.29144 C -0.36862 -0.28935 -0.36719 -0.2875 -0.36614 -0.28565 C -0.36497 -0.28287 -0.3638 -0.2801 -0.36276 -0.27755 C -0.36003 -0.25926 -0.3638 -0.28125 -0.3569 -0.25741 C -0.35508 -0.25093 -0.35091 -0.23519 -0.34779 -0.23334 L -0.3444 -0.23148 C -0.33906 -0.22199 -0.34297 -0.22824 -0.3375 -0.2213 C -0.33594 -0.21945 -0.33463 -0.21667 -0.33281 -0.21528 C -0.32917 -0.21204 -0.32148 -0.20718 -0.32148 -0.20695 C -0.31797 -0.20857 -0.31432 -0.2088 -0.3112 -0.21111 C -0.30378 -0.21713 -0.30833 -0.21783 -0.30534 -0.22523 C -0.30286 -0.23195 -0.30208 -0.23125 -0.29844 -0.23334 L -0.29049 -0.21945 L -0.28711 -0.21343 C -0.2845 -0.2 -0.28802 -0.21528 -0.28125 -0.20139 C -0.28021 -0.19885 -0.28008 -0.1956 -0.27904 -0.19329 C -0.27812 -0.19144 -0.27669 -0.19051 -0.27552 -0.18935 C -0.26406 -0.17408 -0.27604 -0.18773 -0.26302 -0.17523 C -0.26094 -0.17338 -0.25911 -0.1713 -0.25729 -0.16922 C -0.25612 -0.16806 -0.25495 -0.16621 -0.25391 -0.16528 C -0.25273 -0.16435 -0.25143 -0.16389 -0.25039 -0.1632 C -0.24922 -0.16111 -0.24831 -0.15857 -0.247 -0.15718 C -0.24062 -0.15047 -0.23867 -0.15371 -0.23086 -0.1551 C -0.22956 -0.16181 -0.22969 -0.16227 -0.22734 -0.16922 C -0.22682 -0.1713 -0.22617 -0.17361 -0.22513 -0.17523 C -0.22292 -0.17917 -0.22096 -0.17963 -0.21823 -0.18125 C -0.21029 -0.17408 -0.21484 -0.1794 -0.20573 -0.1632 L -0.20221 -0.15718 L -0.19883 -0.15116 C -0.19766 -0.14514 -0.19779 -0.14445 -0.19531 -0.13912 C -0.19427 -0.13681 -0.19297 -0.13542 -0.19193 -0.1331 C -0.19101 -0.13125 -0.19049 -0.12871 -0.18958 -0.12709 C -0.18867 -0.12547 -0.18724 -0.12454 -0.1862 -0.12315 C -0.18008 -0.11551 -0.18372 -0.11829 -0.17812 -0.11528 C -0.17513 -0.11574 -0.17174 -0.11482 -0.16901 -0.11713 C -0.16601 -0.11945 -0.16497 -0.12662 -0.16211 -0.12917 C -0.15599 -0.13449 -0.15911 -0.13241 -0.15286 -0.13519 L -0.14596 -0.12315 C -0.14492 -0.12107 -0.14362 -0.11945 -0.14258 -0.11713 C -0.14154 -0.11459 -0.14023 -0.11181 -0.13906 -0.10903 C -0.13802 -0.10579 -0.13724 -0.10209 -0.13568 -0.09908 C -0.13489 -0.09723 -0.13333 -0.09653 -0.13229 -0.09491 C -0.13112 -0.09329 -0.12982 -0.09121 -0.12878 -0.08912 C -0.12799 -0.08704 -0.1276 -0.08473 -0.12656 -0.08287 C -0.12448 -0.07986 -0.12161 -0.07824 -0.11966 -0.075 C -0.11784 -0.07176 -0.11094 -0.05834 -0.10703 -0.05486 C -0.1056 -0.05371 -0.10404 -0.05348 -0.10247 -0.05278 C -0.09818 -0.05348 -0.09401 -0.05348 -0.08984 -0.05486 C -0.08815 -0.05556 -0.08698 -0.0581 -0.08529 -0.05903 C -0.08385 -0.05973 -0.07122 -0.06273 -0.07044 -0.06297 C -0.06719 -0.06227 -0.06406 -0.06273 -0.0612 -0.06111 C -0.05508 -0.05718 -0.05495 -0.05278 -0.05078 -0.04699 C -0.04987 -0.04537 -0.04857 -0.04445 -0.04739 -0.04306 C -0.04036 -0.02454 -0.05013 -0.04699 -0.04167 -0.03496 C -0.04023 -0.03264 -0.03971 -0.02917 -0.03828 -0.02685 C -0.03724 -0.02523 -0.03594 -0.02431 -0.03476 -0.02292 C -0.03359 -0.02107 -0.03281 -0.01852 -0.03138 -0.0169 C -0.03034 -0.01551 -0.02904 -0.01574 -0.02799 -0.01505 C -0.02669 -0.01389 -0.02578 -0.01181 -0.02448 -0.01088 C -0.02266 -0.00926 -0.01836 -0.00764 -0.01641 -0.00695 C -0.01419 -0.00579 -0.0095 -0.00278 -0.0095 -0.00278 C -0.00846 -0.00348 -0.00703 -0.00324 -0.00612 -0.00486 C -0.00534 -0.00648 -0.00508 -0.01088 -0.00508 -0.01065 L -0.0026 -0.00278 L -0.0026 0.00139 L -0.00391 -0.00093 " pathEditMode="relative" rAng="0" ptsTypes="AAAAAAAAAAAAAAAAAAAAAAAAAAAAAAAAAAAAAAAAAAAAAAAAAAAAAAAAAAAAAAAAAAAAAAAAAAAAAAAAAAA">
                                      <p:cBhvr>
                                        <p:cTn id="8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21435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44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36316" r="61269" b="32573"/>
          <a:stretch>
            <a:fillRect/>
          </a:stretch>
        </p:blipFill>
        <p:spPr>
          <a:xfrm>
            <a:off x="10080241" y="-165203"/>
            <a:ext cx="2462754" cy="21336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-6428" y="5248275"/>
            <a:ext cx="1047751" cy="16097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59378" y="5469000"/>
            <a:ext cx="15616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trừ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82502" y="5434583"/>
            <a:ext cx="2396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64191" y="5434583"/>
            <a:ext cx="1862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465721" y="5435148"/>
            <a:ext cx="2241253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258685" y="489799"/>
            <a:ext cx="9413608" cy="313248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98 – 25 được gọi là …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2975305" y="5259506"/>
            <a:ext cx="1047751" cy="1609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5851124" y="5221298"/>
            <a:ext cx="1047751" cy="16097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8527575" y="5248275"/>
            <a:ext cx="1047751" cy="16097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11113209" y="5221297"/>
            <a:ext cx="1047751" cy="1609725"/>
          </a:xfrm>
          <a:prstGeom prst="rect">
            <a:avLst/>
          </a:prstGeom>
        </p:spPr>
      </p:pic>
      <p:pic>
        <p:nvPicPr>
          <p:cNvPr id="4" name="A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7056917" y="4156590"/>
            <a:ext cx="1175453" cy="1157644"/>
          </a:xfrm>
          <a:prstGeom prst="rect">
            <a:avLst/>
          </a:prstGeom>
        </p:spPr>
      </p:pic>
      <p:pic>
        <p:nvPicPr>
          <p:cNvPr id="6" name="B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1093699" y="4271522"/>
            <a:ext cx="1175453" cy="1157644"/>
          </a:xfrm>
          <a:prstGeom prst="rect">
            <a:avLst/>
          </a:prstGeom>
        </p:spPr>
      </p:pic>
      <p:pic>
        <p:nvPicPr>
          <p:cNvPr id="8" name="C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4631734" y="4278990"/>
            <a:ext cx="1175453" cy="1157644"/>
          </a:xfrm>
          <a:prstGeom prst="rect">
            <a:avLst/>
          </a:prstGeom>
        </p:spPr>
      </p:pic>
      <p:pic>
        <p:nvPicPr>
          <p:cNvPr id="9" name="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9552979" y="4347780"/>
            <a:ext cx="1175453" cy="1157644"/>
          </a:xfrm>
          <a:prstGeom prst="rect">
            <a:avLst/>
          </a:prstGeom>
        </p:spPr>
      </p:pic>
      <p:pic>
        <p:nvPicPr>
          <p:cNvPr id="35" name="Picture 34" descr="File:&lt;strong&gt;Check&lt;/strong&gt;-green.svg - Wikipedi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216" y="930690"/>
            <a:ext cx="2057582" cy="2057582"/>
          </a:xfrm>
          <a:prstGeom prst="rect">
            <a:avLst/>
          </a:prstGeom>
        </p:spPr>
      </p:pic>
      <p:pic>
        <p:nvPicPr>
          <p:cNvPr id="36" name="Picture 35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685" y="1169918"/>
            <a:ext cx="1926976" cy="1926976"/>
          </a:xfrm>
          <a:prstGeom prst="rect">
            <a:avLst/>
          </a:prstGeom>
        </p:spPr>
      </p:pic>
      <p:sp>
        <p:nvSpPr>
          <p:cNvPr id="44" name="NextQuestion">
            <a:hlinkClick r:id="" action="ppaction://hlinkshowjump?jump=nextslide"/>
          </p:cNvPr>
          <p:cNvSpPr/>
          <p:nvPr/>
        </p:nvSpPr>
        <p:spPr>
          <a:xfrm>
            <a:off x="7392886" y="3718723"/>
            <a:ext cx="3335546" cy="1475162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NextQuestion">
            <a:hlinkClick r:id="" action="ppaction://hlinkshowjump?jump=previousslide"/>
          </p:cNvPr>
          <p:cNvSpPr/>
          <p:nvPr/>
        </p:nvSpPr>
        <p:spPr>
          <a:xfrm>
            <a:off x="988743" y="3746134"/>
            <a:ext cx="3335546" cy="1475163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2316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2.5E-6 0.00046 C -0.00039 -0.01042 -0.00039 -0.0206 -0.00104 -0.03079 C -0.00117 -0.03334 -0.00183 -0.03588 -0.00209 -0.0382 C -0.00469 -0.05903 -0.0017 -0.0375 -0.00404 -0.05486 C -0.00391 -0.05764 -0.00222 -0.07454 -0.00104 -0.08079 C 0.00026 -0.08773 0.0013 -0.09144 0.00312 -0.09746 C 0.00416 -0.1007 0.00508 -0.10417 0.00625 -0.10695 C 0.00716 -0.10903 0.00846 -0.10996 0.00937 -0.11181 C 0.01159 -0.11621 0.01289 -0.12384 0.01562 -0.12593 C 0.02083 -0.12986 0.01771 -0.12801 0.025 -0.13079 C 0.0289 -0.12986 0.03268 -0.12824 0.03646 -0.12824 C 0.04127 -0.12824 0.0431 -0.13009 0.04687 -0.13334 C 0.04752 -0.13565 0.04844 -0.13773 0.04909 -0.14028 C 0.05104 -0.15093 0.04909 -0.14769 0.05117 -0.15695 C 0.05169 -0.15949 0.05247 -0.16158 0.05312 -0.16389 C 0.0539 -0.16898 0.0539 -0.17431 0.05521 -0.17824 C 0.06549 -0.20949 0.05286 -0.1706 0.06041 -0.19491 C 0.06185 -0.19908 0.06471 -0.20834 0.06679 -0.21158 C 0.06771 -0.2132 0.06875 -0.2132 0.06979 -0.21389 C 0.07708 -0.20834 0.07409 -0.20764 0.07929 -0.21158 C 0.08034 -0.2132 0.08164 -0.21412 0.08242 -0.21644 C 0.08307 -0.21829 0.08281 -0.2213 0.08346 -0.22338 C 0.08463 -0.22847 0.0862 -0.2331 0.08763 -0.23773 L 0.08971 -0.24491 C 0.08997 -0.24722 0.0901 -0.24977 0.09075 -0.25209 C 0.09192 -0.25695 0.09414 -0.26088 0.09492 -0.26644 C 0.09557 -0.27107 0.09622 -0.27732 0.09804 -0.28056 C 0.09896 -0.28218 0.1 -0.28218 0.10104 -0.2831 L 0.10742 -0.27801 L 0.11054 -0.2757 C 0.11159 -0.27662 0.11341 -0.2757 0.11367 -0.27801 C 0.11471 -0.29005 0.11237 -0.29838 0.11159 -0.30903 C 0.11107 -0.31528 0.11094 -0.32176 0.11054 -0.32801 C 0.11015 -0.33519 0.11002 -0.34236 0.1095 -0.34954 C 0.10924 -0.35185 0.10872 -0.35417 0.10833 -0.35648 C 0.10716 -0.37824 0.10651 -0.37732 0.10833 -0.40417 C 0.10872 -0.40903 0.10989 -0.41366 0.11054 -0.41852 L 0.11159 -0.42546 C 0.11198 -0.42778 0.11198 -0.43056 0.11263 -0.43264 C 0.1164 -0.44584 0.11406 -0.43727 0.11888 -0.4588 C 0.11953 -0.46204 0.12057 -0.46505 0.12096 -0.46829 C 0.1233 -0.49074 0.12109 -0.48264 0.12617 -0.49445 C 0.12656 -0.49699 0.12643 -0.49977 0.12721 -0.50162 C 0.1289 -0.50556 0.13346 -0.51088 0.13346 -0.51065 C 0.13515 -0.50949 0.13724 -0.50926 0.13867 -0.50625 C 0.14049 -0.50278 0.1414 -0.49699 0.14284 -0.49213 L 0.147 -0.47778 C 0.14778 -0.47546 0.1487 -0.47338 0.14909 -0.4706 C 0.14948 -0.46829 0.14961 -0.46574 0.15013 -0.46366 C 0.15013 -0.46343 0.15338 -0.45625 0.15442 -0.45417 L 0.15442 -0.45371 " pathEditMode="relative" rAng="0" ptsTypes="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2553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5443 -0.45371 L 0.15443 -0.45371 C 0.1556 -0.46019 0.15677 -0.46644 0.15794 -0.47292 C 0.15846 -0.4757 0.15872 -0.47848 0.15911 -0.48126 C 0.1595 -0.48357 0.16003 -0.48565 0.16029 -0.48774 C 0.1612 -0.49329 0.16172 -0.49908 0.16263 -0.50464 L 0.1651 -0.51737 C 0.16549 -0.51945 0.16601 -0.52153 0.16628 -0.52362 C 0.16875 -0.54515 0.16615 -0.52547 0.16862 -0.54075 C 0.16914 -0.54352 0.16914 -0.54653 0.16979 -0.54908 C 0.17109 -0.55371 0.17305 -0.55765 0.17461 -0.56181 L 0.17695 -0.56806 C 0.17773 -0.57038 0.17812 -0.57315 0.1793 -0.57454 L 0.18294 -0.57871 C 0.1849 -0.57802 0.18711 -0.57825 0.18893 -0.57663 C 0.19036 -0.57524 0.19115 -0.572 0.19245 -0.57038 C 0.19388 -0.56852 0.19557 -0.56737 0.19726 -0.56598 C 0.20404 -0.54792 0.19492 -0.56922 0.20312 -0.55765 C 0.2043 -0.55602 0.20443 -0.55278 0.2056 -0.55116 C 0.2069 -0.54931 0.20885 -0.54885 0.21029 -0.547 C 0.21172 -0.54515 0.2125 -0.54237 0.21393 -0.54075 C 0.21615 -0.53751 0.22096 -0.53218 0.22096 -0.53218 C 0.22878 -0.53681 0.22122 -0.53033 0.22578 -0.54075 C 0.22669 -0.5426 0.22825 -0.54329 0.2293 -0.54491 C 0.23607 -0.55533 0.23529 -0.55417 0.23893 -0.5639 C 0.24101 -0.57501 0.23867 -0.56598 0.24362 -0.57663 C 0.24453 -0.57848 0.24505 -0.58126 0.24596 -0.58288 C 0.247 -0.58473 0.24844 -0.58565 0.24961 -0.58727 C 0.25091 -0.58913 0.25182 -0.5919 0.25312 -0.59352 C 0.25417 -0.59491 0.2556 -0.59468 0.25677 -0.59561 C 0.25807 -0.59677 0.25898 -0.59885 0.26029 -0.60001 C 0.26263 -0.60163 0.26745 -0.60417 0.26745 -0.60417 C 0.26836 -0.60394 0.27539 -0.60186 0.27695 -0.60001 C 0.27838 -0.59815 0.2793 -0.59538 0.2806 -0.59352 C 0.28164 -0.5919 0.28294 -0.59075 0.28411 -0.58936 C 0.2849 -0.58727 0.28555 -0.58496 0.28646 -0.58288 C 0.28932 -0.57686 0.2901 -0.57663 0.29362 -0.57246 C 0.29479 -0.56968 0.29609 -0.5669 0.29726 -0.5639 C 0.29805 -0.56181 0.29844 -0.55927 0.29961 -0.55765 C 0.30052 -0.55626 0.30208 -0.55649 0.30312 -0.55556 C 0.31237 -0.54723 0.3013 -0.5544 0.31029 -0.54908 C 0.3151 -0.54977 0.31992 -0.54977 0.32461 -0.55116 C 0.32708 -0.55186 0.33177 -0.55556 0.33177 -0.55556 L 0.33893 -0.5639 C 0.3401 -0.56528 0.34141 -0.56644 0.34245 -0.56806 C 0.34362 -0.57038 0.34466 -0.57269 0.34596 -0.57454 C 0.34831 -0.57755 0.35117 -0.5794 0.35312 -0.58288 C 0.3543 -0.58519 0.35534 -0.58774 0.35677 -0.58936 C 0.35781 -0.59052 0.35911 -0.59052 0.36029 -0.59144 C 0.37057 -0.59931 0.36029 -0.59283 0.36862 -0.59769 C 0.36979 -0.59931 0.37083 -0.60116 0.37213 -0.60209 C 0.37969 -0.60695 0.3931 -0.60255 0.39844 -0.60209 C 0.40677 -0.59214 0.39635 -0.60464 0.40677 -0.59144 C 0.40794 -0.59005 0.40911 -0.58866 0.41029 -0.58727 C 0.41458 -0.57593 0.41172 -0.58265 0.41979 -0.56806 C 0.42096 -0.56598 0.4224 -0.56436 0.42344 -0.56181 C 0.42825 -0.54862 0.42279 -0.56158 0.4293 -0.55116 C 0.4319 -0.54723 0.43372 -0.5419 0.43646 -0.53843 C 0.43763 -0.53704 0.43893 -0.53589 0.4401 -0.53427 C 0.44141 -0.53241 0.44219 -0.5294 0.44362 -0.52802 C 0.44505 -0.5264 0.44687 -0.52686 0.44844 -0.5257 C 0.45 -0.52477 0.45156 -0.52292 0.45312 -0.52153 C 0.4543 -0.52061 0.45547 -0.52015 0.45677 -0.51945 C 0.46341 -0.52015 0.47018 -0.52038 0.47695 -0.52153 C 0.48555 -0.52292 0.47812 -0.52362 0.48529 -0.5257 C 0.4888 -0.52686 0.49245 -0.52732 0.49596 -0.52802 C 0.50065 -0.53195 0.50039 -0.53149 0.5043 -0.53635 C 0.50495 -0.53727 0.5112 -0.54584 0.51263 -0.547 C 0.51419 -0.54815 0.51588 -0.54839 0.51745 -0.54908 C 0.51823 -0.55116 0.51875 -0.55394 0.51979 -0.55556 C 0.52083 -0.55695 0.52226 -0.55649 0.52344 -0.55765 C 0.52591 -0.55996 0.52812 -0.5632 0.53047 -0.56598 L 0.53047 -0.56598 C 0.53503 -0.57408 0.53255 -0.57153 0.53763 -0.57454 C 0.54049 -0.5794 0.54245 -0.58357 0.54596 -0.58727 C 0.54713 -0.58843 0.54844 -0.58843 0.54961 -0.58936 C 0.55078 -0.59052 0.55195 -0.59237 0.55312 -0.59352 C 0.55469 -0.59515 0.55638 -0.5963 0.55794 -0.59769 C 0.55911 -0.59908 0.56016 -0.6014 0.56146 -0.60209 C 0.56536 -0.60417 0.5694 -0.60487 0.57331 -0.60626 L 0.5793 -0.60834 C 0.58841 -0.60765 0.59766 -0.60741 0.60664 -0.60626 C 0.6099 -0.60579 0.6112 -0.60255 0.6138 -0.60001 C 0.61536 -0.59839 0.61693 -0.59677 0.61862 -0.59561 C 0.62018 -0.59468 0.62174 -0.59445 0.62331 -0.59352 C 0.6319 -0.58913 0.62083 -0.59352 0.63294 -0.58936 C 0.63685 -0.59005 0.64088 -0.59005 0.64479 -0.59144 C 0.64726 -0.59237 0.64948 -0.59468 0.65195 -0.59561 C 0.65794 -0.59839 0.65521 -0.59677 0.66029 -0.60001 C 0.66146 -0.6014 0.6625 -0.60325 0.6638 -0.60417 C 0.66536 -0.60533 0.66719 -0.60464 0.66862 -0.60626 C 0.66979 -0.60765 0.67018 -0.61042 0.67096 -0.61251 C 0.6737 -0.61181 0.67656 -0.61135 0.6793 -0.61042 C 0.68086 -0.60996 0.68242 -0.60903 0.68411 -0.60834 C 0.68607 -0.60765 0.68802 -0.60695 0.68997 -0.60626 C 0.69167 -0.60487 0.6931 -0.60325 0.69479 -0.60209 C 0.70156 -0.59677 0.6957 -0.60417 0.70547 -0.59352 C 0.70846 -0.59028 0.71094 -0.58635 0.7138 -0.58288 C 0.71771 -0.57848 0.72187 -0.57477 0.72578 -0.57038 C 0.73099 -0.56413 0.72812 -0.5676 0.73411 -0.55973 C 0.7388 -0.54723 0.73698 -0.54746 0.74362 -0.54283 C 0.74596 -0.54098 0.74831 -0.53982 0.75078 -0.53843 L 0.7543 -0.53635 L 0.75794 -0.53218 L 0.75794 -0.53218 " pathEditMode="relative" ptsTypes="AAAAAAAAAAAAAAAAAAAAAAAAAAAAAAAAAAAAAAAAAAAAAAAAAA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7.40741E-6 L 5.83333E-6 -7.40741E-6 C 0.00613 -0.01644 0.00678 -0.01644 0.01068 -0.03195 C 0.0116 -0.03542 0.01238 -0.03889 0.01303 -0.04237 C 0.01433 -0.04885 0.01459 -0.05602 0.01667 -0.06158 C 0.01954 -0.06922 0.02201 -0.07524 0.02384 -0.08473 C 0.02423 -0.08681 0.02449 -0.08913 0.02501 -0.09121 C 0.02566 -0.09329 0.0267 -0.09514 0.02735 -0.09746 C 0.02826 -0.10093 0.0293 -0.10903 0.02969 -0.11227 C 0.03009 -0.11436 0.03061 -0.11644 0.031 -0.11852 C 0.03061 -0.12778 0.031 -0.13727 0.02969 -0.14607 C 0.0293 -0.14954 0.02735 -0.15186 0.02618 -0.15464 C 0.0254 -0.15672 0.02462 -0.1588 0.02384 -0.16089 L 0.01785 -0.1926 L 0.0155 -0.20533 L 0.01433 -0.21181 C 0.01433 -0.21274 0.01433 -0.24237 0.01667 -0.25186 C 0.01785 -0.25718 0.02045 -0.26089 0.02266 -0.26459 C 0.02501 -0.27709 0.02227 -0.26482 0.02735 -0.2794 C 0.02826 -0.28218 0.02878 -0.28542 0.02969 -0.28797 C 0.03412 -0.29885 0.03256 -0.28936 0.03568 -0.3007 C 0.03712 -0.30579 0.03699 -0.30996 0.03803 -0.31551 C 0.04272 -0.33751 0.03855 -0.31065 0.04167 -0.33241 C 0.04337 -0.35741 0.04389 -0.35626 0.04167 -0.38959 C 0.04141 -0.39399 0.03985 -0.39792 0.03933 -0.40232 C 0.03855 -0.40788 0.03868 -0.41436 0.03686 -0.41922 C 0.03607 -0.4213 0.03529 -0.42339 0.03451 -0.42547 C 0.03204 -0.43334 0.03126 -0.43982 0.02735 -0.44676 C 0.02618 -0.44885 0.02488 -0.4507 0.02384 -0.45301 C 0.02292 -0.4551 0.0224 -0.45764 0.02136 -0.45926 C 0.02045 -0.46112 0.01889 -0.46181 0.01785 -0.46366 C 0.01537 -0.4676 0.01251 -0.4713 0.01068 -0.47639 C 0.0099 -0.47848 0.00938 -0.48079 0.00834 -0.48264 C 0.0073 -0.4845 0.00587 -0.48542 0.00469 -0.48681 C 0.00261 -0.4926 0.00248 -0.49445 -0.00116 -0.49746 C -0.00351 -0.49931 -0.00833 -0.50163 -0.00833 -0.50163 C -0.01119 -0.50093 -0.01393 -0.49954 -0.01666 -0.49954 C -0.02473 -0.49954 -0.02538 -0.50047 -0.03098 -0.50371 C -0.03515 -0.5095 -0.03606 -0.51389 -0.04166 -0.50811 C -0.04296 -0.50672 -0.04335 -0.50371 -0.04413 -0.50163 C -0.047 -0.48658 -0.04296 -0.50487 -0.04882 -0.48889 C -0.0496 -0.48704 -0.0496 -0.48473 -0.04999 -0.48264 C -0.0509 -0.48542 -0.05182 -0.4882 -0.05247 -0.49121 C -0.0526 -0.4919 -0.05416 -0.5044 -0.05481 -0.50602 C -0.05572 -0.50788 -0.05715 -0.5088 -0.05846 -0.51019 C -0.05924 -0.50996 -0.06718 -0.50834 -0.06913 -0.50602 C -0.07057 -0.50417 -0.07148 -0.50163 -0.07265 -0.49954 C -0.07695 -0.47709 -0.07382 -0.49538 -0.07382 -0.44237 L -0.07382 -0.44237 " pathEditMode="relative" ptsTypes="AAAAAAAAAAAAAAAAAAAAAAAAAAAAAAAAAAAAAAAAAAAAAAAAA">
                                      <p:cBhvr>
                                        <p:cTn id="6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7383 -0.44213 L -0.07383 -0.44213 C -0.07188 -0.43657 -0.07057 -0.43009 -0.06797 -0.42523 C -0.0668 -0.42315 -0.06471 -0.42384 -0.06315 -0.42315 C -0.0612 -0.42245 -0.05925 -0.42176 -0.05716 -0.42106 C -0.05456 -0.40671 -0.05547 -0.41435 -0.05716 -0.38727 C -0.05729 -0.38542 -0.05898 -0.37477 -0.05964 -0.37245 C -0.06029 -0.37014 -0.0612 -0.36829 -0.06198 -0.36597 C -0.06289 -0.36342 -0.06341 -0.36042 -0.06432 -0.35764 C -0.0651 -0.35532 -0.06602 -0.35347 -0.06667 -0.35116 C -0.07279 -0.33241 -0.06563 -0.35185 -0.07148 -0.33634 C -0.07188 -0.33426 -0.07266 -0.33241 -0.07266 -0.33009 C -0.07266 -0.32407 -0.07161 -0.31759 -0.06914 -0.31319 C -0.06771 -0.31065 -0.06589 -0.30903 -0.06432 -0.30671 C -0.06302 -0.30486 -0.06211 -0.30231 -0.06081 -0.30046 C -0.05898 -0.29792 -0.05677 -0.2963 -0.05482 -0.29421 C -0.05313 -0.29213 -0.05169 -0.28981 -0.05013 -0.28773 C -0.05052 -0.28426 -0.05052 -0.28055 -0.0513 -0.27708 C -0.05247 -0.27153 -0.05521 -0.26875 -0.05716 -0.26458 C -0.05846 -0.2618 -0.05964 -0.2588 -0.06081 -0.25602 C -0.06393 -0.24815 -0.06589 -0.24329 -0.06797 -0.23495 C -0.06836 -0.23287 -0.06875 -0.23055 -0.06914 -0.22847 C -0.06875 -0.22153 -0.06849 -0.21435 -0.06797 -0.20741 C -0.06771 -0.20509 -0.06667 -0.20324 -0.06667 -0.20092 C -0.06706 -0.19305 -0.06823 -0.18542 -0.06914 -0.17778 C -0.07005 -0.16944 -0.07409 -0.15833 -0.07747 -0.1544 L -0.08099 -0.15023 C -0.08125 -0.1493 -0.08477 -0.13796 -0.08451 -0.13542 C -0.08425 -0.13102 -0.08346 -0.12662 -0.08216 -0.12268 C -0.08125 -0.11944 -0.07526 -0.11134 -0.07383 -0.10995 C -0.07279 -0.1088 -0.07148 -0.10856 -0.07031 -0.10787 C -0.06875 -0.10579 -0.06732 -0.10324 -0.0655 -0.10162 C -0.06445 -0.10046 -0.06224 -0.10162 -0.06198 -0.0993 C -0.06016 -0.0831 -0.06211 -0.08217 -0.06667 -0.07407 C -0.06966 -0.0581 -0.06563 -0.07778 -0.07031 -0.06134 C -0.07083 -0.05926 -0.07096 -0.05694 -0.07148 -0.05486 C -0.07591 -0.03657 -0.07227 -0.05509 -0.075 -0.04005 C -0.07643 -0.02569 -0.07682 -0.02917 -0.075 -0.01481 C -0.07474 -0.0125 -0.07461 -0.01018 -0.07383 -0.00833 C -0.0724 -0.0044 -0.06758 0.00185 -0.0655 0.0044 C -0.06172 0.0088 -0.05651 0.01366 -0.05247 0.0169 C -0.0513 0.01783 -0.05013 0.01829 -0.04883 0.01921 C -0.04479 0.01852 -0.03607 0.01829 -0.03099 0.01482 C -0.02943 0.01366 -0.02786 0.01227 -0.0263 0.01065 C -0.025 0.00926 -0.02409 0.00695 -0.02279 0.00648 C -0.01927 0.00486 -0.01563 0.00509 -0.01198 0.0044 C -0.00885 0.00509 -0.00573 0.00556 -0.00247 0.00648 C 0.00573 0.00857 0.00104 0.00857 0.00469 0.00857 L 0.00469 0.00857 " pathEditMode="relative" ptsTypes="AAAAAAAAAAAAAAAAAAAAAAAAAAAAAAAAAAAAAAAAAAAAAAAAA">
                                      <p:cBhvr>
                                        <p:cTn id="6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5.55556E-6 L -8.67362E-19 -5.55556E-6 C 0.00117 -0.00695 0.0026 -0.0139 0.00364 -0.02107 C 0.00768 -0.04769 0.00416 -0.08357 0.00364 -0.10579 C 0.00325 -0.11968 0.00273 -0.11598 -8.67362E-19 -0.12686 C -0.00052 -0.12894 -0.00052 -0.13126 -0.00117 -0.13334 C -0.00261 -0.13774 -0.0043 -0.14167 -0.00586 -0.14584 C -0.00677 -0.14816 -0.00729 -0.15047 -0.00834 -0.15232 L -0.01667 -0.16714 C -0.01784 -0.16922 -0.01862 -0.17246 -0.02019 -0.17339 L -0.02735 -0.17779 C -0.02852 -0.18056 -0.03008 -0.18311 -0.03086 -0.18612 C -0.03164 -0.18866 -0.03164 -0.19191 -0.03216 -0.19468 C -0.03438 -0.20765 -0.03386 -0.2051 -0.03685 -0.21575 C -0.03724 -0.21922 -0.0375 -0.22292 -0.03802 -0.2264 C -0.03867 -0.2301 -0.03998 -0.23334 -0.0405 -0.23704 C -0.04401 -0.26251 -0.03907 -0.24237 -0.04401 -0.26019 C -0.0444 -0.26436 -0.04571 -0.28241 -0.04753 -0.28566 L -0.05117 -0.29191 C -0.05313 -0.30232 -0.05091 -0.29515 -0.05586 -0.30255 C -0.05716 -0.30441 -0.05821 -0.30695 -0.05951 -0.30904 C -0.06198 -0.31274 -0.06485 -0.31482 -0.06784 -0.31737 L -0.07253 -0.33427 L -0.075 -0.34283 C -0.07474 -0.3463 -0.07448 -0.36204 -0.07253 -0.36829 C -0.06901 -0.37964 -0.06485 -0.38681 -0.06068 -0.39792 C -0.05821 -0.40441 -0.05716 -0.40718 -0.05469 -0.41482 C -0.05391 -0.4176 -0.05313 -0.42038 -0.05235 -0.42316 C -0.05274 -0.42894 -0.05274 -0.43473 -0.05352 -0.44029 C -0.05443 -0.4463 -0.0569 -0.44746 -0.05951 -0.4507 C -0.06263 -0.45487 -0.06615 -0.45857 -0.06901 -0.46343 C -0.07019 -0.46552 -0.0711 -0.46829 -0.07253 -0.46991 C -0.07435 -0.47177 -0.07657 -0.47246 -0.07852 -0.47408 C -0.08151 -0.4764 -0.08881 -0.48311 -0.0905 -0.48681 C -0.09245 -0.49098 -0.09414 -0.49561 -0.09636 -0.49954 C -0.10117 -0.50811 -0.10078 -0.50302 -0.10469 -0.51204 C -0.10612 -0.51552 -0.10677 -0.51968 -0.10834 -0.52269 C -0.10964 -0.52547 -0.11159 -0.52663 -0.11302 -0.52917 C -0.12474 -0.54769 -0.11589 -0.53681 -0.12383 -0.54607 C -0.12813 -0.55765 -0.12357 -0.54839 -0.12969 -0.55441 C -0.13216 -0.55695 -0.13412 -0.56181 -0.13685 -0.56297 C -0.14284 -0.56552 -0.14011 -0.56413 -0.14519 -0.56714 C -0.15078 -0.56644 -0.15638 -0.56737 -0.16185 -0.56505 C -0.16576 -0.56343 -0.16537 -0.55695 -0.16667 -0.55232 C -0.16732 -0.55001 -0.16823 -0.54816 -0.16901 -0.54607 C -0.1694 -0.54329 -0.16862 -0.5382 -0.17019 -0.53751 C -0.17214 -0.53681 -0.17383 -0.54098 -0.175 -0.54399 C -0.17709 -0.54908 -0.17722 -0.55626 -0.17969 -0.56089 C -0.18086 -0.56297 -0.18216 -0.56482 -0.18334 -0.56714 C -0.19219 -0.58658 -0.18633 -0.58172 -0.19401 -0.58612 C -0.19792 -0.58542 -0.20209 -0.58612 -0.20586 -0.58404 C -0.20756 -0.58334 -0.20821 -0.57964 -0.20951 -0.57779 C -0.22188 -0.55927 -0.19987 -0.59584 -0.21901 -0.56505 C -0.22149 -0.56112 -0.22409 -0.55718 -0.22617 -0.55232 C -0.2306 -0.54191 -0.22865 -0.54677 -0.23216 -0.53751 C -0.23256 -0.53473 -0.23164 -0.52917 -0.23334 -0.52917 C -0.2349 -0.52917 -0.23386 -0.53496 -0.23451 -0.53751 C -0.23529 -0.54098 -0.23881 -0.54862 -0.2405 -0.55024 C -0.2418 -0.55163 -0.24362 -0.55163 -0.24519 -0.55232 C -0.25404 -0.54723 -0.25261 -0.55001 -0.25951 -0.53542 C -0.26133 -0.53149 -0.2642 -0.52269 -0.2642 -0.52269 C -0.26498 -0.50649 -0.26446 -0.48982 -0.26667 -0.47408 C -0.26706 -0.4713 -0.26719 -0.46829 -0.26784 -0.46552 C -0.27474 -0.43681 -0.26641 -0.47964 -0.27136 -0.45279 C -0.2724 -0.45579 -0.27604 -0.46158 -0.27253 -0.46552 C -0.27188 -0.46644 -0.27097 -0.46413 -0.27019 -0.46343 L -0.27019 -0.46343 " pathEditMode="relative" ptsTypes="AAAAAAAAAAAAAAAAAAAAAAAAAAAAAAAAAAAAAAAAAAAAAAAAAAAAAAAAAAAAAAAAAAA"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7018 -0.4632 L -0.27018 -0.46297 C -0.27279 -0.45834 -0.275 -0.45278 -0.27774 -0.44792 C -0.28281 -0.43912 -0.28073 -0.44885 -0.28399 -0.43704 C -0.28464 -0.43473 -0.28464 -0.43241 -0.28529 -0.4301 C -0.28672 -0.4257 -0.29037 -0.4169 -0.29037 -0.41667 C -0.2931 -0.40209 -0.28932 -0.42037 -0.29531 -0.39931 C -0.29622 -0.39607 -0.2974 -0.38658 -0.29766 -0.3838 C -0.29727 -0.37431 -0.29766 -0.36435 -0.29649 -0.35486 C -0.29609 -0.35162 -0.29414 -0.34885 -0.29284 -0.3463 C -0.28997 -0.34028 -0.28776 -0.3375 -0.28399 -0.33287 C -0.28281 -0.33148 -0.28138 -0.33033 -0.28034 -0.32871 C -0.27344 -0.31852 -0.27917 -0.32153 -0.26771 -0.31088 C -0.26537 -0.30857 -0.26237 -0.30903 -0.26016 -0.30648 C -0.25899 -0.30486 -0.25794 -0.30301 -0.25651 -0.30209 C -0.25404 -0.3 -0.25117 -0.3 -0.24896 -0.29769 C -0.24349 -0.29121 -0.24662 -0.29375 -0.23893 -0.29098 C -0.23776 -0.28935 -0.2362 -0.28843 -0.23516 -0.28658 C -0.22982 -0.27593 -0.22774 -0.26898 -0.22396 -0.25787 C -0.22083 -0.23496 -0.22513 -0.26343 -0.22018 -0.24005 C -0.21836 -0.23148 -0.21706 -0.22223 -0.21524 -0.21343 C -0.20859 -0.18287 -0.21706 -0.22986 -0.21029 -0.19375 C -0.20977 -0.19074 -0.20938 -0.18773 -0.20886 -0.18473 C -0.2082 -0.18033 -0.20742 -0.17593 -0.20638 -0.17153 C -0.20508 -0.16505 -0.20339 -0.15764 -0.20143 -0.15162 C -0.20065 -0.14954 -0.19974 -0.14723 -0.19883 -0.14514 C -0.19662 -0.13866 -0.19518 -0.13172 -0.19154 -0.12732 C -0.18919 -0.12454 -0.18659 -0.12269 -0.18399 -0.1206 C -0.18151 -0.11898 -0.17643 -0.11621 -0.17643 -0.11598 C -0.16524 -0.11713 -0.15391 -0.11644 -0.14258 -0.11852 C -0.14115 -0.11875 -0.14011 -0.12153 -0.13893 -0.12292 C -0.13698 -0.12454 -0.13164 -0.12662 -0.13021 -0.12732 C -0.12839 -0.12662 -0.1263 -0.12709 -0.12513 -0.125 C -0.1168 -0.11227 -0.12292 -0.11459 -0.11758 -0.10301 C -0.11758 -0.10278 -0.10833 -0.08635 -0.10638 -0.0831 L -0.09766 -0.0676 C -0.09636 -0.06551 -0.09531 -0.0625 -0.09388 -0.06088 L -0.09011 -0.05648 C -0.08099 -0.05949 -0.07734 -0.05903 -0.07005 -0.06551 C -0.06875 -0.06644 -0.06758 -0.06852 -0.06628 -0.06991 C -0.06497 -0.0676 -0.06367 -0.06551 -0.0625 -0.0632 C -0.05912 -0.05579 -0.06068 -0.05625 -0.05742 -0.04769 C -0.05638 -0.04445 -0.05508 -0.0419 -0.05378 -0.03889 C -0.05274 -0.03611 -0.04857 -0.02454 -0.04753 -0.02338 C -0.04622 -0.02199 -0.03737 -0.0176 -0.03503 -0.01667 C -0.02526 -0.01343 -0.02878 -0.01621 -0.02122 -0.01227 C -0.01992 -0.01158 -0.01875 -0.01088 -0.01758 -0.01019 C -0.01589 -0.00926 -0.01406 -0.0088 -0.0125 -0.00787 C -0.0112 -0.00718 -0.01003 -0.00602 -0.00872 -0.00579 C -0.00469 -0.00463 0.00391 -0.00348 0.00391 -0.00301 L 0.00391 -0.00348 " pathEditMode="relative" rAng="0" ptsTypes="AAAAAAAAAAAAAAAAAAAAAAAAAAAAAAAAAAAAAAAAAAAAAAAAAAA">
                                      <p:cBhvr>
                                        <p:cTn id="7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23009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-0.00247 -0.00718 -0.00508 -0.01389 -0.00716 -0.0213 C -0.00833 -0.02523 -0.00859 -0.02986 -0.00963 -0.03403 C -0.01068 -0.03843 -0.01211 -0.04236 -0.01315 -0.04676 C -0.01406 -0.05023 -0.01471 -0.05371 -0.01549 -0.05718 C -0.01667 -0.06158 -0.0181 -0.06574 -0.01914 -0.06991 C -0.02083 -0.07685 -0.02253 -0.08403 -0.02383 -0.09121 C -0.02461 -0.09537 -0.02539 -0.09977 -0.0263 -0.10394 C -0.02695 -0.10672 -0.02786 -0.10949 -0.02864 -0.11227 C -0.0319 -0.13565 -0.02617 -0.09908 -0.03698 -0.13773 C -0.03776 -0.14051 -0.03867 -0.14329 -0.03932 -0.14607 C -0.04049 -0.15162 -0.04023 -0.15579 -0.0418 -0.16088 C -0.04232 -0.1632 -0.04336 -0.16528 -0.04414 -0.16736 C -0.04531 -0.16598 -0.04661 -0.16482 -0.04766 -0.1632 C -0.0487 -0.16135 -0.0487 -0.15672 -0.05013 -0.15672 C -0.05169 -0.15672 -0.05234 -0.16111 -0.05364 -0.1632 C -0.05794 -0.16968 -0.06276 -0.175 -0.0668 -0.18218 C -0.07539 -0.19746 -0.06784 -0.18519 -0.07513 -0.19491 C -0.07708 -0.19746 -0.07904 -0.2007 -0.08099 -0.20324 C -0.08437 -0.20787 -0.08542 -0.20834 -0.08932 -0.21181 C -0.0901 -0.21389 -0.09088 -0.21621 -0.0918 -0.21806 C -0.09466 -0.22431 -0.09531 -0.22454 -0.09883 -0.22871 C -0.10156 -0.22246 -0.10273 -0.21875 -0.10599 -0.21389 C -0.10716 -0.21227 -0.10846 -0.21111 -0.10963 -0.20973 C -0.11159 -0.21181 -0.11367 -0.21366 -0.11549 -0.21598 C -0.11693 -0.21783 -0.11784 -0.22037 -0.11914 -0.22246 C -0.12187 -0.22662 -0.12487 -0.23056 -0.12747 -0.23519 C -0.13229 -0.24375 -0.13216 -0.24653 -0.13581 -0.25625 C -0.13685 -0.25926 -0.13815 -0.26181 -0.13932 -0.26482 C -0.1401 -0.26898 -0.14271 -0.28357 -0.14414 -0.28797 C -0.14505 -0.29098 -0.14674 -0.29329 -0.14766 -0.29653 C -0.15026 -0.30463 -0.15182 -0.31389 -0.15482 -0.32176 C -0.1556 -0.32408 -0.15664 -0.32593 -0.15716 -0.32824 C -0.15781 -0.3301 -0.15781 -0.33264 -0.15846 -0.33449 C -0.16419 -0.35278 -0.1595 -0.33426 -0.16549 -0.34931 C -0.17018 -0.36111 -0.16562 -0.3551 -0.17031 -0.36852 C -0.17122 -0.37107 -0.17279 -0.37246 -0.17383 -0.37477 C -0.17513 -0.37755 -0.1763 -0.38033 -0.17747 -0.38334 C -0.17956 -0.39445 -0.17695 -0.38681 -0.18463 -0.39167 C -0.20117 -0.40232 -0.18489 -0.39283 -0.19531 -0.4044 C -0.19713 -0.40648 -0.19935 -0.40718 -0.2013 -0.40857 C -0.20325 -0.41227 -0.20521 -0.41598 -0.20716 -0.41922 C -0.2095 -0.42292 -0.21224 -0.42593 -0.21432 -0.42986 C -0.21693 -0.43449 -0.21901 -0.43982 -0.22148 -0.44468 C -0.22383 -0.44908 -0.22643 -0.45301 -0.22864 -0.45741 C -0.23073 -0.46135 -0.23255 -0.46598 -0.23463 -0.47014 C -0.23646 -0.47361 -0.2388 -0.47662 -0.24062 -0.48056 C -0.24206 -0.4838 -0.24284 -0.48773 -0.24414 -0.49121 C -0.24518 -0.49422 -0.24661 -0.49676 -0.24766 -0.49977 C -0.2487 -0.50232 -0.24896 -0.50556 -0.25013 -0.5081 C -0.25221 -0.51273 -0.25729 -0.52084 -0.25729 -0.5206 C -0.25768 -0.51875 -0.2582 -0.51667 -0.25846 -0.51459 C -0.25898 -0.50949 -0.25742 -0.50255 -0.25963 -0.49977 C -0.2612 -0.49746 -0.26172 -0.50556 -0.26315 -0.5081 C -0.26419 -0.50996 -0.26562 -0.51065 -0.2668 -0.51227 C -0.26927 -0.51644 -0.27148 -0.52084 -0.27396 -0.525 C -0.27513 -0.52709 -0.27604 -0.52986 -0.27747 -0.53148 C -0.27864 -0.53287 -0.27982 -0.53426 -0.28099 -0.53565 C -0.28268 -0.53773 -0.28398 -0.54051 -0.28581 -0.5419 C -0.28724 -0.54329 -0.28893 -0.54352 -0.29062 -0.54422 C -0.2918 -0.5456 -0.29284 -0.54723 -0.29414 -0.54838 C -0.29531 -0.54931 -0.29661 -0.54931 -0.29766 -0.55047 C -0.30026 -0.55301 -0.30247 -0.55602 -0.30482 -0.55903 C -0.30781 -0.5625 -0.30846 -0.56412 -0.31198 -0.56528 C -0.31471 -0.56621 -0.31758 -0.56667 -0.32031 -0.56736 C -0.32148 -0.56806 -0.32266 -0.56945 -0.32396 -0.56945 C -0.34219 -0.56945 -0.33177 -0.56435 -0.34062 -0.56945 C -0.3418 -0.57153 -0.34284 -0.57385 -0.34414 -0.57593 C -0.34518 -0.57755 -0.34674 -0.57824 -0.34766 -0.5801 C -0.3487 -0.58195 -0.34896 -0.58473 -0.35013 -0.58635 C -0.35143 -0.58843 -0.35338 -0.58912 -0.35482 -0.59074 C -0.35846 -0.59468 -0.36211 -0.59885 -0.36562 -0.60348 C -0.36719 -0.60556 -0.36849 -0.60834 -0.37031 -0.60973 C -0.372 -0.61111 -0.38047 -0.61482 -0.38346 -0.61598 C -0.38503 -0.61389 -0.38672 -0.61204 -0.38815 -0.60973 C -0.39075 -0.60579 -0.39531 -0.59699 -0.39531 -0.59676 C -0.39857 -0.57963 -0.39323 -0.60672 -0.40247 -0.57385 C -0.40325 -0.57084 -0.40417 -0.56829 -0.40482 -0.56528 C -0.40534 -0.5632 -0.40547 -0.56088 -0.40599 -0.55903 C -0.40703 -0.55533 -0.40859 -0.55209 -0.40963 -0.54838 C -0.41055 -0.54491 -0.41094 -0.54121 -0.41198 -0.53773 C -0.41302 -0.53473 -0.41445 -0.53218 -0.41562 -0.5294 C -0.41719 -0.52523 -0.42031 -0.51667 -0.42031 -0.51644 C -0.42148 -0.51875 -0.42253 -0.52107 -0.42396 -0.52292 C -0.43307 -0.53519 -0.43242 -0.52871 -0.44779 -0.525 C -0.44935 -0.52361 -0.45104 -0.52269 -0.45247 -0.52084 C -0.45391 -0.51898 -0.45482 -0.51644 -0.45612 -0.51459 C -0.45716 -0.51297 -0.45846 -0.51158 -0.45963 -0.51019 C -0.46081 -0.50417 -0.46107 -0.50139 -0.46315 -0.49537 C -0.46419 -0.49236 -0.46562 -0.48982 -0.4668 -0.48704 C -0.46901 -0.4713 -0.46745 -0.4838 -0.46914 -0.45949 C -0.46953 -0.4544 -0.46992 -0.44954 -0.47031 -0.44468 C -0.47174 -0.4294 -0.47148 -0.43912 -0.47148 -0.42778 L -0.47148 -0.42755 " pathEditMode="relative" rAng="0" ptsTypes="AAAAAAAAAAAAAAAAAAAAAAAAAAAAAAAAAAAAAAAAAAAAAAAAAAAAAAAAAAAAAAAAAAAAAAAAAAAAAAAAAAAAAAAAAAAAAAA">
                                      <p:cBhvr>
                                        <p:cTn id="8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-30787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47148 -0.42755 L -0.47148 -0.42755 C -0.47083 -0.42176 -0.47018 -0.41574 -0.46927 -0.40973 C -0.46888 -0.40695 -0.46849 -0.4044 -0.4681 -0.40185 C -0.46771 -0.39792 -0.46784 -0.39352 -0.46706 -0.38982 C -0.46654 -0.38727 -0.46562 -0.38565 -0.46471 -0.38357 C -0.4625 -0.3794 -0.45794 -0.37176 -0.45794 -0.37153 C -0.45026 -0.37246 -0.44258 -0.37361 -0.43489 -0.37361 C -0.43255 -0.37361 -0.42995 -0.37385 -0.42799 -0.37176 C -0.42578 -0.36898 -0.42539 -0.36297 -0.42357 -0.35973 C -0.42226 -0.35764 -0.42122 -0.35556 -0.42005 -0.35348 C -0.4095 -0.33843 -0.425 -0.36482 -0.41315 -0.34144 C -0.41094 -0.33727 -0.40807 -0.33426 -0.40625 -0.32963 C -0.40547 -0.32755 -0.40495 -0.32523 -0.40391 -0.32361 C -0.40299 -0.32176 -0.40156 -0.32107 -0.40052 -0.31945 C -0.39661 -0.31389 -0.39609 -0.3088 -0.3901 -0.30556 C -0.3832 -0.30139 -0.38802 -0.30371 -0.37539 -0.30162 C -0.36901 -0.29422 -0.37435 -0.30162 -0.36966 -0.29144 C -0.36862 -0.28935 -0.36719 -0.2875 -0.36614 -0.28565 C -0.36497 -0.28287 -0.3638 -0.2801 -0.36276 -0.27755 C -0.36003 -0.25926 -0.3638 -0.28125 -0.3569 -0.25741 C -0.35508 -0.25093 -0.35091 -0.23519 -0.34779 -0.23334 L -0.3444 -0.23148 C -0.33906 -0.22199 -0.34297 -0.22824 -0.3375 -0.2213 C -0.33594 -0.21945 -0.33463 -0.21667 -0.33281 -0.21528 C -0.32917 -0.21204 -0.32148 -0.20718 -0.32148 -0.20695 C -0.31797 -0.20857 -0.31432 -0.2088 -0.3112 -0.21111 C -0.30378 -0.21713 -0.30833 -0.21783 -0.30534 -0.22523 C -0.30286 -0.23195 -0.30208 -0.23125 -0.29844 -0.23334 L -0.29049 -0.21945 L -0.28711 -0.21343 C -0.2845 -0.2 -0.28802 -0.21528 -0.28125 -0.20139 C -0.28021 -0.19885 -0.28008 -0.1956 -0.27904 -0.19329 C -0.27812 -0.19144 -0.27669 -0.19051 -0.27552 -0.18935 C -0.26406 -0.17408 -0.27604 -0.18773 -0.26302 -0.17523 C -0.26094 -0.17338 -0.25911 -0.1713 -0.25729 -0.16922 C -0.25612 -0.16806 -0.25495 -0.16621 -0.25391 -0.16528 C -0.25273 -0.16435 -0.25143 -0.16389 -0.25039 -0.1632 C -0.24922 -0.16111 -0.24831 -0.15857 -0.247 -0.15718 C -0.24062 -0.15047 -0.23867 -0.15371 -0.23086 -0.1551 C -0.22956 -0.16181 -0.22969 -0.16227 -0.22734 -0.16922 C -0.22682 -0.1713 -0.22617 -0.17361 -0.22513 -0.17523 C -0.22292 -0.17917 -0.22096 -0.17963 -0.21823 -0.18125 C -0.21029 -0.17408 -0.21484 -0.1794 -0.20573 -0.1632 L -0.20221 -0.15718 L -0.19883 -0.15116 C -0.19766 -0.14514 -0.19779 -0.14445 -0.19531 -0.13912 C -0.19427 -0.13681 -0.19297 -0.13542 -0.19193 -0.1331 C -0.19101 -0.13125 -0.19049 -0.12871 -0.18958 -0.12709 C -0.18867 -0.12547 -0.18724 -0.12454 -0.1862 -0.12315 C -0.18008 -0.11551 -0.18372 -0.11829 -0.17812 -0.11528 C -0.17513 -0.11574 -0.17174 -0.11482 -0.16901 -0.11713 C -0.16601 -0.11945 -0.16497 -0.12662 -0.16211 -0.12917 C -0.15599 -0.13449 -0.15911 -0.13241 -0.15286 -0.13519 L -0.14596 -0.12315 C -0.14492 -0.12107 -0.14362 -0.11945 -0.14258 -0.11713 C -0.14154 -0.11459 -0.14023 -0.11181 -0.13906 -0.10903 C -0.13802 -0.10579 -0.13724 -0.10209 -0.13568 -0.09908 C -0.13489 -0.09723 -0.13333 -0.09653 -0.13229 -0.09491 C -0.13112 -0.09329 -0.12982 -0.09121 -0.12878 -0.08912 C -0.12799 -0.08704 -0.1276 -0.08473 -0.12656 -0.08287 C -0.12448 -0.07986 -0.12161 -0.07824 -0.11966 -0.075 C -0.11784 -0.07176 -0.11094 -0.05834 -0.10703 -0.05486 C -0.1056 -0.05371 -0.10404 -0.05348 -0.10247 -0.05278 C -0.09818 -0.05348 -0.09401 -0.05348 -0.08984 -0.05486 C -0.08815 -0.05556 -0.08698 -0.0581 -0.08529 -0.05903 C -0.08385 -0.05973 -0.07122 -0.06273 -0.07044 -0.06297 C -0.06719 -0.06227 -0.06406 -0.06273 -0.0612 -0.06111 C -0.05508 -0.05718 -0.05495 -0.05278 -0.05078 -0.04699 C -0.04987 -0.04537 -0.04857 -0.04445 -0.04739 -0.04306 C -0.04036 -0.02454 -0.05013 -0.04699 -0.04167 -0.03496 C -0.04023 -0.03264 -0.03971 -0.02917 -0.03828 -0.02685 C -0.03724 -0.02523 -0.03594 -0.02431 -0.03476 -0.02292 C -0.03359 -0.02107 -0.03281 -0.01852 -0.03138 -0.0169 C -0.03034 -0.01551 -0.02904 -0.01574 -0.02799 -0.01505 C -0.02669 -0.01389 -0.02578 -0.01181 -0.02448 -0.01088 C -0.02266 -0.00926 -0.01836 -0.00764 -0.01641 -0.00695 C -0.01419 -0.00579 -0.0095 -0.00278 -0.0095 -0.00278 C -0.00846 -0.00348 -0.00703 -0.00324 -0.00612 -0.00486 C -0.00534 -0.00648 -0.00508 -0.01088 -0.00508 -0.01065 L -0.0026 -0.00278 L -0.0026 0.00139 L -0.00391 -0.00093 " pathEditMode="relative" rAng="0" ptsTypes="AAAAAAAAAAAAAAAAAAAAAAAAAAAAAAAAAAAAAAAAAAAAAAAAAAAAAAAAAAAAAAAAAAAAAAAAAAAAAAAAAAA">
                                      <p:cBhvr>
                                        <p:cTn id="8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21435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44" grpId="0" bldLvl="0" animBg="1"/>
      <p:bldP spid="2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36316" r="61269" b="32573"/>
          <a:stretch>
            <a:fillRect/>
          </a:stretch>
        </p:blipFill>
        <p:spPr>
          <a:xfrm>
            <a:off x="10080241" y="-165203"/>
            <a:ext cx="2462754" cy="21336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-6428" y="5248275"/>
            <a:ext cx="1047751" cy="16097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95679" y="5474206"/>
            <a:ext cx="21178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bị trừ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46698" y="5505424"/>
            <a:ext cx="12394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28015" y="5508470"/>
            <a:ext cx="15616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trừ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387461" y="5488333"/>
            <a:ext cx="19383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90005" y="566057"/>
            <a:ext cx="9413608" cy="313248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85 – 23 = 62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 nhỏ nhất trong phép tính trên gọi là gì?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2975305" y="5259506"/>
            <a:ext cx="1047751" cy="1609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5851124" y="5221298"/>
            <a:ext cx="1047751" cy="16097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8527575" y="5248275"/>
            <a:ext cx="1047751" cy="16097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11113209" y="5221297"/>
            <a:ext cx="1047751" cy="1609725"/>
          </a:xfrm>
          <a:prstGeom prst="rect">
            <a:avLst/>
          </a:prstGeom>
        </p:spPr>
      </p:pic>
      <p:pic>
        <p:nvPicPr>
          <p:cNvPr id="4" name="A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7028923" y="4330689"/>
            <a:ext cx="1175453" cy="1157644"/>
          </a:xfrm>
          <a:prstGeom prst="rect">
            <a:avLst/>
          </a:prstGeom>
        </p:spPr>
      </p:pic>
      <p:pic>
        <p:nvPicPr>
          <p:cNvPr id="6" name="B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4312241" y="4347780"/>
            <a:ext cx="1175453" cy="1157644"/>
          </a:xfrm>
          <a:prstGeom prst="rect">
            <a:avLst/>
          </a:prstGeom>
        </p:spPr>
      </p:pic>
      <p:pic>
        <p:nvPicPr>
          <p:cNvPr id="8" name="C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1426459" y="4429800"/>
            <a:ext cx="1175453" cy="1157644"/>
          </a:xfrm>
          <a:prstGeom prst="rect">
            <a:avLst/>
          </a:prstGeom>
        </p:spPr>
      </p:pic>
      <p:pic>
        <p:nvPicPr>
          <p:cNvPr id="9" name="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9552979" y="4347780"/>
            <a:ext cx="1175453" cy="1157644"/>
          </a:xfrm>
          <a:prstGeom prst="rect">
            <a:avLst/>
          </a:prstGeom>
        </p:spPr>
      </p:pic>
      <p:pic>
        <p:nvPicPr>
          <p:cNvPr id="35" name="Picture 34" descr="File:&lt;strong&gt;Check&lt;/strong&gt;-green.svg - Wikipedi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778" y="1086199"/>
            <a:ext cx="2057582" cy="2057582"/>
          </a:xfrm>
          <a:prstGeom prst="rect">
            <a:avLst/>
          </a:prstGeom>
        </p:spPr>
      </p:pic>
      <p:pic>
        <p:nvPicPr>
          <p:cNvPr id="36" name="Picture 35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0108" y="1419809"/>
            <a:ext cx="1926976" cy="1926976"/>
          </a:xfrm>
          <a:prstGeom prst="rect">
            <a:avLst/>
          </a:prstGeom>
        </p:spPr>
      </p:pic>
      <p:sp>
        <p:nvSpPr>
          <p:cNvPr id="44" name="NextQuestion">
            <a:hlinkClick r:id="" action="ppaction://hlinkshowjump?jump=previousslide"/>
          </p:cNvPr>
          <p:cNvSpPr/>
          <p:nvPr/>
        </p:nvSpPr>
        <p:spPr>
          <a:xfrm>
            <a:off x="1314489" y="3710735"/>
            <a:ext cx="2997752" cy="1443664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NextQuestion">
            <a:hlinkClick r:id="" action="ppaction://noaction"/>
          </p:cNvPr>
          <p:cNvSpPr/>
          <p:nvPr/>
        </p:nvSpPr>
        <p:spPr>
          <a:xfrm>
            <a:off x="7704517" y="3780826"/>
            <a:ext cx="2796989" cy="1385162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0981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2.5E-6 0.00046 C -0.00039 -0.01042 -0.00039 -0.0206 -0.00104 -0.03079 C -0.00117 -0.03334 -0.00183 -0.03588 -0.00209 -0.0382 C -0.00469 -0.05903 -0.0017 -0.0375 -0.00404 -0.05486 C -0.00391 -0.05764 -0.00222 -0.07454 -0.00104 -0.08079 C 0.00026 -0.08773 0.0013 -0.09144 0.00312 -0.09746 C 0.00416 -0.1007 0.00508 -0.10417 0.00625 -0.10695 C 0.00716 -0.10903 0.00846 -0.10996 0.00937 -0.11181 C 0.01159 -0.11621 0.01289 -0.12384 0.01562 -0.12593 C 0.02083 -0.12986 0.01771 -0.12801 0.025 -0.13079 C 0.0289 -0.12986 0.03268 -0.12824 0.03646 -0.12824 C 0.04127 -0.12824 0.0431 -0.13009 0.04687 -0.13334 C 0.04752 -0.13565 0.04844 -0.13773 0.04909 -0.14028 C 0.05104 -0.15093 0.04909 -0.14769 0.05117 -0.15695 C 0.05169 -0.15949 0.05247 -0.16158 0.05312 -0.16389 C 0.0539 -0.16898 0.0539 -0.17431 0.05521 -0.17824 C 0.06549 -0.20949 0.05286 -0.1706 0.06041 -0.19491 C 0.06185 -0.19908 0.06471 -0.20834 0.06679 -0.21158 C 0.06771 -0.2132 0.06875 -0.2132 0.06979 -0.21389 C 0.07708 -0.20834 0.07409 -0.20764 0.07929 -0.21158 C 0.08034 -0.2132 0.08164 -0.21412 0.08242 -0.21644 C 0.08307 -0.21829 0.08281 -0.2213 0.08346 -0.22338 C 0.08463 -0.22847 0.0862 -0.2331 0.08763 -0.23773 L 0.08971 -0.24491 C 0.08997 -0.24722 0.0901 -0.24977 0.09075 -0.25209 C 0.09192 -0.25695 0.09414 -0.26088 0.09492 -0.26644 C 0.09557 -0.27107 0.09622 -0.27732 0.09804 -0.28056 C 0.09896 -0.28218 0.1 -0.28218 0.10104 -0.2831 L 0.10742 -0.27801 L 0.11054 -0.2757 C 0.11159 -0.27662 0.11341 -0.2757 0.11367 -0.27801 C 0.11471 -0.29005 0.11237 -0.29838 0.11159 -0.30903 C 0.11107 -0.31528 0.11094 -0.32176 0.11054 -0.32801 C 0.11015 -0.33519 0.11002 -0.34236 0.1095 -0.34954 C 0.10924 -0.35185 0.10872 -0.35417 0.10833 -0.35648 C 0.10716 -0.37824 0.10651 -0.37732 0.10833 -0.40417 C 0.10872 -0.40903 0.10989 -0.41366 0.11054 -0.41852 L 0.11159 -0.42546 C 0.11198 -0.42778 0.11198 -0.43056 0.11263 -0.43264 C 0.1164 -0.44584 0.11406 -0.43727 0.11888 -0.4588 C 0.11953 -0.46204 0.12057 -0.46505 0.12096 -0.46829 C 0.1233 -0.49074 0.12109 -0.48264 0.12617 -0.49445 C 0.12656 -0.49699 0.12643 -0.49977 0.12721 -0.50162 C 0.1289 -0.50556 0.13346 -0.51088 0.13346 -0.51065 C 0.13515 -0.50949 0.13724 -0.50926 0.13867 -0.50625 C 0.14049 -0.50278 0.1414 -0.49699 0.14284 -0.49213 L 0.147 -0.47778 C 0.14778 -0.47546 0.1487 -0.47338 0.14909 -0.4706 C 0.14948 -0.46829 0.14961 -0.46574 0.15013 -0.46366 C 0.15013 -0.46343 0.15338 -0.45625 0.15442 -0.45417 L 0.15442 -0.45371 " pathEditMode="relative" rAng="0" ptsTypes="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2553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5443 -0.45371 L 0.15443 -0.45371 C 0.1556 -0.46019 0.15677 -0.46644 0.15794 -0.47292 C 0.15846 -0.4757 0.15872 -0.47848 0.15911 -0.48126 C 0.1595 -0.48357 0.16003 -0.48565 0.16029 -0.48774 C 0.1612 -0.49329 0.16172 -0.49908 0.16263 -0.50464 L 0.1651 -0.51737 C 0.16549 -0.51945 0.16601 -0.52153 0.16628 -0.52362 C 0.16875 -0.54515 0.16615 -0.52547 0.16862 -0.54075 C 0.16914 -0.54352 0.16914 -0.54653 0.16979 -0.54908 C 0.17109 -0.55371 0.17305 -0.55765 0.17461 -0.56181 L 0.17695 -0.56806 C 0.17773 -0.57038 0.17812 -0.57315 0.1793 -0.57454 L 0.18294 -0.57871 C 0.1849 -0.57802 0.18711 -0.57825 0.18893 -0.57663 C 0.19036 -0.57524 0.19115 -0.572 0.19245 -0.57038 C 0.19388 -0.56852 0.19557 -0.56737 0.19726 -0.56598 C 0.20404 -0.54792 0.19492 -0.56922 0.20312 -0.55765 C 0.2043 -0.55602 0.20443 -0.55278 0.2056 -0.55116 C 0.2069 -0.54931 0.20885 -0.54885 0.21029 -0.547 C 0.21172 -0.54515 0.2125 -0.54237 0.21393 -0.54075 C 0.21615 -0.53751 0.22096 -0.53218 0.22096 -0.53218 C 0.22878 -0.53681 0.22122 -0.53033 0.22578 -0.54075 C 0.22669 -0.5426 0.22825 -0.54329 0.2293 -0.54491 C 0.23607 -0.55533 0.23529 -0.55417 0.23893 -0.5639 C 0.24101 -0.57501 0.23867 -0.56598 0.24362 -0.57663 C 0.24453 -0.57848 0.24505 -0.58126 0.24596 -0.58288 C 0.247 -0.58473 0.24844 -0.58565 0.24961 -0.58727 C 0.25091 -0.58913 0.25182 -0.5919 0.25312 -0.59352 C 0.25417 -0.59491 0.2556 -0.59468 0.25677 -0.59561 C 0.25807 -0.59677 0.25898 -0.59885 0.26029 -0.60001 C 0.26263 -0.60163 0.26745 -0.60417 0.26745 -0.60417 C 0.26836 -0.60394 0.27539 -0.60186 0.27695 -0.60001 C 0.27838 -0.59815 0.2793 -0.59538 0.2806 -0.59352 C 0.28164 -0.5919 0.28294 -0.59075 0.28411 -0.58936 C 0.2849 -0.58727 0.28555 -0.58496 0.28646 -0.58288 C 0.28932 -0.57686 0.2901 -0.57663 0.29362 -0.57246 C 0.29479 -0.56968 0.29609 -0.5669 0.29726 -0.5639 C 0.29805 -0.56181 0.29844 -0.55927 0.29961 -0.55765 C 0.30052 -0.55626 0.30208 -0.55649 0.30312 -0.55556 C 0.31237 -0.54723 0.3013 -0.5544 0.31029 -0.54908 C 0.3151 -0.54977 0.31992 -0.54977 0.32461 -0.55116 C 0.32708 -0.55186 0.33177 -0.55556 0.33177 -0.55556 L 0.33893 -0.5639 C 0.3401 -0.56528 0.34141 -0.56644 0.34245 -0.56806 C 0.34362 -0.57038 0.34466 -0.57269 0.34596 -0.57454 C 0.34831 -0.57755 0.35117 -0.5794 0.35312 -0.58288 C 0.3543 -0.58519 0.35534 -0.58774 0.35677 -0.58936 C 0.35781 -0.59052 0.35911 -0.59052 0.36029 -0.59144 C 0.37057 -0.59931 0.36029 -0.59283 0.36862 -0.59769 C 0.36979 -0.59931 0.37083 -0.60116 0.37213 -0.60209 C 0.37969 -0.60695 0.3931 -0.60255 0.39844 -0.60209 C 0.40677 -0.59214 0.39635 -0.60464 0.40677 -0.59144 C 0.40794 -0.59005 0.40911 -0.58866 0.41029 -0.58727 C 0.41458 -0.57593 0.41172 -0.58265 0.41979 -0.56806 C 0.42096 -0.56598 0.4224 -0.56436 0.42344 -0.56181 C 0.42825 -0.54862 0.42279 -0.56158 0.4293 -0.55116 C 0.4319 -0.54723 0.43372 -0.5419 0.43646 -0.53843 C 0.43763 -0.53704 0.43893 -0.53589 0.4401 -0.53427 C 0.44141 -0.53241 0.44219 -0.5294 0.44362 -0.52802 C 0.44505 -0.5264 0.44687 -0.52686 0.44844 -0.5257 C 0.45 -0.52477 0.45156 -0.52292 0.45312 -0.52153 C 0.4543 -0.52061 0.45547 -0.52015 0.45677 -0.51945 C 0.46341 -0.52015 0.47018 -0.52038 0.47695 -0.52153 C 0.48555 -0.52292 0.47812 -0.52362 0.48529 -0.5257 C 0.4888 -0.52686 0.49245 -0.52732 0.49596 -0.52802 C 0.50065 -0.53195 0.50039 -0.53149 0.5043 -0.53635 C 0.50495 -0.53727 0.5112 -0.54584 0.51263 -0.547 C 0.51419 -0.54815 0.51588 -0.54839 0.51745 -0.54908 C 0.51823 -0.55116 0.51875 -0.55394 0.51979 -0.55556 C 0.52083 -0.55695 0.52226 -0.55649 0.52344 -0.55765 C 0.52591 -0.55996 0.52812 -0.5632 0.53047 -0.56598 L 0.53047 -0.56598 C 0.53503 -0.57408 0.53255 -0.57153 0.53763 -0.57454 C 0.54049 -0.5794 0.54245 -0.58357 0.54596 -0.58727 C 0.54713 -0.58843 0.54844 -0.58843 0.54961 -0.58936 C 0.55078 -0.59052 0.55195 -0.59237 0.55312 -0.59352 C 0.55469 -0.59515 0.55638 -0.5963 0.55794 -0.59769 C 0.55911 -0.59908 0.56016 -0.6014 0.56146 -0.60209 C 0.56536 -0.60417 0.5694 -0.60487 0.57331 -0.60626 L 0.5793 -0.60834 C 0.58841 -0.60765 0.59766 -0.60741 0.60664 -0.60626 C 0.6099 -0.60579 0.6112 -0.60255 0.6138 -0.60001 C 0.61536 -0.59839 0.61693 -0.59677 0.61862 -0.59561 C 0.62018 -0.59468 0.62174 -0.59445 0.62331 -0.59352 C 0.6319 -0.58913 0.62083 -0.59352 0.63294 -0.58936 C 0.63685 -0.59005 0.64088 -0.59005 0.64479 -0.59144 C 0.64726 -0.59237 0.64948 -0.59468 0.65195 -0.59561 C 0.65794 -0.59839 0.65521 -0.59677 0.66029 -0.60001 C 0.66146 -0.6014 0.6625 -0.60325 0.6638 -0.60417 C 0.66536 -0.60533 0.66719 -0.60464 0.66862 -0.60626 C 0.66979 -0.60765 0.67018 -0.61042 0.67096 -0.61251 C 0.6737 -0.61181 0.67656 -0.61135 0.6793 -0.61042 C 0.68086 -0.60996 0.68242 -0.60903 0.68411 -0.60834 C 0.68607 -0.60765 0.68802 -0.60695 0.68997 -0.60626 C 0.69167 -0.60487 0.6931 -0.60325 0.69479 -0.60209 C 0.70156 -0.59677 0.6957 -0.60417 0.70547 -0.59352 C 0.70846 -0.59028 0.71094 -0.58635 0.7138 -0.58288 C 0.71771 -0.57848 0.72187 -0.57477 0.72578 -0.57038 C 0.73099 -0.56413 0.72812 -0.5676 0.73411 -0.55973 C 0.7388 -0.54723 0.73698 -0.54746 0.74362 -0.54283 C 0.74596 -0.54098 0.74831 -0.53982 0.75078 -0.53843 L 0.7543 -0.53635 L 0.75794 -0.53218 L 0.75794 -0.53218 " pathEditMode="relative" ptsTypes="AAAAAAAAAAAAAAAAAAAAAAAAAAAAAAAAAAAAAAAAAAAAAAAAAA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7.40741E-6 L 5.83333E-6 -7.40741E-6 C 0.00613 -0.01644 0.00678 -0.01644 0.01068 -0.03195 C 0.0116 -0.03542 0.01238 -0.03889 0.01303 -0.04237 C 0.01433 -0.04885 0.01459 -0.05602 0.01667 -0.06158 C 0.01954 -0.06922 0.02201 -0.07524 0.02384 -0.08473 C 0.02423 -0.08681 0.02449 -0.08913 0.02501 -0.09121 C 0.02566 -0.09329 0.0267 -0.09514 0.02735 -0.09746 C 0.02826 -0.10093 0.0293 -0.10903 0.02969 -0.11227 C 0.03009 -0.11436 0.03061 -0.11644 0.031 -0.11852 C 0.03061 -0.12778 0.031 -0.13727 0.02969 -0.14607 C 0.0293 -0.14954 0.02735 -0.15186 0.02618 -0.15464 C 0.0254 -0.15672 0.02462 -0.1588 0.02384 -0.16089 L 0.01785 -0.1926 L 0.0155 -0.20533 L 0.01433 -0.21181 C 0.01433 -0.21274 0.01433 -0.24237 0.01667 -0.25186 C 0.01785 -0.25718 0.02045 -0.26089 0.02266 -0.26459 C 0.02501 -0.27709 0.02227 -0.26482 0.02735 -0.2794 C 0.02826 -0.28218 0.02878 -0.28542 0.02969 -0.28797 C 0.03412 -0.29885 0.03256 -0.28936 0.03568 -0.3007 C 0.03712 -0.30579 0.03699 -0.30996 0.03803 -0.31551 C 0.04272 -0.33751 0.03855 -0.31065 0.04167 -0.33241 C 0.04337 -0.35741 0.04389 -0.35626 0.04167 -0.38959 C 0.04141 -0.39399 0.03985 -0.39792 0.03933 -0.40232 C 0.03855 -0.40788 0.03868 -0.41436 0.03686 -0.41922 C 0.03607 -0.4213 0.03529 -0.42339 0.03451 -0.42547 C 0.03204 -0.43334 0.03126 -0.43982 0.02735 -0.44676 C 0.02618 -0.44885 0.02488 -0.4507 0.02384 -0.45301 C 0.02292 -0.4551 0.0224 -0.45764 0.02136 -0.45926 C 0.02045 -0.46112 0.01889 -0.46181 0.01785 -0.46366 C 0.01537 -0.4676 0.01251 -0.4713 0.01068 -0.47639 C 0.0099 -0.47848 0.00938 -0.48079 0.00834 -0.48264 C 0.0073 -0.4845 0.00587 -0.48542 0.00469 -0.48681 C 0.00261 -0.4926 0.00248 -0.49445 -0.00116 -0.49746 C -0.00351 -0.49931 -0.00833 -0.50163 -0.00833 -0.50163 C -0.01119 -0.50093 -0.01393 -0.49954 -0.01666 -0.49954 C -0.02473 -0.49954 -0.02538 -0.50047 -0.03098 -0.50371 C -0.03515 -0.5095 -0.03606 -0.51389 -0.04166 -0.50811 C -0.04296 -0.50672 -0.04335 -0.50371 -0.04413 -0.50163 C -0.047 -0.48658 -0.04296 -0.50487 -0.04882 -0.48889 C -0.0496 -0.48704 -0.0496 -0.48473 -0.04999 -0.48264 C -0.0509 -0.48542 -0.05182 -0.4882 -0.05247 -0.49121 C -0.0526 -0.4919 -0.05416 -0.5044 -0.05481 -0.50602 C -0.05572 -0.50788 -0.05715 -0.5088 -0.05846 -0.51019 C -0.05924 -0.50996 -0.06718 -0.50834 -0.06913 -0.50602 C -0.07057 -0.50417 -0.07148 -0.50163 -0.07265 -0.49954 C -0.07695 -0.47709 -0.07382 -0.49538 -0.07382 -0.44237 L -0.07382 -0.44237 " pathEditMode="relative" ptsTypes="AAAAAAAAAAAAAAAAAAAAAAAAAAAAAAAAAAAAAAAAAAAAAAAAA">
                                      <p:cBhvr>
                                        <p:cTn id="6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7383 -0.44213 L -0.07383 -0.44213 C -0.07188 -0.43657 -0.07057 -0.43009 -0.06797 -0.42523 C -0.0668 -0.42315 -0.06471 -0.42384 -0.06315 -0.42315 C -0.0612 -0.42245 -0.05925 -0.42176 -0.05716 -0.42106 C -0.05456 -0.40671 -0.05547 -0.41435 -0.05716 -0.38727 C -0.05729 -0.38542 -0.05898 -0.37477 -0.05964 -0.37245 C -0.06029 -0.37014 -0.0612 -0.36829 -0.06198 -0.36597 C -0.06289 -0.36342 -0.06341 -0.36042 -0.06432 -0.35764 C -0.0651 -0.35532 -0.06602 -0.35347 -0.06667 -0.35116 C -0.07279 -0.33241 -0.06563 -0.35185 -0.07148 -0.33634 C -0.07188 -0.33426 -0.07266 -0.33241 -0.07266 -0.33009 C -0.07266 -0.32407 -0.07161 -0.31759 -0.06914 -0.31319 C -0.06771 -0.31065 -0.06589 -0.30903 -0.06432 -0.30671 C -0.06302 -0.30486 -0.06211 -0.30231 -0.06081 -0.30046 C -0.05898 -0.29792 -0.05677 -0.2963 -0.05482 -0.29421 C -0.05313 -0.29213 -0.05169 -0.28981 -0.05013 -0.28773 C -0.05052 -0.28426 -0.05052 -0.28055 -0.0513 -0.27708 C -0.05247 -0.27153 -0.05521 -0.26875 -0.05716 -0.26458 C -0.05846 -0.2618 -0.05964 -0.2588 -0.06081 -0.25602 C -0.06393 -0.24815 -0.06589 -0.24329 -0.06797 -0.23495 C -0.06836 -0.23287 -0.06875 -0.23055 -0.06914 -0.22847 C -0.06875 -0.22153 -0.06849 -0.21435 -0.06797 -0.20741 C -0.06771 -0.20509 -0.06667 -0.20324 -0.06667 -0.20092 C -0.06706 -0.19305 -0.06823 -0.18542 -0.06914 -0.17778 C -0.07005 -0.16944 -0.07409 -0.15833 -0.07747 -0.1544 L -0.08099 -0.15023 C -0.08125 -0.1493 -0.08477 -0.13796 -0.08451 -0.13542 C -0.08425 -0.13102 -0.08346 -0.12662 -0.08216 -0.12268 C -0.08125 -0.11944 -0.07526 -0.11134 -0.07383 -0.10995 C -0.07279 -0.1088 -0.07148 -0.10856 -0.07031 -0.10787 C -0.06875 -0.10579 -0.06732 -0.10324 -0.0655 -0.10162 C -0.06445 -0.10046 -0.06224 -0.10162 -0.06198 -0.0993 C -0.06016 -0.0831 -0.06211 -0.08217 -0.06667 -0.07407 C -0.06966 -0.0581 -0.06563 -0.07778 -0.07031 -0.06134 C -0.07083 -0.05926 -0.07096 -0.05694 -0.07148 -0.05486 C -0.07591 -0.03657 -0.07227 -0.05509 -0.075 -0.04005 C -0.07643 -0.02569 -0.07682 -0.02917 -0.075 -0.01481 C -0.07474 -0.0125 -0.07461 -0.01018 -0.07383 -0.00833 C -0.0724 -0.0044 -0.06758 0.00185 -0.0655 0.0044 C -0.06172 0.0088 -0.05651 0.01366 -0.05247 0.0169 C -0.0513 0.01783 -0.05013 0.01829 -0.04883 0.01921 C -0.04479 0.01852 -0.03607 0.01829 -0.03099 0.01482 C -0.02943 0.01366 -0.02786 0.01227 -0.0263 0.01065 C -0.025 0.00926 -0.02409 0.00695 -0.02279 0.00648 C -0.01927 0.00486 -0.01563 0.00509 -0.01198 0.0044 C -0.00885 0.00509 -0.00573 0.00556 -0.00247 0.00648 C 0.00573 0.00857 0.00104 0.00857 0.00469 0.00857 L 0.00469 0.00857 " pathEditMode="relative" ptsTypes="AAAAAAAAAAAAAAAAAAAAAAAAAAAAAAAAAAAAAAAAAAAAAAAAA">
                                      <p:cBhvr>
                                        <p:cTn id="6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5.55556E-6 L -8.67362E-19 -5.55556E-6 C 0.00117 -0.00695 0.0026 -0.0139 0.00364 -0.02107 C 0.00768 -0.04769 0.00416 -0.08357 0.00364 -0.10579 C 0.00325 -0.11968 0.00273 -0.11598 -8.67362E-19 -0.12686 C -0.00052 -0.12894 -0.00052 -0.13126 -0.00117 -0.13334 C -0.00261 -0.13774 -0.0043 -0.14167 -0.00586 -0.14584 C -0.00677 -0.14816 -0.00729 -0.15047 -0.00834 -0.15232 L -0.01667 -0.16714 C -0.01784 -0.16922 -0.01862 -0.17246 -0.02019 -0.17339 L -0.02735 -0.17779 C -0.02852 -0.18056 -0.03008 -0.18311 -0.03086 -0.18612 C -0.03164 -0.18866 -0.03164 -0.19191 -0.03216 -0.19468 C -0.03438 -0.20765 -0.03386 -0.2051 -0.03685 -0.21575 C -0.03724 -0.21922 -0.0375 -0.22292 -0.03802 -0.2264 C -0.03867 -0.2301 -0.03998 -0.23334 -0.0405 -0.23704 C -0.04401 -0.26251 -0.03907 -0.24237 -0.04401 -0.26019 C -0.0444 -0.26436 -0.04571 -0.28241 -0.04753 -0.28566 L -0.05117 -0.29191 C -0.05313 -0.30232 -0.05091 -0.29515 -0.05586 -0.30255 C -0.05716 -0.30441 -0.05821 -0.30695 -0.05951 -0.30904 C -0.06198 -0.31274 -0.06485 -0.31482 -0.06784 -0.31737 L -0.07253 -0.33427 L -0.075 -0.34283 C -0.07474 -0.3463 -0.07448 -0.36204 -0.07253 -0.36829 C -0.06901 -0.37964 -0.06485 -0.38681 -0.06068 -0.39792 C -0.05821 -0.40441 -0.05716 -0.40718 -0.05469 -0.41482 C -0.05391 -0.4176 -0.05313 -0.42038 -0.05235 -0.42316 C -0.05274 -0.42894 -0.05274 -0.43473 -0.05352 -0.44029 C -0.05443 -0.4463 -0.0569 -0.44746 -0.05951 -0.4507 C -0.06263 -0.45487 -0.06615 -0.45857 -0.06901 -0.46343 C -0.07019 -0.46552 -0.0711 -0.46829 -0.07253 -0.46991 C -0.07435 -0.47177 -0.07657 -0.47246 -0.07852 -0.47408 C -0.08151 -0.4764 -0.08881 -0.48311 -0.0905 -0.48681 C -0.09245 -0.49098 -0.09414 -0.49561 -0.09636 -0.49954 C -0.10117 -0.50811 -0.10078 -0.50302 -0.10469 -0.51204 C -0.10612 -0.51552 -0.10677 -0.51968 -0.10834 -0.52269 C -0.10964 -0.52547 -0.11159 -0.52663 -0.11302 -0.52917 C -0.12474 -0.54769 -0.11589 -0.53681 -0.12383 -0.54607 C -0.12813 -0.55765 -0.12357 -0.54839 -0.12969 -0.55441 C -0.13216 -0.55695 -0.13412 -0.56181 -0.13685 -0.56297 C -0.14284 -0.56552 -0.14011 -0.56413 -0.14519 -0.56714 C -0.15078 -0.56644 -0.15638 -0.56737 -0.16185 -0.56505 C -0.16576 -0.56343 -0.16537 -0.55695 -0.16667 -0.55232 C -0.16732 -0.55001 -0.16823 -0.54816 -0.16901 -0.54607 C -0.1694 -0.54329 -0.16862 -0.5382 -0.17019 -0.53751 C -0.17214 -0.53681 -0.17383 -0.54098 -0.175 -0.54399 C -0.17709 -0.54908 -0.17722 -0.55626 -0.17969 -0.56089 C -0.18086 -0.56297 -0.18216 -0.56482 -0.18334 -0.56714 C -0.19219 -0.58658 -0.18633 -0.58172 -0.19401 -0.58612 C -0.19792 -0.58542 -0.20209 -0.58612 -0.20586 -0.58404 C -0.20756 -0.58334 -0.20821 -0.57964 -0.20951 -0.57779 C -0.22188 -0.55927 -0.19987 -0.59584 -0.21901 -0.56505 C -0.22149 -0.56112 -0.22409 -0.55718 -0.22617 -0.55232 C -0.2306 -0.54191 -0.22865 -0.54677 -0.23216 -0.53751 C -0.23256 -0.53473 -0.23164 -0.52917 -0.23334 -0.52917 C -0.2349 -0.52917 -0.23386 -0.53496 -0.23451 -0.53751 C -0.23529 -0.54098 -0.23881 -0.54862 -0.2405 -0.55024 C -0.2418 -0.55163 -0.24362 -0.55163 -0.24519 -0.55232 C -0.25404 -0.54723 -0.25261 -0.55001 -0.25951 -0.53542 C -0.26133 -0.53149 -0.2642 -0.52269 -0.2642 -0.52269 C -0.26498 -0.50649 -0.26446 -0.48982 -0.26667 -0.47408 C -0.26706 -0.4713 -0.26719 -0.46829 -0.26784 -0.46552 C -0.27474 -0.43681 -0.26641 -0.47964 -0.27136 -0.45279 C -0.2724 -0.45579 -0.27604 -0.46158 -0.27253 -0.46552 C -0.27188 -0.46644 -0.27097 -0.46413 -0.27019 -0.46343 L -0.27019 -0.46343 " pathEditMode="relative" ptsTypes="AAAAAAAAAAAAAAAAAAAAAAAAAAAAAAAAAAAAAAAAAAAAAAAAAAAAAAAAAAAAAAAAAAA"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7018 -0.4632 L -0.27018 -0.46297 C -0.27279 -0.45834 -0.275 -0.45278 -0.27774 -0.44792 C -0.28281 -0.43912 -0.28073 -0.44885 -0.28399 -0.43704 C -0.28464 -0.43473 -0.28464 -0.43241 -0.28529 -0.4301 C -0.28672 -0.4257 -0.29037 -0.4169 -0.29037 -0.41667 C -0.2931 -0.40209 -0.28932 -0.42037 -0.29531 -0.39931 C -0.29622 -0.39607 -0.2974 -0.38658 -0.29766 -0.3838 C -0.29727 -0.37431 -0.29766 -0.36435 -0.29649 -0.35486 C -0.29609 -0.35162 -0.29414 -0.34885 -0.29284 -0.3463 C -0.28997 -0.34028 -0.28776 -0.3375 -0.28399 -0.33287 C -0.28281 -0.33148 -0.28138 -0.33033 -0.28034 -0.32871 C -0.27344 -0.31852 -0.27917 -0.32153 -0.26771 -0.31088 C -0.26537 -0.30857 -0.26237 -0.30903 -0.26016 -0.30648 C -0.25899 -0.30486 -0.25794 -0.30301 -0.25651 -0.30209 C -0.25404 -0.3 -0.25117 -0.3 -0.24896 -0.29769 C -0.24349 -0.29121 -0.24662 -0.29375 -0.23893 -0.29098 C -0.23776 -0.28935 -0.2362 -0.28843 -0.23516 -0.28658 C -0.22982 -0.27593 -0.22774 -0.26898 -0.22396 -0.25787 C -0.22083 -0.23496 -0.22513 -0.26343 -0.22018 -0.24005 C -0.21836 -0.23148 -0.21706 -0.22223 -0.21524 -0.21343 C -0.20859 -0.18287 -0.21706 -0.22986 -0.21029 -0.19375 C -0.20977 -0.19074 -0.20938 -0.18773 -0.20886 -0.18473 C -0.2082 -0.18033 -0.20742 -0.17593 -0.20638 -0.17153 C -0.20508 -0.16505 -0.20339 -0.15764 -0.20143 -0.15162 C -0.20065 -0.14954 -0.19974 -0.14723 -0.19883 -0.14514 C -0.19662 -0.13866 -0.19518 -0.13172 -0.19154 -0.12732 C -0.18919 -0.12454 -0.18659 -0.12269 -0.18399 -0.1206 C -0.18151 -0.11898 -0.17643 -0.11621 -0.17643 -0.11598 C -0.16524 -0.11713 -0.15391 -0.11644 -0.14258 -0.11852 C -0.14115 -0.11875 -0.14011 -0.12153 -0.13893 -0.12292 C -0.13698 -0.12454 -0.13164 -0.12662 -0.13021 -0.12732 C -0.12839 -0.12662 -0.1263 -0.12709 -0.12513 -0.125 C -0.1168 -0.11227 -0.12292 -0.11459 -0.11758 -0.10301 C -0.11758 -0.10278 -0.10833 -0.08635 -0.10638 -0.0831 L -0.09766 -0.0676 C -0.09636 -0.06551 -0.09531 -0.0625 -0.09388 -0.06088 L -0.09011 -0.05648 C -0.08099 -0.05949 -0.07734 -0.05903 -0.07005 -0.06551 C -0.06875 -0.06644 -0.06758 -0.06852 -0.06628 -0.06991 C -0.06497 -0.0676 -0.06367 -0.06551 -0.0625 -0.0632 C -0.05912 -0.05579 -0.06068 -0.05625 -0.05742 -0.04769 C -0.05638 -0.04445 -0.05508 -0.0419 -0.05378 -0.03889 C -0.05274 -0.03611 -0.04857 -0.02454 -0.04753 -0.02338 C -0.04622 -0.02199 -0.03737 -0.0176 -0.03503 -0.01667 C -0.02526 -0.01343 -0.02878 -0.01621 -0.02122 -0.01227 C -0.01992 -0.01158 -0.01875 -0.01088 -0.01758 -0.01019 C -0.01589 -0.00926 -0.01406 -0.0088 -0.0125 -0.00787 C -0.0112 -0.00718 -0.01003 -0.00602 -0.00872 -0.00579 C -0.00469 -0.00463 0.00391 -0.00348 0.00391 -0.00301 L 0.00391 -0.00348 " pathEditMode="relative" rAng="0" ptsTypes="AAAAAAAAAAAAAAAAAAAAAAAAAAAAAAAAAAAAAAAAAAAAAAAAAAA">
                                      <p:cBhvr>
                                        <p:cTn id="7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23009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-0.00247 -0.00718 -0.00508 -0.01389 -0.00716 -0.0213 C -0.00833 -0.02523 -0.00859 -0.02986 -0.00963 -0.03403 C -0.01068 -0.03843 -0.01211 -0.04236 -0.01315 -0.04676 C -0.01406 -0.05023 -0.01471 -0.05371 -0.01549 -0.05718 C -0.01667 -0.06158 -0.0181 -0.06574 -0.01914 -0.06991 C -0.02083 -0.07685 -0.02253 -0.08403 -0.02383 -0.09121 C -0.02461 -0.09537 -0.02539 -0.09977 -0.0263 -0.10394 C -0.02695 -0.10672 -0.02786 -0.10949 -0.02864 -0.11227 C -0.0319 -0.13565 -0.02617 -0.09908 -0.03698 -0.13773 C -0.03776 -0.14051 -0.03867 -0.14329 -0.03932 -0.14607 C -0.04049 -0.15162 -0.04023 -0.15579 -0.0418 -0.16088 C -0.04232 -0.1632 -0.04336 -0.16528 -0.04414 -0.16736 C -0.04531 -0.16598 -0.04661 -0.16482 -0.04766 -0.1632 C -0.0487 -0.16135 -0.0487 -0.15672 -0.05013 -0.15672 C -0.05169 -0.15672 -0.05234 -0.16111 -0.05364 -0.1632 C -0.05794 -0.16968 -0.06276 -0.175 -0.0668 -0.18218 C -0.07539 -0.19746 -0.06784 -0.18519 -0.07513 -0.19491 C -0.07708 -0.19746 -0.07904 -0.2007 -0.08099 -0.20324 C -0.08437 -0.20787 -0.08542 -0.20834 -0.08932 -0.21181 C -0.0901 -0.21389 -0.09088 -0.21621 -0.0918 -0.21806 C -0.09466 -0.22431 -0.09531 -0.22454 -0.09883 -0.22871 C -0.10156 -0.22246 -0.10273 -0.21875 -0.10599 -0.21389 C -0.10716 -0.21227 -0.10846 -0.21111 -0.10963 -0.20973 C -0.11159 -0.21181 -0.11367 -0.21366 -0.11549 -0.21598 C -0.11693 -0.21783 -0.11784 -0.22037 -0.11914 -0.22246 C -0.12187 -0.22662 -0.12487 -0.23056 -0.12747 -0.23519 C -0.13229 -0.24375 -0.13216 -0.24653 -0.13581 -0.25625 C -0.13685 -0.25926 -0.13815 -0.26181 -0.13932 -0.26482 C -0.1401 -0.26898 -0.14271 -0.28357 -0.14414 -0.28797 C -0.14505 -0.29098 -0.14674 -0.29329 -0.14766 -0.29653 C -0.15026 -0.30463 -0.15182 -0.31389 -0.15482 -0.32176 C -0.1556 -0.32408 -0.15664 -0.32593 -0.15716 -0.32824 C -0.15781 -0.3301 -0.15781 -0.33264 -0.15846 -0.33449 C -0.16419 -0.35278 -0.1595 -0.33426 -0.16549 -0.34931 C -0.17018 -0.36111 -0.16562 -0.3551 -0.17031 -0.36852 C -0.17122 -0.37107 -0.17279 -0.37246 -0.17383 -0.37477 C -0.17513 -0.37755 -0.1763 -0.38033 -0.17747 -0.38334 C -0.17956 -0.39445 -0.17695 -0.38681 -0.18463 -0.39167 C -0.20117 -0.40232 -0.18489 -0.39283 -0.19531 -0.4044 C -0.19713 -0.40648 -0.19935 -0.40718 -0.2013 -0.40857 C -0.20325 -0.41227 -0.20521 -0.41598 -0.20716 -0.41922 C -0.2095 -0.42292 -0.21224 -0.42593 -0.21432 -0.42986 C -0.21693 -0.43449 -0.21901 -0.43982 -0.22148 -0.44468 C -0.22383 -0.44908 -0.22643 -0.45301 -0.22864 -0.45741 C -0.23073 -0.46135 -0.23255 -0.46598 -0.23463 -0.47014 C -0.23646 -0.47361 -0.2388 -0.47662 -0.24062 -0.48056 C -0.24206 -0.4838 -0.24284 -0.48773 -0.24414 -0.49121 C -0.24518 -0.49422 -0.24661 -0.49676 -0.24766 -0.49977 C -0.2487 -0.50232 -0.24896 -0.50556 -0.25013 -0.5081 C -0.25221 -0.51273 -0.25729 -0.52084 -0.25729 -0.5206 C -0.25768 -0.51875 -0.2582 -0.51667 -0.25846 -0.51459 C -0.25898 -0.50949 -0.25742 -0.50255 -0.25963 -0.49977 C -0.2612 -0.49746 -0.26172 -0.50556 -0.26315 -0.5081 C -0.26419 -0.50996 -0.26562 -0.51065 -0.2668 -0.51227 C -0.26927 -0.51644 -0.27148 -0.52084 -0.27396 -0.525 C -0.27513 -0.52709 -0.27604 -0.52986 -0.27747 -0.53148 C -0.27864 -0.53287 -0.27982 -0.53426 -0.28099 -0.53565 C -0.28268 -0.53773 -0.28398 -0.54051 -0.28581 -0.5419 C -0.28724 -0.54329 -0.28893 -0.54352 -0.29062 -0.54422 C -0.2918 -0.5456 -0.29284 -0.54723 -0.29414 -0.54838 C -0.29531 -0.54931 -0.29661 -0.54931 -0.29766 -0.55047 C -0.30026 -0.55301 -0.30247 -0.55602 -0.30482 -0.55903 C -0.30781 -0.5625 -0.30846 -0.56412 -0.31198 -0.56528 C -0.31471 -0.56621 -0.31758 -0.56667 -0.32031 -0.56736 C -0.32148 -0.56806 -0.32266 -0.56945 -0.32396 -0.56945 C -0.34219 -0.56945 -0.33177 -0.56435 -0.34062 -0.56945 C -0.3418 -0.57153 -0.34284 -0.57385 -0.34414 -0.57593 C -0.34518 -0.57755 -0.34674 -0.57824 -0.34766 -0.5801 C -0.3487 -0.58195 -0.34896 -0.58473 -0.35013 -0.58635 C -0.35143 -0.58843 -0.35338 -0.58912 -0.35482 -0.59074 C -0.35846 -0.59468 -0.36211 -0.59885 -0.36562 -0.60348 C -0.36719 -0.60556 -0.36849 -0.60834 -0.37031 -0.60973 C -0.372 -0.61111 -0.38047 -0.61482 -0.38346 -0.61598 C -0.38503 -0.61389 -0.38672 -0.61204 -0.38815 -0.60973 C -0.39075 -0.60579 -0.39531 -0.59699 -0.39531 -0.59676 C -0.39857 -0.57963 -0.39323 -0.60672 -0.40247 -0.57385 C -0.40325 -0.57084 -0.40417 -0.56829 -0.40482 -0.56528 C -0.40534 -0.5632 -0.40547 -0.56088 -0.40599 -0.55903 C -0.40703 -0.55533 -0.40859 -0.55209 -0.40963 -0.54838 C -0.41055 -0.54491 -0.41094 -0.54121 -0.41198 -0.53773 C -0.41302 -0.53473 -0.41445 -0.53218 -0.41562 -0.5294 C -0.41719 -0.52523 -0.42031 -0.51667 -0.42031 -0.51644 C -0.42148 -0.51875 -0.42253 -0.52107 -0.42396 -0.52292 C -0.43307 -0.53519 -0.43242 -0.52871 -0.44779 -0.525 C -0.44935 -0.52361 -0.45104 -0.52269 -0.45247 -0.52084 C -0.45391 -0.51898 -0.45482 -0.51644 -0.45612 -0.51459 C -0.45716 -0.51297 -0.45846 -0.51158 -0.45963 -0.51019 C -0.46081 -0.50417 -0.46107 -0.50139 -0.46315 -0.49537 C -0.46419 -0.49236 -0.46562 -0.48982 -0.4668 -0.48704 C -0.46901 -0.4713 -0.46745 -0.4838 -0.46914 -0.45949 C -0.46953 -0.4544 -0.46992 -0.44954 -0.47031 -0.44468 C -0.47174 -0.4294 -0.47148 -0.43912 -0.47148 -0.42778 L -0.47148 -0.42755 " pathEditMode="relative" rAng="0" ptsTypes="AAAAAAAAAAAAAAAAAAAAAAAAAAAAAAAAAAAAAAAAAAAAAAAAAAAAAAAAAAAAAAAAAAAAAAAAAAAAAAAAAAAAAAAAAAAAAAA">
                                      <p:cBhvr>
                                        <p:cTn id="8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-30787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47148 -0.42755 L -0.47148 -0.42755 C -0.47083 -0.42176 -0.47018 -0.41574 -0.46927 -0.40973 C -0.46888 -0.40695 -0.46849 -0.4044 -0.4681 -0.40185 C -0.46771 -0.39792 -0.46784 -0.39352 -0.46706 -0.38982 C -0.46654 -0.38727 -0.46562 -0.38565 -0.46471 -0.38357 C -0.4625 -0.3794 -0.45794 -0.37176 -0.45794 -0.37153 C -0.45026 -0.37246 -0.44258 -0.37361 -0.43489 -0.37361 C -0.43255 -0.37361 -0.42995 -0.37385 -0.42799 -0.37176 C -0.42578 -0.36898 -0.42539 -0.36297 -0.42357 -0.35973 C -0.42226 -0.35764 -0.42122 -0.35556 -0.42005 -0.35348 C -0.4095 -0.33843 -0.425 -0.36482 -0.41315 -0.34144 C -0.41094 -0.33727 -0.40807 -0.33426 -0.40625 -0.32963 C -0.40547 -0.32755 -0.40495 -0.32523 -0.40391 -0.32361 C -0.40299 -0.32176 -0.40156 -0.32107 -0.40052 -0.31945 C -0.39661 -0.31389 -0.39609 -0.3088 -0.3901 -0.30556 C -0.3832 -0.30139 -0.38802 -0.30371 -0.37539 -0.30162 C -0.36901 -0.29422 -0.37435 -0.30162 -0.36966 -0.29144 C -0.36862 -0.28935 -0.36719 -0.2875 -0.36614 -0.28565 C -0.36497 -0.28287 -0.3638 -0.2801 -0.36276 -0.27755 C -0.36003 -0.25926 -0.3638 -0.28125 -0.3569 -0.25741 C -0.35508 -0.25093 -0.35091 -0.23519 -0.34779 -0.23334 L -0.3444 -0.23148 C -0.33906 -0.22199 -0.34297 -0.22824 -0.3375 -0.2213 C -0.33594 -0.21945 -0.33463 -0.21667 -0.33281 -0.21528 C -0.32917 -0.21204 -0.32148 -0.20718 -0.32148 -0.20695 C -0.31797 -0.20857 -0.31432 -0.2088 -0.3112 -0.21111 C -0.30378 -0.21713 -0.30833 -0.21783 -0.30534 -0.22523 C -0.30286 -0.23195 -0.30208 -0.23125 -0.29844 -0.23334 L -0.29049 -0.21945 L -0.28711 -0.21343 C -0.2845 -0.2 -0.28802 -0.21528 -0.28125 -0.20139 C -0.28021 -0.19885 -0.28008 -0.1956 -0.27904 -0.19329 C -0.27812 -0.19144 -0.27669 -0.19051 -0.27552 -0.18935 C -0.26406 -0.17408 -0.27604 -0.18773 -0.26302 -0.17523 C -0.26094 -0.17338 -0.25911 -0.1713 -0.25729 -0.16922 C -0.25612 -0.16806 -0.25495 -0.16621 -0.25391 -0.16528 C -0.25273 -0.16435 -0.25143 -0.16389 -0.25039 -0.1632 C -0.24922 -0.16111 -0.24831 -0.15857 -0.247 -0.15718 C -0.24062 -0.15047 -0.23867 -0.15371 -0.23086 -0.1551 C -0.22956 -0.16181 -0.22969 -0.16227 -0.22734 -0.16922 C -0.22682 -0.1713 -0.22617 -0.17361 -0.22513 -0.17523 C -0.22292 -0.17917 -0.22096 -0.17963 -0.21823 -0.18125 C -0.21029 -0.17408 -0.21484 -0.1794 -0.20573 -0.1632 L -0.20221 -0.15718 L -0.19883 -0.15116 C -0.19766 -0.14514 -0.19779 -0.14445 -0.19531 -0.13912 C -0.19427 -0.13681 -0.19297 -0.13542 -0.19193 -0.1331 C -0.19101 -0.13125 -0.19049 -0.12871 -0.18958 -0.12709 C -0.18867 -0.12547 -0.18724 -0.12454 -0.1862 -0.12315 C -0.18008 -0.11551 -0.18372 -0.11829 -0.17812 -0.11528 C -0.17513 -0.11574 -0.17174 -0.11482 -0.16901 -0.11713 C -0.16601 -0.11945 -0.16497 -0.12662 -0.16211 -0.12917 C -0.15599 -0.13449 -0.15911 -0.13241 -0.15286 -0.13519 L -0.14596 -0.12315 C -0.14492 -0.12107 -0.14362 -0.11945 -0.14258 -0.11713 C -0.14154 -0.11459 -0.14023 -0.11181 -0.13906 -0.10903 C -0.13802 -0.10579 -0.13724 -0.10209 -0.13568 -0.09908 C -0.13489 -0.09723 -0.13333 -0.09653 -0.13229 -0.09491 C -0.13112 -0.09329 -0.12982 -0.09121 -0.12878 -0.08912 C -0.12799 -0.08704 -0.1276 -0.08473 -0.12656 -0.08287 C -0.12448 -0.07986 -0.12161 -0.07824 -0.11966 -0.075 C -0.11784 -0.07176 -0.11094 -0.05834 -0.10703 -0.05486 C -0.1056 -0.05371 -0.10404 -0.05348 -0.10247 -0.05278 C -0.09818 -0.05348 -0.09401 -0.05348 -0.08984 -0.05486 C -0.08815 -0.05556 -0.08698 -0.0581 -0.08529 -0.05903 C -0.08385 -0.05973 -0.07122 -0.06273 -0.07044 -0.06297 C -0.06719 -0.06227 -0.06406 -0.06273 -0.0612 -0.06111 C -0.05508 -0.05718 -0.05495 -0.05278 -0.05078 -0.04699 C -0.04987 -0.04537 -0.04857 -0.04445 -0.04739 -0.04306 C -0.04036 -0.02454 -0.05013 -0.04699 -0.04167 -0.03496 C -0.04023 -0.03264 -0.03971 -0.02917 -0.03828 -0.02685 C -0.03724 -0.02523 -0.03594 -0.02431 -0.03476 -0.02292 C -0.03359 -0.02107 -0.03281 -0.01852 -0.03138 -0.0169 C -0.03034 -0.01551 -0.02904 -0.01574 -0.02799 -0.01505 C -0.02669 -0.01389 -0.02578 -0.01181 -0.02448 -0.01088 C -0.02266 -0.00926 -0.01836 -0.00764 -0.01641 -0.00695 C -0.01419 -0.00579 -0.0095 -0.00278 -0.0095 -0.00278 C -0.00846 -0.00348 -0.00703 -0.00324 -0.00612 -0.00486 C -0.00534 -0.00648 -0.00508 -0.01088 -0.00508 -0.01065 L -0.0026 -0.00278 L -0.0026 0.00139 L -0.00391 -0.00093 " pathEditMode="relative" rAng="0" ptsTypes="AAAAAAAAAAAAAAAAAAAAAAAAAAAAAAAAAAAAAAAAAAAAAAAAAAAAAAAAAAAAAAAAAAAAAAAAAAAAAAAAAAA">
                                      <p:cBhvr>
                                        <p:cTn id="8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21435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44" grpId="0" bldLvl="0" animBg="1"/>
      <p:bldP spid="3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3138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3: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thành phần của phép cộng, </a:t>
            </a:r>
            <a:r>
              <a:rPr kumimoji="0" lang="en-US" sz="66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100" normalizeH="0" baseline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trừ</a:t>
            </a:r>
            <a:r>
              <a:rPr kumimoji="0" lang="en-US" sz="6600" b="1" i="0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 </a:t>
            </a:r>
            <a:r>
              <a:rPr kumimoji="0" lang="en-US" sz="6600" b="1" i="0" u="none" strike="noStrike" kern="1200" cap="none" spc="100" normalizeH="0" baseline="0" noProof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6600" b="1" i="0" u="none" strike="noStrike" kern="1200" cap="none" spc="100" normalizeH="0" noProof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100" normalizeH="0" noProof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3)</a:t>
            </a:r>
            <a:endParaRPr kumimoji="0" lang="en-US" sz="66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71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UTM Avo"/>
            </a:endParaRPr>
          </a:p>
        </p:txBody>
      </p:sp>
      <p:pic>
        <p:nvPicPr>
          <p:cNvPr id="9" name="Picture 8" descr="Ảnh giấy o ly.jpg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515" y="261879"/>
            <a:ext cx="7848600" cy="6381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250827" y="1277401"/>
            <a:ext cx="1199151" cy="1792371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UTM Avo"/>
            </a:endParaRPr>
          </a:p>
        </p:txBody>
      </p:sp>
      <p:pic>
        <p:nvPicPr>
          <p:cNvPr id="7" name="图片 40964" descr="1-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65" y="60308"/>
            <a:ext cx="1327151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0827" y="1559431"/>
            <a:ext cx="12935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2800" b="1" dirty="0" err="1">
                <a:solidFill>
                  <a:srgbClr val="FF0000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Vở</a:t>
            </a:r>
            <a:endParaRPr lang="en-US" sz="2800" b="1" dirty="0">
              <a:solidFill>
                <a:srgbClr val="FF0000"/>
              </a:solidFill>
              <a:latin typeface="HP001 4H" panose="020B0603050302020204" pitchFamily="34" charset="0"/>
              <a:cs typeface="Times New Roman" panose="02020603050405020304" pitchFamily="18" charset="0"/>
            </a:endParaRPr>
          </a:p>
          <a:p>
            <a:pPr algn="ctr" defTabSz="914377"/>
            <a:r>
              <a:rPr lang="en-US" sz="2800" b="1" dirty="0" err="1">
                <a:solidFill>
                  <a:srgbClr val="FF0000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Toán</a:t>
            </a:r>
            <a:endParaRPr lang="en-US" sz="2800" b="1" dirty="0">
              <a:solidFill>
                <a:srgbClr val="FF0000"/>
              </a:solidFill>
              <a:latin typeface="HP001 4H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56124" y="493478"/>
            <a:ext cx="68582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tư</a:t>
            </a:r>
            <a:r>
              <a:rPr lang="en-US" sz="28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ngày</a:t>
            </a:r>
            <a:r>
              <a:rPr lang="en-US" sz="2800" b="1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800" b="1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14 </a:t>
            </a:r>
            <a:r>
              <a:rPr lang="en-US" sz="28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tháng</a:t>
            </a:r>
            <a:r>
              <a:rPr lang="en-US" sz="28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9 </a:t>
            </a:r>
            <a:r>
              <a:rPr lang="en-US" sz="2800" b="1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năm</a:t>
            </a:r>
            <a:r>
              <a:rPr lang="en-US" sz="2800" b="1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800" b="1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2022</a:t>
            </a:r>
            <a:endParaRPr lang="en-US" sz="2800" b="1" dirty="0">
              <a:solidFill>
                <a:srgbClr val="000000">
                  <a:lumMod val="95000"/>
                  <a:lumOff val="5000"/>
                </a:srgbClr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30935" y="1092200"/>
            <a:ext cx="1638619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Toán</a:t>
            </a:r>
            <a:endParaRPr lang="en-US" sz="2800" b="1" dirty="0">
              <a:solidFill>
                <a:srgbClr val="000000">
                  <a:lumMod val="95000"/>
                  <a:lumOff val="5000"/>
                </a:srgbClr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61201" y="1671737"/>
            <a:ext cx="259512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Luyện</a:t>
            </a:r>
            <a:r>
              <a:rPr lang="en-US" sz="28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tập</a:t>
            </a:r>
            <a:endParaRPr lang="en-US" sz="2800" b="1" dirty="0">
              <a:solidFill>
                <a:srgbClr val="000000">
                  <a:lumMod val="95000"/>
                  <a:lumOff val="5000"/>
                </a:srgbClr>
              </a:solidFill>
              <a:latin typeface="HP001 4 hàng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91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06936" y="2577670"/>
            <a:ext cx="1137812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cap="none" spc="100" normalizeH="0" baseline="0" noProof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LUYỆN</a:t>
            </a:r>
            <a:r>
              <a:rPr kumimoji="0" lang="en-US" sz="6600" b="1" i="1" u="none" strike="noStrike" kern="1200" cap="none" spc="100" normalizeH="0" noProof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 TẬP</a:t>
            </a:r>
            <a:endParaRPr kumimoji="0" lang="en-US" sz="66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91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FDFBFC1-EB09-7443-B29F-D86F517A4ECA}"/>
              </a:ext>
            </a:extLst>
          </p:cNvPr>
          <p:cNvGrpSpPr/>
          <p:nvPr/>
        </p:nvGrpSpPr>
        <p:grpSpPr>
          <a:xfrm>
            <a:off x="884318" y="890161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C359B04-F9EC-C049-9C91-D6C7C8829FB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30DF4DF-D09F-4B4D-8E78-B596B0E61826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81064E4-63AB-384A-B8A7-66B409FF15C6}"/>
              </a:ext>
            </a:extLst>
          </p:cNvPr>
          <p:cNvSpPr txBox="1"/>
          <p:nvPr/>
        </p:nvSpPr>
        <p:spPr>
          <a:xfrm>
            <a:off x="1544512" y="1115270"/>
            <a:ext cx="9763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Viết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75, 64, 87, 46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tổng</a:t>
            </a:r>
            <a:r>
              <a:rPr lang="en-US" sz="2800" dirty="0"/>
              <a:t> (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mẫu</a:t>
            </a:r>
            <a:r>
              <a:rPr lang="en-US" sz="2800" dirty="0"/>
              <a:t>) </a:t>
            </a:r>
            <a:r>
              <a:rPr lang="en-VN" sz="2800" dirty="0"/>
              <a:t>:</a:t>
            </a:r>
          </a:p>
        </p:txBody>
      </p:sp>
      <p:pic>
        <p:nvPicPr>
          <p:cNvPr id="58" name="Picture 57" descr="C:\Users\TUAN\Downloads\Luyện tập 1.png">
            <a:extLst>
              <a:ext uri="{FF2B5EF4-FFF2-40B4-BE49-F238E27FC236}">
                <a16:creationId xmlns:a16="http://schemas.microsoft.com/office/drawing/2014/main" id="{D9A25732-3FE0-E74A-8507-85B02CEA8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9362" y="-45894"/>
            <a:ext cx="2237784" cy="863493"/>
          </a:xfrm>
          <a:prstGeom prst="rect">
            <a:avLst/>
          </a:prstGeom>
          <a:noFill/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F05FAB6-3D08-6246-ACD7-B0D1DE509491}"/>
              </a:ext>
            </a:extLst>
          </p:cNvPr>
          <p:cNvGrpSpPr/>
          <p:nvPr/>
        </p:nvGrpSpPr>
        <p:grpSpPr>
          <a:xfrm>
            <a:off x="3181350" y="1828800"/>
            <a:ext cx="4762500" cy="1168400"/>
            <a:chOff x="3181350" y="1828800"/>
            <a:chExt cx="4762500" cy="1168400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622FCF7D-A7C9-D742-AD2F-9D3712F59D5E}"/>
                </a:ext>
              </a:extLst>
            </p:cNvPr>
            <p:cNvSpPr/>
            <p:nvPr/>
          </p:nvSpPr>
          <p:spPr>
            <a:xfrm>
              <a:off x="3181350" y="1828800"/>
              <a:ext cx="4762500" cy="1168400"/>
            </a:xfrm>
            <a:prstGeom prst="roundRect">
              <a:avLst/>
            </a:prstGeom>
            <a:solidFill>
              <a:srgbClr val="F2CECB">
                <a:alpha val="75000"/>
              </a:srgbClr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6F2E78FB-E8A8-7E4C-826E-EDB2A45FF6AF}"/>
                </a:ext>
              </a:extLst>
            </p:cNvPr>
            <p:cNvSpPr txBox="1"/>
            <p:nvPr/>
          </p:nvSpPr>
          <p:spPr>
            <a:xfrm>
              <a:off x="3419292" y="2089834"/>
              <a:ext cx="43023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600" dirty="0"/>
                <a:t>M:       75 = 70 + 5 </a:t>
              </a:r>
            </a:p>
          </p:txBody>
        </p:sp>
      </p:grpSp>
      <p:cxnSp>
        <p:nvCxnSpPr>
          <p:cNvPr id="11" name="Straight Connector 10"/>
          <p:cNvCxnSpPr/>
          <p:nvPr/>
        </p:nvCxnSpPr>
        <p:spPr>
          <a:xfrm>
            <a:off x="1690262" y="1623250"/>
            <a:ext cx="1729030" cy="152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774582" y="1608010"/>
            <a:ext cx="1729030" cy="152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8813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1737</TotalTime>
  <Words>585</Words>
  <Application>Microsoft Office PowerPoint</Application>
  <PresentationFormat>Widescreen</PresentationFormat>
  <Paragraphs>149</Paragraphs>
  <Slides>19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Arial</vt:lpstr>
      <vt:lpstr>Arial-Rounded</vt:lpstr>
      <vt:lpstr>Calibri</vt:lpstr>
      <vt:lpstr>等线</vt:lpstr>
      <vt:lpstr>HP001 4 hàng</vt:lpstr>
      <vt:lpstr>HP001 4H</vt:lpstr>
      <vt:lpstr>MercuriusScript</vt:lpstr>
      <vt:lpstr>SVN-Whimsy</vt:lpstr>
      <vt:lpstr>Times New Roman</vt:lpstr>
      <vt:lpstr>UTM Avo</vt:lpstr>
      <vt:lpstr>UTM Cookies</vt:lpstr>
      <vt:lpstr>字魂17号-萌趣果冻体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WINDOWS 10 PRO</cp:lastModifiedBy>
  <cp:revision>185</cp:revision>
  <dcterms:created xsi:type="dcterms:W3CDTF">2021-06-02T01:34:28Z</dcterms:created>
  <dcterms:modified xsi:type="dcterms:W3CDTF">2022-09-10T13:50:47Z</dcterms:modified>
</cp:coreProperties>
</file>