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67" r:id="rId3"/>
  </p:sldMasterIdLst>
  <p:notesMasterIdLst>
    <p:notesMasterId r:id="rId24"/>
  </p:notesMasterIdLst>
  <p:sldIdLst>
    <p:sldId id="257" r:id="rId4"/>
    <p:sldId id="258" r:id="rId5"/>
    <p:sldId id="259" r:id="rId6"/>
    <p:sldId id="260" r:id="rId7"/>
    <p:sldId id="261" r:id="rId8"/>
    <p:sldId id="291" r:id="rId9"/>
    <p:sldId id="262" r:id="rId10"/>
    <p:sldId id="292" r:id="rId11"/>
    <p:sldId id="263" r:id="rId12"/>
    <p:sldId id="264" r:id="rId13"/>
    <p:sldId id="265" r:id="rId14"/>
    <p:sldId id="266" r:id="rId15"/>
    <p:sldId id="267" r:id="rId16"/>
    <p:sldId id="268" r:id="rId17"/>
    <p:sldId id="269" r:id="rId18"/>
    <p:sldId id="270" r:id="rId19"/>
    <p:sldId id="271" r:id="rId20"/>
    <p:sldId id="272" r:id="rId21"/>
    <p:sldId id="273" r:id="rId22"/>
    <p:sldId id="29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6" d="100"/>
          <a:sy n="66" d="100"/>
        </p:scale>
        <p:origin x="13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2EDDCE-DE60-4F85-8E8E-E2D74C02E406}" type="datetimeFigureOut">
              <a:rPr lang="en-US" smtClean="0"/>
              <a:t>19/9/2022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B1E51C-F017-4FA0-B098-03087D7781BF}"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373D0A73-BD1C-4216-819B-C2A516B9408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marL="0" marR="0" lvl="0" indent="0" algn="l" defTabSz="828675" rtl="0" eaLnBrk="1" fontAlgn="auto" latinLnBrk="0" hangingPunct="1">
              <a:lnSpc>
                <a:spcPct val="100000"/>
              </a:lnSpc>
              <a:spcBef>
                <a:spcPts val="0"/>
              </a:spcBef>
              <a:spcAft>
                <a:spcPts val="0"/>
              </a:spcAft>
              <a:buClrTx/>
              <a:buSzTx/>
              <a:buFontTx/>
              <a:buNone/>
              <a:defRPr/>
            </a:pPr>
            <a:fld id="{ED213BF9-2C63-42AA-BA6C-67E1412DA3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2022/9/19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828675"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828675" rtl="0" eaLnBrk="1" fontAlgn="auto" latinLnBrk="0" hangingPunct="1">
              <a:lnSpc>
                <a:spcPct val="100000"/>
              </a:lnSpc>
              <a:spcBef>
                <a:spcPts val="0"/>
              </a:spcBef>
              <a:spcAft>
                <a:spcPts val="0"/>
              </a:spcAft>
              <a:buClrTx/>
              <a:buSzTx/>
              <a:buFontTx/>
              <a:buNone/>
              <a:defRPr/>
            </a:pPr>
            <a:fld id="{1C82B4B2-DDA9-4394-A6AD-947A4CE2D7F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828675" rtl="0" eaLnBrk="1" fontAlgn="auto" latinLnBrk="0" hangingPunct="1">
              <a:lnSpc>
                <a:spcPct val="100000"/>
              </a:lnSpc>
              <a:spcBef>
                <a:spcPts val="0"/>
              </a:spcBef>
              <a:spcAft>
                <a:spcPts val="0"/>
              </a:spcAft>
              <a:buClrTx/>
              <a:buSzTx/>
              <a:buFontTx/>
              <a:buNone/>
              <a:defRPr/>
            </a:pPr>
            <a:fld id="{ED213BF9-2C63-42AA-BA6C-67E1412DA3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2022/9/19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828675"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828675" rtl="0" eaLnBrk="1" fontAlgn="auto" latinLnBrk="0" hangingPunct="1">
              <a:lnSpc>
                <a:spcPct val="100000"/>
              </a:lnSpc>
              <a:spcBef>
                <a:spcPts val="0"/>
              </a:spcBef>
              <a:spcAft>
                <a:spcPts val="0"/>
              </a:spcAft>
              <a:buClrTx/>
              <a:buSzTx/>
              <a:buFontTx/>
              <a:buNone/>
              <a:defRPr/>
            </a:pPr>
            <a:fld id="{1C82B4B2-DDA9-4394-A6AD-947A4CE2D7F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828675" rtl="0" eaLnBrk="1" fontAlgn="auto" latinLnBrk="0" hangingPunct="1">
              <a:lnSpc>
                <a:spcPct val="100000"/>
              </a:lnSpc>
              <a:spcBef>
                <a:spcPts val="0"/>
              </a:spcBef>
              <a:spcAft>
                <a:spcPts val="0"/>
              </a:spcAft>
              <a:buClrTx/>
              <a:buSzTx/>
              <a:buFontTx/>
              <a:buNone/>
              <a:defRPr/>
            </a:pPr>
            <a:fld id="{ED213BF9-2C63-42AA-BA6C-67E1412DA3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2022/9/19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828675"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828675" rtl="0" eaLnBrk="1" fontAlgn="auto" latinLnBrk="0" hangingPunct="1">
              <a:lnSpc>
                <a:spcPct val="100000"/>
              </a:lnSpc>
              <a:spcBef>
                <a:spcPts val="0"/>
              </a:spcBef>
              <a:spcAft>
                <a:spcPts val="0"/>
              </a:spcAft>
              <a:buClrTx/>
              <a:buSzTx/>
              <a:buFontTx/>
              <a:buNone/>
              <a:defRPr/>
            </a:pPr>
            <a:fld id="{1C82B4B2-DDA9-4394-A6AD-947A4CE2D7F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advClick="0" advTm="0">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spTree>
  </p:cSld>
  <p:clrMapOvr>
    <a:masterClrMapping/>
  </p:clrMapOvr>
  <p:transition spd="slow" advClick="0" advTm="0">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defRPr/>
            </a:pPr>
            <a:fld id="{DEBF585A-A565-448C-A0F9-FF2FA03C6E74}" type="datetimeFigureOut">
              <a:rPr kumimoji="0" lang="zh-CN" altLang="en-US" sz="1800" b="0" i="0" u="none" strike="noStrike" kern="1200" cap="none" spc="0" normalizeH="0" baseline="0" noProof="0" smtClean="0">
                <a:ln>
                  <a:noFill/>
                </a:ln>
                <a:solidFill>
                  <a:prstClr val="black"/>
                </a:solidFill>
                <a:effectLst/>
                <a:uLnTx/>
                <a:uFillTx/>
                <a:latin typeface="Calibri" panose="020F0502020204030204"/>
                <a:cs typeface="+mn-cs"/>
              </a:rPr>
              <a:t>2022/9/19</a:t>
            </a:fld>
            <a:endParaRPr kumimoji="0" lang="zh-CN" altLang="en-US" sz="18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defRPr/>
            </a:pPr>
            <a:fld id="{3362607B-C3C5-4423-BE98-0A3E96D36AB8}" type="slidenum">
              <a:rPr kumimoji="0" lang="zh-CN" altLang="en-US" sz="1800" b="0" i="0" u="none" strike="noStrike" kern="1200" cap="none" spc="0" normalizeH="0" baseline="0" noProof="0" smtClean="0">
                <a:ln>
                  <a:noFill/>
                </a:ln>
                <a:solidFill>
                  <a:prstClr val="black"/>
                </a:solidFill>
                <a:effectLst/>
                <a:uLnTx/>
                <a:uFillTx/>
                <a:latin typeface="Calibri" panose="020F0502020204030204"/>
                <a:cs typeface="+mn-cs"/>
              </a:rPr>
              <a:t>‹#›</a:t>
            </a:fld>
            <a:endParaRPr kumimoji="0" lang="zh-CN" altLang="en-US" sz="1800" b="0" i="0" u="none" strike="noStrike" kern="1200" cap="none" spc="0" normalizeH="0" baseline="0" noProof="0">
              <a:ln>
                <a:noFill/>
              </a:ln>
              <a:solidFill>
                <a:prstClr val="black"/>
              </a:solidFill>
              <a:effectLst/>
              <a:uLnTx/>
              <a:uFillTx/>
              <a:latin typeface="Calibri" panose="020F0502020204030204"/>
              <a:cs typeface="+mn-cs"/>
            </a:endParaRPr>
          </a:p>
        </p:txBody>
      </p:sp>
    </p:spTree>
  </p:cSld>
  <p:clrMapOvr>
    <a:masterClrMapping/>
  </p:clrMapOvr>
  <p:transition spd="slow" advClick="0" advTm="0">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marL="0" marR="0" lvl="0" indent="0" algn="l" defTabSz="828675" rtl="0" eaLnBrk="1" fontAlgn="auto" latinLnBrk="0" hangingPunct="1">
              <a:lnSpc>
                <a:spcPct val="100000"/>
              </a:lnSpc>
              <a:spcBef>
                <a:spcPts val="0"/>
              </a:spcBef>
              <a:spcAft>
                <a:spcPts val="0"/>
              </a:spcAft>
              <a:buClrTx/>
              <a:buSzTx/>
              <a:buFontTx/>
              <a:buNone/>
              <a:defRPr/>
            </a:pPr>
            <a:fld id="{ED213BF9-2C63-42AA-BA6C-67E1412DA3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2022/9/19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828675"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828675" rtl="0" eaLnBrk="1" fontAlgn="auto" latinLnBrk="0" hangingPunct="1">
              <a:lnSpc>
                <a:spcPct val="100000"/>
              </a:lnSpc>
              <a:spcBef>
                <a:spcPts val="0"/>
              </a:spcBef>
              <a:spcAft>
                <a:spcPts val="0"/>
              </a:spcAft>
              <a:buClrTx/>
              <a:buSzTx/>
              <a:buFontTx/>
              <a:buNone/>
              <a:defRPr/>
            </a:pPr>
            <a:fld id="{1C82B4B2-DDA9-4394-A6AD-947A4CE2D7F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828675" rtl="0" eaLnBrk="1" fontAlgn="auto" latinLnBrk="0" hangingPunct="1">
              <a:lnSpc>
                <a:spcPct val="100000"/>
              </a:lnSpc>
              <a:spcBef>
                <a:spcPts val="0"/>
              </a:spcBef>
              <a:spcAft>
                <a:spcPts val="0"/>
              </a:spcAft>
              <a:buClrTx/>
              <a:buSzTx/>
              <a:buFontTx/>
              <a:buNone/>
              <a:defRPr/>
            </a:pPr>
            <a:fld id="{ED213BF9-2C63-42AA-BA6C-67E1412DA3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2022/9/19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828675"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828675" rtl="0" eaLnBrk="1" fontAlgn="auto" latinLnBrk="0" hangingPunct="1">
              <a:lnSpc>
                <a:spcPct val="100000"/>
              </a:lnSpc>
              <a:spcBef>
                <a:spcPts val="0"/>
              </a:spcBef>
              <a:spcAft>
                <a:spcPts val="0"/>
              </a:spcAft>
              <a:buClrTx/>
              <a:buSzTx/>
              <a:buFontTx/>
              <a:buNone/>
              <a:defRPr/>
            </a:pPr>
            <a:fld id="{1C82B4B2-DDA9-4394-A6AD-947A4CE2D7F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pic>
        <p:nvPicPr>
          <p:cNvPr id="8" name="Picture 7" descr="A picture containing text&#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20973" y="1552434"/>
            <a:ext cx="3505917" cy="30288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marL="0" marR="0" lvl="0" indent="0" algn="l" defTabSz="828675" rtl="0" eaLnBrk="1" fontAlgn="auto" latinLnBrk="0" hangingPunct="1">
              <a:lnSpc>
                <a:spcPct val="100000"/>
              </a:lnSpc>
              <a:spcBef>
                <a:spcPts val="0"/>
              </a:spcBef>
              <a:spcAft>
                <a:spcPts val="0"/>
              </a:spcAft>
              <a:buClrTx/>
              <a:buSzTx/>
              <a:buFontTx/>
              <a:buNone/>
              <a:defRPr/>
            </a:pPr>
            <a:fld id="{ED213BF9-2C63-42AA-BA6C-67E1412DA3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2022/9/19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828675"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828675" rtl="0" eaLnBrk="1" fontAlgn="auto" latinLnBrk="0" hangingPunct="1">
              <a:lnSpc>
                <a:spcPct val="100000"/>
              </a:lnSpc>
              <a:spcBef>
                <a:spcPts val="0"/>
              </a:spcBef>
              <a:spcAft>
                <a:spcPts val="0"/>
              </a:spcAft>
              <a:buClrTx/>
              <a:buSzTx/>
              <a:buFontTx/>
              <a:buNone/>
              <a:defRPr/>
            </a:pPr>
            <a:fld id="{1C82B4B2-DDA9-4394-A6AD-947A4CE2D7F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marL="0" marR="0" lvl="0" indent="0" algn="l" defTabSz="828675" rtl="0" eaLnBrk="1" fontAlgn="auto" latinLnBrk="0" hangingPunct="1">
              <a:lnSpc>
                <a:spcPct val="100000"/>
              </a:lnSpc>
              <a:spcBef>
                <a:spcPts val="0"/>
              </a:spcBef>
              <a:spcAft>
                <a:spcPts val="0"/>
              </a:spcAft>
              <a:buClrTx/>
              <a:buSzTx/>
              <a:buFontTx/>
              <a:buNone/>
              <a:defRPr/>
            </a:pPr>
            <a:fld id="{ED213BF9-2C63-42AA-BA6C-67E1412DA3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2022/9/19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828675"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828675" rtl="0" eaLnBrk="1" fontAlgn="auto" latinLnBrk="0" hangingPunct="1">
              <a:lnSpc>
                <a:spcPct val="100000"/>
              </a:lnSpc>
              <a:spcBef>
                <a:spcPts val="0"/>
              </a:spcBef>
              <a:spcAft>
                <a:spcPts val="0"/>
              </a:spcAft>
              <a:buClrTx/>
              <a:buSzTx/>
              <a:buFontTx/>
              <a:buNone/>
              <a:defRPr/>
            </a:pPr>
            <a:fld id="{1C82B4B2-DDA9-4394-A6AD-947A4CE2D7F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marL="0" marR="0" lvl="0" indent="0" algn="l" defTabSz="828675" rtl="0" eaLnBrk="1" fontAlgn="auto" latinLnBrk="0" hangingPunct="1">
              <a:lnSpc>
                <a:spcPct val="100000"/>
              </a:lnSpc>
              <a:spcBef>
                <a:spcPts val="0"/>
              </a:spcBef>
              <a:spcAft>
                <a:spcPts val="0"/>
              </a:spcAft>
              <a:buClrTx/>
              <a:buSzTx/>
              <a:buFontTx/>
              <a:buNone/>
              <a:defRPr/>
            </a:pPr>
            <a:fld id="{ED213BF9-2C63-42AA-BA6C-67E1412DA3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2022/9/19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8" name="Footer Placeholder 7"/>
          <p:cNvSpPr>
            <a:spLocks noGrp="1"/>
          </p:cNvSpPr>
          <p:nvPr>
            <p:ph type="ftr" sz="quarter" idx="11"/>
          </p:nvPr>
        </p:nvSpPr>
        <p:spPr/>
        <p:txBody>
          <a:bodyPr/>
          <a:lstStyle/>
          <a:p>
            <a:pPr marL="0" marR="0" lvl="0" indent="0" algn="ctr" defTabSz="828675"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828675" rtl="0" eaLnBrk="1" fontAlgn="auto" latinLnBrk="0" hangingPunct="1">
              <a:lnSpc>
                <a:spcPct val="100000"/>
              </a:lnSpc>
              <a:spcBef>
                <a:spcPts val="0"/>
              </a:spcBef>
              <a:spcAft>
                <a:spcPts val="0"/>
              </a:spcAft>
              <a:buClrTx/>
              <a:buSzTx/>
              <a:buFontTx/>
              <a:buNone/>
              <a:defRPr/>
            </a:pPr>
            <a:fld id="{1C82B4B2-DDA9-4394-A6AD-947A4CE2D7F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828675" rtl="0" eaLnBrk="1" fontAlgn="auto" latinLnBrk="0" hangingPunct="1">
              <a:lnSpc>
                <a:spcPct val="100000"/>
              </a:lnSpc>
              <a:spcBef>
                <a:spcPts val="0"/>
              </a:spcBef>
              <a:spcAft>
                <a:spcPts val="0"/>
              </a:spcAft>
              <a:buClrTx/>
              <a:buSzTx/>
              <a:buFontTx/>
              <a:buNone/>
              <a:defRPr/>
            </a:pPr>
            <a:fld id="{ED213BF9-2C63-42AA-BA6C-67E1412DA3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2022/9/19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828675"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828675" rtl="0" eaLnBrk="1" fontAlgn="auto" latinLnBrk="0" hangingPunct="1">
              <a:lnSpc>
                <a:spcPct val="100000"/>
              </a:lnSpc>
              <a:spcBef>
                <a:spcPts val="0"/>
              </a:spcBef>
              <a:spcAft>
                <a:spcPts val="0"/>
              </a:spcAft>
              <a:buClrTx/>
              <a:buSzTx/>
              <a:buFontTx/>
              <a:buNone/>
              <a:defRPr/>
            </a:pPr>
            <a:fld id="{1C82B4B2-DDA9-4394-A6AD-947A4CE2D7F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pic>
        <p:nvPicPr>
          <p:cNvPr id="8" name="Picture 7" descr="A picture containing text&#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20973" y="1552434"/>
            <a:ext cx="3505917" cy="30288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marL="0" marR="0" lvl="0" indent="0" algn="l" defTabSz="828675" rtl="0" eaLnBrk="1" fontAlgn="auto" latinLnBrk="0" hangingPunct="1">
              <a:lnSpc>
                <a:spcPct val="100000"/>
              </a:lnSpc>
              <a:spcBef>
                <a:spcPts val="0"/>
              </a:spcBef>
              <a:spcAft>
                <a:spcPts val="0"/>
              </a:spcAft>
              <a:buClrTx/>
              <a:buSzTx/>
              <a:buFontTx/>
              <a:buNone/>
              <a:defRPr/>
            </a:pPr>
            <a:fld id="{ED213BF9-2C63-42AA-BA6C-67E1412DA3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2022/9/19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828675"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828675" rtl="0" eaLnBrk="1" fontAlgn="auto" latinLnBrk="0" hangingPunct="1">
              <a:lnSpc>
                <a:spcPct val="100000"/>
              </a:lnSpc>
              <a:spcBef>
                <a:spcPts val="0"/>
              </a:spcBef>
              <a:spcAft>
                <a:spcPts val="0"/>
              </a:spcAft>
              <a:buClrTx/>
              <a:buSzTx/>
              <a:buFontTx/>
              <a:buNone/>
              <a:defRPr/>
            </a:pPr>
            <a:fld id="{1C82B4B2-DDA9-4394-A6AD-947A4CE2D7F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828675" rtl="0" eaLnBrk="1" fontAlgn="auto" latinLnBrk="0" hangingPunct="1">
              <a:lnSpc>
                <a:spcPct val="100000"/>
              </a:lnSpc>
              <a:spcBef>
                <a:spcPts val="0"/>
              </a:spcBef>
              <a:spcAft>
                <a:spcPts val="0"/>
              </a:spcAft>
              <a:buClrTx/>
              <a:buSzTx/>
              <a:buFontTx/>
              <a:buNone/>
              <a:defRPr/>
            </a:pPr>
            <a:fld id="{ED213BF9-2C63-42AA-BA6C-67E1412DA3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2022/9/19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3" name="Footer Placeholder 2"/>
          <p:cNvSpPr>
            <a:spLocks noGrp="1"/>
          </p:cNvSpPr>
          <p:nvPr>
            <p:ph type="ftr" sz="quarter" idx="11"/>
          </p:nvPr>
        </p:nvSpPr>
        <p:spPr/>
        <p:txBody>
          <a:bodyPr/>
          <a:lstStyle/>
          <a:p>
            <a:pPr marL="0" marR="0" lvl="0" indent="0" algn="ctr" defTabSz="828675"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4" name="Slide Number Placeholder 3"/>
          <p:cNvSpPr>
            <a:spLocks noGrp="1"/>
          </p:cNvSpPr>
          <p:nvPr>
            <p:ph type="sldNum" sz="quarter" idx="12"/>
          </p:nvPr>
        </p:nvSpPr>
        <p:spPr/>
        <p:txBody>
          <a:bodyPr/>
          <a:lstStyle/>
          <a:p>
            <a:pPr marL="0" marR="0" lvl="0" indent="0" algn="r" defTabSz="828675" rtl="0" eaLnBrk="1" fontAlgn="auto" latinLnBrk="0" hangingPunct="1">
              <a:lnSpc>
                <a:spcPct val="100000"/>
              </a:lnSpc>
              <a:spcBef>
                <a:spcPts val="0"/>
              </a:spcBef>
              <a:spcAft>
                <a:spcPts val="0"/>
              </a:spcAft>
              <a:buClrTx/>
              <a:buSzTx/>
              <a:buFontTx/>
              <a:buNone/>
              <a:defRPr/>
            </a:pPr>
            <a:fld id="{1C82B4B2-DDA9-4394-A6AD-947A4CE2D7F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marL="0" marR="0" lvl="0" indent="0" algn="l" defTabSz="828675" rtl="0" eaLnBrk="1" fontAlgn="auto" latinLnBrk="0" hangingPunct="1">
              <a:lnSpc>
                <a:spcPct val="100000"/>
              </a:lnSpc>
              <a:spcBef>
                <a:spcPts val="0"/>
              </a:spcBef>
              <a:spcAft>
                <a:spcPts val="0"/>
              </a:spcAft>
              <a:buClrTx/>
              <a:buSzTx/>
              <a:buFontTx/>
              <a:buNone/>
              <a:defRPr/>
            </a:pPr>
            <a:fld id="{ED213BF9-2C63-42AA-BA6C-67E1412DA3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2022/9/19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828675"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828675" rtl="0" eaLnBrk="1" fontAlgn="auto" latinLnBrk="0" hangingPunct="1">
              <a:lnSpc>
                <a:spcPct val="100000"/>
              </a:lnSpc>
              <a:spcBef>
                <a:spcPts val="0"/>
              </a:spcBef>
              <a:spcAft>
                <a:spcPts val="0"/>
              </a:spcAft>
              <a:buClrTx/>
              <a:buSzTx/>
              <a:buFontTx/>
              <a:buNone/>
              <a:defRPr/>
            </a:pPr>
            <a:fld id="{1C82B4B2-DDA9-4394-A6AD-947A4CE2D7F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marL="0" marR="0" lvl="0" indent="0" algn="l" defTabSz="828675" rtl="0" eaLnBrk="1" fontAlgn="auto" latinLnBrk="0" hangingPunct="1">
              <a:lnSpc>
                <a:spcPct val="100000"/>
              </a:lnSpc>
              <a:spcBef>
                <a:spcPts val="0"/>
              </a:spcBef>
              <a:spcAft>
                <a:spcPts val="0"/>
              </a:spcAft>
              <a:buClrTx/>
              <a:buSzTx/>
              <a:buFontTx/>
              <a:buNone/>
              <a:defRPr/>
            </a:pPr>
            <a:fld id="{ED213BF9-2C63-42AA-BA6C-67E1412DA3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2022/9/19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828675"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828675" rtl="0" eaLnBrk="1" fontAlgn="auto" latinLnBrk="0" hangingPunct="1">
              <a:lnSpc>
                <a:spcPct val="100000"/>
              </a:lnSpc>
              <a:spcBef>
                <a:spcPts val="0"/>
              </a:spcBef>
              <a:spcAft>
                <a:spcPts val="0"/>
              </a:spcAft>
              <a:buClrTx/>
              <a:buSzTx/>
              <a:buFontTx/>
              <a:buNone/>
              <a:defRPr/>
            </a:pPr>
            <a:fld id="{1C82B4B2-DDA9-4394-A6AD-947A4CE2D7F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828675" rtl="0" eaLnBrk="1" fontAlgn="auto" latinLnBrk="0" hangingPunct="1">
              <a:lnSpc>
                <a:spcPct val="100000"/>
              </a:lnSpc>
              <a:spcBef>
                <a:spcPts val="0"/>
              </a:spcBef>
              <a:spcAft>
                <a:spcPts val="0"/>
              </a:spcAft>
              <a:buClrTx/>
              <a:buSzTx/>
              <a:buFontTx/>
              <a:buNone/>
              <a:defRPr/>
            </a:pPr>
            <a:fld id="{ED213BF9-2C63-42AA-BA6C-67E1412DA3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2022/9/19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828675"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828675" rtl="0" eaLnBrk="1" fontAlgn="auto" latinLnBrk="0" hangingPunct="1">
              <a:lnSpc>
                <a:spcPct val="100000"/>
              </a:lnSpc>
              <a:spcBef>
                <a:spcPts val="0"/>
              </a:spcBef>
              <a:spcAft>
                <a:spcPts val="0"/>
              </a:spcAft>
              <a:buClrTx/>
              <a:buSzTx/>
              <a:buFontTx/>
              <a:buNone/>
              <a:defRPr/>
            </a:pPr>
            <a:fld id="{1C82B4B2-DDA9-4394-A6AD-947A4CE2D7F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828675" rtl="0" eaLnBrk="1" fontAlgn="auto" latinLnBrk="0" hangingPunct="1">
              <a:lnSpc>
                <a:spcPct val="100000"/>
              </a:lnSpc>
              <a:spcBef>
                <a:spcPts val="0"/>
              </a:spcBef>
              <a:spcAft>
                <a:spcPts val="0"/>
              </a:spcAft>
              <a:buClrTx/>
              <a:buSzTx/>
              <a:buFontTx/>
              <a:buNone/>
              <a:defRPr/>
            </a:pPr>
            <a:fld id="{ED213BF9-2C63-42AA-BA6C-67E1412DA3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2022/9/19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828675"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828675" rtl="0" eaLnBrk="1" fontAlgn="auto" latinLnBrk="0" hangingPunct="1">
              <a:lnSpc>
                <a:spcPct val="100000"/>
              </a:lnSpc>
              <a:spcBef>
                <a:spcPts val="0"/>
              </a:spcBef>
              <a:spcAft>
                <a:spcPts val="0"/>
              </a:spcAft>
              <a:buClrTx/>
              <a:buSzTx/>
              <a:buFontTx/>
              <a:buNone/>
              <a:defRPr/>
            </a:pPr>
            <a:fld id="{1C82B4B2-DDA9-4394-A6AD-947A4CE2D7F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marL="0" marR="0" lvl="0" indent="0" algn="l" defTabSz="828675" rtl="0" eaLnBrk="1" fontAlgn="auto" latinLnBrk="0" hangingPunct="1">
              <a:lnSpc>
                <a:spcPct val="100000"/>
              </a:lnSpc>
              <a:spcBef>
                <a:spcPts val="0"/>
              </a:spcBef>
              <a:spcAft>
                <a:spcPts val="0"/>
              </a:spcAft>
              <a:buClrTx/>
              <a:buSzTx/>
              <a:buFontTx/>
              <a:buNone/>
              <a:defRPr/>
            </a:pPr>
            <a:fld id="{ED213BF9-2C63-42AA-BA6C-67E1412DA3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2022/9/19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828675"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828675" rtl="0" eaLnBrk="1" fontAlgn="auto" latinLnBrk="0" hangingPunct="1">
              <a:lnSpc>
                <a:spcPct val="100000"/>
              </a:lnSpc>
              <a:spcBef>
                <a:spcPts val="0"/>
              </a:spcBef>
              <a:spcAft>
                <a:spcPts val="0"/>
              </a:spcAft>
              <a:buClrTx/>
              <a:buSzTx/>
              <a:buFontTx/>
              <a:buNone/>
              <a:defRPr/>
            </a:pPr>
            <a:fld id="{1C82B4B2-DDA9-4394-A6AD-947A4CE2D7F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marL="0" marR="0" lvl="0" indent="0" algn="l" defTabSz="828675" rtl="0" eaLnBrk="1" fontAlgn="auto" latinLnBrk="0" hangingPunct="1">
              <a:lnSpc>
                <a:spcPct val="100000"/>
              </a:lnSpc>
              <a:spcBef>
                <a:spcPts val="0"/>
              </a:spcBef>
              <a:spcAft>
                <a:spcPts val="0"/>
              </a:spcAft>
              <a:buClrTx/>
              <a:buSzTx/>
              <a:buFontTx/>
              <a:buNone/>
              <a:defRPr/>
            </a:pPr>
            <a:fld id="{ED213BF9-2C63-42AA-BA6C-67E1412DA3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2022/9/19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828675"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828675" rtl="0" eaLnBrk="1" fontAlgn="auto" latinLnBrk="0" hangingPunct="1">
              <a:lnSpc>
                <a:spcPct val="100000"/>
              </a:lnSpc>
              <a:spcBef>
                <a:spcPts val="0"/>
              </a:spcBef>
              <a:spcAft>
                <a:spcPts val="0"/>
              </a:spcAft>
              <a:buClrTx/>
              <a:buSzTx/>
              <a:buFontTx/>
              <a:buNone/>
              <a:defRPr/>
            </a:pPr>
            <a:fld id="{1C82B4B2-DDA9-4394-A6AD-947A4CE2D7F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marL="0" marR="0" lvl="0" indent="0" algn="l" defTabSz="828675" rtl="0" eaLnBrk="1" fontAlgn="auto" latinLnBrk="0" hangingPunct="1">
              <a:lnSpc>
                <a:spcPct val="100000"/>
              </a:lnSpc>
              <a:spcBef>
                <a:spcPts val="0"/>
              </a:spcBef>
              <a:spcAft>
                <a:spcPts val="0"/>
              </a:spcAft>
              <a:buClrTx/>
              <a:buSzTx/>
              <a:buFontTx/>
              <a:buNone/>
              <a:defRPr/>
            </a:pPr>
            <a:fld id="{ED213BF9-2C63-42AA-BA6C-67E1412DA3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2022/9/19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8" name="Footer Placeholder 7"/>
          <p:cNvSpPr>
            <a:spLocks noGrp="1"/>
          </p:cNvSpPr>
          <p:nvPr>
            <p:ph type="ftr" sz="quarter" idx="11"/>
          </p:nvPr>
        </p:nvSpPr>
        <p:spPr/>
        <p:txBody>
          <a:bodyPr/>
          <a:lstStyle/>
          <a:p>
            <a:pPr marL="0" marR="0" lvl="0" indent="0" algn="ctr" defTabSz="828675"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828675" rtl="0" eaLnBrk="1" fontAlgn="auto" latinLnBrk="0" hangingPunct="1">
              <a:lnSpc>
                <a:spcPct val="100000"/>
              </a:lnSpc>
              <a:spcBef>
                <a:spcPts val="0"/>
              </a:spcBef>
              <a:spcAft>
                <a:spcPts val="0"/>
              </a:spcAft>
              <a:buClrTx/>
              <a:buSzTx/>
              <a:buFontTx/>
              <a:buNone/>
              <a:defRPr/>
            </a:pPr>
            <a:fld id="{1C82B4B2-DDA9-4394-A6AD-947A4CE2D7F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marL="0" marR="0" lvl="0" indent="0" algn="l" defTabSz="828675" rtl="0" eaLnBrk="1" fontAlgn="auto" latinLnBrk="0" hangingPunct="1">
              <a:lnSpc>
                <a:spcPct val="100000"/>
              </a:lnSpc>
              <a:spcBef>
                <a:spcPts val="0"/>
              </a:spcBef>
              <a:spcAft>
                <a:spcPts val="0"/>
              </a:spcAft>
              <a:buClrTx/>
              <a:buSzTx/>
              <a:buFontTx/>
              <a:buNone/>
              <a:defRPr/>
            </a:pPr>
            <a:fld id="{ED213BF9-2C63-42AA-BA6C-67E1412DA3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2022/9/19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828675"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828675" rtl="0" eaLnBrk="1" fontAlgn="auto" latinLnBrk="0" hangingPunct="1">
              <a:lnSpc>
                <a:spcPct val="100000"/>
              </a:lnSpc>
              <a:spcBef>
                <a:spcPts val="0"/>
              </a:spcBef>
              <a:spcAft>
                <a:spcPts val="0"/>
              </a:spcAft>
              <a:buClrTx/>
              <a:buSzTx/>
              <a:buFontTx/>
              <a:buNone/>
              <a:defRPr/>
            </a:pPr>
            <a:fld id="{1C82B4B2-DDA9-4394-A6AD-947A4CE2D7F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828675" rtl="0" eaLnBrk="1" fontAlgn="auto" latinLnBrk="0" hangingPunct="1">
              <a:lnSpc>
                <a:spcPct val="100000"/>
              </a:lnSpc>
              <a:spcBef>
                <a:spcPts val="0"/>
              </a:spcBef>
              <a:spcAft>
                <a:spcPts val="0"/>
              </a:spcAft>
              <a:buClrTx/>
              <a:buSzTx/>
              <a:buFontTx/>
              <a:buNone/>
              <a:defRPr/>
            </a:pPr>
            <a:fld id="{ED213BF9-2C63-42AA-BA6C-67E1412DA3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2022/9/19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3" name="Footer Placeholder 2"/>
          <p:cNvSpPr>
            <a:spLocks noGrp="1"/>
          </p:cNvSpPr>
          <p:nvPr>
            <p:ph type="ftr" sz="quarter" idx="11"/>
          </p:nvPr>
        </p:nvSpPr>
        <p:spPr/>
        <p:txBody>
          <a:bodyPr/>
          <a:lstStyle/>
          <a:p>
            <a:pPr marL="0" marR="0" lvl="0" indent="0" algn="ctr" defTabSz="828675"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4" name="Slide Number Placeholder 3"/>
          <p:cNvSpPr>
            <a:spLocks noGrp="1"/>
          </p:cNvSpPr>
          <p:nvPr>
            <p:ph type="sldNum" sz="quarter" idx="12"/>
          </p:nvPr>
        </p:nvSpPr>
        <p:spPr/>
        <p:txBody>
          <a:bodyPr/>
          <a:lstStyle/>
          <a:p>
            <a:pPr marL="0" marR="0" lvl="0" indent="0" algn="r" defTabSz="828675" rtl="0" eaLnBrk="1" fontAlgn="auto" latinLnBrk="0" hangingPunct="1">
              <a:lnSpc>
                <a:spcPct val="100000"/>
              </a:lnSpc>
              <a:spcBef>
                <a:spcPts val="0"/>
              </a:spcBef>
              <a:spcAft>
                <a:spcPts val="0"/>
              </a:spcAft>
              <a:buClrTx/>
              <a:buSzTx/>
              <a:buFontTx/>
              <a:buNone/>
              <a:defRPr/>
            </a:pPr>
            <a:fld id="{1C82B4B2-DDA9-4394-A6AD-947A4CE2D7F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marL="0" marR="0" lvl="0" indent="0" algn="l" defTabSz="828675" rtl="0" eaLnBrk="1" fontAlgn="auto" latinLnBrk="0" hangingPunct="1">
              <a:lnSpc>
                <a:spcPct val="100000"/>
              </a:lnSpc>
              <a:spcBef>
                <a:spcPts val="0"/>
              </a:spcBef>
              <a:spcAft>
                <a:spcPts val="0"/>
              </a:spcAft>
              <a:buClrTx/>
              <a:buSzTx/>
              <a:buFontTx/>
              <a:buNone/>
              <a:defRPr/>
            </a:pPr>
            <a:fld id="{ED213BF9-2C63-42AA-BA6C-67E1412DA3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2022/9/19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828675"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828675" rtl="0" eaLnBrk="1" fontAlgn="auto" latinLnBrk="0" hangingPunct="1">
              <a:lnSpc>
                <a:spcPct val="100000"/>
              </a:lnSpc>
              <a:spcBef>
                <a:spcPts val="0"/>
              </a:spcBef>
              <a:spcAft>
                <a:spcPts val="0"/>
              </a:spcAft>
              <a:buClrTx/>
              <a:buSzTx/>
              <a:buFontTx/>
              <a:buNone/>
              <a:defRPr/>
            </a:pPr>
            <a:fld id="{1C82B4B2-DDA9-4394-A6AD-947A4CE2D7F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marL="0" marR="0" lvl="0" indent="0" algn="l" defTabSz="828675" rtl="0" eaLnBrk="1" fontAlgn="auto" latinLnBrk="0" hangingPunct="1">
              <a:lnSpc>
                <a:spcPct val="100000"/>
              </a:lnSpc>
              <a:spcBef>
                <a:spcPts val="0"/>
              </a:spcBef>
              <a:spcAft>
                <a:spcPts val="0"/>
              </a:spcAft>
              <a:buClrTx/>
              <a:buSzTx/>
              <a:buFontTx/>
              <a:buNone/>
              <a:defRPr/>
            </a:pPr>
            <a:fld id="{ED213BF9-2C63-42AA-BA6C-67E1412DA3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2022/9/19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828675"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828675" rtl="0" eaLnBrk="1" fontAlgn="auto" latinLnBrk="0" hangingPunct="1">
              <a:lnSpc>
                <a:spcPct val="100000"/>
              </a:lnSpc>
              <a:spcBef>
                <a:spcPts val="0"/>
              </a:spcBef>
              <a:spcAft>
                <a:spcPts val="0"/>
              </a:spcAft>
              <a:buClrTx/>
              <a:buSzTx/>
              <a:buFontTx/>
              <a:buNone/>
              <a:defRPr/>
            </a:pPr>
            <a:fld id="{1C82B4B2-DDA9-4394-A6AD-947A4CE2D7F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828675" rtl="0" eaLnBrk="1" fontAlgn="auto" latinLnBrk="0" hangingPunct="1">
              <a:lnSpc>
                <a:spcPct val="100000"/>
              </a:lnSpc>
              <a:spcBef>
                <a:spcPts val="0"/>
              </a:spcBef>
              <a:spcAft>
                <a:spcPts val="0"/>
              </a:spcAft>
              <a:buClrTx/>
              <a:buSzTx/>
              <a:buFontTx/>
              <a:buNone/>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19/9/2022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828675"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828675" rtl="0" eaLnBrk="1" fontAlgn="auto" latinLnBrk="0" hangingPunct="1">
              <a:lnSpc>
                <a:spcPct val="100000"/>
              </a:lnSpc>
              <a:spcBef>
                <a:spcPts val="0"/>
              </a:spcBef>
              <a:spcAft>
                <a:spcPts val="0"/>
              </a:spcAft>
              <a:buClrTx/>
              <a:buSzTx/>
              <a:buFontTx/>
              <a:buNone/>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descr="A picture containing tex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720973" y="1552434"/>
            <a:ext cx="3505917" cy="302880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5" cstate="print">
            <a:extLst>
              <a:ext uri="{28A0092B-C50C-407E-A947-70E740481C1C}">
                <a14:useLocalDpi xmlns:a14="http://schemas.microsoft.com/office/drawing/2010/main" val="0"/>
              </a:ext>
            </a:extLst>
          </a:blip>
          <a:srcRect t="61421" b="609"/>
          <a:stretch>
            <a:fillRect/>
          </a:stretch>
        </p:blipFill>
        <p:spPr>
          <a:xfrm>
            <a:off x="15894" y="18387"/>
            <a:ext cx="12174936" cy="6839613"/>
          </a:xfrm>
          <a:prstGeom prst="rect">
            <a:avLst/>
          </a:prstGeom>
        </p:spPr>
      </p:pic>
      <p:pic>
        <p:nvPicPr>
          <p:cNvPr id="9" name="图片 8"/>
          <p:cNvPicPr>
            <a:picLocks noChangeAspect="1"/>
          </p:cNvPicPr>
          <p:nvPr userDrawn="1"/>
        </p:nvPicPr>
        <p:blipFill rotWithShape="1">
          <a:blip r:embed="rId6" cstate="print">
            <a:extLst>
              <a:ext uri="{28A0092B-C50C-407E-A947-70E740481C1C}">
                <a14:useLocalDpi xmlns:a14="http://schemas.microsoft.com/office/drawing/2010/main" val="0"/>
              </a:ext>
            </a:extLst>
          </a:blip>
          <a:srcRect t="22718"/>
          <a:stretch>
            <a:fillRect/>
          </a:stretch>
        </p:blipFill>
        <p:spPr>
          <a:xfrm>
            <a:off x="100031" y="2"/>
            <a:ext cx="1302050" cy="1179384"/>
          </a:xfrm>
          <a:prstGeom prst="rect">
            <a:avLst/>
          </a:prstGeom>
        </p:spPr>
      </p:pic>
      <p:sp>
        <p:nvSpPr>
          <p:cNvPr id="7" name="矩形 6"/>
          <p:cNvSpPr/>
          <p:nvPr userDrawn="1"/>
        </p:nvSpPr>
        <p:spPr>
          <a:xfrm>
            <a:off x="3048000" y="2551837"/>
            <a:ext cx="6096000" cy="352982"/>
          </a:xfrm>
          <a:prstGeom prst="rect">
            <a:avLst/>
          </a:prstGeom>
        </p:spPr>
        <p:txBody>
          <a:bodyPr>
            <a:spAutoFit/>
          </a:bodyPr>
          <a:lstStyle/>
          <a:p>
            <a:pPr marL="0" marR="0" lvl="0" indent="0" algn="just" defTabSz="457200" rtl="0" eaLnBrk="1" fontAlgn="auto" latinLnBrk="0" hangingPunct="1">
              <a:lnSpc>
                <a:spcPct val="150000"/>
              </a:lnSpc>
              <a:spcBef>
                <a:spcPts val="0"/>
              </a:spcBef>
              <a:spcAft>
                <a:spcPts val="0"/>
              </a:spcAft>
              <a:buClrTx/>
              <a:buSzTx/>
              <a:buFontTx/>
              <a:buNone/>
              <a:defRPr/>
            </a:pPr>
            <a:r>
              <a:rPr kumimoji="0" lang="zh-CN" altLang="en-US" sz="600" b="0" i="0" u="none" strike="noStrike" kern="1200" cap="none" spc="0" normalizeH="0" baseline="0" noProof="0" dirty="0">
                <a:ln>
                  <a:noFill/>
                </a:ln>
                <a:solidFill>
                  <a:prstClr val="white">
                    <a:alpha val="0"/>
                  </a:prstClr>
                </a:solidFill>
                <a:effectLst/>
                <a:uLnTx/>
                <a:uFillTx/>
                <a:latin typeface="Microsoft YaHei" panose="020B0503020204020204" pitchFamily="34" charset="-122"/>
                <a:ea typeface="Microsoft YaHei" panose="020B0503020204020204" pitchFamily="34" charset="-122"/>
                <a:cs typeface="+mn-cs"/>
              </a:rPr>
              <a:t>感谢您下载包图网平台上提供的</a:t>
            </a:r>
            <a:r>
              <a:rPr kumimoji="0" lang="en-US" altLang="zh-CN" sz="600" b="0" i="0" u="none" strike="noStrike" kern="1200" cap="none" spc="0" normalizeH="0" baseline="0" noProof="0" dirty="0">
                <a:ln>
                  <a:noFill/>
                </a:ln>
                <a:solidFill>
                  <a:prstClr val="white">
                    <a:alpha val="0"/>
                  </a:prstClr>
                </a:solidFill>
                <a:effectLst/>
                <a:uLnTx/>
                <a:uFillTx/>
                <a:latin typeface="Microsoft YaHei" panose="020B0503020204020204" pitchFamily="34" charset="-122"/>
                <a:ea typeface="Microsoft YaHei" panose="020B0503020204020204" pitchFamily="34" charset="-122"/>
                <a:cs typeface="+mn-cs"/>
              </a:rPr>
              <a:t>PPT</a:t>
            </a:r>
            <a:r>
              <a:rPr kumimoji="0" lang="zh-CN" altLang="en-US" sz="600" b="0" i="0" u="none" strike="noStrike" kern="1200" cap="none" spc="0" normalizeH="0" baseline="0" noProof="0" dirty="0">
                <a:ln>
                  <a:noFill/>
                </a:ln>
                <a:solidFill>
                  <a:prstClr val="white">
                    <a:alpha val="0"/>
                  </a:prstClr>
                </a:solidFill>
                <a:effectLst/>
                <a:uLnTx/>
                <a:uFillTx/>
                <a:latin typeface="Microsoft YaHei" panose="020B0503020204020204" pitchFamily="34" charset="-122"/>
                <a:ea typeface="Microsoft YaHei" panose="020B0503020204020204" pitchFamily="34" charset="-122"/>
                <a:cs typeface="+mn-cs"/>
              </a:rPr>
              <a:t>作品，为了您和包图网以及原创作者的利益，请勿复制、传播、销售，否则将承担法律责任！包图网将对作品进行维权，按照传播下载次数进行十倍的索取赔偿！</a:t>
            </a:r>
            <a:endParaRPr kumimoji="0" lang="en-US" altLang="zh-CN" sz="600" b="0" i="0" u="none" strike="noStrike" kern="1200" cap="none" spc="0" normalizeH="0" baseline="0" noProof="0" dirty="0">
              <a:ln>
                <a:noFill/>
              </a:ln>
              <a:solidFill>
                <a:prstClr val="white">
                  <a:alpha val="0"/>
                </a:prstClr>
              </a:solidFill>
              <a:effectLst/>
              <a:uLnTx/>
              <a:uFillTx/>
              <a:latin typeface="Microsoft YaHei" panose="020B0503020204020204" pitchFamily="34" charset="-122"/>
              <a:ea typeface="Microsoft YaHei" panose="020B0503020204020204" pitchFamily="34" charset="-122"/>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828675" rtl="0" eaLnBrk="1" fontAlgn="auto" latinLnBrk="0" hangingPunct="1">
              <a:lnSpc>
                <a:spcPct val="100000"/>
              </a:lnSpc>
              <a:spcBef>
                <a:spcPts val="0"/>
              </a:spcBef>
              <a:spcAft>
                <a:spcPts val="0"/>
              </a:spcAft>
              <a:buClrTx/>
              <a:buSzTx/>
              <a:buFontTx/>
              <a:buNone/>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19/9/2022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828675"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828675" rtl="0" eaLnBrk="1" fontAlgn="auto" latinLnBrk="0" hangingPunct="1">
              <a:lnSpc>
                <a:spcPct val="100000"/>
              </a:lnSpc>
              <a:spcBef>
                <a:spcPts val="0"/>
              </a:spcBef>
              <a:spcAft>
                <a:spcPts val="0"/>
              </a:spcAft>
              <a:buClrTx/>
              <a:buSzTx/>
              <a:buFontTx/>
              <a:buNone/>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descr="A picture containing tex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720973" y="1552434"/>
            <a:ext cx="3505917" cy="3028804"/>
          </a:xfrm>
          <a:prstGeom prst="rect">
            <a:avLst/>
          </a:prstGeom>
        </p:spPr>
      </p:pic>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5.jpe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3.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jpe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image" Target="../media/image27.png"/><Relationship Id="rId9"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4.xml"/><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3.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7532"/>
          </a:xfrm>
          <a:prstGeom prst="rect">
            <a:avLst/>
          </a:prstGeom>
        </p:spPr>
      </p:pic>
      <p:pic>
        <p:nvPicPr>
          <p:cNvPr id="5" name="图片 4"/>
          <p:cNvPicPr>
            <a:picLocks noChangeAspect="1"/>
          </p:cNvPicPr>
          <p:nvPr/>
        </p:nvPicPr>
        <p:blipFill rotWithShape="1">
          <a:blip r:embed="rId6" cstate="print">
            <a:extLst>
              <a:ext uri="{28A0092B-C50C-407E-A947-70E740481C1C}">
                <a14:useLocalDpi xmlns:a14="http://schemas.microsoft.com/office/drawing/2010/main" val="0"/>
              </a:ext>
            </a:extLst>
          </a:blip>
          <a:srcRect r="82565"/>
          <a:stretch>
            <a:fillRect/>
          </a:stretch>
        </p:blipFill>
        <p:spPr>
          <a:xfrm>
            <a:off x="1358723" y="3855917"/>
            <a:ext cx="1892096" cy="2165035"/>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46816" y="1998876"/>
            <a:ext cx="1843127" cy="1811292"/>
          </a:xfrm>
          <a:prstGeom prst="rect">
            <a:avLst/>
          </a:prstGeom>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8262" y="3858"/>
            <a:ext cx="1560921" cy="1560921"/>
          </a:xfrm>
          <a:prstGeom prst="rect">
            <a:avLst/>
          </a:prstGeom>
        </p:spPr>
      </p:pic>
      <p:pic>
        <p:nvPicPr>
          <p:cNvPr id="14" name="儿童歌曲 - 音乐剧背景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7705" y="-276124"/>
            <a:ext cx="553004" cy="553004"/>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158332" y="5078893"/>
            <a:ext cx="1567350" cy="1567350"/>
          </a:xfrm>
          <a:prstGeom prst="rect">
            <a:avLst/>
          </a:prstGeom>
        </p:spPr>
      </p:pic>
      <p:pic>
        <p:nvPicPr>
          <p:cNvPr id="15" name="图片 4"/>
          <p:cNvPicPr>
            <a:picLocks noChangeAspect="1"/>
          </p:cNvPicPr>
          <p:nvPr/>
        </p:nvPicPr>
        <p:blipFill rotWithShape="1">
          <a:blip r:embed="rId6" cstate="print">
            <a:extLst>
              <a:ext uri="{28A0092B-C50C-407E-A947-70E740481C1C}">
                <a14:useLocalDpi xmlns:a14="http://schemas.microsoft.com/office/drawing/2010/main" val="0"/>
              </a:ext>
            </a:extLst>
          </a:blip>
          <a:srcRect l="63298" r="4383"/>
          <a:stretch>
            <a:fillRect/>
          </a:stretch>
        </p:blipFill>
        <p:spPr>
          <a:xfrm>
            <a:off x="5995347" y="4744700"/>
            <a:ext cx="3507418" cy="2165035"/>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72430" y="5227800"/>
            <a:ext cx="1357845" cy="1357845"/>
          </a:xfrm>
          <a:prstGeom prst="rect">
            <a:avLst/>
          </a:prstGeom>
        </p:spPr>
      </p:pic>
      <p:pic>
        <p:nvPicPr>
          <p:cNvPr id="17" name="Picture 16"/>
          <p:cNvPicPr>
            <a:picLocks noChangeAspect="1"/>
          </p:cNvPicPr>
          <p:nvPr/>
        </p:nvPicPr>
        <p:blipFill rotWithShape="1">
          <a:blip r:embed="rId12">
            <a:extLst>
              <a:ext uri="{BEBA8EAE-BF5A-486C-A8C5-ECC9F3942E4B}">
                <a14:imgProps xmlns:a14="http://schemas.microsoft.com/office/drawing/2010/main">
                  <a14:imgLayer r:embed="rId13">
                    <a14:imgEffect>
                      <a14:backgroundRemoval t="16520" b="99119" l="31912" r="63529">
                        <a14:foregroundMark x1="38971" y1="23348" x2="42794" y2="20044"/>
                        <a14:foregroundMark x1="41912" y1="33260" x2="40441" y2="27974"/>
                        <a14:foregroundMark x1="49118" y1="71806" x2="49853" y2="75551"/>
                        <a14:foregroundMark x1="44559" y1="19163" x2="46912" y2="16520"/>
                        <a14:foregroundMark x1="48382" y1="20705" x2="50882" y2="16960"/>
                        <a14:backgroundMark x1="41029" y1="50441" x2="38382" y2="69824"/>
                        <a14:backgroundMark x1="57353" y1="27093" x2="61471" y2="79736"/>
                        <a14:backgroundMark x1="53382" y1="20044" x2="53382" y2="35463"/>
                        <a14:backgroundMark x1="55000" y1="53084" x2="57500" y2="64758"/>
                        <a14:backgroundMark x1="55147" y1="69163" x2="56324" y2="73348"/>
                        <a14:backgroundMark x1="44265" y1="70925" x2="49706" y2="83921"/>
                        <a14:backgroundMark x1="51618" y1="75330" x2="52500" y2="81278"/>
                        <a14:backgroundMark x1="52500" y1="68502" x2="52500" y2="70925"/>
                        <a14:backgroundMark x1="52500" y1="71586" x2="52500" y2="72907"/>
                        <a14:backgroundMark x1="43676" y1="63877" x2="44853" y2="67401"/>
                        <a14:backgroundMark x1="52647" y1="43612" x2="54265" y2="45595"/>
                        <a14:backgroundMark x1="38382" y1="30617" x2="40882" y2="34802"/>
                        <a14:backgroundMark x1="38971" y1="67621" x2="40147" y2="87885"/>
                        <a14:backgroundMark x1="73235" y1="21366" x2="74265" y2="93612"/>
                        <a14:backgroundMark x1="47206" y1="19163" x2="49265" y2="16960"/>
                        <a14:backgroundMark x1="56029" y1="39207" x2="59853" y2="44493"/>
                        <a14:backgroundMark x1="54265" y1="52203" x2="57941" y2="47137"/>
                      </a14:backgroundRemoval>
                    </a14:imgEffect>
                  </a14:imgLayer>
                </a14:imgProps>
              </a:ext>
              <a:ext uri="{28A0092B-C50C-407E-A947-70E740481C1C}">
                <a14:useLocalDpi xmlns:a14="http://schemas.microsoft.com/office/drawing/2010/main" val="0"/>
              </a:ext>
            </a:extLst>
          </a:blip>
          <a:srcRect l="24329" t="11073" r="32091"/>
          <a:stretch>
            <a:fillRect/>
          </a:stretch>
        </p:blipFill>
        <p:spPr>
          <a:xfrm flipH="1">
            <a:off x="293834" y="3129180"/>
            <a:ext cx="2608364" cy="3553558"/>
          </a:xfrm>
          <a:prstGeom prst="rect">
            <a:avLst/>
          </a:prstGeom>
        </p:spPr>
      </p:pic>
      <p:sp>
        <p:nvSpPr>
          <p:cNvPr id="18" name="TextBox 17"/>
          <p:cNvSpPr txBox="1"/>
          <p:nvPr/>
        </p:nvSpPr>
        <p:spPr>
          <a:xfrm>
            <a:off x="3299788" y="-14275"/>
            <a:ext cx="8533230" cy="7067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Thứ</a:t>
            </a:r>
            <a:r>
              <a:rPr kumimoji="0" lang="en-US" sz="40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hai </a:t>
            </a:r>
            <a:r>
              <a:rPr kumimoji="0" lang="en-US" sz="40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ngày</a:t>
            </a:r>
            <a:r>
              <a:rPr kumimoji="0" lang="en-US" sz="40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5 </a:t>
            </a:r>
            <a:r>
              <a:rPr kumimoji="0" lang="en-US" sz="40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tháng</a:t>
            </a:r>
            <a:r>
              <a:rPr kumimoji="0" lang="en-US" sz="40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9 </a:t>
            </a:r>
            <a:r>
              <a:rPr kumimoji="0" lang="en-US" sz="40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năm</a:t>
            </a:r>
            <a:r>
              <a:rPr kumimoji="0" lang="en-US" sz="40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2022</a:t>
            </a:r>
            <a:endPar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9" name="矩形 11"/>
          <p:cNvSpPr/>
          <p:nvPr/>
        </p:nvSpPr>
        <p:spPr>
          <a:xfrm>
            <a:off x="5637733" y="831649"/>
            <a:ext cx="2822712" cy="769441"/>
          </a:xfrm>
          <a:custGeom>
            <a:avLst/>
            <a:gdLst>
              <a:gd name="connsiteX0" fmla="*/ 0 w 2822712"/>
              <a:gd name="connsiteY0" fmla="*/ 0 h 769441"/>
              <a:gd name="connsiteX1" fmla="*/ 564542 w 2822712"/>
              <a:gd name="connsiteY1" fmla="*/ 0 h 769441"/>
              <a:gd name="connsiteX2" fmla="*/ 1072631 w 2822712"/>
              <a:gd name="connsiteY2" fmla="*/ 0 h 769441"/>
              <a:gd name="connsiteX3" fmla="*/ 1552492 w 2822712"/>
              <a:gd name="connsiteY3" fmla="*/ 0 h 769441"/>
              <a:gd name="connsiteX4" fmla="*/ 2145261 w 2822712"/>
              <a:gd name="connsiteY4" fmla="*/ 0 h 769441"/>
              <a:gd name="connsiteX5" fmla="*/ 2822712 w 2822712"/>
              <a:gd name="connsiteY5" fmla="*/ 0 h 769441"/>
              <a:gd name="connsiteX6" fmla="*/ 2822712 w 2822712"/>
              <a:gd name="connsiteY6" fmla="*/ 369332 h 769441"/>
              <a:gd name="connsiteX7" fmla="*/ 2822712 w 2822712"/>
              <a:gd name="connsiteY7" fmla="*/ 769441 h 769441"/>
              <a:gd name="connsiteX8" fmla="*/ 2314624 w 2822712"/>
              <a:gd name="connsiteY8" fmla="*/ 769441 h 769441"/>
              <a:gd name="connsiteX9" fmla="*/ 1834763 w 2822712"/>
              <a:gd name="connsiteY9" fmla="*/ 769441 h 769441"/>
              <a:gd name="connsiteX10" fmla="*/ 1213766 w 2822712"/>
              <a:gd name="connsiteY10" fmla="*/ 769441 h 769441"/>
              <a:gd name="connsiteX11" fmla="*/ 733905 w 2822712"/>
              <a:gd name="connsiteY11" fmla="*/ 769441 h 769441"/>
              <a:gd name="connsiteX12" fmla="*/ 0 w 2822712"/>
              <a:gd name="connsiteY12" fmla="*/ 769441 h 769441"/>
              <a:gd name="connsiteX13" fmla="*/ 0 w 2822712"/>
              <a:gd name="connsiteY13" fmla="*/ 369332 h 769441"/>
              <a:gd name="connsiteX14" fmla="*/ 0 w 2822712"/>
              <a:gd name="connsiteY14"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22712" h="769441" fill="none" extrusionOk="0">
                <a:moveTo>
                  <a:pt x="0" y="0"/>
                </a:moveTo>
                <a:cubicBezTo>
                  <a:pt x="206304" y="-3180"/>
                  <a:pt x="447716" y="8340"/>
                  <a:pt x="564542" y="0"/>
                </a:cubicBezTo>
                <a:cubicBezTo>
                  <a:pt x="681368" y="-8340"/>
                  <a:pt x="899279" y="41815"/>
                  <a:pt x="1072631" y="0"/>
                </a:cubicBezTo>
                <a:cubicBezTo>
                  <a:pt x="1245983" y="-41815"/>
                  <a:pt x="1442612" y="43740"/>
                  <a:pt x="1552492" y="0"/>
                </a:cubicBezTo>
                <a:cubicBezTo>
                  <a:pt x="1662372" y="-43740"/>
                  <a:pt x="1926395" y="15330"/>
                  <a:pt x="2145261" y="0"/>
                </a:cubicBezTo>
                <a:cubicBezTo>
                  <a:pt x="2364127" y="-15330"/>
                  <a:pt x="2490502" y="38173"/>
                  <a:pt x="2822712" y="0"/>
                </a:cubicBezTo>
                <a:cubicBezTo>
                  <a:pt x="2843231" y="120950"/>
                  <a:pt x="2807426" y="292642"/>
                  <a:pt x="2822712" y="369332"/>
                </a:cubicBezTo>
                <a:cubicBezTo>
                  <a:pt x="2837998" y="446022"/>
                  <a:pt x="2786842" y="578312"/>
                  <a:pt x="2822712" y="769441"/>
                </a:cubicBezTo>
                <a:cubicBezTo>
                  <a:pt x="2568942" y="770350"/>
                  <a:pt x="2508296" y="728140"/>
                  <a:pt x="2314624" y="769441"/>
                </a:cubicBezTo>
                <a:cubicBezTo>
                  <a:pt x="2120952" y="810742"/>
                  <a:pt x="1970277" y="753867"/>
                  <a:pt x="1834763" y="769441"/>
                </a:cubicBezTo>
                <a:cubicBezTo>
                  <a:pt x="1699249" y="785015"/>
                  <a:pt x="1455639" y="756114"/>
                  <a:pt x="1213766" y="769441"/>
                </a:cubicBezTo>
                <a:cubicBezTo>
                  <a:pt x="971893" y="782768"/>
                  <a:pt x="940535" y="744711"/>
                  <a:pt x="733905" y="769441"/>
                </a:cubicBezTo>
                <a:cubicBezTo>
                  <a:pt x="527275" y="794171"/>
                  <a:pt x="264562" y="705811"/>
                  <a:pt x="0" y="769441"/>
                </a:cubicBezTo>
                <a:cubicBezTo>
                  <a:pt x="-33489" y="671499"/>
                  <a:pt x="29796" y="502459"/>
                  <a:pt x="0" y="369332"/>
                </a:cubicBezTo>
                <a:cubicBezTo>
                  <a:pt x="-29796" y="236205"/>
                  <a:pt x="24502" y="92081"/>
                  <a:pt x="0" y="0"/>
                </a:cubicBezTo>
                <a:close/>
              </a:path>
              <a:path w="2822712" h="769441" stroke="0" extrusionOk="0">
                <a:moveTo>
                  <a:pt x="0" y="0"/>
                </a:moveTo>
                <a:cubicBezTo>
                  <a:pt x="143886" y="-56011"/>
                  <a:pt x="491896" y="35937"/>
                  <a:pt x="620997" y="0"/>
                </a:cubicBezTo>
                <a:cubicBezTo>
                  <a:pt x="750098" y="-35937"/>
                  <a:pt x="971563" y="44337"/>
                  <a:pt x="1185539" y="0"/>
                </a:cubicBezTo>
                <a:cubicBezTo>
                  <a:pt x="1399515" y="-44337"/>
                  <a:pt x="1584543" y="1621"/>
                  <a:pt x="1806536" y="0"/>
                </a:cubicBezTo>
                <a:cubicBezTo>
                  <a:pt x="2028529" y="-1621"/>
                  <a:pt x="2594268" y="74361"/>
                  <a:pt x="2822712" y="0"/>
                </a:cubicBezTo>
                <a:cubicBezTo>
                  <a:pt x="2834032" y="184618"/>
                  <a:pt x="2805046" y="253989"/>
                  <a:pt x="2822712" y="369332"/>
                </a:cubicBezTo>
                <a:cubicBezTo>
                  <a:pt x="2840378" y="484675"/>
                  <a:pt x="2788699" y="651755"/>
                  <a:pt x="2822712" y="769441"/>
                </a:cubicBezTo>
                <a:cubicBezTo>
                  <a:pt x="2539590" y="780665"/>
                  <a:pt x="2359152" y="708256"/>
                  <a:pt x="2201715" y="769441"/>
                </a:cubicBezTo>
                <a:cubicBezTo>
                  <a:pt x="2044278" y="830626"/>
                  <a:pt x="1719232" y="764119"/>
                  <a:pt x="1580719" y="769441"/>
                </a:cubicBezTo>
                <a:cubicBezTo>
                  <a:pt x="1442206" y="774763"/>
                  <a:pt x="1255027" y="750416"/>
                  <a:pt x="1016176" y="769441"/>
                </a:cubicBezTo>
                <a:cubicBezTo>
                  <a:pt x="777325" y="788466"/>
                  <a:pt x="255438" y="676480"/>
                  <a:pt x="0" y="769441"/>
                </a:cubicBezTo>
                <a:cubicBezTo>
                  <a:pt x="-5687" y="691335"/>
                  <a:pt x="17729" y="533854"/>
                  <a:pt x="0" y="384721"/>
                </a:cubicBezTo>
                <a:cubicBezTo>
                  <a:pt x="-17729" y="235588"/>
                  <a:pt x="45339" y="153770"/>
                  <a:pt x="0" y="0"/>
                </a:cubicBezTo>
                <a:close/>
              </a:path>
            </a:pathLst>
          </a:custGeom>
          <a:solidFill>
            <a:sysClr val="window" lastClr="FFFFFF"/>
          </a:solidFill>
          <a:ln w="12700" cap="flat" cmpd="sng" algn="ctr">
            <a:solidFill>
              <a:srgbClr val="9BBB59"/>
            </a:solidFill>
            <a:prstDash val="solid"/>
            <a:miter lim="800000"/>
          </a:ln>
          <a:effectLst/>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0" u="none" strike="noStrike" kern="0" cap="none" spc="0" normalizeH="0" baseline="0" noProof="0" dirty="0" err="1" smtClean="0">
                <a:solidFill>
                  <a:srgbClr val="9BBB59"/>
                </a:solidFill>
                <a:effectLst/>
                <a:uLnTx/>
                <a:uFillTx/>
                <a:latin typeface="UTM Cabaret" panose="02040603050506020204" pitchFamily="18" charset="0"/>
                <a:ea typeface="迷你简蝶语" panose="02010604000101010101" pitchFamily="2" charset="-122"/>
                <a:cs typeface="Times New Roman" panose="02020603050405020304" pitchFamily="18" charset="0"/>
              </a:rPr>
              <a:t>Tập</a:t>
            </a:r>
            <a:r>
              <a:rPr kumimoji="0" lang="en-US" altLang="zh-CN" sz="4400" b="1" i="0" u="none" strike="noStrike" kern="0" cap="none" spc="0" normalizeH="0" baseline="0" noProof="0" dirty="0" smtClean="0">
                <a:solidFill>
                  <a:srgbClr val="9BBB59"/>
                </a:solidFill>
                <a:effectLst/>
                <a:uLnTx/>
                <a:uFillTx/>
                <a:latin typeface="UTM Cabaret" panose="02040603050506020204" pitchFamily="18" charset="0"/>
                <a:ea typeface="迷你简蝶语" panose="02010604000101010101" pitchFamily="2" charset="-122"/>
                <a:cs typeface="Times New Roman" panose="02020603050405020304" pitchFamily="18" charset="0"/>
              </a:rPr>
              <a:t> </a:t>
            </a:r>
            <a:r>
              <a:rPr kumimoji="0" lang="en-US" altLang="zh-CN" sz="4400" b="1" i="0" u="none" strike="noStrike" kern="0" cap="none" spc="0" normalizeH="0" baseline="0" noProof="0" dirty="0" err="1" smtClean="0">
                <a:solidFill>
                  <a:srgbClr val="9BBB59"/>
                </a:solidFill>
                <a:effectLst/>
                <a:uLnTx/>
                <a:uFillTx/>
                <a:latin typeface="UTM Cabaret" panose="02040603050506020204" pitchFamily="18" charset="0"/>
                <a:ea typeface="迷你简蝶语" panose="02010604000101010101" pitchFamily="2" charset="-122"/>
                <a:cs typeface="Times New Roman" panose="02020603050405020304" pitchFamily="18" charset="0"/>
              </a:rPr>
              <a:t>đọc</a:t>
            </a:r>
            <a:endParaRPr kumimoji="0" lang="en-US" altLang="zh-CN" sz="4400" b="1" i="0" u="none" strike="noStrike" kern="0" cap="none" spc="0" normalizeH="0" baseline="0" noProof="0" dirty="0" smtClean="0">
              <a:solidFill>
                <a:srgbClr val="9BBB59"/>
              </a:solidFill>
              <a:effectLst/>
              <a:uLnTx/>
              <a:uFillTx/>
              <a:latin typeface="UTM Cabaret" panose="02040603050506020204" pitchFamily="18" charset="0"/>
              <a:ea typeface="迷你简蝶语" panose="02010604000101010101" pitchFamily="2" charset="-122"/>
              <a:cs typeface="Times New Roman" panose="02020603050405020304" pitchFamily="18" charset="0"/>
            </a:endParaRPr>
          </a:p>
        </p:txBody>
      </p:sp>
      <p:sp>
        <p:nvSpPr>
          <p:cNvPr id="20" name="矩形 9"/>
          <p:cNvSpPr/>
          <p:nvPr/>
        </p:nvSpPr>
        <p:spPr>
          <a:xfrm>
            <a:off x="3167053" y="2036856"/>
            <a:ext cx="8140148" cy="230832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7200" b="1" i="0" u="none" strike="noStrike" kern="1200" cap="none" spc="0" normalizeH="0" baseline="0" noProof="0" dirty="0" err="1">
                <a:ln w="28575" cmpd="thickThin">
                  <a:solidFill>
                    <a:srgbClr val="A7CF82"/>
                  </a:solidFill>
                </a:ln>
                <a:solidFill>
                  <a:srgbClr val="FFC000"/>
                </a:solidFill>
                <a:effectLst/>
                <a:uLnTx/>
                <a:uFillTx/>
                <a:latin typeface="HP001 5 hàng" panose="020B0603050302020204" pitchFamily="34" charset="0"/>
                <a:ea typeface="Microsoft YaHei" panose="020B0503020204020204" pitchFamily="34" charset="-122"/>
                <a:cs typeface="+mn-cs"/>
              </a:rPr>
              <a:t>Dế</a:t>
            </a:r>
            <a:r>
              <a:rPr kumimoji="0" lang="en-US" altLang="zh-CN" sz="7200" b="1" i="0" u="none" strike="noStrike" kern="1200" cap="none" spc="0" normalizeH="0" baseline="0" noProof="0" dirty="0">
                <a:ln w="28575" cmpd="thickThin">
                  <a:solidFill>
                    <a:srgbClr val="A7CF82"/>
                  </a:solidFill>
                </a:ln>
                <a:solidFill>
                  <a:srgbClr val="FFC000"/>
                </a:solidFill>
                <a:effectLst/>
                <a:uLnTx/>
                <a:uFillTx/>
                <a:latin typeface="HP001 5 hàng" panose="020B0603050302020204" pitchFamily="34" charset="0"/>
                <a:ea typeface="Microsoft YaHei" panose="020B0503020204020204" pitchFamily="34" charset="-122"/>
                <a:cs typeface="+mn-cs"/>
              </a:rPr>
              <a:t> </a:t>
            </a:r>
            <a:r>
              <a:rPr kumimoji="0" lang="en-US" altLang="zh-CN" sz="7200" b="1" i="0" u="none" strike="noStrike" kern="1200" cap="none" spc="0" normalizeH="0" baseline="0" noProof="0" dirty="0" err="1">
                <a:ln w="28575" cmpd="thickThin">
                  <a:solidFill>
                    <a:srgbClr val="A7CF82"/>
                  </a:solidFill>
                </a:ln>
                <a:solidFill>
                  <a:srgbClr val="FFC000"/>
                </a:solidFill>
                <a:effectLst/>
                <a:uLnTx/>
                <a:uFillTx/>
                <a:latin typeface="HP001 5 hàng" panose="020B0603050302020204" pitchFamily="34" charset="0"/>
                <a:ea typeface="Microsoft YaHei" panose="020B0503020204020204" pitchFamily="34" charset="-122"/>
                <a:cs typeface="+mn-cs"/>
              </a:rPr>
              <a:t>Mèn</a:t>
            </a:r>
            <a:r>
              <a:rPr kumimoji="0" lang="en-US" altLang="zh-CN" sz="7200" b="1" i="0" u="none" strike="noStrike" kern="1200" cap="none" spc="0" normalizeH="0" baseline="0" noProof="0" dirty="0">
                <a:ln w="28575" cmpd="thickThin">
                  <a:solidFill>
                    <a:srgbClr val="A7CF82"/>
                  </a:solidFill>
                </a:ln>
                <a:solidFill>
                  <a:srgbClr val="FFC000"/>
                </a:solidFill>
                <a:effectLst/>
                <a:uLnTx/>
                <a:uFillTx/>
                <a:latin typeface="HP001 5 hàng" panose="020B0603050302020204" pitchFamily="34" charset="0"/>
                <a:ea typeface="Microsoft YaHei" panose="020B0503020204020204" pitchFamily="34" charset="-122"/>
                <a:cs typeface="+mn-cs"/>
              </a:rPr>
              <a:t> </a:t>
            </a:r>
          </a:p>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7200" b="1" i="0" u="none" strike="noStrike" kern="1200" cap="none" spc="0" normalizeH="0" baseline="0" noProof="0" dirty="0" err="1">
                <a:ln w="28575" cmpd="thickThin">
                  <a:solidFill>
                    <a:srgbClr val="A7CF82"/>
                  </a:solidFill>
                </a:ln>
                <a:solidFill>
                  <a:srgbClr val="FFC000"/>
                </a:solidFill>
                <a:effectLst/>
                <a:uLnTx/>
                <a:uFillTx/>
                <a:latin typeface="HP001 5 hàng" panose="020B0603050302020204" pitchFamily="34" charset="0"/>
                <a:ea typeface="Microsoft YaHei" panose="020B0503020204020204" pitchFamily="34" charset="-122"/>
                <a:cs typeface="+mn-cs"/>
              </a:rPr>
              <a:t>bênh</a:t>
            </a:r>
            <a:r>
              <a:rPr kumimoji="0" lang="en-US" altLang="zh-CN" sz="7200" b="1" i="0" u="none" strike="noStrike" kern="1200" cap="none" spc="0" normalizeH="0" baseline="0" noProof="0" dirty="0">
                <a:ln w="28575" cmpd="thickThin">
                  <a:solidFill>
                    <a:srgbClr val="A7CF82"/>
                  </a:solidFill>
                </a:ln>
                <a:solidFill>
                  <a:srgbClr val="FFC000"/>
                </a:solidFill>
                <a:effectLst/>
                <a:uLnTx/>
                <a:uFillTx/>
                <a:latin typeface="HP001 5 hàng" panose="020B0603050302020204" pitchFamily="34" charset="0"/>
                <a:ea typeface="Microsoft YaHei" panose="020B0503020204020204" pitchFamily="34" charset="-122"/>
                <a:cs typeface="+mn-cs"/>
              </a:rPr>
              <a:t> </a:t>
            </a:r>
            <a:r>
              <a:rPr kumimoji="0" lang="en-US" altLang="zh-CN" sz="7200" b="1" i="0" u="none" strike="noStrike" kern="1200" cap="none" spc="0" normalizeH="0" baseline="0" noProof="0" dirty="0" err="1">
                <a:ln w="28575" cmpd="thickThin">
                  <a:solidFill>
                    <a:srgbClr val="A7CF82"/>
                  </a:solidFill>
                </a:ln>
                <a:solidFill>
                  <a:srgbClr val="FFC000"/>
                </a:solidFill>
                <a:effectLst/>
                <a:uLnTx/>
                <a:uFillTx/>
                <a:latin typeface="HP001 5 hàng" panose="020B0603050302020204" pitchFamily="34" charset="0"/>
                <a:ea typeface="Microsoft YaHei" panose="020B0503020204020204" pitchFamily="34" charset="-122"/>
                <a:cs typeface="+mn-cs"/>
              </a:rPr>
              <a:t>vực</a:t>
            </a:r>
            <a:r>
              <a:rPr kumimoji="0" lang="en-US" altLang="zh-CN" sz="7200" b="1" i="0" u="none" strike="noStrike" kern="1200" cap="none" spc="0" normalizeH="0" baseline="0" noProof="0" dirty="0">
                <a:ln w="28575" cmpd="thickThin">
                  <a:solidFill>
                    <a:srgbClr val="A7CF82"/>
                  </a:solidFill>
                </a:ln>
                <a:solidFill>
                  <a:srgbClr val="FFC000"/>
                </a:solidFill>
                <a:effectLst/>
                <a:uLnTx/>
                <a:uFillTx/>
                <a:latin typeface="HP001 5 hàng" panose="020B0603050302020204" pitchFamily="34" charset="0"/>
                <a:ea typeface="Microsoft YaHei" panose="020B0503020204020204" pitchFamily="34" charset="-122"/>
                <a:cs typeface="+mn-cs"/>
              </a:rPr>
              <a:t> </a:t>
            </a:r>
            <a:r>
              <a:rPr kumimoji="0" lang="en-US" altLang="zh-CN" sz="7200" b="1" i="0" u="none" strike="noStrike" kern="1200" cap="none" spc="0" normalizeH="0" baseline="0" noProof="0" dirty="0" err="1">
                <a:ln w="28575" cmpd="thickThin">
                  <a:solidFill>
                    <a:srgbClr val="A7CF82"/>
                  </a:solidFill>
                </a:ln>
                <a:solidFill>
                  <a:srgbClr val="FFC000"/>
                </a:solidFill>
                <a:effectLst/>
                <a:uLnTx/>
                <a:uFillTx/>
                <a:latin typeface="HP001 5 hàng" panose="020B0603050302020204" pitchFamily="34" charset="0"/>
                <a:ea typeface="Microsoft YaHei" panose="020B0503020204020204" pitchFamily="34" charset="-122"/>
                <a:cs typeface="+mn-cs"/>
              </a:rPr>
              <a:t>kẻ</a:t>
            </a:r>
            <a:r>
              <a:rPr kumimoji="0" lang="en-US" altLang="zh-CN" sz="7200" b="1" i="0" u="none" strike="noStrike" kern="1200" cap="none" spc="0" normalizeH="0" baseline="0" noProof="0" dirty="0">
                <a:ln w="28575" cmpd="thickThin">
                  <a:solidFill>
                    <a:srgbClr val="A7CF82"/>
                  </a:solidFill>
                </a:ln>
                <a:solidFill>
                  <a:srgbClr val="FFC000"/>
                </a:solidFill>
                <a:effectLst/>
                <a:uLnTx/>
                <a:uFillTx/>
                <a:latin typeface="HP001 5 hàng" panose="020B0603050302020204" pitchFamily="34" charset="0"/>
                <a:ea typeface="Microsoft YaHei" panose="020B0503020204020204" pitchFamily="34" charset="-122"/>
                <a:cs typeface="+mn-cs"/>
              </a:rPr>
              <a:t> </a:t>
            </a:r>
            <a:r>
              <a:rPr kumimoji="0" lang="en-US" altLang="zh-CN" sz="7200" b="1" i="0" u="none" strike="noStrike" kern="1200" cap="none" spc="0" normalizeH="0" baseline="0" noProof="0" dirty="0" err="1">
                <a:ln w="28575" cmpd="thickThin">
                  <a:solidFill>
                    <a:srgbClr val="A7CF82"/>
                  </a:solidFill>
                </a:ln>
                <a:solidFill>
                  <a:srgbClr val="FFC000"/>
                </a:solidFill>
                <a:effectLst/>
                <a:uLnTx/>
                <a:uFillTx/>
                <a:latin typeface="HP001 5 hàng" panose="020B0603050302020204" pitchFamily="34" charset="0"/>
                <a:ea typeface="Microsoft YaHei" panose="020B0503020204020204" pitchFamily="34" charset="-122"/>
                <a:cs typeface="+mn-cs"/>
              </a:rPr>
              <a:t>yếu</a:t>
            </a:r>
            <a:endParaRPr kumimoji="0" lang="en-US" altLang="zh-CN" sz="7200" b="1" i="0" u="none" strike="noStrike" kern="1200" cap="none" spc="0" normalizeH="0" baseline="0" noProof="0" dirty="0">
              <a:ln w="28575" cmpd="thickThin">
                <a:solidFill>
                  <a:srgbClr val="A7CF82"/>
                </a:solidFill>
              </a:ln>
              <a:solidFill>
                <a:srgbClr val="FFC000"/>
              </a:solidFill>
              <a:effectLst/>
              <a:uLnTx/>
              <a:uFillTx/>
              <a:latin typeface="HP001 5 hàng" panose="020B0603050302020204" pitchFamily="34" charset="0"/>
              <a:ea typeface="Microsoft YaHei" panose="020B0503020204020204" pitchFamily="34" charset="-122"/>
              <a:cs typeface="+mn-cs"/>
            </a:endParaRPr>
          </a:p>
        </p:txBody>
      </p:sp>
      <p:sp>
        <p:nvSpPr>
          <p:cNvPr id="21" name="TextBox 7"/>
          <p:cNvSpPr>
            <a:spLocks noChangeArrowheads="1"/>
          </p:cNvSpPr>
          <p:nvPr/>
        </p:nvSpPr>
        <p:spPr bwMode="auto">
          <a:xfrm>
            <a:off x="5995347" y="4351961"/>
            <a:ext cx="441654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prstClr val="black"/>
                </a:solidFill>
                <a:effectLst/>
                <a:uLnTx/>
                <a:uFillTx/>
                <a:latin typeface="HP001 5 hàng" panose="020B0603050302020204" pitchFamily="34" charset="0"/>
                <a:ea typeface="Microsoft YaHei" panose="020B0503020204020204" pitchFamily="34" charset="-122"/>
                <a:cs typeface="Times New Roman" panose="02020603050405020304" pitchFamily="18" charset="0"/>
                <a:sym typeface="Microsoft YaHei" panose="020B0503020204020204" pitchFamily="34" charset="-122"/>
              </a:rPr>
              <a:t>Tô</a:t>
            </a:r>
            <a:r>
              <a:rPr kumimoji="0" lang="en-US" altLang="zh-CN" sz="3600" b="1" i="0" u="none" strike="noStrike" kern="1200" cap="none" spc="0" normalizeH="0" baseline="0" noProof="0" dirty="0">
                <a:ln>
                  <a:noFill/>
                </a:ln>
                <a:solidFill>
                  <a:prstClr val="black"/>
                </a:solidFill>
                <a:effectLst/>
                <a:uLnTx/>
                <a:uFillTx/>
                <a:latin typeface="HP001 5 hàng" panose="020B0603050302020204" pitchFamily="34" charset="0"/>
                <a:ea typeface="Microsoft YaHei" panose="020B0503020204020204" pitchFamily="34" charset="-122"/>
                <a:cs typeface="Times New Roman" panose="02020603050405020304" pitchFamily="18" charset="0"/>
                <a:sym typeface="Microsoft YaHei" panose="020B0503020204020204" pitchFamily="34" charset="-122"/>
              </a:rPr>
              <a:t> </a:t>
            </a:r>
            <a:r>
              <a:rPr kumimoji="0" lang="en-US" altLang="zh-CN" sz="3600" b="1" i="0" u="none" strike="noStrike" kern="1200" cap="none" spc="0" normalizeH="0" baseline="0" noProof="0" dirty="0" err="1">
                <a:ln>
                  <a:noFill/>
                </a:ln>
                <a:solidFill>
                  <a:prstClr val="black"/>
                </a:solidFill>
                <a:effectLst/>
                <a:uLnTx/>
                <a:uFillTx/>
                <a:latin typeface="HP001 5 hàng" panose="020B0603050302020204" pitchFamily="34" charset="0"/>
                <a:ea typeface="Microsoft YaHei" panose="020B0503020204020204" pitchFamily="34" charset="-122"/>
                <a:cs typeface="Times New Roman" panose="02020603050405020304" pitchFamily="18" charset="0"/>
                <a:sym typeface="Microsoft YaHei" panose="020B0503020204020204" pitchFamily="34" charset="-122"/>
              </a:rPr>
              <a:t>Hoài</a:t>
            </a:r>
            <a:endParaRPr kumimoji="0" lang="zh-CN" altLang="en-US" sz="3600" b="1" i="0" u="none" strike="noStrike" kern="1200" cap="none" spc="0" normalizeH="0" baseline="0" noProof="0" dirty="0">
              <a:ln>
                <a:noFill/>
              </a:ln>
              <a:solidFill>
                <a:prstClr val="black"/>
              </a:solidFill>
              <a:effectLst/>
              <a:uLnTx/>
              <a:uFillTx/>
              <a:latin typeface="HP001 5 hàng" panose="020B0603050302020204" pitchFamily="34" charset="0"/>
              <a:ea typeface="Microsoft YaHei" panose="020B0503020204020204" pitchFamily="34" charset="-122"/>
              <a:cs typeface="Times New Roman" panose="02020603050405020304" pitchFamily="18" charset="0"/>
              <a:sym typeface="Microsoft YaHei" panose="020B0503020204020204" pitchFamily="34" charset="-122"/>
            </a:endParaRPr>
          </a:p>
        </p:txBody>
      </p:sp>
      <p:sp>
        <p:nvSpPr>
          <p:cNvPr id="3" name="Horizontal Scroll 2"/>
          <p:cNvSpPr/>
          <p:nvPr/>
        </p:nvSpPr>
        <p:spPr>
          <a:xfrm>
            <a:off x="752168" y="2168013"/>
            <a:ext cx="2150030" cy="796413"/>
          </a:xfrm>
          <a:prstGeom prst="horizontalScroll">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SGK TIẾNG VIỆT/ </a:t>
            </a:r>
            <a:r>
              <a:rPr kumimoji="0" lang="en-US" sz="1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Trang</a:t>
            </a:r>
            <a:r>
              <a:rPr kumimoji="0" lang="en-US" sz="1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4-5 </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anim calcmode="lin" valueType="num">
                                      <p:cBhvr>
                                        <p:cTn id="11" dur="500" fill="hold"/>
                                        <p:tgtEl>
                                          <p:spTgt spid="5"/>
                                        </p:tgtEl>
                                        <p:attrNameLst>
                                          <p:attrName>ppt_x</p:attrName>
                                        </p:attrNameLst>
                                      </p:cBhvr>
                                      <p:tavLst>
                                        <p:tav tm="0">
                                          <p:val>
                                            <p:strVal val="#ppt_x"/>
                                          </p:val>
                                        </p:tav>
                                        <p:tav tm="100000">
                                          <p:val>
                                            <p:strVal val="#ppt_x"/>
                                          </p:val>
                                        </p:tav>
                                      </p:tavLst>
                                    </p:anim>
                                    <p:anim calcmode="lin" valueType="num">
                                      <p:cBhvr>
                                        <p:cTn id="12" dur="500" fill="hold"/>
                                        <p:tgtEl>
                                          <p:spTgt spid="5"/>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anim calcmode="lin" valueType="num">
                                      <p:cBhvr>
                                        <p:cTn id="17" dur="500" fill="hold"/>
                                        <p:tgtEl>
                                          <p:spTgt spid="15"/>
                                        </p:tgtEl>
                                        <p:attrNameLst>
                                          <p:attrName>ppt_x</p:attrName>
                                        </p:attrNameLst>
                                      </p:cBhvr>
                                      <p:tavLst>
                                        <p:tav tm="0">
                                          <p:val>
                                            <p:strVal val="#ppt_x"/>
                                          </p:val>
                                        </p:tav>
                                        <p:tav tm="100000">
                                          <p:val>
                                            <p:strVal val="#ppt_x"/>
                                          </p:val>
                                        </p:tav>
                                      </p:tavLst>
                                    </p:anim>
                                    <p:anim calcmode="lin" valueType="num">
                                      <p:cBhvr>
                                        <p:cTn id="18" dur="500" fill="hold"/>
                                        <p:tgtEl>
                                          <p:spTgt spid="15"/>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2"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anim calcmode="lin" valueType="num">
                                      <p:cBhvr>
                                        <p:cTn id="29" dur="500" fill="hold"/>
                                        <p:tgtEl>
                                          <p:spTgt spid="16"/>
                                        </p:tgtEl>
                                        <p:attrNameLst>
                                          <p:attrName>ppt_x</p:attrName>
                                        </p:attrNameLst>
                                      </p:cBhvr>
                                      <p:tavLst>
                                        <p:tav tm="0">
                                          <p:val>
                                            <p:strVal val="#ppt_x"/>
                                          </p:val>
                                        </p:tav>
                                        <p:tav tm="100000">
                                          <p:val>
                                            <p:strVal val="#ppt_x"/>
                                          </p:val>
                                        </p:tav>
                                      </p:tavLst>
                                    </p:anim>
                                    <p:anim calcmode="lin" valueType="num">
                                      <p:cBhvr>
                                        <p:cTn id="30" dur="500" fill="hold"/>
                                        <p:tgtEl>
                                          <p:spTgt spid="16"/>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13"/>
                                        </p:tgtEl>
                                        <p:attrNameLst>
                                          <p:attrName>r</p:attrName>
                                        </p:attrNameLst>
                                      </p:cBhvr>
                                    </p:animRot>
                                    <p:animRot by="-240000">
                                      <p:cBhvr>
                                        <p:cTn id="39" dur="200" fill="hold">
                                          <p:stCondLst>
                                            <p:cond delay="200"/>
                                          </p:stCondLst>
                                        </p:cTn>
                                        <p:tgtEl>
                                          <p:spTgt spid="13"/>
                                        </p:tgtEl>
                                        <p:attrNameLst>
                                          <p:attrName>r</p:attrName>
                                        </p:attrNameLst>
                                      </p:cBhvr>
                                    </p:animRot>
                                    <p:animRot by="240000">
                                      <p:cBhvr>
                                        <p:cTn id="40" dur="200" fill="hold">
                                          <p:stCondLst>
                                            <p:cond delay="400"/>
                                          </p:stCondLst>
                                        </p:cTn>
                                        <p:tgtEl>
                                          <p:spTgt spid="13"/>
                                        </p:tgtEl>
                                        <p:attrNameLst>
                                          <p:attrName>r</p:attrName>
                                        </p:attrNameLst>
                                      </p:cBhvr>
                                    </p:animRot>
                                    <p:animRot by="-240000">
                                      <p:cBhvr>
                                        <p:cTn id="41" dur="200" fill="hold">
                                          <p:stCondLst>
                                            <p:cond delay="600"/>
                                          </p:stCondLst>
                                        </p:cTn>
                                        <p:tgtEl>
                                          <p:spTgt spid="13"/>
                                        </p:tgtEl>
                                        <p:attrNameLst>
                                          <p:attrName>r</p:attrName>
                                        </p:attrNameLst>
                                      </p:cBhvr>
                                    </p:animRot>
                                    <p:animRot by="120000">
                                      <p:cBhvr>
                                        <p:cTn id="42" dur="200" fill="hold">
                                          <p:stCondLst>
                                            <p:cond delay="800"/>
                                          </p:stCondLst>
                                        </p:cTn>
                                        <p:tgtEl>
                                          <p:spTgt spid="13"/>
                                        </p:tgtEl>
                                        <p:attrNameLst>
                                          <p:attrName>r</p:attrName>
                                        </p:attrNameLst>
                                      </p:cBhvr>
                                    </p:animRot>
                                  </p:childTnLst>
                                </p:cTn>
                              </p:par>
                              <p:par>
                                <p:cTn id="43" presetID="0" presetClass="path" presetSubtype="0" accel="50000" decel="50000" fill="hold" nodeType="withEffect">
                                  <p:stCondLst>
                                    <p:cond delay="0"/>
                                  </p:stCondLst>
                                  <p:childTnLst>
                                    <p:animMotion origin="layout" path="M 0.03024 -0.01785 L 0.03024 -0.01764 C 0.0365 -0.00504 0.0528 0.03045 0.06142 0.04263 C 0.06485 0.04704 0.0691 0.04914 0.07276 0.05271 C 0.08127 0.0609 0.08989 0.06888 0.09816 0.07791 C 0.10879 0.08904 0.11741 0.10773 0.12934 0.11319 C 0.13702 0.11655 0.1447 0.11907 0.15214 0.12327 C 0.18379 0.1407 0.16643 0.13713 0.20021 0.15351 C 0.26116 0.18249 0.2334 0.16506 0.29105 0.18879 C 0.30144 0.19299 0.31183 0.19824 0.32223 0.20391 C 0.33073 0.20832 0.33888 0.21567 0.34774 0.21903 C 0.38436 0.23247 0.40397 0.23394 0.43834 0.23919 C 0.65769 0.21861 0.53555 0.23856 0.63973 0.21399 L 0.68509 0.20391 C 0.68982 0.20265 0.69466 0.20139 0.69915 0.19887 C 0.70883 0.19299 0.7184 0.18669 0.7275 0.17871 C 0.73175 0.17493 0.7347 0.16758 0.73895 0.16359 C 0.75301 0.14973 0.75679 0.14931 0.77014 0.14343 C 0.78053 0.13167 0.79258 0.12348 0.80132 0.10815 C 0.80605 0.09975 0.80994 0.08967 0.8155 0.08295 C 0.82341 0.07287 0.83262 0.06657 0.84089 0.05775 C 0.88838 0.00714 0.85684 0.03591 0.88353 0.01239 C 0.91153 -0.04872 0.89948 -0.02625 0.91755 -0.05817 C 0.92074 -0.0756 0.92535 -0.10248 0.93173 -0.11361 C 0.93657 -0.12369 0.94366 -0.13293 0.94862 -0.14385 C 0.95216 -0.15162 0.95417 -0.16107 0.95712 -0.16905 C 0.96173 -0.18122 0.96622 -0.19319 0.9713 -0.20432 C 0.97472 -0.21188 0.97921 -0.21734 0.98264 -0.22448 C 0.98582 -0.23099 0.98831 -0.23792 0.99114 -0.24464 C 0.99457 -0.26858 0.99232 -0.25871 0.99693 -0.27488 L 0.99693 -0.27992 " pathEditMode="relative" rAng="0" ptsTypes="AAAAAAAAAAAAAAAAAAAAAAAAAAAAAAA">
                                      <p:cBhvr>
                                        <p:cTn id="44" dur="2000" fill="hold"/>
                                        <p:tgtEl>
                                          <p:spTgt spid="12"/>
                                        </p:tgtEl>
                                        <p:attrNameLst>
                                          <p:attrName>ppt_x</p:attrName>
                                          <p:attrName>ppt_y</p:attrName>
                                        </p:attrNameLst>
                                      </p:cBhvr>
                                      <p:rCtr x="48335" y="-25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mute="1" numSld="999">
                <p:cTn id="45" repeatCount="indefinite"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27024" y="4588301"/>
            <a:ext cx="5955189" cy="769441"/>
          </a:xfrm>
          <a:prstGeom prst="rect">
            <a:avLst/>
          </a:prstGeom>
          <a:noFill/>
          <a:ln w="9525">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en-US" sz="4400" b="1" i="0" u="none" strike="noStrike" kern="1200" cap="none" spc="0" normalizeH="0" baseline="0" noProof="0" dirty="0">
                <a:ln>
                  <a:noFill/>
                </a:ln>
                <a:solidFill>
                  <a:srgbClr val="EEECE1"/>
                </a:solidFill>
                <a:effectLst/>
                <a:uLnTx/>
                <a:uFillTx/>
                <a:latin typeface="Times New Roman" panose="02020603050405020304" pitchFamily="18" charset="0"/>
                <a:ea typeface="+mn-ea"/>
                <a:cs typeface="Times New Roman" panose="02020603050405020304" pitchFamily="18" charset="0"/>
              </a:rPr>
              <a:t>-</a:t>
            </a:r>
            <a:endPar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Rectangle 3"/>
          <p:cNvSpPr/>
          <p:nvPr/>
        </p:nvSpPr>
        <p:spPr>
          <a:xfrm>
            <a:off x="5809752" y="2659559"/>
            <a:ext cx="4389734" cy="769441"/>
          </a:xfrm>
          <a:prstGeom prst="rect">
            <a:avLst/>
          </a:prstGeom>
          <a:noFill/>
          <a:ln w="9525">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en-US" sz="4400" b="1" i="0" u="none" strike="noStrike" kern="1200" cap="none" spc="0" normalizeH="0" baseline="0" noProof="0" dirty="0">
                <a:ln>
                  <a:noFill/>
                </a:ln>
                <a:solidFill>
                  <a:srgbClr val="EEECE1"/>
                </a:solidFill>
                <a:effectLst/>
                <a:uLnTx/>
                <a:uFillTx/>
                <a:latin typeface="Times New Roman" panose="02020603050405020304" pitchFamily="18" charset="0"/>
                <a:ea typeface="+mn-ea"/>
                <a:cs typeface="Times New Roman" panose="02020603050405020304" pitchFamily="18" charset="0"/>
              </a:rPr>
              <a:t>-</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pic>
        <p:nvPicPr>
          <p:cNvPr id="6" name="图片 29"/>
          <p:cNvPicPr>
            <a:picLocks noChangeAspect="1"/>
          </p:cNvPicPr>
          <p:nvPr/>
        </p:nvPicPr>
        <p:blipFill rotWithShape="1">
          <a:blip r:embed="rId2">
            <a:extLst>
              <a:ext uri="{28A0092B-C50C-407E-A947-70E740481C1C}">
                <a14:useLocalDpi xmlns:a14="http://schemas.microsoft.com/office/drawing/2010/main" val="0"/>
              </a:ext>
            </a:extLst>
          </a:blip>
          <a:srcRect b="56888"/>
          <a:stretch>
            <a:fillRect/>
          </a:stretch>
        </p:blipFill>
        <p:spPr>
          <a:xfrm>
            <a:off x="25803" y="5277366"/>
            <a:ext cx="12166197" cy="1580440"/>
          </a:xfrm>
          <a:prstGeom prst="rect">
            <a:avLst/>
          </a:prstGeom>
        </p:spPr>
      </p:pic>
      <p:sp>
        <p:nvSpPr>
          <p:cNvPr id="7" name="Content Placeholder 2"/>
          <p:cNvSpPr txBox="1"/>
          <p:nvPr/>
        </p:nvSpPr>
        <p:spPr bwMode="auto">
          <a:xfrm>
            <a:off x="3552785" y="245889"/>
            <a:ext cx="5143517" cy="790430"/>
          </a:xfrm>
          <a:prstGeom prst="rect">
            <a:avLst/>
          </a:prstGeom>
        </p:spPr>
        <p:style>
          <a:lnRef idx="0">
            <a:schemeClr val="accent3"/>
          </a:lnRef>
          <a:fillRef idx="3">
            <a:schemeClr val="accent3"/>
          </a:fillRef>
          <a:effectRef idx="3">
            <a:schemeClr val="accent3"/>
          </a:effectRef>
          <a:fontRef idx="minor">
            <a:schemeClr val="lt1"/>
          </a:fontRef>
        </p:style>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marL="0" marR="0" lvl="0" indent="0" algn="ctr" defTabSz="914400" rtl="0" eaLnBrk="0" fontAlgn="base" latinLnBrk="0" hangingPunct="0">
              <a:lnSpc>
                <a:spcPct val="100000"/>
              </a:lnSpc>
              <a:spcBef>
                <a:spcPct val="50000"/>
              </a:spcBef>
              <a:spcAft>
                <a:spcPct val="0"/>
              </a:spcAft>
              <a:buClrTx/>
              <a:buSzTx/>
              <a:buFontTx/>
              <a:buNone/>
              <a:defRPr/>
            </a:pPr>
            <a:r>
              <a:rPr kumimoji="0" lang="en-US" sz="4400" b="1" i="0" u="none" strike="noStrike" kern="1200" cap="none" spc="0" normalizeH="0" baseline="0" noProof="0" dirty="0" err="1">
                <a:ln>
                  <a:noFill/>
                </a:ln>
                <a:solidFill>
                  <a:srgbClr val="2E1700"/>
                </a:solidFill>
                <a:effectLst/>
                <a:uLnTx/>
                <a:uFillTx/>
                <a:latin typeface="Times New Roman" panose="02020603050405020304" pitchFamily="18" charset="0"/>
                <a:ea typeface="+mn-ea"/>
                <a:cs typeface="+mn-cs"/>
              </a:rPr>
              <a:t>Giải</a:t>
            </a:r>
            <a:r>
              <a:rPr kumimoji="0" lang="en-US" sz="4400" b="1" i="0" u="none" strike="noStrike" kern="1200" cap="none" spc="0" normalizeH="0" baseline="0" noProof="0" dirty="0">
                <a:ln>
                  <a:noFill/>
                </a:ln>
                <a:solidFill>
                  <a:srgbClr val="2E1700"/>
                </a:solidFill>
                <a:effectLst/>
                <a:uLnTx/>
                <a:uFillTx/>
                <a:latin typeface="Times New Roman" panose="02020603050405020304" pitchFamily="18" charset="0"/>
                <a:ea typeface="+mn-ea"/>
                <a:cs typeface="+mn-cs"/>
              </a:rPr>
              <a:t> </a:t>
            </a:r>
            <a:r>
              <a:rPr kumimoji="0" lang="en-US" sz="4400" b="1" i="0" u="none" strike="noStrike" kern="1200" cap="none" spc="0" normalizeH="0" baseline="0" noProof="0" dirty="0" err="1">
                <a:ln>
                  <a:noFill/>
                </a:ln>
                <a:solidFill>
                  <a:srgbClr val="2E1700"/>
                </a:solidFill>
                <a:effectLst/>
                <a:uLnTx/>
                <a:uFillTx/>
                <a:latin typeface="Times New Roman" panose="02020603050405020304" pitchFamily="18" charset="0"/>
                <a:ea typeface="+mn-ea"/>
                <a:cs typeface="+mn-cs"/>
              </a:rPr>
              <a:t>nghĩa</a:t>
            </a:r>
            <a:r>
              <a:rPr kumimoji="0" lang="en-US" sz="4400" b="1" i="0" u="none" strike="noStrike" kern="1200" cap="none" spc="0" normalizeH="0" baseline="0" noProof="0" dirty="0">
                <a:ln>
                  <a:noFill/>
                </a:ln>
                <a:solidFill>
                  <a:srgbClr val="2E1700"/>
                </a:solidFill>
                <a:effectLst/>
                <a:uLnTx/>
                <a:uFillTx/>
                <a:latin typeface="Times New Roman" panose="02020603050405020304" pitchFamily="18" charset="0"/>
                <a:ea typeface="+mn-ea"/>
                <a:cs typeface="+mn-cs"/>
              </a:rPr>
              <a:t> </a:t>
            </a:r>
            <a:r>
              <a:rPr kumimoji="0" lang="en-US" sz="4400" b="1" i="0" u="none" strike="noStrike" kern="1200" cap="none" spc="0" normalizeH="0" baseline="0" noProof="0" dirty="0" err="1">
                <a:ln>
                  <a:noFill/>
                </a:ln>
                <a:solidFill>
                  <a:srgbClr val="2E1700"/>
                </a:solidFill>
                <a:effectLst/>
                <a:uLnTx/>
                <a:uFillTx/>
                <a:latin typeface="Times New Roman" panose="02020603050405020304" pitchFamily="18" charset="0"/>
                <a:ea typeface="+mn-ea"/>
                <a:cs typeface="+mn-cs"/>
              </a:rPr>
              <a:t>từ</a:t>
            </a:r>
            <a:endParaRPr kumimoji="0" lang="en-US" sz="4400" b="1" i="0" u="none" strike="noStrike" kern="1200" cap="none" spc="0" normalizeH="0" baseline="0" noProof="0" dirty="0">
              <a:ln>
                <a:noFill/>
              </a:ln>
              <a:solidFill>
                <a:srgbClr val="2E1700"/>
              </a:solidFill>
              <a:effectLst/>
              <a:uLnTx/>
              <a:uFillTx/>
              <a:latin typeface="Times New Roman" panose="02020603050405020304" pitchFamily="18" charset="0"/>
              <a:ea typeface="+mn-ea"/>
              <a:cs typeface="+mn-cs"/>
            </a:endParaRPr>
          </a:p>
        </p:txBody>
      </p:sp>
      <p:sp>
        <p:nvSpPr>
          <p:cNvPr id="9" name="Rectangle 8"/>
          <p:cNvSpPr/>
          <p:nvPr/>
        </p:nvSpPr>
        <p:spPr>
          <a:xfrm>
            <a:off x="6363189" y="2782406"/>
            <a:ext cx="4389734" cy="769441"/>
          </a:xfrm>
          <a:custGeom>
            <a:avLst/>
            <a:gdLst>
              <a:gd name="connsiteX0" fmla="*/ 0 w 4389734"/>
              <a:gd name="connsiteY0" fmla="*/ 0 h 769441"/>
              <a:gd name="connsiteX1" fmla="*/ 548717 w 4389734"/>
              <a:gd name="connsiteY1" fmla="*/ 0 h 769441"/>
              <a:gd name="connsiteX2" fmla="*/ 1097434 w 4389734"/>
              <a:gd name="connsiteY2" fmla="*/ 0 h 769441"/>
              <a:gd name="connsiteX3" fmla="*/ 1733945 w 4389734"/>
              <a:gd name="connsiteY3" fmla="*/ 0 h 769441"/>
              <a:gd name="connsiteX4" fmla="*/ 2238764 w 4389734"/>
              <a:gd name="connsiteY4" fmla="*/ 0 h 769441"/>
              <a:gd name="connsiteX5" fmla="*/ 2699686 w 4389734"/>
              <a:gd name="connsiteY5" fmla="*/ 0 h 769441"/>
              <a:gd name="connsiteX6" fmla="*/ 3160608 w 4389734"/>
              <a:gd name="connsiteY6" fmla="*/ 0 h 769441"/>
              <a:gd name="connsiteX7" fmla="*/ 3753223 w 4389734"/>
              <a:gd name="connsiteY7" fmla="*/ 0 h 769441"/>
              <a:gd name="connsiteX8" fmla="*/ 4389734 w 4389734"/>
              <a:gd name="connsiteY8" fmla="*/ 0 h 769441"/>
              <a:gd name="connsiteX9" fmla="*/ 4389734 w 4389734"/>
              <a:gd name="connsiteY9" fmla="*/ 361637 h 769441"/>
              <a:gd name="connsiteX10" fmla="*/ 4389734 w 4389734"/>
              <a:gd name="connsiteY10" fmla="*/ 769441 h 769441"/>
              <a:gd name="connsiteX11" fmla="*/ 3753223 w 4389734"/>
              <a:gd name="connsiteY11" fmla="*/ 769441 h 769441"/>
              <a:gd name="connsiteX12" fmla="*/ 3292301 w 4389734"/>
              <a:gd name="connsiteY12" fmla="*/ 769441 h 769441"/>
              <a:gd name="connsiteX13" fmla="*/ 2787481 w 4389734"/>
              <a:gd name="connsiteY13" fmla="*/ 769441 h 769441"/>
              <a:gd name="connsiteX14" fmla="*/ 2326559 w 4389734"/>
              <a:gd name="connsiteY14" fmla="*/ 769441 h 769441"/>
              <a:gd name="connsiteX15" fmla="*/ 1865637 w 4389734"/>
              <a:gd name="connsiteY15" fmla="*/ 769441 h 769441"/>
              <a:gd name="connsiteX16" fmla="*/ 1360818 w 4389734"/>
              <a:gd name="connsiteY16" fmla="*/ 769441 h 769441"/>
              <a:gd name="connsiteX17" fmla="*/ 855998 w 4389734"/>
              <a:gd name="connsiteY17" fmla="*/ 769441 h 769441"/>
              <a:gd name="connsiteX18" fmla="*/ 0 w 4389734"/>
              <a:gd name="connsiteY18" fmla="*/ 769441 h 769441"/>
              <a:gd name="connsiteX19" fmla="*/ 0 w 4389734"/>
              <a:gd name="connsiteY19" fmla="*/ 377026 h 769441"/>
              <a:gd name="connsiteX20" fmla="*/ 0 w 4389734"/>
              <a:gd name="connsiteY2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áo</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thâm</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pic>
        <p:nvPicPr>
          <p:cNvPr id="11" name="Picture 10"/>
          <p:cNvPicPr>
            <a:picLocks noChangeAspect="1"/>
          </p:cNvPicPr>
          <p:nvPr/>
        </p:nvPicPr>
        <p:blipFill>
          <a:blip r:embed="rId3"/>
          <a:stretch>
            <a:fillRect/>
          </a:stretch>
        </p:blipFill>
        <p:spPr>
          <a:xfrm>
            <a:off x="2230390" y="1137150"/>
            <a:ext cx="2923012" cy="4829393"/>
          </a:xfrm>
          <a:custGeom>
            <a:avLst/>
            <a:gdLst>
              <a:gd name="connsiteX0" fmla="*/ 0 w 2923012"/>
              <a:gd name="connsiteY0" fmla="*/ 0 h 4829393"/>
              <a:gd name="connsiteX1" fmla="*/ 555372 w 2923012"/>
              <a:gd name="connsiteY1" fmla="*/ 0 h 4829393"/>
              <a:gd name="connsiteX2" fmla="*/ 1052284 w 2923012"/>
              <a:gd name="connsiteY2" fmla="*/ 0 h 4829393"/>
              <a:gd name="connsiteX3" fmla="*/ 1636887 w 2923012"/>
              <a:gd name="connsiteY3" fmla="*/ 0 h 4829393"/>
              <a:gd name="connsiteX4" fmla="*/ 2133799 w 2923012"/>
              <a:gd name="connsiteY4" fmla="*/ 0 h 4829393"/>
              <a:gd name="connsiteX5" fmla="*/ 2923012 w 2923012"/>
              <a:gd name="connsiteY5" fmla="*/ 0 h 4829393"/>
              <a:gd name="connsiteX6" fmla="*/ 2923012 w 2923012"/>
              <a:gd name="connsiteY6" fmla="*/ 391717 h 4829393"/>
              <a:gd name="connsiteX7" fmla="*/ 2923012 w 2923012"/>
              <a:gd name="connsiteY7" fmla="*/ 1024905 h 4829393"/>
              <a:gd name="connsiteX8" fmla="*/ 2923012 w 2923012"/>
              <a:gd name="connsiteY8" fmla="*/ 1658092 h 4829393"/>
              <a:gd name="connsiteX9" fmla="*/ 2923012 w 2923012"/>
              <a:gd name="connsiteY9" fmla="*/ 2098103 h 4829393"/>
              <a:gd name="connsiteX10" fmla="*/ 2923012 w 2923012"/>
              <a:gd name="connsiteY10" fmla="*/ 2538114 h 4829393"/>
              <a:gd name="connsiteX11" fmla="*/ 2923012 w 2923012"/>
              <a:gd name="connsiteY11" fmla="*/ 2929832 h 4829393"/>
              <a:gd name="connsiteX12" fmla="*/ 2923012 w 2923012"/>
              <a:gd name="connsiteY12" fmla="*/ 3418137 h 4829393"/>
              <a:gd name="connsiteX13" fmla="*/ 2923012 w 2923012"/>
              <a:gd name="connsiteY13" fmla="*/ 3954736 h 4829393"/>
              <a:gd name="connsiteX14" fmla="*/ 2923012 w 2923012"/>
              <a:gd name="connsiteY14" fmla="*/ 4829393 h 4829393"/>
              <a:gd name="connsiteX15" fmla="*/ 2367640 w 2923012"/>
              <a:gd name="connsiteY15" fmla="*/ 4829393 h 4829393"/>
              <a:gd name="connsiteX16" fmla="*/ 1870728 w 2923012"/>
              <a:gd name="connsiteY16" fmla="*/ 4829393 h 4829393"/>
              <a:gd name="connsiteX17" fmla="*/ 1373816 w 2923012"/>
              <a:gd name="connsiteY17" fmla="*/ 4829393 h 4829393"/>
              <a:gd name="connsiteX18" fmla="*/ 759983 w 2923012"/>
              <a:gd name="connsiteY18" fmla="*/ 4829393 h 4829393"/>
              <a:gd name="connsiteX19" fmla="*/ 0 w 2923012"/>
              <a:gd name="connsiteY19" fmla="*/ 4829393 h 4829393"/>
              <a:gd name="connsiteX20" fmla="*/ 0 w 2923012"/>
              <a:gd name="connsiteY20" fmla="*/ 4389382 h 4829393"/>
              <a:gd name="connsiteX21" fmla="*/ 0 w 2923012"/>
              <a:gd name="connsiteY21" fmla="*/ 3852782 h 4829393"/>
              <a:gd name="connsiteX22" fmla="*/ 0 w 2923012"/>
              <a:gd name="connsiteY22" fmla="*/ 3364477 h 4829393"/>
              <a:gd name="connsiteX23" fmla="*/ 0 w 2923012"/>
              <a:gd name="connsiteY23" fmla="*/ 2876172 h 4829393"/>
              <a:gd name="connsiteX24" fmla="*/ 0 w 2923012"/>
              <a:gd name="connsiteY24" fmla="*/ 2339573 h 4829393"/>
              <a:gd name="connsiteX25" fmla="*/ 0 w 2923012"/>
              <a:gd name="connsiteY25" fmla="*/ 1802973 h 4829393"/>
              <a:gd name="connsiteX26" fmla="*/ 0 w 2923012"/>
              <a:gd name="connsiteY26" fmla="*/ 1266374 h 4829393"/>
              <a:gd name="connsiteX27" fmla="*/ 0 w 2923012"/>
              <a:gd name="connsiteY27" fmla="*/ 874657 h 4829393"/>
              <a:gd name="connsiteX28" fmla="*/ 0 w 2923012"/>
              <a:gd name="connsiteY28" fmla="*/ 0 h 482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23012" h="4829393" extrusionOk="0">
                <a:moveTo>
                  <a:pt x="0" y="0"/>
                </a:moveTo>
                <a:cubicBezTo>
                  <a:pt x="160398" y="-38221"/>
                  <a:pt x="282016" y="43454"/>
                  <a:pt x="555372" y="0"/>
                </a:cubicBezTo>
                <a:cubicBezTo>
                  <a:pt x="828728" y="-43454"/>
                  <a:pt x="885870" y="6951"/>
                  <a:pt x="1052284" y="0"/>
                </a:cubicBezTo>
                <a:cubicBezTo>
                  <a:pt x="1218698" y="-6951"/>
                  <a:pt x="1408819" y="46384"/>
                  <a:pt x="1636887" y="0"/>
                </a:cubicBezTo>
                <a:cubicBezTo>
                  <a:pt x="1864955" y="-46384"/>
                  <a:pt x="1973616" y="19215"/>
                  <a:pt x="2133799" y="0"/>
                </a:cubicBezTo>
                <a:cubicBezTo>
                  <a:pt x="2293982" y="-19215"/>
                  <a:pt x="2626292" y="50650"/>
                  <a:pt x="2923012" y="0"/>
                </a:cubicBezTo>
                <a:cubicBezTo>
                  <a:pt x="2959092" y="117730"/>
                  <a:pt x="2919669" y="220285"/>
                  <a:pt x="2923012" y="391717"/>
                </a:cubicBezTo>
                <a:cubicBezTo>
                  <a:pt x="2926355" y="563149"/>
                  <a:pt x="2922203" y="851185"/>
                  <a:pt x="2923012" y="1024905"/>
                </a:cubicBezTo>
                <a:cubicBezTo>
                  <a:pt x="2923821" y="1198625"/>
                  <a:pt x="2895111" y="1438855"/>
                  <a:pt x="2923012" y="1658092"/>
                </a:cubicBezTo>
                <a:cubicBezTo>
                  <a:pt x="2950913" y="1877329"/>
                  <a:pt x="2900523" y="1920695"/>
                  <a:pt x="2923012" y="2098103"/>
                </a:cubicBezTo>
                <a:cubicBezTo>
                  <a:pt x="2945501" y="2275511"/>
                  <a:pt x="2878159" y="2368734"/>
                  <a:pt x="2923012" y="2538114"/>
                </a:cubicBezTo>
                <a:cubicBezTo>
                  <a:pt x="2967865" y="2707494"/>
                  <a:pt x="2900551" y="2823840"/>
                  <a:pt x="2923012" y="2929832"/>
                </a:cubicBezTo>
                <a:cubicBezTo>
                  <a:pt x="2945473" y="3035824"/>
                  <a:pt x="2868440" y="3287341"/>
                  <a:pt x="2923012" y="3418137"/>
                </a:cubicBezTo>
                <a:cubicBezTo>
                  <a:pt x="2977584" y="3548934"/>
                  <a:pt x="2909636" y="3832765"/>
                  <a:pt x="2923012" y="3954736"/>
                </a:cubicBezTo>
                <a:cubicBezTo>
                  <a:pt x="2936388" y="4076707"/>
                  <a:pt x="2865963" y="4407147"/>
                  <a:pt x="2923012" y="4829393"/>
                </a:cubicBezTo>
                <a:cubicBezTo>
                  <a:pt x="2645979" y="4892224"/>
                  <a:pt x="2636267" y="4777336"/>
                  <a:pt x="2367640" y="4829393"/>
                </a:cubicBezTo>
                <a:cubicBezTo>
                  <a:pt x="2099013" y="4881450"/>
                  <a:pt x="1999864" y="4794634"/>
                  <a:pt x="1870728" y="4829393"/>
                </a:cubicBezTo>
                <a:cubicBezTo>
                  <a:pt x="1741592" y="4864152"/>
                  <a:pt x="1505730" y="4784785"/>
                  <a:pt x="1373816" y="4829393"/>
                </a:cubicBezTo>
                <a:cubicBezTo>
                  <a:pt x="1241902" y="4874001"/>
                  <a:pt x="900846" y="4823652"/>
                  <a:pt x="759983" y="4829393"/>
                </a:cubicBezTo>
                <a:cubicBezTo>
                  <a:pt x="619120" y="4835134"/>
                  <a:pt x="218509" y="4826156"/>
                  <a:pt x="0" y="4829393"/>
                </a:cubicBezTo>
                <a:cubicBezTo>
                  <a:pt x="-33566" y="4727277"/>
                  <a:pt x="26087" y="4568816"/>
                  <a:pt x="0" y="4389382"/>
                </a:cubicBezTo>
                <a:cubicBezTo>
                  <a:pt x="-26087" y="4209948"/>
                  <a:pt x="14238" y="4018427"/>
                  <a:pt x="0" y="3852782"/>
                </a:cubicBezTo>
                <a:cubicBezTo>
                  <a:pt x="-14238" y="3687137"/>
                  <a:pt x="18119" y="3484625"/>
                  <a:pt x="0" y="3364477"/>
                </a:cubicBezTo>
                <a:cubicBezTo>
                  <a:pt x="-18119" y="3244329"/>
                  <a:pt x="56722" y="2993823"/>
                  <a:pt x="0" y="2876172"/>
                </a:cubicBezTo>
                <a:cubicBezTo>
                  <a:pt x="-56722" y="2758521"/>
                  <a:pt x="38887" y="2464634"/>
                  <a:pt x="0" y="2339573"/>
                </a:cubicBezTo>
                <a:cubicBezTo>
                  <a:pt x="-38887" y="2214512"/>
                  <a:pt x="53929" y="1942929"/>
                  <a:pt x="0" y="1802973"/>
                </a:cubicBezTo>
                <a:cubicBezTo>
                  <a:pt x="-53929" y="1663017"/>
                  <a:pt x="61154" y="1453661"/>
                  <a:pt x="0" y="1266374"/>
                </a:cubicBezTo>
                <a:cubicBezTo>
                  <a:pt x="-61154" y="1079087"/>
                  <a:pt x="25208" y="963929"/>
                  <a:pt x="0" y="874657"/>
                </a:cubicBezTo>
                <a:cubicBezTo>
                  <a:pt x="-25208" y="785385"/>
                  <a:pt x="84977" y="254750"/>
                  <a:pt x="0" y="0"/>
                </a:cubicBezTo>
                <a:close/>
              </a:path>
            </a:pathLst>
          </a:custGeom>
          <a:noFill/>
          <a:ln w="9525">
            <a:solidFill>
              <a:srgbClr val="329061"/>
            </a:solidFill>
          </a:ln>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351942" y="635630"/>
            <a:ext cx="9792919" cy="1608224"/>
          </a:xfrm>
          <a:prstGeom prst="roundRect">
            <a:avLst>
              <a:gd name="adj" fmla="val 0"/>
            </a:avLst>
          </a:prstGeom>
          <a:noFill/>
          <a:ln w="28575">
            <a:solidFill>
              <a:srgbClr val="6EBA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5" name="矩形 93"/>
          <p:cNvSpPr/>
          <p:nvPr/>
        </p:nvSpPr>
        <p:spPr>
          <a:xfrm>
            <a:off x="1301725" y="616852"/>
            <a:ext cx="383991" cy="38404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6" name="矩形 93"/>
          <p:cNvSpPr/>
          <p:nvPr/>
        </p:nvSpPr>
        <p:spPr>
          <a:xfrm rot="10800000">
            <a:off x="10811087" y="1950338"/>
            <a:ext cx="383991" cy="38404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15" name="TextBox 14"/>
          <p:cNvSpPr txBox="1"/>
          <p:nvPr/>
        </p:nvSpPr>
        <p:spPr>
          <a:xfrm>
            <a:off x="1849123" y="952277"/>
            <a:ext cx="9295738" cy="1323439"/>
          </a:xfrm>
          <a:prstGeom prst="rect">
            <a:avLst/>
          </a:prstGeom>
          <a:noFill/>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defRPr/>
            </a:pP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Câu</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hỏi</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1:</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thấy</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chị</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à</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Trò</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rất</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yếu</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ớt</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4429760" y="378572"/>
            <a:ext cx="4490720" cy="52322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Tìm</a:t>
            </a:r>
            <a:r>
              <a:rPr kumimoji="0" lang="en-US" sz="3200" b="1" i="0" u="none" strike="noStrike" kern="120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hiểu</a:t>
            </a:r>
            <a:r>
              <a:rPr kumimoji="0" lang="en-US" sz="3200" b="1" i="0" u="none" strike="noStrike" kern="120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bài</a:t>
            </a:r>
            <a:endParaRPr kumimoji="0" lang="en-US" sz="3200" b="1" i="0" u="none" strike="noStrike" kern="120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endParaRPr>
          </a:p>
        </p:txBody>
      </p:sp>
      <p:sp>
        <p:nvSpPr>
          <p:cNvPr id="11" name="Freeform 5"/>
          <p:cNvSpPr/>
          <p:nvPr/>
        </p:nvSpPr>
        <p:spPr bwMode="auto">
          <a:xfrm>
            <a:off x="3797941" y="168244"/>
            <a:ext cx="944880" cy="784033"/>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6EBA35"/>
          </a:solidFill>
          <a:ln w="63500" cap="flat">
            <a:noFill/>
            <a:prstDash val="solid"/>
            <a:miter lim="800000"/>
          </a:ln>
          <a:effectLst/>
        </p:spPr>
        <p:txBody>
          <a:bodyPr vert="horz" wrap="square" lIns="121883" tIns="60941" rIns="121883" bIns="60941"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16" name="图片 29"/>
          <p:cNvPicPr>
            <a:picLocks noChangeAspect="1"/>
          </p:cNvPicPr>
          <p:nvPr/>
        </p:nvPicPr>
        <p:blipFill rotWithShape="1">
          <a:blip r:embed="rId3">
            <a:extLst>
              <a:ext uri="{28A0092B-C50C-407E-A947-70E740481C1C}">
                <a14:useLocalDpi xmlns:a14="http://schemas.microsoft.com/office/drawing/2010/main" val="0"/>
              </a:ext>
            </a:extLst>
          </a:blip>
          <a:srcRect b="56888"/>
          <a:stretch>
            <a:fillRect/>
          </a:stretch>
        </p:blipFill>
        <p:spPr>
          <a:xfrm>
            <a:off x="25803" y="5277366"/>
            <a:ext cx="12166197" cy="1580440"/>
          </a:xfrm>
          <a:prstGeom prst="rect">
            <a:avLst/>
          </a:prstGeom>
        </p:spPr>
      </p:pic>
      <p:pic>
        <p:nvPicPr>
          <p:cNvPr id="20"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3373" y="-223810"/>
            <a:ext cx="1179455" cy="1224705"/>
          </a:xfrm>
          <a:prstGeom prst="rect">
            <a:avLst/>
          </a:prstGeom>
        </p:spPr>
      </p:pic>
      <p:pic>
        <p:nvPicPr>
          <p:cNvPr id="4" name="Picture 3" descr="A picture containing vector graphics&#10;&#10;Description automatically generated"/>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31990" y="731382"/>
            <a:ext cx="1416720" cy="1416720"/>
          </a:xfrm>
          <a:prstGeom prst="rect">
            <a:avLst/>
          </a:prstGeom>
        </p:spPr>
      </p:pic>
      <p:sp>
        <p:nvSpPr>
          <p:cNvPr id="18" name="Text Box 20"/>
          <p:cNvSpPr txBox="1">
            <a:spLocks noChangeArrowheads="1"/>
          </p:cNvSpPr>
          <p:nvPr/>
        </p:nvSpPr>
        <p:spPr bwMode="auto">
          <a:xfrm>
            <a:off x="3153373" y="2479051"/>
            <a:ext cx="8455990" cy="3046095"/>
          </a:xfrm>
          <a:prstGeom prst="rect">
            <a:avLst/>
          </a:prstGeom>
          <a:noFill/>
          <a:ln w="9525">
            <a:noFill/>
            <a:miter lim="800000"/>
          </a:ln>
        </p:spPr>
        <p:txBody>
          <a:bodyPr wrap="square">
            <a:spAutoFit/>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marL="0" marR="0" lvl="0" indent="0" algn="just"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en-US" altLang="x-none"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Thân hình chị </a:t>
            </a:r>
            <a:r>
              <a:rPr kumimoji="0" lang="en-US" altLang="x-none" sz="3200" b="1" i="0" u="sng"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bé nhỏ</a:t>
            </a:r>
            <a:r>
              <a:rPr kumimoji="0" lang="en-US" altLang="x-none"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3200" b="1" i="0" u="sng"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gầy yếu</a:t>
            </a:r>
            <a:r>
              <a:rPr kumimoji="0" lang="en-US" altLang="x-none"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người bự những </a:t>
            </a:r>
            <a:r>
              <a:rPr kumimoji="0" lang="en-US" altLang="x-none" sz="3200" b="1" i="0" u="sng"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phấn</a:t>
            </a:r>
            <a:r>
              <a:rPr kumimoji="0" lang="en-US" altLang="x-none"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như mới lột</a:t>
            </a:r>
            <a:r>
              <a:rPr kumimoji="0" lang="en-US" altLang="x-none"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en-US" altLang="x-none"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sng"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Cánh</a:t>
            </a:r>
            <a:r>
              <a:rPr kumimoji="0" lang="en-US" altLang="x-none" sz="3200" b="1" i="0" u="sng"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chị mỏng</a:t>
            </a:r>
            <a:r>
              <a:rPr kumimoji="0" lang="en-US" altLang="x-none"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sng"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ngắn</a:t>
            </a:r>
            <a:r>
              <a:rPr kumimoji="0" lang="en-US" altLang="x-none"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chùn chùn, </a:t>
            </a:r>
            <a:r>
              <a:rPr kumimoji="0" lang="en-US" altLang="x-none" sz="3200" b="1" i="0" u="sng"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quá yếu</a:t>
            </a:r>
            <a:r>
              <a:rPr kumimoji="0" lang="en-US" altLang="x-none"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lại </a:t>
            </a:r>
            <a:r>
              <a:rPr kumimoji="0" lang="en-US" altLang="x-none" sz="3200" b="1" i="0" u="sng"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chưa quen </a:t>
            </a:r>
            <a:r>
              <a:rPr kumimoji="0" lang="en-US" altLang="x-none" sz="3200" b="1" i="0" u="sng"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mở</a:t>
            </a:r>
            <a:r>
              <a:rPr kumimoji="0" lang="en-US" altLang="x-none"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base" latinLnBrk="0" hangingPunct="1">
              <a:lnSpc>
                <a:spcPct val="100000"/>
              </a:lnSpc>
              <a:spcBef>
                <a:spcPct val="0"/>
              </a:spcBef>
              <a:spcAft>
                <a:spcPct val="0"/>
              </a:spcAft>
              <a:buClrTx/>
              <a:buSzTx/>
              <a:buFont typeface="Arial" panose="020B0604020202020204" pitchFamily="34" charset="0"/>
              <a:buChar char="•"/>
              <a:defRPr/>
            </a:pPr>
            <a:r>
              <a:rPr kumimoji="0" lang="en-US" altLang="x-none"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Vì</a:t>
            </a:r>
            <a:r>
              <a:rPr kumimoji="0" lang="en-US" altLang="x-none"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ốm yếu, chị </a:t>
            </a:r>
            <a:r>
              <a:rPr kumimoji="0" lang="en-US" altLang="x-none" sz="3200" b="1" i="0" u="sng"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kiếm bữa cũng chẳng đủ</a:t>
            </a:r>
            <a:r>
              <a:rPr kumimoji="0" lang="en-US" altLang="x-none"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nên lâm v</a:t>
            </a:r>
            <a:r>
              <a:rPr kumimoji="0" lang="en-US" altLang="x-none"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à</a:t>
            </a:r>
            <a:r>
              <a:rPr kumimoji="0" lang="en-US" altLang="x-none"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o cảnh nghèo túng.</a:t>
            </a:r>
            <a:endParaRPr kumimoji="0" lang="en-US" altLang="x-none"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descr="A picture containing text&#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016" y="2461344"/>
            <a:ext cx="2248214" cy="2943636"/>
          </a:xfrm>
          <a:prstGeom prst="rect">
            <a:avLst/>
          </a:prstGeom>
        </p:spPr>
      </p:pic>
      <p:sp>
        <p:nvSpPr>
          <p:cNvPr id="10" name="Text Box 9"/>
          <p:cNvSpPr txBox="1"/>
          <p:nvPr/>
        </p:nvSpPr>
        <p:spPr>
          <a:xfrm>
            <a:off x="12386310" y="2623820"/>
            <a:ext cx="309880" cy="368300"/>
          </a:xfrm>
          <a:prstGeom prst="rect">
            <a:avLst/>
          </a:prstGeom>
          <a:noFill/>
        </p:spPr>
        <p:txBody>
          <a:bodyPr wrap="none" rtlCol="0">
            <a:spAutoFit/>
          </a:bodyPr>
          <a:lstStyle/>
          <a:p>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anim calcmode="lin" valueType="num">
                                      <p:cBhvr>
                                        <p:cTn id="11" dur="1000" fill="hold"/>
                                        <p:tgtEl>
                                          <p:spTgt spid="18"/>
                                        </p:tgtEl>
                                        <p:attrNameLst>
                                          <p:attrName>ppt_x</p:attrName>
                                        </p:attrNameLst>
                                      </p:cBhvr>
                                      <p:tavLst>
                                        <p:tav tm="0">
                                          <p:val>
                                            <p:strVal val="#ppt_x"/>
                                          </p:val>
                                        </p:tav>
                                        <p:tav tm="100000">
                                          <p:val>
                                            <p:strVal val="#ppt_x"/>
                                          </p:val>
                                        </p:tav>
                                      </p:tavLst>
                                    </p:anim>
                                    <p:anim calcmode="lin" valueType="num">
                                      <p:cBhvr>
                                        <p:cTn id="1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p:cNvSpPr>
            <a:spLocks noGrp="1" noRot="1" noChangeAspect="1" noMove="1" noResize="1" noEditPoints="1" noAdjustHandles="1" noChangeArrowheads="1" noChangeShapeType="1" noTextEdit="1"/>
          </p:cNvSpPr>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erson holding a lizard&#10;&#10;Description automatically generated with low confidence"/>
          <p:cNvPicPr>
            <a:picLocks noChangeAspect="1"/>
          </p:cNvPicPr>
          <p:nvPr/>
        </p:nvPicPr>
        <p:blipFill rotWithShape="1">
          <a:blip r:embed="rId2">
            <a:extLst>
              <a:ext uri="{28A0092B-C50C-407E-A947-70E740481C1C}">
                <a14:useLocalDpi xmlns:a14="http://schemas.microsoft.com/office/drawing/2010/main" val="0"/>
              </a:ext>
            </a:extLst>
          </a:blip>
          <a:srcRect l="20837" r="3123"/>
          <a:stretch>
            <a:fillRect/>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5" name="Rectangle 4"/>
          <p:cNvSpPr/>
          <p:nvPr/>
        </p:nvSpPr>
        <p:spPr>
          <a:xfrm>
            <a:off x="3402620" y="4831088"/>
            <a:ext cx="4389734" cy="769441"/>
          </a:xfrm>
          <a:custGeom>
            <a:avLst/>
            <a:gdLst>
              <a:gd name="connsiteX0" fmla="*/ 0 w 4389734"/>
              <a:gd name="connsiteY0" fmla="*/ 0 h 769441"/>
              <a:gd name="connsiteX1" fmla="*/ 548717 w 4389734"/>
              <a:gd name="connsiteY1" fmla="*/ 0 h 769441"/>
              <a:gd name="connsiteX2" fmla="*/ 1097434 w 4389734"/>
              <a:gd name="connsiteY2" fmla="*/ 0 h 769441"/>
              <a:gd name="connsiteX3" fmla="*/ 1733945 w 4389734"/>
              <a:gd name="connsiteY3" fmla="*/ 0 h 769441"/>
              <a:gd name="connsiteX4" fmla="*/ 2238764 w 4389734"/>
              <a:gd name="connsiteY4" fmla="*/ 0 h 769441"/>
              <a:gd name="connsiteX5" fmla="*/ 2699686 w 4389734"/>
              <a:gd name="connsiteY5" fmla="*/ 0 h 769441"/>
              <a:gd name="connsiteX6" fmla="*/ 3160608 w 4389734"/>
              <a:gd name="connsiteY6" fmla="*/ 0 h 769441"/>
              <a:gd name="connsiteX7" fmla="*/ 3753223 w 4389734"/>
              <a:gd name="connsiteY7" fmla="*/ 0 h 769441"/>
              <a:gd name="connsiteX8" fmla="*/ 4389734 w 4389734"/>
              <a:gd name="connsiteY8" fmla="*/ 0 h 769441"/>
              <a:gd name="connsiteX9" fmla="*/ 4389734 w 4389734"/>
              <a:gd name="connsiteY9" fmla="*/ 361637 h 769441"/>
              <a:gd name="connsiteX10" fmla="*/ 4389734 w 4389734"/>
              <a:gd name="connsiteY10" fmla="*/ 769441 h 769441"/>
              <a:gd name="connsiteX11" fmla="*/ 3753223 w 4389734"/>
              <a:gd name="connsiteY11" fmla="*/ 769441 h 769441"/>
              <a:gd name="connsiteX12" fmla="*/ 3292301 w 4389734"/>
              <a:gd name="connsiteY12" fmla="*/ 769441 h 769441"/>
              <a:gd name="connsiteX13" fmla="*/ 2787481 w 4389734"/>
              <a:gd name="connsiteY13" fmla="*/ 769441 h 769441"/>
              <a:gd name="connsiteX14" fmla="*/ 2326559 w 4389734"/>
              <a:gd name="connsiteY14" fmla="*/ 769441 h 769441"/>
              <a:gd name="connsiteX15" fmla="*/ 1865637 w 4389734"/>
              <a:gd name="connsiteY15" fmla="*/ 769441 h 769441"/>
              <a:gd name="connsiteX16" fmla="*/ 1360818 w 4389734"/>
              <a:gd name="connsiteY16" fmla="*/ 769441 h 769441"/>
              <a:gd name="connsiteX17" fmla="*/ 855998 w 4389734"/>
              <a:gd name="connsiteY17" fmla="*/ 769441 h 769441"/>
              <a:gd name="connsiteX18" fmla="*/ 0 w 4389734"/>
              <a:gd name="connsiteY18" fmla="*/ 769441 h 769441"/>
              <a:gd name="connsiteX19" fmla="*/ 0 w 4389734"/>
              <a:gd name="connsiteY19" fmla="*/ 377026 h 769441"/>
              <a:gd name="connsiteX20" fmla="*/ 0 w 4389734"/>
              <a:gd name="connsiteY2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lột</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351942" y="635630"/>
            <a:ext cx="9792919" cy="1608224"/>
          </a:xfrm>
          <a:prstGeom prst="roundRect">
            <a:avLst>
              <a:gd name="adj" fmla="val 0"/>
            </a:avLst>
          </a:prstGeom>
          <a:noFill/>
          <a:ln w="28575">
            <a:solidFill>
              <a:srgbClr val="6EBA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5" name="矩形 93"/>
          <p:cNvSpPr/>
          <p:nvPr/>
        </p:nvSpPr>
        <p:spPr>
          <a:xfrm>
            <a:off x="1301725" y="616852"/>
            <a:ext cx="383991" cy="38404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6" name="矩形 93"/>
          <p:cNvSpPr/>
          <p:nvPr/>
        </p:nvSpPr>
        <p:spPr>
          <a:xfrm rot="10800000">
            <a:off x="10811087" y="1950338"/>
            <a:ext cx="383991" cy="38404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15" name="TextBox 14"/>
          <p:cNvSpPr txBox="1"/>
          <p:nvPr/>
        </p:nvSpPr>
        <p:spPr>
          <a:xfrm>
            <a:off x="1849123" y="952277"/>
            <a:ext cx="9295738" cy="1323439"/>
          </a:xfrm>
          <a:prstGeom prst="rect">
            <a:avLst/>
          </a:prstGeom>
          <a:noFill/>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defRPr/>
            </a:pPr>
            <a:r>
              <a:rPr kumimoji="0" lang="en-US" altLang="en-US" sz="2800" b="1" i="0" u="none" strike="noStrike" kern="1200" cap="none" spc="0" normalizeH="0" baseline="0" noProof="0" dirty="0">
                <a:ln>
                  <a:noFill/>
                </a:ln>
                <a:solidFill>
                  <a:srgbClr val="EEECE1"/>
                </a:solidFill>
                <a:effectLst/>
                <a:uLnTx/>
                <a:uFillTx/>
                <a:latin typeface="Calibri" panose="020F0502020204030204"/>
                <a:ea typeface="+mn-ea"/>
                <a:cs typeface="Arial" panose="020B0604020202020204" pitchFamily="34" charset="0"/>
              </a:rPr>
              <a:t> </a:t>
            </a:r>
            <a:r>
              <a:rPr kumimoji="0" lang="en-US" altLang="en-US" sz="4000" b="1"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Câu</a:t>
            </a:r>
            <a:r>
              <a:rPr kumimoji="0" lang="en-US" altLang="en-US" sz="40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4000" b="1"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hỏi</a:t>
            </a:r>
            <a:r>
              <a:rPr kumimoji="0" lang="en-US" altLang="en-US" sz="40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2</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à</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Trò</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bọn</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nhện</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ức</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hiếp</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đe</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dọa</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à</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o</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4429760" y="378572"/>
            <a:ext cx="4490720" cy="52322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Tìm</a:t>
            </a:r>
            <a:r>
              <a:rPr kumimoji="0" lang="en-US" sz="3200" b="1" i="0" u="none" strike="noStrike" kern="120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hiểu</a:t>
            </a:r>
            <a:r>
              <a:rPr kumimoji="0" lang="en-US" sz="3200" b="1" i="0" u="none" strike="noStrike" kern="120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bài</a:t>
            </a:r>
            <a:endParaRPr kumimoji="0" lang="en-US" sz="3200" b="1" i="0" u="none" strike="noStrike" kern="120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endParaRPr>
          </a:p>
        </p:txBody>
      </p:sp>
      <p:sp>
        <p:nvSpPr>
          <p:cNvPr id="11" name="Freeform 5"/>
          <p:cNvSpPr/>
          <p:nvPr/>
        </p:nvSpPr>
        <p:spPr bwMode="auto">
          <a:xfrm>
            <a:off x="3868279" y="168244"/>
            <a:ext cx="869115" cy="832651"/>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6EBA35"/>
          </a:solidFill>
          <a:ln w="63500" cap="flat">
            <a:noFill/>
            <a:prstDash val="solid"/>
            <a:miter lim="800000"/>
          </a:ln>
          <a:effectLst/>
        </p:spPr>
        <p:txBody>
          <a:bodyPr vert="horz" wrap="square" lIns="121883" tIns="60941" rIns="121883" bIns="60941"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16" name="图片 29"/>
          <p:cNvPicPr>
            <a:picLocks noChangeAspect="1"/>
          </p:cNvPicPr>
          <p:nvPr/>
        </p:nvPicPr>
        <p:blipFill rotWithShape="1">
          <a:blip r:embed="rId3">
            <a:extLst>
              <a:ext uri="{28A0092B-C50C-407E-A947-70E740481C1C}">
                <a14:useLocalDpi xmlns:a14="http://schemas.microsoft.com/office/drawing/2010/main" val="0"/>
              </a:ext>
            </a:extLst>
          </a:blip>
          <a:srcRect b="56888"/>
          <a:stretch>
            <a:fillRect/>
          </a:stretch>
        </p:blipFill>
        <p:spPr>
          <a:xfrm>
            <a:off x="25803" y="5277366"/>
            <a:ext cx="12166197" cy="1580440"/>
          </a:xfrm>
          <a:prstGeom prst="rect">
            <a:avLst/>
          </a:prstGeom>
        </p:spPr>
      </p:pic>
      <p:pic>
        <p:nvPicPr>
          <p:cNvPr id="20"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3373" y="-223810"/>
            <a:ext cx="1179455" cy="1224705"/>
          </a:xfrm>
          <a:prstGeom prst="rect">
            <a:avLst/>
          </a:prstGeom>
        </p:spPr>
      </p:pic>
      <p:pic>
        <p:nvPicPr>
          <p:cNvPr id="4" name="Picture 3" descr="A picture containing vector graphics&#10;&#10;Description automatically generated"/>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31990" y="731382"/>
            <a:ext cx="1416720" cy="1416720"/>
          </a:xfrm>
          <a:prstGeom prst="rect">
            <a:avLst/>
          </a:prstGeom>
        </p:spPr>
      </p:pic>
      <p:sp>
        <p:nvSpPr>
          <p:cNvPr id="12" name="Text Box 20"/>
          <p:cNvSpPr txBox="1">
            <a:spLocks noChangeArrowheads="1"/>
          </p:cNvSpPr>
          <p:nvPr/>
        </p:nvSpPr>
        <p:spPr bwMode="auto">
          <a:xfrm>
            <a:off x="1301725" y="2536799"/>
            <a:ext cx="9979252" cy="2554288"/>
          </a:xfrm>
          <a:prstGeom prst="rect">
            <a:avLst/>
          </a:prstGeom>
          <a:noFill/>
          <a:ln w="9525">
            <a:noFill/>
            <a:miter lim="800000"/>
          </a:ln>
        </p:spPr>
        <p:txBody>
          <a:bodyPr wrap="square">
            <a:spAutoFit/>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marL="0" marR="0" lvl="0" indent="0" algn="just" defTabSz="914400" rtl="0" eaLnBrk="1" fontAlgn="base" latinLnBrk="0" hangingPunct="1">
              <a:lnSpc>
                <a:spcPct val="100000"/>
              </a:lnSpc>
              <a:spcBef>
                <a:spcPct val="0"/>
              </a:spcBef>
              <a:spcAft>
                <a:spcPct val="0"/>
              </a:spcAft>
              <a:buClrTx/>
              <a:buSzTx/>
              <a:buFontTx/>
              <a:buNone/>
              <a:defRPr/>
            </a:pPr>
            <a:r>
              <a:rPr kumimoji="0" lang="en-US" altLang="x-none" sz="24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sym typeface="Wingdings" panose="05000000000000000000" pitchFamily="2" charset="2"/>
              </a:rPr>
              <a:t>     </a:t>
            </a:r>
            <a:r>
              <a:rPr kumimoji="0" lang="en-US" altLang="x-none"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Trước đây, mẹ Nh</a:t>
            </a:r>
            <a:r>
              <a:rPr kumimoji="0" lang="en-US" altLang="x-none"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sym typeface="Wingdings" panose="05000000000000000000" pitchFamily="2" charset="2"/>
              </a:rPr>
              <a:t>à</a:t>
            </a:r>
            <a:r>
              <a:rPr kumimoji="0" lang="en-US" altLang="x-none"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Trò có vay lương ăn của bọn nhện. Sau đấy chưa trả được thì đã chết. Nh</a:t>
            </a:r>
            <a:r>
              <a:rPr kumimoji="0" lang="en-US" altLang="x-none"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sym typeface="Wingdings" panose="05000000000000000000" pitchFamily="2" charset="2"/>
              </a:rPr>
              <a:t>à</a:t>
            </a:r>
            <a:r>
              <a:rPr kumimoji="0" lang="en-US" altLang="x-none"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Trò ốm yếu, kiếm không đủ ăn, không trả được nợ. Bọn nhện đã đánh Nh</a:t>
            </a:r>
            <a:r>
              <a:rPr kumimoji="0" lang="en-US" altLang="x-none"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sym typeface="Wingdings" panose="05000000000000000000" pitchFamily="2" charset="2"/>
              </a:rPr>
              <a:t>à</a:t>
            </a:r>
            <a:r>
              <a:rPr kumimoji="0" lang="en-US" altLang="x-none"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Trò mấy bận. Lần n</a:t>
            </a:r>
            <a:r>
              <a:rPr kumimoji="0" lang="en-US" altLang="x-none"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sym typeface="Wingdings" panose="05000000000000000000" pitchFamily="2" charset="2"/>
              </a:rPr>
              <a:t>à</a:t>
            </a:r>
            <a:r>
              <a:rPr kumimoji="0" lang="en-US" altLang="x-none"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y chúng chăng tơ chặn đường, đe dọa bắt chị ăn thịt.</a:t>
            </a:r>
            <a:endParaRPr kumimoji="0" lang="en-US" altLang="x-none"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Freeform: Shape 9"/>
          <p:cNvSpPr>
            <a:spLocks noGrp="1" noRot="1" noChangeAspect="1" noMove="1" noResize="1" noEditPoints="1" noAdjustHandles="1" noChangeArrowheads="1" noChangeShapeType="1" noTextEdit="1"/>
          </p:cNvSpPr>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01600" sx="102000" sy="102000" algn="ctr"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spider, arthropod, invertebrate, outdoor object&#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r="3753" b="-1"/>
          <a:stretch>
            <a:fillRect/>
          </a:stretch>
        </p:blipFill>
        <p:spPr>
          <a:xfrm>
            <a:off x="1114426" y="10"/>
            <a:ext cx="9963149" cy="6857990"/>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p:spPr>
      </p:pic>
      <p:sp>
        <p:nvSpPr>
          <p:cNvPr id="6" name="Rectangle 5"/>
          <p:cNvSpPr/>
          <p:nvPr/>
        </p:nvSpPr>
        <p:spPr>
          <a:xfrm>
            <a:off x="498647" y="389716"/>
            <a:ext cx="4389734" cy="769441"/>
          </a:xfrm>
          <a:custGeom>
            <a:avLst/>
            <a:gdLst>
              <a:gd name="connsiteX0" fmla="*/ 0 w 4389734"/>
              <a:gd name="connsiteY0" fmla="*/ 0 h 769441"/>
              <a:gd name="connsiteX1" fmla="*/ 548717 w 4389734"/>
              <a:gd name="connsiteY1" fmla="*/ 0 h 769441"/>
              <a:gd name="connsiteX2" fmla="*/ 1097434 w 4389734"/>
              <a:gd name="connsiteY2" fmla="*/ 0 h 769441"/>
              <a:gd name="connsiteX3" fmla="*/ 1733945 w 4389734"/>
              <a:gd name="connsiteY3" fmla="*/ 0 h 769441"/>
              <a:gd name="connsiteX4" fmla="*/ 2238764 w 4389734"/>
              <a:gd name="connsiteY4" fmla="*/ 0 h 769441"/>
              <a:gd name="connsiteX5" fmla="*/ 2699686 w 4389734"/>
              <a:gd name="connsiteY5" fmla="*/ 0 h 769441"/>
              <a:gd name="connsiteX6" fmla="*/ 3160608 w 4389734"/>
              <a:gd name="connsiteY6" fmla="*/ 0 h 769441"/>
              <a:gd name="connsiteX7" fmla="*/ 3753223 w 4389734"/>
              <a:gd name="connsiteY7" fmla="*/ 0 h 769441"/>
              <a:gd name="connsiteX8" fmla="*/ 4389734 w 4389734"/>
              <a:gd name="connsiteY8" fmla="*/ 0 h 769441"/>
              <a:gd name="connsiteX9" fmla="*/ 4389734 w 4389734"/>
              <a:gd name="connsiteY9" fmla="*/ 361637 h 769441"/>
              <a:gd name="connsiteX10" fmla="*/ 4389734 w 4389734"/>
              <a:gd name="connsiteY10" fmla="*/ 769441 h 769441"/>
              <a:gd name="connsiteX11" fmla="*/ 3753223 w 4389734"/>
              <a:gd name="connsiteY11" fmla="*/ 769441 h 769441"/>
              <a:gd name="connsiteX12" fmla="*/ 3292301 w 4389734"/>
              <a:gd name="connsiteY12" fmla="*/ 769441 h 769441"/>
              <a:gd name="connsiteX13" fmla="*/ 2787481 w 4389734"/>
              <a:gd name="connsiteY13" fmla="*/ 769441 h 769441"/>
              <a:gd name="connsiteX14" fmla="*/ 2326559 w 4389734"/>
              <a:gd name="connsiteY14" fmla="*/ 769441 h 769441"/>
              <a:gd name="connsiteX15" fmla="*/ 1865637 w 4389734"/>
              <a:gd name="connsiteY15" fmla="*/ 769441 h 769441"/>
              <a:gd name="connsiteX16" fmla="*/ 1360818 w 4389734"/>
              <a:gd name="connsiteY16" fmla="*/ 769441 h 769441"/>
              <a:gd name="connsiteX17" fmla="*/ 855998 w 4389734"/>
              <a:gd name="connsiteY17" fmla="*/ 769441 h 769441"/>
              <a:gd name="connsiteX18" fmla="*/ 0 w 4389734"/>
              <a:gd name="connsiteY18" fmla="*/ 769441 h 769441"/>
              <a:gd name="connsiteX19" fmla="*/ 0 w 4389734"/>
              <a:gd name="connsiteY19" fmla="*/ 377026 h 769441"/>
              <a:gd name="connsiteX20" fmla="*/ 0 w 4389734"/>
              <a:gd name="connsiteY2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nhện</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chăng</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tơ</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351942" y="635630"/>
            <a:ext cx="9792919" cy="1608224"/>
          </a:xfrm>
          <a:prstGeom prst="roundRect">
            <a:avLst>
              <a:gd name="adj" fmla="val 0"/>
            </a:avLst>
          </a:prstGeom>
          <a:noFill/>
          <a:ln w="28575">
            <a:solidFill>
              <a:srgbClr val="6EBA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5" name="矩形 93"/>
          <p:cNvSpPr/>
          <p:nvPr/>
        </p:nvSpPr>
        <p:spPr>
          <a:xfrm>
            <a:off x="1301725" y="616852"/>
            <a:ext cx="383991" cy="38404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6" name="矩形 93"/>
          <p:cNvSpPr/>
          <p:nvPr/>
        </p:nvSpPr>
        <p:spPr>
          <a:xfrm rot="10800000">
            <a:off x="10811087" y="1950338"/>
            <a:ext cx="383991" cy="38404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15" name="TextBox 14"/>
          <p:cNvSpPr txBox="1"/>
          <p:nvPr/>
        </p:nvSpPr>
        <p:spPr>
          <a:xfrm>
            <a:off x="1557723" y="952277"/>
            <a:ext cx="9295738" cy="1323439"/>
          </a:xfrm>
          <a:prstGeom prst="rect">
            <a:avLst/>
          </a:prstGeom>
          <a:noFill/>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defRPr/>
            </a:pPr>
            <a:r>
              <a:rPr kumimoji="0" lang="en-US" altLang="en-US" sz="2800" b="1" i="0" u="none" strike="noStrike" kern="1200" cap="none" spc="0" normalizeH="0" baseline="0" noProof="0" dirty="0">
                <a:ln>
                  <a:noFill/>
                </a:ln>
                <a:solidFill>
                  <a:srgbClr val="EEECE1"/>
                </a:solidFill>
                <a:effectLst/>
                <a:uLnTx/>
                <a:uFillTx/>
                <a:latin typeface="Calibri" panose="020F0502020204030204"/>
                <a:ea typeface="+mn-ea"/>
                <a:cs typeface="Arial" panose="020B0604020202020204" pitchFamily="34" charset="0"/>
              </a:rPr>
              <a:t> </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Câu</a:t>
            </a:r>
            <a:r>
              <a:rPr kumimoji="0" lang="en-US" altLang="en-US" sz="36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3600" b="1"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hỏi</a:t>
            </a:r>
            <a:r>
              <a:rPr kumimoji="0" lang="en-US" altLang="en-US" sz="36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3</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à</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cử</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à</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o</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tấm</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lòng</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hiệp</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Dế</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Mèn</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4429760" y="378572"/>
            <a:ext cx="4490720" cy="52322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Tìm</a:t>
            </a:r>
            <a:r>
              <a:rPr kumimoji="0" lang="en-US" sz="3200" b="1" i="0" u="none" strike="noStrike" kern="120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hiểu</a:t>
            </a:r>
            <a:r>
              <a:rPr kumimoji="0" lang="en-US" sz="3200" b="1" i="0" u="none" strike="noStrike" kern="120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bài</a:t>
            </a:r>
            <a:endParaRPr kumimoji="0" lang="en-US" sz="3200" b="1" i="0" u="none" strike="noStrike" kern="120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endParaRPr>
          </a:p>
        </p:txBody>
      </p:sp>
      <p:sp>
        <p:nvSpPr>
          <p:cNvPr id="11" name="Freeform 5"/>
          <p:cNvSpPr/>
          <p:nvPr/>
        </p:nvSpPr>
        <p:spPr bwMode="auto">
          <a:xfrm>
            <a:off x="3627120" y="168244"/>
            <a:ext cx="1067962" cy="95663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6EBA35"/>
          </a:solidFill>
          <a:ln w="63500" cap="flat">
            <a:noFill/>
            <a:prstDash val="solid"/>
            <a:miter lim="800000"/>
          </a:ln>
          <a:effectLst/>
        </p:spPr>
        <p:txBody>
          <a:bodyPr vert="horz" wrap="square" lIns="121883" tIns="60941" rIns="121883" bIns="60941"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16" name="图片 29"/>
          <p:cNvPicPr>
            <a:picLocks noChangeAspect="1"/>
          </p:cNvPicPr>
          <p:nvPr/>
        </p:nvPicPr>
        <p:blipFill rotWithShape="1">
          <a:blip r:embed="rId3">
            <a:extLst>
              <a:ext uri="{28A0092B-C50C-407E-A947-70E740481C1C}">
                <a14:useLocalDpi xmlns:a14="http://schemas.microsoft.com/office/drawing/2010/main" val="0"/>
              </a:ext>
            </a:extLst>
          </a:blip>
          <a:srcRect b="56888"/>
          <a:stretch>
            <a:fillRect/>
          </a:stretch>
        </p:blipFill>
        <p:spPr>
          <a:xfrm>
            <a:off x="25803" y="5277366"/>
            <a:ext cx="12166197" cy="1580440"/>
          </a:xfrm>
          <a:prstGeom prst="rect">
            <a:avLst/>
          </a:prstGeom>
        </p:spPr>
      </p:pic>
      <p:pic>
        <p:nvPicPr>
          <p:cNvPr id="20"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3373" y="-223810"/>
            <a:ext cx="1179455" cy="1224705"/>
          </a:xfrm>
          <a:prstGeom prst="rect">
            <a:avLst/>
          </a:prstGeom>
        </p:spPr>
      </p:pic>
      <p:pic>
        <p:nvPicPr>
          <p:cNvPr id="4" name="Picture 3" descr="A picture containing vector graphics&#10;&#10;Description automatically generated"/>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31990" y="731382"/>
            <a:ext cx="1416720" cy="1416720"/>
          </a:xfrm>
          <a:prstGeom prst="rect">
            <a:avLst/>
          </a:prstGeom>
        </p:spPr>
      </p:pic>
      <p:pic>
        <p:nvPicPr>
          <p:cNvPr id="12" name="Picture 11"/>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112261" y="2848799"/>
            <a:ext cx="2181628" cy="3056923"/>
          </a:xfrm>
          <a:prstGeom prst="rect">
            <a:avLst/>
          </a:prstGeom>
        </p:spPr>
      </p:pic>
      <p:grpSp>
        <p:nvGrpSpPr>
          <p:cNvPr id="8" name="Group 7"/>
          <p:cNvGrpSpPr/>
          <p:nvPr/>
        </p:nvGrpSpPr>
        <p:grpSpPr>
          <a:xfrm>
            <a:off x="3095094" y="4293705"/>
            <a:ext cx="8613502" cy="983662"/>
            <a:chOff x="3095094" y="4293705"/>
            <a:chExt cx="8613502" cy="983662"/>
          </a:xfrm>
        </p:grpSpPr>
        <p:sp>
          <p:nvSpPr>
            <p:cNvPr id="22" name="TextBox 21"/>
            <p:cNvSpPr txBox="1"/>
            <p:nvPr/>
          </p:nvSpPr>
          <p:spPr>
            <a:xfrm>
              <a:off x="5059017" y="4388502"/>
              <a:ext cx="6649579" cy="83099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457200" marR="0" lvl="0" indent="0" algn="l" defTabSz="457200" rtl="0" eaLnBrk="1" fontAlgn="auto" latinLnBrk="0" hangingPunct="1">
                <a:lnSpc>
                  <a:spcPct val="100000"/>
                </a:lnSpc>
                <a:spcBef>
                  <a:spcPts val="0"/>
                </a:spcBef>
                <a:spcAft>
                  <a:spcPts val="0"/>
                </a:spcAft>
                <a:buClrTx/>
                <a:buSzTx/>
                <a:buFontTx/>
                <a:buNone/>
                <a:defRPr/>
              </a:pPr>
              <a:r>
                <a:rPr kumimoji="0" lang="en-US" altLang="x-none" sz="2400" b="1" i="0" u="none" strike="noStrike" kern="1200" cap="none" spc="0" normalizeH="0" baseline="0" noProof="0" dirty="0" err="1">
                  <a:ln>
                    <a:noFill/>
                  </a:ln>
                  <a:solidFill>
                    <a:srgbClr val="32906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xòe</a:t>
              </a:r>
              <a:r>
                <a:rPr kumimoji="0" lang="en-US" altLang="x-none" sz="2400" b="1" i="0" u="none" strike="noStrike" kern="1200" cap="none" spc="0" normalizeH="0" baseline="0" noProof="0" dirty="0">
                  <a:ln>
                    <a:noFill/>
                  </a:ln>
                  <a:solidFill>
                    <a:srgbClr val="32906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32906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cả</a:t>
              </a:r>
              <a:r>
                <a:rPr kumimoji="0" lang="en-US" altLang="x-none" sz="2400" b="1" i="0" u="none" strike="noStrike" kern="1200" cap="none" spc="0" normalizeH="0" baseline="0" noProof="0" dirty="0">
                  <a:ln>
                    <a:noFill/>
                  </a:ln>
                  <a:solidFill>
                    <a:srgbClr val="32906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32906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hai</a:t>
              </a:r>
              <a:r>
                <a:rPr kumimoji="0" lang="en-US" altLang="x-none" sz="2400" b="1" i="0" u="none" strike="noStrike" kern="1200" cap="none" spc="0" normalizeH="0" baseline="0" noProof="0" dirty="0">
                  <a:ln>
                    <a:noFill/>
                  </a:ln>
                  <a:solidFill>
                    <a:srgbClr val="32906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32906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a:t>
              </a:r>
              <a:r>
                <a:rPr kumimoji="0" lang="en-US" altLang="x-none" sz="2400" b="1" i="0" u="none" strike="noStrike" kern="1200" cap="none" spc="0" normalizeH="0" baseline="0" noProof="0" dirty="0" err="1">
                  <a:ln>
                    <a:noFill/>
                  </a:ln>
                  <a:solidFill>
                    <a:srgbClr val="329061"/>
                  </a:solidFill>
                  <a:effectLst/>
                  <a:uLnTx/>
                  <a:uFillTx/>
                  <a:latin typeface="Times New Roman" panose="02020603050405020304" pitchFamily="18" charset="0"/>
                  <a:ea typeface="Times New Roman" panose="02020603050405020304" pitchFamily="18" charset="0"/>
                  <a:cs typeface="+mn-cs"/>
                  <a:sym typeface="Wingdings" panose="05000000000000000000" pitchFamily="2" charset="2"/>
                </a:rPr>
                <a:t>à</a:t>
              </a:r>
              <a:r>
                <a:rPr kumimoji="0" lang="en-US" altLang="x-none" sz="2400" b="1" i="0" u="none" strike="noStrike" kern="1200" cap="none" spc="0" normalizeH="0" baseline="0" noProof="0" dirty="0" err="1">
                  <a:ln>
                    <a:noFill/>
                  </a:ln>
                  <a:solidFill>
                    <a:srgbClr val="32906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a:t>
              </a:r>
              <a:r>
                <a:rPr kumimoji="0" lang="en-US" altLang="x-none" sz="2400" b="1" i="0" u="none" strike="noStrike" kern="1200" cap="none" spc="0" normalizeH="0" baseline="0" noProof="0" dirty="0">
                  <a:ln>
                    <a:noFill/>
                  </a:ln>
                  <a:solidFill>
                    <a:srgbClr val="32906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ra </a:t>
              </a:r>
            </a:p>
            <a:p>
              <a:pPr marL="457200" marR="0" lvl="0" indent="0" algn="l" defTabSz="457200" rtl="0" eaLnBrk="1" fontAlgn="auto" latinLnBrk="0" hangingPunct="1">
                <a:lnSpc>
                  <a:spcPct val="100000"/>
                </a:lnSpc>
                <a:spcBef>
                  <a:spcPts val="0"/>
                </a:spcBef>
                <a:spcAft>
                  <a:spcPts val="0"/>
                </a:spcAft>
                <a:buClrTx/>
                <a:buSzTx/>
                <a:buFontTx/>
                <a:buNone/>
                <a:defRPr/>
              </a:pPr>
              <a:r>
                <a:rPr kumimoji="0" lang="en-US" altLang="x-none" sz="2400" b="1" i="0" u="none" strike="noStrike" kern="1200" cap="none" spc="0" normalizeH="0" baseline="0" noProof="0" dirty="0" err="1">
                  <a:ln>
                    <a:noFill/>
                  </a:ln>
                  <a:solidFill>
                    <a:srgbClr val="32906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dắt</a:t>
              </a:r>
              <a:r>
                <a:rPr kumimoji="0" lang="en-US" altLang="x-none" sz="2400" b="1" i="0" u="none" strike="noStrike" kern="1200" cap="none" spc="0" normalizeH="0" baseline="0" noProof="0" dirty="0">
                  <a:ln>
                    <a:noFill/>
                  </a:ln>
                  <a:solidFill>
                    <a:srgbClr val="32906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32906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a:t>
              </a:r>
              <a:r>
                <a:rPr kumimoji="0" lang="en-US" altLang="x-none" sz="2400" b="1" i="0" u="none" strike="noStrike" kern="1200" cap="none" spc="0" normalizeH="0" baseline="0" noProof="0" dirty="0" err="1">
                  <a:ln>
                    <a:noFill/>
                  </a:ln>
                  <a:solidFill>
                    <a:srgbClr val="329061"/>
                  </a:solidFill>
                  <a:effectLst/>
                  <a:uLnTx/>
                  <a:uFillTx/>
                  <a:latin typeface="Times New Roman" panose="02020603050405020304" pitchFamily="18" charset="0"/>
                  <a:ea typeface="Times New Roman" panose="02020603050405020304" pitchFamily="18" charset="0"/>
                  <a:cs typeface="+mn-cs"/>
                  <a:sym typeface="Wingdings" panose="05000000000000000000" pitchFamily="2" charset="2"/>
                </a:rPr>
                <a:t>à</a:t>
              </a:r>
              <a:r>
                <a:rPr kumimoji="0" lang="en-US" altLang="x-none" sz="2400" b="1" i="0" u="none" strike="noStrike" kern="1200" cap="none" spc="0" normalizeH="0" baseline="0" noProof="0" dirty="0">
                  <a:ln>
                    <a:noFill/>
                  </a:ln>
                  <a:solidFill>
                    <a:srgbClr val="32906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32906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Trò</a:t>
              </a:r>
              <a:r>
                <a:rPr kumimoji="0" lang="en-US" altLang="x-none" sz="2400" b="1" i="0" u="none" strike="noStrike" kern="1200" cap="none" spc="0" normalizeH="0" baseline="0" noProof="0" dirty="0">
                  <a:ln>
                    <a:noFill/>
                  </a:ln>
                  <a:solidFill>
                    <a:srgbClr val="32906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32906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đi</a:t>
              </a:r>
              <a:endParaRPr kumimoji="0" lang="en-US" sz="2400" b="0" i="0" u="none" strike="noStrike" kern="1200" cap="none" spc="0" normalizeH="0" baseline="0" noProof="0" dirty="0">
                <a:ln>
                  <a:noFill/>
                </a:ln>
                <a:solidFill>
                  <a:srgbClr val="329061"/>
                </a:solidFill>
                <a:effectLst/>
                <a:uLnTx/>
                <a:uFillTx/>
                <a:latin typeface="Calibri" panose="020F0502020204030204"/>
                <a:ea typeface="+mn-ea"/>
                <a:cs typeface="+mn-cs"/>
              </a:endParaRPr>
            </a:p>
          </p:txBody>
        </p:sp>
        <p:sp>
          <p:nvSpPr>
            <p:cNvPr id="18" name="任意多边形 21"/>
            <p:cNvSpPr>
              <a:spLocks noChangeArrowheads="1"/>
            </p:cNvSpPr>
            <p:nvPr/>
          </p:nvSpPr>
          <p:spPr bwMode="auto">
            <a:xfrm>
              <a:off x="3095094" y="4293705"/>
              <a:ext cx="2411184" cy="983662"/>
            </a:xfrm>
            <a:custGeom>
              <a:avLst/>
              <a:gdLst>
                <a:gd name="T0" fmla="*/ 0 w 2132065"/>
                <a:gd name="T1" fmla="*/ 0 h 852826"/>
                <a:gd name="T2" fmla="*/ 1705652 w 2132065"/>
                <a:gd name="T3" fmla="*/ 0 h 852826"/>
                <a:gd name="T4" fmla="*/ 2132065 w 2132065"/>
                <a:gd name="T5" fmla="*/ 426413 h 852826"/>
                <a:gd name="T6" fmla="*/ 1705652 w 2132065"/>
                <a:gd name="T7" fmla="*/ 852826 h 852826"/>
                <a:gd name="T8" fmla="*/ 0 w 2132065"/>
                <a:gd name="T9" fmla="*/ 852826 h 852826"/>
                <a:gd name="T10" fmla="*/ 426413 w 2132065"/>
                <a:gd name="T11" fmla="*/ 426413 h 852826"/>
                <a:gd name="T12" fmla="*/ 0 w 2132065"/>
                <a:gd name="T13" fmla="*/ 0 h 852826"/>
                <a:gd name="T14" fmla="*/ 0 60000 65536"/>
                <a:gd name="T15" fmla="*/ 0 60000 65536"/>
                <a:gd name="T16" fmla="*/ 0 60000 65536"/>
                <a:gd name="T17" fmla="*/ 0 60000 65536"/>
                <a:gd name="T18" fmla="*/ 0 60000 65536"/>
                <a:gd name="T19" fmla="*/ 0 60000 65536"/>
                <a:gd name="T20" fmla="*/ 0 60000 65536"/>
                <a:gd name="T21" fmla="*/ 0 w 2132065"/>
                <a:gd name="T22" fmla="*/ 0 h 852826"/>
                <a:gd name="T23" fmla="*/ 2132065 w 2132065"/>
                <a:gd name="T24" fmla="*/ 852826 h 8528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32065" h="852826">
                  <a:moveTo>
                    <a:pt x="0" y="0"/>
                  </a:moveTo>
                  <a:lnTo>
                    <a:pt x="1705652" y="0"/>
                  </a:lnTo>
                  <a:lnTo>
                    <a:pt x="2132065" y="426413"/>
                  </a:lnTo>
                  <a:lnTo>
                    <a:pt x="1705652" y="852826"/>
                  </a:lnTo>
                  <a:lnTo>
                    <a:pt x="0" y="852826"/>
                  </a:lnTo>
                  <a:lnTo>
                    <a:pt x="426413" y="426413"/>
                  </a:lnTo>
                  <a:lnTo>
                    <a:pt x="0" y="0"/>
                  </a:lnTo>
                  <a:close/>
                </a:path>
              </a:pathLst>
            </a:custGeom>
            <a:solidFill>
              <a:srgbClr val="A7CF82"/>
            </a:solidFill>
            <a:ln>
              <a:noFill/>
            </a:ln>
          </p:spPr>
          <p:txBody>
            <a:bodyPr lIns="436573" tIns="5080" rIns="426413" bIns="5080" anchor="ctr"/>
            <a:lstStyle>
              <a:lvl1pPr defTabSz="355600">
                <a:defRPr>
                  <a:solidFill>
                    <a:schemeClr val="tx1"/>
                  </a:solidFill>
                  <a:latin typeface="Calibri" panose="020F0502020204030204" pitchFamily="34" charset="0"/>
                  <a:ea typeface="SimSun" panose="02010600030101010101" pitchFamily="2" charset="-122"/>
                </a:defRPr>
              </a:lvl1pPr>
              <a:lvl2pPr marL="742950" indent="-285750" defTabSz="355600">
                <a:defRPr>
                  <a:solidFill>
                    <a:schemeClr val="tx1"/>
                  </a:solidFill>
                  <a:latin typeface="Calibri" panose="020F0502020204030204" pitchFamily="34" charset="0"/>
                  <a:ea typeface="SimSun" panose="02010600030101010101" pitchFamily="2" charset="-122"/>
                </a:defRPr>
              </a:lvl2pPr>
              <a:lvl3pPr marL="1143000" indent="-228600" defTabSz="355600">
                <a:defRPr>
                  <a:solidFill>
                    <a:schemeClr val="tx1"/>
                  </a:solidFill>
                  <a:latin typeface="Calibri" panose="020F0502020204030204" pitchFamily="34" charset="0"/>
                  <a:ea typeface="SimSun" panose="02010600030101010101" pitchFamily="2" charset="-122"/>
                </a:defRPr>
              </a:lvl3pPr>
              <a:lvl4pPr marL="1600200" indent="-228600" defTabSz="355600">
                <a:defRPr>
                  <a:solidFill>
                    <a:schemeClr val="tx1"/>
                  </a:solidFill>
                  <a:latin typeface="Calibri" panose="020F0502020204030204" pitchFamily="34" charset="0"/>
                  <a:ea typeface="SimSun" panose="02010600030101010101" pitchFamily="2" charset="-122"/>
                </a:defRPr>
              </a:lvl4pPr>
              <a:lvl5pPr marL="2057400" indent="-228600" defTabSz="355600">
                <a:defRPr>
                  <a:solidFill>
                    <a:schemeClr val="tx1"/>
                  </a:solidFill>
                  <a:latin typeface="Calibri" panose="020F0502020204030204" pitchFamily="34" charset="0"/>
                  <a:ea typeface="SimSun" panose="02010600030101010101" pitchFamily="2" charset="-122"/>
                </a:defRPr>
              </a:lvl5pPr>
              <a:lvl6pPr marL="2514600" indent="-228600" defTabSz="355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defTabSz="355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defTabSz="355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defTabSz="355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355600" rtl="0" eaLnBrk="1" fontAlgn="auto" latinLnBrk="0" hangingPunct="1">
                <a:lnSpc>
                  <a:spcPct val="90000"/>
                </a:lnSpc>
                <a:spcBef>
                  <a:spcPts val="0"/>
                </a:spcBef>
                <a:spcAft>
                  <a:spcPct val="35000"/>
                </a:spcAft>
                <a:buClrTx/>
                <a:buSzTx/>
                <a:buFontTx/>
                <a:buNone/>
                <a:defRPr/>
              </a:pPr>
              <a:r>
                <a:rPr kumimoji="0" lang="en-US" altLang="zh-CN" sz="2400" b="1"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Cử</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zh-CN" sz="2400" b="1"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chỉ</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zh-CN" sz="2400" b="1"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và</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zh-CN" sz="2400" b="1"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hành</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zh-CN" sz="2400" b="1"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động</a:t>
              </a:r>
              <a:endPar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7" name="Group 6"/>
          <p:cNvGrpSpPr/>
          <p:nvPr/>
        </p:nvGrpSpPr>
        <p:grpSpPr>
          <a:xfrm>
            <a:off x="3153373" y="3050955"/>
            <a:ext cx="8555223" cy="980101"/>
            <a:chOff x="3153373" y="3050955"/>
            <a:chExt cx="8555223" cy="980101"/>
          </a:xfrm>
        </p:grpSpPr>
        <p:sp>
          <p:nvSpPr>
            <p:cNvPr id="19" name="TextBox 18"/>
            <p:cNvSpPr txBox="1"/>
            <p:nvPr/>
          </p:nvSpPr>
          <p:spPr>
            <a:xfrm>
              <a:off x="5059017" y="3124360"/>
              <a:ext cx="6649579" cy="83099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457200" marR="0" lvl="0" indent="0" algn="l" defTabSz="457200" rtl="0" eaLnBrk="1" fontAlgn="auto" latinLnBrk="0" hangingPunct="1">
                <a:lnSpc>
                  <a:spcPct val="100000"/>
                </a:lnSpc>
                <a:spcBef>
                  <a:spcPts val="0"/>
                </a:spcBef>
                <a:spcAft>
                  <a:spcPts val="0"/>
                </a:spcAft>
                <a:buClrTx/>
                <a:buSzTx/>
                <a:buFontTx/>
                <a:buNone/>
                <a:defRPr/>
              </a:pPr>
              <a:r>
                <a:rPr kumimoji="0" lang="en-US" altLang="x-none" sz="2400" b="1" i="0" u="none" strike="noStrike" kern="1200" cap="none" spc="0" normalizeH="0" baseline="0" noProof="0" dirty="0" err="1">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Em</a:t>
              </a:r>
              <a:r>
                <a:rPr kumimoji="0" lang="en-US" altLang="x-none" sz="2400" b="1" i="0" u="none" strike="noStrike" kern="1200" cap="none" spc="0" normalizeH="0" baseline="0" noProof="0" dirty="0">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đừng</a:t>
              </a:r>
              <a:r>
                <a:rPr kumimoji="0" lang="en-US" altLang="x-none" sz="2400" b="1" i="0" u="none" strike="noStrike" kern="1200" cap="none" spc="0" normalizeH="0" baseline="0" noProof="0" dirty="0">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sợ</a:t>
              </a:r>
              <a:r>
                <a:rPr kumimoji="0" lang="en-US" altLang="x-none" sz="2400" b="1" i="0" u="none" strike="noStrike" kern="1200" cap="none" spc="0" normalizeH="0" baseline="0" noProof="0" dirty="0">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Hãy</a:t>
              </a:r>
              <a:r>
                <a:rPr kumimoji="0" lang="en-US" altLang="x-none" sz="2400" b="1" i="0" u="none" strike="noStrike" kern="1200" cap="none" spc="0" normalizeH="0" baseline="0" noProof="0" dirty="0">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trở</a:t>
              </a:r>
              <a:r>
                <a:rPr kumimoji="0" lang="en-US" altLang="x-none" sz="2400" b="1" i="0" u="none" strike="noStrike" kern="1200" cap="none" spc="0" normalizeH="0" baseline="0" noProof="0" dirty="0">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về</a:t>
              </a:r>
              <a:r>
                <a:rPr kumimoji="0" lang="en-US" altLang="x-none" sz="2400" b="1" i="0" u="none" strike="noStrike" kern="1200" cap="none" spc="0" normalizeH="0" baseline="0" noProof="0" dirty="0">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cùng</a:t>
              </a:r>
              <a:r>
                <a:rPr kumimoji="0" lang="en-US" altLang="x-none" sz="2400" b="1" i="0" u="none" strike="noStrike" kern="1200" cap="none" spc="0" normalizeH="0" baseline="0" noProof="0" dirty="0">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với</a:t>
              </a:r>
              <a:r>
                <a:rPr kumimoji="0" lang="en-US" altLang="x-none" sz="2400" b="1" i="0" u="none" strike="noStrike" kern="1200" cap="none" spc="0" normalizeH="0" baseline="0" noProof="0" dirty="0">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tôi</a:t>
              </a:r>
              <a:r>
                <a:rPr kumimoji="0" lang="en-US" altLang="x-none" sz="2400" b="1" i="0" u="none" strike="noStrike" kern="1200" cap="none" spc="0" normalizeH="0" baseline="0" noProof="0" dirty="0">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đây</a:t>
              </a:r>
              <a:r>
                <a:rPr kumimoji="0" lang="en-US" altLang="x-none" sz="2400" b="1" i="0" u="none" strike="noStrike" kern="1200" cap="none" spc="0" normalizeH="0" baseline="0" noProof="0" dirty="0">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Đứa</a:t>
              </a:r>
              <a:r>
                <a:rPr kumimoji="0" lang="en-US" altLang="x-none" sz="2400" b="1" i="0" u="none" strike="noStrike" kern="1200" cap="none" spc="0" normalizeH="0" baseline="0" noProof="0" dirty="0">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độc</a:t>
              </a:r>
              <a:r>
                <a:rPr kumimoji="0" lang="en-US" altLang="x-none" sz="2400" b="1" i="0" u="none" strike="noStrike" kern="1200" cap="none" spc="0" normalizeH="0" baseline="0" noProof="0" dirty="0">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ác</a:t>
              </a:r>
              <a:r>
                <a:rPr kumimoji="0" lang="en-US" altLang="x-none" sz="2400" b="1" i="0" u="none" strike="noStrike" kern="1200" cap="none" spc="0" normalizeH="0" baseline="0" noProof="0" dirty="0">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không</a:t>
              </a:r>
              <a:r>
                <a:rPr kumimoji="0" lang="en-US" altLang="x-none" sz="2400" b="1" i="0" u="none" strike="noStrike" kern="1200" cap="none" spc="0" normalizeH="0" baseline="0" noProof="0" dirty="0">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thể</a:t>
              </a:r>
              <a:r>
                <a:rPr kumimoji="0" lang="en-US" altLang="x-none" sz="2400" b="1" i="0" u="none" strike="noStrike" kern="1200" cap="none" spc="0" normalizeH="0" baseline="0" noProof="0" dirty="0">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cậy</a:t>
              </a:r>
              <a:r>
                <a:rPr kumimoji="0" lang="en-US" altLang="x-none" sz="2400" b="1" i="0" u="none" strike="noStrike" kern="1200" cap="none" spc="0" normalizeH="0" baseline="0" noProof="0" dirty="0">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khỏe</a:t>
              </a:r>
              <a:r>
                <a:rPr kumimoji="0" lang="en-US" altLang="x-none" sz="2400" b="1" i="0" u="none" strike="noStrike" kern="1200" cap="none" spc="0" normalizeH="0" baseline="0" noProof="0" dirty="0">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ăn</a:t>
              </a:r>
              <a:r>
                <a:rPr kumimoji="0" lang="en-US" altLang="x-none" sz="2400" b="1" i="0" u="none" strike="noStrike" kern="1200" cap="none" spc="0" normalizeH="0" baseline="0" noProof="0" dirty="0">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hiếp</a:t>
              </a:r>
              <a:r>
                <a:rPr kumimoji="0" lang="en-US" altLang="x-none" sz="2400" b="1" i="0" u="none" strike="noStrike" kern="1200" cap="none" spc="0" normalizeH="0" baseline="0" noProof="0" dirty="0">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kẻ</a:t>
              </a:r>
              <a:r>
                <a:rPr kumimoji="0" lang="en-US" altLang="x-none" sz="2400" b="1" i="0" u="none" strike="noStrike" kern="1200" cap="none" spc="0" normalizeH="0" baseline="0" noProof="0" dirty="0">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x-none" sz="2400" b="1" i="0" u="none" strike="noStrike" kern="1200" cap="none" spc="0" normalizeH="0" baseline="0" noProof="0" dirty="0" err="1">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yếu</a:t>
              </a:r>
              <a:r>
                <a:rPr kumimoji="0" lang="en-US" altLang="x-none" sz="2400" b="1" i="0" u="none" strike="noStrike" kern="1200" cap="none" spc="0" normalizeH="0" baseline="0" noProof="0" dirty="0">
                  <a:ln>
                    <a:noFill/>
                  </a:ln>
                  <a:solidFill>
                    <a:srgbClr val="6EBA35"/>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endParaRPr kumimoji="0" lang="en-US" sz="2400" b="0" i="0" u="none" strike="noStrike" kern="1200" cap="none" spc="0" normalizeH="0" baseline="0" noProof="0" dirty="0">
                <a:ln>
                  <a:noFill/>
                </a:ln>
                <a:solidFill>
                  <a:srgbClr val="6EBA35"/>
                </a:solidFill>
                <a:effectLst/>
                <a:uLnTx/>
                <a:uFillTx/>
                <a:latin typeface="Calibri" panose="020F0502020204030204"/>
                <a:ea typeface="+mn-ea"/>
                <a:cs typeface="+mn-cs"/>
              </a:endParaRPr>
            </a:p>
          </p:txBody>
        </p:sp>
        <p:sp>
          <p:nvSpPr>
            <p:cNvPr id="17" name="任意多边形 18"/>
            <p:cNvSpPr>
              <a:spLocks noChangeArrowheads="1"/>
            </p:cNvSpPr>
            <p:nvPr/>
          </p:nvSpPr>
          <p:spPr bwMode="auto">
            <a:xfrm>
              <a:off x="3153373" y="3050955"/>
              <a:ext cx="2411184" cy="980101"/>
            </a:xfrm>
            <a:custGeom>
              <a:avLst/>
              <a:gdLst>
                <a:gd name="T0" fmla="*/ 0 w 2132065"/>
                <a:gd name="T1" fmla="*/ 0 h 852826"/>
                <a:gd name="T2" fmla="*/ 1705652 w 2132065"/>
                <a:gd name="T3" fmla="*/ 0 h 852826"/>
                <a:gd name="T4" fmla="*/ 2132065 w 2132065"/>
                <a:gd name="T5" fmla="*/ 426413 h 852826"/>
                <a:gd name="T6" fmla="*/ 1705652 w 2132065"/>
                <a:gd name="T7" fmla="*/ 852826 h 852826"/>
                <a:gd name="T8" fmla="*/ 0 w 2132065"/>
                <a:gd name="T9" fmla="*/ 852826 h 852826"/>
                <a:gd name="T10" fmla="*/ 426413 w 2132065"/>
                <a:gd name="T11" fmla="*/ 426413 h 852826"/>
                <a:gd name="T12" fmla="*/ 0 w 2132065"/>
                <a:gd name="T13" fmla="*/ 0 h 852826"/>
                <a:gd name="T14" fmla="*/ 0 60000 65536"/>
                <a:gd name="T15" fmla="*/ 0 60000 65536"/>
                <a:gd name="T16" fmla="*/ 0 60000 65536"/>
                <a:gd name="T17" fmla="*/ 0 60000 65536"/>
                <a:gd name="T18" fmla="*/ 0 60000 65536"/>
                <a:gd name="T19" fmla="*/ 0 60000 65536"/>
                <a:gd name="T20" fmla="*/ 0 60000 65536"/>
                <a:gd name="T21" fmla="*/ 0 w 2132065"/>
                <a:gd name="T22" fmla="*/ 0 h 852826"/>
                <a:gd name="T23" fmla="*/ 2132065 w 2132065"/>
                <a:gd name="T24" fmla="*/ 852826 h 8528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32065" h="852826">
                  <a:moveTo>
                    <a:pt x="0" y="0"/>
                  </a:moveTo>
                  <a:lnTo>
                    <a:pt x="1705652" y="0"/>
                  </a:lnTo>
                  <a:lnTo>
                    <a:pt x="2132065" y="426413"/>
                  </a:lnTo>
                  <a:lnTo>
                    <a:pt x="1705652" y="852826"/>
                  </a:lnTo>
                  <a:lnTo>
                    <a:pt x="0" y="852826"/>
                  </a:lnTo>
                  <a:lnTo>
                    <a:pt x="426413" y="426413"/>
                  </a:lnTo>
                  <a:lnTo>
                    <a:pt x="0" y="0"/>
                  </a:lnTo>
                  <a:close/>
                </a:path>
              </a:pathLst>
            </a:custGeom>
            <a:solidFill>
              <a:srgbClr val="6EBA35"/>
            </a:solidFill>
            <a:ln>
              <a:noFill/>
            </a:ln>
          </p:spPr>
          <p:txBody>
            <a:bodyPr lIns="436573" tIns="5080" rIns="426413" bIns="5080" anchor="ctr"/>
            <a:lstStyle>
              <a:lvl1pPr defTabSz="355600">
                <a:defRPr>
                  <a:solidFill>
                    <a:schemeClr val="tx1"/>
                  </a:solidFill>
                  <a:latin typeface="Calibri" panose="020F0502020204030204" pitchFamily="34" charset="0"/>
                  <a:ea typeface="SimSun" panose="02010600030101010101" pitchFamily="2" charset="-122"/>
                </a:defRPr>
              </a:lvl1pPr>
              <a:lvl2pPr marL="742950" indent="-285750" defTabSz="355600">
                <a:defRPr>
                  <a:solidFill>
                    <a:schemeClr val="tx1"/>
                  </a:solidFill>
                  <a:latin typeface="Calibri" panose="020F0502020204030204" pitchFamily="34" charset="0"/>
                  <a:ea typeface="SimSun" panose="02010600030101010101" pitchFamily="2" charset="-122"/>
                </a:defRPr>
              </a:lvl2pPr>
              <a:lvl3pPr marL="1143000" indent="-228600" defTabSz="355600">
                <a:defRPr>
                  <a:solidFill>
                    <a:schemeClr val="tx1"/>
                  </a:solidFill>
                  <a:latin typeface="Calibri" panose="020F0502020204030204" pitchFamily="34" charset="0"/>
                  <a:ea typeface="SimSun" panose="02010600030101010101" pitchFamily="2" charset="-122"/>
                </a:defRPr>
              </a:lvl3pPr>
              <a:lvl4pPr marL="1600200" indent="-228600" defTabSz="355600">
                <a:defRPr>
                  <a:solidFill>
                    <a:schemeClr val="tx1"/>
                  </a:solidFill>
                  <a:latin typeface="Calibri" panose="020F0502020204030204" pitchFamily="34" charset="0"/>
                  <a:ea typeface="SimSun" panose="02010600030101010101" pitchFamily="2" charset="-122"/>
                </a:defRPr>
              </a:lvl4pPr>
              <a:lvl5pPr marL="2057400" indent="-228600" defTabSz="355600">
                <a:defRPr>
                  <a:solidFill>
                    <a:schemeClr val="tx1"/>
                  </a:solidFill>
                  <a:latin typeface="Calibri" panose="020F0502020204030204" pitchFamily="34" charset="0"/>
                  <a:ea typeface="SimSun" panose="02010600030101010101" pitchFamily="2" charset="-122"/>
                </a:defRPr>
              </a:lvl5pPr>
              <a:lvl6pPr marL="2514600" indent="-228600" defTabSz="355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defTabSz="355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defTabSz="355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defTabSz="355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355600" rtl="0" eaLnBrk="1" fontAlgn="auto" latinLnBrk="0" hangingPunct="1">
                <a:lnSpc>
                  <a:spcPct val="90000"/>
                </a:lnSpc>
                <a:spcBef>
                  <a:spcPts val="0"/>
                </a:spcBef>
                <a:spcAft>
                  <a:spcPct val="35000"/>
                </a:spcAft>
                <a:buClrTx/>
                <a:buSzTx/>
                <a:buFontTx/>
                <a:buNone/>
                <a:defRPr/>
              </a:pPr>
              <a:r>
                <a:rPr kumimoji="0" lang="en-US" altLang="zh-CN"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Lời</a:t>
              </a:r>
              <a:r>
                <a:rPr kumimoji="0" lang="en-US" altLang="zh-CN"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rPr>
                <a:t>nói</a:t>
              </a:r>
              <a:endParaRPr kumimoji="0" lang="en-US" altLang="zh-CN" sz="32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351942" y="635630"/>
            <a:ext cx="9792919" cy="1608224"/>
          </a:xfrm>
          <a:prstGeom prst="roundRect">
            <a:avLst>
              <a:gd name="adj" fmla="val 0"/>
            </a:avLst>
          </a:prstGeom>
          <a:noFill/>
          <a:ln w="28575">
            <a:solidFill>
              <a:srgbClr val="6EBA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5" name="矩形 93"/>
          <p:cNvSpPr/>
          <p:nvPr/>
        </p:nvSpPr>
        <p:spPr>
          <a:xfrm>
            <a:off x="1301725" y="616852"/>
            <a:ext cx="383991" cy="38404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6" name="矩形 93"/>
          <p:cNvSpPr/>
          <p:nvPr/>
        </p:nvSpPr>
        <p:spPr>
          <a:xfrm rot="10800000">
            <a:off x="10811087" y="1950338"/>
            <a:ext cx="383991" cy="38404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15" name="TextBox 14"/>
          <p:cNvSpPr txBox="1"/>
          <p:nvPr/>
        </p:nvSpPr>
        <p:spPr>
          <a:xfrm>
            <a:off x="1557722" y="952277"/>
            <a:ext cx="9508041" cy="1200329"/>
          </a:xfrm>
          <a:prstGeom prst="rect">
            <a:avLst/>
          </a:prstGeom>
          <a:noFill/>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defRPr/>
            </a:pPr>
            <a:r>
              <a:rPr kumimoji="0" lang="en-US" altLang="en-US" sz="2800" b="1" i="0" u="none" strike="noStrike" kern="1200" cap="none" spc="0" normalizeH="0" baseline="0" noProof="0" dirty="0">
                <a:ln>
                  <a:noFill/>
                </a:ln>
                <a:solidFill>
                  <a:srgbClr val="EEECE1"/>
                </a:solidFill>
                <a:effectLst/>
                <a:uLnTx/>
                <a:uFillTx/>
                <a:latin typeface="Calibri" panose="020F0502020204030204"/>
                <a:ea typeface="+mn-ea"/>
                <a:cs typeface="Arial" panose="020B0604020202020204" pitchFamily="34" charset="0"/>
              </a:rPr>
              <a:t> </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Câu</a:t>
            </a:r>
            <a:r>
              <a:rPr kumimoji="0" lang="en-US" altLang="en-US" sz="36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altLang="en-US" sz="3600" b="1"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hỏi</a:t>
            </a:r>
            <a:r>
              <a:rPr kumimoji="0" lang="en-US" altLang="en-US" sz="36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4</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Nêu</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a:t>
            </a: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à</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thích</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4429760" y="378572"/>
            <a:ext cx="4490720" cy="52322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Tìm</a:t>
            </a:r>
            <a:r>
              <a:rPr kumimoji="0" lang="en-US" sz="3200" b="1" i="0" u="none" strike="noStrike" kern="120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hiểu</a:t>
            </a:r>
            <a:r>
              <a:rPr kumimoji="0" lang="en-US" sz="3200" b="1" i="0" u="none" strike="noStrike" kern="120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bài</a:t>
            </a:r>
            <a:endParaRPr kumimoji="0" lang="en-US" sz="3200" b="1" i="0" u="none" strike="noStrike" kern="120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endParaRPr>
          </a:p>
        </p:txBody>
      </p:sp>
      <p:sp>
        <p:nvSpPr>
          <p:cNvPr id="11" name="Freeform 5"/>
          <p:cNvSpPr/>
          <p:nvPr/>
        </p:nvSpPr>
        <p:spPr bwMode="auto">
          <a:xfrm>
            <a:off x="3627120" y="168244"/>
            <a:ext cx="1025267" cy="832651"/>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6EBA35"/>
          </a:solidFill>
          <a:ln w="63500" cap="flat">
            <a:noFill/>
            <a:prstDash val="solid"/>
            <a:miter lim="800000"/>
          </a:ln>
          <a:effectLst/>
        </p:spPr>
        <p:txBody>
          <a:bodyPr vert="horz" wrap="square" lIns="121883" tIns="60941" rIns="121883" bIns="60941"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16" name="图片 29"/>
          <p:cNvPicPr>
            <a:picLocks noChangeAspect="1"/>
          </p:cNvPicPr>
          <p:nvPr/>
        </p:nvPicPr>
        <p:blipFill rotWithShape="1">
          <a:blip r:embed="rId3">
            <a:extLst>
              <a:ext uri="{28A0092B-C50C-407E-A947-70E740481C1C}">
                <a14:useLocalDpi xmlns:a14="http://schemas.microsoft.com/office/drawing/2010/main" val="0"/>
              </a:ext>
            </a:extLst>
          </a:blip>
          <a:srcRect b="56888"/>
          <a:stretch>
            <a:fillRect/>
          </a:stretch>
        </p:blipFill>
        <p:spPr>
          <a:xfrm>
            <a:off x="25803" y="5277366"/>
            <a:ext cx="12166197" cy="1580440"/>
          </a:xfrm>
          <a:prstGeom prst="rect">
            <a:avLst/>
          </a:prstGeom>
        </p:spPr>
      </p:pic>
      <p:pic>
        <p:nvPicPr>
          <p:cNvPr id="20"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3373" y="-223810"/>
            <a:ext cx="1179455" cy="1224705"/>
          </a:xfrm>
          <a:prstGeom prst="rect">
            <a:avLst/>
          </a:prstGeom>
        </p:spPr>
      </p:pic>
      <p:pic>
        <p:nvPicPr>
          <p:cNvPr id="4" name="Picture 3" descr="A picture containing vector graphics&#10;&#10;Description automatically generated"/>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31990" y="731382"/>
            <a:ext cx="1416720" cy="141672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351942" y="2583697"/>
            <a:ext cx="9792919" cy="2658863"/>
          </a:xfrm>
          <a:prstGeom prst="roundRect">
            <a:avLst>
              <a:gd name="adj" fmla="val 0"/>
            </a:avLst>
          </a:prstGeom>
          <a:noFill/>
          <a:ln w="28575">
            <a:solidFill>
              <a:srgbClr val="6EBA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5" name="矩形 93"/>
          <p:cNvSpPr/>
          <p:nvPr/>
        </p:nvSpPr>
        <p:spPr>
          <a:xfrm>
            <a:off x="1301725" y="2564920"/>
            <a:ext cx="383991" cy="38404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6" name="矩形 93"/>
          <p:cNvSpPr/>
          <p:nvPr/>
        </p:nvSpPr>
        <p:spPr>
          <a:xfrm rot="10800000">
            <a:off x="10829898" y="4932420"/>
            <a:ext cx="383991" cy="38404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8" name="TextBox 7"/>
          <p:cNvSpPr txBox="1"/>
          <p:nvPr/>
        </p:nvSpPr>
        <p:spPr>
          <a:xfrm>
            <a:off x="3971877" y="4631072"/>
            <a:ext cx="1291873" cy="492443"/>
          </a:xfrm>
          <a:prstGeom prst="rect">
            <a:avLst/>
          </a:prstGeom>
          <a:noFill/>
        </p:spPr>
        <p:txBody>
          <a:bodyPr wrap="square" lIns="0" tIns="0" rIns="0" bIns="0" rtlCol="0">
            <a:spAutoFit/>
          </a:bodyPr>
          <a:lstStyle>
            <a:defPPr>
              <a:defRPr lang="zh-CN"/>
            </a:defPPr>
            <a:lvl1pPr>
              <a:defRPr sz="2200">
                <a:solidFill>
                  <a:schemeClr val="bg1"/>
                </a:solidFill>
                <a:latin typeface="Microsoft YaHei" panose="020B0503020204020204" pitchFamily="34" charset="-122"/>
                <a:ea typeface="Microsoft YaHei" panose="020B0503020204020204" pitchFamily="34" charset="-122"/>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lumMod val="10000"/>
                    <a:lumOff val="90000"/>
                  </a:prstClr>
                </a:solidFill>
                <a:effectLst/>
                <a:uLnTx/>
                <a:uFillTx/>
                <a:latin typeface="Microsoft YaHei" panose="020B0503020204020204" pitchFamily="34" charset="-122"/>
                <a:ea typeface="Microsoft YaHei" panose="020B0503020204020204" pitchFamily="34" charset="-122"/>
                <a:cs typeface="+mn-cs"/>
              </a:rPr>
              <a:t>添加</a:t>
            </a:r>
            <a:endParaRPr kumimoji="0" lang="en-US" altLang="zh-CN" sz="1600" b="1" i="0" u="none" strike="noStrike" kern="1200" cap="none" spc="0" normalizeH="0" baseline="0" noProof="0" dirty="0">
              <a:ln>
                <a:noFill/>
              </a:ln>
              <a:solidFill>
                <a:prstClr val="black">
                  <a:lumMod val="10000"/>
                  <a:lumOff val="90000"/>
                </a:prstClr>
              </a:solidFill>
              <a:effectLst/>
              <a:uLnTx/>
              <a:uFillTx/>
              <a:latin typeface="Microsoft YaHei" panose="020B0503020204020204" pitchFamily="34" charset="-122"/>
              <a:ea typeface="Microsoft YaHei" panose="020B0503020204020204" pitchFamily="34" charset="-122"/>
              <a:cs typeface="+mn-cs"/>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lumMod val="10000"/>
                    <a:lumOff val="90000"/>
                  </a:prstClr>
                </a:solidFill>
                <a:effectLst/>
                <a:uLnTx/>
                <a:uFillTx/>
                <a:latin typeface="Microsoft YaHei" panose="020B0503020204020204" pitchFamily="34" charset="-122"/>
                <a:ea typeface="Microsoft YaHei" panose="020B0503020204020204" pitchFamily="34" charset="-122"/>
                <a:cs typeface="+mn-cs"/>
              </a:rPr>
              <a:t>关键字</a:t>
            </a:r>
          </a:p>
        </p:txBody>
      </p:sp>
      <p:sp>
        <p:nvSpPr>
          <p:cNvPr id="15" name="TextBox 14"/>
          <p:cNvSpPr txBox="1"/>
          <p:nvPr/>
        </p:nvSpPr>
        <p:spPr>
          <a:xfrm>
            <a:off x="1883637" y="3548053"/>
            <a:ext cx="9295738" cy="830997"/>
          </a:xfrm>
          <a:prstGeom prst="rect">
            <a:avLst/>
          </a:prstGeom>
          <a:noFill/>
        </p:spPr>
        <p:txBody>
          <a:bodyPr wrap="square">
            <a:spAutoFit/>
          </a:bodyPr>
          <a:lstStyle/>
          <a:p>
            <a:pPr marL="0" marR="0" lvl="0" indent="0" algn="just" defTabSz="457200" rtl="0" eaLnBrk="1" fontAlgn="auto" latinLnBrk="0" hangingPunct="1">
              <a:lnSpc>
                <a:spcPct val="100000"/>
              </a:lnSpc>
              <a:spcBef>
                <a:spcPct val="50000"/>
              </a:spcBef>
              <a:spcAft>
                <a:spcPts val="0"/>
              </a:spcAft>
              <a:buClrTx/>
              <a:buSzTx/>
              <a:buFontTx/>
              <a:buNone/>
              <a:defRPr/>
            </a:pP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Dế</a:t>
            </a: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Mèn</a:t>
            </a: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4429760" y="2326640"/>
            <a:ext cx="4490720" cy="52322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Liên</a:t>
            </a:r>
            <a:r>
              <a:rPr kumimoji="0" lang="en-US" sz="3200" b="1" i="0" u="none" strike="noStrike" kern="120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hệ</a:t>
            </a:r>
            <a:r>
              <a:rPr kumimoji="0" lang="en-US" sz="3200" b="1" i="0" u="none" strike="noStrike" kern="120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bản</a:t>
            </a:r>
            <a:r>
              <a:rPr kumimoji="0" lang="en-US" sz="3200" b="1" i="0" u="none" strike="noStrike" kern="120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thân</a:t>
            </a:r>
            <a:endParaRPr kumimoji="0" lang="en-US" sz="3200" b="1" i="0" u="none" strike="noStrike" kern="120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endParaRPr>
          </a:p>
        </p:txBody>
      </p:sp>
      <p:sp>
        <p:nvSpPr>
          <p:cNvPr id="11" name="Freeform 5"/>
          <p:cNvSpPr/>
          <p:nvPr/>
        </p:nvSpPr>
        <p:spPr bwMode="auto">
          <a:xfrm>
            <a:off x="3627120" y="2116312"/>
            <a:ext cx="1067962" cy="95663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6EBA35"/>
          </a:solidFill>
          <a:ln w="63500" cap="flat">
            <a:noFill/>
            <a:prstDash val="solid"/>
            <a:miter lim="800000"/>
          </a:ln>
          <a:effectLst/>
        </p:spPr>
        <p:txBody>
          <a:bodyPr vert="horz" wrap="square" lIns="121883" tIns="60941" rIns="121883" bIns="60941"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16" name="图片 29"/>
          <p:cNvPicPr>
            <a:picLocks noChangeAspect="1"/>
          </p:cNvPicPr>
          <p:nvPr/>
        </p:nvPicPr>
        <p:blipFill rotWithShape="1">
          <a:blip r:embed="rId3">
            <a:extLst>
              <a:ext uri="{28A0092B-C50C-407E-A947-70E740481C1C}">
                <a14:useLocalDpi xmlns:a14="http://schemas.microsoft.com/office/drawing/2010/main" val="0"/>
              </a:ext>
            </a:extLst>
          </a:blip>
          <a:srcRect b="56888"/>
          <a:stretch>
            <a:fillRect/>
          </a:stretch>
        </p:blipFill>
        <p:spPr>
          <a:xfrm>
            <a:off x="25803" y="5277366"/>
            <a:ext cx="12166197" cy="1580440"/>
          </a:xfrm>
          <a:prstGeom prst="rect">
            <a:avLst/>
          </a:prstGeom>
        </p:spPr>
      </p:pic>
      <p:pic>
        <p:nvPicPr>
          <p:cNvPr id="17" name="图片 16"/>
          <p:cNvPicPr>
            <a:picLocks noChangeAspect="1"/>
          </p:cNvPicPr>
          <p:nvPr/>
        </p:nvPicPr>
        <p:blipFill rotWithShape="1">
          <a:blip r:embed="rId4" cstate="print">
            <a:extLst>
              <a:ext uri="{28A0092B-C50C-407E-A947-70E740481C1C}">
                <a14:useLocalDpi xmlns:a14="http://schemas.microsoft.com/office/drawing/2010/main" val="0"/>
              </a:ext>
            </a:extLst>
          </a:blip>
          <a:srcRect t="22718"/>
          <a:stretch>
            <a:fillRect/>
          </a:stretch>
        </p:blipFill>
        <p:spPr>
          <a:xfrm>
            <a:off x="25803" y="9758"/>
            <a:ext cx="3785643" cy="3428999"/>
          </a:xfrm>
          <a:prstGeom prst="rect">
            <a:avLst/>
          </a:prstGeom>
        </p:spPr>
      </p:pic>
      <p:pic>
        <p:nvPicPr>
          <p:cNvPr id="19" name="图片 17"/>
          <p:cNvPicPr>
            <a:picLocks noChangeAspect="1"/>
          </p:cNvPicPr>
          <p:nvPr/>
        </p:nvPicPr>
        <p:blipFill rotWithShape="1">
          <a:blip r:embed="rId5">
            <a:extLst>
              <a:ext uri="{28A0092B-C50C-407E-A947-70E740481C1C}">
                <a14:useLocalDpi xmlns:a14="http://schemas.microsoft.com/office/drawing/2010/main" val="0"/>
              </a:ext>
            </a:extLst>
          </a:blip>
          <a:srcRect l="20023" b="67764"/>
          <a:stretch>
            <a:fillRect/>
          </a:stretch>
        </p:blipFill>
        <p:spPr>
          <a:xfrm flipV="1">
            <a:off x="6751320" y="-1"/>
            <a:ext cx="5477370" cy="2207748"/>
          </a:xfrm>
          <a:prstGeom prst="rect">
            <a:avLst/>
          </a:prstGeom>
        </p:spPr>
      </p:pic>
      <p:pic>
        <p:nvPicPr>
          <p:cNvPr id="20"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373" y="1724258"/>
            <a:ext cx="1179455" cy="1224705"/>
          </a:xfrm>
          <a:prstGeom prst="rect">
            <a:avLst/>
          </a:prstGeom>
        </p:spPr>
      </p:pic>
      <p:pic>
        <p:nvPicPr>
          <p:cNvPr id="4" name="Picture 3" descr="A picture containing vector graphics&#10;&#10;Description automatically generated"/>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20483" y="1504951"/>
            <a:ext cx="2087880" cy="2087880"/>
          </a:xfrm>
          <a:prstGeom prst="rect">
            <a:avLst/>
          </a:prstGeom>
        </p:spPr>
      </p:pic>
      <p:pic>
        <p:nvPicPr>
          <p:cNvPr id="10" name="Picture 9"/>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8709" y="3180081"/>
            <a:ext cx="1416719" cy="2396704"/>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351942" y="2583697"/>
            <a:ext cx="9792919" cy="2658863"/>
          </a:xfrm>
          <a:prstGeom prst="roundRect">
            <a:avLst>
              <a:gd name="adj" fmla="val 0"/>
            </a:avLst>
          </a:prstGeom>
          <a:solidFill>
            <a:schemeClr val="bg1"/>
          </a:solidFill>
          <a:ln w="28575">
            <a:solidFill>
              <a:srgbClr val="6EBA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5" name="矩形 93"/>
          <p:cNvSpPr/>
          <p:nvPr/>
        </p:nvSpPr>
        <p:spPr>
          <a:xfrm>
            <a:off x="1301725" y="2564920"/>
            <a:ext cx="383991" cy="38404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6" name="矩形 93"/>
          <p:cNvSpPr/>
          <p:nvPr/>
        </p:nvSpPr>
        <p:spPr>
          <a:xfrm rot="10800000">
            <a:off x="10829898" y="4932420"/>
            <a:ext cx="383991" cy="38404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15" name="TextBox 14"/>
          <p:cNvSpPr txBox="1"/>
          <p:nvPr/>
        </p:nvSpPr>
        <p:spPr>
          <a:xfrm>
            <a:off x="1685925" y="2937629"/>
            <a:ext cx="9295738" cy="2306955"/>
          </a:xfrm>
          <a:prstGeom prst="rect">
            <a:avLst/>
          </a:prstGeom>
          <a:noFill/>
        </p:spPr>
        <p:txBody>
          <a:bodyPr wrap="square">
            <a:spAutoFit/>
          </a:bodyPr>
          <a:lstStyle/>
          <a:p>
            <a:pPr marL="0" marR="0" lvl="0" indent="0" algn="just" defTabSz="457200" rtl="0" eaLnBrk="1" fontAlgn="auto" latinLnBrk="0" hangingPunct="1">
              <a:lnSpc>
                <a:spcPct val="100000"/>
              </a:lnSpc>
              <a:spcBef>
                <a:spcPct val="50000"/>
              </a:spcBef>
              <a:spcAft>
                <a:spcPts val="0"/>
              </a:spcAft>
              <a:buClrTx/>
              <a:buSzTx/>
              <a:buFontTx/>
              <a:buNone/>
              <a:defRPr/>
            </a:pP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 </a:t>
            </a: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ngợi</a:t>
            </a: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Dế</a:t>
            </a: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Mèn</a:t>
            </a: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tấm</a:t>
            </a: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lòng</a:t>
            </a: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 hiệp, sẵn sàng</a:t>
            </a: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bênh</a:t>
            </a: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vực</a:t>
            </a: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yếu,  xoá bỏ những bất công</a:t>
            </a:r>
            <a:r>
              <a:rPr kumimoji="0" lang="en-US"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4429760" y="2326640"/>
            <a:ext cx="4490720" cy="52322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200" b="1" i="0" u="sng" strike="noStrike" kern="1200" cap="none" spc="0" normalizeH="0" baseline="0" noProof="0" dirty="0" err="1">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Nội</a:t>
            </a:r>
            <a:r>
              <a:rPr kumimoji="0" lang="en-US" sz="3200" b="1" i="0" u="sng" strike="noStrike" kern="120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 dung</a:t>
            </a:r>
            <a:r>
              <a:rPr kumimoji="0" lang="en-US" sz="3200" b="1" i="0" u="none" strike="noStrike" kern="120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a:t>
            </a:r>
          </a:p>
        </p:txBody>
      </p:sp>
      <p:sp>
        <p:nvSpPr>
          <p:cNvPr id="11" name="Freeform 5"/>
          <p:cNvSpPr/>
          <p:nvPr/>
        </p:nvSpPr>
        <p:spPr bwMode="auto">
          <a:xfrm>
            <a:off x="3763468" y="2207747"/>
            <a:ext cx="899819" cy="780736"/>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6EBA35"/>
          </a:solidFill>
          <a:ln w="63500" cap="flat">
            <a:noFill/>
            <a:prstDash val="solid"/>
            <a:miter lim="800000"/>
          </a:ln>
          <a:effectLst/>
        </p:spPr>
        <p:txBody>
          <a:bodyPr vert="horz" wrap="square" lIns="121883" tIns="60941" rIns="121883" bIns="60941"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16" name="图片 29"/>
          <p:cNvPicPr>
            <a:picLocks noChangeAspect="1"/>
          </p:cNvPicPr>
          <p:nvPr/>
        </p:nvPicPr>
        <p:blipFill rotWithShape="1">
          <a:blip r:embed="rId3">
            <a:extLst>
              <a:ext uri="{28A0092B-C50C-407E-A947-70E740481C1C}">
                <a14:useLocalDpi xmlns:a14="http://schemas.microsoft.com/office/drawing/2010/main" val="0"/>
              </a:ext>
            </a:extLst>
          </a:blip>
          <a:srcRect b="56888"/>
          <a:stretch>
            <a:fillRect/>
          </a:stretch>
        </p:blipFill>
        <p:spPr>
          <a:xfrm>
            <a:off x="25803" y="5277366"/>
            <a:ext cx="12166197" cy="1580440"/>
          </a:xfrm>
          <a:prstGeom prst="rect">
            <a:avLst/>
          </a:prstGeom>
        </p:spPr>
      </p:pic>
      <p:pic>
        <p:nvPicPr>
          <p:cNvPr id="17" name="图片 16"/>
          <p:cNvPicPr>
            <a:picLocks noChangeAspect="1"/>
          </p:cNvPicPr>
          <p:nvPr/>
        </p:nvPicPr>
        <p:blipFill rotWithShape="1">
          <a:blip r:embed="rId4" cstate="print">
            <a:extLst>
              <a:ext uri="{28A0092B-C50C-407E-A947-70E740481C1C}">
                <a14:useLocalDpi xmlns:a14="http://schemas.microsoft.com/office/drawing/2010/main" val="0"/>
              </a:ext>
            </a:extLst>
          </a:blip>
          <a:srcRect l="-1481" t="25037" r="1128" b="12687"/>
          <a:stretch>
            <a:fillRect/>
          </a:stretch>
        </p:blipFill>
        <p:spPr>
          <a:xfrm>
            <a:off x="-22225" y="387350"/>
            <a:ext cx="3785870" cy="2758440"/>
          </a:xfrm>
          <a:prstGeom prst="rect">
            <a:avLst/>
          </a:prstGeom>
        </p:spPr>
      </p:pic>
      <p:pic>
        <p:nvPicPr>
          <p:cNvPr id="19" name="图片 17"/>
          <p:cNvPicPr>
            <a:picLocks noChangeAspect="1"/>
          </p:cNvPicPr>
          <p:nvPr/>
        </p:nvPicPr>
        <p:blipFill rotWithShape="1">
          <a:blip r:embed="rId5">
            <a:extLst>
              <a:ext uri="{28A0092B-C50C-407E-A947-70E740481C1C}">
                <a14:useLocalDpi xmlns:a14="http://schemas.microsoft.com/office/drawing/2010/main" val="0"/>
              </a:ext>
            </a:extLst>
          </a:blip>
          <a:srcRect l="20023" b="67764"/>
          <a:stretch>
            <a:fillRect/>
          </a:stretch>
        </p:blipFill>
        <p:spPr>
          <a:xfrm flipV="1">
            <a:off x="6751320" y="-1"/>
            <a:ext cx="5477370" cy="2207748"/>
          </a:xfrm>
          <a:prstGeom prst="rect">
            <a:avLst/>
          </a:prstGeom>
        </p:spPr>
      </p:pic>
      <p:pic>
        <p:nvPicPr>
          <p:cNvPr id="20"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4997" y="1528622"/>
            <a:ext cx="1179455" cy="1224705"/>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p:nvPr/>
        </p:nvSpPr>
        <p:spPr>
          <a:xfrm>
            <a:off x="294640" y="1301591"/>
            <a:ext cx="11602720" cy="5219079"/>
          </a:xfrm>
          <a:custGeom>
            <a:avLst/>
            <a:gdLst>
              <a:gd name="connsiteX0" fmla="*/ 0 w 11602720"/>
              <a:gd name="connsiteY0" fmla="*/ 0 h 5219079"/>
              <a:gd name="connsiteX1" fmla="*/ 11602720 w 11602720"/>
              <a:gd name="connsiteY1" fmla="*/ 0 h 5219079"/>
              <a:gd name="connsiteX2" fmla="*/ 11602720 w 11602720"/>
              <a:gd name="connsiteY2" fmla="*/ 5219079 h 5219079"/>
              <a:gd name="connsiteX3" fmla="*/ 0 w 11602720"/>
              <a:gd name="connsiteY3" fmla="*/ 5219079 h 5219079"/>
              <a:gd name="connsiteX4" fmla="*/ 0 w 11602720"/>
              <a:gd name="connsiteY4" fmla="*/ 0 h 5219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2720" h="5219079" fill="none" extrusionOk="0">
                <a:moveTo>
                  <a:pt x="0" y="0"/>
                </a:moveTo>
                <a:cubicBezTo>
                  <a:pt x="2265313" y="109414"/>
                  <a:pt x="7775912" y="34279"/>
                  <a:pt x="11602720" y="0"/>
                </a:cubicBezTo>
                <a:cubicBezTo>
                  <a:pt x="11560529" y="1609820"/>
                  <a:pt x="11632610" y="3041926"/>
                  <a:pt x="11602720" y="5219079"/>
                </a:cubicBezTo>
                <a:cubicBezTo>
                  <a:pt x="6612408" y="5105542"/>
                  <a:pt x="4051974" y="5284592"/>
                  <a:pt x="0" y="5219079"/>
                </a:cubicBezTo>
                <a:cubicBezTo>
                  <a:pt x="37807" y="3486170"/>
                  <a:pt x="-133477" y="1987747"/>
                  <a:pt x="0" y="0"/>
                </a:cubicBezTo>
                <a:close/>
              </a:path>
              <a:path w="11602720" h="5219079" stroke="0" extrusionOk="0">
                <a:moveTo>
                  <a:pt x="0" y="0"/>
                </a:moveTo>
                <a:cubicBezTo>
                  <a:pt x="1322996" y="-109531"/>
                  <a:pt x="9083220" y="138172"/>
                  <a:pt x="11602720" y="0"/>
                </a:cubicBezTo>
                <a:cubicBezTo>
                  <a:pt x="11443492" y="1074316"/>
                  <a:pt x="11627725" y="3580416"/>
                  <a:pt x="11602720" y="5219079"/>
                </a:cubicBezTo>
                <a:cubicBezTo>
                  <a:pt x="7160599" y="5375033"/>
                  <a:pt x="1975940" y="5101232"/>
                  <a:pt x="0" y="5219079"/>
                </a:cubicBezTo>
                <a:cubicBezTo>
                  <a:pt x="-118949" y="3565910"/>
                  <a:pt x="-111187" y="2357017"/>
                  <a:pt x="0" y="0"/>
                </a:cubicBezTo>
                <a:close/>
              </a:path>
            </a:pathLst>
          </a:custGeom>
          <a:solidFill>
            <a:schemeClr val="bg1"/>
          </a:solidFill>
          <a:ln w="9525">
            <a:solidFill>
              <a:srgbClr val="6EBA35"/>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273050" marR="0" lvl="0" indent="-273050" algn="just" defTabSz="914400" rtl="0" eaLnBrk="1" fontAlgn="auto" latinLnBrk="0" hangingPunct="1">
              <a:lnSpc>
                <a:spcPct val="100000"/>
              </a:lnSpc>
              <a:spcBef>
                <a:spcPct val="0"/>
              </a:spcBef>
              <a:spcAft>
                <a:spcPts val="0"/>
              </a:spcAft>
              <a:buClrTx/>
              <a:buSzTx/>
              <a:buFontTx/>
              <a:buNone/>
              <a:defRPr/>
            </a:pP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Năm trước, khi gặp trời làm đói kém, mẹ em phải vay lương ăn của bọn nhện. Sau đấy, không may mẹ em </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mất đi</a:t>
            </a:r>
            <a:r>
              <a:rPr kumimoji="0" lang="en-US" altLang="en-US" sz="3600" b="0" i="0" u="none" strike="noStrike" kern="1200" cap="none" spc="0" normalizeH="0" baseline="0" noProof="0" dirty="0">
                <a:ln>
                  <a:noFill/>
                </a:ln>
                <a:solidFill>
                  <a:srgbClr val="EEECE1"/>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còn lại </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thui thủi </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có mình em. Mà em </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ốm yếu</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altLang="en-US" sz="3600" b="0" i="0" u="none" strike="noStrike" kern="1200" cap="none" spc="0" normalizeH="0" baseline="0" noProof="0" dirty="0">
                <a:ln>
                  <a:noFill/>
                </a:ln>
                <a:solidFill>
                  <a:srgbClr val="EEECE1"/>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kiếm bữa cũng </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chẳng đủ</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altLang="en-US" sz="3600" b="0" i="0" u="none" strike="noStrike" kern="1200" cap="none" spc="0" normalizeH="0" baseline="0" noProof="0" dirty="0">
                <a:ln>
                  <a:noFill/>
                </a:ln>
                <a:solidFill>
                  <a:srgbClr val="EEECE1"/>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Bao năm </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nghèo túng </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vẫn hoàn </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nghèo túng</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altLang="en-US" sz="3600" b="0" i="0" u="none" strike="noStrike" kern="1200" cap="none" spc="0" normalizeH="0" baseline="0" noProof="0" dirty="0">
                <a:ln>
                  <a:noFill/>
                </a:ln>
                <a:solidFill>
                  <a:srgbClr val="EEECE1"/>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Mấy bận bọn nhện đã </a:t>
            </a:r>
            <a:r>
              <a:rPr kumimoji="0" lang="en-US" alt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đánh</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nay bọn chúng chăng tơ ngang đường đe </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bắt em</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vặt chân</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altLang="en-US" sz="3600" b="0" i="0" u="none" strike="noStrike" kern="1200" cap="none" spc="0" normalizeH="0" baseline="0" noProof="0" dirty="0">
                <a:ln>
                  <a:noFill/>
                </a:ln>
                <a:solidFill>
                  <a:srgbClr val="EEECE1"/>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vặt cánh ăn thịt</a:t>
            </a:r>
            <a:r>
              <a:rPr kumimoji="0" lang="en-US" altLang="en-US" sz="3600" b="0" i="0" u="none" strike="noStrike" kern="1200" cap="none" spc="0" normalizeH="0" baseline="0" noProof="0" dirty="0">
                <a:ln>
                  <a:noFill/>
                </a:ln>
                <a:solidFill>
                  <a:srgbClr val="EEECE1"/>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em.</a:t>
            </a:r>
          </a:p>
          <a:p>
            <a:pPr marL="273050" marR="0" lvl="0" indent="-273050" algn="just" defTabSz="914400" rtl="0" eaLnBrk="1" fontAlgn="auto" latinLnBrk="0" hangingPunct="1">
              <a:lnSpc>
                <a:spcPct val="100000"/>
              </a:lnSpc>
              <a:spcBef>
                <a:spcPct val="0"/>
              </a:spcBef>
              <a:spcAft>
                <a:spcPts val="0"/>
              </a:spcAft>
              <a:buClrTx/>
              <a:buSzTx/>
              <a:buFontTx/>
              <a:buNone/>
              <a:defRPr/>
            </a:pP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Tôi </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xòe</a:t>
            </a:r>
            <a:r>
              <a:rPr kumimoji="0" lang="en-US" altLang="en-US" sz="3600" b="0" i="0" u="none" strike="noStrike" kern="1200" cap="none" spc="0" normalizeH="0" baseline="0" noProof="0" dirty="0">
                <a:ln>
                  <a:noFill/>
                </a:ln>
                <a:solidFill>
                  <a:srgbClr val="EEECE1"/>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cả hai càng ra, bảo Nhà Trò:</a:t>
            </a:r>
          </a:p>
          <a:p>
            <a:pPr marL="273050" marR="0" lvl="0" indent="-273050" algn="just" defTabSz="914400" rtl="0" eaLnBrk="1" fontAlgn="auto" latinLnBrk="0" hangingPunct="1">
              <a:lnSpc>
                <a:spcPct val="100000"/>
              </a:lnSpc>
              <a:spcBef>
                <a:spcPct val="0"/>
              </a:spcBef>
              <a:spcAft>
                <a:spcPts val="0"/>
              </a:spcAft>
              <a:buClrTx/>
              <a:buSzTx/>
              <a:buFontTx/>
              <a:buNone/>
              <a:defRPr/>
            </a:pP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Em </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đừng sợ</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Hãy trở về cùng với tôi đây. Đứa </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độc ác </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không thể cậy khỏe </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ăn hiếp </a:t>
            </a:r>
            <a:r>
              <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kẻ yếu.</a:t>
            </a:r>
            <a:endPar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Content Placeholder 2"/>
          <p:cNvSpPr txBox="1"/>
          <p:nvPr/>
        </p:nvSpPr>
        <p:spPr bwMode="auto">
          <a:xfrm>
            <a:off x="3552785" y="245889"/>
            <a:ext cx="5143517" cy="790430"/>
          </a:xfrm>
          <a:prstGeom prst="rect">
            <a:avLst/>
          </a:prstGeom>
        </p:spPr>
        <p:style>
          <a:lnRef idx="0">
            <a:schemeClr val="accent3"/>
          </a:lnRef>
          <a:fillRef idx="3">
            <a:schemeClr val="accent3"/>
          </a:fillRef>
          <a:effectRef idx="3">
            <a:schemeClr val="accent3"/>
          </a:effectRef>
          <a:fontRef idx="minor">
            <a:schemeClr val="lt1"/>
          </a:fontRef>
        </p:style>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marL="273050" marR="0" lvl="0" indent="-273050" algn="ctr" defTabSz="914400" rtl="0" eaLnBrk="1" fontAlgn="base" latinLnBrk="0" hangingPunct="1">
              <a:lnSpc>
                <a:spcPct val="100000"/>
              </a:lnSpc>
              <a:spcBef>
                <a:spcPct val="0"/>
              </a:spcBef>
              <a:spcAft>
                <a:spcPct val="0"/>
              </a:spcAft>
              <a:buClrTx/>
              <a:buSzTx/>
              <a:buFontTx/>
              <a:buNone/>
              <a:defRPr/>
            </a:pPr>
            <a:r>
              <a:rPr kumimoji="0" lang="en-US" altLang="x-none"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Luyện</a:t>
            </a:r>
            <a:r>
              <a:rPr kumimoji="0" lang="en-US" altLang="x-none"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x-none"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đọc</a:t>
            </a:r>
            <a:r>
              <a:rPr kumimoji="0" lang="en-US" altLang="x-none"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x-none"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diễn</a:t>
            </a:r>
            <a:r>
              <a:rPr kumimoji="0" lang="en-US" altLang="x-none"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x-none"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cảm</a:t>
            </a:r>
            <a:endParaRPr kumimoji="0" lang="en-US" altLang="x-none"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p:cNvSpPr/>
          <p:nvPr/>
        </p:nvSpPr>
        <p:spPr>
          <a:xfrm>
            <a:off x="1464365" y="1174874"/>
            <a:ext cx="9263270" cy="4731026"/>
          </a:xfrm>
          <a:custGeom>
            <a:avLst/>
            <a:gdLst>
              <a:gd name="connsiteX0" fmla="*/ 0 w 9263270"/>
              <a:gd name="connsiteY0" fmla="*/ 788520 h 4731026"/>
              <a:gd name="connsiteX1" fmla="*/ 788520 w 9263270"/>
              <a:gd name="connsiteY1" fmla="*/ 0 h 4731026"/>
              <a:gd name="connsiteX2" fmla="*/ 1302906 w 9263270"/>
              <a:gd name="connsiteY2" fmla="*/ 0 h 4731026"/>
              <a:gd name="connsiteX3" fmla="*/ 1740430 w 9263270"/>
              <a:gd name="connsiteY3" fmla="*/ 0 h 4731026"/>
              <a:gd name="connsiteX4" fmla="*/ 2408541 w 9263270"/>
              <a:gd name="connsiteY4" fmla="*/ 0 h 4731026"/>
              <a:gd name="connsiteX5" fmla="*/ 2846065 w 9263270"/>
              <a:gd name="connsiteY5" fmla="*/ 0 h 4731026"/>
              <a:gd name="connsiteX6" fmla="*/ 3514175 w 9263270"/>
              <a:gd name="connsiteY6" fmla="*/ 0 h 4731026"/>
              <a:gd name="connsiteX7" fmla="*/ 4259148 w 9263270"/>
              <a:gd name="connsiteY7" fmla="*/ 0 h 4731026"/>
              <a:gd name="connsiteX8" fmla="*/ 4696672 w 9263270"/>
              <a:gd name="connsiteY8" fmla="*/ 0 h 4731026"/>
              <a:gd name="connsiteX9" fmla="*/ 5441645 w 9263270"/>
              <a:gd name="connsiteY9" fmla="*/ 0 h 4731026"/>
              <a:gd name="connsiteX10" fmla="*/ 5956032 w 9263270"/>
              <a:gd name="connsiteY10" fmla="*/ 0 h 4731026"/>
              <a:gd name="connsiteX11" fmla="*/ 6393555 w 9263270"/>
              <a:gd name="connsiteY11" fmla="*/ 0 h 4731026"/>
              <a:gd name="connsiteX12" fmla="*/ 7061666 w 9263270"/>
              <a:gd name="connsiteY12" fmla="*/ 0 h 4731026"/>
              <a:gd name="connsiteX13" fmla="*/ 7422328 w 9263270"/>
              <a:gd name="connsiteY13" fmla="*/ 0 h 4731026"/>
              <a:gd name="connsiteX14" fmla="*/ 7859852 w 9263270"/>
              <a:gd name="connsiteY14" fmla="*/ 0 h 4731026"/>
              <a:gd name="connsiteX15" fmla="*/ 8474750 w 9263270"/>
              <a:gd name="connsiteY15" fmla="*/ 0 h 4731026"/>
              <a:gd name="connsiteX16" fmla="*/ 9263270 w 9263270"/>
              <a:gd name="connsiteY16" fmla="*/ 788520 h 4731026"/>
              <a:gd name="connsiteX17" fmla="*/ 9263270 w 9263270"/>
              <a:gd name="connsiteY17" fmla="*/ 1282644 h 4731026"/>
              <a:gd name="connsiteX18" fmla="*/ 9263270 w 9263270"/>
              <a:gd name="connsiteY18" fmla="*/ 1745229 h 4731026"/>
              <a:gd name="connsiteX19" fmla="*/ 9263270 w 9263270"/>
              <a:gd name="connsiteY19" fmla="*/ 2176274 h 4731026"/>
              <a:gd name="connsiteX20" fmla="*/ 9263270 w 9263270"/>
              <a:gd name="connsiteY20" fmla="*/ 2670398 h 4731026"/>
              <a:gd name="connsiteX21" fmla="*/ 9263270 w 9263270"/>
              <a:gd name="connsiteY21" fmla="*/ 3196063 h 4731026"/>
              <a:gd name="connsiteX22" fmla="*/ 9263270 w 9263270"/>
              <a:gd name="connsiteY22" fmla="*/ 3942506 h 4731026"/>
              <a:gd name="connsiteX23" fmla="*/ 8474750 w 9263270"/>
              <a:gd name="connsiteY23" fmla="*/ 4731026 h 4731026"/>
              <a:gd name="connsiteX24" fmla="*/ 8114088 w 9263270"/>
              <a:gd name="connsiteY24" fmla="*/ 4731026 h 4731026"/>
              <a:gd name="connsiteX25" fmla="*/ 7445978 w 9263270"/>
              <a:gd name="connsiteY25" fmla="*/ 4731026 h 4731026"/>
              <a:gd name="connsiteX26" fmla="*/ 6931592 w 9263270"/>
              <a:gd name="connsiteY26" fmla="*/ 4731026 h 4731026"/>
              <a:gd name="connsiteX27" fmla="*/ 6570930 w 9263270"/>
              <a:gd name="connsiteY27" fmla="*/ 4731026 h 4731026"/>
              <a:gd name="connsiteX28" fmla="*/ 6056544 w 9263270"/>
              <a:gd name="connsiteY28" fmla="*/ 4731026 h 4731026"/>
              <a:gd name="connsiteX29" fmla="*/ 5695882 w 9263270"/>
              <a:gd name="connsiteY29" fmla="*/ 4731026 h 4731026"/>
              <a:gd name="connsiteX30" fmla="*/ 5335221 w 9263270"/>
              <a:gd name="connsiteY30" fmla="*/ 4731026 h 4731026"/>
              <a:gd name="connsiteX31" fmla="*/ 4820835 w 9263270"/>
              <a:gd name="connsiteY31" fmla="*/ 4731026 h 4731026"/>
              <a:gd name="connsiteX32" fmla="*/ 4075861 w 9263270"/>
              <a:gd name="connsiteY32" fmla="*/ 4731026 h 4731026"/>
              <a:gd name="connsiteX33" fmla="*/ 3561475 w 9263270"/>
              <a:gd name="connsiteY33" fmla="*/ 4731026 h 4731026"/>
              <a:gd name="connsiteX34" fmla="*/ 3123951 w 9263270"/>
              <a:gd name="connsiteY34" fmla="*/ 4731026 h 4731026"/>
              <a:gd name="connsiteX35" fmla="*/ 2609565 w 9263270"/>
              <a:gd name="connsiteY35" fmla="*/ 4731026 h 4731026"/>
              <a:gd name="connsiteX36" fmla="*/ 2172041 w 9263270"/>
              <a:gd name="connsiteY36" fmla="*/ 4731026 h 4731026"/>
              <a:gd name="connsiteX37" fmla="*/ 1503931 w 9263270"/>
              <a:gd name="connsiteY37" fmla="*/ 4731026 h 4731026"/>
              <a:gd name="connsiteX38" fmla="*/ 788520 w 9263270"/>
              <a:gd name="connsiteY38" fmla="*/ 4731026 h 4731026"/>
              <a:gd name="connsiteX39" fmla="*/ 0 w 9263270"/>
              <a:gd name="connsiteY39" fmla="*/ 3942506 h 4731026"/>
              <a:gd name="connsiteX40" fmla="*/ 0 w 9263270"/>
              <a:gd name="connsiteY40" fmla="*/ 3416842 h 4731026"/>
              <a:gd name="connsiteX41" fmla="*/ 0 w 9263270"/>
              <a:gd name="connsiteY41" fmla="*/ 2985797 h 4731026"/>
              <a:gd name="connsiteX42" fmla="*/ 0 w 9263270"/>
              <a:gd name="connsiteY42" fmla="*/ 2397053 h 4731026"/>
              <a:gd name="connsiteX43" fmla="*/ 0 w 9263270"/>
              <a:gd name="connsiteY43" fmla="*/ 1839849 h 4731026"/>
              <a:gd name="connsiteX44" fmla="*/ 0 w 9263270"/>
              <a:gd name="connsiteY44" fmla="*/ 1314184 h 4731026"/>
              <a:gd name="connsiteX45" fmla="*/ 0 w 9263270"/>
              <a:gd name="connsiteY45" fmla="*/ 788520 h 473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63270" h="4731026" fill="none" extrusionOk="0">
                <a:moveTo>
                  <a:pt x="0" y="788520"/>
                </a:moveTo>
                <a:cubicBezTo>
                  <a:pt x="-41913" y="340125"/>
                  <a:pt x="324461" y="-14677"/>
                  <a:pt x="788520" y="0"/>
                </a:cubicBezTo>
                <a:cubicBezTo>
                  <a:pt x="983329" y="-41465"/>
                  <a:pt x="1073047" y="3970"/>
                  <a:pt x="1302906" y="0"/>
                </a:cubicBezTo>
                <a:cubicBezTo>
                  <a:pt x="1532765" y="-3970"/>
                  <a:pt x="1640299" y="48091"/>
                  <a:pt x="1740430" y="0"/>
                </a:cubicBezTo>
                <a:cubicBezTo>
                  <a:pt x="1840561" y="-48091"/>
                  <a:pt x="2083935" y="36147"/>
                  <a:pt x="2408541" y="0"/>
                </a:cubicBezTo>
                <a:cubicBezTo>
                  <a:pt x="2733147" y="-36147"/>
                  <a:pt x="2643726" y="27390"/>
                  <a:pt x="2846065" y="0"/>
                </a:cubicBezTo>
                <a:cubicBezTo>
                  <a:pt x="3048404" y="-27390"/>
                  <a:pt x="3328094" y="26811"/>
                  <a:pt x="3514175" y="0"/>
                </a:cubicBezTo>
                <a:cubicBezTo>
                  <a:pt x="3700256" y="-26811"/>
                  <a:pt x="4008443" y="53469"/>
                  <a:pt x="4259148" y="0"/>
                </a:cubicBezTo>
                <a:cubicBezTo>
                  <a:pt x="4509853" y="-53469"/>
                  <a:pt x="4506004" y="22563"/>
                  <a:pt x="4696672" y="0"/>
                </a:cubicBezTo>
                <a:cubicBezTo>
                  <a:pt x="4887340" y="-22563"/>
                  <a:pt x="5176215" y="74322"/>
                  <a:pt x="5441645" y="0"/>
                </a:cubicBezTo>
                <a:cubicBezTo>
                  <a:pt x="5707075" y="-74322"/>
                  <a:pt x="5707260" y="40898"/>
                  <a:pt x="5956032" y="0"/>
                </a:cubicBezTo>
                <a:cubicBezTo>
                  <a:pt x="6204804" y="-40898"/>
                  <a:pt x="6195442" y="20652"/>
                  <a:pt x="6393555" y="0"/>
                </a:cubicBezTo>
                <a:cubicBezTo>
                  <a:pt x="6591668" y="-20652"/>
                  <a:pt x="6895269" y="7204"/>
                  <a:pt x="7061666" y="0"/>
                </a:cubicBezTo>
                <a:cubicBezTo>
                  <a:pt x="7228063" y="-7204"/>
                  <a:pt x="7249944" y="16363"/>
                  <a:pt x="7422328" y="0"/>
                </a:cubicBezTo>
                <a:cubicBezTo>
                  <a:pt x="7594712" y="-16363"/>
                  <a:pt x="7683088" y="39957"/>
                  <a:pt x="7859852" y="0"/>
                </a:cubicBezTo>
                <a:cubicBezTo>
                  <a:pt x="8036616" y="-39957"/>
                  <a:pt x="8294059" y="38455"/>
                  <a:pt x="8474750" y="0"/>
                </a:cubicBezTo>
                <a:cubicBezTo>
                  <a:pt x="8877399" y="-119891"/>
                  <a:pt x="9228341" y="333955"/>
                  <a:pt x="9263270" y="788520"/>
                </a:cubicBezTo>
                <a:cubicBezTo>
                  <a:pt x="9306525" y="935076"/>
                  <a:pt x="9215951" y="1063409"/>
                  <a:pt x="9263270" y="1282644"/>
                </a:cubicBezTo>
                <a:cubicBezTo>
                  <a:pt x="9310589" y="1501879"/>
                  <a:pt x="9252801" y="1624420"/>
                  <a:pt x="9263270" y="1745229"/>
                </a:cubicBezTo>
                <a:cubicBezTo>
                  <a:pt x="9273739" y="1866039"/>
                  <a:pt x="9243241" y="1975539"/>
                  <a:pt x="9263270" y="2176274"/>
                </a:cubicBezTo>
                <a:cubicBezTo>
                  <a:pt x="9283299" y="2377009"/>
                  <a:pt x="9259083" y="2515618"/>
                  <a:pt x="9263270" y="2670398"/>
                </a:cubicBezTo>
                <a:cubicBezTo>
                  <a:pt x="9267457" y="2825178"/>
                  <a:pt x="9203776" y="2956399"/>
                  <a:pt x="9263270" y="3196063"/>
                </a:cubicBezTo>
                <a:cubicBezTo>
                  <a:pt x="9322764" y="3435727"/>
                  <a:pt x="9232889" y="3574831"/>
                  <a:pt x="9263270" y="3942506"/>
                </a:cubicBezTo>
                <a:cubicBezTo>
                  <a:pt x="9223943" y="4403382"/>
                  <a:pt x="8895162" y="4742431"/>
                  <a:pt x="8474750" y="4731026"/>
                </a:cubicBezTo>
                <a:cubicBezTo>
                  <a:pt x="8327835" y="4743023"/>
                  <a:pt x="8223525" y="4702387"/>
                  <a:pt x="8114088" y="4731026"/>
                </a:cubicBezTo>
                <a:cubicBezTo>
                  <a:pt x="8004651" y="4759665"/>
                  <a:pt x="7683098" y="4704740"/>
                  <a:pt x="7445978" y="4731026"/>
                </a:cubicBezTo>
                <a:cubicBezTo>
                  <a:pt x="7208858" y="4757312"/>
                  <a:pt x="7094302" y="4698001"/>
                  <a:pt x="6931592" y="4731026"/>
                </a:cubicBezTo>
                <a:cubicBezTo>
                  <a:pt x="6768882" y="4764051"/>
                  <a:pt x="6646377" y="4726511"/>
                  <a:pt x="6570930" y="4731026"/>
                </a:cubicBezTo>
                <a:cubicBezTo>
                  <a:pt x="6495483" y="4735541"/>
                  <a:pt x="6281426" y="4727318"/>
                  <a:pt x="6056544" y="4731026"/>
                </a:cubicBezTo>
                <a:cubicBezTo>
                  <a:pt x="5831662" y="4734734"/>
                  <a:pt x="5780279" y="4718662"/>
                  <a:pt x="5695882" y="4731026"/>
                </a:cubicBezTo>
                <a:cubicBezTo>
                  <a:pt x="5611485" y="4743390"/>
                  <a:pt x="5438706" y="4715953"/>
                  <a:pt x="5335221" y="4731026"/>
                </a:cubicBezTo>
                <a:cubicBezTo>
                  <a:pt x="5231736" y="4746099"/>
                  <a:pt x="5077893" y="4725859"/>
                  <a:pt x="4820835" y="4731026"/>
                </a:cubicBezTo>
                <a:cubicBezTo>
                  <a:pt x="4563777" y="4736193"/>
                  <a:pt x="4443573" y="4676956"/>
                  <a:pt x="4075861" y="4731026"/>
                </a:cubicBezTo>
                <a:cubicBezTo>
                  <a:pt x="3708149" y="4785096"/>
                  <a:pt x="3702166" y="4714802"/>
                  <a:pt x="3561475" y="4731026"/>
                </a:cubicBezTo>
                <a:cubicBezTo>
                  <a:pt x="3420784" y="4747250"/>
                  <a:pt x="3293757" y="4707749"/>
                  <a:pt x="3123951" y="4731026"/>
                </a:cubicBezTo>
                <a:cubicBezTo>
                  <a:pt x="2954145" y="4754303"/>
                  <a:pt x="2728683" y="4707654"/>
                  <a:pt x="2609565" y="4731026"/>
                </a:cubicBezTo>
                <a:cubicBezTo>
                  <a:pt x="2490447" y="4754398"/>
                  <a:pt x="2338884" y="4718487"/>
                  <a:pt x="2172041" y="4731026"/>
                </a:cubicBezTo>
                <a:cubicBezTo>
                  <a:pt x="2005198" y="4743565"/>
                  <a:pt x="1720100" y="4713629"/>
                  <a:pt x="1503931" y="4731026"/>
                </a:cubicBezTo>
                <a:cubicBezTo>
                  <a:pt x="1287762" y="4748423"/>
                  <a:pt x="1113153" y="4714868"/>
                  <a:pt x="788520" y="4731026"/>
                </a:cubicBezTo>
                <a:cubicBezTo>
                  <a:pt x="318665" y="4676551"/>
                  <a:pt x="33867" y="4476540"/>
                  <a:pt x="0" y="3942506"/>
                </a:cubicBezTo>
                <a:cubicBezTo>
                  <a:pt x="-21943" y="3801216"/>
                  <a:pt x="62495" y="3578572"/>
                  <a:pt x="0" y="3416842"/>
                </a:cubicBezTo>
                <a:cubicBezTo>
                  <a:pt x="-62495" y="3255112"/>
                  <a:pt x="33256" y="3158954"/>
                  <a:pt x="0" y="2985797"/>
                </a:cubicBezTo>
                <a:cubicBezTo>
                  <a:pt x="-33256" y="2812641"/>
                  <a:pt x="38202" y="2624179"/>
                  <a:pt x="0" y="2397053"/>
                </a:cubicBezTo>
                <a:cubicBezTo>
                  <a:pt x="-38202" y="2169927"/>
                  <a:pt x="43896" y="2011862"/>
                  <a:pt x="0" y="1839849"/>
                </a:cubicBezTo>
                <a:cubicBezTo>
                  <a:pt x="-43896" y="1667836"/>
                  <a:pt x="5699" y="1440420"/>
                  <a:pt x="0" y="1314184"/>
                </a:cubicBezTo>
                <a:cubicBezTo>
                  <a:pt x="-5699" y="1187948"/>
                  <a:pt x="21597" y="987549"/>
                  <a:pt x="0" y="788520"/>
                </a:cubicBezTo>
                <a:close/>
              </a:path>
              <a:path w="9263270" h="4731026" stroke="0" extrusionOk="0">
                <a:moveTo>
                  <a:pt x="0" y="788520"/>
                </a:moveTo>
                <a:cubicBezTo>
                  <a:pt x="-100860" y="417705"/>
                  <a:pt x="343043" y="26368"/>
                  <a:pt x="788520" y="0"/>
                </a:cubicBezTo>
                <a:cubicBezTo>
                  <a:pt x="933757" y="-15945"/>
                  <a:pt x="1118268" y="181"/>
                  <a:pt x="1226044" y="0"/>
                </a:cubicBezTo>
                <a:cubicBezTo>
                  <a:pt x="1333820" y="-181"/>
                  <a:pt x="1493116" y="37112"/>
                  <a:pt x="1586705" y="0"/>
                </a:cubicBezTo>
                <a:cubicBezTo>
                  <a:pt x="1680294" y="-37112"/>
                  <a:pt x="2005061" y="25456"/>
                  <a:pt x="2177954" y="0"/>
                </a:cubicBezTo>
                <a:cubicBezTo>
                  <a:pt x="2350847" y="-25456"/>
                  <a:pt x="2558995" y="12317"/>
                  <a:pt x="2922927" y="0"/>
                </a:cubicBezTo>
                <a:cubicBezTo>
                  <a:pt x="3286859" y="-12317"/>
                  <a:pt x="3210659" y="25240"/>
                  <a:pt x="3437313" y="0"/>
                </a:cubicBezTo>
                <a:cubicBezTo>
                  <a:pt x="3663967" y="-25240"/>
                  <a:pt x="3720237" y="14054"/>
                  <a:pt x="3874837" y="0"/>
                </a:cubicBezTo>
                <a:cubicBezTo>
                  <a:pt x="4029437" y="-14054"/>
                  <a:pt x="4339240" y="59756"/>
                  <a:pt x="4466085" y="0"/>
                </a:cubicBezTo>
                <a:cubicBezTo>
                  <a:pt x="4592930" y="-59756"/>
                  <a:pt x="4876175" y="12579"/>
                  <a:pt x="5057334" y="0"/>
                </a:cubicBezTo>
                <a:cubicBezTo>
                  <a:pt x="5238493" y="-12579"/>
                  <a:pt x="5402816" y="36481"/>
                  <a:pt x="5725445" y="0"/>
                </a:cubicBezTo>
                <a:cubicBezTo>
                  <a:pt x="6048074" y="-36481"/>
                  <a:pt x="6167113" y="78718"/>
                  <a:pt x="6470418" y="0"/>
                </a:cubicBezTo>
                <a:cubicBezTo>
                  <a:pt x="6773723" y="-78718"/>
                  <a:pt x="6966182" y="1713"/>
                  <a:pt x="7138528" y="0"/>
                </a:cubicBezTo>
                <a:cubicBezTo>
                  <a:pt x="7310874" y="-1713"/>
                  <a:pt x="7359456" y="9278"/>
                  <a:pt x="7499190" y="0"/>
                </a:cubicBezTo>
                <a:cubicBezTo>
                  <a:pt x="7638924" y="-9278"/>
                  <a:pt x="8022269" y="7789"/>
                  <a:pt x="8474750" y="0"/>
                </a:cubicBezTo>
                <a:cubicBezTo>
                  <a:pt x="8941260" y="-29086"/>
                  <a:pt x="9358226" y="305954"/>
                  <a:pt x="9263270" y="788520"/>
                </a:cubicBezTo>
                <a:cubicBezTo>
                  <a:pt x="9280810" y="1068154"/>
                  <a:pt x="9233358" y="1196591"/>
                  <a:pt x="9263270" y="1377264"/>
                </a:cubicBezTo>
                <a:cubicBezTo>
                  <a:pt x="9293182" y="1557937"/>
                  <a:pt x="9227699" y="1798943"/>
                  <a:pt x="9263270" y="1966008"/>
                </a:cubicBezTo>
                <a:cubicBezTo>
                  <a:pt x="9298841" y="2133073"/>
                  <a:pt x="9251823" y="2374439"/>
                  <a:pt x="9263270" y="2523212"/>
                </a:cubicBezTo>
                <a:cubicBezTo>
                  <a:pt x="9274717" y="2671985"/>
                  <a:pt x="9225372" y="2899262"/>
                  <a:pt x="9263270" y="3111956"/>
                </a:cubicBezTo>
                <a:cubicBezTo>
                  <a:pt x="9301168" y="3324650"/>
                  <a:pt x="9246673" y="3731131"/>
                  <a:pt x="9263270" y="3942506"/>
                </a:cubicBezTo>
                <a:cubicBezTo>
                  <a:pt x="9269207" y="4475294"/>
                  <a:pt x="8912006" y="4674508"/>
                  <a:pt x="8474750" y="4731026"/>
                </a:cubicBezTo>
                <a:cubicBezTo>
                  <a:pt x="8367331" y="4768223"/>
                  <a:pt x="8238801" y="4693998"/>
                  <a:pt x="8114088" y="4731026"/>
                </a:cubicBezTo>
                <a:cubicBezTo>
                  <a:pt x="7989375" y="4768054"/>
                  <a:pt x="7919352" y="4723525"/>
                  <a:pt x="7753427" y="4731026"/>
                </a:cubicBezTo>
                <a:cubicBezTo>
                  <a:pt x="7587502" y="4738527"/>
                  <a:pt x="7558202" y="4722138"/>
                  <a:pt x="7392765" y="4731026"/>
                </a:cubicBezTo>
                <a:cubicBezTo>
                  <a:pt x="7227328" y="4739914"/>
                  <a:pt x="7202603" y="4705300"/>
                  <a:pt x="7032104" y="4731026"/>
                </a:cubicBezTo>
                <a:cubicBezTo>
                  <a:pt x="6861605" y="4756752"/>
                  <a:pt x="6768928" y="4708194"/>
                  <a:pt x="6671442" y="4731026"/>
                </a:cubicBezTo>
                <a:cubicBezTo>
                  <a:pt x="6573956" y="4753858"/>
                  <a:pt x="6390980" y="4688302"/>
                  <a:pt x="6157056" y="4731026"/>
                </a:cubicBezTo>
                <a:cubicBezTo>
                  <a:pt x="5923132" y="4773750"/>
                  <a:pt x="5691906" y="4684868"/>
                  <a:pt x="5488945" y="4731026"/>
                </a:cubicBezTo>
                <a:cubicBezTo>
                  <a:pt x="5285984" y="4777184"/>
                  <a:pt x="4901407" y="4655488"/>
                  <a:pt x="4743972" y="4731026"/>
                </a:cubicBezTo>
                <a:cubicBezTo>
                  <a:pt x="4586537" y="4806564"/>
                  <a:pt x="4327443" y="4703988"/>
                  <a:pt x="4152724" y="4731026"/>
                </a:cubicBezTo>
                <a:cubicBezTo>
                  <a:pt x="3978005" y="4758064"/>
                  <a:pt x="3706777" y="4710660"/>
                  <a:pt x="3561475" y="4731026"/>
                </a:cubicBezTo>
                <a:cubicBezTo>
                  <a:pt x="3416173" y="4751392"/>
                  <a:pt x="3300313" y="4726274"/>
                  <a:pt x="3047089" y="4731026"/>
                </a:cubicBezTo>
                <a:cubicBezTo>
                  <a:pt x="2793865" y="4735778"/>
                  <a:pt x="2681516" y="4707475"/>
                  <a:pt x="2455841" y="4731026"/>
                </a:cubicBezTo>
                <a:cubicBezTo>
                  <a:pt x="2230166" y="4754577"/>
                  <a:pt x="2003008" y="4725623"/>
                  <a:pt x="1710868" y="4731026"/>
                </a:cubicBezTo>
                <a:cubicBezTo>
                  <a:pt x="1418728" y="4736429"/>
                  <a:pt x="1124762" y="4657455"/>
                  <a:pt x="788520" y="4731026"/>
                </a:cubicBezTo>
                <a:cubicBezTo>
                  <a:pt x="360517" y="4741500"/>
                  <a:pt x="-17564" y="4337772"/>
                  <a:pt x="0" y="3942506"/>
                </a:cubicBezTo>
                <a:cubicBezTo>
                  <a:pt x="-16399" y="3709208"/>
                  <a:pt x="26101" y="3600597"/>
                  <a:pt x="0" y="3416842"/>
                </a:cubicBezTo>
                <a:cubicBezTo>
                  <a:pt x="-26101" y="3233087"/>
                  <a:pt x="38747" y="3022127"/>
                  <a:pt x="0" y="2891177"/>
                </a:cubicBezTo>
                <a:cubicBezTo>
                  <a:pt x="-38747" y="2760227"/>
                  <a:pt x="46383" y="2477252"/>
                  <a:pt x="0" y="2333973"/>
                </a:cubicBezTo>
                <a:cubicBezTo>
                  <a:pt x="-46383" y="2190694"/>
                  <a:pt x="4650" y="2022138"/>
                  <a:pt x="0" y="1902928"/>
                </a:cubicBezTo>
                <a:cubicBezTo>
                  <a:pt x="-4650" y="1783719"/>
                  <a:pt x="33542" y="1540378"/>
                  <a:pt x="0" y="1440344"/>
                </a:cubicBezTo>
                <a:cubicBezTo>
                  <a:pt x="-33542" y="1340310"/>
                  <a:pt x="53654" y="956506"/>
                  <a:pt x="0" y="788520"/>
                </a:cubicBezTo>
                <a:close/>
              </a:path>
            </a:pathLst>
          </a:cu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矩形 9"/>
          <p:cNvSpPr/>
          <p:nvPr/>
        </p:nvSpPr>
        <p:spPr>
          <a:xfrm>
            <a:off x="518160" y="233164"/>
            <a:ext cx="11439936"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800" b="1" i="0" u="none" strike="noStrike" kern="1200" cap="none" spc="0" normalizeH="0" baseline="0" noProof="0" dirty="0" err="1">
                <a:ln w="28575" cmpd="thickThin">
                  <a:solidFill>
                    <a:srgbClr val="A7CF82"/>
                  </a:solidFill>
                </a:ln>
                <a:solidFill>
                  <a:srgbClr val="21801A"/>
                </a:solidFill>
                <a:effectLst/>
                <a:uLnTx/>
                <a:uFillTx/>
                <a:latin typeface="UTM Loko" panose="02040603050506020204" pitchFamily="18" charset="0"/>
                <a:ea typeface="Microsoft YaHei" panose="020B0503020204020204" pitchFamily="34" charset="-122"/>
                <a:cs typeface="+mn-cs"/>
              </a:rPr>
              <a:t>Có</a:t>
            </a:r>
            <a:r>
              <a:rPr kumimoji="0" lang="en-US" altLang="zh-CN" sz="4800" b="1" i="0" u="none" strike="noStrike" kern="1200" cap="none" spc="0" normalizeH="0" baseline="0" noProof="0" dirty="0">
                <a:ln w="28575" cmpd="thickThin">
                  <a:solidFill>
                    <a:srgbClr val="A7CF82"/>
                  </a:solidFill>
                </a:ln>
                <a:solidFill>
                  <a:srgbClr val="21801A"/>
                </a:solidFill>
                <a:effectLst/>
                <a:uLnTx/>
                <a:uFillTx/>
                <a:latin typeface="UTM Loko" panose="02040603050506020204" pitchFamily="18" charset="0"/>
                <a:ea typeface="Microsoft YaHei" panose="020B0503020204020204" pitchFamily="34" charset="-122"/>
                <a:cs typeface="+mn-cs"/>
              </a:rPr>
              <a:t> </a:t>
            </a:r>
            <a:r>
              <a:rPr kumimoji="0" lang="en-US" altLang="zh-CN" sz="4800" b="1" i="0" u="none" strike="noStrike" kern="1200" cap="none" spc="0" normalizeH="0" baseline="0" noProof="0" dirty="0" err="1">
                <a:ln w="28575" cmpd="thickThin">
                  <a:solidFill>
                    <a:srgbClr val="A7CF82"/>
                  </a:solidFill>
                </a:ln>
                <a:solidFill>
                  <a:srgbClr val="21801A"/>
                </a:solidFill>
                <a:effectLst/>
                <a:uLnTx/>
                <a:uFillTx/>
                <a:latin typeface="UTM Loko" panose="02040603050506020204" pitchFamily="18" charset="0"/>
                <a:ea typeface="Microsoft YaHei" panose="020B0503020204020204" pitchFamily="34" charset="-122"/>
                <a:cs typeface="+mn-cs"/>
              </a:rPr>
              <a:t>mấy</a:t>
            </a:r>
            <a:r>
              <a:rPr kumimoji="0" lang="en-US" altLang="zh-CN" sz="4800" b="1" i="0" u="none" strike="noStrike" kern="1200" cap="none" spc="0" normalizeH="0" baseline="0" noProof="0" dirty="0">
                <a:ln w="28575" cmpd="thickThin">
                  <a:solidFill>
                    <a:srgbClr val="A7CF82"/>
                  </a:solidFill>
                </a:ln>
                <a:solidFill>
                  <a:srgbClr val="21801A"/>
                </a:solidFill>
                <a:effectLst/>
                <a:uLnTx/>
                <a:uFillTx/>
                <a:latin typeface="UTM Loko" panose="02040603050506020204" pitchFamily="18" charset="0"/>
                <a:ea typeface="Microsoft YaHei" panose="020B0503020204020204" pitchFamily="34" charset="-122"/>
                <a:cs typeface="+mn-cs"/>
              </a:rPr>
              <a:t> </a:t>
            </a:r>
            <a:r>
              <a:rPr kumimoji="0" lang="en-US" altLang="zh-CN" sz="4800" b="1" i="0" u="none" strike="noStrike" kern="1200" cap="none" spc="0" normalizeH="0" baseline="0" noProof="0" dirty="0" err="1">
                <a:ln w="28575" cmpd="thickThin">
                  <a:solidFill>
                    <a:srgbClr val="A7CF82"/>
                  </a:solidFill>
                </a:ln>
                <a:solidFill>
                  <a:srgbClr val="21801A"/>
                </a:solidFill>
                <a:effectLst/>
                <a:uLnTx/>
                <a:uFillTx/>
                <a:latin typeface="UTM Loko" panose="02040603050506020204" pitchFamily="18" charset="0"/>
                <a:ea typeface="Microsoft YaHei" panose="020B0503020204020204" pitchFamily="34" charset="-122"/>
                <a:cs typeface="+mn-cs"/>
              </a:rPr>
              <a:t>nhân</a:t>
            </a:r>
            <a:r>
              <a:rPr kumimoji="0" lang="en-US" altLang="zh-CN" sz="4800" b="1" i="0" u="none" strike="noStrike" kern="1200" cap="none" spc="0" normalizeH="0" baseline="0" noProof="0" dirty="0">
                <a:ln w="28575" cmpd="thickThin">
                  <a:solidFill>
                    <a:srgbClr val="A7CF82"/>
                  </a:solidFill>
                </a:ln>
                <a:solidFill>
                  <a:srgbClr val="21801A"/>
                </a:solidFill>
                <a:effectLst/>
                <a:uLnTx/>
                <a:uFillTx/>
                <a:latin typeface="UTM Loko" panose="02040603050506020204" pitchFamily="18" charset="0"/>
                <a:ea typeface="Microsoft YaHei" panose="020B0503020204020204" pitchFamily="34" charset="-122"/>
                <a:cs typeface="+mn-cs"/>
              </a:rPr>
              <a:t> </a:t>
            </a:r>
            <a:r>
              <a:rPr kumimoji="0" lang="en-US" altLang="zh-CN" sz="4800" b="1" i="0" u="none" strike="noStrike" kern="1200" cap="none" spc="0" normalizeH="0" baseline="0" noProof="0" dirty="0" err="1">
                <a:ln w="28575" cmpd="thickThin">
                  <a:solidFill>
                    <a:srgbClr val="A7CF82"/>
                  </a:solidFill>
                </a:ln>
                <a:solidFill>
                  <a:srgbClr val="21801A"/>
                </a:solidFill>
                <a:effectLst/>
                <a:uLnTx/>
                <a:uFillTx/>
                <a:latin typeface="UTM Loko" panose="02040603050506020204" pitchFamily="18" charset="0"/>
                <a:ea typeface="Microsoft YaHei" panose="020B0503020204020204" pitchFamily="34" charset="-122"/>
                <a:cs typeface="+mn-cs"/>
              </a:rPr>
              <a:t>vật</a:t>
            </a:r>
            <a:r>
              <a:rPr kumimoji="0" lang="en-US" altLang="zh-CN" sz="4800" b="1" i="0" u="none" strike="noStrike" kern="1200" cap="none" spc="0" normalizeH="0" baseline="0" noProof="0" dirty="0">
                <a:ln w="28575" cmpd="thickThin">
                  <a:solidFill>
                    <a:srgbClr val="A7CF82"/>
                  </a:solidFill>
                </a:ln>
                <a:solidFill>
                  <a:srgbClr val="21801A"/>
                </a:solidFill>
                <a:effectLst/>
                <a:uLnTx/>
                <a:uFillTx/>
                <a:latin typeface="UTM Loko" panose="02040603050506020204" pitchFamily="18" charset="0"/>
                <a:ea typeface="Microsoft YaHei" panose="020B0503020204020204" pitchFamily="34" charset="-122"/>
                <a:cs typeface="+mn-cs"/>
              </a:rPr>
              <a:t> </a:t>
            </a:r>
            <a:r>
              <a:rPr kumimoji="0" lang="en-US" altLang="zh-CN" sz="4800" b="1" i="0" u="none" strike="noStrike" kern="1200" cap="none" spc="0" normalizeH="0" baseline="0" noProof="0" dirty="0" err="1">
                <a:ln w="28575" cmpd="thickThin">
                  <a:solidFill>
                    <a:srgbClr val="A7CF82"/>
                  </a:solidFill>
                </a:ln>
                <a:solidFill>
                  <a:srgbClr val="21801A"/>
                </a:solidFill>
                <a:effectLst/>
                <a:uLnTx/>
                <a:uFillTx/>
                <a:latin typeface="UTM Loko" panose="02040603050506020204" pitchFamily="18" charset="0"/>
                <a:ea typeface="Microsoft YaHei" panose="020B0503020204020204" pitchFamily="34" charset="-122"/>
                <a:cs typeface="+mn-cs"/>
              </a:rPr>
              <a:t>trong</a:t>
            </a:r>
            <a:r>
              <a:rPr kumimoji="0" lang="en-US" altLang="zh-CN" sz="4800" b="1" i="0" u="none" strike="noStrike" kern="1200" cap="none" spc="0" normalizeH="0" baseline="0" noProof="0" dirty="0">
                <a:ln w="28575" cmpd="thickThin">
                  <a:solidFill>
                    <a:srgbClr val="A7CF82"/>
                  </a:solidFill>
                </a:ln>
                <a:solidFill>
                  <a:srgbClr val="21801A"/>
                </a:solidFill>
                <a:effectLst/>
                <a:uLnTx/>
                <a:uFillTx/>
                <a:latin typeface="UTM Loko" panose="02040603050506020204" pitchFamily="18" charset="0"/>
                <a:ea typeface="Microsoft YaHei" panose="020B0503020204020204" pitchFamily="34" charset="-122"/>
                <a:cs typeface="+mn-cs"/>
              </a:rPr>
              <a:t> </a:t>
            </a:r>
            <a:r>
              <a:rPr kumimoji="0" lang="en-US" altLang="zh-CN" sz="4800" b="1" i="0" u="none" strike="noStrike" kern="1200" cap="none" spc="0" normalizeH="0" baseline="0" noProof="0" dirty="0" err="1">
                <a:ln w="28575" cmpd="thickThin">
                  <a:solidFill>
                    <a:srgbClr val="A7CF82"/>
                  </a:solidFill>
                </a:ln>
                <a:solidFill>
                  <a:srgbClr val="21801A"/>
                </a:solidFill>
                <a:effectLst/>
                <a:uLnTx/>
                <a:uFillTx/>
                <a:latin typeface="UTM Loko" panose="02040603050506020204" pitchFamily="18" charset="0"/>
                <a:ea typeface="Microsoft YaHei" panose="020B0503020204020204" pitchFamily="34" charset="-122"/>
                <a:cs typeface="+mn-cs"/>
              </a:rPr>
              <a:t>tranh</a:t>
            </a:r>
            <a:r>
              <a:rPr kumimoji="0" lang="en-US" altLang="zh-CN" sz="4800" b="1" i="0" u="none" strike="noStrike" kern="1200" cap="none" spc="0" normalizeH="0" baseline="0" noProof="0" dirty="0">
                <a:ln w="28575" cmpd="thickThin">
                  <a:solidFill>
                    <a:srgbClr val="A7CF82"/>
                  </a:solidFill>
                </a:ln>
                <a:solidFill>
                  <a:srgbClr val="21801A"/>
                </a:solidFill>
                <a:effectLst/>
                <a:uLnTx/>
                <a:uFillTx/>
                <a:latin typeface="UTM Loko" panose="02040603050506020204" pitchFamily="18" charset="0"/>
                <a:ea typeface="Microsoft YaHei" panose="020B0503020204020204" pitchFamily="34" charset="-122"/>
                <a:cs typeface="+mn-cs"/>
              </a:rPr>
              <a:t>?</a:t>
            </a:r>
          </a:p>
        </p:txBody>
      </p:sp>
      <p:pic>
        <p:nvPicPr>
          <p:cNvPr id="5" name="图片 7"/>
          <p:cNvPicPr>
            <a:picLocks noChangeAspect="1"/>
          </p:cNvPicPr>
          <p:nvPr/>
        </p:nvPicPr>
        <p:blipFill rotWithShape="1">
          <a:blip r:embed="rId3">
            <a:extLst>
              <a:ext uri="{28A0092B-C50C-407E-A947-70E740481C1C}">
                <a14:useLocalDpi xmlns:a14="http://schemas.microsoft.com/office/drawing/2010/main" val="0"/>
              </a:ext>
            </a:extLst>
          </a:blip>
          <a:srcRect b="58257"/>
          <a:stretch>
            <a:fillRect/>
          </a:stretch>
        </p:blipFill>
        <p:spPr>
          <a:xfrm>
            <a:off x="60960" y="5069282"/>
            <a:ext cx="12166197" cy="1859838"/>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4716" y="1068406"/>
            <a:ext cx="6183964" cy="5042191"/>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7434" y="4871826"/>
            <a:ext cx="10852366" cy="2165035"/>
          </a:xfrm>
          <a:prstGeom prst="rect">
            <a:avLst/>
          </a:prstGeom>
        </p:spPr>
      </p:pic>
      <p:sp>
        <p:nvSpPr>
          <p:cNvPr id="4" name="文本框 3"/>
          <p:cNvSpPr txBox="1"/>
          <p:nvPr/>
        </p:nvSpPr>
        <p:spPr>
          <a:xfrm>
            <a:off x="3907523" y="1580005"/>
            <a:ext cx="5307416" cy="762516"/>
          </a:xfrm>
          <a:prstGeom prst="rect">
            <a:avLst/>
          </a:prstGeom>
          <a:noFill/>
        </p:spPr>
        <p:txBody>
          <a:bodyPr wrap="square" rtlCol="0">
            <a:spAutoFit/>
          </a:bodyPr>
          <a:lstStyle/>
          <a:p>
            <a:pPr marL="0" marR="0" lvl="0" indent="0" algn="l" defTabSz="828675" rtl="0" eaLnBrk="1" fontAlgn="auto" latinLnBrk="0" hangingPunct="1">
              <a:lnSpc>
                <a:spcPct val="100000"/>
              </a:lnSpc>
              <a:spcBef>
                <a:spcPts val="0"/>
              </a:spcBef>
              <a:spcAft>
                <a:spcPts val="0"/>
              </a:spcAft>
              <a:buClrTx/>
              <a:buSzTx/>
              <a:buFontTx/>
              <a:buNone/>
              <a:defRPr/>
            </a:pPr>
            <a:r>
              <a:rPr kumimoji="0" lang="en-US" sz="4355" b="0" i="1"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355" b="0" i="1"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Đọc</a:t>
            </a:r>
            <a:r>
              <a:rPr kumimoji="0" lang="en-US" sz="4355" b="0" i="1"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355" b="0" i="1"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lại</a:t>
            </a:r>
            <a:r>
              <a:rPr kumimoji="0" lang="en-US" sz="4355" b="0" i="1"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355" b="0" i="1"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4355" b="0" i="1"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4355"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88483" y="3244787"/>
            <a:ext cx="1645296" cy="3180908"/>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997" y="2054098"/>
            <a:ext cx="3461529" cy="4573546"/>
          </a:xfrm>
          <a:prstGeom prst="rect">
            <a:avLst/>
          </a:prstGeom>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92679" y="127345"/>
            <a:ext cx="1803639" cy="1803639"/>
          </a:xfrm>
          <a:prstGeom prst="rect">
            <a:avLst/>
          </a:prstGeom>
        </p:spPr>
      </p:pic>
      <p:sp>
        <p:nvSpPr>
          <p:cNvPr id="11" name="文本框 10"/>
          <p:cNvSpPr txBox="1"/>
          <p:nvPr/>
        </p:nvSpPr>
        <p:spPr>
          <a:xfrm>
            <a:off x="3907523" y="2601634"/>
            <a:ext cx="5307416" cy="896527"/>
          </a:xfrm>
          <a:prstGeom prst="rect">
            <a:avLst/>
          </a:prstGeom>
          <a:noFill/>
        </p:spPr>
        <p:txBody>
          <a:bodyPr wrap="square" rtlCol="0">
            <a:spAutoFit/>
          </a:bodyPr>
          <a:lstStyle/>
          <a:p>
            <a:pPr marL="0" marR="0" lvl="0" indent="0" algn="l" defTabSz="829310" rtl="0" eaLnBrk="1" fontAlgn="auto" latinLnBrk="0" hangingPunct="1">
              <a:lnSpc>
                <a:spcPct val="120000"/>
              </a:lnSpc>
              <a:spcBef>
                <a:spcPts val="0"/>
              </a:spcBef>
              <a:spcAft>
                <a:spcPts val="0"/>
              </a:spcAft>
              <a:buClrTx/>
              <a:buSzTx/>
              <a:buFontTx/>
              <a:buNone/>
              <a:defRPr/>
            </a:pPr>
            <a:r>
              <a:rPr kumimoji="0" lang="en-US" sz="4355"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355"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Xem</a:t>
            </a:r>
            <a:r>
              <a:rPr kumimoji="0" lang="en-US" sz="4355"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355"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4355"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355"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tiếp</a:t>
            </a:r>
            <a:r>
              <a:rPr kumimoji="0" lang="en-US" sz="4355"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355"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theo</a:t>
            </a:r>
            <a:endParaRPr kumimoji="0" lang="zh-CN" altLang="en-US" sz="4355" b="0" i="0" u="none" strike="noStrike" kern="1200" cap="none" spc="0" normalizeH="0" baseline="0" noProof="0" dirty="0">
              <a:ln>
                <a:noFill/>
              </a:ln>
              <a:solidFill>
                <a:prstClr val="white"/>
              </a:solidFill>
              <a:effectLst/>
              <a:uLnTx/>
              <a:uFillTx/>
              <a:latin typeface="汉仪跳跳体简" panose="00020600040101010101" pitchFamily="18" charset="-122"/>
              <a:ea typeface="汉仪跳跳体简" panose="00020600040101010101" pitchFamily="18" charset="-122"/>
              <a:cs typeface="+mn-cs"/>
            </a:endParaRPr>
          </a:p>
        </p:txBody>
      </p:sp>
      <p:grpSp>
        <p:nvGrpSpPr>
          <p:cNvPr id="13" name="Group 12"/>
          <p:cNvGrpSpPr/>
          <p:nvPr/>
        </p:nvGrpSpPr>
        <p:grpSpPr>
          <a:xfrm>
            <a:off x="-1458050" y="-1002964"/>
            <a:ext cx="5504504" cy="2887837"/>
            <a:chOff x="-1572056" y="-708077"/>
            <a:chExt cx="6949751" cy="3646059"/>
          </a:xfrm>
        </p:grpSpPr>
        <p:pic>
          <p:nvPicPr>
            <p:cNvPr id="14" name="图片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15" name="文本框 4"/>
            <p:cNvSpPr txBox="1"/>
            <p:nvPr/>
          </p:nvSpPr>
          <p:spPr>
            <a:xfrm rot="21172697">
              <a:off x="-249364" y="1380295"/>
              <a:ext cx="4821413" cy="945072"/>
            </a:xfrm>
            <a:prstGeom prst="rect">
              <a:avLst/>
            </a:prstGeom>
            <a:noFill/>
          </p:spPr>
          <p:txBody>
            <a:bodyPr wrap="square" rtlCol="0">
              <a:spAutoFit/>
            </a:bodyPr>
            <a:lstStyle/>
            <a:p>
              <a:pPr marL="0" marR="0" lvl="0" indent="0" algn="ctr" defTabSz="828675" rtl="0" eaLnBrk="1" fontAlgn="auto" latinLnBrk="0" hangingPunct="1">
                <a:lnSpc>
                  <a:spcPct val="100000"/>
                </a:lnSpc>
                <a:spcBef>
                  <a:spcPts val="0"/>
                </a:spcBef>
                <a:spcAft>
                  <a:spcPts val="0"/>
                </a:spcAft>
                <a:buClrTx/>
                <a:buSzTx/>
                <a:buFontTx/>
                <a:buNone/>
                <a:defRPr/>
              </a:pPr>
              <a:r>
                <a:rPr kumimoji="0" lang="en-US" altLang="zh-CN" sz="4265"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Dặn</a:t>
              </a:r>
              <a:r>
                <a:rPr kumimoji="0" lang="en-US" altLang="zh-CN" sz="4265"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 </a:t>
              </a:r>
              <a:r>
                <a:rPr kumimoji="0" lang="en-US" altLang="zh-CN" sz="4265"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rPr>
                <a:t>dò</a:t>
              </a:r>
              <a:endParaRPr kumimoji="0" lang="zh-CN" altLang="en-US" sz="4265"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Isadora" panose="02040603050506020204" pitchFamily="18" charset="0"/>
                <a:ea typeface="汉仪跳跳体简" panose="00020600040101010101" pitchFamily="18" charset="-122"/>
                <a:cs typeface="+mn-cs"/>
              </a:endParaRPr>
            </a:p>
          </p:txBody>
        </p:sp>
      </p:gr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3"/>
                                        </p:tgtEl>
                                        <p:attrNameLst>
                                          <p:attrName>r</p:attrName>
                                        </p:attrNameLst>
                                      </p:cBhvr>
                                    </p:animRot>
                                    <p:animRot by="-240000">
                                      <p:cBhvr>
                                        <p:cTn id="18" dur="200" fill="hold">
                                          <p:stCondLst>
                                            <p:cond delay="200"/>
                                          </p:stCondLst>
                                        </p:cTn>
                                        <p:tgtEl>
                                          <p:spTgt spid="13"/>
                                        </p:tgtEl>
                                        <p:attrNameLst>
                                          <p:attrName>r</p:attrName>
                                        </p:attrNameLst>
                                      </p:cBhvr>
                                    </p:animRot>
                                    <p:animRot by="240000">
                                      <p:cBhvr>
                                        <p:cTn id="19" dur="200" fill="hold">
                                          <p:stCondLst>
                                            <p:cond delay="400"/>
                                          </p:stCondLst>
                                        </p:cTn>
                                        <p:tgtEl>
                                          <p:spTgt spid="13"/>
                                        </p:tgtEl>
                                        <p:attrNameLst>
                                          <p:attrName>r</p:attrName>
                                        </p:attrNameLst>
                                      </p:cBhvr>
                                    </p:animRot>
                                    <p:animRot by="-240000">
                                      <p:cBhvr>
                                        <p:cTn id="20" dur="200" fill="hold">
                                          <p:stCondLst>
                                            <p:cond delay="600"/>
                                          </p:stCondLst>
                                        </p:cTn>
                                        <p:tgtEl>
                                          <p:spTgt spid="13"/>
                                        </p:tgtEl>
                                        <p:attrNameLst>
                                          <p:attrName>r</p:attrName>
                                        </p:attrNameLst>
                                      </p:cBhvr>
                                    </p:animRot>
                                    <p:animRot by="120000">
                                      <p:cBhvr>
                                        <p:cTn id="21" dur="200" fill="hold">
                                          <p:stCondLst>
                                            <p:cond delay="800"/>
                                          </p:stCondLst>
                                        </p:cTn>
                                        <p:tgtEl>
                                          <p:spTgt spid="13"/>
                                        </p:tgtEl>
                                        <p:attrNameLst>
                                          <p:attrName>r</p:attrName>
                                        </p:attrNameLst>
                                      </p:cBhvr>
                                    </p:animRot>
                                  </p:childTnLst>
                                </p:cTn>
                              </p:par>
                            </p:childTnLst>
                          </p:cTn>
                        </p:par>
                        <p:par>
                          <p:cTn id="22" fill="hold">
                            <p:stCondLst>
                              <p:cond delay="1500"/>
                            </p:stCondLst>
                            <p:childTnLst>
                              <p:par>
                                <p:cTn id="23" presetID="47"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42"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par>
                          <p:cTn id="40" fill="hold">
                            <p:stCondLst>
                              <p:cond delay="4500"/>
                            </p:stCondLst>
                            <p:childTnLst>
                              <p:par>
                                <p:cTn id="41" presetID="12" presetClass="entr" presetSubtype="8"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p:tgtEl>
                                          <p:spTgt spid="4"/>
                                        </p:tgtEl>
                                        <p:attrNameLst>
                                          <p:attrName>ppt_x</p:attrName>
                                        </p:attrNameLst>
                                      </p:cBhvr>
                                      <p:tavLst>
                                        <p:tav tm="0">
                                          <p:val>
                                            <p:strVal val="#ppt_x-#ppt_w*1.125000"/>
                                          </p:val>
                                        </p:tav>
                                        <p:tav tm="100000">
                                          <p:val>
                                            <p:strVal val="#ppt_x"/>
                                          </p:val>
                                        </p:tav>
                                      </p:tavLst>
                                    </p:anim>
                                    <p:animEffect transition="in" filter="wipe(right)">
                                      <p:cBhvr>
                                        <p:cTn id="44" dur="500"/>
                                        <p:tgtEl>
                                          <p:spTgt spid="4"/>
                                        </p:tgtEl>
                                      </p:cBhvr>
                                    </p:animEffect>
                                  </p:childTnLst>
                                </p:cTn>
                              </p:par>
                            </p:childTnLst>
                          </p:cTn>
                        </p:par>
                        <p:par>
                          <p:cTn id="45" fill="hold">
                            <p:stCondLst>
                              <p:cond delay="5000"/>
                            </p:stCondLst>
                            <p:childTnLst>
                              <p:par>
                                <p:cTn id="46" presetID="12" presetClass="entr" presetSubtype="8"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p:tgtEl>
                                          <p:spTgt spid="11"/>
                                        </p:tgtEl>
                                        <p:attrNameLst>
                                          <p:attrName>ppt_x</p:attrName>
                                        </p:attrNameLst>
                                      </p:cBhvr>
                                      <p:tavLst>
                                        <p:tav tm="0">
                                          <p:val>
                                            <p:strVal val="#ppt_x-#ppt_w*1.125000"/>
                                          </p:val>
                                        </p:tav>
                                        <p:tav tm="100000">
                                          <p:val>
                                            <p:strVal val="#ppt_x"/>
                                          </p:val>
                                        </p:tav>
                                      </p:tavLst>
                                    </p:anim>
                                    <p:animEffect transition="in" filter="wipe(right)">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9"/>
          <p:cNvSpPr/>
          <p:nvPr/>
        </p:nvSpPr>
        <p:spPr>
          <a:xfrm>
            <a:off x="518160" y="233164"/>
            <a:ext cx="11439936"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800" b="1" i="0" u="none" strike="noStrike" kern="1200" cap="none" spc="0" normalizeH="0" baseline="0" noProof="0" dirty="0" err="1">
                <a:ln w="28575" cmpd="thickThin">
                  <a:solidFill>
                    <a:srgbClr val="A7CF82"/>
                  </a:solidFill>
                </a:ln>
                <a:solidFill>
                  <a:srgbClr val="21801A"/>
                </a:solidFill>
                <a:effectLst/>
                <a:uLnTx/>
                <a:uFillTx/>
                <a:latin typeface="UTM Loko" panose="02040603050506020204" pitchFamily="18" charset="0"/>
                <a:ea typeface="Microsoft YaHei" panose="020B0503020204020204" pitchFamily="34" charset="-122"/>
                <a:cs typeface="+mn-cs"/>
              </a:rPr>
              <a:t>Có</a:t>
            </a:r>
            <a:r>
              <a:rPr kumimoji="0" lang="en-US" altLang="zh-CN" sz="4800" b="1" i="0" u="none" strike="noStrike" kern="1200" cap="none" spc="0" normalizeH="0" baseline="0" noProof="0" dirty="0">
                <a:ln w="28575" cmpd="thickThin">
                  <a:solidFill>
                    <a:srgbClr val="A7CF82"/>
                  </a:solidFill>
                </a:ln>
                <a:solidFill>
                  <a:srgbClr val="21801A"/>
                </a:solidFill>
                <a:effectLst/>
                <a:uLnTx/>
                <a:uFillTx/>
                <a:latin typeface="UTM Loko" panose="02040603050506020204" pitchFamily="18" charset="0"/>
                <a:ea typeface="Microsoft YaHei" panose="020B0503020204020204" pitchFamily="34" charset="-122"/>
                <a:cs typeface="+mn-cs"/>
              </a:rPr>
              <a:t> 2 </a:t>
            </a:r>
            <a:r>
              <a:rPr kumimoji="0" lang="en-US" altLang="zh-CN" sz="4800" b="1" i="0" u="none" strike="noStrike" kern="1200" cap="none" spc="0" normalizeH="0" baseline="0" noProof="0" dirty="0" err="1">
                <a:ln w="28575" cmpd="thickThin">
                  <a:solidFill>
                    <a:srgbClr val="A7CF82"/>
                  </a:solidFill>
                </a:ln>
                <a:solidFill>
                  <a:srgbClr val="21801A"/>
                </a:solidFill>
                <a:effectLst/>
                <a:uLnTx/>
                <a:uFillTx/>
                <a:latin typeface="UTM Loko" panose="02040603050506020204" pitchFamily="18" charset="0"/>
                <a:ea typeface="Microsoft YaHei" panose="020B0503020204020204" pitchFamily="34" charset="-122"/>
                <a:cs typeface="+mn-cs"/>
              </a:rPr>
              <a:t>nhân</a:t>
            </a:r>
            <a:r>
              <a:rPr kumimoji="0" lang="en-US" altLang="zh-CN" sz="4800" b="1" i="0" u="none" strike="noStrike" kern="1200" cap="none" spc="0" normalizeH="0" baseline="0" noProof="0" dirty="0">
                <a:ln w="28575" cmpd="thickThin">
                  <a:solidFill>
                    <a:srgbClr val="A7CF82"/>
                  </a:solidFill>
                </a:ln>
                <a:solidFill>
                  <a:srgbClr val="21801A"/>
                </a:solidFill>
                <a:effectLst/>
                <a:uLnTx/>
                <a:uFillTx/>
                <a:latin typeface="UTM Loko" panose="02040603050506020204" pitchFamily="18" charset="0"/>
                <a:ea typeface="Microsoft YaHei" panose="020B0503020204020204" pitchFamily="34" charset="-122"/>
                <a:cs typeface="+mn-cs"/>
              </a:rPr>
              <a:t> </a:t>
            </a:r>
            <a:r>
              <a:rPr kumimoji="0" lang="en-US" altLang="zh-CN" sz="4800" b="1" i="0" u="none" strike="noStrike" kern="1200" cap="none" spc="0" normalizeH="0" baseline="0" noProof="0" dirty="0" err="1">
                <a:ln w="28575" cmpd="thickThin">
                  <a:solidFill>
                    <a:srgbClr val="A7CF82"/>
                  </a:solidFill>
                </a:ln>
                <a:solidFill>
                  <a:srgbClr val="21801A"/>
                </a:solidFill>
                <a:effectLst/>
                <a:uLnTx/>
                <a:uFillTx/>
                <a:latin typeface="UTM Loko" panose="02040603050506020204" pitchFamily="18" charset="0"/>
                <a:ea typeface="Microsoft YaHei" panose="020B0503020204020204" pitchFamily="34" charset="-122"/>
                <a:cs typeface="+mn-cs"/>
              </a:rPr>
              <a:t>vật</a:t>
            </a:r>
            <a:r>
              <a:rPr kumimoji="0" lang="en-US" altLang="zh-CN" sz="4800" b="1" i="0" u="none" strike="noStrike" kern="1200" cap="none" spc="0" normalizeH="0" baseline="0" noProof="0" dirty="0">
                <a:ln w="28575" cmpd="thickThin">
                  <a:solidFill>
                    <a:srgbClr val="A7CF82"/>
                  </a:solidFill>
                </a:ln>
                <a:solidFill>
                  <a:srgbClr val="21801A"/>
                </a:solidFill>
                <a:effectLst/>
                <a:uLnTx/>
                <a:uFillTx/>
                <a:latin typeface="UTM Loko" panose="02040603050506020204" pitchFamily="18" charset="0"/>
                <a:ea typeface="Microsoft YaHei" panose="020B0503020204020204" pitchFamily="34" charset="-122"/>
                <a:cs typeface="+mn-cs"/>
              </a:rPr>
              <a:t> </a:t>
            </a:r>
            <a:r>
              <a:rPr kumimoji="0" lang="en-US" altLang="zh-CN" sz="4800" b="1" i="0" u="none" strike="noStrike" kern="1200" cap="none" spc="0" normalizeH="0" baseline="0" noProof="0" dirty="0" err="1">
                <a:ln w="28575" cmpd="thickThin">
                  <a:solidFill>
                    <a:srgbClr val="A7CF82"/>
                  </a:solidFill>
                </a:ln>
                <a:solidFill>
                  <a:srgbClr val="21801A"/>
                </a:solidFill>
                <a:effectLst/>
                <a:uLnTx/>
                <a:uFillTx/>
                <a:latin typeface="UTM Loko" panose="02040603050506020204" pitchFamily="18" charset="0"/>
                <a:ea typeface="Microsoft YaHei" panose="020B0503020204020204" pitchFamily="34" charset="-122"/>
                <a:cs typeface="+mn-cs"/>
              </a:rPr>
              <a:t>trong</a:t>
            </a:r>
            <a:r>
              <a:rPr kumimoji="0" lang="en-US" altLang="zh-CN" sz="4800" b="1" i="0" u="none" strike="noStrike" kern="1200" cap="none" spc="0" normalizeH="0" baseline="0" noProof="0" dirty="0">
                <a:ln w="28575" cmpd="thickThin">
                  <a:solidFill>
                    <a:srgbClr val="A7CF82"/>
                  </a:solidFill>
                </a:ln>
                <a:solidFill>
                  <a:srgbClr val="21801A"/>
                </a:solidFill>
                <a:effectLst/>
                <a:uLnTx/>
                <a:uFillTx/>
                <a:latin typeface="UTM Loko" panose="02040603050506020204" pitchFamily="18" charset="0"/>
                <a:ea typeface="Microsoft YaHei" panose="020B0503020204020204" pitchFamily="34" charset="-122"/>
                <a:cs typeface="+mn-cs"/>
              </a:rPr>
              <a:t> </a:t>
            </a:r>
            <a:r>
              <a:rPr kumimoji="0" lang="en-US" altLang="zh-CN" sz="4800" b="1" i="0" u="none" strike="noStrike" kern="1200" cap="none" spc="0" normalizeH="0" baseline="0" noProof="0" dirty="0" err="1">
                <a:ln w="28575" cmpd="thickThin">
                  <a:solidFill>
                    <a:srgbClr val="A7CF82"/>
                  </a:solidFill>
                </a:ln>
                <a:solidFill>
                  <a:srgbClr val="21801A"/>
                </a:solidFill>
                <a:effectLst/>
                <a:uLnTx/>
                <a:uFillTx/>
                <a:latin typeface="UTM Loko" panose="02040603050506020204" pitchFamily="18" charset="0"/>
                <a:ea typeface="Microsoft YaHei" panose="020B0503020204020204" pitchFamily="34" charset="-122"/>
                <a:cs typeface="+mn-cs"/>
              </a:rPr>
              <a:t>tranh</a:t>
            </a:r>
            <a:r>
              <a:rPr kumimoji="0" lang="en-US" altLang="zh-CN" sz="4800" b="1" i="0" u="none" strike="noStrike" kern="1200" cap="none" spc="0" normalizeH="0" baseline="0" noProof="0" dirty="0">
                <a:ln w="28575" cmpd="thickThin">
                  <a:solidFill>
                    <a:srgbClr val="A7CF82"/>
                  </a:solidFill>
                </a:ln>
                <a:solidFill>
                  <a:srgbClr val="21801A"/>
                </a:solidFill>
                <a:effectLst/>
                <a:uLnTx/>
                <a:uFillTx/>
                <a:latin typeface="UTM Loko" panose="02040603050506020204" pitchFamily="18" charset="0"/>
                <a:ea typeface="Microsoft YaHei" panose="020B0503020204020204" pitchFamily="34" charset="-122"/>
                <a:cs typeface="+mn-cs"/>
              </a:rPr>
              <a:t>:</a:t>
            </a:r>
          </a:p>
        </p:txBody>
      </p:sp>
      <p:pic>
        <p:nvPicPr>
          <p:cNvPr id="5" name="图片 7"/>
          <p:cNvPicPr>
            <a:picLocks noChangeAspect="1"/>
          </p:cNvPicPr>
          <p:nvPr/>
        </p:nvPicPr>
        <p:blipFill rotWithShape="1">
          <a:blip r:embed="rId2">
            <a:extLst>
              <a:ext uri="{28A0092B-C50C-407E-A947-70E740481C1C}">
                <a14:useLocalDpi xmlns:a14="http://schemas.microsoft.com/office/drawing/2010/main" val="0"/>
              </a:ext>
            </a:extLst>
          </a:blip>
          <a:srcRect b="58257"/>
          <a:stretch>
            <a:fillRect/>
          </a:stretch>
        </p:blipFill>
        <p:spPr>
          <a:xfrm>
            <a:off x="60960" y="5069282"/>
            <a:ext cx="12166197" cy="1859838"/>
          </a:xfrm>
          <a:prstGeom prst="rect">
            <a:avLst/>
          </a:prstGeom>
        </p:spPr>
      </p:pic>
      <p:pic>
        <p:nvPicPr>
          <p:cNvPr id="6" name="Picture 5" descr="A picture containing text&#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0196" y="1185704"/>
            <a:ext cx="2543399" cy="3330128"/>
          </a:xfrm>
          <a:custGeom>
            <a:avLst/>
            <a:gdLst>
              <a:gd name="connsiteX0" fmla="*/ 0 w 2543399"/>
              <a:gd name="connsiteY0" fmla="*/ 0 h 3330128"/>
              <a:gd name="connsiteX1" fmla="*/ 457812 w 2543399"/>
              <a:gd name="connsiteY1" fmla="*/ 0 h 3330128"/>
              <a:gd name="connsiteX2" fmla="*/ 966492 w 2543399"/>
              <a:gd name="connsiteY2" fmla="*/ 0 h 3330128"/>
              <a:gd name="connsiteX3" fmla="*/ 1424303 w 2543399"/>
              <a:gd name="connsiteY3" fmla="*/ 0 h 3330128"/>
              <a:gd name="connsiteX4" fmla="*/ 1856681 w 2543399"/>
              <a:gd name="connsiteY4" fmla="*/ 0 h 3330128"/>
              <a:gd name="connsiteX5" fmla="*/ 2543399 w 2543399"/>
              <a:gd name="connsiteY5" fmla="*/ 0 h 3330128"/>
              <a:gd name="connsiteX6" fmla="*/ 2543399 w 2543399"/>
              <a:gd name="connsiteY6" fmla="*/ 455117 h 3330128"/>
              <a:gd name="connsiteX7" fmla="*/ 2543399 w 2543399"/>
              <a:gd name="connsiteY7" fmla="*/ 910235 h 3330128"/>
              <a:gd name="connsiteX8" fmla="*/ 2543399 w 2543399"/>
              <a:gd name="connsiteY8" fmla="*/ 1531859 h 3330128"/>
              <a:gd name="connsiteX9" fmla="*/ 2543399 w 2543399"/>
              <a:gd name="connsiteY9" fmla="*/ 2053579 h 3330128"/>
              <a:gd name="connsiteX10" fmla="*/ 2543399 w 2543399"/>
              <a:gd name="connsiteY10" fmla="*/ 2541998 h 3330128"/>
              <a:gd name="connsiteX11" fmla="*/ 2543399 w 2543399"/>
              <a:gd name="connsiteY11" fmla="*/ 3330128 h 3330128"/>
              <a:gd name="connsiteX12" fmla="*/ 2009285 w 2543399"/>
              <a:gd name="connsiteY12" fmla="*/ 3330128 h 3330128"/>
              <a:gd name="connsiteX13" fmla="*/ 1500605 w 2543399"/>
              <a:gd name="connsiteY13" fmla="*/ 3330128 h 3330128"/>
              <a:gd name="connsiteX14" fmla="*/ 1042794 w 2543399"/>
              <a:gd name="connsiteY14" fmla="*/ 3330128 h 3330128"/>
              <a:gd name="connsiteX15" fmla="*/ 584982 w 2543399"/>
              <a:gd name="connsiteY15" fmla="*/ 3330128 h 3330128"/>
              <a:gd name="connsiteX16" fmla="*/ 0 w 2543399"/>
              <a:gd name="connsiteY16" fmla="*/ 3330128 h 3330128"/>
              <a:gd name="connsiteX17" fmla="*/ 0 w 2543399"/>
              <a:gd name="connsiteY17" fmla="*/ 2775107 h 3330128"/>
              <a:gd name="connsiteX18" fmla="*/ 0 w 2543399"/>
              <a:gd name="connsiteY18" fmla="*/ 2153483 h 3330128"/>
              <a:gd name="connsiteX19" fmla="*/ 0 w 2543399"/>
              <a:gd name="connsiteY19" fmla="*/ 1598461 h 3330128"/>
              <a:gd name="connsiteX20" fmla="*/ 0 w 2543399"/>
              <a:gd name="connsiteY20" fmla="*/ 1043440 h 3330128"/>
              <a:gd name="connsiteX21" fmla="*/ 0 w 2543399"/>
              <a:gd name="connsiteY21" fmla="*/ 555021 h 3330128"/>
              <a:gd name="connsiteX22" fmla="*/ 0 w 2543399"/>
              <a:gd name="connsiteY22" fmla="*/ 0 h 3330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43399" h="3330128" fill="none" extrusionOk="0">
                <a:moveTo>
                  <a:pt x="0" y="0"/>
                </a:moveTo>
                <a:cubicBezTo>
                  <a:pt x="164413" y="-21442"/>
                  <a:pt x="249363" y="35568"/>
                  <a:pt x="457812" y="0"/>
                </a:cubicBezTo>
                <a:cubicBezTo>
                  <a:pt x="666261" y="-35568"/>
                  <a:pt x="828281" y="24757"/>
                  <a:pt x="966492" y="0"/>
                </a:cubicBezTo>
                <a:cubicBezTo>
                  <a:pt x="1104703" y="-24757"/>
                  <a:pt x="1322020" y="38754"/>
                  <a:pt x="1424303" y="0"/>
                </a:cubicBezTo>
                <a:cubicBezTo>
                  <a:pt x="1526586" y="-38754"/>
                  <a:pt x="1751872" y="49200"/>
                  <a:pt x="1856681" y="0"/>
                </a:cubicBezTo>
                <a:cubicBezTo>
                  <a:pt x="1961490" y="-49200"/>
                  <a:pt x="2354864" y="80906"/>
                  <a:pt x="2543399" y="0"/>
                </a:cubicBezTo>
                <a:cubicBezTo>
                  <a:pt x="2591672" y="165759"/>
                  <a:pt x="2497080" y="326731"/>
                  <a:pt x="2543399" y="455117"/>
                </a:cubicBezTo>
                <a:cubicBezTo>
                  <a:pt x="2589718" y="583503"/>
                  <a:pt x="2512127" y="749997"/>
                  <a:pt x="2543399" y="910235"/>
                </a:cubicBezTo>
                <a:cubicBezTo>
                  <a:pt x="2574671" y="1070473"/>
                  <a:pt x="2525975" y="1308334"/>
                  <a:pt x="2543399" y="1531859"/>
                </a:cubicBezTo>
                <a:cubicBezTo>
                  <a:pt x="2560823" y="1755384"/>
                  <a:pt x="2506653" y="1936949"/>
                  <a:pt x="2543399" y="2053579"/>
                </a:cubicBezTo>
                <a:cubicBezTo>
                  <a:pt x="2580145" y="2170209"/>
                  <a:pt x="2524530" y="2354558"/>
                  <a:pt x="2543399" y="2541998"/>
                </a:cubicBezTo>
                <a:cubicBezTo>
                  <a:pt x="2562268" y="2729438"/>
                  <a:pt x="2511277" y="3147273"/>
                  <a:pt x="2543399" y="3330128"/>
                </a:cubicBezTo>
                <a:cubicBezTo>
                  <a:pt x="2313411" y="3375140"/>
                  <a:pt x="2185032" y="3292582"/>
                  <a:pt x="2009285" y="3330128"/>
                </a:cubicBezTo>
                <a:cubicBezTo>
                  <a:pt x="1833538" y="3367674"/>
                  <a:pt x="1717017" y="3291264"/>
                  <a:pt x="1500605" y="3330128"/>
                </a:cubicBezTo>
                <a:cubicBezTo>
                  <a:pt x="1284193" y="3368992"/>
                  <a:pt x="1266247" y="3308717"/>
                  <a:pt x="1042794" y="3330128"/>
                </a:cubicBezTo>
                <a:cubicBezTo>
                  <a:pt x="819341" y="3351539"/>
                  <a:pt x="740104" y="3282733"/>
                  <a:pt x="584982" y="3330128"/>
                </a:cubicBezTo>
                <a:cubicBezTo>
                  <a:pt x="429860" y="3377523"/>
                  <a:pt x="244581" y="3297811"/>
                  <a:pt x="0" y="3330128"/>
                </a:cubicBezTo>
                <a:cubicBezTo>
                  <a:pt x="-47158" y="3170652"/>
                  <a:pt x="42328" y="3018965"/>
                  <a:pt x="0" y="2775107"/>
                </a:cubicBezTo>
                <a:cubicBezTo>
                  <a:pt x="-42328" y="2531249"/>
                  <a:pt x="48854" y="2441998"/>
                  <a:pt x="0" y="2153483"/>
                </a:cubicBezTo>
                <a:cubicBezTo>
                  <a:pt x="-48854" y="1864968"/>
                  <a:pt x="20042" y="1824800"/>
                  <a:pt x="0" y="1598461"/>
                </a:cubicBezTo>
                <a:cubicBezTo>
                  <a:pt x="-20042" y="1372122"/>
                  <a:pt x="51958" y="1191092"/>
                  <a:pt x="0" y="1043440"/>
                </a:cubicBezTo>
                <a:cubicBezTo>
                  <a:pt x="-51958" y="895788"/>
                  <a:pt x="49881" y="789830"/>
                  <a:pt x="0" y="555021"/>
                </a:cubicBezTo>
                <a:cubicBezTo>
                  <a:pt x="-49881" y="320212"/>
                  <a:pt x="13551" y="224694"/>
                  <a:pt x="0" y="0"/>
                </a:cubicBezTo>
                <a:close/>
              </a:path>
              <a:path w="2543399" h="3330128" stroke="0" extrusionOk="0">
                <a:moveTo>
                  <a:pt x="0" y="0"/>
                </a:moveTo>
                <a:cubicBezTo>
                  <a:pt x="270377" y="-44372"/>
                  <a:pt x="400700" y="17503"/>
                  <a:pt x="559548" y="0"/>
                </a:cubicBezTo>
                <a:cubicBezTo>
                  <a:pt x="718396" y="-17503"/>
                  <a:pt x="1001719" y="27354"/>
                  <a:pt x="1119096" y="0"/>
                </a:cubicBezTo>
                <a:cubicBezTo>
                  <a:pt x="1236473" y="-27354"/>
                  <a:pt x="1435482" y="37821"/>
                  <a:pt x="1551473" y="0"/>
                </a:cubicBezTo>
                <a:cubicBezTo>
                  <a:pt x="1667464" y="-37821"/>
                  <a:pt x="1842269" y="49715"/>
                  <a:pt x="2034719" y="0"/>
                </a:cubicBezTo>
                <a:cubicBezTo>
                  <a:pt x="2227169" y="-49715"/>
                  <a:pt x="2364490" y="47434"/>
                  <a:pt x="2543399" y="0"/>
                </a:cubicBezTo>
                <a:cubicBezTo>
                  <a:pt x="2563885" y="292701"/>
                  <a:pt x="2528934" y="323182"/>
                  <a:pt x="2543399" y="588323"/>
                </a:cubicBezTo>
                <a:cubicBezTo>
                  <a:pt x="2557864" y="853464"/>
                  <a:pt x="2528353" y="964929"/>
                  <a:pt x="2543399" y="1176645"/>
                </a:cubicBezTo>
                <a:cubicBezTo>
                  <a:pt x="2558445" y="1388361"/>
                  <a:pt x="2508211" y="1516852"/>
                  <a:pt x="2543399" y="1665064"/>
                </a:cubicBezTo>
                <a:cubicBezTo>
                  <a:pt x="2578587" y="1813276"/>
                  <a:pt x="2539479" y="1964362"/>
                  <a:pt x="2543399" y="2120181"/>
                </a:cubicBezTo>
                <a:cubicBezTo>
                  <a:pt x="2547319" y="2276000"/>
                  <a:pt x="2540790" y="2385879"/>
                  <a:pt x="2543399" y="2641902"/>
                </a:cubicBezTo>
                <a:cubicBezTo>
                  <a:pt x="2546008" y="2897925"/>
                  <a:pt x="2486688" y="3155045"/>
                  <a:pt x="2543399" y="3330128"/>
                </a:cubicBezTo>
                <a:cubicBezTo>
                  <a:pt x="2341670" y="3341129"/>
                  <a:pt x="2264158" y="3266670"/>
                  <a:pt x="2009285" y="3330128"/>
                </a:cubicBezTo>
                <a:cubicBezTo>
                  <a:pt x="1754412" y="3393586"/>
                  <a:pt x="1772496" y="3302334"/>
                  <a:pt x="1576907" y="3330128"/>
                </a:cubicBezTo>
                <a:cubicBezTo>
                  <a:pt x="1381318" y="3357922"/>
                  <a:pt x="1259035" y="3303731"/>
                  <a:pt x="1042794" y="3330128"/>
                </a:cubicBezTo>
                <a:cubicBezTo>
                  <a:pt x="826553" y="3356525"/>
                  <a:pt x="799098" y="3318038"/>
                  <a:pt x="610416" y="3330128"/>
                </a:cubicBezTo>
                <a:cubicBezTo>
                  <a:pt x="421734" y="3342218"/>
                  <a:pt x="171828" y="3291657"/>
                  <a:pt x="0" y="3330128"/>
                </a:cubicBezTo>
                <a:cubicBezTo>
                  <a:pt x="-20713" y="3085959"/>
                  <a:pt x="33224" y="3047474"/>
                  <a:pt x="0" y="2841709"/>
                </a:cubicBezTo>
                <a:cubicBezTo>
                  <a:pt x="-33224" y="2635944"/>
                  <a:pt x="51665" y="2571048"/>
                  <a:pt x="0" y="2319989"/>
                </a:cubicBezTo>
                <a:cubicBezTo>
                  <a:pt x="-51665" y="2068930"/>
                  <a:pt x="54849" y="1963661"/>
                  <a:pt x="0" y="1731667"/>
                </a:cubicBezTo>
                <a:cubicBezTo>
                  <a:pt x="-54849" y="1499673"/>
                  <a:pt x="31228" y="1413802"/>
                  <a:pt x="0" y="1176645"/>
                </a:cubicBezTo>
                <a:cubicBezTo>
                  <a:pt x="-31228" y="939488"/>
                  <a:pt x="57399" y="872831"/>
                  <a:pt x="0" y="688226"/>
                </a:cubicBezTo>
                <a:cubicBezTo>
                  <a:pt x="-57399" y="503621"/>
                  <a:pt x="3835" y="255332"/>
                  <a:pt x="0" y="0"/>
                </a:cubicBezTo>
                <a:close/>
              </a:path>
            </a:pathLst>
          </a:custGeom>
          <a:ln w="38100">
            <a:solidFill>
              <a:srgbClr val="329061"/>
            </a:solidFill>
          </a:ln>
        </p:spPr>
      </p:pic>
      <p:pic>
        <p:nvPicPr>
          <p:cNvPr id="10" name="Picture 9" descr="A picture containing fabric&#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17785" r="9820"/>
          <a:stretch>
            <a:fillRect/>
          </a:stretch>
        </p:blipFill>
        <p:spPr>
          <a:xfrm>
            <a:off x="6131970" y="1149895"/>
            <a:ext cx="3863082" cy="3401746"/>
          </a:xfrm>
          <a:custGeom>
            <a:avLst/>
            <a:gdLst>
              <a:gd name="connsiteX0" fmla="*/ 0 w 3863082"/>
              <a:gd name="connsiteY0" fmla="*/ 0 h 3401746"/>
              <a:gd name="connsiteX1" fmla="*/ 435976 w 3863082"/>
              <a:gd name="connsiteY1" fmla="*/ 0 h 3401746"/>
              <a:gd name="connsiteX2" fmla="*/ 1026476 w 3863082"/>
              <a:gd name="connsiteY2" fmla="*/ 0 h 3401746"/>
              <a:gd name="connsiteX3" fmla="*/ 1655607 w 3863082"/>
              <a:gd name="connsiteY3" fmla="*/ 0 h 3401746"/>
              <a:gd name="connsiteX4" fmla="*/ 2130214 w 3863082"/>
              <a:gd name="connsiteY4" fmla="*/ 0 h 3401746"/>
              <a:gd name="connsiteX5" fmla="*/ 2604821 w 3863082"/>
              <a:gd name="connsiteY5" fmla="*/ 0 h 3401746"/>
              <a:gd name="connsiteX6" fmla="*/ 3195321 w 3863082"/>
              <a:gd name="connsiteY6" fmla="*/ 0 h 3401746"/>
              <a:gd name="connsiteX7" fmla="*/ 3863082 w 3863082"/>
              <a:gd name="connsiteY7" fmla="*/ 0 h 3401746"/>
              <a:gd name="connsiteX8" fmla="*/ 3863082 w 3863082"/>
              <a:gd name="connsiteY8" fmla="*/ 498923 h 3401746"/>
              <a:gd name="connsiteX9" fmla="*/ 3863082 w 3863082"/>
              <a:gd name="connsiteY9" fmla="*/ 1099898 h 3401746"/>
              <a:gd name="connsiteX10" fmla="*/ 3863082 w 3863082"/>
              <a:gd name="connsiteY10" fmla="*/ 1564803 h 3401746"/>
              <a:gd name="connsiteX11" fmla="*/ 3863082 w 3863082"/>
              <a:gd name="connsiteY11" fmla="*/ 2097743 h 3401746"/>
              <a:gd name="connsiteX12" fmla="*/ 3863082 w 3863082"/>
              <a:gd name="connsiteY12" fmla="*/ 2732736 h 3401746"/>
              <a:gd name="connsiteX13" fmla="*/ 3863082 w 3863082"/>
              <a:gd name="connsiteY13" fmla="*/ 3401746 h 3401746"/>
              <a:gd name="connsiteX14" fmla="*/ 3388475 w 3863082"/>
              <a:gd name="connsiteY14" fmla="*/ 3401746 h 3401746"/>
              <a:gd name="connsiteX15" fmla="*/ 2836606 w 3863082"/>
              <a:gd name="connsiteY15" fmla="*/ 3401746 h 3401746"/>
              <a:gd name="connsiteX16" fmla="*/ 2400630 w 3863082"/>
              <a:gd name="connsiteY16" fmla="*/ 3401746 h 3401746"/>
              <a:gd name="connsiteX17" fmla="*/ 1926022 w 3863082"/>
              <a:gd name="connsiteY17" fmla="*/ 3401746 h 3401746"/>
              <a:gd name="connsiteX18" fmla="*/ 1296892 w 3863082"/>
              <a:gd name="connsiteY18" fmla="*/ 3401746 h 3401746"/>
              <a:gd name="connsiteX19" fmla="*/ 822285 w 3863082"/>
              <a:gd name="connsiteY19" fmla="*/ 3401746 h 3401746"/>
              <a:gd name="connsiteX20" fmla="*/ 0 w 3863082"/>
              <a:gd name="connsiteY20" fmla="*/ 3401746 h 3401746"/>
              <a:gd name="connsiteX21" fmla="*/ 0 w 3863082"/>
              <a:gd name="connsiteY21" fmla="*/ 2902823 h 3401746"/>
              <a:gd name="connsiteX22" fmla="*/ 0 w 3863082"/>
              <a:gd name="connsiteY22" fmla="*/ 2403901 h 3401746"/>
              <a:gd name="connsiteX23" fmla="*/ 0 w 3863082"/>
              <a:gd name="connsiteY23" fmla="*/ 1802925 h 3401746"/>
              <a:gd name="connsiteX24" fmla="*/ 0 w 3863082"/>
              <a:gd name="connsiteY24" fmla="*/ 1338020 h 3401746"/>
              <a:gd name="connsiteX25" fmla="*/ 0 w 3863082"/>
              <a:gd name="connsiteY25" fmla="*/ 873115 h 3401746"/>
              <a:gd name="connsiteX26" fmla="*/ 0 w 3863082"/>
              <a:gd name="connsiteY26" fmla="*/ 0 h 340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3082" h="3401746" fill="none" extrusionOk="0">
                <a:moveTo>
                  <a:pt x="0" y="0"/>
                </a:moveTo>
                <a:cubicBezTo>
                  <a:pt x="205311" y="-8186"/>
                  <a:pt x="255805" y="23516"/>
                  <a:pt x="435976" y="0"/>
                </a:cubicBezTo>
                <a:cubicBezTo>
                  <a:pt x="616147" y="-23516"/>
                  <a:pt x="869058" y="13626"/>
                  <a:pt x="1026476" y="0"/>
                </a:cubicBezTo>
                <a:cubicBezTo>
                  <a:pt x="1183894" y="-13626"/>
                  <a:pt x="1425083" y="30813"/>
                  <a:pt x="1655607" y="0"/>
                </a:cubicBezTo>
                <a:cubicBezTo>
                  <a:pt x="1886131" y="-30813"/>
                  <a:pt x="1914570" y="15505"/>
                  <a:pt x="2130214" y="0"/>
                </a:cubicBezTo>
                <a:cubicBezTo>
                  <a:pt x="2345858" y="-15505"/>
                  <a:pt x="2445583" y="31132"/>
                  <a:pt x="2604821" y="0"/>
                </a:cubicBezTo>
                <a:cubicBezTo>
                  <a:pt x="2764059" y="-31132"/>
                  <a:pt x="2995336" y="22920"/>
                  <a:pt x="3195321" y="0"/>
                </a:cubicBezTo>
                <a:cubicBezTo>
                  <a:pt x="3395306" y="-22920"/>
                  <a:pt x="3727782" y="1407"/>
                  <a:pt x="3863082" y="0"/>
                </a:cubicBezTo>
                <a:cubicBezTo>
                  <a:pt x="3868136" y="129865"/>
                  <a:pt x="3835501" y="342429"/>
                  <a:pt x="3863082" y="498923"/>
                </a:cubicBezTo>
                <a:cubicBezTo>
                  <a:pt x="3890663" y="655417"/>
                  <a:pt x="3797504" y="882238"/>
                  <a:pt x="3863082" y="1099898"/>
                </a:cubicBezTo>
                <a:cubicBezTo>
                  <a:pt x="3928660" y="1317559"/>
                  <a:pt x="3833237" y="1446121"/>
                  <a:pt x="3863082" y="1564803"/>
                </a:cubicBezTo>
                <a:cubicBezTo>
                  <a:pt x="3892927" y="1683486"/>
                  <a:pt x="3843850" y="1848938"/>
                  <a:pt x="3863082" y="2097743"/>
                </a:cubicBezTo>
                <a:cubicBezTo>
                  <a:pt x="3882314" y="2346548"/>
                  <a:pt x="3847959" y="2474234"/>
                  <a:pt x="3863082" y="2732736"/>
                </a:cubicBezTo>
                <a:cubicBezTo>
                  <a:pt x="3878205" y="2991238"/>
                  <a:pt x="3813927" y="3069521"/>
                  <a:pt x="3863082" y="3401746"/>
                </a:cubicBezTo>
                <a:cubicBezTo>
                  <a:pt x="3643146" y="3425217"/>
                  <a:pt x="3494794" y="3391927"/>
                  <a:pt x="3388475" y="3401746"/>
                </a:cubicBezTo>
                <a:cubicBezTo>
                  <a:pt x="3282156" y="3411565"/>
                  <a:pt x="3090078" y="3398920"/>
                  <a:pt x="2836606" y="3401746"/>
                </a:cubicBezTo>
                <a:cubicBezTo>
                  <a:pt x="2583134" y="3404572"/>
                  <a:pt x="2518327" y="3391124"/>
                  <a:pt x="2400630" y="3401746"/>
                </a:cubicBezTo>
                <a:cubicBezTo>
                  <a:pt x="2282933" y="3412368"/>
                  <a:pt x="2156278" y="3395225"/>
                  <a:pt x="1926022" y="3401746"/>
                </a:cubicBezTo>
                <a:cubicBezTo>
                  <a:pt x="1695766" y="3408267"/>
                  <a:pt x="1604513" y="3384389"/>
                  <a:pt x="1296892" y="3401746"/>
                </a:cubicBezTo>
                <a:cubicBezTo>
                  <a:pt x="989271" y="3419103"/>
                  <a:pt x="1018911" y="3401468"/>
                  <a:pt x="822285" y="3401746"/>
                </a:cubicBezTo>
                <a:cubicBezTo>
                  <a:pt x="625659" y="3402024"/>
                  <a:pt x="372443" y="3308967"/>
                  <a:pt x="0" y="3401746"/>
                </a:cubicBezTo>
                <a:cubicBezTo>
                  <a:pt x="-3129" y="3256345"/>
                  <a:pt x="8977" y="3099120"/>
                  <a:pt x="0" y="2902823"/>
                </a:cubicBezTo>
                <a:cubicBezTo>
                  <a:pt x="-8977" y="2706526"/>
                  <a:pt x="2403" y="2650122"/>
                  <a:pt x="0" y="2403901"/>
                </a:cubicBezTo>
                <a:cubicBezTo>
                  <a:pt x="-2403" y="2157680"/>
                  <a:pt x="22405" y="2094919"/>
                  <a:pt x="0" y="1802925"/>
                </a:cubicBezTo>
                <a:cubicBezTo>
                  <a:pt x="-22405" y="1510931"/>
                  <a:pt x="37195" y="1535426"/>
                  <a:pt x="0" y="1338020"/>
                </a:cubicBezTo>
                <a:cubicBezTo>
                  <a:pt x="-37195" y="1140614"/>
                  <a:pt x="53125" y="1098848"/>
                  <a:pt x="0" y="873115"/>
                </a:cubicBezTo>
                <a:cubicBezTo>
                  <a:pt x="-53125" y="647383"/>
                  <a:pt x="53703" y="390751"/>
                  <a:pt x="0" y="0"/>
                </a:cubicBezTo>
                <a:close/>
              </a:path>
              <a:path w="3863082" h="3401746" stroke="0" extrusionOk="0">
                <a:moveTo>
                  <a:pt x="0" y="0"/>
                </a:moveTo>
                <a:cubicBezTo>
                  <a:pt x="285324" y="-68291"/>
                  <a:pt x="388409" y="46747"/>
                  <a:pt x="590500" y="0"/>
                </a:cubicBezTo>
                <a:cubicBezTo>
                  <a:pt x="792591" y="-46747"/>
                  <a:pt x="894030" y="17187"/>
                  <a:pt x="1142369" y="0"/>
                </a:cubicBezTo>
                <a:cubicBezTo>
                  <a:pt x="1390708" y="-17187"/>
                  <a:pt x="1624100" y="63449"/>
                  <a:pt x="1771499" y="0"/>
                </a:cubicBezTo>
                <a:cubicBezTo>
                  <a:pt x="1918898" y="-63449"/>
                  <a:pt x="2149503" y="44182"/>
                  <a:pt x="2361999" y="0"/>
                </a:cubicBezTo>
                <a:cubicBezTo>
                  <a:pt x="2574495" y="-44182"/>
                  <a:pt x="2744187" y="14318"/>
                  <a:pt x="2875237" y="0"/>
                </a:cubicBezTo>
                <a:cubicBezTo>
                  <a:pt x="3006287" y="-14318"/>
                  <a:pt x="3134296" y="36989"/>
                  <a:pt x="3311213" y="0"/>
                </a:cubicBezTo>
                <a:cubicBezTo>
                  <a:pt x="3488130" y="-36989"/>
                  <a:pt x="3743477" y="7466"/>
                  <a:pt x="3863082" y="0"/>
                </a:cubicBezTo>
                <a:cubicBezTo>
                  <a:pt x="3914459" y="229620"/>
                  <a:pt x="3852729" y="431019"/>
                  <a:pt x="3863082" y="634993"/>
                </a:cubicBezTo>
                <a:cubicBezTo>
                  <a:pt x="3873435" y="838967"/>
                  <a:pt x="3843200" y="978805"/>
                  <a:pt x="3863082" y="1133915"/>
                </a:cubicBezTo>
                <a:cubicBezTo>
                  <a:pt x="3882964" y="1289025"/>
                  <a:pt x="3813016" y="1514240"/>
                  <a:pt x="3863082" y="1734890"/>
                </a:cubicBezTo>
                <a:cubicBezTo>
                  <a:pt x="3913148" y="1955540"/>
                  <a:pt x="3835396" y="2080666"/>
                  <a:pt x="3863082" y="2199796"/>
                </a:cubicBezTo>
                <a:cubicBezTo>
                  <a:pt x="3890768" y="2318926"/>
                  <a:pt x="3850514" y="2492184"/>
                  <a:pt x="3863082" y="2732736"/>
                </a:cubicBezTo>
                <a:cubicBezTo>
                  <a:pt x="3875650" y="2973288"/>
                  <a:pt x="3840892" y="3080840"/>
                  <a:pt x="3863082" y="3401746"/>
                </a:cubicBezTo>
                <a:cubicBezTo>
                  <a:pt x="3595259" y="3463282"/>
                  <a:pt x="3495725" y="3345266"/>
                  <a:pt x="3233952" y="3401746"/>
                </a:cubicBezTo>
                <a:cubicBezTo>
                  <a:pt x="2972179" y="3458226"/>
                  <a:pt x="2802787" y="3331394"/>
                  <a:pt x="2643452" y="3401746"/>
                </a:cubicBezTo>
                <a:cubicBezTo>
                  <a:pt x="2484117" y="3472098"/>
                  <a:pt x="2215445" y="3331185"/>
                  <a:pt x="2052952" y="3401746"/>
                </a:cubicBezTo>
                <a:cubicBezTo>
                  <a:pt x="1890459" y="3472307"/>
                  <a:pt x="1787703" y="3356798"/>
                  <a:pt x="1539714" y="3401746"/>
                </a:cubicBezTo>
                <a:cubicBezTo>
                  <a:pt x="1291725" y="3446694"/>
                  <a:pt x="1203112" y="3384284"/>
                  <a:pt x="1103738" y="3401746"/>
                </a:cubicBezTo>
                <a:cubicBezTo>
                  <a:pt x="1004364" y="3419208"/>
                  <a:pt x="694447" y="3375542"/>
                  <a:pt x="551869" y="3401746"/>
                </a:cubicBezTo>
                <a:cubicBezTo>
                  <a:pt x="409291" y="3427950"/>
                  <a:pt x="263926" y="3372109"/>
                  <a:pt x="0" y="3401746"/>
                </a:cubicBezTo>
                <a:cubicBezTo>
                  <a:pt x="-1450" y="3151824"/>
                  <a:pt x="27426" y="2963311"/>
                  <a:pt x="0" y="2834788"/>
                </a:cubicBezTo>
                <a:cubicBezTo>
                  <a:pt x="-27426" y="2706265"/>
                  <a:pt x="47779" y="2493813"/>
                  <a:pt x="0" y="2199796"/>
                </a:cubicBezTo>
                <a:cubicBezTo>
                  <a:pt x="-47779" y="1905779"/>
                  <a:pt x="57027" y="1930549"/>
                  <a:pt x="0" y="1666856"/>
                </a:cubicBezTo>
                <a:cubicBezTo>
                  <a:pt x="-57027" y="1403163"/>
                  <a:pt x="3723" y="1355873"/>
                  <a:pt x="0" y="1201950"/>
                </a:cubicBezTo>
                <a:cubicBezTo>
                  <a:pt x="-3723" y="1048027"/>
                  <a:pt x="46696" y="780796"/>
                  <a:pt x="0" y="669010"/>
                </a:cubicBezTo>
                <a:cubicBezTo>
                  <a:pt x="-46696" y="557224"/>
                  <a:pt x="38070" y="169524"/>
                  <a:pt x="0" y="0"/>
                </a:cubicBezTo>
                <a:close/>
              </a:path>
            </a:pathLst>
          </a:custGeom>
          <a:ln w="38100">
            <a:solidFill>
              <a:srgbClr val="329061"/>
            </a:solidFill>
          </a:ln>
        </p:spPr>
      </p:pic>
      <p:sp>
        <p:nvSpPr>
          <p:cNvPr id="11" name="Rectangle 10"/>
          <p:cNvSpPr/>
          <p:nvPr/>
        </p:nvSpPr>
        <p:spPr>
          <a:xfrm>
            <a:off x="1887923" y="4806467"/>
            <a:ext cx="3648719" cy="769441"/>
          </a:xfrm>
          <a:custGeom>
            <a:avLst/>
            <a:gdLst>
              <a:gd name="connsiteX0" fmla="*/ 0 w 3648719"/>
              <a:gd name="connsiteY0" fmla="*/ 0 h 769441"/>
              <a:gd name="connsiteX1" fmla="*/ 557733 w 3648719"/>
              <a:gd name="connsiteY1" fmla="*/ 0 h 769441"/>
              <a:gd name="connsiteX2" fmla="*/ 969517 w 3648719"/>
              <a:gd name="connsiteY2" fmla="*/ 0 h 769441"/>
              <a:gd name="connsiteX3" fmla="*/ 1527250 w 3648719"/>
              <a:gd name="connsiteY3" fmla="*/ 0 h 769441"/>
              <a:gd name="connsiteX4" fmla="*/ 1939034 w 3648719"/>
              <a:gd name="connsiteY4" fmla="*/ 0 h 769441"/>
              <a:gd name="connsiteX5" fmla="*/ 2460279 w 3648719"/>
              <a:gd name="connsiteY5" fmla="*/ 0 h 769441"/>
              <a:gd name="connsiteX6" fmla="*/ 3054499 w 3648719"/>
              <a:gd name="connsiteY6" fmla="*/ 0 h 769441"/>
              <a:gd name="connsiteX7" fmla="*/ 3648719 w 3648719"/>
              <a:gd name="connsiteY7" fmla="*/ 0 h 769441"/>
              <a:gd name="connsiteX8" fmla="*/ 3648719 w 3648719"/>
              <a:gd name="connsiteY8" fmla="*/ 369332 h 769441"/>
              <a:gd name="connsiteX9" fmla="*/ 3648719 w 3648719"/>
              <a:gd name="connsiteY9" fmla="*/ 769441 h 769441"/>
              <a:gd name="connsiteX10" fmla="*/ 3054499 w 3648719"/>
              <a:gd name="connsiteY10" fmla="*/ 769441 h 769441"/>
              <a:gd name="connsiteX11" fmla="*/ 2533253 w 3648719"/>
              <a:gd name="connsiteY11" fmla="*/ 769441 h 769441"/>
              <a:gd name="connsiteX12" fmla="*/ 2084982 w 3648719"/>
              <a:gd name="connsiteY12" fmla="*/ 769441 h 769441"/>
              <a:gd name="connsiteX13" fmla="*/ 1636711 w 3648719"/>
              <a:gd name="connsiteY13" fmla="*/ 769441 h 769441"/>
              <a:gd name="connsiteX14" fmla="*/ 1078978 w 3648719"/>
              <a:gd name="connsiteY14" fmla="*/ 769441 h 769441"/>
              <a:gd name="connsiteX15" fmla="*/ 630707 w 3648719"/>
              <a:gd name="connsiteY15" fmla="*/ 769441 h 769441"/>
              <a:gd name="connsiteX16" fmla="*/ 0 w 3648719"/>
              <a:gd name="connsiteY16" fmla="*/ 769441 h 769441"/>
              <a:gd name="connsiteX17" fmla="*/ 0 w 3648719"/>
              <a:gd name="connsiteY17" fmla="*/ 400109 h 769441"/>
              <a:gd name="connsiteX18" fmla="*/ 0 w 3648719"/>
              <a:gd name="connsiteY18"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48719" h="769441" fill="none" extrusionOk="0">
                <a:moveTo>
                  <a:pt x="0" y="0"/>
                </a:moveTo>
                <a:cubicBezTo>
                  <a:pt x="151042" y="-32988"/>
                  <a:pt x="309346" y="3887"/>
                  <a:pt x="557733" y="0"/>
                </a:cubicBezTo>
                <a:cubicBezTo>
                  <a:pt x="806120" y="-3887"/>
                  <a:pt x="850034" y="46064"/>
                  <a:pt x="969517" y="0"/>
                </a:cubicBezTo>
                <a:cubicBezTo>
                  <a:pt x="1089000" y="-46064"/>
                  <a:pt x="1280055" y="49435"/>
                  <a:pt x="1527250" y="0"/>
                </a:cubicBezTo>
                <a:cubicBezTo>
                  <a:pt x="1774445" y="-49435"/>
                  <a:pt x="1768758" y="16754"/>
                  <a:pt x="1939034" y="0"/>
                </a:cubicBezTo>
                <a:cubicBezTo>
                  <a:pt x="2109310" y="-16754"/>
                  <a:pt x="2299017" y="40676"/>
                  <a:pt x="2460279" y="0"/>
                </a:cubicBezTo>
                <a:cubicBezTo>
                  <a:pt x="2621541" y="-40676"/>
                  <a:pt x="2858488" y="21118"/>
                  <a:pt x="3054499" y="0"/>
                </a:cubicBezTo>
                <a:cubicBezTo>
                  <a:pt x="3250510" y="-21118"/>
                  <a:pt x="3407058" y="43084"/>
                  <a:pt x="3648719" y="0"/>
                </a:cubicBezTo>
                <a:cubicBezTo>
                  <a:pt x="3673084" y="126668"/>
                  <a:pt x="3616724" y="244724"/>
                  <a:pt x="3648719" y="369332"/>
                </a:cubicBezTo>
                <a:cubicBezTo>
                  <a:pt x="3680714" y="493940"/>
                  <a:pt x="3605860" y="679961"/>
                  <a:pt x="3648719" y="769441"/>
                </a:cubicBezTo>
                <a:cubicBezTo>
                  <a:pt x="3455209" y="772320"/>
                  <a:pt x="3266520" y="750288"/>
                  <a:pt x="3054499" y="769441"/>
                </a:cubicBezTo>
                <a:cubicBezTo>
                  <a:pt x="2842478" y="788594"/>
                  <a:pt x="2678072" y="722179"/>
                  <a:pt x="2533253" y="769441"/>
                </a:cubicBezTo>
                <a:cubicBezTo>
                  <a:pt x="2388434" y="816703"/>
                  <a:pt x="2263109" y="744424"/>
                  <a:pt x="2084982" y="769441"/>
                </a:cubicBezTo>
                <a:cubicBezTo>
                  <a:pt x="1906855" y="794458"/>
                  <a:pt x="1846607" y="769015"/>
                  <a:pt x="1636711" y="769441"/>
                </a:cubicBezTo>
                <a:cubicBezTo>
                  <a:pt x="1426815" y="769867"/>
                  <a:pt x="1231455" y="759462"/>
                  <a:pt x="1078978" y="769441"/>
                </a:cubicBezTo>
                <a:cubicBezTo>
                  <a:pt x="926501" y="779420"/>
                  <a:pt x="854654" y="733805"/>
                  <a:pt x="630707" y="769441"/>
                </a:cubicBezTo>
                <a:cubicBezTo>
                  <a:pt x="406760" y="805077"/>
                  <a:pt x="281734" y="697175"/>
                  <a:pt x="0" y="769441"/>
                </a:cubicBezTo>
                <a:cubicBezTo>
                  <a:pt x="-1604" y="667117"/>
                  <a:pt x="20330" y="559553"/>
                  <a:pt x="0" y="400109"/>
                </a:cubicBezTo>
                <a:cubicBezTo>
                  <a:pt x="-20330" y="240665"/>
                  <a:pt x="14086" y="188744"/>
                  <a:pt x="0" y="0"/>
                </a:cubicBezTo>
                <a:close/>
              </a:path>
              <a:path w="3648719" h="769441" stroke="0" extrusionOk="0">
                <a:moveTo>
                  <a:pt x="0" y="0"/>
                </a:moveTo>
                <a:cubicBezTo>
                  <a:pt x="100254" y="-46664"/>
                  <a:pt x="347812" y="52026"/>
                  <a:pt x="448271" y="0"/>
                </a:cubicBezTo>
                <a:cubicBezTo>
                  <a:pt x="548730" y="-52026"/>
                  <a:pt x="835847" y="40085"/>
                  <a:pt x="969517" y="0"/>
                </a:cubicBezTo>
                <a:cubicBezTo>
                  <a:pt x="1103187" y="-40085"/>
                  <a:pt x="1338388" y="50033"/>
                  <a:pt x="1527250" y="0"/>
                </a:cubicBezTo>
                <a:cubicBezTo>
                  <a:pt x="1716112" y="-50033"/>
                  <a:pt x="1766867" y="21798"/>
                  <a:pt x="1939034" y="0"/>
                </a:cubicBezTo>
                <a:cubicBezTo>
                  <a:pt x="2111201" y="-21798"/>
                  <a:pt x="2302940" y="12429"/>
                  <a:pt x="2496766" y="0"/>
                </a:cubicBezTo>
                <a:cubicBezTo>
                  <a:pt x="2690592" y="-12429"/>
                  <a:pt x="2840226" y="11300"/>
                  <a:pt x="3090986" y="0"/>
                </a:cubicBezTo>
                <a:cubicBezTo>
                  <a:pt x="3341746" y="-11300"/>
                  <a:pt x="3452072" y="21183"/>
                  <a:pt x="3648719" y="0"/>
                </a:cubicBezTo>
                <a:cubicBezTo>
                  <a:pt x="3660269" y="77720"/>
                  <a:pt x="3620877" y="286404"/>
                  <a:pt x="3648719" y="361637"/>
                </a:cubicBezTo>
                <a:cubicBezTo>
                  <a:pt x="3676561" y="436870"/>
                  <a:pt x="3647205" y="608028"/>
                  <a:pt x="3648719" y="769441"/>
                </a:cubicBezTo>
                <a:cubicBezTo>
                  <a:pt x="3540438" y="815560"/>
                  <a:pt x="3306371" y="754251"/>
                  <a:pt x="3200448" y="769441"/>
                </a:cubicBezTo>
                <a:cubicBezTo>
                  <a:pt x="3094525" y="784631"/>
                  <a:pt x="2863541" y="751852"/>
                  <a:pt x="2715689" y="769441"/>
                </a:cubicBezTo>
                <a:cubicBezTo>
                  <a:pt x="2567837" y="787030"/>
                  <a:pt x="2442274" y="737015"/>
                  <a:pt x="2267418" y="769441"/>
                </a:cubicBezTo>
                <a:cubicBezTo>
                  <a:pt x="2092562" y="801867"/>
                  <a:pt x="1831925" y="703488"/>
                  <a:pt x="1709685" y="769441"/>
                </a:cubicBezTo>
                <a:cubicBezTo>
                  <a:pt x="1587445" y="835394"/>
                  <a:pt x="1448487" y="722497"/>
                  <a:pt x="1261414" y="769441"/>
                </a:cubicBezTo>
                <a:cubicBezTo>
                  <a:pt x="1074341" y="816385"/>
                  <a:pt x="939428" y="738587"/>
                  <a:pt x="849630" y="769441"/>
                </a:cubicBezTo>
                <a:cubicBezTo>
                  <a:pt x="759832" y="800295"/>
                  <a:pt x="288510" y="716861"/>
                  <a:pt x="0" y="769441"/>
                </a:cubicBezTo>
                <a:cubicBezTo>
                  <a:pt x="-17635" y="609690"/>
                  <a:pt x="4145" y="545645"/>
                  <a:pt x="0" y="407804"/>
                </a:cubicBezTo>
                <a:cubicBezTo>
                  <a:pt x="-4145" y="269963"/>
                  <a:pt x="16677" y="124397"/>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chị</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Trò</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12" name="Rectangle 11"/>
          <p:cNvSpPr/>
          <p:nvPr/>
        </p:nvSpPr>
        <p:spPr>
          <a:xfrm>
            <a:off x="5868644" y="4806467"/>
            <a:ext cx="4389734" cy="769441"/>
          </a:xfrm>
          <a:custGeom>
            <a:avLst/>
            <a:gdLst>
              <a:gd name="connsiteX0" fmla="*/ 0 w 4389734"/>
              <a:gd name="connsiteY0" fmla="*/ 0 h 769441"/>
              <a:gd name="connsiteX1" fmla="*/ 548717 w 4389734"/>
              <a:gd name="connsiteY1" fmla="*/ 0 h 769441"/>
              <a:gd name="connsiteX2" fmla="*/ 1097434 w 4389734"/>
              <a:gd name="connsiteY2" fmla="*/ 0 h 769441"/>
              <a:gd name="connsiteX3" fmla="*/ 1733945 w 4389734"/>
              <a:gd name="connsiteY3" fmla="*/ 0 h 769441"/>
              <a:gd name="connsiteX4" fmla="*/ 2238764 w 4389734"/>
              <a:gd name="connsiteY4" fmla="*/ 0 h 769441"/>
              <a:gd name="connsiteX5" fmla="*/ 2699686 w 4389734"/>
              <a:gd name="connsiteY5" fmla="*/ 0 h 769441"/>
              <a:gd name="connsiteX6" fmla="*/ 3160608 w 4389734"/>
              <a:gd name="connsiteY6" fmla="*/ 0 h 769441"/>
              <a:gd name="connsiteX7" fmla="*/ 3753223 w 4389734"/>
              <a:gd name="connsiteY7" fmla="*/ 0 h 769441"/>
              <a:gd name="connsiteX8" fmla="*/ 4389734 w 4389734"/>
              <a:gd name="connsiteY8" fmla="*/ 0 h 769441"/>
              <a:gd name="connsiteX9" fmla="*/ 4389734 w 4389734"/>
              <a:gd name="connsiteY9" fmla="*/ 361637 h 769441"/>
              <a:gd name="connsiteX10" fmla="*/ 4389734 w 4389734"/>
              <a:gd name="connsiteY10" fmla="*/ 769441 h 769441"/>
              <a:gd name="connsiteX11" fmla="*/ 3753223 w 4389734"/>
              <a:gd name="connsiteY11" fmla="*/ 769441 h 769441"/>
              <a:gd name="connsiteX12" fmla="*/ 3292301 w 4389734"/>
              <a:gd name="connsiteY12" fmla="*/ 769441 h 769441"/>
              <a:gd name="connsiteX13" fmla="*/ 2787481 w 4389734"/>
              <a:gd name="connsiteY13" fmla="*/ 769441 h 769441"/>
              <a:gd name="connsiteX14" fmla="*/ 2326559 w 4389734"/>
              <a:gd name="connsiteY14" fmla="*/ 769441 h 769441"/>
              <a:gd name="connsiteX15" fmla="*/ 1865637 w 4389734"/>
              <a:gd name="connsiteY15" fmla="*/ 769441 h 769441"/>
              <a:gd name="connsiteX16" fmla="*/ 1360818 w 4389734"/>
              <a:gd name="connsiteY16" fmla="*/ 769441 h 769441"/>
              <a:gd name="connsiteX17" fmla="*/ 855998 w 4389734"/>
              <a:gd name="connsiteY17" fmla="*/ 769441 h 769441"/>
              <a:gd name="connsiteX18" fmla="*/ 0 w 4389734"/>
              <a:gd name="connsiteY18" fmla="*/ 769441 h 769441"/>
              <a:gd name="connsiteX19" fmla="*/ 0 w 4389734"/>
              <a:gd name="connsiteY19" fmla="*/ 377026 h 769441"/>
              <a:gd name="connsiteX20" fmla="*/ 0 w 4389734"/>
              <a:gd name="connsiteY2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Dế</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Mèn</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p:nvPr/>
        </p:nvSpPr>
        <p:spPr>
          <a:xfrm>
            <a:off x="-635" y="433070"/>
            <a:ext cx="12192635" cy="6332220"/>
          </a:xfrm>
          <a:prstGeom prst="rect">
            <a:avLst/>
          </a:prstGeom>
          <a:solidFill>
            <a:schemeClr val="lt1">
              <a:alpha val="39000"/>
            </a:schemeClr>
          </a:solidFill>
        </p:spPr>
        <p:style>
          <a:lnRef idx="2">
            <a:schemeClr val="accent3"/>
          </a:lnRef>
          <a:fillRef idx="1">
            <a:schemeClr val="lt1"/>
          </a:fillRef>
          <a:effectRef idx="0">
            <a:schemeClr val="accent3"/>
          </a:effectRef>
          <a:fontRef idx="minor">
            <a:schemeClr val="dk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just" defTabSz="396875" rtl="0" eaLnBrk="1" fontAlgn="auto" latinLnBrk="0" hangingPunct="1">
              <a:lnSpc>
                <a:spcPct val="100000"/>
              </a:lnSpc>
              <a:spcBef>
                <a:spcPct val="0"/>
              </a:spcBef>
              <a:spcAft>
                <a:spcPts val="0"/>
              </a:spcAft>
              <a:buClrTx/>
              <a:buSzTx/>
              <a:buFontTx/>
              <a:buNone/>
              <a:defRPr/>
            </a:pP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Một hôm, qua một vùng cỏ xước xanh dài, tôi chợt nghe tiếng khóc tỉ tê. Đi vài bước nữa, tôi gặp chị Nhà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Trò</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ngồi</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gục đầu bên tảng đá cuội.</a:t>
            </a:r>
          </a:p>
          <a:p>
            <a:pPr marL="0" marR="0" lvl="0" indent="0" algn="just" defTabSz="396875" rtl="0" eaLnBrk="1" fontAlgn="auto" latinLnBrk="0" hangingPunct="1">
              <a:lnSpc>
                <a:spcPct val="100000"/>
              </a:lnSpc>
              <a:spcBef>
                <a:spcPct val="0"/>
              </a:spcBef>
              <a:spcAft>
                <a:spcPts val="0"/>
              </a:spcAft>
              <a:buClrTx/>
              <a:buSzTx/>
              <a:buFontTx/>
              <a:buNone/>
              <a:defRPr/>
            </a:pP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Chị Nhà Trò đã bé nhỏ lại gầy yếu quá, người bự những phấn, như mới lột. Chị mặc áo thâm dài, đôi chỗ chấm điểm vàng, hai cánh mỏng như cánh bướm non, lại ngắn chùn chùn. Hình như cánh yếu quá, chưa quen mở, mà cho dù có khỏe cũng chẳng bay được xa. Tôi đến gần, chị Nhà Trò vẫn khóc. Nức nở mãi, chị mới kể:</a:t>
            </a:r>
          </a:p>
          <a:p>
            <a:pPr marL="0" marR="0" lvl="0" indent="0" algn="just" defTabSz="396875" rtl="0" eaLnBrk="1" fontAlgn="auto" latinLnBrk="0" hangingPunct="1">
              <a:lnSpc>
                <a:spcPct val="100000"/>
              </a:lnSpc>
              <a:spcBef>
                <a:spcPct val="0"/>
              </a:spcBef>
              <a:spcAft>
                <a:spcPts val="0"/>
              </a:spcAft>
              <a:buClrTx/>
              <a:buSzTx/>
              <a:buFontTx/>
              <a:buNone/>
              <a:defRPr/>
            </a:pP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Năm trước, khi gặp trời làm đói kém, mẹ em phải vay lương ăn của bọn nhện. Sau đấy, không may mẹ em mất đi, còn lại thui thủi có mình em. Mà em ốm yếu, kiếm bữa cũng chẳng đủ. Bao năm nghèo túng vẫn hoàn nghèo túng. Mấy bận bọn nhện đã đánh em. Hôm nay bọn chúng chăng tơ ngang đường đe bắt em, vặt chân, vặt cánh ăn thịt em.</a:t>
            </a:r>
          </a:p>
          <a:p>
            <a:pPr marL="0" marR="0" lvl="0" indent="0" algn="just" defTabSz="396875" rtl="0" eaLnBrk="1" fontAlgn="auto" latinLnBrk="0" hangingPunct="1">
              <a:lnSpc>
                <a:spcPct val="100000"/>
              </a:lnSpc>
              <a:spcBef>
                <a:spcPct val="0"/>
              </a:spcBef>
              <a:spcAft>
                <a:spcPts val="0"/>
              </a:spcAft>
              <a:buClrTx/>
              <a:buSzTx/>
              <a:buFontTx/>
              <a:buNone/>
              <a:defRPr/>
            </a:pP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Tôi xòe cả hai càng ra, bảo Nhà Trò:</a:t>
            </a:r>
          </a:p>
          <a:p>
            <a:pPr marL="0" marR="0" lvl="0" indent="0" algn="just" defTabSz="396875" rtl="0" fontAlgn="auto">
              <a:lnSpc>
                <a:spcPct val="80000"/>
              </a:lnSpc>
              <a:spcBef>
                <a:spcPct val="0"/>
              </a:spcBef>
              <a:spcAft>
                <a:spcPts val="0"/>
              </a:spcAft>
              <a:buClrTx/>
              <a:buSzTx/>
              <a:buFontTx/>
              <a:buNone/>
              <a:defRPr/>
            </a:pP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Em đừng sợ. Hãy trở về cùng với tôi đây. Đứa độc ác không thể cậy khỏe ăn hiếp kẻ yếu.</a:t>
            </a:r>
          </a:p>
          <a:p>
            <a:pPr marL="0" marR="0" lvl="0" indent="0" algn="just" defTabSz="396875" rtl="0" fontAlgn="auto">
              <a:lnSpc>
                <a:spcPct val="80000"/>
              </a:lnSpc>
              <a:spcBef>
                <a:spcPct val="0"/>
              </a:spcBef>
              <a:spcAft>
                <a:spcPts val="0"/>
              </a:spcAft>
              <a:buClrTx/>
              <a:buSzTx/>
              <a:buFontTx/>
              <a:buNone/>
              <a:defRPr/>
            </a:pP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Rồi tôi dắt Nhà Trò đi. Được một quãng thì tới chỗ mai phục của bọn nhện.</a:t>
            </a:r>
          </a:p>
          <a:p>
            <a:pPr marL="0" marR="0" lvl="0" indent="0" algn="r" defTabSz="396875" rtl="0" eaLnBrk="1" fontAlgn="auto" latinLnBrk="0" hangingPunct="1">
              <a:lnSpc>
                <a:spcPct val="100000"/>
              </a:lnSpc>
              <a:spcBef>
                <a:spcPct val="0"/>
              </a:spcBef>
              <a:spcAft>
                <a:spcPts val="0"/>
              </a:spcAft>
              <a:buClrTx/>
              <a:buSzTx/>
              <a:buFontTx/>
              <a:buNone/>
              <a:defRPr/>
            </a:pPr>
            <a:r>
              <a:rPr kumimoji="0" lang="en-US" altLang="en-US" sz="27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Theo Tô Hoài</a:t>
            </a:r>
          </a:p>
          <a:p>
            <a:pPr marL="0" marR="0" lvl="0" indent="0" algn="just" defTabSz="396875" rtl="0" eaLnBrk="1" fontAlgn="auto" latinLnBrk="0" hangingPunct="1">
              <a:lnSpc>
                <a:spcPct val="100000"/>
              </a:lnSpc>
              <a:spcBef>
                <a:spcPct val="0"/>
              </a:spcBef>
              <a:spcAft>
                <a:spcPts val="0"/>
              </a:spcAft>
              <a:buClrTx/>
              <a:buSzTx/>
              <a:buFontTx/>
              <a:buNone/>
              <a:defRPr/>
            </a:pPr>
            <a:endPar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396875" rtl="0" eaLnBrk="1" fontAlgn="auto" latinLnBrk="0" hangingPunct="1">
              <a:lnSpc>
                <a:spcPct val="100000"/>
              </a:lnSpc>
              <a:spcBef>
                <a:spcPct val="0"/>
              </a:spcBef>
              <a:spcAft>
                <a:spcPts val="0"/>
              </a:spcAft>
              <a:buClrTx/>
              <a:buSzTx/>
              <a:buFontTx/>
              <a:buNone/>
              <a:defRPr/>
            </a:pPr>
            <a:endPar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9" name="Content Placeholder 2"/>
          <p:cNvSpPr txBox="1"/>
          <p:nvPr/>
        </p:nvSpPr>
        <p:spPr bwMode="auto">
          <a:xfrm>
            <a:off x="3356610" y="0"/>
            <a:ext cx="5143500" cy="508000"/>
          </a:xfrm>
          <a:prstGeom prst="rect">
            <a:avLst/>
          </a:prstGeom>
          <a:solidFill>
            <a:srgbClr val="6EBA35"/>
          </a:solidFill>
          <a:ln w="9525">
            <a:noFill/>
            <a:miter lim="800000"/>
          </a:ln>
          <a:effectLst>
            <a:glow rad="63500">
              <a:schemeClr val="accent3">
                <a:satMod val="175000"/>
                <a:alpha val="40000"/>
              </a:schemeClr>
            </a:glow>
          </a:effectLst>
          <a:scene3d>
            <a:camera prst="orthographicFront"/>
            <a:lightRig rig="threePt" dir="t"/>
          </a:scene3d>
          <a:sp3d>
            <a:bevelT/>
          </a:sp3d>
        </p:spPr>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marL="273050" marR="0" lvl="0" indent="-273050" algn="ctr" defTabSz="914400" rtl="0" eaLnBrk="1" fontAlgn="base" latinLnBrk="0" hangingPunct="1">
              <a:lnSpc>
                <a:spcPct val="100000"/>
              </a:lnSpc>
              <a:spcBef>
                <a:spcPct val="0"/>
              </a:spcBef>
              <a:spcAft>
                <a:spcPct val="0"/>
              </a:spcAft>
              <a:buClrTx/>
              <a:buSzTx/>
              <a:buFontTx/>
              <a:buNone/>
              <a:defRPr/>
            </a:pPr>
            <a:r>
              <a:rPr kumimoji="0" lang="en-US" altLang="x-none"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Dế Mèn bênh vực kẻ yếu</a:t>
            </a:r>
          </a:p>
        </p:txBody>
      </p:sp>
    </p:spTree>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rotWithShape="1">
          <a:blip r:embed="rId3" cstate="print">
            <a:extLst>
              <a:ext uri="{28A0092B-C50C-407E-A947-70E740481C1C}">
                <a14:useLocalDpi xmlns:a14="http://schemas.microsoft.com/office/drawing/2010/main" val="0"/>
              </a:ext>
            </a:extLst>
          </a:blip>
          <a:srcRect t="61421" b="609"/>
          <a:stretch>
            <a:fillRect/>
          </a:stretch>
        </p:blipFill>
        <p:spPr>
          <a:xfrm>
            <a:off x="15894" y="18387"/>
            <a:ext cx="12174936" cy="6839613"/>
          </a:xfrm>
          <a:prstGeom prst="rect">
            <a:avLst/>
          </a:prstGeom>
        </p:spPr>
      </p:pic>
      <p:pic>
        <p:nvPicPr>
          <p:cNvPr id="30" name="图片 29"/>
          <p:cNvPicPr>
            <a:picLocks noChangeAspect="1"/>
          </p:cNvPicPr>
          <p:nvPr/>
        </p:nvPicPr>
        <p:blipFill rotWithShape="1">
          <a:blip r:embed="rId4">
            <a:extLst>
              <a:ext uri="{28A0092B-C50C-407E-A947-70E740481C1C}">
                <a14:useLocalDpi xmlns:a14="http://schemas.microsoft.com/office/drawing/2010/main" val="0"/>
              </a:ext>
            </a:extLst>
          </a:blip>
          <a:srcRect b="56888"/>
          <a:stretch>
            <a:fillRect/>
          </a:stretch>
        </p:blipFill>
        <p:spPr>
          <a:xfrm>
            <a:off x="75542" y="4948182"/>
            <a:ext cx="12166197" cy="1920798"/>
          </a:xfrm>
          <a:prstGeom prst="rect">
            <a:avLst/>
          </a:prstGeom>
        </p:spPr>
      </p:pic>
      <p:pic>
        <p:nvPicPr>
          <p:cNvPr id="31" name="图片 30"/>
          <p:cNvPicPr>
            <a:picLocks noChangeAspect="1"/>
          </p:cNvPicPr>
          <p:nvPr/>
        </p:nvPicPr>
        <p:blipFill rotWithShape="1">
          <a:blip r:embed="rId5" cstate="print">
            <a:extLst>
              <a:ext uri="{28A0092B-C50C-407E-A947-70E740481C1C}">
                <a14:useLocalDpi xmlns:a14="http://schemas.microsoft.com/office/drawing/2010/main" val="0"/>
              </a:ext>
            </a:extLst>
          </a:blip>
          <a:srcRect t="22718"/>
          <a:stretch>
            <a:fillRect/>
          </a:stretch>
        </p:blipFill>
        <p:spPr>
          <a:xfrm>
            <a:off x="100031" y="2"/>
            <a:ext cx="2156809" cy="1953617"/>
          </a:xfrm>
          <a:prstGeom prst="rect">
            <a:avLst/>
          </a:prstGeom>
        </p:spPr>
      </p:pic>
      <p:sp>
        <p:nvSpPr>
          <p:cNvPr id="32" name="文本框 31"/>
          <p:cNvSpPr txBox="1"/>
          <p:nvPr/>
        </p:nvSpPr>
        <p:spPr>
          <a:xfrm>
            <a:off x="2186940" y="125730"/>
            <a:ext cx="7548880" cy="1014730"/>
          </a:xfrm>
          <a:custGeom>
            <a:avLst/>
            <a:gdLst>
              <a:gd name="connsiteX0" fmla="*/ 0 w 6588700"/>
              <a:gd name="connsiteY0" fmla="*/ 380332 h 1123712"/>
              <a:gd name="connsiteX1" fmla="*/ 380332 w 6588700"/>
              <a:gd name="connsiteY1" fmla="*/ 0 h 1123712"/>
              <a:gd name="connsiteX2" fmla="*/ 6208368 w 6588700"/>
              <a:gd name="connsiteY2" fmla="*/ 0 h 1123712"/>
              <a:gd name="connsiteX3" fmla="*/ 6588700 w 6588700"/>
              <a:gd name="connsiteY3" fmla="*/ 380332 h 1123712"/>
              <a:gd name="connsiteX4" fmla="*/ 6588700 w 6588700"/>
              <a:gd name="connsiteY4" fmla="*/ 743380 h 1123712"/>
              <a:gd name="connsiteX5" fmla="*/ 6208368 w 6588700"/>
              <a:gd name="connsiteY5" fmla="*/ 1123712 h 1123712"/>
              <a:gd name="connsiteX6" fmla="*/ 380332 w 6588700"/>
              <a:gd name="connsiteY6" fmla="*/ 1123712 h 1123712"/>
              <a:gd name="connsiteX7" fmla="*/ 0 w 6588700"/>
              <a:gd name="connsiteY7" fmla="*/ 743380 h 1123712"/>
              <a:gd name="connsiteX8" fmla="*/ 0 w 6588700"/>
              <a:gd name="connsiteY8" fmla="*/ 380332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88700" h="1123712" extrusionOk="0">
                <a:moveTo>
                  <a:pt x="0" y="380332"/>
                </a:moveTo>
                <a:cubicBezTo>
                  <a:pt x="-30636" y="159428"/>
                  <a:pt x="172013" y="-29052"/>
                  <a:pt x="380332" y="0"/>
                </a:cubicBezTo>
                <a:cubicBezTo>
                  <a:pt x="2765618" y="21081"/>
                  <a:pt x="5175681" y="112621"/>
                  <a:pt x="6208368" y="0"/>
                </a:cubicBezTo>
                <a:cubicBezTo>
                  <a:pt x="6412866" y="32844"/>
                  <a:pt x="6593683" y="169433"/>
                  <a:pt x="6588700" y="380332"/>
                </a:cubicBezTo>
                <a:cubicBezTo>
                  <a:pt x="6580767" y="423651"/>
                  <a:pt x="6612761" y="596215"/>
                  <a:pt x="6588700" y="743380"/>
                </a:cubicBezTo>
                <a:cubicBezTo>
                  <a:pt x="6591583" y="960423"/>
                  <a:pt x="6387765" y="1132461"/>
                  <a:pt x="6208368" y="1123712"/>
                </a:cubicBezTo>
                <a:cubicBezTo>
                  <a:pt x="5069794" y="1031646"/>
                  <a:pt x="1094342" y="1149336"/>
                  <a:pt x="380332" y="1123712"/>
                </a:cubicBezTo>
                <a:cubicBezTo>
                  <a:pt x="178925" y="1158376"/>
                  <a:pt x="3613" y="926992"/>
                  <a:pt x="0" y="743380"/>
                </a:cubicBezTo>
                <a:cubicBezTo>
                  <a:pt x="-2499" y="614300"/>
                  <a:pt x="-4306" y="550468"/>
                  <a:pt x="0" y="380332"/>
                </a:cubicBezTo>
                <a:close/>
              </a:path>
            </a:pathLst>
          </a:custGeom>
          <a:noFill/>
          <a:ln w="38100">
            <a:solidFill>
              <a:srgbClr val="6EBA35"/>
            </a:solidFill>
          </a:ln>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300" normalizeH="0" baseline="0" noProof="0" dirty="0">
                <a:ln>
                  <a:solidFill>
                    <a:srgbClr val="6EBA35"/>
                  </a:solidFill>
                </a:ln>
                <a:solidFill>
                  <a:srgbClr val="329061"/>
                </a:solidFill>
                <a:effectLst/>
                <a:uLnTx/>
                <a:uFillTx/>
                <a:latin typeface="UTM Nyala" panose="02040603050506020204" pitchFamily="18" charset="0"/>
                <a:ea typeface="方正姚体" panose="02010601030101010101" pitchFamily="2" charset="-122"/>
                <a:cs typeface="+mn-cs"/>
              </a:rPr>
              <a:t>Chia </a:t>
            </a:r>
            <a:r>
              <a:rPr kumimoji="0" lang="en-US" altLang="zh-CN" sz="6000" b="1" i="0" u="none" strike="noStrike" kern="1200" cap="none" spc="300" normalizeH="0" baseline="0" noProof="0" dirty="0" err="1">
                <a:ln>
                  <a:solidFill>
                    <a:srgbClr val="6EBA35"/>
                  </a:solidFill>
                </a:ln>
                <a:solidFill>
                  <a:srgbClr val="329061"/>
                </a:solidFill>
                <a:effectLst/>
                <a:uLnTx/>
                <a:uFillTx/>
                <a:latin typeface="UTM Nyala" panose="02040603050506020204" pitchFamily="18" charset="0"/>
                <a:ea typeface="方正姚体" panose="02010601030101010101" pitchFamily="2" charset="-122"/>
                <a:cs typeface="+mn-cs"/>
              </a:rPr>
              <a:t>làm</a:t>
            </a:r>
            <a:r>
              <a:rPr kumimoji="0" lang="en-US" altLang="zh-CN" sz="6000" b="1" i="0" u="none" strike="noStrike" kern="1200" cap="none" spc="300" normalizeH="0" baseline="0" noProof="0" dirty="0">
                <a:ln>
                  <a:solidFill>
                    <a:srgbClr val="6EBA35"/>
                  </a:solidFill>
                </a:ln>
                <a:solidFill>
                  <a:srgbClr val="329061"/>
                </a:solidFill>
                <a:effectLst/>
                <a:uLnTx/>
                <a:uFillTx/>
                <a:latin typeface="UTM Nyala" panose="02040603050506020204" pitchFamily="18" charset="0"/>
                <a:ea typeface="方正姚体" panose="02010601030101010101" pitchFamily="2" charset="-122"/>
                <a:cs typeface="+mn-cs"/>
              </a:rPr>
              <a:t> 3 </a:t>
            </a:r>
            <a:r>
              <a:rPr kumimoji="0" lang="en-US" altLang="zh-CN" sz="6000" b="1" i="0" u="none" strike="noStrike" kern="1200" cap="none" spc="300" normalizeH="0" baseline="0" noProof="0" dirty="0" err="1">
                <a:ln>
                  <a:solidFill>
                    <a:srgbClr val="6EBA35"/>
                  </a:solidFill>
                </a:ln>
                <a:solidFill>
                  <a:srgbClr val="329061"/>
                </a:solidFill>
                <a:effectLst/>
                <a:uLnTx/>
                <a:uFillTx/>
                <a:latin typeface="UTM Nyala" panose="02040603050506020204" pitchFamily="18" charset="0"/>
                <a:ea typeface="方正姚体" panose="02010601030101010101" pitchFamily="2" charset="-122"/>
                <a:cs typeface="+mn-cs"/>
              </a:rPr>
              <a:t>đoạn</a:t>
            </a:r>
            <a:endParaRPr kumimoji="0" lang="zh-CN" altLang="en-US" sz="6000" b="1" i="0" u="none" strike="noStrike" kern="1200" cap="none" spc="300" normalizeH="0" baseline="0" noProof="0" dirty="0">
              <a:ln>
                <a:solidFill>
                  <a:srgbClr val="6EBA35"/>
                </a:solidFill>
              </a:ln>
              <a:solidFill>
                <a:srgbClr val="329061"/>
              </a:solidFill>
              <a:effectLst/>
              <a:uLnTx/>
              <a:uFillTx/>
              <a:latin typeface="UTM Nyala" panose="02040603050506020204" pitchFamily="18" charset="0"/>
              <a:ea typeface="方正姚体" panose="02010601030101010101" pitchFamily="2" charset="-122"/>
              <a:cs typeface="+mn-cs"/>
            </a:endParaRPr>
          </a:p>
        </p:txBody>
      </p:sp>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20023" b="67764"/>
          <a:stretch>
            <a:fillRect/>
          </a:stretch>
        </p:blipFill>
        <p:spPr>
          <a:xfrm flipV="1">
            <a:off x="8342012" y="-1"/>
            <a:ext cx="3886677" cy="1566592"/>
          </a:xfrm>
          <a:prstGeom prst="rect">
            <a:avLst/>
          </a:prstGeom>
        </p:spPr>
      </p:pic>
      <p:sp>
        <p:nvSpPr>
          <p:cNvPr id="25" name="Text Placeholder 2"/>
          <p:cNvSpPr txBox="1"/>
          <p:nvPr/>
        </p:nvSpPr>
        <p:spPr>
          <a:xfrm>
            <a:off x="2832260" y="1953619"/>
            <a:ext cx="2330565" cy="964077"/>
          </a:xfrm>
          <a:prstGeom prst="rect">
            <a:avLst/>
          </a:prstGeom>
        </p:spPr>
        <p:txBody>
          <a:bodyPr/>
          <a:lstStyle>
            <a:lvl1pPr marL="0" indent="0" algn="ctr" defTabSz="914400" rtl="0" eaLnBrk="1" latinLnBrk="0" hangingPunct="1">
              <a:lnSpc>
                <a:spcPct val="60000"/>
              </a:lnSpc>
              <a:spcBef>
                <a:spcPts val="1000"/>
              </a:spcBef>
              <a:buFont typeface="Arial" panose="020B0604020202020204" pitchFamily="34" charset="0"/>
              <a:buNone/>
              <a:defRPr sz="1800" b="0" i="0" kern="1200">
                <a:solidFill>
                  <a:schemeClr val="tx1"/>
                </a:solidFill>
                <a:latin typeface="SF UI Display Thin" charset="0"/>
                <a:ea typeface="SF UI Display Thin" charset="0"/>
                <a:cs typeface="SF UI Display Thin"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780"/>
              </a:lnSpc>
              <a:spcBef>
                <a:spcPts val="400"/>
              </a:spcBef>
              <a:spcAft>
                <a:spcPts val="0"/>
              </a:spcAft>
              <a:buClrTx/>
              <a:buSzTx/>
              <a:buFont typeface="Arial" panose="020B0604020202020204" pitchFamily="34" charset="0"/>
              <a:buNone/>
              <a:defRPr/>
            </a:pPr>
            <a:endParaRPr kumimoji="0" lang="en-US" sz="1100" b="0" i="0" u="none" strike="noStrike" kern="1200" cap="none" spc="0" normalizeH="0" baseline="0" noProof="0" dirty="0">
              <a:ln>
                <a:noFill/>
              </a:ln>
              <a:solidFill>
                <a:prstClr val="black">
                  <a:alpha val="60000"/>
                </a:prstClr>
              </a:solidFill>
              <a:effectLst/>
              <a:uLnTx/>
              <a:uFillTx/>
              <a:latin typeface="腾祥铁山楷书繁" panose="01010104010101010101" pitchFamily="2" charset="-122"/>
              <a:ea typeface="腾祥铁山楷书繁" panose="01010104010101010101" pitchFamily="2" charset="-122"/>
              <a:cs typeface="Source Sans Pro" panose="020B0503030403020204" charset="0"/>
            </a:endParaRPr>
          </a:p>
        </p:txBody>
      </p:sp>
      <p:grpSp>
        <p:nvGrpSpPr>
          <p:cNvPr id="3" name="Group 2"/>
          <p:cNvGrpSpPr/>
          <p:nvPr/>
        </p:nvGrpSpPr>
        <p:grpSpPr>
          <a:xfrm>
            <a:off x="1464014" y="1088749"/>
            <a:ext cx="5625656" cy="1766798"/>
            <a:chOff x="1464014" y="1088749"/>
            <a:chExt cx="5625656" cy="1766798"/>
          </a:xfrm>
        </p:grpSpPr>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69445">
              <a:off x="1464014" y="1088749"/>
              <a:ext cx="1841022" cy="1766798"/>
            </a:xfrm>
            <a:prstGeom prst="rect">
              <a:avLst/>
            </a:prstGeom>
          </p:spPr>
        </p:pic>
        <p:sp>
          <p:nvSpPr>
            <p:cNvPr id="2" name="TextBox 1"/>
            <p:cNvSpPr txBox="1"/>
            <p:nvPr/>
          </p:nvSpPr>
          <p:spPr>
            <a:xfrm>
              <a:off x="1834705" y="1689560"/>
              <a:ext cx="5254965" cy="95410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Đoạn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1: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cuội</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4" name="Group 3"/>
          <p:cNvGrpSpPr/>
          <p:nvPr/>
        </p:nvGrpSpPr>
        <p:grpSpPr>
          <a:xfrm>
            <a:off x="2953553" y="2435472"/>
            <a:ext cx="6411640" cy="1766798"/>
            <a:chOff x="2953553" y="2435472"/>
            <a:chExt cx="6411640" cy="1766798"/>
          </a:xfrm>
        </p:grpSpPr>
        <p:pic>
          <p:nvPicPr>
            <p:cNvPr id="24"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69445">
              <a:off x="2953553" y="2435472"/>
              <a:ext cx="1841022" cy="1766798"/>
            </a:xfrm>
            <a:prstGeom prst="rect">
              <a:avLst/>
            </a:prstGeom>
          </p:spPr>
        </p:pic>
        <p:sp>
          <p:nvSpPr>
            <p:cNvPr id="26" name="TextBox 25"/>
            <p:cNvSpPr txBox="1"/>
            <p:nvPr/>
          </p:nvSpPr>
          <p:spPr>
            <a:xfrm>
              <a:off x="3324244" y="3036283"/>
              <a:ext cx="6040949"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Đoạn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2: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Chị</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à</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Trò</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ăn</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thịt</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5" name="Group 4"/>
          <p:cNvGrpSpPr/>
          <p:nvPr/>
        </p:nvGrpSpPr>
        <p:grpSpPr>
          <a:xfrm>
            <a:off x="4792134" y="3797192"/>
            <a:ext cx="4109215" cy="1766798"/>
            <a:chOff x="4792134" y="3797192"/>
            <a:chExt cx="4109215" cy="1766798"/>
          </a:xfrm>
        </p:grpSpPr>
        <p:pic>
          <p:nvPicPr>
            <p:cNvPr id="27"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69445">
              <a:off x="4792134" y="3797192"/>
              <a:ext cx="1841022" cy="1766798"/>
            </a:xfrm>
            <a:prstGeom prst="rect">
              <a:avLst/>
            </a:prstGeom>
          </p:spPr>
        </p:pic>
        <p:sp>
          <p:nvSpPr>
            <p:cNvPr id="28" name="TextBox 27"/>
            <p:cNvSpPr txBox="1"/>
            <p:nvPr/>
          </p:nvSpPr>
          <p:spPr>
            <a:xfrm>
              <a:off x="5162825" y="4398003"/>
              <a:ext cx="3738524" cy="954107"/>
            </a:xfrm>
            <a:prstGeom prst="rect">
              <a:avLst/>
            </a:prstGeom>
            <a:noFill/>
          </p:spPr>
          <p:txBody>
            <a:bodyPr wrap="none" rtlCol="0">
              <a:spAutoFit/>
            </a:bodyPr>
            <a:lstStyle/>
            <a:p>
              <a:pPr marL="0" marR="0" lvl="0" indent="0" algn="l" defTabSz="457200" rtl="0" eaLnBrk="1" fontAlgn="auto" latinLnBrk="0" hangingPunct="1">
                <a:lnSpc>
                  <a:spcPct val="100000"/>
                </a:lnSpc>
                <a:spcBef>
                  <a:spcPct val="50000"/>
                </a:spcBef>
                <a:spcAft>
                  <a:spcPts val="0"/>
                </a:spcAft>
                <a:buClrTx/>
                <a:buSzTx/>
                <a:buFontTx/>
                <a:buNone/>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Đoạn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3: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p:nvPr/>
        </p:nvSpPr>
        <p:spPr>
          <a:xfrm>
            <a:off x="-635" y="433070"/>
            <a:ext cx="12192635" cy="6332220"/>
          </a:xfrm>
          <a:prstGeom prst="rect">
            <a:avLst/>
          </a:prstGeom>
          <a:solidFill>
            <a:schemeClr val="lt1">
              <a:alpha val="39000"/>
            </a:schemeClr>
          </a:solidFill>
        </p:spPr>
        <p:style>
          <a:lnRef idx="2">
            <a:schemeClr val="accent3"/>
          </a:lnRef>
          <a:fillRef idx="1">
            <a:schemeClr val="lt1"/>
          </a:fillRef>
          <a:effectRef idx="0">
            <a:schemeClr val="accent3"/>
          </a:effectRef>
          <a:fontRef idx="minor">
            <a:schemeClr val="dk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just" defTabSz="396875" rtl="0" eaLnBrk="1" fontAlgn="auto" latinLnBrk="0" hangingPunct="1">
              <a:lnSpc>
                <a:spcPct val="100000"/>
              </a:lnSpc>
              <a:spcBef>
                <a:spcPct val="0"/>
              </a:spcBef>
              <a:spcAft>
                <a:spcPts val="0"/>
              </a:spcAft>
              <a:buClrTx/>
              <a:buSzTx/>
              <a:buFontTx/>
              <a:buNone/>
              <a:defRPr/>
            </a:pP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Một hôm, qua một vùng cỏ xước xanh dài, tôi chợt nghe tiếng khóc tỉ tê. Đi vài bước nữa, tôi gặp chị Nhà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Trò</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ngồi</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gục đầu bên tảng đá cuội.</a:t>
            </a:r>
          </a:p>
          <a:p>
            <a:pPr marL="0" marR="0" lvl="0" indent="0" algn="just" defTabSz="396875" rtl="0" eaLnBrk="1" fontAlgn="auto" latinLnBrk="0" hangingPunct="1">
              <a:lnSpc>
                <a:spcPct val="100000"/>
              </a:lnSpc>
              <a:spcBef>
                <a:spcPct val="0"/>
              </a:spcBef>
              <a:spcAft>
                <a:spcPts val="0"/>
              </a:spcAft>
              <a:buClrTx/>
              <a:buSzTx/>
              <a:buFontTx/>
              <a:buNone/>
              <a:defRPr/>
            </a:pP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Chị Nhà Trò đã bé nhỏ lại gầy yếu quá, người bự những phấn, như mới lột. Chị mặc áo thâm dài, đôi chỗ chấm điểm vàng, hai cánh mỏng như cánh bướm non, lại ngắn chùn chùn. Hình như cánh yếu quá, chưa quen mở, mà cho dù có khỏe cũng chẳng bay được xa. Tôi đến gần, chị Nhà Trò vẫn khóc. Nức nở mãi, chị mới kể:</a:t>
            </a:r>
          </a:p>
          <a:p>
            <a:pPr marL="0" marR="0" lvl="0" indent="0" algn="just" defTabSz="396875" rtl="0" eaLnBrk="1" fontAlgn="auto" latinLnBrk="0" hangingPunct="1">
              <a:lnSpc>
                <a:spcPct val="100000"/>
              </a:lnSpc>
              <a:spcBef>
                <a:spcPct val="0"/>
              </a:spcBef>
              <a:spcAft>
                <a:spcPts val="0"/>
              </a:spcAft>
              <a:buClrTx/>
              <a:buSzTx/>
              <a:buFontTx/>
              <a:buNone/>
              <a:defRPr/>
            </a:pP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Năm trước, khi gặp trời làm đói kém, mẹ em phải vay lương ăn của bọn nhện. Sau đấy, không may mẹ em mất đi, còn lại thui thủi có mình em. Mà em ốm yếu, kiếm bữa cũng chẳng đủ. Bao năm nghèo túng vẫn hoàn nghèo túng. Mấy bận bọn nhện đã đánh em. Hôm nay bọn chúng chăng tơ ngang đường đe bắt em, vặt chân, vặt cánh ăn thịt em.</a:t>
            </a:r>
          </a:p>
          <a:p>
            <a:pPr marL="0" marR="0" lvl="0" indent="0" algn="just" defTabSz="396875" rtl="0" eaLnBrk="1" fontAlgn="auto" latinLnBrk="0" hangingPunct="1">
              <a:lnSpc>
                <a:spcPct val="100000"/>
              </a:lnSpc>
              <a:spcBef>
                <a:spcPct val="0"/>
              </a:spcBef>
              <a:spcAft>
                <a:spcPts val="0"/>
              </a:spcAft>
              <a:buClrTx/>
              <a:buSzTx/>
              <a:buFontTx/>
              <a:buNone/>
              <a:defRPr/>
            </a:pP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Tôi xòe cả hai càng ra, bảo Nhà Trò:</a:t>
            </a:r>
          </a:p>
          <a:p>
            <a:pPr marL="0" marR="0" lvl="0" indent="0" algn="just" defTabSz="396875" rtl="0" fontAlgn="auto">
              <a:lnSpc>
                <a:spcPct val="80000"/>
              </a:lnSpc>
              <a:spcBef>
                <a:spcPct val="0"/>
              </a:spcBef>
              <a:spcAft>
                <a:spcPts val="0"/>
              </a:spcAft>
              <a:buClrTx/>
              <a:buSzTx/>
              <a:buFontTx/>
              <a:buNone/>
              <a:defRPr/>
            </a:pP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Em đừng sợ. Hãy trở về cùng với tôi đây. Đứa độc ác không thể cậy khỏe ăn hiếp kẻ yếu.</a:t>
            </a:r>
          </a:p>
          <a:p>
            <a:pPr marL="0" marR="0" lvl="0" indent="0" algn="just" defTabSz="396875" rtl="0" fontAlgn="auto">
              <a:lnSpc>
                <a:spcPct val="80000"/>
              </a:lnSpc>
              <a:spcBef>
                <a:spcPct val="0"/>
              </a:spcBef>
              <a:spcAft>
                <a:spcPts val="0"/>
              </a:spcAft>
              <a:buClrTx/>
              <a:buSzTx/>
              <a:buFontTx/>
              <a:buNone/>
              <a:defRPr/>
            </a:pP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Rồi tôi dắt Nhà Trò đi. Được một quãng thì tới chỗ mai phục của bọn nhện.</a:t>
            </a:r>
          </a:p>
          <a:p>
            <a:pPr marL="0" marR="0" lvl="0" indent="0" algn="r" defTabSz="396875" rtl="0" eaLnBrk="1" fontAlgn="auto" latinLnBrk="0" hangingPunct="1">
              <a:lnSpc>
                <a:spcPct val="100000"/>
              </a:lnSpc>
              <a:spcBef>
                <a:spcPct val="0"/>
              </a:spcBef>
              <a:spcAft>
                <a:spcPts val="0"/>
              </a:spcAft>
              <a:buClrTx/>
              <a:buSzTx/>
              <a:buFontTx/>
              <a:buNone/>
              <a:defRPr/>
            </a:pPr>
            <a:r>
              <a:rPr kumimoji="0" lang="en-US" altLang="en-US" sz="27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Theo Tô Hoài</a:t>
            </a:r>
          </a:p>
          <a:p>
            <a:pPr marL="0" marR="0" lvl="0" indent="0" algn="just" defTabSz="396875" rtl="0" eaLnBrk="1" fontAlgn="auto" latinLnBrk="0" hangingPunct="1">
              <a:lnSpc>
                <a:spcPct val="100000"/>
              </a:lnSpc>
              <a:spcBef>
                <a:spcPct val="0"/>
              </a:spcBef>
              <a:spcAft>
                <a:spcPts val="0"/>
              </a:spcAft>
              <a:buClrTx/>
              <a:buSzTx/>
              <a:buFontTx/>
              <a:buNone/>
              <a:defRPr/>
            </a:pPr>
            <a:endPar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396875" rtl="0" eaLnBrk="1" fontAlgn="auto" latinLnBrk="0" hangingPunct="1">
              <a:lnSpc>
                <a:spcPct val="100000"/>
              </a:lnSpc>
              <a:spcBef>
                <a:spcPct val="0"/>
              </a:spcBef>
              <a:spcAft>
                <a:spcPts val="0"/>
              </a:spcAft>
              <a:buClrTx/>
              <a:buSzTx/>
              <a:buFontTx/>
              <a:buNone/>
              <a:defRPr/>
            </a:pPr>
            <a:endPar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9" name="Content Placeholder 2"/>
          <p:cNvSpPr txBox="1"/>
          <p:nvPr/>
        </p:nvSpPr>
        <p:spPr bwMode="auto">
          <a:xfrm>
            <a:off x="3356610" y="0"/>
            <a:ext cx="5143500" cy="508000"/>
          </a:xfrm>
          <a:prstGeom prst="rect">
            <a:avLst/>
          </a:prstGeom>
          <a:solidFill>
            <a:srgbClr val="6EBA35"/>
          </a:solidFill>
          <a:ln w="9525">
            <a:noFill/>
            <a:miter lim="800000"/>
          </a:ln>
          <a:effectLst>
            <a:glow rad="63500">
              <a:schemeClr val="accent3">
                <a:satMod val="175000"/>
                <a:alpha val="40000"/>
              </a:schemeClr>
            </a:glow>
          </a:effectLst>
          <a:scene3d>
            <a:camera prst="orthographicFront"/>
            <a:lightRig rig="threePt" dir="t"/>
          </a:scene3d>
          <a:sp3d>
            <a:bevelT/>
          </a:sp3d>
        </p:spPr>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marL="273050" marR="0" lvl="0" indent="-273050" algn="ctr" defTabSz="914400" rtl="0" eaLnBrk="1" fontAlgn="base" latinLnBrk="0" hangingPunct="1">
              <a:lnSpc>
                <a:spcPct val="100000"/>
              </a:lnSpc>
              <a:spcBef>
                <a:spcPct val="0"/>
              </a:spcBef>
              <a:spcAft>
                <a:spcPct val="0"/>
              </a:spcAft>
              <a:buClrTx/>
              <a:buSzTx/>
              <a:buFontTx/>
              <a:buNone/>
              <a:defRPr/>
            </a:pPr>
            <a:r>
              <a:rPr kumimoji="0" lang="en-US" altLang="x-none"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Dế Mèn bênh vực kẻ yếu</a:t>
            </a:r>
          </a:p>
        </p:txBody>
      </p:sp>
    </p:spTree>
  </p:cSld>
  <p:clrMapOvr>
    <a:masterClrMapping/>
  </p:clrMapOvr>
  <p:transition spd="slow">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2300" y="3674695"/>
            <a:ext cx="5083700" cy="769441"/>
          </a:xfrm>
          <a:prstGeom prst="rect">
            <a:avLst/>
          </a:prstGeom>
          <a:noFill/>
          <a:ln w="9525">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en-US" sz="4400" b="1" i="0" u="none" strike="noStrike" kern="1200" cap="none" spc="0" normalizeH="0" baseline="0" noProof="0" dirty="0">
                <a:ln>
                  <a:noFill/>
                </a:ln>
                <a:solidFill>
                  <a:srgbClr val="EEECE1"/>
                </a:solidFill>
                <a:effectLst/>
                <a:uLnTx/>
                <a:uFillTx/>
                <a:latin typeface="Times New Roman" panose="02020603050405020304" pitchFamily="18" charset="0"/>
                <a:ea typeface="+mn-ea"/>
                <a:cs typeface="Times New Roman" panose="02020603050405020304" pitchFamily="18" charset="0"/>
              </a:rPr>
              <a:t>-</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p:cNvSpPr/>
          <p:nvPr/>
        </p:nvSpPr>
        <p:spPr>
          <a:xfrm>
            <a:off x="5027024" y="4588301"/>
            <a:ext cx="5955189" cy="769441"/>
          </a:xfrm>
          <a:prstGeom prst="rect">
            <a:avLst/>
          </a:prstGeom>
          <a:noFill/>
          <a:ln w="9525">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en-US" sz="4400" b="1" i="0" u="none" strike="noStrike" kern="1200" cap="none" spc="0" normalizeH="0" baseline="0" noProof="0" dirty="0">
                <a:ln>
                  <a:noFill/>
                </a:ln>
                <a:solidFill>
                  <a:srgbClr val="EEECE1"/>
                </a:solidFill>
                <a:effectLst/>
                <a:uLnTx/>
                <a:uFillTx/>
                <a:latin typeface="Times New Roman" panose="02020603050405020304" pitchFamily="18" charset="0"/>
                <a:ea typeface="+mn-ea"/>
                <a:cs typeface="Times New Roman" panose="02020603050405020304" pitchFamily="18" charset="0"/>
              </a:rPr>
              <a:t>-</a:t>
            </a:r>
            <a:endPar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Rectangle 3"/>
          <p:cNvSpPr/>
          <p:nvPr/>
        </p:nvSpPr>
        <p:spPr>
          <a:xfrm>
            <a:off x="5809752" y="2659559"/>
            <a:ext cx="4389734" cy="769441"/>
          </a:xfrm>
          <a:prstGeom prst="rect">
            <a:avLst/>
          </a:prstGeom>
          <a:noFill/>
          <a:ln w="9525">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en-US" sz="4400" b="1" i="0" u="none" strike="noStrike" kern="1200" cap="none" spc="0" normalizeH="0" baseline="0" noProof="0" dirty="0">
                <a:ln>
                  <a:noFill/>
                </a:ln>
                <a:solidFill>
                  <a:srgbClr val="EEECE1"/>
                </a:solidFill>
                <a:effectLst/>
                <a:uLnTx/>
                <a:uFillTx/>
                <a:latin typeface="Times New Roman" panose="02020603050405020304" pitchFamily="18" charset="0"/>
                <a:ea typeface="+mn-ea"/>
                <a:cs typeface="Times New Roman" panose="02020603050405020304" pitchFamily="18" charset="0"/>
              </a:rPr>
              <a:t>-</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Rectangle 4"/>
          <p:cNvSpPr/>
          <p:nvPr/>
        </p:nvSpPr>
        <p:spPr>
          <a:xfrm>
            <a:off x="1420018" y="1745953"/>
            <a:ext cx="4389734" cy="769441"/>
          </a:xfrm>
          <a:custGeom>
            <a:avLst/>
            <a:gdLst>
              <a:gd name="connsiteX0" fmla="*/ 0 w 4389734"/>
              <a:gd name="connsiteY0" fmla="*/ 0 h 769441"/>
              <a:gd name="connsiteX1" fmla="*/ 548717 w 4389734"/>
              <a:gd name="connsiteY1" fmla="*/ 0 h 769441"/>
              <a:gd name="connsiteX2" fmla="*/ 1097434 w 4389734"/>
              <a:gd name="connsiteY2" fmla="*/ 0 h 769441"/>
              <a:gd name="connsiteX3" fmla="*/ 1733945 w 4389734"/>
              <a:gd name="connsiteY3" fmla="*/ 0 h 769441"/>
              <a:gd name="connsiteX4" fmla="*/ 2238764 w 4389734"/>
              <a:gd name="connsiteY4" fmla="*/ 0 h 769441"/>
              <a:gd name="connsiteX5" fmla="*/ 2699686 w 4389734"/>
              <a:gd name="connsiteY5" fmla="*/ 0 h 769441"/>
              <a:gd name="connsiteX6" fmla="*/ 3160608 w 4389734"/>
              <a:gd name="connsiteY6" fmla="*/ 0 h 769441"/>
              <a:gd name="connsiteX7" fmla="*/ 3753223 w 4389734"/>
              <a:gd name="connsiteY7" fmla="*/ 0 h 769441"/>
              <a:gd name="connsiteX8" fmla="*/ 4389734 w 4389734"/>
              <a:gd name="connsiteY8" fmla="*/ 0 h 769441"/>
              <a:gd name="connsiteX9" fmla="*/ 4389734 w 4389734"/>
              <a:gd name="connsiteY9" fmla="*/ 361637 h 769441"/>
              <a:gd name="connsiteX10" fmla="*/ 4389734 w 4389734"/>
              <a:gd name="connsiteY10" fmla="*/ 769441 h 769441"/>
              <a:gd name="connsiteX11" fmla="*/ 3753223 w 4389734"/>
              <a:gd name="connsiteY11" fmla="*/ 769441 h 769441"/>
              <a:gd name="connsiteX12" fmla="*/ 3292301 w 4389734"/>
              <a:gd name="connsiteY12" fmla="*/ 769441 h 769441"/>
              <a:gd name="connsiteX13" fmla="*/ 2787481 w 4389734"/>
              <a:gd name="connsiteY13" fmla="*/ 769441 h 769441"/>
              <a:gd name="connsiteX14" fmla="*/ 2326559 w 4389734"/>
              <a:gd name="connsiteY14" fmla="*/ 769441 h 769441"/>
              <a:gd name="connsiteX15" fmla="*/ 1865637 w 4389734"/>
              <a:gd name="connsiteY15" fmla="*/ 769441 h 769441"/>
              <a:gd name="connsiteX16" fmla="*/ 1360818 w 4389734"/>
              <a:gd name="connsiteY16" fmla="*/ 769441 h 769441"/>
              <a:gd name="connsiteX17" fmla="*/ 855998 w 4389734"/>
              <a:gd name="connsiteY17" fmla="*/ 769441 h 769441"/>
              <a:gd name="connsiteX18" fmla="*/ 0 w 4389734"/>
              <a:gd name="connsiteY18" fmla="*/ 769441 h 769441"/>
              <a:gd name="connsiteX19" fmla="*/ 0 w 4389734"/>
              <a:gd name="connsiteY19" fmla="*/ 377026 h 769441"/>
              <a:gd name="connsiteX20" fmla="*/ 0 w 4389734"/>
              <a:gd name="connsiteY2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tảng</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đá c</a:t>
            </a: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uội</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pic>
        <p:nvPicPr>
          <p:cNvPr id="6" name="图片 29"/>
          <p:cNvPicPr>
            <a:picLocks noChangeAspect="1"/>
          </p:cNvPicPr>
          <p:nvPr/>
        </p:nvPicPr>
        <p:blipFill rotWithShape="1">
          <a:blip r:embed="rId2">
            <a:extLst>
              <a:ext uri="{28A0092B-C50C-407E-A947-70E740481C1C}">
                <a14:useLocalDpi xmlns:a14="http://schemas.microsoft.com/office/drawing/2010/main" val="0"/>
              </a:ext>
            </a:extLst>
          </a:blip>
          <a:srcRect b="56888"/>
          <a:stretch>
            <a:fillRect/>
          </a:stretch>
        </p:blipFill>
        <p:spPr>
          <a:xfrm>
            <a:off x="25803" y="5277366"/>
            <a:ext cx="12166197" cy="1580440"/>
          </a:xfrm>
          <a:prstGeom prst="rect">
            <a:avLst/>
          </a:prstGeom>
        </p:spPr>
      </p:pic>
      <p:sp>
        <p:nvSpPr>
          <p:cNvPr id="7" name="Content Placeholder 2"/>
          <p:cNvSpPr txBox="1"/>
          <p:nvPr/>
        </p:nvSpPr>
        <p:spPr bwMode="auto">
          <a:xfrm>
            <a:off x="3552785" y="245889"/>
            <a:ext cx="5143517" cy="790430"/>
          </a:xfrm>
          <a:prstGeom prst="rect">
            <a:avLst/>
          </a:prstGeom>
        </p:spPr>
        <p:style>
          <a:lnRef idx="0">
            <a:schemeClr val="accent3"/>
          </a:lnRef>
          <a:fillRef idx="3">
            <a:schemeClr val="accent3"/>
          </a:fillRef>
          <a:effectRef idx="3">
            <a:schemeClr val="accent3"/>
          </a:effectRef>
          <a:fontRef idx="minor">
            <a:schemeClr val="lt1"/>
          </a:fontRef>
        </p:style>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marL="273050" marR="0" lvl="0" indent="-273050" algn="ctr" defTabSz="914400" rtl="0" eaLnBrk="1" fontAlgn="base" latinLnBrk="0" hangingPunct="1">
              <a:lnSpc>
                <a:spcPct val="100000"/>
              </a:lnSpc>
              <a:spcBef>
                <a:spcPct val="0"/>
              </a:spcBef>
              <a:spcAft>
                <a:spcPct val="0"/>
              </a:spcAft>
              <a:buClrTx/>
              <a:buSzTx/>
              <a:buFontTx/>
              <a:buNone/>
              <a:defRPr/>
            </a:pPr>
            <a:r>
              <a:rPr kumimoji="0" lang="en-US" altLang="x-none"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Luyện</a:t>
            </a:r>
            <a:r>
              <a:rPr kumimoji="0" lang="en-US" altLang="x-none"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x-none"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đọc</a:t>
            </a:r>
            <a:endParaRPr kumimoji="0" lang="en-US" altLang="x-none"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6124543" y="2659559"/>
            <a:ext cx="4389734" cy="769441"/>
          </a:xfrm>
          <a:custGeom>
            <a:avLst/>
            <a:gdLst>
              <a:gd name="connsiteX0" fmla="*/ 0 w 4389734"/>
              <a:gd name="connsiteY0" fmla="*/ 0 h 769441"/>
              <a:gd name="connsiteX1" fmla="*/ 548717 w 4389734"/>
              <a:gd name="connsiteY1" fmla="*/ 0 h 769441"/>
              <a:gd name="connsiteX2" fmla="*/ 1097434 w 4389734"/>
              <a:gd name="connsiteY2" fmla="*/ 0 h 769441"/>
              <a:gd name="connsiteX3" fmla="*/ 1733945 w 4389734"/>
              <a:gd name="connsiteY3" fmla="*/ 0 h 769441"/>
              <a:gd name="connsiteX4" fmla="*/ 2238764 w 4389734"/>
              <a:gd name="connsiteY4" fmla="*/ 0 h 769441"/>
              <a:gd name="connsiteX5" fmla="*/ 2699686 w 4389734"/>
              <a:gd name="connsiteY5" fmla="*/ 0 h 769441"/>
              <a:gd name="connsiteX6" fmla="*/ 3160608 w 4389734"/>
              <a:gd name="connsiteY6" fmla="*/ 0 h 769441"/>
              <a:gd name="connsiteX7" fmla="*/ 3753223 w 4389734"/>
              <a:gd name="connsiteY7" fmla="*/ 0 h 769441"/>
              <a:gd name="connsiteX8" fmla="*/ 4389734 w 4389734"/>
              <a:gd name="connsiteY8" fmla="*/ 0 h 769441"/>
              <a:gd name="connsiteX9" fmla="*/ 4389734 w 4389734"/>
              <a:gd name="connsiteY9" fmla="*/ 361637 h 769441"/>
              <a:gd name="connsiteX10" fmla="*/ 4389734 w 4389734"/>
              <a:gd name="connsiteY10" fmla="*/ 769441 h 769441"/>
              <a:gd name="connsiteX11" fmla="*/ 3753223 w 4389734"/>
              <a:gd name="connsiteY11" fmla="*/ 769441 h 769441"/>
              <a:gd name="connsiteX12" fmla="*/ 3292301 w 4389734"/>
              <a:gd name="connsiteY12" fmla="*/ 769441 h 769441"/>
              <a:gd name="connsiteX13" fmla="*/ 2787481 w 4389734"/>
              <a:gd name="connsiteY13" fmla="*/ 769441 h 769441"/>
              <a:gd name="connsiteX14" fmla="*/ 2326559 w 4389734"/>
              <a:gd name="connsiteY14" fmla="*/ 769441 h 769441"/>
              <a:gd name="connsiteX15" fmla="*/ 1865637 w 4389734"/>
              <a:gd name="connsiteY15" fmla="*/ 769441 h 769441"/>
              <a:gd name="connsiteX16" fmla="*/ 1360818 w 4389734"/>
              <a:gd name="connsiteY16" fmla="*/ 769441 h 769441"/>
              <a:gd name="connsiteX17" fmla="*/ 855998 w 4389734"/>
              <a:gd name="connsiteY17" fmla="*/ 769441 h 769441"/>
              <a:gd name="connsiteX18" fmla="*/ 0 w 4389734"/>
              <a:gd name="connsiteY18" fmla="*/ 769441 h 769441"/>
              <a:gd name="connsiteX19" fmla="*/ 0 w 4389734"/>
              <a:gd name="connsiteY19" fmla="*/ 377026 h 769441"/>
              <a:gd name="connsiteX20" fmla="*/ 0 w 4389734"/>
              <a:gd name="connsiteY2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a:t>
            </a:r>
            <a:r>
              <a:rPr kumimoji="0" lang="en-US" alt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ột</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9" name="Rectangle 8"/>
          <p:cNvSpPr/>
          <p:nvPr/>
        </p:nvSpPr>
        <p:spPr>
          <a:xfrm>
            <a:off x="1420018" y="3655285"/>
            <a:ext cx="4389734" cy="769441"/>
          </a:xfrm>
          <a:custGeom>
            <a:avLst/>
            <a:gdLst>
              <a:gd name="connsiteX0" fmla="*/ 0 w 4389734"/>
              <a:gd name="connsiteY0" fmla="*/ 0 h 769441"/>
              <a:gd name="connsiteX1" fmla="*/ 548717 w 4389734"/>
              <a:gd name="connsiteY1" fmla="*/ 0 h 769441"/>
              <a:gd name="connsiteX2" fmla="*/ 1097434 w 4389734"/>
              <a:gd name="connsiteY2" fmla="*/ 0 h 769441"/>
              <a:gd name="connsiteX3" fmla="*/ 1733945 w 4389734"/>
              <a:gd name="connsiteY3" fmla="*/ 0 h 769441"/>
              <a:gd name="connsiteX4" fmla="*/ 2238764 w 4389734"/>
              <a:gd name="connsiteY4" fmla="*/ 0 h 769441"/>
              <a:gd name="connsiteX5" fmla="*/ 2699686 w 4389734"/>
              <a:gd name="connsiteY5" fmla="*/ 0 h 769441"/>
              <a:gd name="connsiteX6" fmla="*/ 3160608 w 4389734"/>
              <a:gd name="connsiteY6" fmla="*/ 0 h 769441"/>
              <a:gd name="connsiteX7" fmla="*/ 3753223 w 4389734"/>
              <a:gd name="connsiteY7" fmla="*/ 0 h 769441"/>
              <a:gd name="connsiteX8" fmla="*/ 4389734 w 4389734"/>
              <a:gd name="connsiteY8" fmla="*/ 0 h 769441"/>
              <a:gd name="connsiteX9" fmla="*/ 4389734 w 4389734"/>
              <a:gd name="connsiteY9" fmla="*/ 361637 h 769441"/>
              <a:gd name="connsiteX10" fmla="*/ 4389734 w 4389734"/>
              <a:gd name="connsiteY10" fmla="*/ 769441 h 769441"/>
              <a:gd name="connsiteX11" fmla="*/ 3753223 w 4389734"/>
              <a:gd name="connsiteY11" fmla="*/ 769441 h 769441"/>
              <a:gd name="connsiteX12" fmla="*/ 3292301 w 4389734"/>
              <a:gd name="connsiteY12" fmla="*/ 769441 h 769441"/>
              <a:gd name="connsiteX13" fmla="*/ 2787481 w 4389734"/>
              <a:gd name="connsiteY13" fmla="*/ 769441 h 769441"/>
              <a:gd name="connsiteX14" fmla="*/ 2326559 w 4389734"/>
              <a:gd name="connsiteY14" fmla="*/ 769441 h 769441"/>
              <a:gd name="connsiteX15" fmla="*/ 1865637 w 4389734"/>
              <a:gd name="connsiteY15" fmla="*/ 769441 h 769441"/>
              <a:gd name="connsiteX16" fmla="*/ 1360818 w 4389734"/>
              <a:gd name="connsiteY16" fmla="*/ 769441 h 769441"/>
              <a:gd name="connsiteX17" fmla="*/ 855998 w 4389734"/>
              <a:gd name="connsiteY17" fmla="*/ 769441 h 769441"/>
              <a:gd name="connsiteX18" fmla="*/ 0 w 4389734"/>
              <a:gd name="connsiteY18" fmla="*/ 769441 h 769441"/>
              <a:gd name="connsiteX19" fmla="*/ 0 w 4389734"/>
              <a:gd name="connsiteY19" fmla="*/ 377026 h 769441"/>
              <a:gd name="connsiteX20" fmla="*/ 0 w 4389734"/>
              <a:gd name="connsiteY2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ngắn</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a:t>
            </a:r>
            <a:r>
              <a:rPr kumimoji="0" lang="en-US" alt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ùn</a:t>
            </a:r>
            <a:r>
              <a:rPr kumimoji="0" lang="en-US" altLang="en-US" sz="4400" b="1" i="0" u="none" strike="noStrike" kern="1200" cap="none" spc="0" normalizeH="0" baseline="0" noProof="0" dirty="0">
                <a:ln>
                  <a:noFill/>
                </a:ln>
                <a:solidFill>
                  <a:srgbClr val="EEECE1"/>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a:t>
            </a:r>
            <a:r>
              <a:rPr kumimoji="0" lang="en-US" alt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ùn</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10" name="Rectangle 9"/>
          <p:cNvSpPr/>
          <p:nvPr/>
        </p:nvSpPr>
        <p:spPr>
          <a:xfrm>
            <a:off x="6096000" y="4424726"/>
            <a:ext cx="5083699" cy="769441"/>
          </a:xfrm>
          <a:custGeom>
            <a:avLst/>
            <a:gdLst>
              <a:gd name="connsiteX0" fmla="*/ 0 w 5083699"/>
              <a:gd name="connsiteY0" fmla="*/ 0 h 769441"/>
              <a:gd name="connsiteX1" fmla="*/ 463181 w 5083699"/>
              <a:gd name="connsiteY1" fmla="*/ 0 h 769441"/>
              <a:gd name="connsiteX2" fmla="*/ 977200 w 5083699"/>
              <a:gd name="connsiteY2" fmla="*/ 0 h 769441"/>
              <a:gd name="connsiteX3" fmla="*/ 1440381 w 5083699"/>
              <a:gd name="connsiteY3" fmla="*/ 0 h 769441"/>
              <a:gd name="connsiteX4" fmla="*/ 1903563 w 5083699"/>
              <a:gd name="connsiteY4" fmla="*/ 0 h 769441"/>
              <a:gd name="connsiteX5" fmla="*/ 2519255 w 5083699"/>
              <a:gd name="connsiteY5" fmla="*/ 0 h 769441"/>
              <a:gd name="connsiteX6" fmla="*/ 2931600 w 5083699"/>
              <a:gd name="connsiteY6" fmla="*/ 0 h 769441"/>
              <a:gd name="connsiteX7" fmla="*/ 3343944 w 5083699"/>
              <a:gd name="connsiteY7" fmla="*/ 0 h 769441"/>
              <a:gd name="connsiteX8" fmla="*/ 3807126 w 5083699"/>
              <a:gd name="connsiteY8" fmla="*/ 0 h 769441"/>
              <a:gd name="connsiteX9" fmla="*/ 4219470 w 5083699"/>
              <a:gd name="connsiteY9" fmla="*/ 0 h 769441"/>
              <a:gd name="connsiteX10" fmla="*/ 5083699 w 5083699"/>
              <a:gd name="connsiteY10" fmla="*/ 0 h 769441"/>
              <a:gd name="connsiteX11" fmla="*/ 5083699 w 5083699"/>
              <a:gd name="connsiteY11" fmla="*/ 384721 h 769441"/>
              <a:gd name="connsiteX12" fmla="*/ 5083699 w 5083699"/>
              <a:gd name="connsiteY12" fmla="*/ 769441 h 769441"/>
              <a:gd name="connsiteX13" fmla="*/ 4468007 w 5083699"/>
              <a:gd name="connsiteY13" fmla="*/ 769441 h 769441"/>
              <a:gd name="connsiteX14" fmla="*/ 3953988 w 5083699"/>
              <a:gd name="connsiteY14" fmla="*/ 769441 h 769441"/>
              <a:gd name="connsiteX15" fmla="*/ 3439970 w 5083699"/>
              <a:gd name="connsiteY15" fmla="*/ 769441 h 769441"/>
              <a:gd name="connsiteX16" fmla="*/ 2824277 w 5083699"/>
              <a:gd name="connsiteY16" fmla="*/ 769441 h 769441"/>
              <a:gd name="connsiteX17" fmla="*/ 2208585 w 5083699"/>
              <a:gd name="connsiteY17" fmla="*/ 769441 h 769441"/>
              <a:gd name="connsiteX18" fmla="*/ 1643729 w 5083699"/>
              <a:gd name="connsiteY18" fmla="*/ 769441 h 769441"/>
              <a:gd name="connsiteX19" fmla="*/ 1129711 w 5083699"/>
              <a:gd name="connsiteY19" fmla="*/ 769441 h 769441"/>
              <a:gd name="connsiteX20" fmla="*/ 615692 w 5083699"/>
              <a:gd name="connsiteY20" fmla="*/ 769441 h 769441"/>
              <a:gd name="connsiteX21" fmla="*/ 0 w 5083699"/>
              <a:gd name="connsiteY21" fmla="*/ 769441 h 769441"/>
              <a:gd name="connsiteX22" fmla="*/ 0 w 5083699"/>
              <a:gd name="connsiteY22" fmla="*/ 392415 h 769441"/>
              <a:gd name="connsiteX23" fmla="*/ 0 w 5083699"/>
              <a:gd name="connsiteY23"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83699" h="769441" fill="none" extrusionOk="0">
                <a:moveTo>
                  <a:pt x="0" y="0"/>
                </a:moveTo>
                <a:cubicBezTo>
                  <a:pt x="219738" y="-5881"/>
                  <a:pt x="328618" y="23013"/>
                  <a:pt x="463181" y="0"/>
                </a:cubicBezTo>
                <a:cubicBezTo>
                  <a:pt x="597744" y="-23013"/>
                  <a:pt x="798817" y="26951"/>
                  <a:pt x="977200" y="0"/>
                </a:cubicBezTo>
                <a:cubicBezTo>
                  <a:pt x="1155583" y="-26951"/>
                  <a:pt x="1265607" y="18812"/>
                  <a:pt x="1440381" y="0"/>
                </a:cubicBezTo>
                <a:cubicBezTo>
                  <a:pt x="1615155" y="-18812"/>
                  <a:pt x="1800375" y="50796"/>
                  <a:pt x="1903563" y="0"/>
                </a:cubicBezTo>
                <a:cubicBezTo>
                  <a:pt x="2006751" y="-50796"/>
                  <a:pt x="2257660" y="16302"/>
                  <a:pt x="2519255" y="0"/>
                </a:cubicBezTo>
                <a:cubicBezTo>
                  <a:pt x="2780850" y="-16302"/>
                  <a:pt x="2783854" y="28378"/>
                  <a:pt x="2931600" y="0"/>
                </a:cubicBezTo>
                <a:cubicBezTo>
                  <a:pt x="3079346" y="-28378"/>
                  <a:pt x="3142588" y="42426"/>
                  <a:pt x="3343944" y="0"/>
                </a:cubicBezTo>
                <a:cubicBezTo>
                  <a:pt x="3545300" y="-42426"/>
                  <a:pt x="3626568" y="25064"/>
                  <a:pt x="3807126" y="0"/>
                </a:cubicBezTo>
                <a:cubicBezTo>
                  <a:pt x="3987684" y="-25064"/>
                  <a:pt x="4127788" y="15118"/>
                  <a:pt x="4219470" y="0"/>
                </a:cubicBezTo>
                <a:cubicBezTo>
                  <a:pt x="4311152" y="-15118"/>
                  <a:pt x="4869196" y="75342"/>
                  <a:pt x="5083699" y="0"/>
                </a:cubicBezTo>
                <a:cubicBezTo>
                  <a:pt x="5096048" y="102649"/>
                  <a:pt x="5067361" y="303516"/>
                  <a:pt x="5083699" y="384721"/>
                </a:cubicBezTo>
                <a:cubicBezTo>
                  <a:pt x="5100037" y="465926"/>
                  <a:pt x="5055143" y="594385"/>
                  <a:pt x="5083699" y="769441"/>
                </a:cubicBezTo>
                <a:cubicBezTo>
                  <a:pt x="4873074" y="791057"/>
                  <a:pt x="4758532" y="746635"/>
                  <a:pt x="4468007" y="769441"/>
                </a:cubicBezTo>
                <a:cubicBezTo>
                  <a:pt x="4177482" y="792247"/>
                  <a:pt x="4127365" y="739280"/>
                  <a:pt x="3953988" y="769441"/>
                </a:cubicBezTo>
                <a:cubicBezTo>
                  <a:pt x="3780611" y="799602"/>
                  <a:pt x="3676851" y="743205"/>
                  <a:pt x="3439970" y="769441"/>
                </a:cubicBezTo>
                <a:cubicBezTo>
                  <a:pt x="3203089" y="795677"/>
                  <a:pt x="2967118" y="749481"/>
                  <a:pt x="2824277" y="769441"/>
                </a:cubicBezTo>
                <a:cubicBezTo>
                  <a:pt x="2681436" y="789401"/>
                  <a:pt x="2421294" y="768776"/>
                  <a:pt x="2208585" y="769441"/>
                </a:cubicBezTo>
                <a:cubicBezTo>
                  <a:pt x="1995876" y="770106"/>
                  <a:pt x="1800943" y="746704"/>
                  <a:pt x="1643729" y="769441"/>
                </a:cubicBezTo>
                <a:cubicBezTo>
                  <a:pt x="1486515" y="792178"/>
                  <a:pt x="1245392" y="709790"/>
                  <a:pt x="1129711" y="769441"/>
                </a:cubicBezTo>
                <a:cubicBezTo>
                  <a:pt x="1014030" y="829092"/>
                  <a:pt x="790404" y="718770"/>
                  <a:pt x="615692" y="769441"/>
                </a:cubicBezTo>
                <a:cubicBezTo>
                  <a:pt x="440980" y="820112"/>
                  <a:pt x="284740" y="767983"/>
                  <a:pt x="0" y="769441"/>
                </a:cubicBezTo>
                <a:cubicBezTo>
                  <a:pt x="-8903" y="615207"/>
                  <a:pt x="33978" y="517301"/>
                  <a:pt x="0" y="392415"/>
                </a:cubicBezTo>
                <a:cubicBezTo>
                  <a:pt x="-33978" y="267529"/>
                  <a:pt x="16261" y="115400"/>
                  <a:pt x="0" y="0"/>
                </a:cubicBezTo>
                <a:close/>
              </a:path>
              <a:path w="5083699" h="769441" stroke="0" extrusionOk="0">
                <a:moveTo>
                  <a:pt x="0" y="0"/>
                </a:moveTo>
                <a:cubicBezTo>
                  <a:pt x="164434" y="-18004"/>
                  <a:pt x="306986" y="33699"/>
                  <a:pt x="463181" y="0"/>
                </a:cubicBezTo>
                <a:cubicBezTo>
                  <a:pt x="619376" y="-33699"/>
                  <a:pt x="824480" y="21082"/>
                  <a:pt x="1028037" y="0"/>
                </a:cubicBezTo>
                <a:cubicBezTo>
                  <a:pt x="1231594" y="-21082"/>
                  <a:pt x="1390811" y="8045"/>
                  <a:pt x="1643729" y="0"/>
                </a:cubicBezTo>
                <a:cubicBezTo>
                  <a:pt x="1896647" y="-8045"/>
                  <a:pt x="1962491" y="13223"/>
                  <a:pt x="2056074" y="0"/>
                </a:cubicBezTo>
                <a:cubicBezTo>
                  <a:pt x="2149658" y="-13223"/>
                  <a:pt x="2387916" y="55588"/>
                  <a:pt x="2671766" y="0"/>
                </a:cubicBezTo>
                <a:cubicBezTo>
                  <a:pt x="2955616" y="-55588"/>
                  <a:pt x="3092970" y="1778"/>
                  <a:pt x="3338296" y="0"/>
                </a:cubicBezTo>
                <a:cubicBezTo>
                  <a:pt x="3583622" y="-1778"/>
                  <a:pt x="3629484" y="19930"/>
                  <a:pt x="3801477" y="0"/>
                </a:cubicBezTo>
                <a:cubicBezTo>
                  <a:pt x="3973470" y="-19930"/>
                  <a:pt x="4019888" y="41072"/>
                  <a:pt x="4213822" y="0"/>
                </a:cubicBezTo>
                <a:cubicBezTo>
                  <a:pt x="4407757" y="-41072"/>
                  <a:pt x="4834517" y="91895"/>
                  <a:pt x="5083699" y="0"/>
                </a:cubicBezTo>
                <a:cubicBezTo>
                  <a:pt x="5091103" y="183234"/>
                  <a:pt x="5037589" y="220585"/>
                  <a:pt x="5083699" y="384721"/>
                </a:cubicBezTo>
                <a:cubicBezTo>
                  <a:pt x="5129809" y="548857"/>
                  <a:pt x="5048644" y="592129"/>
                  <a:pt x="5083699" y="769441"/>
                </a:cubicBezTo>
                <a:cubicBezTo>
                  <a:pt x="4989928" y="792056"/>
                  <a:pt x="4869585" y="727425"/>
                  <a:pt x="4671355" y="769441"/>
                </a:cubicBezTo>
                <a:cubicBezTo>
                  <a:pt x="4473125" y="811457"/>
                  <a:pt x="4264714" y="725016"/>
                  <a:pt x="4055662" y="769441"/>
                </a:cubicBezTo>
                <a:cubicBezTo>
                  <a:pt x="3846610" y="813866"/>
                  <a:pt x="3822490" y="714775"/>
                  <a:pt x="3592481" y="769441"/>
                </a:cubicBezTo>
                <a:cubicBezTo>
                  <a:pt x="3362472" y="824107"/>
                  <a:pt x="3317042" y="726664"/>
                  <a:pt x="3180136" y="769441"/>
                </a:cubicBezTo>
                <a:cubicBezTo>
                  <a:pt x="3043230" y="812218"/>
                  <a:pt x="2882707" y="761157"/>
                  <a:pt x="2666118" y="769441"/>
                </a:cubicBezTo>
                <a:cubicBezTo>
                  <a:pt x="2449529" y="777725"/>
                  <a:pt x="2415751" y="739975"/>
                  <a:pt x="2253773" y="769441"/>
                </a:cubicBezTo>
                <a:cubicBezTo>
                  <a:pt x="2091796" y="798907"/>
                  <a:pt x="1934246" y="734183"/>
                  <a:pt x="1739755" y="769441"/>
                </a:cubicBezTo>
                <a:cubicBezTo>
                  <a:pt x="1545264" y="804699"/>
                  <a:pt x="1498782" y="759980"/>
                  <a:pt x="1327410" y="769441"/>
                </a:cubicBezTo>
                <a:cubicBezTo>
                  <a:pt x="1156038" y="778902"/>
                  <a:pt x="795757" y="743176"/>
                  <a:pt x="660881" y="769441"/>
                </a:cubicBezTo>
                <a:cubicBezTo>
                  <a:pt x="526005" y="795706"/>
                  <a:pt x="302209" y="711310"/>
                  <a:pt x="0" y="769441"/>
                </a:cubicBezTo>
                <a:cubicBezTo>
                  <a:pt x="-7789" y="685454"/>
                  <a:pt x="41498" y="463419"/>
                  <a:pt x="0" y="377026"/>
                </a:cubicBezTo>
                <a:cubicBezTo>
                  <a:pt x="-41498" y="290633"/>
                  <a:pt x="34617" y="177151"/>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a:t>
            </a:r>
            <a:r>
              <a:rPr kumimoji="0" lang="en-US" alt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ặt</a:t>
            </a:r>
            <a:r>
              <a:rPr kumimoji="0" lang="en-US" altLang="en-US" sz="4400" b="1" i="0" u="none" strike="noStrike" kern="1200" cap="none" spc="0" normalizeH="0" baseline="0" noProof="0" dirty="0">
                <a:ln>
                  <a:noFill/>
                </a:ln>
                <a:solidFill>
                  <a:srgbClr val="EEECE1"/>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chân</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a:t>
            </a:r>
            <a:r>
              <a:rPr kumimoji="0" lang="en-US" alt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ặt</a:t>
            </a:r>
            <a:r>
              <a:rPr kumimoji="0" lang="en-US" altLang="en-US" sz="4400" b="1" i="0" u="none" strike="noStrike" kern="1200" cap="none" spc="0" normalizeH="0" baseline="0" noProof="0" dirty="0">
                <a:ln>
                  <a:noFill/>
                </a:ln>
                <a:solidFill>
                  <a:srgbClr val="EEECE1"/>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p:nvPr/>
        </p:nvSpPr>
        <p:spPr>
          <a:xfrm>
            <a:off x="-635" y="433070"/>
            <a:ext cx="12192635" cy="6332220"/>
          </a:xfrm>
          <a:prstGeom prst="rect">
            <a:avLst/>
          </a:prstGeom>
          <a:solidFill>
            <a:schemeClr val="lt1">
              <a:alpha val="39000"/>
            </a:schemeClr>
          </a:solidFill>
        </p:spPr>
        <p:style>
          <a:lnRef idx="2">
            <a:schemeClr val="accent3"/>
          </a:lnRef>
          <a:fillRef idx="1">
            <a:schemeClr val="lt1"/>
          </a:fillRef>
          <a:effectRef idx="0">
            <a:schemeClr val="accent3"/>
          </a:effectRef>
          <a:fontRef idx="minor">
            <a:schemeClr val="dk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just" defTabSz="396875" rtl="0" eaLnBrk="1" fontAlgn="auto" latinLnBrk="0" hangingPunct="1">
              <a:lnSpc>
                <a:spcPct val="100000"/>
              </a:lnSpc>
              <a:spcBef>
                <a:spcPct val="0"/>
              </a:spcBef>
              <a:spcAft>
                <a:spcPts val="0"/>
              </a:spcAft>
              <a:buClrTx/>
              <a:buSzTx/>
              <a:buFontTx/>
              <a:buNone/>
              <a:defRPr/>
            </a:pP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Một hôm, qua một vùng cỏ xước xanh dài, tôi chợt nghe tiếng khóc tỉ tê. Đi vài bước nữa, tôi gặp chị Nhà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Trò</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ngồi</a:t>
            </a: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gục đầu bên tảng đá cuội.</a:t>
            </a:r>
          </a:p>
          <a:p>
            <a:pPr marL="0" marR="0" lvl="0" indent="0" algn="just" defTabSz="396875" rtl="0" eaLnBrk="1" fontAlgn="auto" latinLnBrk="0" hangingPunct="1">
              <a:lnSpc>
                <a:spcPct val="100000"/>
              </a:lnSpc>
              <a:spcBef>
                <a:spcPct val="0"/>
              </a:spcBef>
              <a:spcAft>
                <a:spcPts val="0"/>
              </a:spcAft>
              <a:buClrTx/>
              <a:buSzTx/>
              <a:buFontTx/>
              <a:buNone/>
              <a:defRPr/>
            </a:pP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Chị Nhà Trò đã bé nhỏ lại gầy yếu quá, người bự những phấn, như mới lột. Chị mặc áo thâm dài, đôi chỗ chấm điểm vàng, hai cánh mỏng như cánh bướm non, lại ngắn chùn chùn. Hình như cánh yếu quá, chưa quen mở, mà cho dù có khỏe cũng chẳng bay được xa. Tôi đến gần, chị Nhà Trò vẫn khóc. Nức nở mãi, chị mới kể:</a:t>
            </a:r>
          </a:p>
          <a:p>
            <a:pPr marL="0" marR="0" lvl="0" indent="0" algn="just" defTabSz="396875" rtl="0" eaLnBrk="1" fontAlgn="auto" latinLnBrk="0" hangingPunct="1">
              <a:lnSpc>
                <a:spcPct val="100000"/>
              </a:lnSpc>
              <a:spcBef>
                <a:spcPct val="0"/>
              </a:spcBef>
              <a:spcAft>
                <a:spcPts val="0"/>
              </a:spcAft>
              <a:buClrTx/>
              <a:buSzTx/>
              <a:buFontTx/>
              <a:buNone/>
              <a:defRPr/>
            </a:pP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Năm trước, khi gặp trời làm đói kém, mẹ em phải vay lương ăn của bọn nhện. Sau đấy, không may mẹ em mất đi, còn lại thui thủi có mình em. Mà em ốm yếu, kiếm bữa cũng chẳng đủ. Bao năm nghèo túng vẫn hoàn nghèo túng. Mấy bận bọn nhện đã đánh em. Hôm nay bọn chúng chăng tơ ngang đường đe bắt em, vặt chân, vặt cánh ăn thịt em.</a:t>
            </a:r>
          </a:p>
          <a:p>
            <a:pPr marL="0" marR="0" lvl="0" indent="0" algn="just" defTabSz="396875" rtl="0" eaLnBrk="1" fontAlgn="auto" latinLnBrk="0" hangingPunct="1">
              <a:lnSpc>
                <a:spcPct val="100000"/>
              </a:lnSpc>
              <a:spcBef>
                <a:spcPct val="0"/>
              </a:spcBef>
              <a:spcAft>
                <a:spcPts val="0"/>
              </a:spcAft>
              <a:buClrTx/>
              <a:buSzTx/>
              <a:buFontTx/>
              <a:buNone/>
              <a:defRPr/>
            </a:pP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Tôi xòe cả hai càng ra, bảo Nhà Trò:</a:t>
            </a:r>
          </a:p>
          <a:p>
            <a:pPr marL="0" marR="0" lvl="0" indent="0" algn="just" defTabSz="396875" rtl="0" fontAlgn="auto">
              <a:lnSpc>
                <a:spcPct val="80000"/>
              </a:lnSpc>
              <a:spcBef>
                <a:spcPct val="0"/>
              </a:spcBef>
              <a:spcAft>
                <a:spcPts val="0"/>
              </a:spcAft>
              <a:buClrTx/>
              <a:buSzTx/>
              <a:buFontTx/>
              <a:buNone/>
              <a:defRPr/>
            </a:pP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Em đừng sợ. Hãy trở về cùng với tôi đây. Đứa độc ác không thể cậy khỏe ăn hiếp kẻ yếu.</a:t>
            </a:r>
          </a:p>
          <a:p>
            <a:pPr marL="0" marR="0" lvl="0" indent="0" algn="just" defTabSz="396875" rtl="0" fontAlgn="auto">
              <a:lnSpc>
                <a:spcPct val="80000"/>
              </a:lnSpc>
              <a:spcBef>
                <a:spcPct val="0"/>
              </a:spcBef>
              <a:spcAft>
                <a:spcPts val="0"/>
              </a:spcAft>
              <a:buClrTx/>
              <a:buSzTx/>
              <a:buFontTx/>
              <a:buNone/>
              <a:defRPr/>
            </a:pPr>
            <a:r>
              <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Rồi tôi dắt Nhà Trò đi. Được một quãng thì tới chỗ mai phục của bọn nhện.</a:t>
            </a:r>
          </a:p>
          <a:p>
            <a:pPr marL="0" marR="0" lvl="0" indent="0" algn="r" defTabSz="396875" rtl="0" eaLnBrk="1" fontAlgn="auto" latinLnBrk="0" hangingPunct="1">
              <a:lnSpc>
                <a:spcPct val="100000"/>
              </a:lnSpc>
              <a:spcBef>
                <a:spcPct val="0"/>
              </a:spcBef>
              <a:spcAft>
                <a:spcPts val="0"/>
              </a:spcAft>
              <a:buClrTx/>
              <a:buSzTx/>
              <a:buFontTx/>
              <a:buNone/>
              <a:defRPr/>
            </a:pPr>
            <a:r>
              <a:rPr kumimoji="0" lang="en-US" altLang="en-US" sz="27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Theo Tô Hoài</a:t>
            </a:r>
          </a:p>
          <a:p>
            <a:pPr marL="0" marR="0" lvl="0" indent="0" algn="just" defTabSz="396875" rtl="0" eaLnBrk="1" fontAlgn="auto" latinLnBrk="0" hangingPunct="1">
              <a:lnSpc>
                <a:spcPct val="100000"/>
              </a:lnSpc>
              <a:spcBef>
                <a:spcPct val="0"/>
              </a:spcBef>
              <a:spcAft>
                <a:spcPts val="0"/>
              </a:spcAft>
              <a:buClrTx/>
              <a:buSzTx/>
              <a:buFontTx/>
              <a:buNone/>
              <a:defRPr/>
            </a:pPr>
            <a:endPar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396875" rtl="0" eaLnBrk="1" fontAlgn="auto" latinLnBrk="0" hangingPunct="1">
              <a:lnSpc>
                <a:spcPct val="100000"/>
              </a:lnSpc>
              <a:spcBef>
                <a:spcPct val="0"/>
              </a:spcBef>
              <a:spcAft>
                <a:spcPts val="0"/>
              </a:spcAft>
              <a:buClrTx/>
              <a:buSzTx/>
              <a:buFontTx/>
              <a:buNone/>
              <a:defRPr/>
            </a:pPr>
            <a:endParaRPr kumimoji="0" lang="en-US" altLang="en-US" sz="27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9" name="Content Placeholder 2"/>
          <p:cNvSpPr txBox="1"/>
          <p:nvPr/>
        </p:nvSpPr>
        <p:spPr bwMode="auto">
          <a:xfrm>
            <a:off x="3356610" y="0"/>
            <a:ext cx="5143500" cy="508000"/>
          </a:xfrm>
          <a:prstGeom prst="rect">
            <a:avLst/>
          </a:prstGeom>
          <a:solidFill>
            <a:srgbClr val="6EBA35"/>
          </a:solidFill>
          <a:ln w="9525">
            <a:noFill/>
            <a:miter lim="800000"/>
          </a:ln>
          <a:effectLst>
            <a:glow rad="63500">
              <a:schemeClr val="accent3">
                <a:satMod val="175000"/>
                <a:alpha val="40000"/>
              </a:schemeClr>
            </a:glow>
          </a:effectLst>
          <a:scene3d>
            <a:camera prst="orthographicFront"/>
            <a:lightRig rig="threePt" dir="t"/>
          </a:scene3d>
          <a:sp3d>
            <a:bevelT/>
          </a:sp3d>
        </p:spPr>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marL="273050" marR="0" lvl="0" indent="-273050" algn="ctr" defTabSz="914400" rtl="0" eaLnBrk="1" fontAlgn="base" latinLnBrk="0" hangingPunct="1">
              <a:lnSpc>
                <a:spcPct val="100000"/>
              </a:lnSpc>
              <a:spcBef>
                <a:spcPct val="0"/>
              </a:spcBef>
              <a:spcAft>
                <a:spcPct val="0"/>
              </a:spcAft>
              <a:buClrTx/>
              <a:buSzTx/>
              <a:buFontTx/>
              <a:buNone/>
              <a:defRPr/>
            </a:pPr>
            <a:r>
              <a:rPr kumimoji="0" lang="en-US" altLang="x-none"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Dế Mèn bênh vực kẻ yếu</a:t>
            </a:r>
          </a:p>
        </p:txBody>
      </p:sp>
    </p:spTree>
  </p:cSld>
  <p:clrMapOvr>
    <a:masterClrMapping/>
  </p:clrMapOvr>
  <p:transition spd="slow">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2300" y="3674695"/>
            <a:ext cx="5083700" cy="769441"/>
          </a:xfrm>
          <a:prstGeom prst="rect">
            <a:avLst/>
          </a:prstGeom>
          <a:noFill/>
          <a:ln w="9525">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en-US" sz="4400" b="1" i="0" u="none" strike="noStrike" kern="1200" cap="none" spc="0" normalizeH="0" baseline="0" noProof="0" dirty="0">
                <a:ln>
                  <a:noFill/>
                </a:ln>
                <a:solidFill>
                  <a:srgbClr val="EEECE1"/>
                </a:solidFill>
                <a:effectLst/>
                <a:uLnTx/>
                <a:uFillTx/>
                <a:latin typeface="Times New Roman" panose="02020603050405020304" pitchFamily="18" charset="0"/>
                <a:ea typeface="+mn-ea"/>
                <a:cs typeface="Times New Roman" panose="02020603050405020304" pitchFamily="18" charset="0"/>
              </a:rPr>
              <a:t>-</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p:cNvSpPr/>
          <p:nvPr/>
        </p:nvSpPr>
        <p:spPr>
          <a:xfrm>
            <a:off x="5027024" y="4588301"/>
            <a:ext cx="5955189" cy="769441"/>
          </a:xfrm>
          <a:prstGeom prst="rect">
            <a:avLst/>
          </a:prstGeom>
          <a:noFill/>
          <a:ln w="9525">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en-US" sz="4400" b="1" i="0" u="none" strike="noStrike" kern="1200" cap="none" spc="0" normalizeH="0" baseline="0" noProof="0" dirty="0">
                <a:ln>
                  <a:noFill/>
                </a:ln>
                <a:solidFill>
                  <a:srgbClr val="EEECE1"/>
                </a:solidFill>
                <a:effectLst/>
                <a:uLnTx/>
                <a:uFillTx/>
                <a:latin typeface="Times New Roman" panose="02020603050405020304" pitchFamily="18" charset="0"/>
                <a:ea typeface="+mn-ea"/>
                <a:cs typeface="Times New Roman" panose="02020603050405020304" pitchFamily="18" charset="0"/>
              </a:rPr>
              <a:t>-</a:t>
            </a:r>
            <a:endPar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Rectangle 3"/>
          <p:cNvSpPr/>
          <p:nvPr/>
        </p:nvSpPr>
        <p:spPr>
          <a:xfrm>
            <a:off x="5809752" y="2659559"/>
            <a:ext cx="4389734" cy="769441"/>
          </a:xfrm>
          <a:prstGeom prst="rect">
            <a:avLst/>
          </a:prstGeom>
          <a:noFill/>
          <a:ln w="9525">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en-US" sz="4400" b="1" i="0" u="none" strike="noStrike" kern="1200" cap="none" spc="0" normalizeH="0" baseline="0" noProof="0" dirty="0">
                <a:ln>
                  <a:noFill/>
                </a:ln>
                <a:solidFill>
                  <a:srgbClr val="EEECE1"/>
                </a:solidFill>
                <a:effectLst/>
                <a:uLnTx/>
                <a:uFillTx/>
                <a:latin typeface="Times New Roman" panose="02020603050405020304" pitchFamily="18" charset="0"/>
                <a:ea typeface="+mn-ea"/>
                <a:cs typeface="Times New Roman" panose="02020603050405020304" pitchFamily="18" charset="0"/>
              </a:rPr>
              <a:t>-</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pic>
        <p:nvPicPr>
          <p:cNvPr id="6" name="图片 29"/>
          <p:cNvPicPr>
            <a:picLocks noChangeAspect="1"/>
          </p:cNvPicPr>
          <p:nvPr/>
        </p:nvPicPr>
        <p:blipFill rotWithShape="1">
          <a:blip r:embed="rId2">
            <a:extLst>
              <a:ext uri="{28A0092B-C50C-407E-A947-70E740481C1C}">
                <a14:useLocalDpi xmlns:a14="http://schemas.microsoft.com/office/drawing/2010/main" val="0"/>
              </a:ext>
            </a:extLst>
          </a:blip>
          <a:srcRect b="56888"/>
          <a:stretch>
            <a:fillRect/>
          </a:stretch>
        </p:blipFill>
        <p:spPr>
          <a:xfrm>
            <a:off x="25803" y="5277366"/>
            <a:ext cx="12166197" cy="1580440"/>
          </a:xfrm>
          <a:prstGeom prst="rect">
            <a:avLst/>
          </a:prstGeom>
        </p:spPr>
      </p:pic>
      <p:sp>
        <p:nvSpPr>
          <p:cNvPr id="7" name="Content Placeholder 2"/>
          <p:cNvSpPr txBox="1"/>
          <p:nvPr/>
        </p:nvSpPr>
        <p:spPr bwMode="auto">
          <a:xfrm>
            <a:off x="3552785" y="245889"/>
            <a:ext cx="5143517" cy="790430"/>
          </a:xfrm>
          <a:prstGeom prst="rect">
            <a:avLst/>
          </a:prstGeom>
        </p:spPr>
        <p:style>
          <a:lnRef idx="0">
            <a:schemeClr val="accent3"/>
          </a:lnRef>
          <a:fillRef idx="3">
            <a:schemeClr val="accent3"/>
          </a:fillRef>
          <a:effectRef idx="3">
            <a:schemeClr val="accent3"/>
          </a:effectRef>
          <a:fontRef idx="minor">
            <a:schemeClr val="lt1"/>
          </a:fontRef>
        </p:style>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marL="0" marR="0" lvl="0" indent="0" algn="ctr" defTabSz="914400" rtl="0" eaLnBrk="0" fontAlgn="base" latinLnBrk="0" hangingPunct="0">
              <a:lnSpc>
                <a:spcPct val="100000"/>
              </a:lnSpc>
              <a:spcBef>
                <a:spcPct val="50000"/>
              </a:spcBef>
              <a:spcAft>
                <a:spcPct val="0"/>
              </a:spcAft>
              <a:buClrTx/>
              <a:buSzTx/>
              <a:buFontTx/>
              <a:buNone/>
              <a:defRPr/>
            </a:pPr>
            <a:r>
              <a:rPr kumimoji="0" lang="en-US" sz="4400" b="1" i="0" u="none" strike="noStrike" kern="1200" cap="none" spc="0" normalizeH="0" baseline="0" noProof="0" dirty="0" err="1">
                <a:ln>
                  <a:noFill/>
                </a:ln>
                <a:solidFill>
                  <a:srgbClr val="2E1700"/>
                </a:solidFill>
                <a:effectLst/>
                <a:uLnTx/>
                <a:uFillTx/>
                <a:latin typeface="Times New Roman" panose="02020603050405020304" pitchFamily="18" charset="0"/>
                <a:ea typeface="+mn-ea"/>
                <a:cs typeface="+mn-cs"/>
              </a:rPr>
              <a:t>Giải</a:t>
            </a:r>
            <a:r>
              <a:rPr kumimoji="0" lang="en-US" sz="4400" b="1" i="0" u="none" strike="noStrike" kern="1200" cap="none" spc="0" normalizeH="0" baseline="0" noProof="0" dirty="0">
                <a:ln>
                  <a:noFill/>
                </a:ln>
                <a:solidFill>
                  <a:srgbClr val="2E1700"/>
                </a:solidFill>
                <a:effectLst/>
                <a:uLnTx/>
                <a:uFillTx/>
                <a:latin typeface="Times New Roman" panose="02020603050405020304" pitchFamily="18" charset="0"/>
                <a:ea typeface="+mn-ea"/>
                <a:cs typeface="+mn-cs"/>
              </a:rPr>
              <a:t> </a:t>
            </a:r>
            <a:r>
              <a:rPr kumimoji="0" lang="en-US" sz="4400" b="1" i="0" u="none" strike="noStrike" kern="1200" cap="none" spc="0" normalizeH="0" baseline="0" noProof="0" dirty="0" err="1">
                <a:ln>
                  <a:noFill/>
                </a:ln>
                <a:solidFill>
                  <a:srgbClr val="2E1700"/>
                </a:solidFill>
                <a:effectLst/>
                <a:uLnTx/>
                <a:uFillTx/>
                <a:latin typeface="Times New Roman" panose="02020603050405020304" pitchFamily="18" charset="0"/>
                <a:ea typeface="+mn-ea"/>
                <a:cs typeface="+mn-cs"/>
              </a:rPr>
              <a:t>nghĩa</a:t>
            </a:r>
            <a:r>
              <a:rPr kumimoji="0" lang="en-US" sz="4400" b="1" i="0" u="none" strike="noStrike" kern="1200" cap="none" spc="0" normalizeH="0" baseline="0" noProof="0" dirty="0">
                <a:ln>
                  <a:noFill/>
                </a:ln>
                <a:solidFill>
                  <a:srgbClr val="2E1700"/>
                </a:solidFill>
                <a:effectLst/>
                <a:uLnTx/>
                <a:uFillTx/>
                <a:latin typeface="Times New Roman" panose="02020603050405020304" pitchFamily="18" charset="0"/>
                <a:ea typeface="+mn-ea"/>
                <a:cs typeface="+mn-cs"/>
              </a:rPr>
              <a:t> </a:t>
            </a:r>
            <a:r>
              <a:rPr kumimoji="0" lang="en-US" sz="4400" b="1" i="0" u="none" strike="noStrike" kern="1200" cap="none" spc="0" normalizeH="0" baseline="0" noProof="0" dirty="0" err="1">
                <a:ln>
                  <a:noFill/>
                </a:ln>
                <a:solidFill>
                  <a:srgbClr val="2E1700"/>
                </a:solidFill>
                <a:effectLst/>
                <a:uLnTx/>
                <a:uFillTx/>
                <a:latin typeface="Times New Roman" panose="02020603050405020304" pitchFamily="18" charset="0"/>
                <a:ea typeface="+mn-ea"/>
                <a:cs typeface="+mn-cs"/>
              </a:rPr>
              <a:t>từ</a:t>
            </a:r>
            <a:endParaRPr kumimoji="0" lang="en-US" sz="4400" b="1" i="0" u="none" strike="noStrike" kern="1200" cap="none" spc="0" normalizeH="0" baseline="0" noProof="0" dirty="0">
              <a:ln>
                <a:noFill/>
              </a:ln>
              <a:solidFill>
                <a:srgbClr val="2E1700"/>
              </a:solidFill>
              <a:effectLst/>
              <a:uLnTx/>
              <a:uFillTx/>
              <a:latin typeface="Times New Roman" panose="02020603050405020304" pitchFamily="18" charset="0"/>
              <a:ea typeface="+mn-ea"/>
              <a:cs typeface="+mn-cs"/>
            </a:endParaRPr>
          </a:p>
        </p:txBody>
      </p:sp>
      <p:sp>
        <p:nvSpPr>
          <p:cNvPr id="8" name="Rectangle 7"/>
          <p:cNvSpPr/>
          <p:nvPr/>
        </p:nvSpPr>
        <p:spPr>
          <a:xfrm>
            <a:off x="8325197" y="2413864"/>
            <a:ext cx="2965397" cy="769441"/>
          </a:xfrm>
          <a:custGeom>
            <a:avLst/>
            <a:gdLst>
              <a:gd name="connsiteX0" fmla="*/ 0 w 2965397"/>
              <a:gd name="connsiteY0" fmla="*/ 0 h 769441"/>
              <a:gd name="connsiteX1" fmla="*/ 652387 w 2965397"/>
              <a:gd name="connsiteY1" fmla="*/ 0 h 769441"/>
              <a:gd name="connsiteX2" fmla="*/ 1186159 w 2965397"/>
              <a:gd name="connsiteY2" fmla="*/ 0 h 769441"/>
              <a:gd name="connsiteX3" fmla="*/ 1690276 w 2965397"/>
              <a:gd name="connsiteY3" fmla="*/ 0 h 769441"/>
              <a:gd name="connsiteX4" fmla="*/ 2283356 w 2965397"/>
              <a:gd name="connsiteY4" fmla="*/ 0 h 769441"/>
              <a:gd name="connsiteX5" fmla="*/ 2965397 w 2965397"/>
              <a:gd name="connsiteY5" fmla="*/ 0 h 769441"/>
              <a:gd name="connsiteX6" fmla="*/ 2965397 w 2965397"/>
              <a:gd name="connsiteY6" fmla="*/ 361637 h 769441"/>
              <a:gd name="connsiteX7" fmla="*/ 2965397 w 2965397"/>
              <a:gd name="connsiteY7" fmla="*/ 769441 h 769441"/>
              <a:gd name="connsiteX8" fmla="*/ 2342664 w 2965397"/>
              <a:gd name="connsiteY8" fmla="*/ 769441 h 769441"/>
              <a:gd name="connsiteX9" fmla="*/ 1808892 w 2965397"/>
              <a:gd name="connsiteY9" fmla="*/ 769441 h 769441"/>
              <a:gd name="connsiteX10" fmla="*/ 1275121 w 2965397"/>
              <a:gd name="connsiteY10" fmla="*/ 769441 h 769441"/>
              <a:gd name="connsiteX11" fmla="*/ 741349 w 2965397"/>
              <a:gd name="connsiteY11" fmla="*/ 769441 h 769441"/>
              <a:gd name="connsiteX12" fmla="*/ 0 w 2965397"/>
              <a:gd name="connsiteY12" fmla="*/ 769441 h 769441"/>
              <a:gd name="connsiteX13" fmla="*/ 0 w 2965397"/>
              <a:gd name="connsiteY13" fmla="*/ 377026 h 769441"/>
              <a:gd name="connsiteX14" fmla="*/ 0 w 2965397"/>
              <a:gd name="connsiteY14"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5397" h="769441" fill="none" extrusionOk="0">
                <a:moveTo>
                  <a:pt x="0" y="0"/>
                </a:moveTo>
                <a:cubicBezTo>
                  <a:pt x="227929" y="-32584"/>
                  <a:pt x="334856" y="74746"/>
                  <a:pt x="652387" y="0"/>
                </a:cubicBezTo>
                <a:cubicBezTo>
                  <a:pt x="969918" y="-74746"/>
                  <a:pt x="1012924" y="11452"/>
                  <a:pt x="1186159" y="0"/>
                </a:cubicBezTo>
                <a:cubicBezTo>
                  <a:pt x="1359394" y="-11452"/>
                  <a:pt x="1536062" y="29555"/>
                  <a:pt x="1690276" y="0"/>
                </a:cubicBezTo>
                <a:cubicBezTo>
                  <a:pt x="1844490" y="-29555"/>
                  <a:pt x="2031990" y="13615"/>
                  <a:pt x="2283356" y="0"/>
                </a:cubicBezTo>
                <a:cubicBezTo>
                  <a:pt x="2534722" y="-13615"/>
                  <a:pt x="2697395" y="0"/>
                  <a:pt x="2965397" y="0"/>
                </a:cubicBezTo>
                <a:cubicBezTo>
                  <a:pt x="2971638" y="169822"/>
                  <a:pt x="2947857" y="191584"/>
                  <a:pt x="2965397" y="361637"/>
                </a:cubicBezTo>
                <a:cubicBezTo>
                  <a:pt x="2982937" y="531690"/>
                  <a:pt x="2952260" y="623091"/>
                  <a:pt x="2965397" y="769441"/>
                </a:cubicBezTo>
                <a:cubicBezTo>
                  <a:pt x="2686373" y="803139"/>
                  <a:pt x="2591001" y="755009"/>
                  <a:pt x="2342664" y="769441"/>
                </a:cubicBezTo>
                <a:cubicBezTo>
                  <a:pt x="2094327" y="783873"/>
                  <a:pt x="1990918" y="712561"/>
                  <a:pt x="1808892" y="769441"/>
                </a:cubicBezTo>
                <a:cubicBezTo>
                  <a:pt x="1626866" y="826321"/>
                  <a:pt x="1424124" y="713195"/>
                  <a:pt x="1275121" y="769441"/>
                </a:cubicBezTo>
                <a:cubicBezTo>
                  <a:pt x="1126118" y="825687"/>
                  <a:pt x="893097" y="749259"/>
                  <a:pt x="741349" y="769441"/>
                </a:cubicBezTo>
                <a:cubicBezTo>
                  <a:pt x="589601" y="789623"/>
                  <a:pt x="160970" y="695306"/>
                  <a:pt x="0" y="769441"/>
                </a:cubicBezTo>
                <a:cubicBezTo>
                  <a:pt x="-24110" y="632102"/>
                  <a:pt x="41656" y="485766"/>
                  <a:pt x="0" y="377026"/>
                </a:cubicBezTo>
                <a:cubicBezTo>
                  <a:pt x="-41656" y="268286"/>
                  <a:pt x="23104" y="114248"/>
                  <a:pt x="0" y="0"/>
                </a:cubicBezTo>
                <a:close/>
              </a:path>
              <a:path w="2965397" h="769441" stroke="0" extrusionOk="0">
                <a:moveTo>
                  <a:pt x="0" y="0"/>
                </a:moveTo>
                <a:cubicBezTo>
                  <a:pt x="214118" y="-26901"/>
                  <a:pt x="424335" y="11379"/>
                  <a:pt x="533771" y="0"/>
                </a:cubicBezTo>
                <a:cubicBezTo>
                  <a:pt x="643207" y="-11379"/>
                  <a:pt x="853318" y="46178"/>
                  <a:pt x="1126851" y="0"/>
                </a:cubicBezTo>
                <a:cubicBezTo>
                  <a:pt x="1400384" y="-46178"/>
                  <a:pt x="1529752" y="708"/>
                  <a:pt x="1749584" y="0"/>
                </a:cubicBezTo>
                <a:cubicBezTo>
                  <a:pt x="1969416" y="-708"/>
                  <a:pt x="2063278" y="6637"/>
                  <a:pt x="2253702" y="0"/>
                </a:cubicBezTo>
                <a:cubicBezTo>
                  <a:pt x="2444126" y="-6637"/>
                  <a:pt x="2792184" y="2882"/>
                  <a:pt x="2965397" y="0"/>
                </a:cubicBezTo>
                <a:cubicBezTo>
                  <a:pt x="3002384" y="97697"/>
                  <a:pt x="2956334" y="277987"/>
                  <a:pt x="2965397" y="400109"/>
                </a:cubicBezTo>
                <a:cubicBezTo>
                  <a:pt x="2974460" y="522231"/>
                  <a:pt x="2921613" y="633112"/>
                  <a:pt x="2965397" y="769441"/>
                </a:cubicBezTo>
                <a:cubicBezTo>
                  <a:pt x="2795083" y="820297"/>
                  <a:pt x="2541477" y="751033"/>
                  <a:pt x="2342664" y="769441"/>
                </a:cubicBezTo>
                <a:cubicBezTo>
                  <a:pt x="2143851" y="787849"/>
                  <a:pt x="1957078" y="716543"/>
                  <a:pt x="1838546" y="769441"/>
                </a:cubicBezTo>
                <a:cubicBezTo>
                  <a:pt x="1720014" y="822339"/>
                  <a:pt x="1481046" y="716723"/>
                  <a:pt x="1334429" y="769441"/>
                </a:cubicBezTo>
                <a:cubicBezTo>
                  <a:pt x="1187812" y="822159"/>
                  <a:pt x="1040848" y="753440"/>
                  <a:pt x="771003" y="769441"/>
                </a:cubicBezTo>
                <a:cubicBezTo>
                  <a:pt x="501158" y="785442"/>
                  <a:pt x="162154" y="717474"/>
                  <a:pt x="0" y="769441"/>
                </a:cubicBezTo>
                <a:cubicBezTo>
                  <a:pt x="-6171" y="639484"/>
                  <a:pt x="4401" y="545834"/>
                  <a:pt x="0" y="377026"/>
                </a:cubicBezTo>
                <a:cubicBezTo>
                  <a:pt x="-4401" y="208218"/>
                  <a:pt x="29965" y="120990"/>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cỏ</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xước</a:t>
            </a:r>
            <a:endPar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348319" y="1533310"/>
            <a:ext cx="6422595" cy="3612710"/>
          </a:xfrm>
          <a:custGeom>
            <a:avLst/>
            <a:gdLst>
              <a:gd name="connsiteX0" fmla="*/ 0 w 6422595"/>
              <a:gd name="connsiteY0" fmla="*/ 0 h 3612710"/>
              <a:gd name="connsiteX1" fmla="*/ 648098 w 6422595"/>
              <a:gd name="connsiteY1" fmla="*/ 0 h 3612710"/>
              <a:gd name="connsiteX2" fmla="*/ 1296196 w 6422595"/>
              <a:gd name="connsiteY2" fmla="*/ 0 h 3612710"/>
              <a:gd name="connsiteX3" fmla="*/ 1815843 w 6422595"/>
              <a:gd name="connsiteY3" fmla="*/ 0 h 3612710"/>
              <a:gd name="connsiteX4" fmla="*/ 2271263 w 6422595"/>
              <a:gd name="connsiteY4" fmla="*/ 0 h 3612710"/>
              <a:gd name="connsiteX5" fmla="*/ 2790909 w 6422595"/>
              <a:gd name="connsiteY5" fmla="*/ 0 h 3612710"/>
              <a:gd name="connsiteX6" fmla="*/ 3246330 w 6422595"/>
              <a:gd name="connsiteY6" fmla="*/ 0 h 3612710"/>
              <a:gd name="connsiteX7" fmla="*/ 3765976 w 6422595"/>
              <a:gd name="connsiteY7" fmla="*/ 0 h 3612710"/>
              <a:gd name="connsiteX8" fmla="*/ 4285622 w 6422595"/>
              <a:gd name="connsiteY8" fmla="*/ 0 h 3612710"/>
              <a:gd name="connsiteX9" fmla="*/ 4869495 w 6422595"/>
              <a:gd name="connsiteY9" fmla="*/ 0 h 3612710"/>
              <a:gd name="connsiteX10" fmla="*/ 5260689 w 6422595"/>
              <a:gd name="connsiteY10" fmla="*/ 0 h 3612710"/>
              <a:gd name="connsiteX11" fmla="*/ 5908787 w 6422595"/>
              <a:gd name="connsiteY11" fmla="*/ 0 h 3612710"/>
              <a:gd name="connsiteX12" fmla="*/ 6422595 w 6422595"/>
              <a:gd name="connsiteY12" fmla="*/ 0 h 3612710"/>
              <a:gd name="connsiteX13" fmla="*/ 6422595 w 6422595"/>
              <a:gd name="connsiteY13" fmla="*/ 588356 h 3612710"/>
              <a:gd name="connsiteX14" fmla="*/ 6422595 w 6422595"/>
              <a:gd name="connsiteY14" fmla="*/ 1068330 h 3612710"/>
              <a:gd name="connsiteX15" fmla="*/ 6422595 w 6422595"/>
              <a:gd name="connsiteY15" fmla="*/ 1656686 h 3612710"/>
              <a:gd name="connsiteX16" fmla="*/ 6422595 w 6422595"/>
              <a:gd name="connsiteY16" fmla="*/ 2064406 h 3612710"/>
              <a:gd name="connsiteX17" fmla="*/ 6422595 w 6422595"/>
              <a:gd name="connsiteY17" fmla="*/ 2616634 h 3612710"/>
              <a:gd name="connsiteX18" fmla="*/ 6422595 w 6422595"/>
              <a:gd name="connsiteY18" fmla="*/ 3024354 h 3612710"/>
              <a:gd name="connsiteX19" fmla="*/ 6422595 w 6422595"/>
              <a:gd name="connsiteY19" fmla="*/ 3612710 h 3612710"/>
              <a:gd name="connsiteX20" fmla="*/ 5967175 w 6422595"/>
              <a:gd name="connsiteY20" fmla="*/ 3612710 h 3612710"/>
              <a:gd name="connsiteX21" fmla="*/ 5575980 w 6422595"/>
              <a:gd name="connsiteY21" fmla="*/ 3612710 h 3612710"/>
              <a:gd name="connsiteX22" fmla="*/ 4863656 w 6422595"/>
              <a:gd name="connsiteY22" fmla="*/ 3612710 h 3612710"/>
              <a:gd name="connsiteX23" fmla="*/ 4151332 w 6422595"/>
              <a:gd name="connsiteY23" fmla="*/ 3612710 h 3612710"/>
              <a:gd name="connsiteX24" fmla="*/ 3695911 w 6422595"/>
              <a:gd name="connsiteY24" fmla="*/ 3612710 h 3612710"/>
              <a:gd name="connsiteX25" fmla="*/ 2983587 w 6422595"/>
              <a:gd name="connsiteY25" fmla="*/ 3612710 h 3612710"/>
              <a:gd name="connsiteX26" fmla="*/ 2399715 w 6422595"/>
              <a:gd name="connsiteY26" fmla="*/ 3612710 h 3612710"/>
              <a:gd name="connsiteX27" fmla="*/ 2008521 w 6422595"/>
              <a:gd name="connsiteY27" fmla="*/ 3612710 h 3612710"/>
              <a:gd name="connsiteX28" fmla="*/ 1553100 w 6422595"/>
              <a:gd name="connsiteY28" fmla="*/ 3612710 h 3612710"/>
              <a:gd name="connsiteX29" fmla="*/ 1097680 w 6422595"/>
              <a:gd name="connsiteY29" fmla="*/ 3612710 h 3612710"/>
              <a:gd name="connsiteX30" fmla="*/ 0 w 6422595"/>
              <a:gd name="connsiteY30" fmla="*/ 3612710 h 3612710"/>
              <a:gd name="connsiteX31" fmla="*/ 0 w 6422595"/>
              <a:gd name="connsiteY31" fmla="*/ 3168863 h 3612710"/>
              <a:gd name="connsiteX32" fmla="*/ 0 w 6422595"/>
              <a:gd name="connsiteY32" fmla="*/ 2652761 h 3612710"/>
              <a:gd name="connsiteX33" fmla="*/ 0 w 6422595"/>
              <a:gd name="connsiteY33" fmla="*/ 2245041 h 3612710"/>
              <a:gd name="connsiteX34" fmla="*/ 0 w 6422595"/>
              <a:gd name="connsiteY34" fmla="*/ 1765067 h 3612710"/>
              <a:gd name="connsiteX35" fmla="*/ 0 w 6422595"/>
              <a:gd name="connsiteY35" fmla="*/ 1285093 h 3612710"/>
              <a:gd name="connsiteX36" fmla="*/ 0 w 6422595"/>
              <a:gd name="connsiteY36" fmla="*/ 732864 h 3612710"/>
              <a:gd name="connsiteX37" fmla="*/ 0 w 6422595"/>
              <a:gd name="connsiteY37" fmla="*/ 0 h 36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422595" h="3612710" fill="none" extrusionOk="0">
                <a:moveTo>
                  <a:pt x="0" y="0"/>
                </a:moveTo>
                <a:cubicBezTo>
                  <a:pt x="180230" y="-72007"/>
                  <a:pt x="412631" y="75950"/>
                  <a:pt x="648098" y="0"/>
                </a:cubicBezTo>
                <a:cubicBezTo>
                  <a:pt x="883565" y="-75950"/>
                  <a:pt x="979791" y="16281"/>
                  <a:pt x="1296196" y="0"/>
                </a:cubicBezTo>
                <a:cubicBezTo>
                  <a:pt x="1612601" y="-16281"/>
                  <a:pt x="1603405" y="23627"/>
                  <a:pt x="1815843" y="0"/>
                </a:cubicBezTo>
                <a:cubicBezTo>
                  <a:pt x="2028281" y="-23627"/>
                  <a:pt x="2061907" y="3907"/>
                  <a:pt x="2271263" y="0"/>
                </a:cubicBezTo>
                <a:cubicBezTo>
                  <a:pt x="2480619" y="-3907"/>
                  <a:pt x="2606354" y="9939"/>
                  <a:pt x="2790909" y="0"/>
                </a:cubicBezTo>
                <a:cubicBezTo>
                  <a:pt x="2975464" y="-9939"/>
                  <a:pt x="3045193" y="27903"/>
                  <a:pt x="3246330" y="0"/>
                </a:cubicBezTo>
                <a:cubicBezTo>
                  <a:pt x="3447467" y="-27903"/>
                  <a:pt x="3598013" y="28815"/>
                  <a:pt x="3765976" y="0"/>
                </a:cubicBezTo>
                <a:cubicBezTo>
                  <a:pt x="3933939" y="-28815"/>
                  <a:pt x="4032502" y="42170"/>
                  <a:pt x="4285622" y="0"/>
                </a:cubicBezTo>
                <a:cubicBezTo>
                  <a:pt x="4538742" y="-42170"/>
                  <a:pt x="4685074" y="44290"/>
                  <a:pt x="4869495" y="0"/>
                </a:cubicBezTo>
                <a:cubicBezTo>
                  <a:pt x="5053916" y="-44290"/>
                  <a:pt x="5130825" y="38443"/>
                  <a:pt x="5260689" y="0"/>
                </a:cubicBezTo>
                <a:cubicBezTo>
                  <a:pt x="5390553" y="-38443"/>
                  <a:pt x="5722252" y="76284"/>
                  <a:pt x="5908787" y="0"/>
                </a:cubicBezTo>
                <a:cubicBezTo>
                  <a:pt x="6095322" y="-76284"/>
                  <a:pt x="6205654" y="2424"/>
                  <a:pt x="6422595" y="0"/>
                </a:cubicBezTo>
                <a:cubicBezTo>
                  <a:pt x="6464948" y="181224"/>
                  <a:pt x="6398435" y="385681"/>
                  <a:pt x="6422595" y="588356"/>
                </a:cubicBezTo>
                <a:cubicBezTo>
                  <a:pt x="6446755" y="791031"/>
                  <a:pt x="6371228" y="916247"/>
                  <a:pt x="6422595" y="1068330"/>
                </a:cubicBezTo>
                <a:cubicBezTo>
                  <a:pt x="6473962" y="1220413"/>
                  <a:pt x="6376620" y="1463165"/>
                  <a:pt x="6422595" y="1656686"/>
                </a:cubicBezTo>
                <a:cubicBezTo>
                  <a:pt x="6468570" y="1850207"/>
                  <a:pt x="6417316" y="1980959"/>
                  <a:pt x="6422595" y="2064406"/>
                </a:cubicBezTo>
                <a:cubicBezTo>
                  <a:pt x="6427874" y="2147853"/>
                  <a:pt x="6398337" y="2357869"/>
                  <a:pt x="6422595" y="2616634"/>
                </a:cubicBezTo>
                <a:cubicBezTo>
                  <a:pt x="6446853" y="2875399"/>
                  <a:pt x="6401213" y="2823373"/>
                  <a:pt x="6422595" y="3024354"/>
                </a:cubicBezTo>
                <a:cubicBezTo>
                  <a:pt x="6443977" y="3225335"/>
                  <a:pt x="6360637" y="3455030"/>
                  <a:pt x="6422595" y="3612710"/>
                </a:cubicBezTo>
                <a:cubicBezTo>
                  <a:pt x="6281828" y="3650998"/>
                  <a:pt x="6193417" y="3608739"/>
                  <a:pt x="5967175" y="3612710"/>
                </a:cubicBezTo>
                <a:cubicBezTo>
                  <a:pt x="5740933" y="3616681"/>
                  <a:pt x="5757121" y="3609210"/>
                  <a:pt x="5575980" y="3612710"/>
                </a:cubicBezTo>
                <a:cubicBezTo>
                  <a:pt x="5394840" y="3616210"/>
                  <a:pt x="5157710" y="3598602"/>
                  <a:pt x="4863656" y="3612710"/>
                </a:cubicBezTo>
                <a:cubicBezTo>
                  <a:pt x="4569602" y="3626818"/>
                  <a:pt x="4364982" y="3599020"/>
                  <a:pt x="4151332" y="3612710"/>
                </a:cubicBezTo>
                <a:cubicBezTo>
                  <a:pt x="3937682" y="3626400"/>
                  <a:pt x="3914914" y="3568256"/>
                  <a:pt x="3695911" y="3612710"/>
                </a:cubicBezTo>
                <a:cubicBezTo>
                  <a:pt x="3476908" y="3657164"/>
                  <a:pt x="3130076" y="3555103"/>
                  <a:pt x="2983587" y="3612710"/>
                </a:cubicBezTo>
                <a:cubicBezTo>
                  <a:pt x="2837098" y="3670317"/>
                  <a:pt x="2576463" y="3602814"/>
                  <a:pt x="2399715" y="3612710"/>
                </a:cubicBezTo>
                <a:cubicBezTo>
                  <a:pt x="2222967" y="3622606"/>
                  <a:pt x="2111424" y="3610406"/>
                  <a:pt x="2008521" y="3612710"/>
                </a:cubicBezTo>
                <a:cubicBezTo>
                  <a:pt x="1905618" y="3615014"/>
                  <a:pt x="1693928" y="3566381"/>
                  <a:pt x="1553100" y="3612710"/>
                </a:cubicBezTo>
                <a:cubicBezTo>
                  <a:pt x="1412272" y="3659039"/>
                  <a:pt x="1196546" y="3610211"/>
                  <a:pt x="1097680" y="3612710"/>
                </a:cubicBezTo>
                <a:cubicBezTo>
                  <a:pt x="998814" y="3615209"/>
                  <a:pt x="501732" y="3528526"/>
                  <a:pt x="0" y="3612710"/>
                </a:cubicBezTo>
                <a:cubicBezTo>
                  <a:pt x="-34741" y="3465740"/>
                  <a:pt x="40058" y="3378269"/>
                  <a:pt x="0" y="3168863"/>
                </a:cubicBezTo>
                <a:cubicBezTo>
                  <a:pt x="-40058" y="2959457"/>
                  <a:pt x="10902" y="2855215"/>
                  <a:pt x="0" y="2652761"/>
                </a:cubicBezTo>
                <a:cubicBezTo>
                  <a:pt x="-10902" y="2450307"/>
                  <a:pt x="30659" y="2363987"/>
                  <a:pt x="0" y="2245041"/>
                </a:cubicBezTo>
                <a:cubicBezTo>
                  <a:pt x="-30659" y="2126095"/>
                  <a:pt x="47100" y="1974419"/>
                  <a:pt x="0" y="1765067"/>
                </a:cubicBezTo>
                <a:cubicBezTo>
                  <a:pt x="-47100" y="1555715"/>
                  <a:pt x="13188" y="1447408"/>
                  <a:pt x="0" y="1285093"/>
                </a:cubicBezTo>
                <a:cubicBezTo>
                  <a:pt x="-13188" y="1122778"/>
                  <a:pt x="34649" y="932276"/>
                  <a:pt x="0" y="732864"/>
                </a:cubicBezTo>
                <a:cubicBezTo>
                  <a:pt x="-34649" y="533452"/>
                  <a:pt x="54135" y="272323"/>
                  <a:pt x="0" y="0"/>
                </a:cubicBezTo>
                <a:close/>
              </a:path>
              <a:path w="6422595" h="3612710" stroke="0" extrusionOk="0">
                <a:moveTo>
                  <a:pt x="0" y="0"/>
                </a:moveTo>
                <a:cubicBezTo>
                  <a:pt x="211175" y="-27506"/>
                  <a:pt x="346306" y="18614"/>
                  <a:pt x="583872" y="0"/>
                </a:cubicBezTo>
                <a:cubicBezTo>
                  <a:pt x="821438" y="-18614"/>
                  <a:pt x="998329" y="1133"/>
                  <a:pt x="1296196" y="0"/>
                </a:cubicBezTo>
                <a:cubicBezTo>
                  <a:pt x="1594063" y="-1133"/>
                  <a:pt x="1566236" y="27103"/>
                  <a:pt x="1687391" y="0"/>
                </a:cubicBezTo>
                <a:cubicBezTo>
                  <a:pt x="1808546" y="-27103"/>
                  <a:pt x="2069227" y="42202"/>
                  <a:pt x="2271263" y="0"/>
                </a:cubicBezTo>
                <a:cubicBezTo>
                  <a:pt x="2473299" y="-42202"/>
                  <a:pt x="2608294" y="4730"/>
                  <a:pt x="2790909" y="0"/>
                </a:cubicBezTo>
                <a:cubicBezTo>
                  <a:pt x="2973524" y="-4730"/>
                  <a:pt x="3126784" y="3550"/>
                  <a:pt x="3439008" y="0"/>
                </a:cubicBezTo>
                <a:cubicBezTo>
                  <a:pt x="3751232" y="-3550"/>
                  <a:pt x="3788282" y="11554"/>
                  <a:pt x="3958654" y="0"/>
                </a:cubicBezTo>
                <a:cubicBezTo>
                  <a:pt x="4129026" y="-11554"/>
                  <a:pt x="4421738" y="55253"/>
                  <a:pt x="4606752" y="0"/>
                </a:cubicBezTo>
                <a:cubicBezTo>
                  <a:pt x="4791766" y="-55253"/>
                  <a:pt x="4976286" y="7787"/>
                  <a:pt x="5126399" y="0"/>
                </a:cubicBezTo>
                <a:cubicBezTo>
                  <a:pt x="5276512" y="-7787"/>
                  <a:pt x="5494720" y="3257"/>
                  <a:pt x="5838723" y="0"/>
                </a:cubicBezTo>
                <a:cubicBezTo>
                  <a:pt x="6182726" y="-3257"/>
                  <a:pt x="6264918" y="22699"/>
                  <a:pt x="6422595" y="0"/>
                </a:cubicBezTo>
                <a:cubicBezTo>
                  <a:pt x="6435847" y="122952"/>
                  <a:pt x="6364713" y="341290"/>
                  <a:pt x="6422595" y="552229"/>
                </a:cubicBezTo>
                <a:cubicBezTo>
                  <a:pt x="6480477" y="763168"/>
                  <a:pt x="6411251" y="869298"/>
                  <a:pt x="6422595" y="959949"/>
                </a:cubicBezTo>
                <a:cubicBezTo>
                  <a:pt x="6433939" y="1050600"/>
                  <a:pt x="6420799" y="1192635"/>
                  <a:pt x="6422595" y="1367669"/>
                </a:cubicBezTo>
                <a:cubicBezTo>
                  <a:pt x="6424391" y="1542703"/>
                  <a:pt x="6408484" y="1738329"/>
                  <a:pt x="6422595" y="1919897"/>
                </a:cubicBezTo>
                <a:cubicBezTo>
                  <a:pt x="6436706" y="2101465"/>
                  <a:pt x="6400007" y="2190203"/>
                  <a:pt x="6422595" y="2327617"/>
                </a:cubicBezTo>
                <a:cubicBezTo>
                  <a:pt x="6445183" y="2465031"/>
                  <a:pt x="6421425" y="2710815"/>
                  <a:pt x="6422595" y="2807592"/>
                </a:cubicBezTo>
                <a:cubicBezTo>
                  <a:pt x="6423765" y="2904369"/>
                  <a:pt x="6390817" y="3226248"/>
                  <a:pt x="6422595" y="3612710"/>
                </a:cubicBezTo>
                <a:cubicBezTo>
                  <a:pt x="6200541" y="3637868"/>
                  <a:pt x="6089374" y="3569888"/>
                  <a:pt x="5774497" y="3612710"/>
                </a:cubicBezTo>
                <a:cubicBezTo>
                  <a:pt x="5459620" y="3655532"/>
                  <a:pt x="5352097" y="3558505"/>
                  <a:pt x="5190625" y="3612710"/>
                </a:cubicBezTo>
                <a:cubicBezTo>
                  <a:pt x="5029153" y="3666915"/>
                  <a:pt x="4926788" y="3563640"/>
                  <a:pt x="4735204" y="3612710"/>
                </a:cubicBezTo>
                <a:cubicBezTo>
                  <a:pt x="4543620" y="3661780"/>
                  <a:pt x="4452177" y="3550975"/>
                  <a:pt x="4215558" y="3612710"/>
                </a:cubicBezTo>
                <a:cubicBezTo>
                  <a:pt x="3978939" y="3674445"/>
                  <a:pt x="3946265" y="3597717"/>
                  <a:pt x="3760137" y="3612710"/>
                </a:cubicBezTo>
                <a:cubicBezTo>
                  <a:pt x="3574009" y="3627703"/>
                  <a:pt x="3379002" y="3593937"/>
                  <a:pt x="3176265" y="3612710"/>
                </a:cubicBezTo>
                <a:cubicBezTo>
                  <a:pt x="2973528" y="3631483"/>
                  <a:pt x="2888230" y="3572382"/>
                  <a:pt x="2720845" y="3612710"/>
                </a:cubicBezTo>
                <a:cubicBezTo>
                  <a:pt x="2553460" y="3653038"/>
                  <a:pt x="2250569" y="3600156"/>
                  <a:pt x="2072747" y="3612710"/>
                </a:cubicBezTo>
                <a:cubicBezTo>
                  <a:pt x="1894925" y="3625264"/>
                  <a:pt x="1702504" y="3549584"/>
                  <a:pt x="1488874" y="3612710"/>
                </a:cubicBezTo>
                <a:cubicBezTo>
                  <a:pt x="1275244" y="3675836"/>
                  <a:pt x="1238499" y="3596166"/>
                  <a:pt x="1097680" y="3612710"/>
                </a:cubicBezTo>
                <a:cubicBezTo>
                  <a:pt x="956861" y="3629254"/>
                  <a:pt x="828365" y="3554212"/>
                  <a:pt x="578034" y="3612710"/>
                </a:cubicBezTo>
                <a:cubicBezTo>
                  <a:pt x="327703" y="3671208"/>
                  <a:pt x="140286" y="3549613"/>
                  <a:pt x="0" y="3612710"/>
                </a:cubicBezTo>
                <a:cubicBezTo>
                  <a:pt x="-31219" y="3355791"/>
                  <a:pt x="22374" y="3229589"/>
                  <a:pt x="0" y="3096609"/>
                </a:cubicBezTo>
                <a:cubicBezTo>
                  <a:pt x="-22374" y="2963629"/>
                  <a:pt x="34759" y="2745821"/>
                  <a:pt x="0" y="2580507"/>
                </a:cubicBezTo>
                <a:cubicBezTo>
                  <a:pt x="-34759" y="2415193"/>
                  <a:pt x="27582" y="2266163"/>
                  <a:pt x="0" y="2100533"/>
                </a:cubicBezTo>
                <a:cubicBezTo>
                  <a:pt x="-27582" y="1934903"/>
                  <a:pt x="19518" y="1763247"/>
                  <a:pt x="0" y="1656686"/>
                </a:cubicBezTo>
                <a:cubicBezTo>
                  <a:pt x="-19518" y="1550125"/>
                  <a:pt x="27383" y="1242388"/>
                  <a:pt x="0" y="1068330"/>
                </a:cubicBezTo>
                <a:cubicBezTo>
                  <a:pt x="-27383" y="894272"/>
                  <a:pt x="5760" y="626509"/>
                  <a:pt x="0" y="479974"/>
                </a:cubicBezTo>
                <a:cubicBezTo>
                  <a:pt x="-5760" y="333439"/>
                  <a:pt x="51404" y="116784"/>
                  <a:pt x="0" y="0"/>
                </a:cubicBezTo>
                <a:close/>
              </a:path>
            </a:pathLst>
          </a:custGeom>
          <a:ln w="38100">
            <a:solidFill>
              <a:srgbClr val="A7CF82"/>
            </a:solidFill>
          </a:ln>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B2A1C7"/>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549</Words>
  <Application>Microsoft Office PowerPoint</Application>
  <PresentationFormat>Widescreen</PresentationFormat>
  <Paragraphs>96</Paragraphs>
  <Slides>20</Slides>
  <Notes>9</Notes>
  <HiddenSlides>0</HiddenSlides>
  <MMClips>1</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20</vt:i4>
      </vt:variant>
    </vt:vector>
  </HeadingPairs>
  <TitlesOfParts>
    <vt:vector size="42" baseType="lpstr">
      <vt:lpstr>Microsoft YaHei</vt:lpstr>
      <vt:lpstr>宋体</vt:lpstr>
      <vt:lpstr>宋体</vt:lpstr>
      <vt:lpstr>Arial</vt:lpstr>
      <vt:lpstr>Calibri</vt:lpstr>
      <vt:lpstr>Calibri Light</vt:lpstr>
      <vt:lpstr>等线</vt:lpstr>
      <vt:lpstr>方正姚体</vt:lpstr>
      <vt:lpstr>HP001 5 hàng</vt:lpstr>
      <vt:lpstr>Source Sans Pro</vt:lpstr>
      <vt:lpstr>Times New Roman</vt:lpstr>
      <vt:lpstr>UTM Cabaret</vt:lpstr>
      <vt:lpstr>UTM Isadora</vt:lpstr>
      <vt:lpstr>UTM Loko</vt:lpstr>
      <vt:lpstr>UTM Nyala</vt:lpstr>
      <vt:lpstr>Wingdings</vt:lpstr>
      <vt:lpstr>汉仪跳跳体简</vt:lpstr>
      <vt:lpstr>腾祥铁山楷书繁</vt:lpstr>
      <vt:lpstr>迷你简蝶语</vt:lpstr>
      <vt:lpstr>Office 主题</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7</cp:revision>
  <dcterms:created xsi:type="dcterms:W3CDTF">2021-09-19T03:47:00Z</dcterms:created>
  <dcterms:modified xsi:type="dcterms:W3CDTF">2022-09-19T15:07:53Z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E9393CC23ACE46658DE39E486B0E1FEA</vt:lpwstr>
  </property>
  <property fmtid="{D5CDD505-2E9C-101B-9397-08002B2CF9AE}" pid="3" name="KSOProductBuildVer">
    <vt:lpwstr>1033-11.2.0.11306</vt:lpwstr>
  </property>
</Properties>
</file>