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51" r:id="rId2"/>
    <p:sldMasterId id="2147483654" r:id="rId3"/>
  </p:sldMasterIdLst>
  <p:notesMasterIdLst>
    <p:notesMasterId r:id="rId30"/>
  </p:notesMasterIdLst>
  <p:sldIdLst>
    <p:sldId id="441" r:id="rId4"/>
    <p:sldId id="445" r:id="rId5"/>
    <p:sldId id="474" r:id="rId6"/>
    <p:sldId id="456" r:id="rId7"/>
    <p:sldId id="450" r:id="rId8"/>
    <p:sldId id="495" r:id="rId9"/>
    <p:sldId id="476" r:id="rId10"/>
    <p:sldId id="477" r:id="rId11"/>
    <p:sldId id="449" r:id="rId12"/>
    <p:sldId id="458" r:id="rId13"/>
    <p:sldId id="459" r:id="rId14"/>
    <p:sldId id="478" r:id="rId15"/>
    <p:sldId id="480" r:id="rId16"/>
    <p:sldId id="494" r:id="rId17"/>
    <p:sldId id="482" r:id="rId18"/>
    <p:sldId id="483" r:id="rId19"/>
    <p:sldId id="484" r:id="rId20"/>
    <p:sldId id="485" r:id="rId21"/>
    <p:sldId id="486" r:id="rId22"/>
    <p:sldId id="487" r:id="rId23"/>
    <p:sldId id="488" r:id="rId24"/>
    <p:sldId id="489" r:id="rId25"/>
    <p:sldId id="490" r:id="rId26"/>
    <p:sldId id="491" r:id="rId27"/>
    <p:sldId id="462" r:id="rId28"/>
    <p:sldId id="492" r:id="rId29"/>
  </p:sldIdLst>
  <p:sldSz cx="13439775" cy="7559675"/>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Lst>
  <p:custDataLst>
    <p:tags r:id="rId37"/>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42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66"/>
    <a:srgbClr val="CC0000"/>
    <a:srgbClr val="FFCC66"/>
    <a:srgbClr val="FDF3ED"/>
    <a:srgbClr val="C1EDC2"/>
    <a:srgbClr val="FFCC99"/>
    <a:srgbClr val="FFE1FF"/>
    <a:srgbClr val="E0C1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4660" autoAdjust="0"/>
  </p:normalViewPr>
  <p:slideViewPr>
    <p:cSldViewPr snapToGrid="0">
      <p:cViewPr varScale="1">
        <p:scale>
          <a:sx n="61" d="100"/>
          <a:sy n="61" d="100"/>
        </p:scale>
        <p:origin x="1602" y="78"/>
      </p:cViewPr>
      <p:guideLst>
        <p:guide orient="horz" pos="2381"/>
        <p:guide pos="4233"/>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C8D12-56E5-46E3-8272-BF81938CCDFB}"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latin typeface="Times New Roman" panose="02020603050405020304" pitchFamily="18" charset="0"/>
              <a:cs typeface="Times New Roman" panose="02020603050405020304" pitchFamily="18" charset="0"/>
            </a:rPr>
            <a:t>Lời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endParaRPr lang="en-US" sz="35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Ai </a:t>
          </a:r>
          <a:r>
            <a:rPr lang="en-US" sz="3500" dirty="0" err="1">
              <a:latin typeface="Times New Roman" panose="02020603050405020304" pitchFamily="18" charset="0"/>
              <a:cs typeface="Times New Roman" panose="02020603050405020304" pitchFamily="18" charset="0"/>
            </a:rPr>
            <a:t>đứng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chóp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này</a:t>
          </a:r>
          <a:r>
            <a:rPr lang="en-US" sz="3500" dirty="0">
              <a:latin typeface="Times New Roman" panose="02020603050405020304" pitchFamily="18" charset="0"/>
              <a:cs typeface="Times New Roman" panose="02020603050405020304" pitchFamily="18" charset="0"/>
            </a:rPr>
            <a:t>?</a:t>
          </a: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C51F2EEC-77A5-4294-BE51-29E083B561A1}">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Ra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a:t>
          </a:r>
        </a:p>
      </dgm:t>
    </dgm:pt>
    <dgm:pt modelId="{7088E526-BDFC-496F-8ED4-584E5F6354DC}" type="par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AB79A232-E027-419D-B08F-4D7094A6F8F2}" type="sib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Quay </a:t>
          </a:r>
          <a:r>
            <a:rPr lang="en-US" sz="3500" dirty="0" err="1">
              <a:latin typeface="Times New Roman" panose="02020603050405020304" pitchFamily="18" charset="0"/>
              <a:cs typeface="Times New Roman" panose="02020603050405020304" pitchFamily="18" charset="0"/>
            </a:rPr>
            <a:t>phắt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phách</a:t>
          </a:r>
          <a:r>
            <a:rPr lang="en-US" sz="3500" dirty="0">
              <a:latin typeface="Times New Roman" panose="02020603050405020304" pitchFamily="18" charset="0"/>
              <a:cs typeface="Times New Roman" panose="02020603050405020304" pitchFamily="18" charset="0"/>
            </a:rPr>
            <a:t> ra </a:t>
          </a:r>
          <a:r>
            <a:rPr lang="en-US" sz="3500" dirty="0" err="1">
              <a:latin typeface="Times New Roman" panose="02020603050405020304" pitchFamily="18" charset="0"/>
              <a:cs typeface="Times New Roman" panose="02020603050405020304" pitchFamily="18" charset="0"/>
            </a:rPr>
            <a:t>oai</a:t>
          </a:r>
          <a:endParaRPr lang="en-US" sz="350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42C9BF6D-0A79-439D-AFCD-7A93C0B6F49B}" type="pres">
      <dgm:prSet presAssocID="{2C7C8D12-56E5-46E3-8272-BF81938CCDFB}" presName="Name0" presStyleCnt="0">
        <dgm:presLayoutVars>
          <dgm:dir/>
          <dgm:animLvl val="lvl"/>
          <dgm:resizeHandles val="exact"/>
        </dgm:presLayoutVars>
      </dgm:prSet>
      <dgm:spPr/>
    </dgm:pt>
    <dgm:pt modelId="{5E5DC51B-5225-4E29-A6B9-B3A02C84488D}" type="pres">
      <dgm:prSet presAssocID="{475620AF-37A1-4546-9188-1155B393E75E}" presName="linNode" presStyleCnt="0"/>
      <dgm:spPr/>
    </dgm:pt>
    <dgm:pt modelId="{AC42F93E-ABAE-4E5F-9F52-5CB929E175DC}" type="pres">
      <dgm:prSet presAssocID="{475620AF-37A1-4546-9188-1155B393E75E}" presName="parentText" presStyleLbl="node1" presStyleIdx="0" presStyleCnt="2" custScaleX="73135">
        <dgm:presLayoutVars>
          <dgm:chMax val="1"/>
          <dgm:bulletEnabled val="1"/>
        </dgm:presLayoutVars>
      </dgm:prSet>
      <dgm:spPr/>
    </dgm:pt>
    <dgm:pt modelId="{FC99C24F-5F1D-44FB-8620-646E3D8A17EB}" type="pres">
      <dgm:prSet presAssocID="{475620AF-37A1-4546-9188-1155B393E75E}" presName="descendantText" presStyleLbl="alignAccFollowNode1" presStyleIdx="0" presStyleCnt="2">
        <dgm:presLayoutVars>
          <dgm:bulletEnabled val="1"/>
        </dgm:presLayoutVars>
      </dgm:prSet>
      <dgm:spPr/>
    </dgm:pt>
    <dgm:pt modelId="{AC006E5E-749B-4760-940A-D77F32A21627}" type="pres">
      <dgm:prSet presAssocID="{23228685-8FB6-48C9-B7F8-B9503B3FE49A}" presName="sp" presStyleCnt="0"/>
      <dgm:spPr/>
    </dgm:pt>
    <dgm:pt modelId="{74E1F44E-6E65-4B9A-B38D-D96C0EEEB7C7}" type="pres">
      <dgm:prSet presAssocID="{F80FBDB3-4EF3-4449-969B-DF51FA26BC80}" presName="linNode" presStyleCnt="0"/>
      <dgm:spPr/>
    </dgm:pt>
    <dgm:pt modelId="{7BC626C5-49D9-4AE7-9188-1FFB761115F9}" type="pres">
      <dgm:prSet presAssocID="{F80FBDB3-4EF3-4449-969B-DF51FA26BC80}" presName="parentText" presStyleLbl="node1" presStyleIdx="1" presStyleCnt="2" custScaleX="73135">
        <dgm:presLayoutVars>
          <dgm:chMax val="1"/>
          <dgm:bulletEnabled val="1"/>
        </dgm:presLayoutVars>
      </dgm:prSet>
      <dgm:spPr/>
    </dgm:pt>
    <dgm:pt modelId="{C3AB387B-7494-4E7B-A613-BF94CE1E2131}" type="pres">
      <dgm:prSet presAssocID="{F80FBDB3-4EF3-4449-969B-DF51FA26BC80}" presName="descendantText" presStyleLbl="alignAccFollowNode1" presStyleIdx="1" presStyleCnt="2">
        <dgm:presLayoutVars>
          <dgm:bulletEnabled val="1"/>
        </dgm:presLayoutVars>
      </dgm:prSet>
      <dgm:spPr/>
    </dgm:pt>
  </dgm:ptLst>
  <dgm:cxnLst>
    <dgm:cxn modelId="{6D76F812-9A85-4BCD-BEE6-F4D0DAC32F8F}" srcId="{2C7C8D12-56E5-46E3-8272-BF81938CCDFB}" destId="{475620AF-37A1-4546-9188-1155B393E75E}" srcOrd="0" destOrd="0" parTransId="{38BB8E15-6A0A-45CC-B060-02296C41BC6B}" sibTransId="{23228685-8FB6-48C9-B7F8-B9503B3FE49A}"/>
    <dgm:cxn modelId="{E68BB113-4F83-4D88-A760-9CA30D47CBA9}" type="presOf" srcId="{F80FBDB3-4EF3-4449-969B-DF51FA26BC80}" destId="{7BC626C5-49D9-4AE7-9188-1FFB761115F9}" srcOrd="0" destOrd="0" presId="urn:microsoft.com/office/officeart/2005/8/layout/vList5"/>
    <dgm:cxn modelId="{18644916-4CCD-4ED2-B5E0-8260FD16DCF8}" type="presOf" srcId="{475620AF-37A1-4546-9188-1155B393E75E}" destId="{AC42F93E-ABAE-4E5F-9F52-5CB929E175DC}" srcOrd="0" destOrd="0" presId="urn:microsoft.com/office/officeart/2005/8/layout/vList5"/>
    <dgm:cxn modelId="{E8044E64-DA51-43F5-ACFE-3512B3545ED4}" srcId="{F80FBDB3-4EF3-4449-969B-DF51FA26BC80}" destId="{2FE54EC8-891A-4F67-8714-35CA54FEDC6A}" srcOrd="0" destOrd="0" parTransId="{F883B103-1BBD-4923-B75A-F35547DD034F}" sibTransId="{3533F6DE-51C9-415E-9A51-12D7550FD3AB}"/>
    <dgm:cxn modelId="{8307B345-013A-4A2F-A490-B8875882A502}" srcId="{475620AF-37A1-4546-9188-1155B393E75E}" destId="{C51F2EEC-77A5-4294-BE51-29E083B561A1}" srcOrd="1" destOrd="0" parTransId="{7088E526-BDFC-496F-8ED4-584E5F6354DC}" sibTransId="{AB79A232-E027-419D-B08F-4D7094A6F8F2}"/>
    <dgm:cxn modelId="{346B2358-D44C-4555-ADC6-ECF0CE4BBE0C}" srcId="{475620AF-37A1-4546-9188-1155B393E75E}" destId="{E04DD404-6994-4A7A-BA8E-6FA068208DA2}" srcOrd="0" destOrd="0" parTransId="{E56CACB7-BA41-457C-A151-281B261626AF}" sibTransId="{1116F698-FEB1-4ED4-A6FD-499D977AA107}"/>
    <dgm:cxn modelId="{EA6FB579-BFEE-430C-816E-B16E1C127B23}" type="presOf" srcId="{E04DD404-6994-4A7A-BA8E-6FA068208DA2}" destId="{FC99C24F-5F1D-44FB-8620-646E3D8A17EB}" srcOrd="0" destOrd="0" presId="urn:microsoft.com/office/officeart/2005/8/layout/vList5"/>
    <dgm:cxn modelId="{1A89F98D-AF6B-43E1-B2C8-3B63BD9E8174}" srcId="{2C7C8D12-56E5-46E3-8272-BF81938CCDFB}" destId="{F80FBDB3-4EF3-4449-969B-DF51FA26BC80}" srcOrd="1" destOrd="0" parTransId="{23D754D7-9E72-4CA4-98D2-F55B12EBABE6}" sibTransId="{E602D93C-6C94-4403-AB0D-6DCAD1CFA4DF}"/>
    <dgm:cxn modelId="{98AF7298-F0BD-4F03-831A-E2A893615324}" type="presOf" srcId="{2C7C8D12-56E5-46E3-8272-BF81938CCDFB}" destId="{42C9BF6D-0A79-439D-AFCD-7A93C0B6F49B}" srcOrd="0" destOrd="0" presId="urn:microsoft.com/office/officeart/2005/8/layout/vList5"/>
    <dgm:cxn modelId="{68D7F3C2-2C6B-4F71-B5E1-547E39477061}" type="presOf" srcId="{C51F2EEC-77A5-4294-BE51-29E083B561A1}" destId="{FC99C24F-5F1D-44FB-8620-646E3D8A17EB}" srcOrd="0" destOrd="1" presId="urn:microsoft.com/office/officeart/2005/8/layout/vList5"/>
    <dgm:cxn modelId="{784367EE-0A12-4A8C-B7C5-82F6DB4E786F}" type="presOf" srcId="{2FE54EC8-891A-4F67-8714-35CA54FEDC6A}" destId="{C3AB387B-7494-4E7B-A613-BF94CE1E2131}" srcOrd="0" destOrd="0" presId="urn:microsoft.com/office/officeart/2005/8/layout/vList5"/>
    <dgm:cxn modelId="{C4CF4D4C-577F-4BF6-89CC-AAB9417290A0}" type="presParOf" srcId="{42C9BF6D-0A79-439D-AFCD-7A93C0B6F49B}" destId="{5E5DC51B-5225-4E29-A6B9-B3A02C84488D}" srcOrd="0" destOrd="0" presId="urn:microsoft.com/office/officeart/2005/8/layout/vList5"/>
    <dgm:cxn modelId="{899D949C-AD4E-44C6-8E11-4768E2965B56}" type="presParOf" srcId="{5E5DC51B-5225-4E29-A6B9-B3A02C84488D}" destId="{AC42F93E-ABAE-4E5F-9F52-5CB929E175DC}" srcOrd="0" destOrd="0" presId="urn:microsoft.com/office/officeart/2005/8/layout/vList5"/>
    <dgm:cxn modelId="{8B936068-5D62-422F-9CC3-883427579DC2}" type="presParOf" srcId="{5E5DC51B-5225-4E29-A6B9-B3A02C84488D}" destId="{FC99C24F-5F1D-44FB-8620-646E3D8A17EB}" srcOrd="1" destOrd="0" presId="urn:microsoft.com/office/officeart/2005/8/layout/vList5"/>
    <dgm:cxn modelId="{0B52E55D-030A-4BBB-B3EA-10F433F1DFCB}" type="presParOf" srcId="{42C9BF6D-0A79-439D-AFCD-7A93C0B6F49B}" destId="{AC006E5E-749B-4760-940A-D77F32A21627}" srcOrd="1" destOrd="0" presId="urn:microsoft.com/office/officeart/2005/8/layout/vList5"/>
    <dgm:cxn modelId="{620AD911-395F-4EDB-A77E-EFD774C4D90A}" type="presParOf" srcId="{42C9BF6D-0A79-439D-AFCD-7A93C0B6F49B}" destId="{74E1F44E-6E65-4B9A-B38D-D96C0EEEB7C7}" srcOrd="2" destOrd="0" presId="urn:microsoft.com/office/officeart/2005/8/layout/vList5"/>
    <dgm:cxn modelId="{11F08D7A-B571-487E-81CB-CD2440B2A0E7}" type="presParOf" srcId="{74E1F44E-6E65-4B9A-B38D-D96C0EEEB7C7}" destId="{7BC626C5-49D9-4AE7-9188-1FFB761115F9}" srcOrd="0" destOrd="0" presId="urn:microsoft.com/office/officeart/2005/8/layout/vList5"/>
    <dgm:cxn modelId="{87AA5717-BBA5-454C-8484-8C71FE774049}" type="presParOf" srcId="{74E1F44E-6E65-4B9A-B38D-D96C0EEEB7C7}" destId="{C3AB387B-7494-4E7B-A613-BF94CE1E2131}"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C8D12-56E5-46E3-8272-BF81938CCDFB}" type="doc">
      <dgm:prSet loTypeId="urn:microsoft.com/office/officeart/2005/8/layout/chevron2"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solidFill>
                <a:schemeClr val="tx1"/>
              </a:solidFill>
              <a:latin typeface="Times New Roman" panose="02020603050405020304" pitchFamily="18" charset="0"/>
              <a:cs typeface="Times New Roman" panose="02020603050405020304" pitchFamily="18" charset="0"/>
            </a:rPr>
            <a:t>Lời</a:t>
          </a:r>
          <a:r>
            <a:rPr lang="en-US" sz="3500" b="1" dirty="0">
              <a:solidFill>
                <a:schemeClr val="tx1"/>
              </a:solidFill>
              <a:latin typeface="Times New Roman" panose="02020603050405020304" pitchFamily="18" charset="0"/>
              <a:cs typeface="Times New Roman" panose="02020603050405020304" pitchFamily="18" charset="0"/>
            </a:rPr>
            <a:t> </a:t>
          </a:r>
          <a:r>
            <a:rPr lang="en-US" sz="3500" b="1" dirty="0" err="1">
              <a:solidFill>
                <a:schemeClr val="tx1"/>
              </a:solidFill>
              <a:latin typeface="Times New Roman" panose="02020603050405020304" pitchFamily="18" charset="0"/>
              <a:cs typeface="Times New Roman" panose="02020603050405020304" pitchFamily="18" charset="0"/>
            </a:rPr>
            <a:t>nói</a:t>
          </a:r>
          <a:endParaRPr lang="en-US" sz="3500" b="1" dirty="0">
            <a:solidFill>
              <a:schemeClr val="tx1"/>
            </a:solidFill>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pPr algn="just"/>
          <a:r>
            <a:rPr lang="vi-VN" sz="3000" b="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a:t>
          </a:r>
          <a:r>
            <a:rPr lang="en-US" sz="3000" b="0" dirty="0" err="1">
              <a:solidFill>
                <a:schemeClr val="tx1"/>
              </a:solidFill>
              <a:latin typeface="Times New Roman" pitchFamily="18" charset="0"/>
              <a:cs typeface="Times New Roman" pitchFamily="18" charset="0"/>
            </a:rPr>
            <a:t>ớt</a:t>
          </a:r>
          <a:r>
            <a:rPr lang="en-US" sz="3000" b="0" dirty="0">
              <a:solidFill>
                <a:schemeClr val="tx1"/>
              </a:solidFill>
              <a:latin typeface="Times New Roman" pitchFamily="18" charset="0"/>
              <a:cs typeface="Times New Roman" pitchFamily="18" charset="0"/>
            </a:rPr>
            <a:t> </a:t>
          </a:r>
          <a:r>
            <a:rPr lang="vi-VN" sz="3000" b="0" dirty="0">
              <a:solidFill>
                <a:schemeClr val="tx1"/>
              </a:solidFill>
              <a:latin typeface="Times New Roman" pitchFamily="18" charset="0"/>
              <a:cs typeface="Times New Roman" pitchFamily="18" charset="0"/>
            </a:rPr>
            <a:t>thế này. Thật đáng xấu hổ! Có phá hết các vòng vây đi không?</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A3102C08-DF45-4E34-99CC-7876D6F5DE94}" type="pres">
      <dgm:prSet presAssocID="{2C7C8D12-56E5-46E3-8272-BF81938CCDFB}" presName="linearFlow" presStyleCnt="0">
        <dgm:presLayoutVars>
          <dgm:dir/>
          <dgm:animLvl val="lvl"/>
          <dgm:resizeHandles val="exact"/>
        </dgm:presLayoutVars>
      </dgm:prSet>
      <dgm:spPr/>
    </dgm:pt>
    <dgm:pt modelId="{64AD3CFE-7A87-42AA-AED5-E8B3C742EA5C}" type="pres">
      <dgm:prSet presAssocID="{475620AF-37A1-4546-9188-1155B393E75E}" presName="composite" presStyleCnt="0"/>
      <dgm:spPr/>
    </dgm:pt>
    <dgm:pt modelId="{256182B7-896C-47ED-8B67-679753361D96}" type="pres">
      <dgm:prSet presAssocID="{475620AF-37A1-4546-9188-1155B393E75E}" presName="parentText" presStyleLbl="alignNode1" presStyleIdx="0" presStyleCnt="2">
        <dgm:presLayoutVars>
          <dgm:chMax val="1"/>
          <dgm:bulletEnabled val="1"/>
        </dgm:presLayoutVars>
      </dgm:prSet>
      <dgm:spPr/>
    </dgm:pt>
    <dgm:pt modelId="{B5D2E1DE-7113-47A7-8D9B-E573334A7F16}" type="pres">
      <dgm:prSet presAssocID="{475620AF-37A1-4546-9188-1155B393E75E}" presName="descendantText" presStyleLbl="alignAcc1" presStyleIdx="0" presStyleCnt="2" custScaleY="161778">
        <dgm:presLayoutVars>
          <dgm:bulletEnabled val="1"/>
        </dgm:presLayoutVars>
      </dgm:prSet>
      <dgm:spPr/>
    </dgm:pt>
    <dgm:pt modelId="{CEBD50B0-DEE4-4FF4-BD05-2A6BA3E70149}" type="pres">
      <dgm:prSet presAssocID="{23228685-8FB6-48C9-B7F8-B9503B3FE49A}" presName="sp" presStyleCnt="0"/>
      <dgm:spPr/>
    </dgm:pt>
    <dgm:pt modelId="{E162E7A0-D63B-4C66-9B2D-D2C8241D73B9}" type="pres">
      <dgm:prSet presAssocID="{F80FBDB3-4EF3-4449-969B-DF51FA26BC80}" presName="composite" presStyleCnt="0"/>
      <dgm:spPr/>
    </dgm:pt>
    <dgm:pt modelId="{0CBAC453-9530-4069-906F-CE9862A2312F}" type="pres">
      <dgm:prSet presAssocID="{F80FBDB3-4EF3-4449-969B-DF51FA26BC80}" presName="parentText" presStyleLbl="alignNode1" presStyleIdx="1" presStyleCnt="2">
        <dgm:presLayoutVars>
          <dgm:chMax val="1"/>
          <dgm:bulletEnabled val="1"/>
        </dgm:presLayoutVars>
      </dgm:prSet>
      <dgm:spPr/>
    </dgm:pt>
    <dgm:pt modelId="{B61A6068-5CA3-442A-B22F-C77EF9CB8B21}" type="pres">
      <dgm:prSet presAssocID="{F80FBDB3-4EF3-4449-969B-DF51FA26BC80}" presName="descendantText" presStyleLbl="alignAcc1" presStyleIdx="1" presStyleCnt="2" custLinFactNeighborX="383" custLinFactNeighborY="34633">
        <dgm:presLayoutVars>
          <dgm:bulletEnabled val="1"/>
        </dgm:presLayoutVars>
      </dgm:prSet>
      <dgm:spPr/>
    </dgm:pt>
  </dgm:ptLst>
  <dgm:cxnLst>
    <dgm:cxn modelId="{6D76F812-9A85-4BCD-BEE6-F4D0DAC32F8F}" srcId="{2C7C8D12-56E5-46E3-8272-BF81938CCDFB}" destId="{475620AF-37A1-4546-9188-1155B393E75E}" srcOrd="0" destOrd="0" parTransId="{38BB8E15-6A0A-45CC-B060-02296C41BC6B}" sibTransId="{23228685-8FB6-48C9-B7F8-B9503B3FE49A}"/>
    <dgm:cxn modelId="{E8044E64-DA51-43F5-ACFE-3512B3545ED4}" srcId="{F80FBDB3-4EF3-4449-969B-DF51FA26BC80}" destId="{2FE54EC8-891A-4F67-8714-35CA54FEDC6A}" srcOrd="0" destOrd="0" parTransId="{F883B103-1BBD-4923-B75A-F35547DD034F}" sibTransId="{3533F6DE-51C9-415E-9A51-12D7550FD3AB}"/>
    <dgm:cxn modelId="{CF6CC873-03C3-4F93-97AE-795214CEA11A}" type="presOf" srcId="{2FE54EC8-891A-4F67-8714-35CA54FEDC6A}" destId="{B61A6068-5CA3-442A-B22F-C77EF9CB8B21}" srcOrd="0" destOrd="0" presId="urn:microsoft.com/office/officeart/2005/8/layout/chevron2"/>
    <dgm:cxn modelId="{346B2358-D44C-4555-ADC6-ECF0CE4BBE0C}" srcId="{475620AF-37A1-4546-9188-1155B393E75E}" destId="{E04DD404-6994-4A7A-BA8E-6FA068208DA2}" srcOrd="0" destOrd="0" parTransId="{E56CACB7-BA41-457C-A151-281B261626AF}" sibTransId="{1116F698-FEB1-4ED4-A6FD-499D977AA107}"/>
    <dgm:cxn modelId="{1A89F98D-AF6B-43E1-B2C8-3B63BD9E8174}" srcId="{2C7C8D12-56E5-46E3-8272-BF81938CCDFB}" destId="{F80FBDB3-4EF3-4449-969B-DF51FA26BC80}" srcOrd="1" destOrd="0" parTransId="{23D754D7-9E72-4CA4-98D2-F55B12EBABE6}" sibTransId="{E602D93C-6C94-4403-AB0D-6DCAD1CFA4DF}"/>
    <dgm:cxn modelId="{B8856FB2-F074-4AD2-A989-8F9B62286154}" type="presOf" srcId="{475620AF-37A1-4546-9188-1155B393E75E}" destId="{256182B7-896C-47ED-8B67-679753361D96}" srcOrd="0" destOrd="0" presId="urn:microsoft.com/office/officeart/2005/8/layout/chevron2"/>
    <dgm:cxn modelId="{36F690B2-CDEE-4603-B383-CB09A5EAB995}" type="presOf" srcId="{2C7C8D12-56E5-46E3-8272-BF81938CCDFB}" destId="{A3102C08-DF45-4E34-99CC-7876D6F5DE94}" srcOrd="0" destOrd="0" presId="urn:microsoft.com/office/officeart/2005/8/layout/chevron2"/>
    <dgm:cxn modelId="{23F547CA-438B-4643-B4FD-897C1ED780C2}" type="presOf" srcId="{E04DD404-6994-4A7A-BA8E-6FA068208DA2}" destId="{B5D2E1DE-7113-47A7-8D9B-E573334A7F16}" srcOrd="0" destOrd="0" presId="urn:microsoft.com/office/officeart/2005/8/layout/chevron2"/>
    <dgm:cxn modelId="{5E968BE7-ABE1-495A-80D0-FF34AF46F562}" type="presOf" srcId="{F80FBDB3-4EF3-4449-969B-DF51FA26BC80}" destId="{0CBAC453-9530-4069-906F-CE9862A2312F}" srcOrd="0" destOrd="0" presId="urn:microsoft.com/office/officeart/2005/8/layout/chevron2"/>
    <dgm:cxn modelId="{73E9D9FC-F98C-471E-B675-420F9BE42184}" type="presParOf" srcId="{A3102C08-DF45-4E34-99CC-7876D6F5DE94}" destId="{64AD3CFE-7A87-42AA-AED5-E8B3C742EA5C}" srcOrd="0" destOrd="0" presId="urn:microsoft.com/office/officeart/2005/8/layout/chevron2"/>
    <dgm:cxn modelId="{4AA22627-E8F1-4689-9979-73521A3F4BA7}" type="presParOf" srcId="{64AD3CFE-7A87-42AA-AED5-E8B3C742EA5C}" destId="{256182B7-896C-47ED-8B67-679753361D96}" srcOrd="0" destOrd="0" presId="urn:microsoft.com/office/officeart/2005/8/layout/chevron2"/>
    <dgm:cxn modelId="{E7D82D7D-DAFC-4CD8-BF9C-9F45700CD20C}" type="presParOf" srcId="{64AD3CFE-7A87-42AA-AED5-E8B3C742EA5C}" destId="{B5D2E1DE-7113-47A7-8D9B-E573334A7F16}" srcOrd="1" destOrd="0" presId="urn:microsoft.com/office/officeart/2005/8/layout/chevron2"/>
    <dgm:cxn modelId="{7C2BF20D-A3CE-4A4A-A097-6FCEE08313EA}" type="presParOf" srcId="{A3102C08-DF45-4E34-99CC-7876D6F5DE94}" destId="{CEBD50B0-DEE4-4FF4-BD05-2A6BA3E70149}" srcOrd="1" destOrd="0" presId="urn:microsoft.com/office/officeart/2005/8/layout/chevron2"/>
    <dgm:cxn modelId="{4FB4BB55-1B16-4164-8EA7-7690525C9288}" type="presParOf" srcId="{A3102C08-DF45-4E34-99CC-7876D6F5DE94}" destId="{E162E7A0-D63B-4C66-9B2D-D2C8241D73B9}" srcOrd="2" destOrd="0" presId="urn:microsoft.com/office/officeart/2005/8/layout/chevron2"/>
    <dgm:cxn modelId="{4471C88C-39C3-4FA8-A4A1-0AAC6D299AB1}" type="presParOf" srcId="{E162E7A0-D63B-4C66-9B2D-D2C8241D73B9}" destId="{0CBAC453-9530-4069-906F-CE9862A2312F}" srcOrd="0" destOrd="0" presId="urn:microsoft.com/office/officeart/2005/8/layout/chevron2"/>
    <dgm:cxn modelId="{0E71003B-63C0-473F-B25C-22042D343EAE}" type="presParOf" srcId="{E162E7A0-D63B-4C66-9B2D-D2C8241D73B9}" destId="{B61A6068-5CA3-442A-B22F-C77EF9CB8B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9C24F-5F1D-44FB-8620-646E3D8A17EB}">
      <dsp:nvSpPr>
        <dsp:cNvPr id="0" name=""/>
        <dsp:cNvSpPr/>
      </dsp:nvSpPr>
      <dsp:spPr>
        <a:xfrm rot="5400000">
          <a:off x="5152839" y="-2056596"/>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Ai </a:t>
          </a:r>
          <a:r>
            <a:rPr lang="en-US" sz="3500" kern="1200" dirty="0" err="1">
              <a:latin typeface="Times New Roman" panose="02020603050405020304" pitchFamily="18" charset="0"/>
              <a:cs typeface="Times New Roman" panose="02020603050405020304" pitchFamily="18" charset="0"/>
            </a:rPr>
            <a:t>đứng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chóp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bọn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này</a:t>
          </a:r>
          <a:r>
            <a:rPr lang="en-US" sz="3500" kern="1200" dirty="0">
              <a:latin typeface="Times New Roman" panose="02020603050405020304" pitchFamily="18" charset="0"/>
              <a:cs typeface="Times New Roman" panose="02020603050405020304" pitchFamily="18" charset="0"/>
            </a:rPr>
            <a:t>?</a:t>
          </a:r>
        </a:p>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Ra </a:t>
          </a:r>
          <a:r>
            <a:rPr lang="en-US" sz="3500" kern="1200" dirty="0" err="1">
              <a:latin typeface="Times New Roman" panose="02020603050405020304" pitchFamily="18" charset="0"/>
              <a:cs typeface="Times New Roman" panose="02020603050405020304" pitchFamily="18" charset="0"/>
            </a:rPr>
            <a:t>đây</a:t>
          </a:r>
          <a:r>
            <a:rPr lang="en-US" sz="3500" kern="1200" dirty="0">
              <a:latin typeface="Times New Roman" panose="02020603050405020304" pitchFamily="18" charset="0"/>
              <a:cs typeface="Times New Roman" panose="02020603050405020304" pitchFamily="18" charset="0"/>
            </a:rPr>
            <a:t> ta </a:t>
          </a:r>
          <a:r>
            <a:rPr lang="en-US" sz="3500" kern="1200" dirty="0" err="1">
              <a:latin typeface="Times New Roman" panose="02020603050405020304" pitchFamily="18" charset="0"/>
              <a:cs typeface="Times New Roman" panose="02020603050405020304" pitchFamily="18" charset="0"/>
            </a:rPr>
            <a:t>nói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chuyện</a:t>
          </a:r>
          <a:r>
            <a:rPr lang="en-US" sz="3500" kern="1200" dirty="0">
              <a:latin typeface="Times New Roman" panose="02020603050405020304" pitchFamily="18" charset="0"/>
              <a:cs typeface="Times New Roman" panose="02020603050405020304" pitchFamily="18" charset="0"/>
            </a:rPr>
            <a:t>.</a:t>
          </a:r>
        </a:p>
      </dsp:txBody>
      <dsp:txXfrm rot="-5400000">
        <a:off x="2909932" y="259052"/>
        <a:ext cx="5903187" cy="1344631"/>
      </dsp:txXfrm>
    </dsp:sp>
    <dsp:sp modelId="{AC42F93E-ABAE-4E5F-9F52-5CB929E175DC}">
      <dsp:nvSpPr>
        <dsp:cNvPr id="0" name=""/>
        <dsp:cNvSpPr/>
      </dsp:nvSpPr>
      <dsp:spPr>
        <a:xfrm>
          <a:off x="451528" y="46"/>
          <a:ext cx="2458403" cy="1862642"/>
        </a:xfrm>
        <a:prstGeom prst="roundRect">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err="1">
              <a:latin typeface="Times New Roman" panose="02020603050405020304" pitchFamily="18" charset="0"/>
              <a:cs typeface="Times New Roman" panose="02020603050405020304" pitchFamily="18" charset="0"/>
            </a:rPr>
            <a:t>Lời</a:t>
          </a:r>
          <a:r>
            <a:rPr lang="en-US" sz="3500" b="1" kern="1200" dirty="0">
              <a:latin typeface="Times New Roman" panose="02020603050405020304" pitchFamily="18" charset="0"/>
              <a:cs typeface="Times New Roman" panose="02020603050405020304" pitchFamily="18" charset="0"/>
            </a:rPr>
            <a:t> </a:t>
          </a:r>
          <a:r>
            <a:rPr lang="en-US" sz="3500" b="1" kern="1200" dirty="0" err="1">
              <a:latin typeface="Times New Roman" panose="02020603050405020304" pitchFamily="18" charset="0"/>
              <a:cs typeface="Times New Roman" panose="02020603050405020304" pitchFamily="18" charset="0"/>
            </a:rPr>
            <a:t>nói</a:t>
          </a:r>
          <a:endParaRPr lang="en-US" sz="3500" b="1" kern="1200" dirty="0">
            <a:latin typeface="Times New Roman" panose="02020603050405020304" pitchFamily="18" charset="0"/>
            <a:cs typeface="Times New Roman" panose="02020603050405020304" pitchFamily="18" charset="0"/>
          </a:endParaRPr>
        </a:p>
      </dsp:txBody>
      <dsp:txXfrm>
        <a:off x="542455" y="90973"/>
        <a:ext cx="2276549" cy="1680788"/>
      </dsp:txXfrm>
    </dsp:sp>
    <dsp:sp modelId="{C3AB387B-7494-4E7B-A613-BF94CE1E2131}">
      <dsp:nvSpPr>
        <dsp:cNvPr id="0" name=""/>
        <dsp:cNvSpPr/>
      </dsp:nvSpPr>
      <dsp:spPr>
        <a:xfrm rot="5400000">
          <a:off x="5152839" y="-100822"/>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Quay </a:t>
          </a:r>
          <a:r>
            <a:rPr lang="en-US" sz="3500" kern="1200" dirty="0" err="1">
              <a:latin typeface="Times New Roman" panose="02020603050405020304" pitchFamily="18" charset="0"/>
              <a:cs typeface="Times New Roman" panose="02020603050405020304" pitchFamily="18" charset="0"/>
            </a:rPr>
            <a:t>phắt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lưng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phóng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càng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phanh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phách</a:t>
          </a:r>
          <a:r>
            <a:rPr lang="en-US" sz="3500" kern="1200" dirty="0">
              <a:latin typeface="Times New Roman" panose="02020603050405020304" pitchFamily="18" charset="0"/>
              <a:cs typeface="Times New Roman" panose="02020603050405020304" pitchFamily="18" charset="0"/>
            </a:rPr>
            <a:t> ra </a:t>
          </a:r>
          <a:r>
            <a:rPr lang="en-US" sz="3500" kern="1200" dirty="0" err="1">
              <a:latin typeface="Times New Roman" panose="02020603050405020304" pitchFamily="18" charset="0"/>
              <a:cs typeface="Times New Roman" panose="02020603050405020304" pitchFamily="18" charset="0"/>
            </a:rPr>
            <a:t>oai</a:t>
          </a:r>
          <a:endParaRPr lang="en-US" sz="3500" kern="1200" dirty="0">
            <a:latin typeface="Times New Roman" panose="02020603050405020304" pitchFamily="18" charset="0"/>
            <a:cs typeface="Times New Roman" panose="02020603050405020304" pitchFamily="18" charset="0"/>
          </a:endParaRPr>
        </a:p>
      </dsp:txBody>
      <dsp:txXfrm rot="-5400000">
        <a:off x="2909932" y="2214826"/>
        <a:ext cx="5903187" cy="1344631"/>
      </dsp:txXfrm>
    </dsp:sp>
    <dsp:sp modelId="{7BC626C5-49D9-4AE7-9188-1FFB761115F9}">
      <dsp:nvSpPr>
        <dsp:cNvPr id="0" name=""/>
        <dsp:cNvSpPr/>
      </dsp:nvSpPr>
      <dsp:spPr>
        <a:xfrm>
          <a:off x="451528" y="1955821"/>
          <a:ext cx="2458403" cy="1862642"/>
        </a:xfrm>
        <a:prstGeom prst="roundRect">
          <a:avLst/>
        </a:prstGeom>
        <a:solidFill>
          <a:srgbClr val="FFCC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42455" y="2046748"/>
        <a:ext cx="2276549" cy="16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82B7-896C-47ED-8B67-679753361D96}">
      <dsp:nvSpPr>
        <dsp:cNvPr id="0" name=""/>
        <dsp:cNvSpPr/>
      </dsp:nvSpPr>
      <dsp:spPr>
        <a:xfrm rot="5400000">
          <a:off x="-277447" y="652576"/>
          <a:ext cx="1849647" cy="1294753"/>
        </a:xfrm>
        <a:prstGeom prst="chevron">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chemeClr val="tx1"/>
              </a:solidFill>
              <a:latin typeface="Times New Roman" panose="02020603050405020304" pitchFamily="18" charset="0"/>
              <a:cs typeface="Times New Roman" panose="02020603050405020304" pitchFamily="18" charset="0"/>
            </a:rPr>
            <a:t>Lời</a:t>
          </a:r>
          <a:r>
            <a:rPr lang="en-US" sz="3500" b="1" kern="1200" dirty="0">
              <a:solidFill>
                <a:schemeClr val="tx1"/>
              </a:solidFill>
              <a:latin typeface="Times New Roman" panose="02020603050405020304" pitchFamily="18" charset="0"/>
              <a:cs typeface="Times New Roman" panose="02020603050405020304" pitchFamily="18" charset="0"/>
            </a:rPr>
            <a:t> </a:t>
          </a:r>
          <a:r>
            <a:rPr lang="en-US" sz="3500" b="1" kern="1200" dirty="0" err="1">
              <a:solidFill>
                <a:schemeClr val="tx1"/>
              </a:solidFill>
              <a:latin typeface="Times New Roman" panose="02020603050405020304" pitchFamily="18" charset="0"/>
              <a:cs typeface="Times New Roman" panose="02020603050405020304" pitchFamily="18" charset="0"/>
            </a:rPr>
            <a:t>nói</a:t>
          </a:r>
          <a:endParaRPr lang="en-US" sz="3500" b="1" kern="1200" dirty="0">
            <a:solidFill>
              <a:schemeClr val="tx1"/>
            </a:solidFill>
            <a:latin typeface="Times New Roman" panose="02020603050405020304" pitchFamily="18" charset="0"/>
            <a:cs typeface="Times New Roman" panose="02020603050405020304" pitchFamily="18" charset="0"/>
          </a:endParaRPr>
        </a:p>
      </dsp:txBody>
      <dsp:txXfrm rot="-5400000">
        <a:off x="1" y="1022506"/>
        <a:ext cx="1294753" cy="554894"/>
      </dsp:txXfrm>
    </dsp:sp>
    <dsp:sp modelId="{B5D2E1DE-7113-47A7-8D9B-E573334A7F16}">
      <dsp:nvSpPr>
        <dsp:cNvPr id="0" name=""/>
        <dsp:cNvSpPr/>
      </dsp:nvSpPr>
      <dsp:spPr>
        <a:xfrm rot="5400000">
          <a:off x="5156719" y="-3858402"/>
          <a:ext cx="1946032" cy="9669965"/>
        </a:xfrm>
        <a:prstGeom prst="round2SameRect">
          <a:avLst/>
        </a:prstGeom>
        <a:solidFill>
          <a:srgbClr val="FDF3ED"/>
        </a:soli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just" defTabSz="1333500">
            <a:lnSpc>
              <a:spcPct val="90000"/>
            </a:lnSpc>
            <a:spcBef>
              <a:spcPct val="0"/>
            </a:spcBef>
            <a:spcAft>
              <a:spcPct val="15000"/>
            </a:spcAft>
            <a:buChar char="•"/>
          </a:pPr>
          <a:r>
            <a:rPr lang="vi-VN" sz="3000" b="0" kern="120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a:t>
          </a:r>
          <a:r>
            <a:rPr lang="en-US" sz="3000" b="0" kern="1200" dirty="0" err="1">
              <a:solidFill>
                <a:schemeClr val="tx1"/>
              </a:solidFill>
              <a:latin typeface="Times New Roman" pitchFamily="18" charset="0"/>
              <a:cs typeface="Times New Roman" pitchFamily="18" charset="0"/>
            </a:rPr>
            <a:t>ớt</a:t>
          </a:r>
          <a:r>
            <a:rPr lang="en-US" sz="3000" b="0" kern="1200" dirty="0">
              <a:solidFill>
                <a:schemeClr val="tx1"/>
              </a:solidFill>
              <a:latin typeface="Times New Roman" pitchFamily="18" charset="0"/>
              <a:cs typeface="Times New Roman" pitchFamily="18" charset="0"/>
            </a:rPr>
            <a:t> </a:t>
          </a:r>
          <a:r>
            <a:rPr lang="vi-VN" sz="3000" b="0" kern="1200" dirty="0">
              <a:solidFill>
                <a:schemeClr val="tx1"/>
              </a:solidFill>
              <a:latin typeface="Times New Roman" pitchFamily="18" charset="0"/>
              <a:cs typeface="Times New Roman" pitchFamily="18" charset="0"/>
            </a:rPr>
            <a:t>thế này. Thật đáng xấu hổ! Có phá hết các vòng vây đi không?</a:t>
          </a:r>
          <a:endParaRPr lang="en-US" sz="3000" b="0" kern="1200" dirty="0">
            <a:solidFill>
              <a:schemeClr val="tx1"/>
            </a:solidFill>
            <a:latin typeface="Times New Roman" pitchFamily="18" charset="0"/>
            <a:cs typeface="Times New Roman" pitchFamily="18" charset="0"/>
          </a:endParaRPr>
        </a:p>
      </dsp:txBody>
      <dsp:txXfrm rot="-5400000">
        <a:off x="1294753" y="98561"/>
        <a:ext cx="9574968" cy="1756038"/>
      </dsp:txXfrm>
    </dsp:sp>
    <dsp:sp modelId="{0CBAC453-9530-4069-906F-CE9862A2312F}">
      <dsp:nvSpPr>
        <dsp:cNvPr id="0" name=""/>
        <dsp:cNvSpPr/>
      </dsp:nvSpPr>
      <dsp:spPr>
        <a:xfrm rot="5400000">
          <a:off x="-277447" y="2242745"/>
          <a:ext cx="1849647" cy="1294753"/>
        </a:xfrm>
        <a:prstGeom prst="chevron">
          <a:avLst/>
        </a:prstGeom>
        <a:solidFill>
          <a:srgbClr val="FFCC66"/>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rot="-5400000">
        <a:off x="1" y="2612675"/>
        <a:ext cx="1294753" cy="554894"/>
      </dsp:txXfrm>
    </dsp:sp>
    <dsp:sp modelId="{B61A6068-5CA3-442A-B22F-C77EF9CB8B21}">
      <dsp:nvSpPr>
        <dsp:cNvPr id="0" name=""/>
        <dsp:cNvSpPr/>
      </dsp:nvSpPr>
      <dsp:spPr>
        <a:xfrm rot="5400000">
          <a:off x="5528600" y="-1852166"/>
          <a:ext cx="1202270" cy="9669965"/>
        </a:xfrm>
        <a:prstGeom prst="round2SameRect">
          <a:avLst/>
        </a:prstGeom>
        <a:solidFill>
          <a:srgbClr val="FDF3ED"/>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kern="1200" dirty="0">
            <a:solidFill>
              <a:schemeClr val="tx1"/>
            </a:solidFill>
            <a:latin typeface="Times New Roman" panose="02020603050405020304" pitchFamily="18" charset="0"/>
            <a:cs typeface="Times New Roman" panose="02020603050405020304" pitchFamily="18" charset="0"/>
          </a:endParaRPr>
        </a:p>
      </dsp:txBody>
      <dsp:txXfrm rot="-5400000">
        <a:off x="1294753" y="2440371"/>
        <a:ext cx="9611275" cy="108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2022/9/19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297741861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13339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269178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761635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4223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3743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32491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547134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88423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11991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23164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98045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506281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76860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83141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113707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33592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25</a:t>
            </a:fld>
            <a:endParaRPr lang="zh-CN" altLang="en-US"/>
          </a:p>
        </p:txBody>
      </p:sp>
    </p:spTree>
    <p:extLst>
      <p:ext uri="{BB962C8B-B14F-4D97-AF65-F5344CB8AC3E}">
        <p14:creationId xmlns:p14="http://schemas.microsoft.com/office/powerpoint/2010/main" val="252629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41360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23757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70826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89767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17675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96175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90885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7253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pic>
        <p:nvPicPr>
          <p:cNvPr id="8" name="Picture 7" descr="A picture containing text&#10;&#10;Description automatically generated">
            <a:extLst>
              <a:ext uri="{FF2B5EF4-FFF2-40B4-BE49-F238E27FC236}">
                <a16:creationId xmlns:a16="http://schemas.microsoft.com/office/drawing/2014/main"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2022/9/19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B093E69-B59F-436F-8CBA-6A77E5EB7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DB46D7B-B19B-4FEF-9629-52FA720EC5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9/19/2022</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39.png"/><Relationship Id="rId12"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38.png"/><Relationship Id="rId9"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1.png"/><Relationship Id="rId3" Type="http://schemas.openxmlformats.org/officeDocument/2006/relationships/image" Target="../media/image3.jpeg"/><Relationship Id="rId7" Type="http://schemas.openxmlformats.org/officeDocument/2006/relationships/image" Target="../media/image40.png"/><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2.xml"/><Relationship Id="rId5" Type="http://schemas.openxmlformats.org/officeDocument/2006/relationships/image" Target="../media/image9.png"/><Relationship Id="rId10" Type="http://schemas.openxmlformats.org/officeDocument/2006/relationships/diagramQuickStyle" Target="../diagrams/quickStyle2.xml"/><Relationship Id="rId4" Type="http://schemas.openxmlformats.org/officeDocument/2006/relationships/image" Target="../media/image38.png"/><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29.jpg"/><Relationship Id="rId4" Type="http://schemas.openxmlformats.org/officeDocument/2006/relationships/image" Target="../media/image42.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3.jpeg"/><Relationship Id="rId10" Type="http://schemas.openxmlformats.org/officeDocument/2006/relationships/image" Target="../media/image51.png"/><Relationship Id="rId4" Type="http://schemas.openxmlformats.org/officeDocument/2006/relationships/notesSlide" Target="../notesSlides/notesSlide24.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jpg"/><Relationship Id="rId11" Type="http://schemas.openxmlformats.org/officeDocument/2006/relationships/image" Target="../media/image55.jpg"/><Relationship Id="rId5" Type="http://schemas.openxmlformats.org/officeDocument/2006/relationships/image" Target="../media/image3.jpeg"/><Relationship Id="rId10" Type="http://schemas.openxmlformats.org/officeDocument/2006/relationships/image" Target="../media/image54.jpg"/><Relationship Id="rId4" Type="http://schemas.openxmlformats.org/officeDocument/2006/relationships/notesSlide" Target="../notesSlides/notesSlide25.xm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5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4.jpe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10.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sp>
        <p:nvSpPr>
          <p:cNvPr id="11" name="文本框 10"/>
          <p:cNvSpPr txBox="1"/>
          <p:nvPr/>
        </p:nvSpPr>
        <p:spPr>
          <a:xfrm>
            <a:off x="9256474" y="4242243"/>
            <a:ext cx="2636884" cy="861774"/>
          </a:xfrm>
          <a:prstGeom prst="rect">
            <a:avLst/>
          </a:prstGeom>
          <a:noFill/>
        </p:spPr>
        <p:txBody>
          <a:bodyPr wrap="square" rtlCol="0">
            <a:spAutoFit/>
          </a:bodyPr>
          <a:lstStyle/>
          <a:p>
            <a:r>
              <a:rPr lang="en-US" altLang="zh-CN" sz="5000" b="1" i="1" dirty="0" err="1">
                <a:solidFill>
                  <a:schemeClr val="tx1">
                    <a:lumMod val="85000"/>
                    <a:lumOff val="15000"/>
                  </a:schemeClr>
                </a:solidFill>
                <a:latin typeface="UTM Tam Le" panose="02040603050506020204" pitchFamily="18" charset="0"/>
                <a:ea typeface="华康布丁体W12" panose="040B0C09000000000000" pitchFamily="81" charset="-122"/>
              </a:rPr>
              <a:t>Tô</a:t>
            </a:r>
            <a:r>
              <a:rPr lang="en-US" altLang="zh-CN" sz="5000" b="1" i="1" dirty="0">
                <a:solidFill>
                  <a:schemeClr val="tx1">
                    <a:lumMod val="85000"/>
                    <a:lumOff val="15000"/>
                  </a:schemeClr>
                </a:solidFill>
                <a:latin typeface="UTM Tam Le" panose="02040603050506020204" pitchFamily="18" charset="0"/>
                <a:ea typeface="华康布丁体W12" panose="040B0C09000000000000" pitchFamily="81" charset="-122"/>
              </a:rPr>
              <a:t> </a:t>
            </a:r>
            <a:r>
              <a:rPr lang="en-US" altLang="zh-CN" sz="5000" b="1" i="1" dirty="0" err="1">
                <a:solidFill>
                  <a:schemeClr val="tx1">
                    <a:lumMod val="85000"/>
                    <a:lumOff val="15000"/>
                  </a:schemeClr>
                </a:solidFill>
                <a:latin typeface="UTM Tam Le" panose="02040603050506020204" pitchFamily="18" charset="0"/>
                <a:ea typeface="华康布丁体W12" panose="040B0C09000000000000" pitchFamily="81" charset="-122"/>
              </a:rPr>
              <a:t>Hoài</a:t>
            </a:r>
            <a:endParaRPr lang="zh-CN" altLang="en-US" sz="5000" b="1" i="1" dirty="0">
              <a:solidFill>
                <a:schemeClr val="tx1">
                  <a:lumMod val="85000"/>
                  <a:lumOff val="15000"/>
                </a:schemeClr>
              </a:solidFill>
              <a:latin typeface="UTM Tam Le" panose="02040603050506020204" pitchFamily="18" charset="0"/>
              <a:ea typeface="华康布丁体W12" panose="040B0C09000000000000" pitchFamily="81" charset="-122"/>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2775608" y="2002894"/>
            <a:ext cx="9473307" cy="2123658"/>
          </a:xfrm>
          <a:prstGeom prst="rect">
            <a:avLst/>
          </a:prstGeom>
          <a:noFill/>
        </p:spPr>
        <p:txBody>
          <a:bodyPr wrap="square" rtlCol="0">
            <a:spAutoFit/>
          </a:bodyPr>
          <a:lstStyle/>
          <a:p>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Dế</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Mèn</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bênh</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vực</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kẻ</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yếu</a:t>
            </a:r>
            <a:endPar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a:p>
            <a:pPr algn="ct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tiếp</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theo</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endParaRPr lang="zh-CN" altLang="en-US" sz="6600" b="1" dirty="0">
              <a:ln w="28575">
                <a:solidFill>
                  <a:schemeClr val="bg1"/>
                </a:solidFill>
              </a:ln>
              <a:solidFill>
                <a:schemeClr val="accent2"/>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4572251" y="451358"/>
            <a:ext cx="4237058" cy="1200329"/>
          </a:xfrm>
          <a:prstGeom prst="rect">
            <a:avLst/>
          </a:prstGeom>
        </p:spPr>
        <p:txBody>
          <a:bodyPr wrap="none">
            <a:spAutoFit/>
          </a:bodyPr>
          <a:lstStyle/>
          <a:p>
            <a:pPr lvl="0" algn="ctr" defTabSz="914400">
              <a:defRPr/>
            </a:pPr>
            <a:r>
              <a:rPr lang="en-US" altLang="zh-CN" sz="7200" b="1" dirty="0" err="1">
                <a:solidFill>
                  <a:srgbClr val="C00000"/>
                </a:solidFill>
                <a:latin typeface="UTM Mother" panose="02040603050506020204" pitchFamily="18" charset="0"/>
                <a:ea typeface="汉仪润圆-75W" panose="00020600040101010101" pitchFamily="18" charset="-122"/>
              </a:rPr>
              <a:t>Tập</a:t>
            </a:r>
            <a:r>
              <a:rPr lang="en-US" altLang="zh-CN" sz="7200" b="1" dirty="0">
                <a:solidFill>
                  <a:srgbClr val="C00000"/>
                </a:solidFill>
                <a:latin typeface="UTM Mother" panose="02040603050506020204" pitchFamily="18" charset="0"/>
                <a:ea typeface="汉仪润圆-75W" panose="00020600040101010101" pitchFamily="18" charset="-122"/>
              </a:rPr>
              <a:t> </a:t>
            </a:r>
            <a:r>
              <a:rPr lang="en-US" altLang="zh-CN" sz="7200" b="1" dirty="0" err="1">
                <a:solidFill>
                  <a:srgbClr val="C00000"/>
                </a:solidFill>
                <a:latin typeface="UTM Mother" panose="02040603050506020204" pitchFamily="18" charset="0"/>
                <a:ea typeface="汉仪润圆-75W" panose="00020600040101010101" pitchFamily="18" charset="-122"/>
              </a:rPr>
              <a:t>đọc</a:t>
            </a:r>
            <a:r>
              <a:rPr lang="en-US" altLang="zh-CN" sz="7200" b="1" dirty="0">
                <a:solidFill>
                  <a:srgbClr val="C00000"/>
                </a:solidFill>
                <a:latin typeface="UTM Mother" panose="02040603050506020204" pitchFamily="18" charset="0"/>
                <a:ea typeface="汉仪润圆-75W" panose="00020600040101010101" pitchFamily="18" charset="-122"/>
              </a:rPr>
              <a:t> 4</a:t>
            </a:r>
            <a:endParaRPr lang="zh-CN" altLang="en-US" sz="7200" b="1" dirty="0">
              <a:solidFill>
                <a:srgbClr val="C00000"/>
              </a:solidFill>
              <a:latin typeface="UTM Mother" panose="02040603050506020204" pitchFamily="18" charset="0"/>
              <a:ea typeface="汉仪润圆-75W" panose="00020600040101010101" pitchFamily="18" charset="-122"/>
            </a:endParaRPr>
          </a:p>
        </p:txBody>
      </p:sp>
      <p:pic>
        <p:nvPicPr>
          <p:cNvPr id="6" name="Picture 5">
            <a:extLst>
              <a:ext uri="{FF2B5EF4-FFF2-40B4-BE49-F238E27FC236}">
                <a16:creationId xmlns:a16="http://schemas.microsoft.com/office/drawing/2014/main" id="{F6688699-4061-4EA7-AB3D-8E48AE2C9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5" name="图片 4">
            <a:extLst>
              <a:ext uri="{FF2B5EF4-FFF2-40B4-BE49-F238E27FC236}">
                <a16:creationId xmlns:a16="http://schemas.microsoft.com/office/drawing/2014/main" id="{E2207ADC-DDE6-40C6-9716-FE84B4C10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6" name="Picture 15">
            <a:extLst>
              <a:ext uri="{FF2B5EF4-FFF2-40B4-BE49-F238E27FC236}">
                <a16:creationId xmlns:a16="http://schemas.microsoft.com/office/drawing/2014/main" id="{71989762-42C9-4069-8D40-FBD47A8F8F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7" name="Picture 16">
            <a:extLst>
              <a:ext uri="{FF2B5EF4-FFF2-40B4-BE49-F238E27FC236}">
                <a16:creationId xmlns:a16="http://schemas.microsoft.com/office/drawing/2014/main" id="{F6BF1AEF-EF5B-41A5-B9C3-B53C30F16D7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par>
                                <p:cTn id="40"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1" dur="2000" fill="hold"/>
                                        <p:tgtEl>
                                          <p:spTgt spid="12"/>
                                        </p:tgtEl>
                                        <p:attrNameLst>
                                          <p:attrName>ppt_x</p:attrName>
                                          <p:attrName>ppt_y</p:attrName>
                                        </p:attrNameLst>
                                      </p:cBhvr>
                                      <p:rCtr x="48335" y="-252"/>
                                    </p:animMotion>
                                  </p:childTnLst>
                                </p:cTn>
                              </p:par>
                              <p:par>
                                <p:cTn id="42" presetID="2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50" presetClass="entr" presetSubtype="0" decel="10000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85333" y="2529263"/>
            <a:ext cx="6562208" cy="4884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5554143" y="479214"/>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tơ</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nhện</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403523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ox(in)">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944" y="1539973"/>
            <a:ext cx="3650825" cy="58454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9143527" y="3101585"/>
            <a:ext cx="4198063" cy="2039327"/>
            <a:chOff x="5453895" y="1527652"/>
            <a:chExt cx="4198063" cy="2039327"/>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múp</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míp</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243393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ox(in)">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731047" y="2989003"/>
            <a:ext cx="4140211" cy="1424732"/>
            <a:chOff x="5453895" y="1527653"/>
            <a:chExt cx="4198063" cy="1424732"/>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5">
              <a:extLst>
                <a:ext uri="{28A0092B-C50C-407E-A947-70E740481C1C}">
                  <a14:useLocalDpi xmlns:a14="http://schemas.microsoft.com/office/drawing/2010/main" val="0"/>
                </a:ext>
              </a:extLst>
            </a:blip>
            <a:srcRect l="4586" t="50099" r="51923" b="28825"/>
            <a:stretch/>
          </p:blipFill>
          <p:spPr>
            <a:xfrm>
              <a:off x="5453895" y="1527653"/>
              <a:ext cx="4198063" cy="1424732"/>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Chóp</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bu</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1" name="Group 10">
            <a:extLst>
              <a:ext uri="{FF2B5EF4-FFF2-40B4-BE49-F238E27FC236}">
                <a16:creationId xmlns:a16="http://schemas.microsoft.com/office/drawing/2014/main" id="{7FFE1B2B-AA17-48FF-90F3-A7C943420495}"/>
              </a:ext>
            </a:extLst>
          </p:cNvPr>
          <p:cNvGrpSpPr/>
          <p:nvPr/>
        </p:nvGrpSpPr>
        <p:grpSpPr>
          <a:xfrm>
            <a:off x="731047" y="4574567"/>
            <a:ext cx="4140211" cy="1424732"/>
            <a:chOff x="5453895" y="1527653"/>
            <a:chExt cx="4198063" cy="1424732"/>
          </a:xfrm>
        </p:grpSpPr>
        <p:pic>
          <p:nvPicPr>
            <p:cNvPr id="12" name="Picture 11">
              <a:extLst>
                <a:ext uri="{FF2B5EF4-FFF2-40B4-BE49-F238E27FC236}">
                  <a16:creationId xmlns:a16="http://schemas.microsoft.com/office/drawing/2014/main" id="{45E9CD8C-833C-4205-8E78-1B98966C3247}"/>
                </a:ext>
              </a:extLst>
            </p:cNvPr>
            <p:cNvPicPr>
              <a:picLocks noChangeAspect="1"/>
            </p:cNvPicPr>
            <p:nvPr/>
          </p:nvPicPr>
          <p:blipFill rotWithShape="1">
            <a:blip r:embed="rId5">
              <a:extLst>
                <a:ext uri="{28A0092B-C50C-407E-A947-70E740481C1C}">
                  <a14:useLocalDpi xmlns:a14="http://schemas.microsoft.com/office/drawing/2010/main" val="0"/>
                </a:ext>
              </a:extLst>
            </a:blip>
            <a:srcRect l="4586" t="50099" r="51923" b="28825"/>
            <a:stretch/>
          </p:blipFill>
          <p:spPr>
            <a:xfrm>
              <a:off x="5453895" y="1527653"/>
              <a:ext cx="4198063" cy="1424732"/>
            </a:xfrm>
            <a:prstGeom prst="rect">
              <a:avLst/>
            </a:prstGeom>
          </p:spPr>
        </p:pic>
        <p:sp>
          <p:nvSpPr>
            <p:cNvPr id="13" name="TextBox 12">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Nặc</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nô</a:t>
              </a:r>
              <a:endParaRPr lang="en-US" sz="4500" b="1" dirty="0">
                <a:latin typeface="Arial" panose="020B0604020202020204" pitchFamily="34" charset="0"/>
                <a:cs typeface="Arial" panose="020B0604020202020204" pitchFamily="34" charset="0"/>
              </a:endParaRPr>
            </a:p>
          </p:txBody>
        </p:sp>
      </p:grpSp>
      <p:sp>
        <p:nvSpPr>
          <p:cNvPr id="2" name="TextBox 1"/>
          <p:cNvSpPr txBox="1"/>
          <p:nvPr/>
        </p:nvSpPr>
        <p:spPr>
          <a:xfrm>
            <a:off x="4871256" y="3343676"/>
            <a:ext cx="8568517" cy="769441"/>
          </a:xfrm>
          <a:prstGeom prst="rect">
            <a:avLst/>
          </a:prstGeom>
          <a:noFill/>
        </p:spPr>
        <p:txBody>
          <a:bodyPr wrap="square" rtlCol="0">
            <a:spAutoFit/>
          </a:bodyPr>
          <a:lstStyle/>
          <a:p>
            <a:r>
              <a:rPr lang="en-US" sz="4400" b="1" dirty="0" err="1"/>
              <a:t>đứng</a:t>
            </a:r>
            <a:r>
              <a:rPr lang="en-US" sz="4400" b="1" dirty="0"/>
              <a:t> </a:t>
            </a:r>
            <a:r>
              <a:rPr lang="en-US" sz="4400" b="1" dirty="0" err="1"/>
              <a:t>đầu</a:t>
            </a:r>
            <a:r>
              <a:rPr lang="en-US" sz="4400" b="1" dirty="0"/>
              <a:t>, </a:t>
            </a:r>
            <a:r>
              <a:rPr lang="en-US" sz="4400" b="1" dirty="0" err="1"/>
              <a:t>cầm</a:t>
            </a:r>
            <a:r>
              <a:rPr lang="en-US" sz="4400" b="1" dirty="0"/>
              <a:t> </a:t>
            </a:r>
            <a:r>
              <a:rPr lang="en-US" sz="4400" b="1" dirty="0" err="1"/>
              <a:t>đầu</a:t>
            </a:r>
            <a:r>
              <a:rPr lang="en-US" sz="4400" b="1" dirty="0"/>
              <a:t> (ý </a:t>
            </a:r>
            <a:r>
              <a:rPr lang="en-US" sz="4400" b="1" dirty="0" err="1"/>
              <a:t>nhạo</a:t>
            </a:r>
            <a:r>
              <a:rPr lang="en-US" sz="4400" b="1" dirty="0"/>
              <a:t> </a:t>
            </a:r>
            <a:r>
              <a:rPr lang="en-US" sz="4400" b="1" dirty="0" err="1"/>
              <a:t>báng</a:t>
            </a:r>
            <a:r>
              <a:rPr lang="en-US" sz="4400" b="1" dirty="0"/>
              <a:t>).</a:t>
            </a:r>
          </a:p>
        </p:txBody>
      </p:sp>
      <p:sp>
        <p:nvSpPr>
          <p:cNvPr id="15" name="TextBox 14"/>
          <p:cNvSpPr txBox="1"/>
          <p:nvPr/>
        </p:nvSpPr>
        <p:spPr>
          <a:xfrm>
            <a:off x="4871256" y="4937444"/>
            <a:ext cx="8087310" cy="769441"/>
          </a:xfrm>
          <a:prstGeom prst="rect">
            <a:avLst/>
          </a:prstGeom>
          <a:noFill/>
        </p:spPr>
        <p:txBody>
          <a:bodyPr wrap="square" rtlCol="0">
            <a:spAutoFit/>
          </a:bodyPr>
          <a:lstStyle/>
          <a:p>
            <a:r>
              <a:rPr lang="en-US" sz="4400" b="1" dirty="0"/>
              <a:t>(</a:t>
            </a:r>
            <a:r>
              <a:rPr lang="en-US" sz="4400" b="1" dirty="0" err="1"/>
              <a:t>đàn</a:t>
            </a:r>
            <a:r>
              <a:rPr lang="en-US" sz="4400" b="1" dirty="0"/>
              <a:t> </a:t>
            </a:r>
            <a:r>
              <a:rPr lang="en-US" sz="4400" b="1" dirty="0" err="1"/>
              <a:t>bà</a:t>
            </a:r>
            <a:r>
              <a:rPr lang="en-US" sz="4400" b="1" dirty="0"/>
              <a:t>) hung </a:t>
            </a:r>
            <a:r>
              <a:rPr lang="en-US" sz="4400" b="1" dirty="0" err="1"/>
              <a:t>dữ</a:t>
            </a:r>
            <a:r>
              <a:rPr lang="en-US" sz="4400" b="1" dirty="0"/>
              <a:t>, </a:t>
            </a:r>
            <a:r>
              <a:rPr lang="en-US" sz="4400" b="1" dirty="0" err="1"/>
              <a:t>táo</a:t>
            </a:r>
            <a:r>
              <a:rPr lang="en-US" sz="4400" b="1" dirty="0"/>
              <a:t> </a:t>
            </a:r>
            <a:r>
              <a:rPr lang="en-US" sz="4400" b="1" dirty="0" err="1"/>
              <a:t>tợn</a:t>
            </a:r>
            <a:r>
              <a:rPr lang="en-US" sz="4400" b="1" dirty="0"/>
              <a:t>.</a:t>
            </a:r>
          </a:p>
        </p:txBody>
      </p:sp>
    </p:spTree>
    <p:extLst>
      <p:ext uri="{BB962C8B-B14F-4D97-AF65-F5344CB8AC3E}">
        <p14:creationId xmlns:p14="http://schemas.microsoft.com/office/powerpoint/2010/main" val="3561795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25" y="5798237"/>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531348" y="5363001"/>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5386" y="6062863"/>
            <a:ext cx="1496812" cy="1496812"/>
          </a:xfrm>
          <a:prstGeom prst="rect">
            <a:avLst/>
          </a:prstGeom>
        </p:spPr>
      </p:pic>
      <p:sp>
        <p:nvSpPr>
          <p:cNvPr id="15" name="Title 1">
            <a:extLst>
              <a:ext uri="{FF2B5EF4-FFF2-40B4-BE49-F238E27FC236}">
                <a16:creationId xmlns:a16="http://schemas.microsoft.com/office/drawing/2014/main" id="{6406B4AD-542D-49D6-B4DC-A0405A1B24BD}"/>
              </a:ext>
            </a:extLst>
          </p:cNvPr>
          <p:cNvSpPr>
            <a:spLocks noGrp="1"/>
          </p:cNvSpPr>
          <p:nvPr>
            <p:ph type="title"/>
          </p:nvPr>
        </p:nvSpPr>
        <p:spPr>
          <a:xfrm>
            <a:off x="4089175" y="0"/>
            <a:ext cx="5938745" cy="1461188"/>
          </a:xfrm>
        </p:spPr>
        <p:txBody>
          <a:bodyPr>
            <a:normAutofit/>
          </a:bodyPr>
          <a:lstStyle/>
          <a:p>
            <a:pPr algn="ctr"/>
            <a:r>
              <a:rPr lang="vi-VN" sz="6000" b="1" dirty="0">
                <a:solidFill>
                  <a:srgbClr val="FF0000"/>
                </a:solidFill>
                <a:latin typeface="Times New Roman" panose="02020603050405020304" pitchFamily="18" charset="0"/>
                <a:cs typeface="Times New Roman" panose="02020603050405020304" pitchFamily="18" charset="0"/>
              </a:rPr>
              <a:t>Giọng</a:t>
            </a:r>
            <a:r>
              <a:rPr lang="vi-VN" sz="6000" b="1" dirty="0">
                <a:solidFill>
                  <a:srgbClr val="FF0000"/>
                </a:solidFill>
              </a:rPr>
              <a:t> đọc</a:t>
            </a:r>
          </a:p>
        </p:txBody>
      </p:sp>
      <p:sp>
        <p:nvSpPr>
          <p:cNvPr id="16" name="Content Placeholder 2">
            <a:extLst>
              <a:ext uri="{FF2B5EF4-FFF2-40B4-BE49-F238E27FC236}">
                <a16:creationId xmlns:a16="http://schemas.microsoft.com/office/drawing/2014/main" id="{207AA6A5-F58A-4E24-88F2-978B804A8CB8}"/>
              </a:ext>
            </a:extLst>
          </p:cNvPr>
          <p:cNvSpPr>
            <a:spLocks noGrp="1"/>
          </p:cNvSpPr>
          <p:nvPr>
            <p:ph idx="1"/>
          </p:nvPr>
        </p:nvSpPr>
        <p:spPr>
          <a:xfrm>
            <a:off x="462155" y="1636207"/>
            <a:ext cx="12515462" cy="4951500"/>
          </a:xfrm>
        </p:spPr>
        <p:txBody>
          <a:bodyPr>
            <a:noAutofit/>
          </a:bodyPr>
          <a:lstStyle/>
          <a:p>
            <a:pPr marL="0" indent="0">
              <a:lnSpc>
                <a:spcPct val="100000"/>
              </a:lnSpc>
              <a:spcBef>
                <a:spcPts val="2400"/>
              </a:spcBef>
              <a:buNone/>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Chậm rãi, chuyển giọng linh hoạt phù hợp với diễn biến câu chuyện và lời lẽ, tính cách của từng nhân vật.</a:t>
            </a:r>
            <a:endParaRPr lang="en-US" sz="3600" b="1" dirty="0">
              <a:latin typeface="Times New Roman" panose="02020603050405020304" pitchFamily="18" charset="0"/>
              <a:cs typeface="Times New Roman" panose="02020603050405020304" pitchFamily="18" charset="0"/>
            </a:endParaRPr>
          </a:p>
          <a:p>
            <a:pPr marL="0" indent="0">
              <a:lnSpc>
                <a:spcPct val="100000"/>
              </a:lnSpc>
              <a:spcBef>
                <a:spcPts val="2400"/>
              </a:spcBef>
              <a:buNone/>
            </a:pP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lẫn</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nặc</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oai</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béo</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múp</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béo</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míp</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cuống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cuồng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nSpc>
                <a:spcPct val="150000"/>
              </a:lnSpc>
              <a:spcBef>
                <a:spcPts val="2400"/>
              </a:spcBef>
              <a:buNone/>
            </a:pPr>
            <a:r>
              <a:rPr lang="vi-VN" sz="3600" b="1" dirty="0">
                <a:solidFill>
                  <a:srgbClr val="FF0000"/>
                </a:solidFill>
                <a:latin typeface="Times New Roman" panose="02020603050405020304" pitchFamily="18" charset="0"/>
                <a:cs typeface="Times New Roman" panose="02020603050405020304" pitchFamily="18" charset="0"/>
              </a:rPr>
              <a:t>+ Dế Mèn: </a:t>
            </a:r>
            <a:r>
              <a:rPr lang="vi-VN" sz="3600" b="1" dirty="0">
                <a:solidFill>
                  <a:srgbClr val="0000CC"/>
                </a:solidFill>
                <a:latin typeface="Times New Roman" panose="02020603050405020304" pitchFamily="18" charset="0"/>
                <a:cs typeface="Times New Roman" panose="02020603050405020304" pitchFamily="18" charset="0"/>
              </a:rPr>
              <a:t>Giọng mạnh mẽ, dứt khoát, oai phong</a:t>
            </a:r>
          </a:p>
        </p:txBody>
      </p:sp>
    </p:spTree>
    <p:extLst>
      <p:ext uri="{BB962C8B-B14F-4D97-AF65-F5344CB8AC3E}">
        <p14:creationId xmlns:p14="http://schemas.microsoft.com/office/powerpoint/2010/main" val="2265681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solidFill>
                  <a:prstClr val="black"/>
                </a:solidFill>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solidFill>
                  <a:prstClr val="black"/>
                </a:solidFill>
                <a:latin typeface="Times New Roman" pitchFamily="18" charset="0"/>
                <a:cs typeface="Times New Roman" pitchFamily="18" charset="0"/>
              </a:rPr>
              <a:t>Tôi cất tiếng hỏi lớn:</a:t>
            </a:r>
          </a:p>
          <a:p>
            <a:pPr indent="725488" algn="just"/>
            <a:r>
              <a:rPr lang="vi-VN" sz="2600" b="1" dirty="0">
                <a:solidFill>
                  <a:prstClr val="black"/>
                </a:solidFill>
                <a:latin typeface="Times New Roman" pitchFamily="18" charset="0"/>
                <a:cs typeface="Times New Roman" pitchFamily="18" charset="0"/>
              </a:rPr>
              <a:t>- Ai đứng chóp bu bọn </a:t>
            </a:r>
            <a:r>
              <a:rPr lang="en-US" sz="2600" b="1" dirty="0">
                <a:solidFill>
                  <a:prstClr val="black"/>
                </a:solidFill>
                <a:latin typeface="Times New Roman" pitchFamily="18" charset="0"/>
                <a:cs typeface="Times New Roman" pitchFamily="18" charset="0"/>
              </a:rPr>
              <a:t>n</a:t>
            </a:r>
            <a:r>
              <a:rPr lang="vi-VN" sz="2600" b="1" dirty="0">
                <a:solidFill>
                  <a:prstClr val="black"/>
                </a:solidFill>
                <a:latin typeface="Times New Roman" pitchFamily="18" charset="0"/>
                <a:cs typeface="Times New Roman" pitchFamily="18" charset="0"/>
              </a:rPr>
              <a:t>ày? Ra đây ta nói chuyện.</a:t>
            </a:r>
          </a:p>
          <a:p>
            <a:pPr indent="725488" algn="just"/>
            <a:r>
              <a:rPr lang="vi-VN" sz="2600" b="1" dirty="0">
                <a:solidFill>
                  <a:prstClr val="black"/>
                </a:solidFill>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600" b="1" dirty="0">
                <a:solidFill>
                  <a:prstClr val="black"/>
                </a:solidFill>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solidFill>
                  <a:prstClr val="black"/>
                </a:solidFill>
                <a:latin typeface="Times New Roman" pitchFamily="18" charset="0"/>
                <a:cs typeface="Times New Roman" pitchFamily="18" charset="0"/>
              </a:rPr>
              <a:t>ớt</a:t>
            </a:r>
            <a:r>
              <a:rPr lang="vi-VN" sz="2600" b="1" dirty="0">
                <a:solidFill>
                  <a:prstClr val="black"/>
                </a:solidFill>
                <a:latin typeface="Times New Roman" pitchFamily="18" charset="0"/>
                <a:cs typeface="Times New Roman" pitchFamily="18" charset="0"/>
              </a:rPr>
              <a:t> thế này. Thật đáng xấu hổ! Có phá hết các vòng vây đi không?</a:t>
            </a:r>
          </a:p>
          <a:p>
            <a:pPr indent="725488" algn="just"/>
            <a:r>
              <a:rPr lang="vi-VN" sz="2600" b="1" dirty="0">
                <a:solidFill>
                  <a:prstClr val="black"/>
                </a:solidFill>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solidFill>
                  <a:prstClr val="black"/>
                </a:solidFill>
                <a:latin typeface="Times New Roman" pitchFamily="18" charset="0"/>
                <a:cs typeface="Times New Roman" pitchFamily="18" charset="0"/>
              </a:rPr>
              <a:t>                                                                                 </a:t>
            </a:r>
            <a:r>
              <a:rPr lang="en-US" sz="2600" b="1" i="1" dirty="0">
                <a:solidFill>
                  <a:prstClr val="black"/>
                </a:solidFill>
                <a:latin typeface="Times New Roman" pitchFamily="18" charset="0"/>
                <a:cs typeface="Times New Roman" pitchFamily="18" charset="0"/>
              </a:rPr>
              <a:t>		</a:t>
            </a:r>
            <a:r>
              <a:rPr lang="vi-VN" sz="2600" b="1" i="1" dirty="0">
                <a:solidFill>
                  <a:prstClr val="black"/>
                </a:solidFill>
                <a:latin typeface="Times New Roman" pitchFamily="18" charset="0"/>
                <a:cs typeface="Times New Roman" pitchFamily="18" charset="0"/>
              </a:rPr>
              <a:t>Theo </a:t>
            </a:r>
            <a:r>
              <a:rPr lang="vi-VN" sz="2600" b="1" dirty="0">
                <a:solidFill>
                  <a:prstClr val="black"/>
                </a:solidFill>
                <a:latin typeface="Times New Roman" pitchFamily="18" charset="0"/>
                <a:cs typeface="Times New Roman" pitchFamily="18" charset="0"/>
              </a:rPr>
              <a:t>TÔ HOÀI</a:t>
            </a:r>
            <a:endParaRPr lang="vi-VN" sz="2600" dirty="0">
              <a:solidFill>
                <a:prstClr val="black"/>
              </a:solidFill>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997C34BF-4828-4875-8821-E2D64160CD63}"/>
              </a:ext>
            </a:extLst>
          </p:cNvPr>
          <p:cNvCxnSpPr>
            <a:cxnSpLocks/>
          </p:cNvCxnSpPr>
          <p:nvPr/>
        </p:nvCxnSpPr>
        <p:spPr>
          <a:xfrm flipH="1">
            <a:off x="12068321" y="2308631"/>
            <a:ext cx="167993" cy="335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5C48F6-4E41-4008-A946-B0AB53A68D77}"/>
              </a:ext>
            </a:extLst>
          </p:cNvPr>
          <p:cNvCxnSpPr>
            <a:cxnSpLocks/>
          </p:cNvCxnSpPr>
          <p:nvPr/>
        </p:nvCxnSpPr>
        <p:spPr>
          <a:xfrm flipH="1">
            <a:off x="1624141" y="2591395"/>
            <a:ext cx="1259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FEC414-75C2-4036-9CBA-14E3B3186A1E}"/>
              </a:ext>
            </a:extLst>
          </p:cNvPr>
          <p:cNvCxnSpPr>
            <a:cxnSpLocks/>
          </p:cNvCxnSpPr>
          <p:nvPr/>
        </p:nvCxnSpPr>
        <p:spPr>
          <a:xfrm flipH="1">
            <a:off x="3030784" y="3381453"/>
            <a:ext cx="115650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FEC414-75C2-4036-9CBA-14E3B3186A1E}"/>
              </a:ext>
            </a:extLst>
          </p:cNvPr>
          <p:cNvCxnSpPr>
            <a:cxnSpLocks/>
          </p:cNvCxnSpPr>
          <p:nvPr/>
        </p:nvCxnSpPr>
        <p:spPr>
          <a:xfrm flipH="1">
            <a:off x="11612341" y="4189173"/>
            <a:ext cx="984339"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4FAA83-D71B-4A15-A792-3A9E389A4EA9}"/>
              </a:ext>
            </a:extLst>
          </p:cNvPr>
          <p:cNvCxnSpPr>
            <a:cxnSpLocks/>
          </p:cNvCxnSpPr>
          <p:nvPr/>
        </p:nvCxnSpPr>
        <p:spPr>
          <a:xfrm flipH="1">
            <a:off x="2219122" y="4615935"/>
            <a:ext cx="13470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910A8E-273B-4C84-BA98-6260EB234F58}"/>
              </a:ext>
            </a:extLst>
          </p:cNvPr>
          <p:cNvCxnSpPr>
            <a:cxnSpLocks/>
          </p:cNvCxnSpPr>
          <p:nvPr/>
        </p:nvCxnSpPr>
        <p:spPr>
          <a:xfrm flipH="1">
            <a:off x="6230201" y="4615935"/>
            <a:ext cx="22816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431C1D-8954-4217-ADAC-BC2364841F35}"/>
              </a:ext>
            </a:extLst>
          </p:cNvPr>
          <p:cNvCxnSpPr>
            <a:cxnSpLocks/>
          </p:cNvCxnSpPr>
          <p:nvPr/>
        </p:nvCxnSpPr>
        <p:spPr>
          <a:xfrm flipH="1">
            <a:off x="11125087" y="4590104"/>
            <a:ext cx="13527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E8CC91-8AB1-4929-A33A-429D4BB8CC3A}"/>
              </a:ext>
            </a:extLst>
          </p:cNvPr>
          <p:cNvCxnSpPr>
            <a:cxnSpLocks/>
          </p:cNvCxnSpPr>
          <p:nvPr/>
        </p:nvCxnSpPr>
        <p:spPr>
          <a:xfrm flipH="1">
            <a:off x="7371011" y="4659828"/>
            <a:ext cx="167993" cy="369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243D1B4-4A32-48C0-9CAC-0561E9E37141}"/>
              </a:ext>
            </a:extLst>
          </p:cNvPr>
          <p:cNvCxnSpPr>
            <a:cxnSpLocks/>
          </p:cNvCxnSpPr>
          <p:nvPr/>
        </p:nvCxnSpPr>
        <p:spPr>
          <a:xfrm flipH="1">
            <a:off x="5983891" y="5378555"/>
            <a:ext cx="23518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89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414" y="1850337"/>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4616832" y="2394057"/>
            <a:ext cx="5970174" cy="4768228"/>
          </a:xfrm>
          <a:prstGeom prst="rect">
            <a:avLst/>
          </a:prstGeom>
          <a:noFill/>
        </p:spPr>
        <p:txBody>
          <a:bodyPr wrap="square" rtlCol="0">
            <a:spAutoFit/>
          </a:bodyPr>
          <a:lstStyle/>
          <a:p>
            <a:pPr algn="just" defTabSz="914400">
              <a:lnSpc>
                <a:spcPct val="120000"/>
              </a:lnSpc>
              <a:defRPr/>
            </a:pPr>
            <a:r>
              <a:rPr lang="vi-VN" sz="3200" b="1" dirty="0">
                <a:solidFill>
                  <a:prstClr val="black"/>
                </a:solidFill>
                <a:latin typeface="Times New Roman" pitchFamily="18" charset="0"/>
                <a:cs typeface="Times New Roman" pitchFamily="18" charset="0"/>
              </a:rPr>
              <a:t>Bọn nhện chăng từ bên nọ sang bên kia đường </a:t>
            </a:r>
            <a:r>
              <a:rPr lang="vi-VN" sz="3200" b="1" dirty="0">
                <a:solidFill>
                  <a:srgbClr val="70AD47">
                    <a:lumMod val="75000"/>
                  </a:srgbClr>
                </a:solidFill>
                <a:latin typeface="Times New Roman" pitchFamily="18" charset="0"/>
                <a:cs typeface="Times New Roman" pitchFamily="18" charset="0"/>
              </a:rPr>
              <a:t>biết bao tơ nhện</a:t>
            </a:r>
            <a:r>
              <a:rPr lang="vi-VN" sz="3200" b="1" dirty="0">
                <a:solidFill>
                  <a:prstClr val="black"/>
                </a:solidFill>
                <a:latin typeface="Times New Roman" pitchFamily="18" charset="0"/>
                <a:cs typeface="Times New Roman" pitchFamily="18" charset="0"/>
              </a:rPr>
              <a:t>. Lại thêm </a:t>
            </a:r>
            <a:r>
              <a:rPr lang="vi-VN" sz="3200" b="1" dirty="0">
                <a:solidFill>
                  <a:srgbClr val="70AD47">
                    <a:lumMod val="75000"/>
                  </a:srgbClr>
                </a:solidFill>
                <a:latin typeface="Times New Roman" pitchFamily="18" charset="0"/>
                <a:cs typeface="Times New Roman" pitchFamily="18" charset="0"/>
              </a:rPr>
              <a:t>sừng sững giữa lối đi một anh nhện gộc</a:t>
            </a:r>
            <a:r>
              <a:rPr lang="vi-VN" sz="3200" b="1" dirty="0">
                <a:solidFill>
                  <a:prstClr val="black"/>
                </a:solidFill>
                <a:latin typeface="Times New Roman" pitchFamily="18" charset="0"/>
                <a:cs typeface="Times New Roman" pitchFamily="18" charset="0"/>
              </a:rPr>
              <a:t>. Nhìn vào các khe đá chung quanh, tôi thấy </a:t>
            </a:r>
            <a:r>
              <a:rPr lang="vi-VN" sz="3200" b="1" dirty="0">
                <a:solidFill>
                  <a:srgbClr val="70AD47">
                    <a:lumMod val="75000"/>
                  </a:srgbClr>
                </a:solidFill>
                <a:latin typeface="Times New Roman" pitchFamily="18" charset="0"/>
                <a:cs typeface="Times New Roman" pitchFamily="18" charset="0"/>
              </a:rPr>
              <a:t>lủng củng những nhện là nhện</a:t>
            </a:r>
            <a:r>
              <a:rPr lang="vi-VN" sz="3200" b="1" dirty="0">
                <a:solidFill>
                  <a:prstClr val="black"/>
                </a:solidFill>
                <a:latin typeface="Times New Roman" pitchFamily="18" charset="0"/>
                <a:cs typeface="Times New Roman" pitchFamily="18" charset="0"/>
              </a:rPr>
              <a:t>. Chúng đứng im như đá mà </a:t>
            </a:r>
            <a:r>
              <a:rPr lang="vi-VN" sz="3200" b="1" dirty="0">
                <a:solidFill>
                  <a:srgbClr val="70AD47">
                    <a:lumMod val="75000"/>
                  </a:srgbClr>
                </a:solidFill>
                <a:latin typeface="Times New Roman" pitchFamily="18" charset="0"/>
                <a:cs typeface="Times New Roman" pitchFamily="18" charset="0"/>
              </a:rPr>
              <a:t>coi vẻ hung dữ</a:t>
            </a:r>
            <a:r>
              <a:rPr lang="vi-VN" sz="3200" b="1" dirty="0">
                <a:solidFill>
                  <a:prstClr val="black"/>
                </a:solidFill>
                <a:latin typeface="Times New Roman" pitchFamily="18" charset="0"/>
                <a:cs typeface="Times New Roman" pitchFamily="18" charset="0"/>
              </a:rPr>
              <a:t>. </a:t>
            </a:r>
          </a:p>
        </p:txBody>
      </p:sp>
      <p:grpSp>
        <p:nvGrpSpPr>
          <p:cNvPr id="2" name="Group 1">
            <a:extLst>
              <a:ext uri="{FF2B5EF4-FFF2-40B4-BE49-F238E27FC236}">
                <a16:creationId xmlns:a16="http://schemas.microsoft.com/office/drawing/2014/main" id="{E7D44E3D-00A0-47CC-9068-47A13029D86E}"/>
              </a:ext>
            </a:extLst>
          </p:cNvPr>
          <p:cNvGrpSpPr/>
          <p:nvPr/>
        </p:nvGrpSpPr>
        <p:grpSpPr>
          <a:xfrm>
            <a:off x="-270547" y="-1854976"/>
            <a:ext cx="8934450" cy="4249033"/>
            <a:chOff x="-270547" y="-2214960"/>
            <a:chExt cx="8934450"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547" y="-2214960"/>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855586" y="-87418"/>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Trận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địa</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mai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phục</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của</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đáng</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sợ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như</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thế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0812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grpSp>
        <p:nvGrpSpPr>
          <p:cNvPr id="2" name="Group 1">
            <a:extLst>
              <a:ext uri="{FF2B5EF4-FFF2-40B4-BE49-F238E27FC236}">
                <a16:creationId xmlns:a16="http://schemas.microsoft.com/office/drawing/2014/main" id="{E7D44E3D-00A0-47CC-9068-47A13029D86E}"/>
              </a:ext>
            </a:extLst>
          </p:cNvPr>
          <p:cNvGrpSpPr/>
          <p:nvPr/>
        </p:nvGrpSpPr>
        <p:grpSpPr>
          <a:xfrm>
            <a:off x="2519128" y="0"/>
            <a:ext cx="8934450" cy="4249033"/>
            <a:chOff x="-436724" y="-3151842"/>
            <a:chExt cx="8934450"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724" y="-3151842"/>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1003139" y="-1456181"/>
              <a:ext cx="6797502" cy="1646541"/>
            </a:xfrm>
            <a:prstGeom prst="rect">
              <a:avLst/>
            </a:prstGeom>
            <a:noFill/>
          </p:spPr>
          <p:txBody>
            <a:bodyPr wrap="square" rtlCol="0">
              <a:spAutoFit/>
            </a:bodyPr>
            <a:lstStyle/>
            <a:p>
              <a:pPr algn="just" defTabSz="914400">
                <a:lnSpc>
                  <a:spcPct val="120000"/>
                </a:lnSpc>
                <a:defRPr/>
              </a:pP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Ý1:</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Trận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địa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mai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phục</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của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nhện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thật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đáng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sợ</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09702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grpSp>
        <p:nvGrpSpPr>
          <p:cNvPr id="25" name="Group 24">
            <a:extLst>
              <a:ext uri="{FF2B5EF4-FFF2-40B4-BE49-F238E27FC236}">
                <a16:creationId xmlns:a16="http://schemas.microsoft.com/office/drawing/2014/main" id="{27ACA56C-26DA-4792-BDA6-036ADCAEA923}"/>
              </a:ext>
            </a:extLst>
          </p:cNvPr>
          <p:cNvGrpSpPr/>
          <p:nvPr/>
        </p:nvGrpSpPr>
        <p:grpSpPr>
          <a:xfrm>
            <a:off x="1274904" y="-479361"/>
            <a:ext cx="9646288" cy="3427305"/>
            <a:chOff x="1274904" y="-479361"/>
            <a:chExt cx="9646288" cy="3427305"/>
          </a:xfrm>
        </p:grpSpPr>
        <p:grpSp>
          <p:nvGrpSpPr>
            <p:cNvPr id="18" name="Group 17">
              <a:extLst>
                <a:ext uri="{FF2B5EF4-FFF2-40B4-BE49-F238E27FC236}">
                  <a16:creationId xmlns:a16="http://schemas.microsoft.com/office/drawing/2014/main" id="{A243CA6D-4A35-43EB-8F13-12AB1A2C5924}"/>
                </a:ext>
              </a:extLst>
            </p:cNvPr>
            <p:cNvGrpSpPr/>
            <p:nvPr/>
          </p:nvGrpSpPr>
          <p:grpSpPr>
            <a:xfrm>
              <a:off x="1274904" y="-479361"/>
              <a:ext cx="9646288" cy="3427305"/>
              <a:chOff x="1847849" y="-456076"/>
              <a:chExt cx="9646288" cy="3427305"/>
            </a:xfrm>
          </p:grpSpPr>
          <p:sp>
            <p:nvSpPr>
              <p:cNvPr id="13" name="Oval 12">
                <a:extLst>
                  <a:ext uri="{FF2B5EF4-FFF2-40B4-BE49-F238E27FC236}">
                    <a16:creationId xmlns:a16="http://schemas.microsoft.com/office/drawing/2014/main" id="{AC458D9F-E517-4C26-87F1-C2103612F6E4}"/>
                  </a:ext>
                </a:extLst>
              </p:cNvPr>
              <p:cNvSpPr/>
              <p:nvPr/>
            </p:nvSpPr>
            <p:spPr>
              <a:xfrm rot="21426981">
                <a:off x="2097268" y="367804"/>
                <a:ext cx="7810500" cy="188628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12" name="Picture 11">
                <a:extLst>
                  <a:ext uri="{FF2B5EF4-FFF2-40B4-BE49-F238E27FC236}">
                    <a16:creationId xmlns:a16="http://schemas.microsoft.com/office/drawing/2014/main" id="{5ADD9ABB-44DA-4746-BC6F-E1F0144C5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49" y="-456076"/>
                <a:ext cx="9646288" cy="3427305"/>
              </a:xfrm>
              <a:prstGeom prst="rect">
                <a:avLst/>
              </a:prstGeom>
            </p:spPr>
          </p:pic>
        </p:grpSp>
        <p:sp>
          <p:nvSpPr>
            <p:cNvPr id="40" name="文本框 10">
              <a:extLst>
                <a:ext uri="{FF2B5EF4-FFF2-40B4-BE49-F238E27FC236}">
                  <a16:creationId xmlns:a16="http://schemas.microsoft.com/office/drawing/2014/main" id="{C058D585-66A3-4802-9A23-F667EDB29A4C}"/>
                </a:ext>
              </a:extLst>
            </p:cNvPr>
            <p:cNvSpPr txBox="1"/>
            <p:nvPr/>
          </p:nvSpPr>
          <p:spPr>
            <a:xfrm>
              <a:off x="2120985" y="676341"/>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Dế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Mèn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làm</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cách</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để</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phải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sợ</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nvGraphicFramePr>
        <p:xfrm>
          <a:off x="2827481" y="2905754"/>
          <a:ext cx="9337389" cy="3818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60410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290">
                                          <p:stCondLst>
                                            <p:cond delay="0"/>
                                          </p:stCondLst>
                                        </p:cTn>
                                        <p:tgtEl>
                                          <p:spTgt spid="32"/>
                                        </p:tgtEl>
                                      </p:cBhvr>
                                    </p:animEffect>
                                    <p:anim calcmode="lin" valueType="num">
                                      <p:cBhvr>
                                        <p:cTn id="12"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7" dur="13">
                                          <p:stCondLst>
                                            <p:cond delay="325"/>
                                          </p:stCondLst>
                                        </p:cTn>
                                        <p:tgtEl>
                                          <p:spTgt spid="32"/>
                                        </p:tgtEl>
                                      </p:cBhvr>
                                      <p:to x="100000" y="60000"/>
                                    </p:animScale>
                                    <p:animScale>
                                      <p:cBhvr>
                                        <p:cTn id="18" dur="83" decel="50000">
                                          <p:stCondLst>
                                            <p:cond delay="338"/>
                                          </p:stCondLst>
                                        </p:cTn>
                                        <p:tgtEl>
                                          <p:spTgt spid="32"/>
                                        </p:tgtEl>
                                      </p:cBhvr>
                                      <p:to x="100000" y="100000"/>
                                    </p:animScale>
                                    <p:animScale>
                                      <p:cBhvr>
                                        <p:cTn id="19" dur="13">
                                          <p:stCondLst>
                                            <p:cond delay="656"/>
                                          </p:stCondLst>
                                        </p:cTn>
                                        <p:tgtEl>
                                          <p:spTgt spid="32"/>
                                        </p:tgtEl>
                                      </p:cBhvr>
                                      <p:to x="100000" y="80000"/>
                                    </p:animScale>
                                    <p:animScale>
                                      <p:cBhvr>
                                        <p:cTn id="20" dur="83" decel="50000">
                                          <p:stCondLst>
                                            <p:cond delay="669"/>
                                          </p:stCondLst>
                                        </p:cTn>
                                        <p:tgtEl>
                                          <p:spTgt spid="32"/>
                                        </p:tgtEl>
                                      </p:cBhvr>
                                      <p:to x="100000" y="100000"/>
                                    </p:animScale>
                                    <p:animScale>
                                      <p:cBhvr>
                                        <p:cTn id="21" dur="13">
                                          <p:stCondLst>
                                            <p:cond delay="821"/>
                                          </p:stCondLst>
                                        </p:cTn>
                                        <p:tgtEl>
                                          <p:spTgt spid="32"/>
                                        </p:tgtEl>
                                      </p:cBhvr>
                                      <p:to x="100000" y="90000"/>
                                    </p:animScale>
                                    <p:animScale>
                                      <p:cBhvr>
                                        <p:cTn id="22" dur="83" decel="50000">
                                          <p:stCondLst>
                                            <p:cond delay="834"/>
                                          </p:stCondLst>
                                        </p:cTn>
                                        <p:tgtEl>
                                          <p:spTgt spid="32"/>
                                        </p:tgtEl>
                                      </p:cBhvr>
                                      <p:to x="100000" y="100000"/>
                                    </p:animScale>
                                    <p:animScale>
                                      <p:cBhvr>
                                        <p:cTn id="23" dur="13">
                                          <p:stCondLst>
                                            <p:cond delay="904"/>
                                          </p:stCondLst>
                                        </p:cTn>
                                        <p:tgtEl>
                                          <p:spTgt spid="32"/>
                                        </p:tgtEl>
                                      </p:cBhvr>
                                      <p:to x="100000" y="95000"/>
                                    </p:animScale>
                                    <p:animScale>
                                      <p:cBhvr>
                                        <p:cTn id="24" dur="83" decel="50000">
                                          <p:stCondLst>
                                            <p:cond delay="917"/>
                                          </p:stCondLst>
                                        </p:cTn>
                                        <p:tgtEl>
                                          <p:spTgt spid="32"/>
                                        </p:tgtEl>
                                      </p:cBhvr>
                                      <p:to x="100000" y="100000"/>
                                    </p:animScale>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grpSp>
        <p:nvGrpSpPr>
          <p:cNvPr id="2" name="Group 1">
            <a:extLst>
              <a:ext uri="{FF2B5EF4-FFF2-40B4-BE49-F238E27FC236}">
                <a16:creationId xmlns:a16="http://schemas.microsoft.com/office/drawing/2014/main" id="{E7D44E3D-00A0-47CC-9068-47A13029D86E}"/>
              </a:ext>
            </a:extLst>
          </p:cNvPr>
          <p:cNvGrpSpPr/>
          <p:nvPr/>
        </p:nvGrpSpPr>
        <p:grpSpPr>
          <a:xfrm>
            <a:off x="2519128" y="0"/>
            <a:ext cx="9330075" cy="4249033"/>
            <a:chOff x="-436724" y="-3151842"/>
            <a:chExt cx="9330075"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724" y="-3151842"/>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246769" y="-1139469"/>
              <a:ext cx="8646582" cy="904863"/>
            </a:xfrm>
            <a:prstGeom prst="rect">
              <a:avLst/>
            </a:prstGeom>
            <a:noFill/>
          </p:spPr>
          <p:txBody>
            <a:bodyPr wrap="square" rtlCol="0">
              <a:spAutoFit/>
            </a:bodyPr>
            <a:lstStyle/>
            <a:p>
              <a:pPr algn="just" defTabSz="914400">
                <a:lnSpc>
                  <a:spcPct val="120000"/>
                </a:lnSpc>
                <a:defRPr/>
              </a:pP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Ý2:</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Dế</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Mèn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ra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oai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với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nhện</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14006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nvGraphicFramePr>
        <p:xfrm>
          <a:off x="2274926" y="3057971"/>
          <a:ext cx="10964719" cy="3818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a:extLst>
              <a:ext uri="{FF2B5EF4-FFF2-40B4-BE49-F238E27FC236}">
                <a16:creationId xmlns:a16="http://schemas.microsoft.com/office/drawing/2014/main" id="{04BAD33E-8BE2-4F77-8763-5B2B944DE61A}"/>
              </a:ext>
            </a:extLst>
          </p:cNvPr>
          <p:cNvGrpSpPr/>
          <p:nvPr/>
        </p:nvGrpSpPr>
        <p:grpSpPr>
          <a:xfrm>
            <a:off x="1735001" y="6726"/>
            <a:ext cx="8213977" cy="2947945"/>
            <a:chOff x="1735001" y="6726"/>
            <a:chExt cx="8213977" cy="2947945"/>
          </a:xfrm>
        </p:grpSpPr>
        <p:grpSp>
          <p:nvGrpSpPr>
            <p:cNvPr id="15" name="Group 14">
              <a:extLst>
                <a:ext uri="{FF2B5EF4-FFF2-40B4-BE49-F238E27FC236}">
                  <a16:creationId xmlns:a16="http://schemas.microsoft.com/office/drawing/2014/main" id="{5EE85CC3-9909-4E2A-AE55-61141374313A}"/>
                </a:ext>
              </a:extLst>
            </p:cNvPr>
            <p:cNvGrpSpPr/>
            <p:nvPr/>
          </p:nvGrpSpPr>
          <p:grpSpPr>
            <a:xfrm>
              <a:off x="1735001" y="6726"/>
              <a:ext cx="8213977" cy="2947945"/>
              <a:chOff x="2029489" y="-2476578"/>
              <a:chExt cx="8213977" cy="2947945"/>
            </a:xfrm>
          </p:grpSpPr>
          <p:sp>
            <p:nvSpPr>
              <p:cNvPr id="17" name="Parallelogram 16">
                <a:extLst>
                  <a:ext uri="{FF2B5EF4-FFF2-40B4-BE49-F238E27FC236}">
                    <a16:creationId xmlns:a16="http://schemas.microsoft.com/office/drawing/2014/main" id="{A1335391-7AF5-4159-9556-748A7FD2A2CC}"/>
                  </a:ext>
                </a:extLst>
              </p:cNvPr>
              <p:cNvSpPr/>
              <p:nvPr/>
            </p:nvSpPr>
            <p:spPr>
              <a:xfrm>
                <a:off x="2324100" y="-1873324"/>
                <a:ext cx="7624878" cy="1628120"/>
              </a:xfrm>
              <a:prstGeom prst="parallelogram">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19" name="Picture 18">
                <a:extLst>
                  <a:ext uri="{FF2B5EF4-FFF2-40B4-BE49-F238E27FC236}">
                    <a16:creationId xmlns:a16="http://schemas.microsoft.com/office/drawing/2014/main" id="{483B1905-A1AB-42D5-A2C9-7BBF040207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9489" y="-2476578"/>
                <a:ext cx="8213977" cy="2947945"/>
              </a:xfrm>
              <a:prstGeom prst="rect">
                <a:avLst/>
              </a:prstGeom>
            </p:spPr>
          </p:pic>
        </p:grpSp>
        <p:sp>
          <p:nvSpPr>
            <p:cNvPr id="16" name="文本框 10">
              <a:extLst>
                <a:ext uri="{FF2B5EF4-FFF2-40B4-BE49-F238E27FC236}">
                  <a16:creationId xmlns:a16="http://schemas.microsoft.com/office/drawing/2014/main" id="{7E5BCB57-257E-4225-98D6-178AD71E69F7}"/>
                </a:ext>
              </a:extLst>
            </p:cNvPr>
            <p:cNvSpPr txBox="1"/>
            <p:nvPr/>
          </p:nvSpPr>
          <p:spPr>
            <a:xfrm>
              <a:off x="2443238" y="759723"/>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Dế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Mèn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nói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thế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để</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nhận</a:t>
              </a:r>
              <a:r>
                <a:rPr lang="en-US" altLang="en-US" sz="3500" b="1" dirty="0">
                  <a:solidFill>
                    <a:prstClr val="black"/>
                  </a:solidFill>
                  <a:latin typeface="Times New Roman" panose="02020603050405020304" pitchFamily="18" charset="0"/>
                  <a:cs typeface="Times New Roman" panose="02020603050405020304" pitchFamily="18" charset="0"/>
                </a:rPr>
                <a:t> ra </a:t>
              </a:r>
              <a:r>
                <a:rPr lang="en-US" altLang="en-US" sz="3500" b="1" dirty="0" err="1">
                  <a:solidFill>
                    <a:prstClr val="black"/>
                  </a:solidFill>
                  <a:latin typeface="Times New Roman" panose="02020603050405020304" pitchFamily="18" charset="0"/>
                  <a:cs typeface="Times New Roman" panose="02020603050405020304" pitchFamily="18" charset="0"/>
                </a:rPr>
                <a:t>lẽ</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phải</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06335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6" name="Group 5">
            <a:extLst>
              <a:ext uri="{FF2B5EF4-FFF2-40B4-BE49-F238E27FC236}">
                <a16:creationId xmlns:a16="http://schemas.microsoft.com/office/drawing/2014/main" id="{91D90216-875E-4EBB-AD87-5BF55F4516DA}"/>
              </a:ext>
            </a:extLst>
          </p:cNvPr>
          <p:cNvGrpSpPr/>
          <p:nvPr/>
        </p:nvGrpSpPr>
        <p:grpSpPr>
          <a:xfrm>
            <a:off x="-1496900" y="-1400089"/>
            <a:ext cx="8144023" cy="4272612"/>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8884"/>
              <a:ext cx="4821412" cy="1169551"/>
            </a:xfrm>
            <a:prstGeom prst="rect">
              <a:avLst/>
            </a:prstGeom>
            <a:noFill/>
          </p:spPr>
          <p:txBody>
            <a:bodyPr wrap="square" rtlCol="0">
              <a:spAutoFit/>
            </a:bodyPr>
            <a:lstStyle/>
            <a:p>
              <a:pPr algn="ct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Có</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những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nhân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vật</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nào</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trong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chuyện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a:t>
              </a:r>
              <a:endParaRPr lang="zh-CN" altLang="en-US"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21469" y="2428397"/>
            <a:ext cx="2092008" cy="2141607"/>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8673537" y="-55443"/>
            <a:ext cx="1645353" cy="1682484"/>
          </a:xfrm>
          <a:prstGeom prst="rect">
            <a:avLst/>
          </a:prstGeom>
        </p:spPr>
      </p:pic>
      <p:grpSp>
        <p:nvGrpSpPr>
          <p:cNvPr id="14" name="Group 13">
            <a:extLst>
              <a:ext uri="{FF2B5EF4-FFF2-40B4-BE49-F238E27FC236}">
                <a16:creationId xmlns:a16="http://schemas.microsoft.com/office/drawing/2014/main" id="{893BAFE1-CB9A-43A1-82CE-F72D97F838FF}"/>
              </a:ext>
            </a:extLst>
          </p:cNvPr>
          <p:cNvGrpSpPr/>
          <p:nvPr/>
        </p:nvGrpSpPr>
        <p:grpSpPr>
          <a:xfrm>
            <a:off x="1438637" y="2896278"/>
            <a:ext cx="3165312" cy="3175096"/>
            <a:chOff x="549439" y="2787713"/>
            <a:chExt cx="3165312" cy="3175096"/>
          </a:xfrm>
        </p:grpSpPr>
        <p:sp>
          <p:nvSpPr>
            <p:cNvPr id="103" name="Oval 102">
              <a:extLst>
                <a:ext uri="{FF2B5EF4-FFF2-40B4-BE49-F238E27FC236}">
                  <a16:creationId xmlns:a16="http://schemas.microsoft.com/office/drawing/2014/main"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图片 16">
              <a:extLst>
                <a:ext uri="{FF2B5EF4-FFF2-40B4-BE49-F238E27FC236}">
                  <a16:creationId xmlns:a16="http://schemas.microsoft.com/office/drawing/2014/main"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id="{30C64303-FB94-4EDF-B8F5-D826EAA3C580}"/>
              </a:ext>
            </a:extLst>
          </p:cNvPr>
          <p:cNvGrpSpPr/>
          <p:nvPr/>
        </p:nvGrpSpPr>
        <p:grpSpPr>
          <a:xfrm>
            <a:off x="5628820" y="550840"/>
            <a:ext cx="3165312" cy="3175096"/>
            <a:chOff x="4948791" y="1989180"/>
            <a:chExt cx="3165312" cy="3175096"/>
          </a:xfrm>
        </p:grpSpPr>
        <p:sp>
          <p:nvSpPr>
            <p:cNvPr id="105" name="Oval 104">
              <a:extLst>
                <a:ext uri="{FF2B5EF4-FFF2-40B4-BE49-F238E27FC236}">
                  <a16:creationId xmlns:a16="http://schemas.microsoft.com/office/drawing/2014/main"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6">
              <a:extLst>
                <a:ext uri="{FF2B5EF4-FFF2-40B4-BE49-F238E27FC236}">
                  <a16:creationId xmlns:a16="http://schemas.microsoft.com/office/drawing/2014/main"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id="{D2914F3A-5555-4CD6-A067-9ED7AD32128B}"/>
              </a:ext>
            </a:extLst>
          </p:cNvPr>
          <p:cNvGrpSpPr/>
          <p:nvPr/>
        </p:nvGrpSpPr>
        <p:grpSpPr>
          <a:xfrm>
            <a:off x="9646877" y="1835094"/>
            <a:ext cx="3165312" cy="3175096"/>
            <a:chOff x="8687371" y="1751789"/>
            <a:chExt cx="3165312" cy="3175096"/>
          </a:xfrm>
        </p:grpSpPr>
        <p:sp>
          <p:nvSpPr>
            <p:cNvPr id="107" name="Oval 106">
              <a:extLst>
                <a:ext uri="{FF2B5EF4-FFF2-40B4-BE49-F238E27FC236}">
                  <a16:creationId xmlns:a16="http://schemas.microsoft.com/office/drawing/2014/main"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图片 16">
              <a:extLst>
                <a:ext uri="{FF2B5EF4-FFF2-40B4-BE49-F238E27FC236}">
                  <a16:creationId xmlns:a16="http://schemas.microsoft.com/office/drawing/2014/main"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id="{C9898AE1-E314-4B64-8458-23A5B4103D55}"/>
              </a:ext>
            </a:extLst>
          </p:cNvPr>
          <p:cNvGrpSpPr/>
          <p:nvPr/>
        </p:nvGrpSpPr>
        <p:grpSpPr>
          <a:xfrm>
            <a:off x="-308969" y="4827947"/>
            <a:ext cx="3033414" cy="3033414"/>
            <a:chOff x="-70797" y="4594683"/>
            <a:chExt cx="3033414" cy="3033414"/>
          </a:xfrm>
        </p:grpSpPr>
        <p:pic>
          <p:nvPicPr>
            <p:cNvPr id="19" name="Picture 18">
              <a:extLst>
                <a:ext uri="{FF2B5EF4-FFF2-40B4-BE49-F238E27FC236}">
                  <a16:creationId xmlns:a16="http://schemas.microsoft.com/office/drawing/2014/main"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id="{50896EC7-8D11-49BB-82D5-13BA2C0DDAE9}"/>
                </a:ext>
              </a:extLst>
            </p:cNvPr>
            <p:cNvSpPr txBox="1"/>
            <p:nvPr/>
          </p:nvSpPr>
          <p:spPr>
            <a:xfrm>
              <a:off x="-37184" y="5568477"/>
              <a:ext cx="2905387" cy="1169551"/>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chị</a:t>
              </a:r>
              <a:r>
                <a:rPr lang="en-US" sz="3500" b="1" dirty="0">
                  <a:solidFill>
                    <a:srgbClr val="029844"/>
                  </a:solidFill>
                  <a:latin typeface="UTM Isadora" panose="02040603050506020204" pitchFamily="18" charset="0"/>
                </a:rPr>
                <a:t> </a:t>
              </a:r>
            </a:p>
            <a:p>
              <a:pPr algn="ctr"/>
              <a:r>
                <a:rPr lang="en-US" sz="3500" b="1" dirty="0" err="1">
                  <a:solidFill>
                    <a:srgbClr val="029844"/>
                  </a:solidFill>
                  <a:latin typeface="UTM Isadora" panose="02040603050506020204" pitchFamily="18" charset="0"/>
                </a:rPr>
                <a:t>Nhà</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Trò</a:t>
              </a:r>
              <a:endParaRPr lang="en-US" sz="3500" b="1" dirty="0">
                <a:solidFill>
                  <a:srgbClr val="029844"/>
                </a:solidFill>
                <a:latin typeface="UTM Isadora" panose="02040603050506020204" pitchFamily="18" charset="0"/>
              </a:endParaRPr>
            </a:p>
          </p:txBody>
        </p:sp>
      </p:grpSp>
      <p:grpSp>
        <p:nvGrpSpPr>
          <p:cNvPr id="109" name="Group 108">
            <a:extLst>
              <a:ext uri="{FF2B5EF4-FFF2-40B4-BE49-F238E27FC236}">
                <a16:creationId xmlns:a16="http://schemas.microsoft.com/office/drawing/2014/main" id="{323E5561-5B57-4898-83D4-C3B9A062F071}"/>
              </a:ext>
            </a:extLst>
          </p:cNvPr>
          <p:cNvGrpSpPr/>
          <p:nvPr/>
        </p:nvGrpSpPr>
        <p:grpSpPr>
          <a:xfrm>
            <a:off x="5730971" y="3069904"/>
            <a:ext cx="3035445" cy="3040491"/>
            <a:chOff x="3533515" y="4692018"/>
            <a:chExt cx="2905387" cy="2882881"/>
          </a:xfrm>
        </p:grpSpPr>
        <p:pic>
          <p:nvPicPr>
            <p:cNvPr id="110" name="Picture 109">
              <a:extLst>
                <a:ext uri="{FF2B5EF4-FFF2-40B4-BE49-F238E27FC236}">
                  <a16:creationId xmlns:a16="http://schemas.microsoft.com/office/drawing/2014/main"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id="{582E69EC-E92F-4539-9BD0-88C7E423E001}"/>
                </a:ext>
              </a:extLst>
            </p:cNvPr>
            <p:cNvSpPr txBox="1"/>
            <p:nvPr/>
          </p:nvSpPr>
          <p:spPr>
            <a:xfrm>
              <a:off x="3533515" y="5966396"/>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Dế</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Mèn</a:t>
              </a:r>
              <a:endParaRPr lang="en-US" sz="3500" b="1" dirty="0">
                <a:solidFill>
                  <a:srgbClr val="029844"/>
                </a:solidFill>
                <a:latin typeface="UTM Isadora" panose="02040603050506020204" pitchFamily="18" charset="0"/>
              </a:endParaRPr>
            </a:p>
          </p:txBody>
        </p:sp>
      </p:grpSp>
      <p:grpSp>
        <p:nvGrpSpPr>
          <p:cNvPr id="112" name="Group 111">
            <a:extLst>
              <a:ext uri="{FF2B5EF4-FFF2-40B4-BE49-F238E27FC236}">
                <a16:creationId xmlns:a16="http://schemas.microsoft.com/office/drawing/2014/main" id="{46FB5EC3-DF1E-4E28-B4BF-2CDEBAE022AD}"/>
              </a:ext>
            </a:extLst>
          </p:cNvPr>
          <p:cNvGrpSpPr/>
          <p:nvPr/>
        </p:nvGrpSpPr>
        <p:grpSpPr>
          <a:xfrm>
            <a:off x="10110571" y="4312216"/>
            <a:ext cx="3175097" cy="3175097"/>
            <a:chOff x="3533514" y="4399802"/>
            <a:chExt cx="3175097" cy="3175097"/>
          </a:xfrm>
        </p:grpSpPr>
        <p:pic>
          <p:nvPicPr>
            <p:cNvPr id="113" name="Picture 112">
              <a:extLst>
                <a:ext uri="{FF2B5EF4-FFF2-40B4-BE49-F238E27FC236}">
                  <a16:creationId xmlns:a16="http://schemas.microsoft.com/office/drawing/2014/main"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id="{83B0D3DD-9746-4A83-AB5B-76B2FC982199}"/>
                </a:ext>
              </a:extLst>
            </p:cNvPr>
            <p:cNvSpPr txBox="1"/>
            <p:nvPr/>
          </p:nvSpPr>
          <p:spPr>
            <a:xfrm>
              <a:off x="3734402" y="5748777"/>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bọn</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nhện</a:t>
              </a:r>
              <a:endParaRPr lang="en-US" sz="3500" b="1" dirty="0">
                <a:solidFill>
                  <a:srgbClr val="029844"/>
                </a:solidFill>
                <a:latin typeface="UTM Isadora"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500" fill="hold"/>
                                        <p:tgtEl>
                                          <p:spTgt spid="3"/>
                                        </p:tgtEl>
                                        <p:attrNameLst>
                                          <p:attrName>ppt_x</p:attrName>
                                        </p:attrNameLst>
                                      </p:cBhvr>
                                      <p:tavLst>
                                        <p:tav tm="0">
                                          <p:val>
                                            <p:strVal val="0-#ppt_w/2"/>
                                          </p:val>
                                        </p:tav>
                                        <p:tav tm="100000">
                                          <p:val>
                                            <p:strVal val="#ppt_x"/>
                                          </p:val>
                                        </p:tav>
                                      </p:tavLst>
                                    </p:anim>
                                    <p:anim calcmode="lin" valueType="num">
                                      <p:cBhvr additive="base">
                                        <p:cTn id="21" dur="15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6" fill="hold" nodeType="withEffect">
                                  <p:stCondLst>
                                    <p:cond delay="75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1+#ppt_w/2"/>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1000"/>
                                        <p:tgtEl>
                                          <p:spTgt spid="109"/>
                                        </p:tgtEl>
                                      </p:cBhvr>
                                    </p:animEffect>
                                    <p:anim calcmode="lin" valueType="num">
                                      <p:cBhvr>
                                        <p:cTn id="47" dur="1000" fill="hold"/>
                                        <p:tgtEl>
                                          <p:spTgt spid="109"/>
                                        </p:tgtEl>
                                        <p:attrNameLst>
                                          <p:attrName>ppt_x</p:attrName>
                                        </p:attrNameLst>
                                      </p:cBhvr>
                                      <p:tavLst>
                                        <p:tav tm="0">
                                          <p:val>
                                            <p:strVal val="#ppt_x"/>
                                          </p:val>
                                        </p:tav>
                                        <p:tav tm="100000">
                                          <p:val>
                                            <p:strVal val="#ppt_x"/>
                                          </p:val>
                                        </p:tav>
                                      </p:tavLst>
                                    </p:anim>
                                    <p:anim calcmode="lin" valueType="num">
                                      <p:cBhvr>
                                        <p:cTn id="48" dur="1000" fill="hold"/>
                                        <p:tgtEl>
                                          <p:spTgt spid="109"/>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1000"/>
                                        <p:tgtEl>
                                          <p:spTgt spid="112"/>
                                        </p:tgtEl>
                                      </p:cBhvr>
                                    </p:animEffect>
                                    <p:anim calcmode="lin" valueType="num">
                                      <p:cBhvr>
                                        <p:cTn id="58" dur="1000" fill="hold"/>
                                        <p:tgtEl>
                                          <p:spTgt spid="112"/>
                                        </p:tgtEl>
                                        <p:attrNameLst>
                                          <p:attrName>ppt_x</p:attrName>
                                        </p:attrNameLst>
                                      </p:cBhvr>
                                      <p:tavLst>
                                        <p:tav tm="0">
                                          <p:val>
                                            <p:strVal val="#ppt_x"/>
                                          </p:val>
                                        </p:tav>
                                        <p:tav tm="100000">
                                          <p:val>
                                            <p:strVal val="#ppt_x"/>
                                          </p:val>
                                        </p:tav>
                                      </p:tavLst>
                                    </p:anim>
                                    <p:anim calcmode="lin" valueType="num">
                                      <p:cBhvr>
                                        <p:cTn id="5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11194776" y="322849"/>
            <a:ext cx="1805162" cy="1847960"/>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024" y="-2179632"/>
            <a:ext cx="12735373" cy="5959469"/>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98390" y="355077"/>
            <a:ext cx="1102586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thấy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có</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tặng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Dế</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Mèn</a:t>
            </a:r>
            <a:r>
              <a:rPr lang="en-US" sz="4000" b="1" dirty="0">
                <a:solidFill>
                  <a:prstClr val="black"/>
                </a:solidFill>
                <a:latin typeface="Times New Roman" pitchFamily="18" charset="0"/>
                <a:cs typeface="Times New Roman" pitchFamily="18" charset="0"/>
              </a:rPr>
              <a:t> </a:t>
            </a:r>
          </a:p>
          <a:p>
            <a:pPr algn="ctr"/>
            <a:r>
              <a:rPr lang="en-US" sz="4000" b="1" dirty="0" err="1">
                <a:solidFill>
                  <a:prstClr val="black"/>
                </a:solidFill>
                <a:latin typeface="Times New Roman" pitchFamily="18" charset="0"/>
                <a:cs typeface="Times New Roman" pitchFamily="18" charset="0"/>
              </a:rPr>
              <a:t>danh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hiệu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trong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số</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hiệu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đây</a:t>
            </a:r>
            <a:r>
              <a:rPr lang="en-US" sz="4000" b="1" dirty="0">
                <a:solidFill>
                  <a:prstClr val="black"/>
                </a:solidFill>
                <a:latin typeface="Times New Roman" pitchFamily="18" charset="0"/>
                <a:cs typeface="Times New Roman" pitchFamily="18" charset="0"/>
              </a:rPr>
              <a:t>: </a:t>
            </a:r>
          </a:p>
          <a:p>
            <a:pPr algn="ctr"/>
            <a:r>
              <a:rPr lang="en-US" sz="4000" b="1" dirty="0" err="1">
                <a:solidFill>
                  <a:srgbClr val="CC0000"/>
                </a:solidFill>
                <a:latin typeface="Times New Roman" pitchFamily="18" charset="0"/>
                <a:cs typeface="Times New Roman" pitchFamily="18" charset="0"/>
              </a:rPr>
              <a:t>võ</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tráng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chiến</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hiệp</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dũng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anh</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hùng</a:t>
            </a:r>
            <a:r>
              <a:rPr lang="en-US" sz="4000" b="1" dirty="0">
                <a:solidFill>
                  <a:prstClr val="black"/>
                </a:solidFill>
                <a:latin typeface="Times New Roman" pitchFamily="18" charset="0"/>
                <a:cs typeface="Times New Roman" pitchFamily="18" charset="0"/>
              </a:rPr>
              <a:t>? </a:t>
            </a:r>
          </a:p>
        </p:txBody>
      </p:sp>
      <p:pic>
        <p:nvPicPr>
          <p:cNvPr id="11" name="图片 27">
            <a:extLst>
              <a:ext uri="{FF2B5EF4-FFF2-40B4-BE49-F238E27FC236}">
                <a16:creationId xmlns:a16="http://schemas.microsoft.com/office/drawing/2014/main" id="{403CAA3F-11F0-489A-AE34-9BCA73466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42251" y="2200618"/>
            <a:ext cx="2259547" cy="231311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2" name="Picture 11">
            <a:extLst>
              <a:ext uri="{FF2B5EF4-FFF2-40B4-BE49-F238E27FC236}">
                <a16:creationId xmlns:a16="http://schemas.microsoft.com/office/drawing/2014/main" id="{5CAE270C-8708-4C6F-9D5D-78E600D7610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06532" y="3269137"/>
            <a:ext cx="2849632" cy="3992938"/>
          </a:xfrm>
          <a:prstGeom prst="rect">
            <a:avLst/>
          </a:prstGeom>
        </p:spPr>
      </p:pic>
      <p:pic>
        <p:nvPicPr>
          <p:cNvPr id="4" name="Picture 3">
            <a:extLst>
              <a:ext uri="{FF2B5EF4-FFF2-40B4-BE49-F238E27FC236}">
                <a16:creationId xmlns:a16="http://schemas.microsoft.com/office/drawing/2014/main" id="{06FEB4F6-84D4-4672-9613-DBAD88467B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963" y="2521563"/>
            <a:ext cx="2203179" cy="2203179"/>
          </a:xfrm>
          <a:prstGeom prst="rect">
            <a:avLst/>
          </a:prstGeom>
        </p:spPr>
      </p:pic>
    </p:spTree>
    <p:extLst>
      <p:ext uri="{BB962C8B-B14F-4D97-AF65-F5344CB8AC3E}">
        <p14:creationId xmlns:p14="http://schemas.microsoft.com/office/powerpoint/2010/main" val="106185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aphicFrame>
        <p:nvGraphicFramePr>
          <p:cNvPr id="2" name="Table 2">
            <a:extLst>
              <a:ext uri="{FF2B5EF4-FFF2-40B4-BE49-F238E27FC236}">
                <a16:creationId xmlns:a16="http://schemas.microsoft.com/office/drawing/2014/main" id="{F8A876D6-C8CE-459A-AE56-3D9DA56862E0}"/>
              </a:ext>
            </a:extLst>
          </p:cNvPr>
          <p:cNvGraphicFramePr>
            <a:graphicFrameLocks noGrp="1"/>
          </p:cNvGraphicFramePr>
          <p:nvPr/>
        </p:nvGraphicFramePr>
        <p:xfrm>
          <a:off x="1356852" y="974820"/>
          <a:ext cx="11437868" cy="6004560"/>
        </p:xfrm>
        <a:graphic>
          <a:graphicData uri="http://schemas.openxmlformats.org/drawingml/2006/table">
            <a:tbl>
              <a:tblPr firstRow="1" bandRow="1">
                <a:tableStyleId>{10A1B5D5-9B99-4C35-A422-299274C87663}</a:tableStyleId>
              </a:tblPr>
              <a:tblGrid>
                <a:gridCol w="2285161">
                  <a:extLst>
                    <a:ext uri="{9D8B030D-6E8A-4147-A177-3AD203B41FA5}">
                      <a16:colId xmlns:a16="http://schemas.microsoft.com/office/drawing/2014/main" val="4014222425"/>
                    </a:ext>
                  </a:extLst>
                </a:gridCol>
                <a:gridCol w="9152707">
                  <a:extLst>
                    <a:ext uri="{9D8B030D-6E8A-4147-A177-3AD203B41FA5}">
                      <a16:colId xmlns:a16="http://schemas.microsoft.com/office/drawing/2014/main" val="2545724519"/>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TỪ</a:t>
                      </a:r>
                    </a:p>
                  </a:txBody>
                  <a:tcPr/>
                </a:tc>
                <a:tc>
                  <a:txBody>
                    <a:bodyPr/>
                    <a:lstStyle/>
                    <a:p>
                      <a:pPr algn="ctr"/>
                      <a:r>
                        <a:rPr lang="en-US" sz="3200" dirty="0">
                          <a:latin typeface="Times New Roman" panose="02020603050405020304" pitchFamily="18" charset="0"/>
                          <a:cs typeface="Times New Roman" panose="02020603050405020304" pitchFamily="18" charset="0"/>
                        </a:rPr>
                        <a:t>NGHĨA</a:t>
                      </a:r>
                    </a:p>
                  </a:txBody>
                  <a:tcPr/>
                </a:tc>
                <a:extLst>
                  <a:ext uri="{0D108BD9-81ED-4DB2-BD59-A6C34878D82A}">
                    <a16:rowId xmlns:a16="http://schemas.microsoft.com/office/drawing/2014/main" val="1512937656"/>
                  </a:ext>
                </a:extLst>
              </a:tr>
              <a:tr h="370840">
                <a:tc>
                  <a:txBody>
                    <a:bodyPr/>
                    <a:lstStyle/>
                    <a:p>
                      <a:pPr algn="ct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võ</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634686711"/>
                  </a:ext>
                </a:extLst>
              </a:tr>
              <a:tr h="390430">
                <a:tc>
                  <a:txBody>
                    <a:bodyPr/>
                    <a:lstStyle/>
                    <a:p>
                      <a:pPr algn="ct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2961101577"/>
                  </a:ext>
                </a:extLst>
              </a:tr>
              <a:tr h="370840">
                <a:tc>
                  <a:txBody>
                    <a:bodyP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ngũ</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497164457"/>
                  </a:ext>
                </a:extLst>
              </a:tr>
              <a:tr h="370840">
                <a:tc>
                  <a:txBody>
                    <a:bodyPr/>
                    <a:lstStyle/>
                    <a:p>
                      <a:pPr algn="ct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p>
                  </a:txBody>
                  <a:tcPr/>
                </a:tc>
                <a:extLst>
                  <a:ext uri="{0D108BD9-81ED-4DB2-BD59-A6C34878D82A}">
                    <a16:rowId xmlns:a16="http://schemas.microsoft.com/office/drawing/2014/main" val="2604323906"/>
                  </a:ext>
                </a:extLst>
              </a:tr>
              <a:tr h="370840">
                <a:tc>
                  <a:txBody>
                    <a:bodyPr/>
                    <a:lstStyle/>
                    <a:p>
                      <a:pPr algn="ct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309358048"/>
                  </a:ext>
                </a:extLst>
              </a:tr>
              <a:tr h="370840">
                <a:tc>
                  <a:txBody>
                    <a:bodyPr/>
                    <a:lstStyle/>
                    <a:p>
                      <a:pPr algn="ctr"/>
                      <a:r>
                        <a:rPr lang="en-US" sz="3200"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713111428"/>
                  </a:ext>
                </a:extLst>
              </a:tr>
            </a:tbl>
          </a:graphicData>
        </a:graphic>
      </p:graphicFrame>
      <p:pic>
        <p:nvPicPr>
          <p:cNvPr id="22" name="Picture 21">
            <a:extLst>
              <a:ext uri="{FF2B5EF4-FFF2-40B4-BE49-F238E27FC236}">
                <a16:creationId xmlns:a16="http://schemas.microsoft.com/office/drawing/2014/main" id="{8DC5EED0-3444-464A-AC70-1BAC7A1202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52553" y="4152602"/>
            <a:ext cx="2514373" cy="3425508"/>
          </a:xfrm>
          <a:prstGeom prst="rect">
            <a:avLst/>
          </a:prstGeom>
        </p:spPr>
      </p:pic>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6730" y="6042343"/>
            <a:ext cx="1911540" cy="1911540"/>
          </a:xfrm>
          <a:prstGeom prst="rect">
            <a:avLst/>
          </a:prstGeom>
        </p:spPr>
      </p:pic>
      <p:pic>
        <p:nvPicPr>
          <p:cNvPr id="23" name="图片 12">
            <a:extLst>
              <a:ext uri="{FF2B5EF4-FFF2-40B4-BE49-F238E27FC236}">
                <a16:creationId xmlns:a16="http://schemas.microsoft.com/office/drawing/2014/main" id="{0322437F-C54C-4D0C-9C7A-5BEEF0600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192" y="114484"/>
            <a:ext cx="1720672" cy="1720672"/>
          </a:xfrm>
          <a:prstGeom prst="rect">
            <a:avLst/>
          </a:prstGeom>
        </p:spPr>
      </p:pic>
      <p:pic>
        <p:nvPicPr>
          <p:cNvPr id="24" name="图片 11">
            <a:extLst>
              <a:ext uri="{FF2B5EF4-FFF2-40B4-BE49-F238E27FC236}">
                <a16:creationId xmlns:a16="http://schemas.microsoft.com/office/drawing/2014/main" id="{776F04B2-CD25-48D9-9618-7383DFA85C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6823" y="114484"/>
            <a:ext cx="2031760" cy="1996666"/>
          </a:xfrm>
          <a:prstGeom prst="rect">
            <a:avLst/>
          </a:prstGeom>
        </p:spPr>
      </p:pic>
      <p:sp>
        <p:nvSpPr>
          <p:cNvPr id="4" name="TextBox 3">
            <a:extLst>
              <a:ext uri="{FF2B5EF4-FFF2-40B4-BE49-F238E27FC236}">
                <a16:creationId xmlns:a16="http://schemas.microsoft.com/office/drawing/2014/main" id="{D460A48C-D9BA-4ACE-87E0-9A83364D15FF}"/>
              </a:ext>
            </a:extLst>
          </p:cNvPr>
          <p:cNvSpPr txBox="1"/>
          <p:nvPr/>
        </p:nvSpPr>
        <p:spPr>
          <a:xfrm>
            <a:off x="1784430" y="4038302"/>
            <a:ext cx="1543050" cy="584775"/>
          </a:xfrm>
          <a:prstGeom prst="rect">
            <a:avLst/>
          </a:prstGeom>
          <a:solidFill>
            <a:schemeClr val="bg1"/>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320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hệ</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bản</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thân</a:t>
              </a:r>
              <a:endParaRPr lang="zh-CN" altLang="en-US"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0" name="Group 19">
            <a:extLst>
              <a:ext uri="{FF2B5EF4-FFF2-40B4-BE49-F238E27FC236}">
                <a16:creationId xmlns:a16="http://schemas.microsoft.com/office/drawing/2014/main" id="{39FC03BE-591D-496E-8E36-3338160D2B73}"/>
              </a:ext>
            </a:extLst>
          </p:cNvPr>
          <p:cNvGrpSpPr/>
          <p:nvPr/>
        </p:nvGrpSpPr>
        <p:grpSpPr>
          <a:xfrm>
            <a:off x="2517473" y="2833379"/>
            <a:ext cx="8864554" cy="1202426"/>
            <a:chOff x="2811310" y="4019579"/>
            <a:chExt cx="8864554" cy="1202426"/>
          </a:xfrm>
        </p:grpSpPr>
        <p:sp>
          <p:nvSpPr>
            <p:cNvPr id="7" name="Rectangle: Rounded Corners 6">
              <a:extLst>
                <a:ext uri="{FF2B5EF4-FFF2-40B4-BE49-F238E27FC236}">
                  <a16:creationId xmlns:a16="http://schemas.microsoft.com/office/drawing/2014/main" id="{602E03A1-D9B7-4722-AF9A-18F142A92BE8}"/>
                </a:ext>
              </a:extLst>
            </p:cNvPr>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0" name="矩形 9">
              <a:extLst>
                <a:ext uri="{FF2B5EF4-FFF2-40B4-BE49-F238E27FC236}">
                  <a16:creationId xmlns:a16="http://schemas.microsoft.com/office/drawing/2014/main" id="{44F7C351-8070-40F3-A534-4BA185BF2041}"/>
                </a:ext>
              </a:extLst>
            </p:cNvPr>
            <p:cNvSpPr/>
            <p:nvPr/>
          </p:nvSpPr>
          <p:spPr>
            <a:xfrm>
              <a:off x="2811310" y="4249274"/>
              <a:ext cx="8864554" cy="784830"/>
            </a:xfrm>
            <a:prstGeom prst="rect">
              <a:avLst/>
            </a:prstGeom>
          </p:spPr>
          <p:txBody>
            <a:bodyPr wrap="square">
              <a:spAutoFit/>
            </a:bodyPr>
            <a:lstStyle/>
            <a:p>
              <a:pPr algn="ctr"/>
              <a:r>
                <a:rPr lang="en-US" sz="4500" b="1" dirty="0" err="1">
                  <a:solidFill>
                    <a:prstClr val="black"/>
                  </a:solidFill>
                  <a:latin typeface="Times New Roman" pitchFamily="18" charset="0"/>
                  <a:cs typeface="Times New Roman" pitchFamily="18" charset="0"/>
                </a:rPr>
                <a:t>Em</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học</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được</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điều</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gì</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từ</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Dế</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Mèn</a:t>
              </a:r>
              <a:r>
                <a:rPr lang="en-US" sz="4500" b="1" dirty="0">
                  <a:solidFill>
                    <a:prstClr val="black"/>
                  </a:solidFill>
                  <a:latin typeface="Times New Roman" pitchFamily="18" charset="0"/>
                  <a:cs typeface="Times New Roman" pitchFamily="18" charset="0"/>
                </a:rPr>
                <a:t>? </a:t>
              </a:r>
            </a:p>
          </p:txBody>
        </p:sp>
      </p:grpSp>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24568" y="3241468"/>
            <a:ext cx="2556272" cy="2556272"/>
          </a:xfrm>
          <a:prstGeom prst="rect">
            <a:avLst/>
          </a:prstGeom>
        </p:spPr>
      </p:pic>
    </p:spTree>
    <p:extLst>
      <p:ext uri="{BB962C8B-B14F-4D97-AF65-F5344CB8AC3E}">
        <p14:creationId xmlns:p14="http://schemas.microsoft.com/office/powerpoint/2010/main" val="316680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Nội</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dung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bài</a:t>
              </a:r>
              <a:endParaRPr lang="zh-CN" altLang="en-US"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1" name="圆角矩形 2">
            <a:extLst>
              <a:ext uri="{FF2B5EF4-FFF2-40B4-BE49-F238E27FC236}">
                <a16:creationId xmlns:a16="http://schemas.microsoft.com/office/drawing/2014/main" id="{58DEF496-425A-4AA8-A38E-08B938A5B884}"/>
              </a:ext>
            </a:extLst>
          </p:cNvPr>
          <p:cNvSpPr/>
          <p:nvPr/>
        </p:nvSpPr>
        <p:spPr>
          <a:xfrm>
            <a:off x="4938956" y="1161298"/>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500" b="1" dirty="0">
                <a:solidFill>
                  <a:srgbClr val="7030A0"/>
                </a:solidFill>
                <a:latin typeface="Times New Roman" panose="02020603050405020304" pitchFamily="18" charset="0"/>
                <a:cs typeface="Times New Roman" panose="02020603050405020304" pitchFamily="18" charset="0"/>
              </a:rPr>
              <a:t>Ca </a:t>
            </a:r>
            <a:r>
              <a:rPr lang="en-US" altLang="en-US" sz="3500" b="1" dirty="0" err="1">
                <a:solidFill>
                  <a:srgbClr val="7030A0"/>
                </a:solidFill>
                <a:latin typeface="Times New Roman" panose="02020603050405020304" pitchFamily="18" charset="0"/>
                <a:cs typeface="Times New Roman" panose="02020603050405020304" pitchFamily="18" charset="0"/>
              </a:rPr>
              <a:t>ngợi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Dế</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Mèn</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có</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tấm</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lòng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nghĩa</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hiệp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ghét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áp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bức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công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bênh</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vực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chị</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Nhà</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Trò</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yếu</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đuối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hạnh</a:t>
            </a:r>
            <a:r>
              <a:rPr lang="en-US" altLang="en-US" sz="3500" b="1" dirty="0">
                <a:solidFill>
                  <a:srgbClr val="7030A0"/>
                </a:solidFill>
                <a:latin typeface="Times New Roman" panose="02020603050405020304" pitchFamily="18" charset="0"/>
                <a:cs typeface="Times New Roman" panose="02020603050405020304" pitchFamily="18" charset="0"/>
              </a:rPr>
              <a:t>.</a:t>
            </a:r>
            <a:endParaRPr lang="vi-VN" sz="3500" b="1" dirty="0">
              <a:solidFill>
                <a:srgbClr val="7030A0"/>
              </a:solidFill>
            </a:endParaRPr>
          </a:p>
        </p:txBody>
      </p:sp>
      <p:pic>
        <p:nvPicPr>
          <p:cNvPr id="3" name="Picture 2">
            <a:extLst>
              <a:ext uri="{FF2B5EF4-FFF2-40B4-BE49-F238E27FC236}">
                <a16:creationId xmlns:a16="http://schemas.microsoft.com/office/drawing/2014/main"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583519" y="-173378"/>
            <a:ext cx="10561106" cy="5691729"/>
          </a:xfrm>
          <a:prstGeom prst="rect">
            <a:avLst/>
          </a:prstGeom>
        </p:spPr>
      </p:pic>
    </p:spTree>
    <p:extLst>
      <p:ext uri="{BB962C8B-B14F-4D97-AF65-F5344CB8AC3E}">
        <p14:creationId xmlns:p14="http://schemas.microsoft.com/office/powerpoint/2010/main" val="268222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51" y="-647870"/>
            <a:ext cx="12536071" cy="8011553"/>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650" y="5354851"/>
            <a:ext cx="3667125" cy="2150105"/>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55" y="5761558"/>
            <a:ext cx="2102192" cy="1743399"/>
          </a:xfrm>
          <a:prstGeom prst="rect">
            <a:avLst/>
          </a:prstGeom>
        </p:spPr>
      </p:pic>
      <p:sp>
        <p:nvSpPr>
          <p:cNvPr id="11" name="Text Box 6">
            <a:extLst>
              <a:ext uri="{FF2B5EF4-FFF2-40B4-BE49-F238E27FC236}">
                <a16:creationId xmlns:a16="http://schemas.microsoft.com/office/drawing/2014/main" id="{7D588B4A-3D03-4B48-843A-2D6C781F8800}"/>
              </a:ext>
            </a:extLst>
          </p:cNvPr>
          <p:cNvSpPr txBox="1">
            <a:spLocks noChangeArrowheads="1"/>
          </p:cNvSpPr>
          <p:nvPr/>
        </p:nvSpPr>
        <p:spPr bwMode="auto">
          <a:xfrm>
            <a:off x="1366635" y="1540749"/>
            <a:ext cx="10403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FontTx/>
              <a:buNone/>
            </a:pPr>
            <a:r>
              <a:rPr lang="en-US" altLang="en-US" sz="3000" dirty="0">
                <a:solidFill>
                  <a:prstClr val="black"/>
                </a:solidFill>
              </a:rPr>
              <a:t>       </a:t>
            </a:r>
            <a:r>
              <a:rPr lang="en-US" altLang="en-US" sz="3000" b="1" dirty="0" err="1">
                <a:solidFill>
                  <a:prstClr val="black"/>
                </a:solidFill>
                <a:latin typeface="Times New Roman" panose="02020603050405020304" pitchFamily="18" charset="0"/>
                <a:cs typeface="Times New Roman" panose="02020603050405020304" pitchFamily="18" charset="0"/>
              </a:rPr>
              <a:t>Từ</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trong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hốc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đá</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mụ</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cong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nhảy</a:t>
            </a:r>
            <a:r>
              <a:rPr lang="en-US" altLang="en-US" sz="3000" b="1" dirty="0">
                <a:solidFill>
                  <a:prstClr val="black"/>
                </a:solidFill>
                <a:latin typeface="Times New Roman" panose="02020603050405020304" pitchFamily="18" charset="0"/>
                <a:cs typeface="Times New Roman" panose="02020603050405020304" pitchFamily="18" charset="0"/>
              </a:rPr>
              <a:t> ra, </a:t>
            </a:r>
            <a:r>
              <a:rPr lang="en-US" altLang="en-US" sz="3000" b="1" dirty="0" err="1">
                <a:solidFill>
                  <a:prstClr val="black"/>
                </a:solidFill>
                <a:latin typeface="Times New Roman" panose="02020603050405020304" pitchFamily="18" charset="0"/>
                <a:cs typeface="Times New Roman" panose="02020603050405020304" pitchFamily="18" charset="0"/>
              </a:rPr>
              <a:t>hai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bên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hai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vách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nhảy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kèm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Dáng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đây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vị</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chúa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trùm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Nom </a:t>
            </a:r>
            <a:r>
              <a:rPr lang="en-US" altLang="en-US" sz="3000" b="1" dirty="0" err="1">
                <a:solidFill>
                  <a:prstClr val="black"/>
                </a:solidFill>
                <a:latin typeface="Times New Roman" panose="02020603050405020304" pitchFamily="18" charset="0"/>
                <a:cs typeface="Times New Roman" panose="02020603050405020304" pitchFamily="18" charset="0"/>
              </a:rPr>
              <a:t>cũng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đanh</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nặc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nô</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lắm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Tôi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quay </a:t>
            </a:r>
            <a:r>
              <a:rPr lang="en-US" altLang="en-US" sz="3000" b="1" dirty="0" err="1">
                <a:solidFill>
                  <a:srgbClr val="C00000"/>
                </a:solidFill>
                <a:latin typeface="Times New Roman" panose="02020603050405020304" pitchFamily="18" charset="0"/>
                <a:cs typeface="Times New Roman" panose="02020603050405020304" pitchFamily="18" charset="0"/>
              </a:rPr>
              <a:t>phắt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lưng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phóng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đạp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phanh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phách</a:t>
            </a:r>
            <a:r>
              <a:rPr lang="en-US" altLang="en-US" sz="3000" b="1" dirty="0">
                <a:solidFill>
                  <a:prstClr val="black"/>
                </a:solidFill>
                <a:latin typeface="Times New Roman" panose="02020603050405020304" pitchFamily="18" charset="0"/>
                <a:cs typeface="Times New Roman" panose="02020603050405020304" pitchFamily="18" charset="0"/>
              </a:rPr>
              <a:t> ra </a:t>
            </a:r>
            <a:r>
              <a:rPr lang="en-US" altLang="en-US" sz="3000" b="1" dirty="0" err="1">
                <a:solidFill>
                  <a:prstClr val="black"/>
                </a:solidFill>
                <a:latin typeface="Times New Roman" panose="02020603050405020304" pitchFamily="18" charset="0"/>
                <a:cs typeface="Times New Roman" panose="02020603050405020304" pitchFamily="18" charset="0"/>
              </a:rPr>
              <a:t>oai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Mụ</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co </a:t>
            </a:r>
            <a:r>
              <a:rPr lang="en-US" altLang="en-US" sz="3000" b="1" dirty="0" err="1">
                <a:solidFill>
                  <a:srgbClr val="C00000"/>
                </a:solidFill>
                <a:latin typeface="Times New Roman" panose="02020603050405020304" pitchFamily="18" charset="0"/>
                <a:cs typeface="Times New Roman" panose="02020603050405020304" pitchFamily="18" charset="0"/>
              </a:rPr>
              <a:t>rúm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rồi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cứ</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đầu</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xuống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đất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như</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chày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giã</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gạo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Tôi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thét</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id="{B12EBF33-4050-4045-8616-2FEF2E498446}"/>
              </a:ext>
            </a:extLst>
          </p:cNvPr>
          <p:cNvSpPr txBox="1">
            <a:spLocks noChangeArrowheads="1"/>
          </p:cNvSpPr>
          <p:nvPr/>
        </p:nvSpPr>
        <p:spPr bwMode="auto">
          <a:xfrm>
            <a:off x="1264667" y="4143492"/>
            <a:ext cx="104034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fontAlgn="base" hangingPunct="1">
              <a:spcBef>
                <a:spcPts val="0"/>
              </a:spcBef>
              <a:spcAft>
                <a:spcPct val="0"/>
              </a:spcAft>
              <a:buFontTx/>
              <a:buNone/>
              <a:defRPr/>
            </a:pPr>
            <a:r>
              <a:rPr lang="en-US" altLang="en-US" sz="3000" b="1" dirty="0">
                <a:solidFill>
                  <a:prstClr val="black"/>
                </a:solidFill>
                <a:latin typeface="Times New Roman" panose="02020603050405020304" pitchFamily="18" charset="0"/>
                <a:cs typeface="Times New Roman" panose="02020603050405020304" pitchFamily="18" charset="0"/>
              </a:rPr>
              <a:t>       - </a:t>
            </a:r>
            <a:r>
              <a:rPr lang="en-US" altLang="en-US" sz="3000" b="1" dirty="0" err="1">
                <a:solidFill>
                  <a:prstClr val="black"/>
                </a:solidFill>
                <a:latin typeface="Times New Roman" panose="02020603050405020304" pitchFamily="18" charset="0"/>
                <a:cs typeface="Times New Roman" panose="02020603050405020304" pitchFamily="18" charset="0"/>
              </a:rPr>
              <a:t>Các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người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của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ăn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của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để</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béo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múp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béo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cứ</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đòi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mãi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tí</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tẹo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nợ</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đã</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mấy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đời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rồi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còn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bè</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đánh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cô</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yếu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ớt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thế</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này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Thật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xấu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hổ</a:t>
            </a:r>
            <a:r>
              <a:rPr lang="en-US" altLang="en-US" sz="3000" b="1" dirty="0">
                <a:solidFill>
                  <a:prstClr val="black"/>
                </a:solidFill>
                <a:latin typeface="Times New Roman" panose="02020603050405020304" pitchFamily="18" charset="0"/>
                <a:cs typeface="Times New Roman" panose="02020603050405020304" pitchFamily="18" charset="0"/>
              </a:rPr>
              <a:t>! </a:t>
            </a:r>
          </a:p>
          <a:p>
            <a:pPr algn="just" defTabSz="914400" eaLnBrk="1" fontAlgn="base" hangingPunct="1">
              <a:spcBef>
                <a:spcPts val="0"/>
              </a:spcBef>
              <a:spcAft>
                <a:spcPct val="0"/>
              </a:spcAft>
              <a:buFontTx/>
              <a:buNone/>
              <a:defRPr/>
            </a:pP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hết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vòng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vây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không</a:t>
            </a:r>
            <a:r>
              <a:rPr lang="en-US" altLang="en-US" sz="3000" b="1" dirty="0">
                <a:solidFill>
                  <a:prstClr val="black"/>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4EB7FF1-137D-4E83-B27E-B2A5B6A27608}"/>
              </a:ext>
            </a:extLst>
          </p:cNvPr>
          <p:cNvSpPr txBox="1"/>
          <p:nvPr/>
        </p:nvSpPr>
        <p:spPr>
          <a:xfrm>
            <a:off x="11510002" y="4487745"/>
            <a:ext cx="405880" cy="707886"/>
          </a:xfrm>
          <a:prstGeom prst="rect">
            <a:avLst/>
          </a:prstGeom>
          <a:noFill/>
          <a:ln w="28575">
            <a:noFill/>
          </a:ln>
        </p:spPr>
        <p:txBody>
          <a:bodyPr wrap="none" rtlCol="0">
            <a:spAutoFit/>
          </a:bodyPr>
          <a:lstStyle/>
          <a:p>
            <a:r>
              <a:rPr lang="en-US" sz="4000" b="1" dirty="0">
                <a:solidFill>
                  <a:srgbClr val="0070C0"/>
                </a:solidFill>
              </a:rPr>
              <a:t>/</a:t>
            </a:r>
          </a:p>
        </p:txBody>
      </p:sp>
      <p:sp>
        <p:nvSpPr>
          <p:cNvPr id="14" name="TextBox 13">
            <a:extLst>
              <a:ext uri="{FF2B5EF4-FFF2-40B4-BE49-F238E27FC236}">
                <a16:creationId xmlns:a16="http://schemas.microsoft.com/office/drawing/2014/main" id="{6C0E0421-41E8-42EA-A313-94D9546B0104}"/>
              </a:ext>
            </a:extLst>
          </p:cNvPr>
          <p:cNvSpPr txBox="1"/>
          <p:nvPr/>
        </p:nvSpPr>
        <p:spPr>
          <a:xfrm>
            <a:off x="10898659" y="2804105"/>
            <a:ext cx="405880" cy="707886"/>
          </a:xfrm>
          <a:prstGeom prst="rect">
            <a:avLst/>
          </a:prstGeom>
          <a:noFill/>
          <a:ln w="28575">
            <a:noFill/>
          </a:ln>
        </p:spPr>
        <p:txBody>
          <a:bodyPr wrap="square" rtlCol="0">
            <a:spAutoFit/>
          </a:bodyPr>
          <a:lstStyle/>
          <a:p>
            <a:r>
              <a:rPr lang="en-US" sz="4000" b="1" dirty="0">
                <a:solidFill>
                  <a:srgbClr val="0070C0"/>
                </a:solidFill>
              </a:rPr>
              <a:t>/</a:t>
            </a:r>
          </a:p>
        </p:txBody>
      </p:sp>
      <p:grpSp>
        <p:nvGrpSpPr>
          <p:cNvPr id="16" name="Group 15">
            <a:extLst>
              <a:ext uri="{FF2B5EF4-FFF2-40B4-BE49-F238E27FC236}">
                <a16:creationId xmlns:a16="http://schemas.microsoft.com/office/drawing/2014/main" id="{847EC91D-BDE7-4942-A21E-F4A666053741}"/>
              </a:ext>
            </a:extLst>
          </p:cNvPr>
          <p:cNvGrpSpPr/>
          <p:nvPr/>
        </p:nvGrpSpPr>
        <p:grpSpPr>
          <a:xfrm>
            <a:off x="-1397786" y="-859908"/>
            <a:ext cx="6506005" cy="2400657"/>
            <a:chOff x="-1572057" y="-708077"/>
            <a:chExt cx="8074004" cy="3646059"/>
          </a:xfrm>
        </p:grpSpPr>
        <p:pic>
          <p:nvPicPr>
            <p:cNvPr id="18" name="图片 1">
              <a:extLst>
                <a:ext uri="{FF2B5EF4-FFF2-40B4-BE49-F238E27FC236}">
                  <a16:creationId xmlns:a16="http://schemas.microsoft.com/office/drawing/2014/main" id="{CB11FC43-CB4E-4AC3-A8FC-510115E849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id="{838289E4-C1CF-4197-8B46-CBCE2C3F61B5}"/>
                </a:ext>
              </a:extLst>
            </p:cNvPr>
            <p:cNvSpPr txBox="1"/>
            <p:nvPr/>
          </p:nvSpPr>
          <p:spPr>
            <a:xfrm rot="21172697">
              <a:off x="310700" y="1500079"/>
              <a:ext cx="4821413" cy="725710"/>
            </a:xfrm>
            <a:prstGeom prst="rect">
              <a:avLst/>
            </a:prstGeom>
            <a:noFill/>
          </p:spPr>
          <p:txBody>
            <a:bodyPr wrap="square" rtlCol="0">
              <a:spAutoFit/>
            </a:bodyPr>
            <a:lstStyle/>
            <a:p>
              <a:pPr algn="ct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diễn</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cảm</a:t>
              </a:r>
              <a:endParaRPr lang="zh-CN" altLang="en-US"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2" name="luyen doc">
            <a:hlinkClick r:id="" action="ppaction://media"/>
          </p:cNvPr>
          <p:cNvPicPr>
            <a:picLocks noChangeAspect="1"/>
          </p:cNvPicPr>
          <p:nvPr>
            <a:audioFile r:link="rId1"/>
            <p:extLst>
              <p:ext uri="{DAA4B4D4-6D71-4841-9C94-3DE7FCFB9230}">
                <p14:media xmlns:p14="http://schemas.microsoft.com/office/powerpoint/2010/main" r:embed="rId2">
                  <p14:trim st="27707" end="16750.4375"/>
                </p14:media>
              </p:ext>
            </p:extLst>
          </p:nvPr>
        </p:nvPicPr>
        <p:blipFill>
          <a:blip r:embed="rId10"/>
          <a:stretch>
            <a:fillRect/>
          </a:stretch>
        </p:blipFill>
        <p:spPr>
          <a:xfrm>
            <a:off x="6850405" y="6439389"/>
            <a:ext cx="609600" cy="609600"/>
          </a:xfrm>
          <a:prstGeom prst="rect">
            <a:avLst/>
          </a:prstGeom>
        </p:spPr>
      </p:pic>
    </p:spTree>
    <p:extLst>
      <p:ext uri="{BB962C8B-B14F-4D97-AF65-F5344CB8AC3E}">
        <p14:creationId xmlns:p14="http://schemas.microsoft.com/office/powerpoint/2010/main" val="135068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5660" fill="hold"/>
                                        <p:tgtEl>
                                          <p:spTgt spid="2"/>
                                        </p:tgtEl>
                                      </p:cBhvr>
                                    </p:cmd>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6" name="Picture 25">
            <a:extLst>
              <a:ext uri="{FF2B5EF4-FFF2-40B4-BE49-F238E27FC236}">
                <a16:creationId xmlns:a16="http://schemas.microsoft.com/office/drawing/2014/main" id="{901B034E-FDD2-4120-8922-EFE8940BD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959" y="1623633"/>
            <a:ext cx="3523968" cy="4884220"/>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509" y="-304483"/>
            <a:ext cx="609600" cy="609600"/>
          </a:xfrm>
          <a:prstGeom prst="rect">
            <a:avLst/>
          </a:prstGeom>
        </p:spPr>
      </p:pic>
      <p:pic>
        <p:nvPicPr>
          <p:cNvPr id="15" name="图片 11">
            <a:extLst>
              <a:ext uri="{FF2B5EF4-FFF2-40B4-BE49-F238E27FC236}">
                <a16:creationId xmlns:a16="http://schemas.microsoft.com/office/drawing/2014/main" id="{BDE5B37A-24A2-458A-B77D-86A1AAAF2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grpSp>
        <p:nvGrpSpPr>
          <p:cNvPr id="19" name="Group 18">
            <a:extLst>
              <a:ext uri="{FF2B5EF4-FFF2-40B4-BE49-F238E27FC236}">
                <a16:creationId xmlns:a16="http://schemas.microsoft.com/office/drawing/2014/main" id="{BDEDD434-C3D1-4B01-9A2F-88505EB96758}"/>
              </a:ext>
            </a:extLst>
          </p:cNvPr>
          <p:cNvGrpSpPr/>
          <p:nvPr/>
        </p:nvGrpSpPr>
        <p:grpSpPr>
          <a:xfrm>
            <a:off x="2940048" y="-1549093"/>
            <a:ext cx="7588671" cy="5078186"/>
            <a:chOff x="2940048" y="-1549093"/>
            <a:chExt cx="7588671" cy="5078186"/>
          </a:xfrm>
        </p:grpSpPr>
        <p:pic>
          <p:nvPicPr>
            <p:cNvPr id="17" name="Picture 16">
              <a:extLst>
                <a:ext uri="{FF2B5EF4-FFF2-40B4-BE49-F238E27FC236}">
                  <a16:creationId xmlns:a16="http://schemas.microsoft.com/office/drawing/2014/main" id="{6CB5610B-771F-49D5-B22A-4DC89609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048" y="-1549093"/>
              <a:ext cx="7559675" cy="5078186"/>
            </a:xfrm>
            <a:prstGeom prst="rect">
              <a:avLst/>
            </a:prstGeom>
          </p:spPr>
        </p:pic>
        <p:sp>
          <p:nvSpPr>
            <p:cNvPr id="7" name="TextBox 6">
              <a:extLst>
                <a:ext uri="{FF2B5EF4-FFF2-40B4-BE49-F238E27FC236}">
                  <a16:creationId xmlns:a16="http://schemas.microsoft.com/office/drawing/2014/main" id="{804BCB9C-460A-438C-90C0-CD1FF9CCF6C3}"/>
                </a:ext>
              </a:extLst>
            </p:cNvPr>
            <p:cNvSpPr txBox="1"/>
            <p:nvPr/>
          </p:nvSpPr>
          <p:spPr>
            <a:xfrm>
              <a:off x="3033555" y="482168"/>
              <a:ext cx="7495164" cy="1015663"/>
            </a:xfrm>
            <a:prstGeom prst="rect">
              <a:avLst/>
            </a:prstGeom>
            <a:noFill/>
          </p:spPr>
          <p:txBody>
            <a:bodyPr wrap="square" rtlCol="0">
              <a:spAutoFit/>
            </a:bodyPr>
            <a:lstStyle/>
            <a:p>
              <a:pPr algn="ctr"/>
              <a:r>
                <a:rPr lang="en-US" sz="5800" b="1" dirty="0" err="1">
                  <a:solidFill>
                    <a:schemeClr val="accent6">
                      <a:lumMod val="50000"/>
                    </a:schemeClr>
                  </a:solidFill>
                  <a:latin typeface="UTM Isadora" panose="02040603050506020204" pitchFamily="18" charset="0"/>
                </a:rPr>
                <a:t>Giới</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thiệu</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tác</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phẩm</a:t>
              </a:r>
              <a:endParaRPr lang="en-US" sz="5800" b="1" dirty="0">
                <a:solidFill>
                  <a:schemeClr val="accent6">
                    <a:lumMod val="50000"/>
                  </a:schemeClr>
                </a:solidFill>
                <a:latin typeface="UTM Isadora" panose="02040603050506020204" pitchFamily="18" charset="0"/>
              </a:endParaRPr>
            </a:p>
          </p:txBody>
        </p:sp>
      </p:grpSp>
      <p:pic>
        <p:nvPicPr>
          <p:cNvPr id="25" name="Picture 24">
            <a:extLst>
              <a:ext uri="{FF2B5EF4-FFF2-40B4-BE49-F238E27FC236}">
                <a16:creationId xmlns:a16="http://schemas.microsoft.com/office/drawing/2014/main" id="{1328E45B-CE11-40FA-B632-99C33A2CC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527" y="2739390"/>
            <a:ext cx="3443060" cy="4820285"/>
          </a:xfrm>
          <a:prstGeom prst="rect">
            <a:avLst/>
          </a:prstGeom>
        </p:spPr>
      </p:pic>
      <p:pic>
        <p:nvPicPr>
          <p:cNvPr id="27" name="Picture 26">
            <a:extLst>
              <a:ext uri="{FF2B5EF4-FFF2-40B4-BE49-F238E27FC236}">
                <a16:creationId xmlns:a16="http://schemas.microsoft.com/office/drawing/2014/main" id="{3B66CCEC-6484-4837-AA05-66F496720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6835" y="1847137"/>
            <a:ext cx="3755310" cy="5363232"/>
          </a:xfrm>
          <a:prstGeom prst="rect">
            <a:avLst/>
          </a:prstGeom>
        </p:spPr>
      </p:pic>
      <p:pic>
        <p:nvPicPr>
          <p:cNvPr id="12" name="Picture 11">
            <a:extLst>
              <a:ext uri="{FF2B5EF4-FFF2-40B4-BE49-F238E27FC236}">
                <a16:creationId xmlns:a16="http://schemas.microsoft.com/office/drawing/2014/main" id="{3302E5E1-AA7D-4AF5-942E-55872838CE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3304" y="4657833"/>
            <a:ext cx="3133352" cy="3133352"/>
          </a:xfrm>
          <a:prstGeom prst="rect">
            <a:avLst/>
          </a:prstGeom>
        </p:spPr>
      </p:pic>
      <p:pic>
        <p:nvPicPr>
          <p:cNvPr id="28" name="图片 12">
            <a:extLst>
              <a:ext uri="{FF2B5EF4-FFF2-40B4-BE49-F238E27FC236}">
                <a16:creationId xmlns:a16="http://schemas.microsoft.com/office/drawing/2014/main" id="{E81EA892-D403-4711-926B-EE70683BB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Tree>
    <p:extLst>
      <p:ext uri="{BB962C8B-B14F-4D97-AF65-F5344CB8AC3E}">
        <p14:creationId xmlns:p14="http://schemas.microsoft.com/office/powerpoint/2010/main" val="296818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par>
                                <p:cTn id="18"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19" dur="2000" fill="hold"/>
                                        <p:tgtEl>
                                          <p:spTgt spid="15"/>
                                        </p:tgtEl>
                                        <p:attrNameLst>
                                          <p:attrName>ppt_x</p:attrName>
                                          <p:attrName>ppt_y</p:attrName>
                                        </p:attrNameLst>
                                      </p:cBhvr>
                                      <p:rCtr x="48335" y="-252"/>
                                    </p:animMotion>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ppt_w</p:attrName>
                                        </p:attrNameLst>
                                      </p:cBhvr>
                                      <p:tavLst>
                                        <p:tav tm="0" fmla="#ppt_w*sin(2.5*pi*$)">
                                          <p:val>
                                            <p:fltVal val="0"/>
                                          </p:val>
                                        </p:tav>
                                        <p:tav tm="100000">
                                          <p:val>
                                            <p:fltVal val="1"/>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143" y="1177651"/>
            <a:ext cx="6816854" cy="555822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307432" y="1741609"/>
            <a:ext cx="5850597" cy="830997"/>
          </a:xfrm>
          <a:prstGeom prst="rect">
            <a:avLst/>
          </a:prstGeom>
          <a:noFill/>
        </p:spPr>
        <p:txBody>
          <a:bodyPr wrap="square" rtlCol="0">
            <a:spAutoFit/>
          </a:bodyPr>
          <a:lstStyle/>
          <a:p>
            <a:pPr marL="503972" indent="-503972">
              <a:buFontTx/>
              <a:buChar char="-"/>
            </a:pPr>
            <a:r>
              <a:rPr lang="en-US" sz="4800" i="1" dirty="0" err="1">
                <a:solidFill>
                  <a:prstClr val="white"/>
                </a:solidFill>
                <a:latin typeface="Times New Roman" pitchFamily="18" charset="0"/>
                <a:cs typeface="Times New Roman" pitchFamily="18" charset="0"/>
              </a:rPr>
              <a:t>Luyện</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đọc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diễn</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cảm</a:t>
            </a:r>
            <a:endParaRPr lang="en-US" sz="4800" i="1" dirty="0">
              <a:solidFill>
                <a:prstClr val="white"/>
              </a:solidFill>
              <a:latin typeface="Times New Roman" pitchFamily="18" charset="0"/>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866" y="3576771"/>
            <a:ext cx="1813682" cy="350645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307432" y="2867796"/>
            <a:ext cx="5850597" cy="903196"/>
          </a:xfrm>
          <a:prstGeom prst="rect">
            <a:avLst/>
          </a:prstGeom>
          <a:noFill/>
        </p:spPr>
        <p:txBody>
          <a:bodyPr wrap="square" rtlCol="0">
            <a:spAutoFit/>
          </a:bodyPr>
          <a:lstStyle/>
          <a:p>
            <a:pPr defTabSz="914400">
              <a:lnSpc>
                <a:spcPct val="120000"/>
              </a:lnSpc>
              <a:defRPr/>
            </a:pP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Xem</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bài</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tiếp</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theo</a:t>
            </a:r>
            <a:endParaRPr lang="zh-CN" altLang="en-US" sz="4800" dirty="0">
              <a:solidFill>
                <a:prstClr val="white"/>
              </a:solidFill>
              <a:latin typeface="汉仪跳跳体简" panose="00020600040101010101" pitchFamily="18" charset="-122"/>
              <a:ea typeface="汉仪跳跳体简" panose="00020600040101010101" pitchFamily="18" charset="-122"/>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307432" y="4055027"/>
            <a:ext cx="5806790" cy="901401"/>
          </a:xfrm>
          <a:prstGeom prst="rect">
            <a:avLst/>
          </a:prstGeom>
          <a:noFill/>
        </p:spPr>
        <p:txBody>
          <a:bodyPr wrap="square" rtlCol="0">
            <a:spAutoFit/>
          </a:bodyPr>
          <a:lstStyle/>
          <a:p>
            <a:pPr defTabSz="914400">
              <a:lnSpc>
                <a:spcPct val="120000"/>
              </a:lnSpc>
              <a:defRPr/>
            </a:pP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Tìm</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đọc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tác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phẩm</a:t>
            </a:r>
            <a:endParaRPr lang="en-US" sz="4800" i="1" dirty="0">
              <a:solidFill>
                <a:prstClr val="white"/>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8DE9B52C-DA65-41B1-8F4F-77ABAC514FCD}"/>
              </a:ext>
            </a:extLst>
          </p:cNvPr>
          <p:cNvGrpSpPr/>
          <p:nvPr/>
        </p:nvGrpSpPr>
        <p:grpSpPr>
          <a:xfrm>
            <a:off x="-1607273" y="-1105711"/>
            <a:ext cx="6067856" cy="3183389"/>
            <a:chOff x="-1572056" y="-708077"/>
            <a:chExt cx="6949751" cy="3646059"/>
          </a:xfrm>
        </p:grpSpPr>
        <p:pic>
          <p:nvPicPr>
            <p:cNvPr id="14" name="图片 1">
              <a:extLst>
                <a:ext uri="{FF2B5EF4-FFF2-40B4-BE49-F238E27FC236}">
                  <a16:creationId xmlns:a16="http://schemas.microsoft.com/office/drawing/2014/main"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AAA71453-2F46-4AF6-9776-AEE0A7D8487C}"/>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extLst>
      <p:ext uri="{BB962C8B-B14F-4D97-AF65-F5344CB8AC3E}">
        <p14:creationId xmlns:p14="http://schemas.microsoft.com/office/powerpoint/2010/main" val="350479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60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3205" y="1385929"/>
            <a:ext cx="2127055" cy="1937491"/>
          </a:xfrm>
          <a:prstGeom prst="rect">
            <a:avLst/>
          </a:prstGeom>
        </p:spPr>
      </p:pic>
      <p:sp>
        <p:nvSpPr>
          <p:cNvPr id="26" name="TextBox 25"/>
          <p:cNvSpPr txBox="1"/>
          <p:nvPr/>
        </p:nvSpPr>
        <p:spPr>
          <a:xfrm>
            <a:off x="1857963" y="185600"/>
            <a:ext cx="8906725" cy="646331"/>
          </a:xfrm>
          <a:prstGeom prst="rect">
            <a:avLst/>
          </a:prstGeom>
          <a:noFill/>
        </p:spPr>
        <p:txBody>
          <a:bodyPr wrap="square" rtlCol="0">
            <a:spAutoFit/>
          </a:bodyPr>
          <a:lstStyle/>
          <a:p>
            <a:r>
              <a:rPr lang="vi-VN"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Tập</a:t>
            </a:r>
            <a:r>
              <a:rPr lang="en-US" sz="3600" b="1" u="sng"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đọc</a:t>
            </a:r>
            <a:r>
              <a:rPr lang="en-US" sz="3600" b="1" u="sng" dirty="0">
                <a:solidFill>
                  <a:prstClr val="black"/>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3685839" y="822723"/>
            <a:ext cx="765992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8537830" y="1623031"/>
            <a:ext cx="1987485" cy="567207"/>
          </a:xfrm>
          <a:prstGeom prst="rect">
            <a:avLst/>
          </a:prstGeom>
          <a:noFill/>
        </p:spPr>
        <p:txBody>
          <a:bodyPr wrap="square" rtlCol="0">
            <a:spAutoFit/>
          </a:bodyPr>
          <a:lstStyle/>
          <a:p>
            <a:pPr algn="ctr"/>
            <a:r>
              <a:rPr lang="en-US" sz="3086" b="1" i="1" dirty="0" err="1">
                <a:solidFill>
                  <a:prstClr val="black"/>
                </a:solidFill>
                <a:latin typeface="Times New Roman" panose="02020603050405020304" pitchFamily="18" charset="0"/>
                <a:cs typeface="Times New Roman" panose="02020603050405020304" pitchFamily="18" charset="0"/>
              </a:rPr>
              <a:t>Tô</a:t>
            </a:r>
            <a:r>
              <a:rPr lang="en-US" sz="3086" b="1" i="1" dirty="0">
                <a:solidFill>
                  <a:prstClr val="black"/>
                </a:solidFill>
                <a:latin typeface="Times New Roman" panose="02020603050405020304" pitchFamily="18" charset="0"/>
                <a:cs typeface="Times New Roman" panose="02020603050405020304" pitchFamily="18" charset="0"/>
              </a:rPr>
              <a:t> </a:t>
            </a:r>
            <a:r>
              <a:rPr lang="en-US" sz="3086" b="1" i="1" dirty="0" err="1">
                <a:solidFill>
                  <a:prstClr val="black"/>
                </a:solidFill>
                <a:latin typeface="Times New Roman" panose="02020603050405020304" pitchFamily="18" charset="0"/>
                <a:cs typeface="Times New Roman" panose="02020603050405020304" pitchFamily="18" charset="0"/>
              </a:rPr>
              <a:t>Hoài</a:t>
            </a:r>
            <a:endParaRPr lang="en-US" sz="3086" b="1" i="1"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1103205" y="5649078"/>
            <a:ext cx="2442527" cy="2171136"/>
          </a:xfrm>
          <a:prstGeom prst="rect">
            <a:avLst/>
          </a:prstGeom>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1404754" y="4812531"/>
            <a:ext cx="2034844" cy="1673093"/>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57252" y="5649077"/>
            <a:ext cx="2442527" cy="2171136"/>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414222" y="5178323"/>
            <a:ext cx="1299578" cy="1163121"/>
          </a:xfrm>
          <a:prstGeom prst="rect">
            <a:avLst/>
          </a:prstGeom>
        </p:spPr>
      </p:pic>
      <p:pic>
        <p:nvPicPr>
          <p:cNvPr id="12" name="Picture 2" descr="Soạn bài – Tập đọc: Dế Mèn bênh vực kẻ yếu (tiếp theo) - Tiếng Việt lớp 4">
            <a:extLst>
              <a:ext uri="{FF2B5EF4-FFF2-40B4-BE49-F238E27FC236}">
                <a16:creationId xmlns:a16="http://schemas.microsoft.com/office/drawing/2014/main" id="{C99836DD-B326-4425-96E7-81C2E1D724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335" y="2610196"/>
            <a:ext cx="8547694" cy="437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41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latin typeface="Times New Roman" pitchFamily="18" charset="0"/>
                <a:cs typeface="Times New Roman" pitchFamily="18" charset="0"/>
              </a:rPr>
              <a:t>Tôi cất tiếng hỏi lớn:</a:t>
            </a:r>
          </a:p>
          <a:p>
            <a:pPr indent="725488" algn="just"/>
            <a:r>
              <a:rPr lang="vi-VN" sz="2600" b="1" dirty="0">
                <a:latin typeface="Times New Roman" pitchFamily="18" charset="0"/>
                <a:cs typeface="Times New Roman" pitchFamily="18" charset="0"/>
              </a:rPr>
              <a:t>- Ai đứng chóp bu bọn </a:t>
            </a:r>
            <a:r>
              <a:rPr lang="en-US" sz="2600" b="1" dirty="0">
                <a:latin typeface="Times New Roman" pitchFamily="18" charset="0"/>
                <a:cs typeface="Times New Roman" pitchFamily="18" charset="0"/>
              </a:rPr>
              <a:t>n</a:t>
            </a:r>
            <a:r>
              <a:rPr lang="vi-VN" sz="2600" b="1" dirty="0">
                <a:latin typeface="Times New Roman" pitchFamily="18" charset="0"/>
                <a:cs typeface="Times New Roman" pitchFamily="18" charset="0"/>
              </a:rPr>
              <a:t>ày? Ra đây ta nói chuyện.</a:t>
            </a:r>
          </a:p>
          <a:p>
            <a:pPr indent="725488" algn="just"/>
            <a:r>
              <a:rPr lang="vi-VN" sz="26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6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latin typeface="Times New Roman" pitchFamily="18" charset="0"/>
                <a:cs typeface="Times New Roman" pitchFamily="18" charset="0"/>
              </a:rPr>
              <a:t>ớt</a:t>
            </a:r>
            <a:r>
              <a:rPr lang="vi-VN" sz="2600" b="1" dirty="0">
                <a:latin typeface="Times New Roman" pitchFamily="18" charset="0"/>
                <a:cs typeface="Times New Roman" pitchFamily="18" charset="0"/>
              </a:rPr>
              <a:t> thế này. Thật đáng xấu hổ! Có phá hết các vòng vây đi không?</a:t>
            </a:r>
          </a:p>
          <a:p>
            <a:pPr indent="725488" algn="just"/>
            <a:r>
              <a:rPr lang="vi-VN" sz="26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latin typeface="Times New Roman" pitchFamily="18" charset="0"/>
                <a:cs typeface="Times New Roman" pitchFamily="18" charset="0"/>
              </a:rPr>
              <a:t>                                                                                 </a:t>
            </a:r>
            <a:r>
              <a:rPr lang="en-US" sz="2600" b="1" i="1" dirty="0">
                <a:latin typeface="Times New Roman" pitchFamily="18" charset="0"/>
                <a:cs typeface="Times New Roman" pitchFamily="18" charset="0"/>
              </a:rPr>
              <a:t>		</a:t>
            </a:r>
            <a:r>
              <a:rPr lang="vi-VN" sz="2600" b="1" i="1" dirty="0">
                <a:latin typeface="Times New Roman" pitchFamily="18" charset="0"/>
                <a:cs typeface="Times New Roman" pitchFamily="18" charset="0"/>
              </a:rPr>
              <a:t>Theo </a:t>
            </a:r>
            <a:r>
              <a:rPr lang="vi-VN" sz="2600" b="1" dirty="0">
                <a:latin typeface="Times New Roman" pitchFamily="18" charset="0"/>
                <a:cs typeface="Times New Roman" pitchFamily="18" charset="0"/>
              </a:rPr>
              <a:t>TÔ HOÀI</a:t>
            </a:r>
            <a:endParaRPr lang="vi-VN" sz="2600"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246640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Chia </a:t>
              </a: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đoạn</a:t>
              </a:r>
              <a:endParaRPr lang="zh-CN" altLang="en-US"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5" name="Group 24">
            <a:extLst>
              <a:ext uri="{FF2B5EF4-FFF2-40B4-BE49-F238E27FC236}">
                <a16:creationId xmlns:a16="http://schemas.microsoft.com/office/drawing/2014/main" id="{5F561E05-4FC7-483A-8B03-BF752ADF3A7B}"/>
              </a:ext>
            </a:extLst>
          </p:cNvPr>
          <p:cNvGrpSpPr/>
          <p:nvPr/>
        </p:nvGrpSpPr>
        <p:grpSpPr>
          <a:xfrm>
            <a:off x="3791006" y="-324481"/>
            <a:ext cx="6434127" cy="3220195"/>
            <a:chOff x="4144748" y="1126392"/>
            <a:chExt cx="6195361" cy="3287343"/>
          </a:xfrm>
        </p:grpSpPr>
        <p:grpSp>
          <p:nvGrpSpPr>
            <p:cNvPr id="24" name="Group 23">
              <a:extLst>
                <a:ext uri="{FF2B5EF4-FFF2-40B4-BE49-F238E27FC236}">
                  <a16:creationId xmlns:a16="http://schemas.microsoft.com/office/drawing/2014/main"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Bọn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nhện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hung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dữ</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22" name="文本框 36">
              <a:extLst>
                <a:ext uri="{FF2B5EF4-FFF2-40B4-BE49-F238E27FC236}">
                  <a16:creationId xmlns:a16="http://schemas.microsoft.com/office/drawing/2014/main" id="{1619E6D5-D118-4FF1-AB3C-680FEFD7C471}"/>
                </a:ext>
              </a:extLst>
            </p:cNvPr>
            <p:cNvSpPr txBox="1"/>
            <p:nvPr/>
          </p:nvSpPr>
          <p:spPr>
            <a:xfrm>
              <a:off x="6252080" y="1852829"/>
              <a:ext cx="2047315" cy="722647"/>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1</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pic>
        <p:nvPicPr>
          <p:cNvPr id="10" name="Picture 9">
            <a:extLst>
              <a:ext uri="{FF2B5EF4-FFF2-40B4-BE49-F238E27FC236}">
                <a16:creationId xmlns:a16="http://schemas.microsoft.com/office/drawing/2014/main" id="{ED99C7B8-9DDA-4017-A23C-DBE961CC2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8091" y="2333783"/>
            <a:ext cx="4328549" cy="4328549"/>
          </a:xfrm>
          <a:prstGeom prst="rect">
            <a:avLst/>
          </a:prstGeom>
        </p:spPr>
      </p:pic>
      <p:grpSp>
        <p:nvGrpSpPr>
          <p:cNvPr id="32" name="Group 31">
            <a:extLst>
              <a:ext uri="{FF2B5EF4-FFF2-40B4-BE49-F238E27FC236}">
                <a16:creationId xmlns:a16="http://schemas.microsoft.com/office/drawing/2014/main" id="{D4EE873D-D5D0-4250-8082-6D675A56AF79}"/>
              </a:ext>
            </a:extLst>
          </p:cNvPr>
          <p:cNvGrpSpPr/>
          <p:nvPr/>
        </p:nvGrpSpPr>
        <p:grpSpPr>
          <a:xfrm>
            <a:off x="5433368" y="2269102"/>
            <a:ext cx="6949750" cy="3017161"/>
            <a:chOff x="4144748" y="1126392"/>
            <a:chExt cx="6195361" cy="3287343"/>
          </a:xfrm>
        </p:grpSpPr>
        <p:grpSp>
          <p:nvGrpSpPr>
            <p:cNvPr id="33" name="Group 32">
              <a:extLst>
                <a:ext uri="{FF2B5EF4-FFF2-40B4-BE49-F238E27FC236}">
                  <a16:creationId xmlns:a16="http://schemas.microsoft.com/office/drawing/2014/main"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id="{F2B29EF1-09B7-4444-ACD4-3663F67E9688}"/>
                </a:ext>
              </a:extLst>
            </p:cNvPr>
            <p:cNvSpPr txBox="1"/>
            <p:nvPr/>
          </p:nvSpPr>
          <p:spPr>
            <a:xfrm>
              <a:off x="5022992" y="2747460"/>
              <a:ext cx="4395985" cy="1169551"/>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Tôi</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cất</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tiếng</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giã</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gạo</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35" name="文本框 36">
              <a:extLst>
                <a:ext uri="{FF2B5EF4-FFF2-40B4-BE49-F238E27FC236}">
                  <a16:creationId xmlns:a16="http://schemas.microsoft.com/office/drawing/2014/main" id="{DB4F4EA3-EE75-4961-BD79-3D6375326D9F}"/>
                </a:ext>
              </a:extLst>
            </p:cNvPr>
            <p:cNvSpPr txBox="1"/>
            <p:nvPr/>
          </p:nvSpPr>
          <p:spPr>
            <a:xfrm>
              <a:off x="6252080" y="1852829"/>
              <a:ext cx="2047315" cy="771276"/>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2</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grpSp>
        <p:nvGrpSpPr>
          <p:cNvPr id="44" name="Group 43">
            <a:extLst>
              <a:ext uri="{FF2B5EF4-FFF2-40B4-BE49-F238E27FC236}">
                <a16:creationId xmlns:a16="http://schemas.microsoft.com/office/drawing/2014/main" id="{5A0FA5DB-EF2D-4380-9763-4809C2721F94}"/>
              </a:ext>
            </a:extLst>
          </p:cNvPr>
          <p:cNvGrpSpPr/>
          <p:nvPr/>
        </p:nvGrpSpPr>
        <p:grpSpPr>
          <a:xfrm>
            <a:off x="9124301" y="4742147"/>
            <a:ext cx="4931270" cy="3046439"/>
            <a:chOff x="4144748" y="1126392"/>
            <a:chExt cx="6195361" cy="3287343"/>
          </a:xfrm>
        </p:grpSpPr>
        <p:grpSp>
          <p:nvGrpSpPr>
            <p:cNvPr id="45" name="Group 44">
              <a:extLst>
                <a:ext uri="{FF2B5EF4-FFF2-40B4-BE49-F238E27FC236}">
                  <a16:creationId xmlns:a16="http://schemas.microsoft.com/office/drawing/2014/main"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9" name="Picture 48">
                <a:extLst>
                  <a:ext uri="{FF2B5EF4-FFF2-40B4-BE49-F238E27FC236}">
                    <a16:creationId xmlns:a16="http://schemas.microsoft.com/office/drawing/2014/main"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id="{D16D7B7E-F64B-430F-8AC9-701D76A5E066}"/>
                </a:ext>
              </a:extLst>
            </p:cNvPr>
            <p:cNvSpPr txBox="1"/>
            <p:nvPr/>
          </p:nvSpPr>
          <p:spPr>
            <a:xfrm>
              <a:off x="5022992" y="2747460"/>
              <a:ext cx="4395985" cy="680835"/>
            </a:xfrm>
            <a:prstGeom prst="rect">
              <a:avLst/>
            </a:prstGeom>
            <a:noFill/>
          </p:spPr>
          <p:txBody>
            <a:bodyPr wrap="square" rtlCol="0">
              <a:spAutoFit/>
            </a:bodyPr>
            <a:lstStyle/>
            <a:p>
              <a:pPr algn="ct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Phần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còn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lại</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47" name="文本框 36">
              <a:extLst>
                <a:ext uri="{FF2B5EF4-FFF2-40B4-BE49-F238E27FC236}">
                  <a16:creationId xmlns:a16="http://schemas.microsoft.com/office/drawing/2014/main" id="{AA21E278-1FA1-49B9-9889-5AD52859125D}"/>
                </a:ext>
              </a:extLst>
            </p:cNvPr>
            <p:cNvSpPr txBox="1"/>
            <p:nvPr/>
          </p:nvSpPr>
          <p:spPr>
            <a:xfrm>
              <a:off x="5825026" y="1852829"/>
              <a:ext cx="2792947" cy="763864"/>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3</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latin typeface="Times New Roman" pitchFamily="18" charset="0"/>
                <a:cs typeface="Times New Roman" pitchFamily="18" charset="0"/>
              </a:rPr>
              <a:t> </a:t>
            </a:r>
            <a:r>
              <a:rPr lang="vi-VN" sz="2600" b="1" dirty="0">
                <a:solidFill>
                  <a:srgbClr val="FF0000"/>
                </a:solidFill>
                <a:latin typeface="Times New Roman" pitchFamily="18" charset="0"/>
                <a:cs typeface="Times New Roman" pitchFamily="18" charset="0"/>
              </a:rPr>
              <a:t>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solidFill>
                  <a:srgbClr val="0000CC"/>
                </a:solidFill>
                <a:latin typeface="Times New Roman" pitchFamily="18" charset="0"/>
                <a:cs typeface="Times New Roman" pitchFamily="18" charset="0"/>
              </a:rPr>
              <a:t>Tôi cất tiếng hỏi lớn:</a:t>
            </a:r>
          </a:p>
          <a:p>
            <a:pPr indent="725488" algn="just"/>
            <a:r>
              <a:rPr lang="vi-VN" sz="2600" b="1" dirty="0">
                <a:solidFill>
                  <a:srgbClr val="0000CC"/>
                </a:solidFill>
                <a:latin typeface="Times New Roman" pitchFamily="18" charset="0"/>
                <a:cs typeface="Times New Roman" pitchFamily="18" charset="0"/>
              </a:rPr>
              <a:t>- Ai đứng chóp bu bọn </a:t>
            </a:r>
            <a:r>
              <a:rPr lang="en-US" sz="2600" b="1" dirty="0">
                <a:solidFill>
                  <a:srgbClr val="0000CC"/>
                </a:solidFill>
                <a:latin typeface="Times New Roman" pitchFamily="18" charset="0"/>
                <a:cs typeface="Times New Roman" pitchFamily="18" charset="0"/>
              </a:rPr>
              <a:t>n</a:t>
            </a:r>
            <a:r>
              <a:rPr lang="vi-VN" sz="2600" b="1" dirty="0">
                <a:solidFill>
                  <a:srgbClr val="0000CC"/>
                </a:solidFill>
                <a:latin typeface="Times New Roman" pitchFamily="18" charset="0"/>
                <a:cs typeface="Times New Roman" pitchFamily="18" charset="0"/>
              </a:rPr>
              <a:t>ày? Ra đây ta nói chuyện.</a:t>
            </a:r>
          </a:p>
          <a:p>
            <a:pPr indent="725488" algn="just"/>
            <a:r>
              <a:rPr lang="vi-VN" sz="2600" b="1" dirty="0">
                <a:solidFill>
                  <a:srgbClr val="0000CC"/>
                </a:solidFill>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r>
              <a:rPr lang="vi-VN" sz="2600" b="1" dirty="0">
                <a:latin typeface="Times New Roman" pitchFamily="18" charset="0"/>
                <a:cs typeface="Times New Roman" pitchFamily="18" charset="0"/>
              </a:rPr>
              <a:t>Tôi thét:</a:t>
            </a:r>
          </a:p>
          <a:p>
            <a:pPr indent="725488" algn="just"/>
            <a:r>
              <a:rPr lang="vi-VN" sz="26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latin typeface="Times New Roman" pitchFamily="18" charset="0"/>
                <a:cs typeface="Times New Roman" pitchFamily="18" charset="0"/>
              </a:rPr>
              <a:t>ớt</a:t>
            </a:r>
            <a:r>
              <a:rPr lang="vi-VN" sz="2600" b="1" dirty="0">
                <a:latin typeface="Times New Roman" pitchFamily="18" charset="0"/>
                <a:cs typeface="Times New Roman" pitchFamily="18" charset="0"/>
              </a:rPr>
              <a:t> thế này. Thật đáng xấu hổ! Có phá hết các vòng vây đi không?</a:t>
            </a:r>
          </a:p>
          <a:p>
            <a:pPr indent="725488" algn="just"/>
            <a:r>
              <a:rPr lang="vi-VN" sz="26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latin typeface="Times New Roman" pitchFamily="18" charset="0"/>
                <a:cs typeface="Times New Roman" pitchFamily="18" charset="0"/>
              </a:rPr>
              <a:t>                                                                                 </a:t>
            </a:r>
            <a:r>
              <a:rPr lang="en-US" sz="2600" b="1" i="1" dirty="0">
                <a:latin typeface="Times New Roman" pitchFamily="18" charset="0"/>
                <a:cs typeface="Times New Roman" pitchFamily="18" charset="0"/>
              </a:rPr>
              <a:t>		</a:t>
            </a:r>
            <a:r>
              <a:rPr lang="vi-VN" sz="2600" b="1" i="1" dirty="0">
                <a:latin typeface="Times New Roman" pitchFamily="18" charset="0"/>
                <a:cs typeface="Times New Roman" pitchFamily="18" charset="0"/>
              </a:rPr>
              <a:t>Theo </a:t>
            </a:r>
            <a:r>
              <a:rPr lang="vi-VN" sz="2600" b="1" dirty="0">
                <a:latin typeface="Times New Roman" pitchFamily="18" charset="0"/>
                <a:cs typeface="Times New Roman" pitchFamily="18" charset="0"/>
              </a:rPr>
              <a:t>TÔ HOÀI</a:t>
            </a:r>
            <a:endParaRPr lang="vi-VN" sz="2600"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301699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3" y="317"/>
            <a:ext cx="13439775" cy="7559358"/>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245" y="4529572"/>
            <a:ext cx="4006386" cy="2349143"/>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4" name="Group 3">
            <a:extLst>
              <a:ext uri="{FF2B5EF4-FFF2-40B4-BE49-F238E27FC236}">
                <a16:creationId xmlns:a16="http://schemas.microsoft.com/office/drawing/2014/main" id="{EBA70FC1-E1F5-4F8A-B3D6-448A50A9BD85}"/>
              </a:ext>
            </a:extLst>
          </p:cNvPr>
          <p:cNvGrpSpPr/>
          <p:nvPr/>
        </p:nvGrpSpPr>
        <p:grpSpPr>
          <a:xfrm>
            <a:off x="992444" y="4436421"/>
            <a:ext cx="3725623" cy="1624814"/>
            <a:chOff x="1360727" y="3960044"/>
            <a:chExt cx="3725623" cy="1624814"/>
          </a:xfrm>
        </p:grpSpPr>
        <p:sp>
          <p:nvSpPr>
            <p:cNvPr id="36" name="Cloud Callout 9"/>
            <p:cNvSpPr/>
            <p:nvPr/>
          </p:nvSpPr>
          <p:spPr bwMode="auto">
            <a:xfrm>
              <a:off x="1360727" y="3960044"/>
              <a:ext cx="3024336" cy="1624814"/>
            </a:xfrm>
            <a:prstGeom prst="cloudCallout">
              <a:avLst>
                <a:gd name="adj1" fmla="val 99034"/>
                <a:gd name="adj2" fmla="val -25014"/>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sz="6000" kern="0" dirty="0">
                <a:solidFill>
                  <a:srgbClr val="FFCCFF"/>
                </a:solidFill>
                <a:latin typeface="汉仪悠然体简" panose="00020600040101010101" pitchFamily="18" charset="-122"/>
                <a:ea typeface="汉仪悠然体简" panose="00020600040101010101" pitchFamily="18" charset="-122"/>
              </a:endParaRPr>
            </a:p>
          </p:txBody>
        </p:sp>
        <p:sp>
          <p:nvSpPr>
            <p:cNvPr id="3" name="TextBox 2">
              <a:extLst>
                <a:ext uri="{FF2B5EF4-FFF2-40B4-BE49-F238E27FC236}">
                  <a16:creationId xmlns:a16="http://schemas.microsoft.com/office/drawing/2014/main" id="{84A55795-63F0-4A74-BAD0-B80EEBEE0218}"/>
                </a:ext>
              </a:extLst>
            </p:cNvPr>
            <p:cNvSpPr txBox="1"/>
            <p:nvPr/>
          </p:nvSpPr>
          <p:spPr>
            <a:xfrm>
              <a:off x="1582693" y="4311297"/>
              <a:ext cx="3503657" cy="707886"/>
            </a:xfrm>
            <a:prstGeom prst="rect">
              <a:avLst/>
            </a:prstGeom>
            <a:noFill/>
          </p:spPr>
          <p:txBody>
            <a:bodyPr wrap="square" rtlCol="0">
              <a:spAutoFit/>
            </a:bodyPr>
            <a:lstStyle/>
            <a:p>
              <a:r>
                <a:rPr lang="en-US" sz="4000" b="1" dirty="0" err="1">
                  <a:solidFill>
                    <a:prstClr val="black"/>
                  </a:solidFill>
                  <a:latin typeface="Arial" panose="020B0604020202020204" pitchFamily="34" charset="0"/>
                  <a:cs typeface="Arial" panose="020B0604020202020204" pitchFamily="34" charset="0"/>
                </a:rPr>
                <a:t>l</a:t>
              </a:r>
              <a:r>
                <a:rPr lang="en-US" sz="4000" b="1" dirty="0" err="1">
                  <a:solidFill>
                    <a:srgbClr val="FF0000"/>
                  </a:solidFill>
                  <a:latin typeface="Arial" panose="020B0604020202020204" pitchFamily="34" charset="0"/>
                  <a:cs typeface="Arial" panose="020B0604020202020204" pitchFamily="34" charset="0"/>
                </a:rPr>
                <a:t>ủng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a:t>
              </a:r>
              <a:r>
                <a:rPr lang="en-US" sz="4000" b="1" dirty="0" err="1">
                  <a:solidFill>
                    <a:srgbClr val="FF0000"/>
                  </a:solidFill>
                  <a:latin typeface="Arial" panose="020B0604020202020204" pitchFamily="34" charset="0"/>
                  <a:cs typeface="Arial" panose="020B0604020202020204" pitchFamily="34" charset="0"/>
                </a:rPr>
                <a:t>ủng</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BE2F03F6-B508-4F9D-AD60-52DAEC95052F}"/>
              </a:ext>
            </a:extLst>
          </p:cNvPr>
          <p:cNvGrpSpPr/>
          <p:nvPr/>
        </p:nvGrpSpPr>
        <p:grpSpPr>
          <a:xfrm>
            <a:off x="2979417" y="2299116"/>
            <a:ext cx="3024336" cy="1636449"/>
            <a:chOff x="3805900" y="1770805"/>
            <a:chExt cx="3024336" cy="1636449"/>
          </a:xfrm>
          <a:solidFill>
            <a:srgbClr val="FFCC99"/>
          </a:solidFill>
        </p:grpSpPr>
        <p:sp>
          <p:nvSpPr>
            <p:cNvPr id="38" name="Cloud Callout 12"/>
            <p:cNvSpPr/>
            <p:nvPr/>
          </p:nvSpPr>
          <p:spPr bwMode="auto">
            <a:xfrm>
              <a:off x="3805900" y="1770805"/>
              <a:ext cx="3024336" cy="1636449"/>
            </a:xfrm>
            <a:prstGeom prst="cloudCallout">
              <a:avLst>
                <a:gd name="adj1" fmla="val 57806"/>
                <a:gd name="adj2" fmla="val 8847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6" name="TextBox 15">
              <a:extLst>
                <a:ext uri="{FF2B5EF4-FFF2-40B4-BE49-F238E27FC236}">
                  <a16:creationId xmlns:a16="http://schemas.microsoft.com/office/drawing/2014/main" id="{5697CB9B-2C61-461A-B45E-7948B0B2444A}"/>
                </a:ext>
              </a:extLst>
            </p:cNvPr>
            <p:cNvSpPr txBox="1"/>
            <p:nvPr/>
          </p:nvSpPr>
          <p:spPr>
            <a:xfrm>
              <a:off x="4409957" y="2128000"/>
              <a:ext cx="1879145" cy="707886"/>
            </a:xfrm>
            <a:prstGeom prst="rect">
              <a:avLst/>
            </a:prstGeom>
            <a:grpFill/>
          </p:spPr>
          <p:txBody>
            <a:bodyPr wrap="square" rtlCol="0">
              <a:spAutoFit/>
            </a:bodyPr>
            <a:lstStyle/>
            <a:p>
              <a:r>
                <a:rPr lang="en-US" sz="4000" b="1" dirty="0" err="1">
                  <a:solidFill>
                    <a:prstClr val="black"/>
                  </a:solidFill>
                  <a:latin typeface="Arial" panose="020B0604020202020204" pitchFamily="34" charset="0"/>
                  <a:cs typeface="Arial" panose="020B0604020202020204" pitchFamily="34" charset="0"/>
                </a:rPr>
                <a:t>n</a:t>
              </a:r>
              <a:r>
                <a:rPr lang="en-US" sz="4000" b="1" dirty="0" err="1">
                  <a:solidFill>
                    <a:srgbClr val="FF0000"/>
                  </a:solidFill>
                  <a:latin typeface="Arial" panose="020B0604020202020204" pitchFamily="34" charset="0"/>
                  <a:cs typeface="Arial" panose="020B0604020202020204" pitchFamily="34" charset="0"/>
                </a:rPr>
                <a:t>ặc</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nô</a:t>
              </a:r>
              <a:endParaRPr lang="en-US" sz="4000" b="1" dirty="0">
                <a:solidFill>
                  <a:prstClr val="black"/>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36E598F-3C00-4990-BDFE-184B2D2F17C1}"/>
              </a:ext>
            </a:extLst>
          </p:cNvPr>
          <p:cNvGrpSpPr/>
          <p:nvPr/>
        </p:nvGrpSpPr>
        <p:grpSpPr>
          <a:xfrm>
            <a:off x="6303345" y="758775"/>
            <a:ext cx="2928795" cy="1897536"/>
            <a:chOff x="7384222" y="1350842"/>
            <a:chExt cx="2928795" cy="1897536"/>
          </a:xfrm>
        </p:grpSpPr>
        <p:sp>
          <p:nvSpPr>
            <p:cNvPr id="35" name="Cloud Callout 8"/>
            <p:cNvSpPr/>
            <p:nvPr/>
          </p:nvSpPr>
          <p:spPr bwMode="auto">
            <a:xfrm>
              <a:off x="7384222" y="1350842"/>
              <a:ext cx="2928795" cy="1897536"/>
            </a:xfrm>
            <a:prstGeom prst="cloudCallout">
              <a:avLst>
                <a:gd name="adj1" fmla="val -35418"/>
                <a:gd name="adj2" fmla="val 141157"/>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7" name="TextBox 16">
              <a:extLst>
                <a:ext uri="{FF2B5EF4-FFF2-40B4-BE49-F238E27FC236}">
                  <a16:creationId xmlns:a16="http://schemas.microsoft.com/office/drawing/2014/main" id="{594FE5C6-2078-4A76-83C2-65A4DA03A570}"/>
                </a:ext>
              </a:extLst>
            </p:cNvPr>
            <p:cNvSpPr txBox="1"/>
            <p:nvPr/>
          </p:nvSpPr>
          <p:spPr>
            <a:xfrm>
              <a:off x="7391978" y="1552810"/>
              <a:ext cx="2905536" cy="1323439"/>
            </a:xfrm>
            <a:prstGeom prst="rect">
              <a:avLst/>
            </a:prstGeom>
            <a:noFill/>
          </p:spPr>
          <p:txBody>
            <a:bodyPr wrap="square" rtlCol="0">
              <a:spAutoFit/>
            </a:bodyPr>
            <a:lstStyle/>
            <a:p>
              <a:pPr algn="ctr"/>
              <a:r>
                <a:rPr lang="en-US" sz="4000" b="1" dirty="0" err="1">
                  <a:solidFill>
                    <a:prstClr val="black"/>
                  </a:solidFill>
                  <a:latin typeface="Arial" panose="020B0604020202020204" pitchFamily="34" charset="0"/>
                  <a:cs typeface="Arial" panose="020B0604020202020204" pitchFamily="34" charset="0"/>
                </a:rPr>
                <a:t>béo</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úp</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béo</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íp</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F4B99E4-55E0-42AE-8A24-D336FB1D3132}"/>
              </a:ext>
            </a:extLst>
          </p:cNvPr>
          <p:cNvGrpSpPr/>
          <p:nvPr/>
        </p:nvGrpSpPr>
        <p:grpSpPr>
          <a:xfrm>
            <a:off x="9121271" y="2057604"/>
            <a:ext cx="4264181" cy="1740372"/>
            <a:chOff x="9300586" y="3160683"/>
            <a:chExt cx="3356479" cy="1740372"/>
          </a:xfrm>
          <a:solidFill>
            <a:srgbClr val="FFCC99"/>
          </a:solidFill>
        </p:grpSpPr>
        <p:sp>
          <p:nvSpPr>
            <p:cNvPr id="37" name="Cloud Callout 11"/>
            <p:cNvSpPr/>
            <p:nvPr/>
          </p:nvSpPr>
          <p:spPr bwMode="auto">
            <a:xfrm>
              <a:off x="9300586" y="3160683"/>
              <a:ext cx="2592288" cy="1740372"/>
            </a:xfrm>
            <a:prstGeom prst="cloudCallout">
              <a:avLst>
                <a:gd name="adj1" fmla="val -107692"/>
                <a:gd name="adj2" fmla="val 8718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8" name="TextBox 17">
              <a:extLst>
                <a:ext uri="{FF2B5EF4-FFF2-40B4-BE49-F238E27FC236}">
                  <a16:creationId xmlns:a16="http://schemas.microsoft.com/office/drawing/2014/main" id="{E4A12B4C-E0D4-483F-951B-2D228F3C5193}"/>
                </a:ext>
              </a:extLst>
            </p:cNvPr>
            <p:cNvSpPr txBox="1"/>
            <p:nvPr/>
          </p:nvSpPr>
          <p:spPr>
            <a:xfrm>
              <a:off x="9607711" y="3613989"/>
              <a:ext cx="3049354" cy="707886"/>
            </a:xfrm>
            <a:prstGeom prst="rect">
              <a:avLst/>
            </a:prstGeom>
            <a:noFill/>
            <a:ln>
              <a:noFill/>
            </a:ln>
          </p:spPr>
          <p:txBody>
            <a:bodyPr wrap="square" rtlCol="0">
              <a:spAutoFit/>
            </a:bodyPr>
            <a:lstStyle/>
            <a:p>
              <a:r>
                <a:rPr lang="en-US" sz="4000" b="1" dirty="0">
                  <a:solidFill>
                    <a:prstClr val="black"/>
                  </a:solidFill>
                  <a:latin typeface="Arial" panose="020B0604020202020204" pitchFamily="34" charset="0"/>
                  <a:cs typeface="Arial" panose="020B0604020202020204" pitchFamily="34" charset="0"/>
                </a:rPr>
                <a:t>co </a:t>
              </a:r>
              <a:r>
                <a:rPr lang="en-US" sz="4000" b="1" dirty="0" err="1">
                  <a:solidFill>
                    <a:srgbClr val="FF0000"/>
                  </a:solidFill>
                  <a:latin typeface="Arial" panose="020B0604020202020204" pitchFamily="34" charset="0"/>
                  <a:cs typeface="Arial" panose="020B0604020202020204" pitchFamily="34" charset="0"/>
                </a:rPr>
                <a:t>rúm</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lại</a:t>
              </a:r>
              <a:r>
                <a:rPr lang="en-US" sz="4000" b="1" dirty="0">
                  <a:solidFill>
                    <a:prstClr val="black"/>
                  </a:solidFill>
                  <a:latin typeface="Arial" panose="020B0604020202020204" pitchFamily="34" charset="0"/>
                  <a:cs typeface="Arial" panose="020B0604020202020204" pitchFamily="34" charset="0"/>
                </a:rPr>
                <a:t> </a:t>
              </a:r>
            </a:p>
          </p:txBody>
        </p:sp>
      </p:grpSp>
      <p:grpSp>
        <p:nvGrpSpPr>
          <p:cNvPr id="13" name="Group 12">
            <a:extLst>
              <a:ext uri="{FF2B5EF4-FFF2-40B4-BE49-F238E27FC236}">
                <a16:creationId xmlns:a16="http://schemas.microsoft.com/office/drawing/2014/main" id="{F6BFCF59-FE95-44B0-95FA-71952ED1A431}"/>
              </a:ext>
            </a:extLst>
          </p:cNvPr>
          <p:cNvGrpSpPr/>
          <p:nvPr/>
        </p:nvGrpSpPr>
        <p:grpSpPr>
          <a:xfrm>
            <a:off x="-1572056" y="-708077"/>
            <a:ext cx="6949751" cy="3646059"/>
            <a:chOff x="-1572056" y="-708077"/>
            <a:chExt cx="6949751" cy="3646059"/>
          </a:xfrm>
        </p:grpSpPr>
        <p:pic>
          <p:nvPicPr>
            <p:cNvPr id="14" name="图片 1">
              <a:extLst>
                <a:ext uri="{FF2B5EF4-FFF2-40B4-BE49-F238E27FC236}">
                  <a16:creationId xmlns:a16="http://schemas.microsoft.com/office/drawing/2014/main" id="{80838A9E-98E7-4CF2-BCD8-9DBCE739CC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F6687CD5-FACF-4B7B-B2EF-9A48ACB0CBE2}"/>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3" name="Group 22">
            <a:extLst>
              <a:ext uri="{FF2B5EF4-FFF2-40B4-BE49-F238E27FC236}">
                <a16:creationId xmlns:a16="http://schemas.microsoft.com/office/drawing/2014/main" id="{68F45C18-B0C6-412A-AA5E-25FB3419FB30}"/>
              </a:ext>
            </a:extLst>
          </p:cNvPr>
          <p:cNvGrpSpPr/>
          <p:nvPr/>
        </p:nvGrpSpPr>
        <p:grpSpPr>
          <a:xfrm>
            <a:off x="10291946" y="4020556"/>
            <a:ext cx="2936476" cy="1897536"/>
            <a:chOff x="7384222" y="1350842"/>
            <a:chExt cx="2936476" cy="1897536"/>
          </a:xfrm>
        </p:grpSpPr>
        <p:sp>
          <p:nvSpPr>
            <p:cNvPr id="24" name="Cloud Callout 8">
              <a:extLst>
                <a:ext uri="{FF2B5EF4-FFF2-40B4-BE49-F238E27FC236}">
                  <a16:creationId xmlns:a16="http://schemas.microsoft.com/office/drawing/2014/main" id="{D1BF973B-142C-47C9-8B12-AD478A56E2D8}"/>
                </a:ext>
              </a:extLst>
            </p:cNvPr>
            <p:cNvSpPr/>
            <p:nvPr/>
          </p:nvSpPr>
          <p:spPr bwMode="auto">
            <a:xfrm>
              <a:off x="7384222" y="1350842"/>
              <a:ext cx="2928795" cy="1897536"/>
            </a:xfrm>
            <a:prstGeom prst="cloudCallout">
              <a:avLst>
                <a:gd name="adj1" fmla="val -137537"/>
                <a:gd name="adj2" fmla="val -21480"/>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25" name="TextBox 24">
              <a:extLst>
                <a:ext uri="{FF2B5EF4-FFF2-40B4-BE49-F238E27FC236}">
                  <a16:creationId xmlns:a16="http://schemas.microsoft.com/office/drawing/2014/main" id="{2F267DEE-766E-4301-8C00-E5E9FAE6C8AF}"/>
                </a:ext>
              </a:extLst>
            </p:cNvPr>
            <p:cNvSpPr txBox="1"/>
            <p:nvPr/>
          </p:nvSpPr>
          <p:spPr>
            <a:xfrm>
              <a:off x="7415162" y="1889265"/>
              <a:ext cx="2905536" cy="707886"/>
            </a:xfrm>
            <a:prstGeom prst="rect">
              <a:avLst/>
            </a:prstGeom>
            <a:noFill/>
          </p:spPr>
          <p:txBody>
            <a:bodyPr wrap="square" rtlCol="0">
              <a:spAutoFit/>
            </a:bodyPr>
            <a:lstStyle/>
            <a:p>
              <a:pPr algn="ctr"/>
              <a:r>
                <a:rPr lang="en-US" sz="4000" b="1" dirty="0" err="1">
                  <a:solidFill>
                    <a:prstClr val="black"/>
                  </a:solidFill>
                  <a:latin typeface="Arial" panose="020B0604020202020204" pitchFamily="34" charset="0"/>
                  <a:cs typeface="Arial" panose="020B0604020202020204" pitchFamily="34" charset="0"/>
                </a:rPr>
                <a:t>qu</a:t>
              </a:r>
              <a:r>
                <a:rPr lang="en-US" sz="4000" b="1" dirty="0" err="1">
                  <a:solidFill>
                    <a:srgbClr val="FF0000"/>
                  </a:solidFill>
                  <a:latin typeface="Arial" panose="020B0604020202020204" pitchFamily="34" charset="0"/>
                  <a:cs typeface="Arial" panose="020B0604020202020204" pitchFamily="34" charset="0"/>
                </a:rPr>
                <a:t>ang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hẳn</a:t>
              </a:r>
              <a:endParaRPr lang="en-US" sz="40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154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2000"/>
                            </p:stCondLst>
                            <p:childTnLst>
                              <p:par>
                                <p:cTn id="52" presetID="22" presetClass="entr" presetSubtype="4"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4147660" y="2168541"/>
            <a:ext cx="7314987" cy="769441"/>
          </a:xfrm>
          <a:custGeom>
            <a:avLst/>
            <a:gdLst>
              <a:gd name="connsiteX0" fmla="*/ 0 w 7314987"/>
              <a:gd name="connsiteY0" fmla="*/ 0 h 769441"/>
              <a:gd name="connsiteX1" fmla="*/ 416392 w 7314987"/>
              <a:gd name="connsiteY1" fmla="*/ 0 h 769441"/>
              <a:gd name="connsiteX2" fmla="*/ 979083 w 7314987"/>
              <a:gd name="connsiteY2" fmla="*/ 0 h 769441"/>
              <a:gd name="connsiteX3" fmla="*/ 1614924 w 7314987"/>
              <a:gd name="connsiteY3" fmla="*/ 0 h 769441"/>
              <a:gd name="connsiteX4" fmla="*/ 1958166 w 7314987"/>
              <a:gd name="connsiteY4" fmla="*/ 0 h 769441"/>
              <a:gd name="connsiteX5" fmla="*/ 2520857 w 7314987"/>
              <a:gd name="connsiteY5" fmla="*/ 0 h 769441"/>
              <a:gd name="connsiteX6" fmla="*/ 3229848 w 7314987"/>
              <a:gd name="connsiteY6" fmla="*/ 0 h 769441"/>
              <a:gd name="connsiteX7" fmla="*/ 3646240 w 7314987"/>
              <a:gd name="connsiteY7" fmla="*/ 0 h 769441"/>
              <a:gd name="connsiteX8" fmla="*/ 4355231 w 7314987"/>
              <a:gd name="connsiteY8" fmla="*/ 0 h 769441"/>
              <a:gd name="connsiteX9" fmla="*/ 4991072 w 7314987"/>
              <a:gd name="connsiteY9" fmla="*/ 0 h 769441"/>
              <a:gd name="connsiteX10" fmla="*/ 5553763 w 7314987"/>
              <a:gd name="connsiteY10" fmla="*/ 0 h 769441"/>
              <a:gd name="connsiteX11" fmla="*/ 6043305 w 7314987"/>
              <a:gd name="connsiteY11" fmla="*/ 0 h 769441"/>
              <a:gd name="connsiteX12" fmla="*/ 6386546 w 7314987"/>
              <a:gd name="connsiteY12" fmla="*/ 0 h 769441"/>
              <a:gd name="connsiteX13" fmla="*/ 6729788 w 7314987"/>
              <a:gd name="connsiteY13" fmla="*/ 0 h 769441"/>
              <a:gd name="connsiteX14" fmla="*/ 7314987 w 7314987"/>
              <a:gd name="connsiteY14" fmla="*/ 0 h 769441"/>
              <a:gd name="connsiteX15" fmla="*/ 7314987 w 7314987"/>
              <a:gd name="connsiteY15" fmla="*/ 369332 h 769441"/>
              <a:gd name="connsiteX16" fmla="*/ 7314987 w 7314987"/>
              <a:gd name="connsiteY16" fmla="*/ 769441 h 769441"/>
              <a:gd name="connsiteX17" fmla="*/ 6971745 w 7314987"/>
              <a:gd name="connsiteY17" fmla="*/ 769441 h 769441"/>
              <a:gd name="connsiteX18" fmla="*/ 6262754 w 7314987"/>
              <a:gd name="connsiteY18" fmla="*/ 769441 h 769441"/>
              <a:gd name="connsiteX19" fmla="*/ 5773213 w 7314987"/>
              <a:gd name="connsiteY19" fmla="*/ 769441 h 769441"/>
              <a:gd name="connsiteX20" fmla="*/ 5429971 w 7314987"/>
              <a:gd name="connsiteY20" fmla="*/ 769441 h 769441"/>
              <a:gd name="connsiteX21" fmla="*/ 4794130 w 7314987"/>
              <a:gd name="connsiteY21" fmla="*/ 769441 h 769441"/>
              <a:gd name="connsiteX22" fmla="*/ 4085139 w 7314987"/>
              <a:gd name="connsiteY22" fmla="*/ 769441 h 769441"/>
              <a:gd name="connsiteX23" fmla="*/ 3595597 w 7314987"/>
              <a:gd name="connsiteY23" fmla="*/ 769441 h 769441"/>
              <a:gd name="connsiteX24" fmla="*/ 3179206 w 7314987"/>
              <a:gd name="connsiteY24" fmla="*/ 769441 h 769441"/>
              <a:gd name="connsiteX25" fmla="*/ 2689664 w 7314987"/>
              <a:gd name="connsiteY25" fmla="*/ 769441 h 769441"/>
              <a:gd name="connsiteX26" fmla="*/ 1980673 w 7314987"/>
              <a:gd name="connsiteY26" fmla="*/ 769441 h 769441"/>
              <a:gd name="connsiteX27" fmla="*/ 1344832 w 7314987"/>
              <a:gd name="connsiteY27" fmla="*/ 769441 h 769441"/>
              <a:gd name="connsiteX28" fmla="*/ 928441 w 7314987"/>
              <a:gd name="connsiteY28" fmla="*/ 769441 h 769441"/>
              <a:gd name="connsiteX29" fmla="*/ 512049 w 7314987"/>
              <a:gd name="connsiteY29" fmla="*/ 769441 h 769441"/>
              <a:gd name="connsiteX30" fmla="*/ 0 w 7314987"/>
              <a:gd name="connsiteY30" fmla="*/ 769441 h 769441"/>
              <a:gd name="connsiteX31" fmla="*/ 0 w 7314987"/>
              <a:gd name="connsiteY31" fmla="*/ 400109 h 769441"/>
              <a:gd name="connsiteX32" fmla="*/ 0 w 7314987"/>
              <a:gd name="connsiteY3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14987" h="769441" fill="none" extrusionOk="0">
                <a:moveTo>
                  <a:pt x="0" y="0"/>
                </a:moveTo>
                <a:cubicBezTo>
                  <a:pt x="135891" y="-28171"/>
                  <a:pt x="270817" y="1066"/>
                  <a:pt x="416392" y="0"/>
                </a:cubicBezTo>
                <a:cubicBezTo>
                  <a:pt x="561967" y="-1066"/>
                  <a:pt x="803100" y="22756"/>
                  <a:pt x="979083" y="0"/>
                </a:cubicBezTo>
                <a:cubicBezTo>
                  <a:pt x="1155066" y="-22756"/>
                  <a:pt x="1367938" y="6462"/>
                  <a:pt x="1614924" y="0"/>
                </a:cubicBezTo>
                <a:cubicBezTo>
                  <a:pt x="1861910" y="-6462"/>
                  <a:pt x="1789336" y="11326"/>
                  <a:pt x="1958166" y="0"/>
                </a:cubicBezTo>
                <a:cubicBezTo>
                  <a:pt x="2126996" y="-11326"/>
                  <a:pt x="2245641" y="16267"/>
                  <a:pt x="2520857" y="0"/>
                </a:cubicBezTo>
                <a:cubicBezTo>
                  <a:pt x="2796073" y="-16267"/>
                  <a:pt x="3064659" y="14182"/>
                  <a:pt x="3229848" y="0"/>
                </a:cubicBezTo>
                <a:cubicBezTo>
                  <a:pt x="3395037" y="-14182"/>
                  <a:pt x="3453227" y="48796"/>
                  <a:pt x="3646240" y="0"/>
                </a:cubicBezTo>
                <a:cubicBezTo>
                  <a:pt x="3839253" y="-48796"/>
                  <a:pt x="4163295" y="46648"/>
                  <a:pt x="4355231" y="0"/>
                </a:cubicBezTo>
                <a:cubicBezTo>
                  <a:pt x="4547167" y="-46648"/>
                  <a:pt x="4810509" y="47089"/>
                  <a:pt x="4991072" y="0"/>
                </a:cubicBezTo>
                <a:cubicBezTo>
                  <a:pt x="5171635" y="-47089"/>
                  <a:pt x="5339152" y="42982"/>
                  <a:pt x="5553763" y="0"/>
                </a:cubicBezTo>
                <a:cubicBezTo>
                  <a:pt x="5768374" y="-42982"/>
                  <a:pt x="5851653" y="56939"/>
                  <a:pt x="6043305" y="0"/>
                </a:cubicBezTo>
                <a:cubicBezTo>
                  <a:pt x="6234957" y="-56939"/>
                  <a:pt x="6315294" y="17111"/>
                  <a:pt x="6386546" y="0"/>
                </a:cubicBezTo>
                <a:cubicBezTo>
                  <a:pt x="6457798" y="-17111"/>
                  <a:pt x="6655746" y="8640"/>
                  <a:pt x="6729788" y="0"/>
                </a:cubicBezTo>
                <a:cubicBezTo>
                  <a:pt x="6803830" y="-8640"/>
                  <a:pt x="7027226" y="21236"/>
                  <a:pt x="7314987" y="0"/>
                </a:cubicBezTo>
                <a:cubicBezTo>
                  <a:pt x="7335570" y="103709"/>
                  <a:pt x="7298917" y="235702"/>
                  <a:pt x="7314987" y="369332"/>
                </a:cubicBezTo>
                <a:cubicBezTo>
                  <a:pt x="7331057" y="502962"/>
                  <a:pt x="7308531" y="684276"/>
                  <a:pt x="7314987" y="769441"/>
                </a:cubicBezTo>
                <a:cubicBezTo>
                  <a:pt x="7207849" y="799019"/>
                  <a:pt x="7092157" y="768774"/>
                  <a:pt x="6971745" y="769441"/>
                </a:cubicBezTo>
                <a:cubicBezTo>
                  <a:pt x="6851333" y="770108"/>
                  <a:pt x="6612190" y="708681"/>
                  <a:pt x="6262754" y="769441"/>
                </a:cubicBezTo>
                <a:cubicBezTo>
                  <a:pt x="5913318" y="830201"/>
                  <a:pt x="5970088" y="756703"/>
                  <a:pt x="5773213" y="769441"/>
                </a:cubicBezTo>
                <a:cubicBezTo>
                  <a:pt x="5576338" y="782179"/>
                  <a:pt x="5562747" y="747446"/>
                  <a:pt x="5429971" y="769441"/>
                </a:cubicBezTo>
                <a:cubicBezTo>
                  <a:pt x="5297195" y="791436"/>
                  <a:pt x="5074731" y="755310"/>
                  <a:pt x="4794130" y="769441"/>
                </a:cubicBezTo>
                <a:cubicBezTo>
                  <a:pt x="4513529" y="783572"/>
                  <a:pt x="4278074" y="692891"/>
                  <a:pt x="4085139" y="769441"/>
                </a:cubicBezTo>
                <a:cubicBezTo>
                  <a:pt x="3892204" y="845991"/>
                  <a:pt x="3837581" y="749738"/>
                  <a:pt x="3595597" y="769441"/>
                </a:cubicBezTo>
                <a:cubicBezTo>
                  <a:pt x="3353613" y="789144"/>
                  <a:pt x="3275595" y="742422"/>
                  <a:pt x="3179206" y="769441"/>
                </a:cubicBezTo>
                <a:cubicBezTo>
                  <a:pt x="3082817" y="796460"/>
                  <a:pt x="2843365" y="755212"/>
                  <a:pt x="2689664" y="769441"/>
                </a:cubicBezTo>
                <a:cubicBezTo>
                  <a:pt x="2535963" y="783670"/>
                  <a:pt x="2123136" y="709866"/>
                  <a:pt x="1980673" y="769441"/>
                </a:cubicBezTo>
                <a:cubicBezTo>
                  <a:pt x="1838210" y="829016"/>
                  <a:pt x="1535579" y="760277"/>
                  <a:pt x="1344832" y="769441"/>
                </a:cubicBezTo>
                <a:cubicBezTo>
                  <a:pt x="1154085" y="778605"/>
                  <a:pt x="1061281" y="730715"/>
                  <a:pt x="928441" y="769441"/>
                </a:cubicBezTo>
                <a:cubicBezTo>
                  <a:pt x="795601" y="808167"/>
                  <a:pt x="608709" y="749285"/>
                  <a:pt x="512049" y="769441"/>
                </a:cubicBezTo>
                <a:cubicBezTo>
                  <a:pt x="415389" y="789597"/>
                  <a:pt x="166029" y="738859"/>
                  <a:pt x="0" y="769441"/>
                </a:cubicBezTo>
                <a:cubicBezTo>
                  <a:pt x="-25657" y="619719"/>
                  <a:pt x="4542" y="574162"/>
                  <a:pt x="0" y="400109"/>
                </a:cubicBezTo>
                <a:cubicBezTo>
                  <a:pt x="-4542" y="226056"/>
                  <a:pt x="2236" y="105245"/>
                  <a:pt x="0" y="0"/>
                </a:cubicBezTo>
                <a:close/>
              </a:path>
              <a:path w="7314987" h="769441" stroke="0" extrusionOk="0">
                <a:moveTo>
                  <a:pt x="0" y="0"/>
                </a:moveTo>
                <a:cubicBezTo>
                  <a:pt x="174146" y="-21562"/>
                  <a:pt x="288925" y="33308"/>
                  <a:pt x="416392" y="0"/>
                </a:cubicBezTo>
                <a:cubicBezTo>
                  <a:pt x="543859" y="-33308"/>
                  <a:pt x="722592" y="3054"/>
                  <a:pt x="979083" y="0"/>
                </a:cubicBezTo>
                <a:cubicBezTo>
                  <a:pt x="1235574" y="-3054"/>
                  <a:pt x="1484128" y="66701"/>
                  <a:pt x="1614924" y="0"/>
                </a:cubicBezTo>
                <a:cubicBezTo>
                  <a:pt x="1745720" y="-66701"/>
                  <a:pt x="1801154" y="22895"/>
                  <a:pt x="1958166" y="0"/>
                </a:cubicBezTo>
                <a:cubicBezTo>
                  <a:pt x="2115178" y="-22895"/>
                  <a:pt x="2415130" y="13869"/>
                  <a:pt x="2594007" y="0"/>
                </a:cubicBezTo>
                <a:cubicBezTo>
                  <a:pt x="2772884" y="-13869"/>
                  <a:pt x="3048478" y="27808"/>
                  <a:pt x="3302998" y="0"/>
                </a:cubicBezTo>
                <a:cubicBezTo>
                  <a:pt x="3557518" y="-27808"/>
                  <a:pt x="3587093" y="43978"/>
                  <a:pt x="3719390" y="0"/>
                </a:cubicBezTo>
                <a:cubicBezTo>
                  <a:pt x="3851687" y="-43978"/>
                  <a:pt x="3975683" y="28310"/>
                  <a:pt x="4062631" y="0"/>
                </a:cubicBezTo>
                <a:cubicBezTo>
                  <a:pt x="4149579" y="-28310"/>
                  <a:pt x="4312247" y="10169"/>
                  <a:pt x="4479023" y="0"/>
                </a:cubicBezTo>
                <a:cubicBezTo>
                  <a:pt x="4645799" y="-10169"/>
                  <a:pt x="4921673" y="5284"/>
                  <a:pt x="5041714" y="0"/>
                </a:cubicBezTo>
                <a:cubicBezTo>
                  <a:pt x="5161755" y="-5284"/>
                  <a:pt x="5280940" y="11718"/>
                  <a:pt x="5458106" y="0"/>
                </a:cubicBezTo>
                <a:cubicBezTo>
                  <a:pt x="5635272" y="-11718"/>
                  <a:pt x="5786848" y="31990"/>
                  <a:pt x="5874497" y="0"/>
                </a:cubicBezTo>
                <a:cubicBezTo>
                  <a:pt x="5962146" y="-31990"/>
                  <a:pt x="6117264" y="12081"/>
                  <a:pt x="6290889" y="0"/>
                </a:cubicBezTo>
                <a:cubicBezTo>
                  <a:pt x="6464514" y="-12081"/>
                  <a:pt x="6904210" y="73831"/>
                  <a:pt x="7314987" y="0"/>
                </a:cubicBezTo>
                <a:cubicBezTo>
                  <a:pt x="7344982" y="181457"/>
                  <a:pt x="7311436" y="287369"/>
                  <a:pt x="7314987" y="377026"/>
                </a:cubicBezTo>
                <a:cubicBezTo>
                  <a:pt x="7318538" y="466683"/>
                  <a:pt x="7295536" y="575675"/>
                  <a:pt x="7314987" y="769441"/>
                </a:cubicBezTo>
                <a:cubicBezTo>
                  <a:pt x="7217651" y="809454"/>
                  <a:pt x="7100205" y="746652"/>
                  <a:pt x="6898595" y="769441"/>
                </a:cubicBezTo>
                <a:cubicBezTo>
                  <a:pt x="6696985" y="792230"/>
                  <a:pt x="6629752" y="763660"/>
                  <a:pt x="6409054" y="769441"/>
                </a:cubicBezTo>
                <a:cubicBezTo>
                  <a:pt x="6188356" y="775222"/>
                  <a:pt x="6216262" y="747347"/>
                  <a:pt x="6065812" y="769441"/>
                </a:cubicBezTo>
                <a:cubicBezTo>
                  <a:pt x="5915362" y="791535"/>
                  <a:pt x="5592212" y="705634"/>
                  <a:pt x="5356821" y="769441"/>
                </a:cubicBezTo>
                <a:cubicBezTo>
                  <a:pt x="5121430" y="833248"/>
                  <a:pt x="5108180" y="731609"/>
                  <a:pt x="5013580" y="769441"/>
                </a:cubicBezTo>
                <a:cubicBezTo>
                  <a:pt x="4918980" y="807273"/>
                  <a:pt x="4535268" y="740794"/>
                  <a:pt x="4377738" y="769441"/>
                </a:cubicBezTo>
                <a:cubicBezTo>
                  <a:pt x="4220208" y="798088"/>
                  <a:pt x="3943999" y="750724"/>
                  <a:pt x="3815047" y="769441"/>
                </a:cubicBezTo>
                <a:cubicBezTo>
                  <a:pt x="3686095" y="788158"/>
                  <a:pt x="3477264" y="705129"/>
                  <a:pt x="3179206" y="769441"/>
                </a:cubicBezTo>
                <a:cubicBezTo>
                  <a:pt x="2881148" y="833753"/>
                  <a:pt x="2930600" y="767547"/>
                  <a:pt x="2762814" y="769441"/>
                </a:cubicBezTo>
                <a:cubicBezTo>
                  <a:pt x="2595028" y="771335"/>
                  <a:pt x="2409525" y="729423"/>
                  <a:pt x="2200123" y="769441"/>
                </a:cubicBezTo>
                <a:cubicBezTo>
                  <a:pt x="1990721" y="809459"/>
                  <a:pt x="2017774" y="728661"/>
                  <a:pt x="1856881" y="769441"/>
                </a:cubicBezTo>
                <a:cubicBezTo>
                  <a:pt x="1695988" y="810221"/>
                  <a:pt x="1547900" y="726656"/>
                  <a:pt x="1294190" y="769441"/>
                </a:cubicBezTo>
                <a:cubicBezTo>
                  <a:pt x="1040480" y="812226"/>
                  <a:pt x="838166" y="735306"/>
                  <a:pt x="658349" y="769441"/>
                </a:cubicBezTo>
                <a:cubicBezTo>
                  <a:pt x="478532" y="803576"/>
                  <a:pt x="252335" y="749027"/>
                  <a:pt x="0" y="769441"/>
                </a:cubicBezTo>
                <a:cubicBezTo>
                  <a:pt x="-8947" y="668103"/>
                  <a:pt x="210" y="519105"/>
                  <a:pt x="0" y="407804"/>
                </a:cubicBezTo>
                <a:cubicBezTo>
                  <a:pt x="-210" y="296503"/>
                  <a:pt x="9757" y="97032"/>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a:solidFill>
                  <a:prstClr val="black"/>
                </a:solidFill>
                <a:latin typeface="Times New Roman" panose="02020603050405020304" pitchFamily="18" charset="0"/>
                <a:cs typeface="Times New Roman" panose="02020603050405020304" pitchFamily="18" charset="0"/>
              </a:rPr>
              <a:t>Ai </a:t>
            </a:r>
            <a:r>
              <a:rPr lang="en-US" altLang="en-US" sz="4400" b="1" dirty="0" err="1">
                <a:solidFill>
                  <a:prstClr val="black"/>
                </a:solidFill>
                <a:latin typeface="Times New Roman" panose="02020603050405020304" pitchFamily="18" charset="0"/>
                <a:cs typeface="Times New Roman" panose="02020603050405020304" pitchFamily="18" charset="0"/>
              </a:rPr>
              <a:t>đứng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chóp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này</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id="{E187245E-1728-472B-B9D9-B10352FEB629}"/>
              </a:ext>
            </a:extLst>
          </p:cNvPr>
          <p:cNvSpPr/>
          <p:nvPr/>
        </p:nvSpPr>
        <p:spPr>
          <a:xfrm>
            <a:off x="4147660" y="3722333"/>
            <a:ext cx="8925423" cy="769441"/>
          </a:xfrm>
          <a:custGeom>
            <a:avLst/>
            <a:gdLst>
              <a:gd name="connsiteX0" fmla="*/ 0 w 8925423"/>
              <a:gd name="connsiteY0" fmla="*/ 0 h 769441"/>
              <a:gd name="connsiteX1" fmla="*/ 416520 w 8925423"/>
              <a:gd name="connsiteY1" fmla="*/ 0 h 769441"/>
              <a:gd name="connsiteX2" fmla="*/ 1190056 w 8925423"/>
              <a:gd name="connsiteY2" fmla="*/ 0 h 769441"/>
              <a:gd name="connsiteX3" fmla="*/ 1606576 w 8925423"/>
              <a:gd name="connsiteY3" fmla="*/ 0 h 769441"/>
              <a:gd name="connsiteX4" fmla="*/ 2380113 w 8925423"/>
              <a:gd name="connsiteY4" fmla="*/ 0 h 769441"/>
              <a:gd name="connsiteX5" fmla="*/ 3064395 w 8925423"/>
              <a:gd name="connsiteY5" fmla="*/ 0 h 769441"/>
              <a:gd name="connsiteX6" fmla="*/ 3659423 w 8925423"/>
              <a:gd name="connsiteY6" fmla="*/ 0 h 769441"/>
              <a:gd name="connsiteX7" fmla="*/ 4165197 w 8925423"/>
              <a:gd name="connsiteY7" fmla="*/ 0 h 769441"/>
              <a:gd name="connsiteX8" fmla="*/ 4492463 w 8925423"/>
              <a:gd name="connsiteY8" fmla="*/ 0 h 769441"/>
              <a:gd name="connsiteX9" fmla="*/ 4819728 w 8925423"/>
              <a:gd name="connsiteY9" fmla="*/ 0 h 769441"/>
              <a:gd name="connsiteX10" fmla="*/ 5146994 w 8925423"/>
              <a:gd name="connsiteY10" fmla="*/ 0 h 769441"/>
              <a:gd name="connsiteX11" fmla="*/ 5563514 w 8925423"/>
              <a:gd name="connsiteY11" fmla="*/ 0 h 769441"/>
              <a:gd name="connsiteX12" fmla="*/ 5890779 w 8925423"/>
              <a:gd name="connsiteY12" fmla="*/ 0 h 769441"/>
              <a:gd name="connsiteX13" fmla="*/ 6218045 w 8925423"/>
              <a:gd name="connsiteY13" fmla="*/ 0 h 769441"/>
              <a:gd name="connsiteX14" fmla="*/ 6545310 w 8925423"/>
              <a:gd name="connsiteY14" fmla="*/ 0 h 769441"/>
              <a:gd name="connsiteX15" fmla="*/ 7140338 w 8925423"/>
              <a:gd name="connsiteY15" fmla="*/ 0 h 769441"/>
              <a:gd name="connsiteX16" fmla="*/ 7556858 w 8925423"/>
              <a:gd name="connsiteY16" fmla="*/ 0 h 769441"/>
              <a:gd name="connsiteX17" fmla="*/ 8151886 w 8925423"/>
              <a:gd name="connsiteY17" fmla="*/ 0 h 769441"/>
              <a:gd name="connsiteX18" fmla="*/ 8925423 w 8925423"/>
              <a:gd name="connsiteY18" fmla="*/ 0 h 769441"/>
              <a:gd name="connsiteX19" fmla="*/ 8925423 w 8925423"/>
              <a:gd name="connsiteY19" fmla="*/ 369332 h 769441"/>
              <a:gd name="connsiteX20" fmla="*/ 8925423 w 8925423"/>
              <a:gd name="connsiteY20" fmla="*/ 769441 h 769441"/>
              <a:gd name="connsiteX21" fmla="*/ 8151886 w 8925423"/>
              <a:gd name="connsiteY21" fmla="*/ 769441 h 769441"/>
              <a:gd name="connsiteX22" fmla="*/ 7378350 w 8925423"/>
              <a:gd name="connsiteY22" fmla="*/ 769441 h 769441"/>
              <a:gd name="connsiteX23" fmla="*/ 6694067 w 8925423"/>
              <a:gd name="connsiteY23" fmla="*/ 769441 h 769441"/>
              <a:gd name="connsiteX24" fmla="*/ 6277548 w 8925423"/>
              <a:gd name="connsiteY24" fmla="*/ 769441 h 769441"/>
              <a:gd name="connsiteX25" fmla="*/ 5861028 w 8925423"/>
              <a:gd name="connsiteY25" fmla="*/ 769441 h 769441"/>
              <a:gd name="connsiteX26" fmla="*/ 5533762 w 8925423"/>
              <a:gd name="connsiteY26" fmla="*/ 769441 h 769441"/>
              <a:gd name="connsiteX27" fmla="*/ 5117243 w 8925423"/>
              <a:gd name="connsiteY27" fmla="*/ 769441 h 769441"/>
              <a:gd name="connsiteX28" fmla="*/ 4432960 w 8925423"/>
              <a:gd name="connsiteY28" fmla="*/ 769441 h 769441"/>
              <a:gd name="connsiteX29" fmla="*/ 3927186 w 8925423"/>
              <a:gd name="connsiteY29" fmla="*/ 769441 h 769441"/>
              <a:gd name="connsiteX30" fmla="*/ 3510666 w 8925423"/>
              <a:gd name="connsiteY30" fmla="*/ 769441 h 769441"/>
              <a:gd name="connsiteX31" fmla="*/ 3004892 w 8925423"/>
              <a:gd name="connsiteY31" fmla="*/ 769441 h 769441"/>
              <a:gd name="connsiteX32" fmla="*/ 2231356 w 8925423"/>
              <a:gd name="connsiteY32" fmla="*/ 769441 h 769441"/>
              <a:gd name="connsiteX33" fmla="*/ 1725582 w 8925423"/>
              <a:gd name="connsiteY33" fmla="*/ 769441 h 769441"/>
              <a:gd name="connsiteX34" fmla="*/ 1130554 w 8925423"/>
              <a:gd name="connsiteY34" fmla="*/ 769441 h 769441"/>
              <a:gd name="connsiteX35" fmla="*/ 0 w 8925423"/>
              <a:gd name="connsiteY35" fmla="*/ 769441 h 769441"/>
              <a:gd name="connsiteX36" fmla="*/ 0 w 8925423"/>
              <a:gd name="connsiteY36" fmla="*/ 369332 h 769441"/>
              <a:gd name="connsiteX37" fmla="*/ 0 w 8925423"/>
              <a:gd name="connsiteY3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25423" h="769441" fill="none" extrusionOk="0">
                <a:moveTo>
                  <a:pt x="0" y="0"/>
                </a:moveTo>
                <a:cubicBezTo>
                  <a:pt x="149796" y="-45284"/>
                  <a:pt x="332875" y="23095"/>
                  <a:pt x="416520" y="0"/>
                </a:cubicBezTo>
                <a:cubicBezTo>
                  <a:pt x="500165" y="-23095"/>
                  <a:pt x="972935" y="59435"/>
                  <a:pt x="1190056" y="0"/>
                </a:cubicBezTo>
                <a:cubicBezTo>
                  <a:pt x="1407177" y="-59435"/>
                  <a:pt x="1483257" y="42465"/>
                  <a:pt x="1606576" y="0"/>
                </a:cubicBezTo>
                <a:cubicBezTo>
                  <a:pt x="1729895" y="-42465"/>
                  <a:pt x="2058368" y="26924"/>
                  <a:pt x="2380113" y="0"/>
                </a:cubicBezTo>
                <a:cubicBezTo>
                  <a:pt x="2701858" y="-26924"/>
                  <a:pt x="2809846" y="38251"/>
                  <a:pt x="3064395" y="0"/>
                </a:cubicBezTo>
                <a:cubicBezTo>
                  <a:pt x="3318944" y="-38251"/>
                  <a:pt x="3458490" y="37087"/>
                  <a:pt x="3659423" y="0"/>
                </a:cubicBezTo>
                <a:cubicBezTo>
                  <a:pt x="3860356" y="-37087"/>
                  <a:pt x="3999860" y="9108"/>
                  <a:pt x="4165197" y="0"/>
                </a:cubicBezTo>
                <a:cubicBezTo>
                  <a:pt x="4330534" y="-9108"/>
                  <a:pt x="4387414" y="29779"/>
                  <a:pt x="4492463" y="0"/>
                </a:cubicBezTo>
                <a:cubicBezTo>
                  <a:pt x="4597512" y="-29779"/>
                  <a:pt x="4722226" y="14698"/>
                  <a:pt x="4819728" y="0"/>
                </a:cubicBezTo>
                <a:cubicBezTo>
                  <a:pt x="4917230" y="-14698"/>
                  <a:pt x="5076819" y="15926"/>
                  <a:pt x="5146994" y="0"/>
                </a:cubicBezTo>
                <a:cubicBezTo>
                  <a:pt x="5217169" y="-15926"/>
                  <a:pt x="5363878" y="11533"/>
                  <a:pt x="5563514" y="0"/>
                </a:cubicBezTo>
                <a:cubicBezTo>
                  <a:pt x="5763150" y="-11533"/>
                  <a:pt x="5756552" y="30211"/>
                  <a:pt x="5890779" y="0"/>
                </a:cubicBezTo>
                <a:cubicBezTo>
                  <a:pt x="6025007" y="-30211"/>
                  <a:pt x="6149080" y="33585"/>
                  <a:pt x="6218045" y="0"/>
                </a:cubicBezTo>
                <a:cubicBezTo>
                  <a:pt x="6287010" y="-33585"/>
                  <a:pt x="6465173" y="21044"/>
                  <a:pt x="6545310" y="0"/>
                </a:cubicBezTo>
                <a:cubicBezTo>
                  <a:pt x="6625448" y="-21044"/>
                  <a:pt x="6996604" y="24745"/>
                  <a:pt x="7140338" y="0"/>
                </a:cubicBezTo>
                <a:cubicBezTo>
                  <a:pt x="7284072" y="-24745"/>
                  <a:pt x="7379328" y="14260"/>
                  <a:pt x="7556858" y="0"/>
                </a:cubicBezTo>
                <a:cubicBezTo>
                  <a:pt x="7734388" y="-14260"/>
                  <a:pt x="8022263" y="41599"/>
                  <a:pt x="8151886" y="0"/>
                </a:cubicBezTo>
                <a:cubicBezTo>
                  <a:pt x="8281509" y="-41599"/>
                  <a:pt x="8603364" y="89196"/>
                  <a:pt x="8925423" y="0"/>
                </a:cubicBezTo>
                <a:cubicBezTo>
                  <a:pt x="8955681" y="149251"/>
                  <a:pt x="8896844" y="288248"/>
                  <a:pt x="8925423" y="369332"/>
                </a:cubicBezTo>
                <a:cubicBezTo>
                  <a:pt x="8954002" y="450416"/>
                  <a:pt x="8916518" y="643382"/>
                  <a:pt x="8925423" y="769441"/>
                </a:cubicBezTo>
                <a:cubicBezTo>
                  <a:pt x="8718138" y="810719"/>
                  <a:pt x="8315562" y="726446"/>
                  <a:pt x="8151886" y="769441"/>
                </a:cubicBezTo>
                <a:cubicBezTo>
                  <a:pt x="7988210" y="812436"/>
                  <a:pt x="7645546" y="747122"/>
                  <a:pt x="7378350" y="769441"/>
                </a:cubicBezTo>
                <a:cubicBezTo>
                  <a:pt x="7111154" y="791760"/>
                  <a:pt x="6949278" y="705505"/>
                  <a:pt x="6694067" y="769441"/>
                </a:cubicBezTo>
                <a:cubicBezTo>
                  <a:pt x="6438856" y="833377"/>
                  <a:pt x="6459272" y="743181"/>
                  <a:pt x="6277548" y="769441"/>
                </a:cubicBezTo>
                <a:cubicBezTo>
                  <a:pt x="6095824" y="795701"/>
                  <a:pt x="6015939" y="755815"/>
                  <a:pt x="5861028" y="769441"/>
                </a:cubicBezTo>
                <a:cubicBezTo>
                  <a:pt x="5706117" y="783067"/>
                  <a:pt x="5631530" y="765139"/>
                  <a:pt x="5533762" y="769441"/>
                </a:cubicBezTo>
                <a:cubicBezTo>
                  <a:pt x="5435994" y="773743"/>
                  <a:pt x="5259008" y="749306"/>
                  <a:pt x="5117243" y="769441"/>
                </a:cubicBezTo>
                <a:cubicBezTo>
                  <a:pt x="4975478" y="789576"/>
                  <a:pt x="4701046" y="692787"/>
                  <a:pt x="4432960" y="769441"/>
                </a:cubicBezTo>
                <a:cubicBezTo>
                  <a:pt x="4164874" y="846095"/>
                  <a:pt x="4066500" y="722922"/>
                  <a:pt x="3927186" y="769441"/>
                </a:cubicBezTo>
                <a:cubicBezTo>
                  <a:pt x="3787872" y="815960"/>
                  <a:pt x="3653982" y="745821"/>
                  <a:pt x="3510666" y="769441"/>
                </a:cubicBezTo>
                <a:cubicBezTo>
                  <a:pt x="3367350" y="793061"/>
                  <a:pt x="3226645" y="713782"/>
                  <a:pt x="3004892" y="769441"/>
                </a:cubicBezTo>
                <a:cubicBezTo>
                  <a:pt x="2783139" y="825100"/>
                  <a:pt x="2570514" y="695630"/>
                  <a:pt x="2231356" y="769441"/>
                </a:cubicBezTo>
                <a:cubicBezTo>
                  <a:pt x="1892198" y="843252"/>
                  <a:pt x="1898586" y="731487"/>
                  <a:pt x="1725582" y="769441"/>
                </a:cubicBezTo>
                <a:cubicBezTo>
                  <a:pt x="1552578" y="807395"/>
                  <a:pt x="1394170" y="765809"/>
                  <a:pt x="1130554" y="769441"/>
                </a:cubicBezTo>
                <a:cubicBezTo>
                  <a:pt x="866938" y="773073"/>
                  <a:pt x="293487" y="637426"/>
                  <a:pt x="0" y="769441"/>
                </a:cubicBezTo>
                <a:cubicBezTo>
                  <a:pt x="-39177" y="602422"/>
                  <a:pt x="26799" y="559420"/>
                  <a:pt x="0" y="369332"/>
                </a:cubicBezTo>
                <a:cubicBezTo>
                  <a:pt x="-26799" y="179244"/>
                  <a:pt x="7" y="106522"/>
                  <a:pt x="0" y="0"/>
                </a:cubicBezTo>
                <a:close/>
              </a:path>
              <a:path w="8925423" h="769441" stroke="0" extrusionOk="0">
                <a:moveTo>
                  <a:pt x="0" y="0"/>
                </a:moveTo>
                <a:cubicBezTo>
                  <a:pt x="169884" y="-37214"/>
                  <a:pt x="219953" y="24968"/>
                  <a:pt x="416520" y="0"/>
                </a:cubicBezTo>
                <a:cubicBezTo>
                  <a:pt x="613087" y="-24968"/>
                  <a:pt x="717941" y="70262"/>
                  <a:pt x="1011548" y="0"/>
                </a:cubicBezTo>
                <a:cubicBezTo>
                  <a:pt x="1305155" y="-70262"/>
                  <a:pt x="1524773" y="20206"/>
                  <a:pt x="1695830" y="0"/>
                </a:cubicBezTo>
                <a:cubicBezTo>
                  <a:pt x="1866887" y="-20206"/>
                  <a:pt x="1944316" y="9389"/>
                  <a:pt x="2023096" y="0"/>
                </a:cubicBezTo>
                <a:cubicBezTo>
                  <a:pt x="2101876" y="-9389"/>
                  <a:pt x="2470777" y="68835"/>
                  <a:pt x="2707378" y="0"/>
                </a:cubicBezTo>
                <a:cubicBezTo>
                  <a:pt x="2943979" y="-68835"/>
                  <a:pt x="3113820" y="50205"/>
                  <a:pt x="3480915" y="0"/>
                </a:cubicBezTo>
                <a:cubicBezTo>
                  <a:pt x="3848010" y="-50205"/>
                  <a:pt x="3743091" y="43978"/>
                  <a:pt x="3897435" y="0"/>
                </a:cubicBezTo>
                <a:cubicBezTo>
                  <a:pt x="4051779" y="-43978"/>
                  <a:pt x="4100568" y="10446"/>
                  <a:pt x="4224700" y="0"/>
                </a:cubicBezTo>
                <a:cubicBezTo>
                  <a:pt x="4348833" y="-10446"/>
                  <a:pt x="4460727" y="4374"/>
                  <a:pt x="4641220" y="0"/>
                </a:cubicBezTo>
                <a:cubicBezTo>
                  <a:pt x="4821713" y="-4374"/>
                  <a:pt x="5072952" y="53418"/>
                  <a:pt x="5236248" y="0"/>
                </a:cubicBezTo>
                <a:cubicBezTo>
                  <a:pt x="5399544" y="-53418"/>
                  <a:pt x="5467331" y="36913"/>
                  <a:pt x="5652768" y="0"/>
                </a:cubicBezTo>
                <a:cubicBezTo>
                  <a:pt x="5838205" y="-36913"/>
                  <a:pt x="5931023" y="18133"/>
                  <a:pt x="6069288" y="0"/>
                </a:cubicBezTo>
                <a:cubicBezTo>
                  <a:pt x="6207553" y="-18133"/>
                  <a:pt x="6375819" y="46687"/>
                  <a:pt x="6485807" y="0"/>
                </a:cubicBezTo>
                <a:cubicBezTo>
                  <a:pt x="6595795" y="-46687"/>
                  <a:pt x="7002569" y="60766"/>
                  <a:pt x="7259344" y="0"/>
                </a:cubicBezTo>
                <a:cubicBezTo>
                  <a:pt x="7516119" y="-60766"/>
                  <a:pt x="7606596" y="37753"/>
                  <a:pt x="7765118" y="0"/>
                </a:cubicBezTo>
                <a:cubicBezTo>
                  <a:pt x="7923640" y="-37753"/>
                  <a:pt x="8045553" y="8932"/>
                  <a:pt x="8270892" y="0"/>
                </a:cubicBezTo>
                <a:cubicBezTo>
                  <a:pt x="8496231" y="-8932"/>
                  <a:pt x="8624511" y="39047"/>
                  <a:pt x="8925423" y="0"/>
                </a:cubicBezTo>
                <a:cubicBezTo>
                  <a:pt x="8940975" y="140146"/>
                  <a:pt x="8919331" y="283199"/>
                  <a:pt x="8925423" y="384721"/>
                </a:cubicBezTo>
                <a:cubicBezTo>
                  <a:pt x="8931515" y="486243"/>
                  <a:pt x="8903949" y="615447"/>
                  <a:pt x="8925423" y="769441"/>
                </a:cubicBezTo>
                <a:cubicBezTo>
                  <a:pt x="8751774" y="792072"/>
                  <a:pt x="8477832" y="743363"/>
                  <a:pt x="8330395" y="769441"/>
                </a:cubicBezTo>
                <a:cubicBezTo>
                  <a:pt x="8182958" y="795519"/>
                  <a:pt x="8138832" y="741311"/>
                  <a:pt x="8003129" y="769441"/>
                </a:cubicBezTo>
                <a:cubicBezTo>
                  <a:pt x="7867426" y="797571"/>
                  <a:pt x="7609629" y="724768"/>
                  <a:pt x="7318847" y="769441"/>
                </a:cubicBezTo>
                <a:cubicBezTo>
                  <a:pt x="7028065" y="814114"/>
                  <a:pt x="6867839" y="757207"/>
                  <a:pt x="6723819" y="769441"/>
                </a:cubicBezTo>
                <a:cubicBezTo>
                  <a:pt x="6579799" y="781675"/>
                  <a:pt x="6240448" y="704950"/>
                  <a:pt x="6039536" y="769441"/>
                </a:cubicBezTo>
                <a:cubicBezTo>
                  <a:pt x="5838624" y="833932"/>
                  <a:pt x="5782080" y="757484"/>
                  <a:pt x="5623016" y="769441"/>
                </a:cubicBezTo>
                <a:cubicBezTo>
                  <a:pt x="5463952" y="781398"/>
                  <a:pt x="5237852" y="714789"/>
                  <a:pt x="5027988" y="769441"/>
                </a:cubicBezTo>
                <a:cubicBezTo>
                  <a:pt x="4818124" y="824093"/>
                  <a:pt x="4816356" y="759092"/>
                  <a:pt x="4700723" y="769441"/>
                </a:cubicBezTo>
                <a:cubicBezTo>
                  <a:pt x="4585090" y="779790"/>
                  <a:pt x="4273893" y="721039"/>
                  <a:pt x="4105695" y="769441"/>
                </a:cubicBezTo>
                <a:cubicBezTo>
                  <a:pt x="3937497" y="817843"/>
                  <a:pt x="3585829" y="745443"/>
                  <a:pt x="3421412" y="769441"/>
                </a:cubicBezTo>
                <a:cubicBezTo>
                  <a:pt x="3256995" y="793439"/>
                  <a:pt x="2889177" y="765060"/>
                  <a:pt x="2647875" y="769441"/>
                </a:cubicBezTo>
                <a:cubicBezTo>
                  <a:pt x="2406573" y="773822"/>
                  <a:pt x="2406341" y="736562"/>
                  <a:pt x="2320610" y="769441"/>
                </a:cubicBezTo>
                <a:cubicBezTo>
                  <a:pt x="2234880" y="802320"/>
                  <a:pt x="1991514" y="750678"/>
                  <a:pt x="1814836" y="769441"/>
                </a:cubicBezTo>
                <a:cubicBezTo>
                  <a:pt x="1638158" y="788204"/>
                  <a:pt x="1407155" y="756105"/>
                  <a:pt x="1041299" y="769441"/>
                </a:cubicBezTo>
                <a:cubicBezTo>
                  <a:pt x="675443" y="782777"/>
                  <a:pt x="219694" y="674416"/>
                  <a:pt x="0" y="769441"/>
                </a:cubicBezTo>
                <a:cubicBezTo>
                  <a:pt x="-26239" y="677325"/>
                  <a:pt x="5338" y="489240"/>
                  <a:pt x="0" y="377026"/>
                </a:cubicBezTo>
                <a:cubicBezTo>
                  <a:pt x="-5338" y="264813"/>
                  <a:pt x="8832" y="15545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err="1">
                <a:solidFill>
                  <a:prstClr val="black"/>
                </a:solidFill>
                <a:latin typeface="Times New Roman" panose="02020603050405020304" pitchFamily="18" charset="0"/>
                <a:cs typeface="Times New Roman" panose="02020603050405020304" pitchFamily="18" charset="0"/>
              </a:rPr>
              <a:t>Có</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phá</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hết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các</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không</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4147661" y="5200168"/>
            <a:ext cx="5453540" cy="769441"/>
          </a:xfrm>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 name="connsiteX0" fmla="*/ 0 w 5453540"/>
              <a:gd name="connsiteY0" fmla="*/ 0 h 769441"/>
              <a:gd name="connsiteX1" fmla="*/ 436283 w 5453540"/>
              <a:gd name="connsiteY1" fmla="*/ 0 h 769441"/>
              <a:gd name="connsiteX2" fmla="*/ 981637 w 5453540"/>
              <a:gd name="connsiteY2" fmla="*/ 0 h 769441"/>
              <a:gd name="connsiteX3" fmla="*/ 1581527 w 5453540"/>
              <a:gd name="connsiteY3" fmla="*/ 0 h 769441"/>
              <a:gd name="connsiteX4" fmla="*/ 1963274 w 5453540"/>
              <a:gd name="connsiteY4" fmla="*/ 0 h 769441"/>
              <a:gd name="connsiteX5" fmla="*/ 2563164 w 5453540"/>
              <a:gd name="connsiteY5" fmla="*/ 0 h 769441"/>
              <a:gd name="connsiteX6" fmla="*/ 3217589 w 5453540"/>
              <a:gd name="connsiteY6" fmla="*/ 0 h 769441"/>
              <a:gd name="connsiteX7" fmla="*/ 3653872 w 5453540"/>
              <a:gd name="connsiteY7" fmla="*/ 0 h 769441"/>
              <a:gd name="connsiteX8" fmla="*/ 4035620 w 5453540"/>
              <a:gd name="connsiteY8" fmla="*/ 0 h 769441"/>
              <a:gd name="connsiteX9" fmla="*/ 4471903 w 5453540"/>
              <a:gd name="connsiteY9" fmla="*/ 0 h 769441"/>
              <a:gd name="connsiteX10" fmla="*/ 5453540 w 5453540"/>
              <a:gd name="connsiteY10" fmla="*/ 0 h 769441"/>
              <a:gd name="connsiteX11" fmla="*/ 5453540 w 5453540"/>
              <a:gd name="connsiteY11" fmla="*/ 369332 h 769441"/>
              <a:gd name="connsiteX12" fmla="*/ 5453540 w 5453540"/>
              <a:gd name="connsiteY12" fmla="*/ 769441 h 769441"/>
              <a:gd name="connsiteX13" fmla="*/ 4908186 w 5453540"/>
              <a:gd name="connsiteY13" fmla="*/ 769441 h 769441"/>
              <a:gd name="connsiteX14" fmla="*/ 4471903 w 5453540"/>
              <a:gd name="connsiteY14" fmla="*/ 769441 h 769441"/>
              <a:gd name="connsiteX15" fmla="*/ 4090155 w 5453540"/>
              <a:gd name="connsiteY15" fmla="*/ 769441 h 769441"/>
              <a:gd name="connsiteX16" fmla="*/ 3599336 w 5453540"/>
              <a:gd name="connsiteY16" fmla="*/ 769441 h 769441"/>
              <a:gd name="connsiteX17" fmla="*/ 3217589 w 5453540"/>
              <a:gd name="connsiteY17" fmla="*/ 769441 h 769441"/>
              <a:gd name="connsiteX18" fmla="*/ 2726770 w 5453540"/>
              <a:gd name="connsiteY18" fmla="*/ 769441 h 769441"/>
              <a:gd name="connsiteX19" fmla="*/ 2345022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44056" y="-32393"/>
                  <a:pt x="282149" y="-31194"/>
                  <a:pt x="436283" y="0"/>
                </a:cubicBezTo>
                <a:cubicBezTo>
                  <a:pt x="533331" y="-1884"/>
                  <a:pt x="719526" y="-25955"/>
                  <a:pt x="872566" y="0"/>
                </a:cubicBezTo>
                <a:cubicBezTo>
                  <a:pt x="1023243" y="43414"/>
                  <a:pt x="1208190" y="35255"/>
                  <a:pt x="1472456" y="0"/>
                </a:cubicBezTo>
                <a:cubicBezTo>
                  <a:pt x="1738053" y="-30162"/>
                  <a:pt x="1710240" y="17531"/>
                  <a:pt x="1854204" y="0"/>
                </a:cubicBezTo>
                <a:cubicBezTo>
                  <a:pt x="2019239" y="-15205"/>
                  <a:pt x="2063284" y="14628"/>
                  <a:pt x="2235951" y="0"/>
                </a:cubicBezTo>
                <a:cubicBezTo>
                  <a:pt x="2422547" y="-34269"/>
                  <a:pt x="2526126" y="41563"/>
                  <a:pt x="2672235" y="0"/>
                </a:cubicBezTo>
                <a:cubicBezTo>
                  <a:pt x="2840716" y="-58707"/>
                  <a:pt x="2960114" y="36102"/>
                  <a:pt x="3053982" y="0"/>
                </a:cubicBezTo>
                <a:cubicBezTo>
                  <a:pt x="3132694" y="-33853"/>
                  <a:pt x="3381122" y="5626"/>
                  <a:pt x="3490266" y="0"/>
                </a:cubicBezTo>
                <a:cubicBezTo>
                  <a:pt x="3588177" y="-62218"/>
                  <a:pt x="3873037" y="49906"/>
                  <a:pt x="4035620" y="0"/>
                </a:cubicBezTo>
                <a:cubicBezTo>
                  <a:pt x="4216205" y="-4310"/>
                  <a:pt x="4447947" y="20376"/>
                  <a:pt x="4635509" y="0"/>
                </a:cubicBezTo>
                <a:cubicBezTo>
                  <a:pt x="4880737" y="-118870"/>
                  <a:pt x="5168229" y="74358"/>
                  <a:pt x="5453540" y="0"/>
                </a:cubicBezTo>
                <a:cubicBezTo>
                  <a:pt x="5497513" y="132719"/>
                  <a:pt x="5436981" y="235746"/>
                  <a:pt x="5453540" y="384721"/>
                </a:cubicBezTo>
                <a:cubicBezTo>
                  <a:pt x="5460992" y="508471"/>
                  <a:pt x="5435790" y="665995"/>
                  <a:pt x="5453540" y="769441"/>
                </a:cubicBezTo>
                <a:cubicBezTo>
                  <a:pt x="5215503" y="807679"/>
                  <a:pt x="5066616" y="720264"/>
                  <a:pt x="4962721" y="769441"/>
                </a:cubicBezTo>
                <a:cubicBezTo>
                  <a:pt x="4813877" y="841408"/>
                  <a:pt x="4634634" y="688632"/>
                  <a:pt x="4362832" y="769441"/>
                </a:cubicBezTo>
                <a:cubicBezTo>
                  <a:pt x="4115028" y="826625"/>
                  <a:pt x="3927884" y="752650"/>
                  <a:pt x="3817478" y="769441"/>
                </a:cubicBezTo>
                <a:cubicBezTo>
                  <a:pt x="3678019" y="784972"/>
                  <a:pt x="3450710" y="739873"/>
                  <a:pt x="3326659" y="769441"/>
                </a:cubicBezTo>
                <a:cubicBezTo>
                  <a:pt x="3231822" y="850792"/>
                  <a:pt x="3033451" y="772343"/>
                  <a:pt x="2835841" y="769441"/>
                </a:cubicBezTo>
                <a:cubicBezTo>
                  <a:pt x="2625431" y="797049"/>
                  <a:pt x="2346313" y="708332"/>
                  <a:pt x="2181416" y="769441"/>
                </a:cubicBezTo>
                <a:cubicBezTo>
                  <a:pt x="2064553" y="807305"/>
                  <a:pt x="1810358" y="729601"/>
                  <a:pt x="1690597" y="769441"/>
                </a:cubicBezTo>
                <a:cubicBezTo>
                  <a:pt x="1565284" y="801115"/>
                  <a:pt x="1447906" y="754719"/>
                  <a:pt x="1308850" y="769441"/>
                </a:cubicBezTo>
                <a:cubicBezTo>
                  <a:pt x="1133289" y="839153"/>
                  <a:pt x="944807" y="677269"/>
                  <a:pt x="708960" y="769441"/>
                </a:cubicBezTo>
                <a:cubicBezTo>
                  <a:pt x="424260" y="829031"/>
                  <a:pt x="301283" y="743073"/>
                  <a:pt x="0" y="769441"/>
                </a:cubicBezTo>
                <a:cubicBezTo>
                  <a:pt x="-60482" y="605147"/>
                  <a:pt x="30114" y="446469"/>
                  <a:pt x="0" y="377026"/>
                </a:cubicBezTo>
                <a:cubicBezTo>
                  <a:pt x="-20932" y="280758"/>
                  <a:pt x="32132" y="116986"/>
                  <a:pt x="0" y="0"/>
                </a:cubicBezTo>
                <a:close/>
              </a:path>
              <a:path w="5453540" h="769441" stroke="0" extrusionOk="0">
                <a:moveTo>
                  <a:pt x="0" y="0"/>
                </a:moveTo>
                <a:cubicBezTo>
                  <a:pt x="110168" y="-54924"/>
                  <a:pt x="330016" y="67746"/>
                  <a:pt x="436283" y="0"/>
                </a:cubicBezTo>
                <a:cubicBezTo>
                  <a:pt x="534952" y="-51755"/>
                  <a:pt x="877119" y="51823"/>
                  <a:pt x="981637" y="0"/>
                </a:cubicBezTo>
                <a:cubicBezTo>
                  <a:pt x="1138549" y="-31169"/>
                  <a:pt x="1406933" y="79204"/>
                  <a:pt x="1581527" y="0"/>
                </a:cubicBezTo>
                <a:cubicBezTo>
                  <a:pt x="1765540" y="-74230"/>
                  <a:pt x="1783067" y="37323"/>
                  <a:pt x="1963274" y="0"/>
                </a:cubicBezTo>
                <a:cubicBezTo>
                  <a:pt x="2123277" y="-18335"/>
                  <a:pt x="2271330" y="9555"/>
                  <a:pt x="2563164" y="0"/>
                </a:cubicBezTo>
                <a:cubicBezTo>
                  <a:pt x="2872476" y="-20391"/>
                  <a:pt x="2953156" y="38361"/>
                  <a:pt x="3217589" y="0"/>
                </a:cubicBezTo>
                <a:cubicBezTo>
                  <a:pt x="3492704" y="-45844"/>
                  <a:pt x="3486032" y="8417"/>
                  <a:pt x="3653872" y="0"/>
                </a:cubicBezTo>
                <a:cubicBezTo>
                  <a:pt x="3831931" y="778"/>
                  <a:pt x="3890292" y="43511"/>
                  <a:pt x="4035620" y="0"/>
                </a:cubicBezTo>
                <a:cubicBezTo>
                  <a:pt x="4163019" y="-30495"/>
                  <a:pt x="4296579" y="-5877"/>
                  <a:pt x="4471903" y="0"/>
                </a:cubicBezTo>
                <a:cubicBezTo>
                  <a:pt x="4636967" y="55713"/>
                  <a:pt x="5179489" y="184175"/>
                  <a:pt x="5453540" y="0"/>
                </a:cubicBezTo>
                <a:cubicBezTo>
                  <a:pt x="5479912" y="111635"/>
                  <a:pt x="5422169" y="287232"/>
                  <a:pt x="5453540" y="369332"/>
                </a:cubicBezTo>
                <a:cubicBezTo>
                  <a:pt x="5462888" y="463708"/>
                  <a:pt x="5430701" y="653985"/>
                  <a:pt x="5453540" y="769441"/>
                </a:cubicBezTo>
                <a:cubicBezTo>
                  <a:pt x="5256984" y="805689"/>
                  <a:pt x="5058428" y="722083"/>
                  <a:pt x="4908186" y="769441"/>
                </a:cubicBezTo>
                <a:cubicBezTo>
                  <a:pt x="4688321" y="835276"/>
                  <a:pt x="4557697" y="737474"/>
                  <a:pt x="4471903" y="769441"/>
                </a:cubicBezTo>
                <a:cubicBezTo>
                  <a:pt x="4364788" y="828864"/>
                  <a:pt x="4237644" y="733208"/>
                  <a:pt x="4090155" y="769441"/>
                </a:cubicBezTo>
                <a:cubicBezTo>
                  <a:pt x="3950614" y="788264"/>
                  <a:pt x="3781793" y="707631"/>
                  <a:pt x="3599336" y="769441"/>
                </a:cubicBezTo>
                <a:cubicBezTo>
                  <a:pt x="3398819" y="805352"/>
                  <a:pt x="3349974" y="748516"/>
                  <a:pt x="3217589" y="769441"/>
                </a:cubicBezTo>
                <a:cubicBezTo>
                  <a:pt x="3048927" y="810869"/>
                  <a:pt x="2879480" y="758881"/>
                  <a:pt x="2726770" y="769441"/>
                </a:cubicBezTo>
                <a:cubicBezTo>
                  <a:pt x="2540753" y="796650"/>
                  <a:pt x="2492726" y="738053"/>
                  <a:pt x="2345022" y="769441"/>
                </a:cubicBezTo>
                <a:cubicBezTo>
                  <a:pt x="2156923" y="813324"/>
                  <a:pt x="2002772" y="660165"/>
                  <a:pt x="1690597" y="769441"/>
                </a:cubicBezTo>
                <a:cubicBezTo>
                  <a:pt x="1377116" y="841018"/>
                  <a:pt x="1457034" y="727946"/>
                  <a:pt x="1308850" y="769441"/>
                </a:cubicBezTo>
                <a:cubicBezTo>
                  <a:pt x="1146270" y="769544"/>
                  <a:pt x="932114" y="704351"/>
                  <a:pt x="708960" y="769441"/>
                </a:cubicBezTo>
                <a:cubicBezTo>
                  <a:pt x="483738" y="800201"/>
                  <a:pt x="302726" y="803189"/>
                  <a:pt x="0" y="769441"/>
                </a:cubicBezTo>
                <a:cubicBezTo>
                  <a:pt x="-34900" y="568283"/>
                  <a:pt x="11944" y="543469"/>
                  <a:pt x="0" y="377026"/>
                </a:cubicBezTo>
                <a:cubicBezTo>
                  <a:pt x="-6415" y="215587"/>
                  <a:pt x="14826" y="126423"/>
                  <a:pt x="0" y="0"/>
                </a:cubicBezTo>
                <a:close/>
              </a:path>
              <a:path w="5453540" h="769441" fill="none" stroke="0" extrusionOk="0">
                <a:moveTo>
                  <a:pt x="0" y="0"/>
                </a:moveTo>
                <a:cubicBezTo>
                  <a:pt x="149235" y="-13200"/>
                  <a:pt x="323045" y="32057"/>
                  <a:pt x="436283" y="0"/>
                </a:cubicBezTo>
                <a:cubicBezTo>
                  <a:pt x="550393" y="8324"/>
                  <a:pt x="708130" y="18275"/>
                  <a:pt x="872566" y="0"/>
                </a:cubicBezTo>
                <a:cubicBezTo>
                  <a:pt x="1011922" y="-26728"/>
                  <a:pt x="1189813" y="20723"/>
                  <a:pt x="1472456" y="0"/>
                </a:cubicBezTo>
                <a:cubicBezTo>
                  <a:pt x="1735765" y="-24278"/>
                  <a:pt x="1703585" y="8454"/>
                  <a:pt x="1854204" y="0"/>
                </a:cubicBezTo>
                <a:cubicBezTo>
                  <a:pt x="2009996" y="-13949"/>
                  <a:pt x="2068589" y="17816"/>
                  <a:pt x="2235951" y="0"/>
                </a:cubicBezTo>
                <a:cubicBezTo>
                  <a:pt x="2409867" y="4348"/>
                  <a:pt x="2522959" y="26362"/>
                  <a:pt x="2672235" y="0"/>
                </a:cubicBezTo>
                <a:cubicBezTo>
                  <a:pt x="2815777" y="-47815"/>
                  <a:pt x="2930709" y="52714"/>
                  <a:pt x="3053982" y="0"/>
                </a:cubicBezTo>
                <a:cubicBezTo>
                  <a:pt x="3155806" y="-21418"/>
                  <a:pt x="3380985" y="3089"/>
                  <a:pt x="3490266" y="0"/>
                </a:cubicBezTo>
                <a:cubicBezTo>
                  <a:pt x="3549897" y="-4572"/>
                  <a:pt x="3878976" y="61814"/>
                  <a:pt x="4035620" y="0"/>
                </a:cubicBezTo>
                <a:cubicBezTo>
                  <a:pt x="4223425" y="-52855"/>
                  <a:pt x="4384857" y="80960"/>
                  <a:pt x="4635509" y="0"/>
                </a:cubicBezTo>
                <a:cubicBezTo>
                  <a:pt x="4852792" y="-27483"/>
                  <a:pt x="5209188" y="22846"/>
                  <a:pt x="5453540" y="0"/>
                </a:cubicBezTo>
                <a:cubicBezTo>
                  <a:pt x="5519320" y="119158"/>
                  <a:pt x="5452695" y="280076"/>
                  <a:pt x="5453540" y="384721"/>
                </a:cubicBezTo>
                <a:cubicBezTo>
                  <a:pt x="5448984" y="527132"/>
                  <a:pt x="5440142" y="668640"/>
                  <a:pt x="5453540" y="769441"/>
                </a:cubicBezTo>
                <a:cubicBezTo>
                  <a:pt x="5215507" y="776717"/>
                  <a:pt x="5042615" y="730252"/>
                  <a:pt x="4962721" y="769441"/>
                </a:cubicBezTo>
                <a:cubicBezTo>
                  <a:pt x="4839566" y="809012"/>
                  <a:pt x="4560997" y="745394"/>
                  <a:pt x="4362832" y="769441"/>
                </a:cubicBezTo>
                <a:cubicBezTo>
                  <a:pt x="4152249" y="829559"/>
                  <a:pt x="3927064" y="782558"/>
                  <a:pt x="3817478" y="769441"/>
                </a:cubicBezTo>
                <a:cubicBezTo>
                  <a:pt x="3707199" y="771684"/>
                  <a:pt x="3435301" y="725132"/>
                  <a:pt x="3326659" y="769441"/>
                </a:cubicBezTo>
                <a:cubicBezTo>
                  <a:pt x="3181861" y="819593"/>
                  <a:pt x="3033859" y="784380"/>
                  <a:pt x="2835841" y="769441"/>
                </a:cubicBezTo>
                <a:cubicBezTo>
                  <a:pt x="2635325" y="785754"/>
                  <a:pt x="2355071" y="717865"/>
                  <a:pt x="2181416" y="769441"/>
                </a:cubicBezTo>
                <a:cubicBezTo>
                  <a:pt x="2026918" y="797278"/>
                  <a:pt x="1834229" y="750364"/>
                  <a:pt x="1690597" y="769441"/>
                </a:cubicBezTo>
                <a:cubicBezTo>
                  <a:pt x="1545730" y="781210"/>
                  <a:pt x="1452826" y="749993"/>
                  <a:pt x="1308850" y="769441"/>
                </a:cubicBezTo>
                <a:cubicBezTo>
                  <a:pt x="1145819" y="814224"/>
                  <a:pt x="990906" y="703941"/>
                  <a:pt x="708960" y="769441"/>
                </a:cubicBezTo>
                <a:cubicBezTo>
                  <a:pt x="431585" y="823357"/>
                  <a:pt x="281912" y="705236"/>
                  <a:pt x="0" y="769441"/>
                </a:cubicBezTo>
                <a:cubicBezTo>
                  <a:pt x="-39988" y="602013"/>
                  <a:pt x="17409" y="463817"/>
                  <a:pt x="0" y="377026"/>
                </a:cubicBezTo>
                <a:cubicBezTo>
                  <a:pt x="-24417" y="301253"/>
                  <a:pt x="34061" y="119181"/>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err="1">
                <a:solidFill>
                  <a:prstClr val="black"/>
                </a:solidFill>
                <a:latin typeface="Times New Roman" panose="02020603050405020304" pitchFamily="18" charset="0"/>
                <a:cs typeface="Times New Roman" panose="02020603050405020304" pitchFamily="18" charset="0"/>
              </a:rPr>
              <a:t>Thật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đáng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xấu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hổ</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2D05A467-682C-4F44-8BF4-AFA246F656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7799" y="3264755"/>
            <a:ext cx="2849632" cy="3992938"/>
          </a:xfrm>
          <a:prstGeom prst="rect">
            <a:avLst/>
          </a:prstGeom>
        </p:spPr>
      </p:pic>
    </p:spTree>
    <p:extLst>
      <p:ext uri="{BB962C8B-B14F-4D97-AF65-F5344CB8AC3E}">
        <p14:creationId xmlns:p14="http://schemas.microsoft.com/office/powerpoint/2010/main" val="125217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90">
                                          <p:stCondLst>
                                            <p:cond delay="0"/>
                                          </p:stCondLst>
                                        </p:cTn>
                                        <p:tgtEl>
                                          <p:spTgt spid="30"/>
                                        </p:tgtEl>
                                      </p:cBhvr>
                                    </p:animEffect>
                                    <p:anim calcmode="lin" valueType="num">
                                      <p:cBhvr>
                                        <p:cTn id="2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1" dur="13">
                                          <p:stCondLst>
                                            <p:cond delay="325"/>
                                          </p:stCondLst>
                                        </p:cTn>
                                        <p:tgtEl>
                                          <p:spTgt spid="30"/>
                                        </p:tgtEl>
                                      </p:cBhvr>
                                      <p:to x="100000" y="60000"/>
                                    </p:animScale>
                                    <p:animScale>
                                      <p:cBhvr>
                                        <p:cTn id="32" dur="83" decel="50000">
                                          <p:stCondLst>
                                            <p:cond delay="338"/>
                                          </p:stCondLst>
                                        </p:cTn>
                                        <p:tgtEl>
                                          <p:spTgt spid="30"/>
                                        </p:tgtEl>
                                      </p:cBhvr>
                                      <p:to x="100000" y="100000"/>
                                    </p:animScale>
                                    <p:animScale>
                                      <p:cBhvr>
                                        <p:cTn id="33" dur="13">
                                          <p:stCondLst>
                                            <p:cond delay="656"/>
                                          </p:stCondLst>
                                        </p:cTn>
                                        <p:tgtEl>
                                          <p:spTgt spid="30"/>
                                        </p:tgtEl>
                                      </p:cBhvr>
                                      <p:to x="100000" y="80000"/>
                                    </p:animScale>
                                    <p:animScale>
                                      <p:cBhvr>
                                        <p:cTn id="34" dur="83" decel="50000">
                                          <p:stCondLst>
                                            <p:cond delay="669"/>
                                          </p:stCondLst>
                                        </p:cTn>
                                        <p:tgtEl>
                                          <p:spTgt spid="30"/>
                                        </p:tgtEl>
                                      </p:cBhvr>
                                      <p:to x="100000" y="100000"/>
                                    </p:animScale>
                                    <p:animScale>
                                      <p:cBhvr>
                                        <p:cTn id="35" dur="13">
                                          <p:stCondLst>
                                            <p:cond delay="821"/>
                                          </p:stCondLst>
                                        </p:cTn>
                                        <p:tgtEl>
                                          <p:spTgt spid="30"/>
                                        </p:tgtEl>
                                      </p:cBhvr>
                                      <p:to x="100000" y="90000"/>
                                    </p:animScale>
                                    <p:animScale>
                                      <p:cBhvr>
                                        <p:cTn id="36" dur="83" decel="50000">
                                          <p:stCondLst>
                                            <p:cond delay="834"/>
                                          </p:stCondLst>
                                        </p:cTn>
                                        <p:tgtEl>
                                          <p:spTgt spid="30"/>
                                        </p:tgtEl>
                                      </p:cBhvr>
                                      <p:to x="100000" y="100000"/>
                                    </p:animScale>
                                    <p:animScale>
                                      <p:cBhvr>
                                        <p:cTn id="37" dur="13">
                                          <p:stCondLst>
                                            <p:cond delay="904"/>
                                          </p:stCondLst>
                                        </p:cTn>
                                        <p:tgtEl>
                                          <p:spTgt spid="30"/>
                                        </p:tgtEl>
                                      </p:cBhvr>
                                      <p:to x="100000" y="95000"/>
                                    </p:animScale>
                                    <p:animScale>
                                      <p:cBhvr>
                                        <p:cTn id="38" dur="83" decel="50000">
                                          <p:stCondLst>
                                            <p:cond delay="917"/>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 presetClass="entr" presetSubtype="0" fill="hold" nodeType="afterEffect">
                                  <p:stCondLst>
                                    <p:cond delay="0"/>
                                  </p:stCondLst>
                                  <p:iterate type="lt">
                                    <p:tmAbs val="100"/>
                                  </p:iterate>
                                  <p:childTnLst>
                                    <p:set>
                                      <p:cBhvr>
                                        <p:cTn id="5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entr" presetSubtype="0" fill="hold" nodeType="afterEffect">
                                  <p:stCondLst>
                                    <p:cond delay="0"/>
                                  </p:stCondLst>
                                  <p:iterate type="lt">
                                    <p:tmAbs val="100"/>
                                  </p:iterate>
                                  <p:childTnLst>
                                    <p:set>
                                      <p:cBhvr>
                                        <p:cTn id="6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163" y="2621676"/>
            <a:ext cx="6943146" cy="48891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5886849" y="545687"/>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nhện</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gộc</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Scale>
                                      <p:cBhvr>
                                        <p:cTn id="26"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2"/>
                                        </p:tgtEl>
                                        <p:attrNameLst>
                                          <p:attrName>ppt_x</p:attrName>
                                          <p:attrName>ppt_y</p:attrName>
                                        </p:attrNameLst>
                                      </p:cBhvr>
                                    </p:animMotion>
                                    <p:animEffect transition="in" filter="fade">
                                      <p:cBhvr>
                                        <p:cTn id="28" dur="1000"/>
                                        <p:tgtEl>
                                          <p:spTgt spid="42"/>
                                        </p:tgtEl>
                                      </p:cBhvr>
                                    </p:animEffect>
                                  </p:childTnLst>
                                </p:cTn>
                              </p:par>
                            </p:childTnLst>
                          </p:cTn>
                        </p:par>
                        <p:par>
                          <p:cTn id="29" fill="hold">
                            <p:stCondLst>
                              <p:cond delay="1000"/>
                            </p:stCondLst>
                            <p:childTnLst>
                              <p:par>
                                <p:cTn id="30" presetID="4" presetClass="entr" presetSubtype="16"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ox(in)">
                                      <p:cBhvr>
                                        <p:cTn id="3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1610</Words>
  <Application>Microsoft Office PowerPoint</Application>
  <PresentationFormat>Custom</PresentationFormat>
  <Paragraphs>148</Paragraphs>
  <Slides>26</Slides>
  <Notes>26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UTM Mother</vt:lpstr>
      <vt:lpstr>Arial</vt:lpstr>
      <vt:lpstr>Times New Roman</vt:lpstr>
      <vt:lpstr>Calibri</vt:lpstr>
      <vt:lpstr>Calibri Light</vt:lpstr>
      <vt:lpstr>UTM Sharnay</vt:lpstr>
      <vt:lpstr>UTM Isadora</vt:lpstr>
      <vt:lpstr>汉仪悠然体简</vt:lpstr>
      <vt:lpstr>UTM Tam Le</vt:lpstr>
      <vt:lpstr>汉仪跳跳体简</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
  <cp:lastModifiedBy/>
  <cp:revision>1</cp:revision>
  <dcterms:created xsi:type="dcterms:W3CDTF">2017-03-22T17:40:45Z</dcterms:created>
  <dcterms:modified xsi:type="dcterms:W3CDTF">2022-09-19T13:40:01Z</dcterms:modified>
</cp:coreProperties>
</file>