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</p:sldMasterIdLst>
  <p:notesMasterIdLst>
    <p:notesMasterId r:id="rId42"/>
  </p:notesMasterIdLst>
  <p:sldIdLst>
    <p:sldId id="2007577133" r:id="rId10"/>
    <p:sldId id="360" r:id="rId11"/>
    <p:sldId id="264" r:id="rId12"/>
    <p:sldId id="258" r:id="rId13"/>
    <p:sldId id="470" r:id="rId14"/>
    <p:sldId id="473" r:id="rId15"/>
    <p:sldId id="471" r:id="rId16"/>
    <p:sldId id="2007577123" r:id="rId17"/>
    <p:sldId id="2007577122" r:id="rId18"/>
    <p:sldId id="263" r:id="rId19"/>
    <p:sldId id="474" r:id="rId20"/>
    <p:sldId id="331" r:id="rId21"/>
    <p:sldId id="367" r:id="rId22"/>
    <p:sldId id="2007577096" r:id="rId23"/>
    <p:sldId id="2007577102" r:id="rId24"/>
    <p:sldId id="2007577124" r:id="rId25"/>
    <p:sldId id="2007577103" r:id="rId26"/>
    <p:sldId id="335" r:id="rId27"/>
    <p:sldId id="2007577126" r:id="rId28"/>
    <p:sldId id="2007577127" r:id="rId29"/>
    <p:sldId id="2007577138" r:id="rId30"/>
    <p:sldId id="2007577128" r:id="rId31"/>
    <p:sldId id="2007577135" r:id="rId32"/>
    <p:sldId id="2007577129" r:id="rId33"/>
    <p:sldId id="2007577136" r:id="rId34"/>
    <p:sldId id="2007577107" r:id="rId35"/>
    <p:sldId id="2007577140" r:id="rId36"/>
    <p:sldId id="2007577141" r:id="rId37"/>
    <p:sldId id="2007577137" r:id="rId38"/>
    <p:sldId id="2007577130" r:id="rId39"/>
    <p:sldId id="2007577117" r:id="rId40"/>
    <p:sldId id="200757713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4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89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51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66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702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973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19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9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2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94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98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81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70" r:id="rId8"/>
    <p:sldLayoutId id="214748377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5" Type="http://schemas.openxmlformats.org/officeDocument/2006/relationships/slide" Target="slide1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5" Type="http://schemas.openxmlformats.org/officeDocument/2006/relationships/slide" Target="slide1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9.xml"/><Relationship Id="rId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4" Type="http://schemas.openxmlformats.org/officeDocument/2006/relationships/slide" Target="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5.gif"/><Relationship Id="rId17" Type="http://schemas.openxmlformats.org/officeDocument/2006/relationships/image" Target="../media/image23.gif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5" Type="http://schemas.openxmlformats.org/officeDocument/2006/relationships/image" Target="../media/image21.gif"/><Relationship Id="rId10" Type="http://schemas.openxmlformats.org/officeDocument/2006/relationships/audio" Target="../media/media6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gif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11" Type="http://schemas.openxmlformats.org/officeDocument/2006/relationships/image" Target="../media/image23.gif"/><Relationship Id="rId5" Type="http://schemas.openxmlformats.org/officeDocument/2006/relationships/image" Target="../media/image24.gif"/><Relationship Id="rId15" Type="http://schemas.microsoft.com/office/2007/relationships/hdphoto" Target="../media/hdphoto1.wdp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64" y="-242489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457824" y="1007889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 </a:t>
            </a:r>
            <a:r>
              <a:rPr lang="en-US" altLang="zh-CN" sz="4800" b="1" i="1" kern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800" b="1" i="1" u="none" strike="noStrike" kern="0" cap="none" spc="0" normalizeH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 </a:t>
            </a:r>
            <a:endParaRPr kumimoji="0" lang="en-US" altLang="zh-CN" sz="4800" b="1" i="1" u="none" strike="noStrike" kern="0" cap="none" spc="0" normalizeH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43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82650"/>
            <a:chOff x="4959022" y="1786754"/>
            <a:chExt cx="3461487" cy="2716945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91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tiếng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ngắt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nghỉ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nhịp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31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91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Hiểu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cần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phải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quý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trọng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thời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gian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yêu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lao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động</a:t>
              </a:r>
              <a:endParaRPr lang="en-US" sz="2800" b="1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Mục</a:t>
            </a:r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tiêu</a:t>
            </a:r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học</a:t>
            </a:r>
            <a:endParaRPr lang="en-US" sz="4400" b="1" dirty="0">
              <a:solidFill>
                <a:schemeClr val="bg1"/>
              </a:solidFill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500000000000000" pitchFamily="34" charset="0"/>
                  <a:cs typeface="Calibri Light" panose="020F0302020204030204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1D17AE2F-8926-442D-8155-532894B7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Đọc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đoạn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nối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Đọc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đoạn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nối</a:t>
            </a:r>
            <a:r>
              <a:rPr lang="en-US" sz="3600" b="1" noProof="0" dirty="0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rồi?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Tìm</a:t>
            </a:r>
            <a:r>
              <a:rPr kumimoji="0" lang="en-US" sz="7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hiểu bài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168977" y="829102"/>
            <a:ext cx="5090321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2246268" y="3553906"/>
            <a:ext cx="9208710" cy="899094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2831428" y="3673733"/>
            <a:ext cx="878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gì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075223" y="4462012"/>
            <a:ext cx="774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35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491802" y="1280724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</a:t>
            </a:r>
            <a:r>
              <a:rPr lang="en-US" sz="8000" b="1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i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254307" y="1114176"/>
            <a:ext cx="3957469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211776" y="1098347"/>
            <a:ext cx="4156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g.</a:t>
            </a:r>
            <a:endParaRPr lang="en-US" sz="2400" b="1" dirty="0">
              <a:solidFill>
                <a:srgbClr val="00B0F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8229598" y="1076592"/>
            <a:ext cx="4156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 dirty="0">
              <a:solidFill>
                <a:srgbClr val="7030A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868679" y="3902533"/>
            <a:ext cx="10603609" cy="899094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233055" y="4028914"/>
            <a:ext cx="1055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2. 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bố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ở </a:t>
            </a:r>
            <a:r>
              <a:rPr lang="en-US" sz="3600" b="1" dirty="0" err="1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lại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những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đâu</a:t>
            </a:r>
            <a:r>
              <a:rPr lang="en-US" sz="36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559117" y="4879914"/>
            <a:ext cx="1184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hôm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ở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lúa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0899" y="2155524"/>
            <a:ext cx="12059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78125" y="2163594"/>
            <a:ext cx="9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41588" y="2122029"/>
            <a:ext cx="1048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40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0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401782" y="3761731"/>
            <a:ext cx="11383506" cy="13505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813409" y="3906137"/>
            <a:ext cx="10560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3.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khổ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dặn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</a:p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 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vẫn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576458" y="5295321"/>
            <a:ext cx="774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dặn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96974" y="945638"/>
            <a:ext cx="4156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còn.</a:t>
            </a:r>
          </a:p>
          <a:p>
            <a:pPr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 dirty="0">
              <a:solidFill>
                <a:srgbClr val="7030A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20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Hiểu Hiểu nội dung bài: cần phải biết quý trọng thời gian, yêu lao động</a:t>
            </a:r>
            <a:br>
              <a:rPr lang="en-US" sz="6000" b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</a:br>
            <a:r>
              <a:rPr lang="en-US" sz="6000" b="1" smtClean="0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nội </a:t>
            </a:r>
            <a:r>
              <a:rPr lang="en-US" sz="6000" b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dung bài: cần phải biết quý trọng thời gian, yêu lao động</a:t>
            </a:r>
            <a:br>
              <a:rPr lang="en-US" sz="6000" b="1">
                <a:solidFill>
                  <a:schemeClr val="bg1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228" y="1847852"/>
            <a:ext cx="8534400" cy="1752600"/>
          </a:xfrm>
        </p:spPr>
        <p:txBody>
          <a:bodyPr/>
          <a:lstStyle/>
          <a:p>
            <a:r>
              <a:rPr lang="en-US" smtClean="0"/>
              <a:t>Nội dung: Chúng ta cần phải biết quý trọng thời gian, sức lao động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7403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còn.</a:t>
            </a:r>
          </a:p>
          <a:p>
            <a:pPr>
              <a:lnSpc>
                <a:spcPct val="150000"/>
              </a:lnSpc>
              <a:defRPr/>
            </a:pPr>
            <a:r>
              <a:rPr lang="vi-VN" sz="2400" b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>
              <a:solidFill>
                <a:prstClr val="black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115698" y="6009727"/>
            <a:ext cx="3373089" cy="741364"/>
            <a:chOff x="708943" y="6018639"/>
            <a:chExt cx="5825836" cy="7413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8" y="6018639"/>
              <a:ext cx="53296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bài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0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anose="020B0604020202020204" pitchFamily="34" charset="0"/>
                  <a:cs typeface="Calibri Light" panose="020F030202020403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7403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qua vẫn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còn.</a:t>
            </a:r>
          </a:p>
          <a:p>
            <a:pPr>
              <a:lnSpc>
                <a:spcPct val="150000"/>
              </a:lnSpc>
              <a:defRPr/>
            </a:pPr>
            <a:r>
              <a:rPr lang="vi-VN" sz="2400" b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>
              <a:solidFill>
                <a:prstClr val="black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115698" y="6009727"/>
            <a:ext cx="3373089" cy="741364"/>
            <a:chOff x="708943" y="6018639"/>
            <a:chExt cx="5825836" cy="7413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8" y="6018639"/>
              <a:ext cx="532965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Nhấn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Arial-Rounded" pitchFamily="34" charset="0"/>
                  <a:cs typeface="Calibri Light" panose="020F0302020204030204" pitchFamily="34" charset="0"/>
                </a:rPr>
                <a:t> giọng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442949" y="2197290"/>
            <a:ext cx="914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42949" y="4396854"/>
            <a:ext cx="532263" cy="1137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528549" y="5486400"/>
            <a:ext cx="914400" cy="1592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124643" y="6038164"/>
            <a:ext cx="1232706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14575" y="1651379"/>
            <a:ext cx="638752" cy="813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039647" y="3297238"/>
            <a:ext cx="1232706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045368" y="4388724"/>
            <a:ext cx="638752" cy="813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930659" y="4899546"/>
            <a:ext cx="857388" cy="45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05257" y="5481850"/>
            <a:ext cx="857388" cy="45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711330" y="6033614"/>
            <a:ext cx="857388" cy="45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216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1872654" y="1114176"/>
            <a:ext cx="5090321" cy="67403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cầm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tờ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…….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ngoài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sân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đầu em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cành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hoa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hồng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đến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7525745" y="1098347"/>
            <a:ext cx="41785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hạt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lúa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đồng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chờ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vàng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màu </a:t>
            </a:r>
            <a:r>
              <a:rPr lang="en-US" sz="2400" b="1" smtClean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Ngày hôm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vở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hồng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học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hành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ngày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b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>
              <a:solidFill>
                <a:prstClr val="black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1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  <a:sym typeface="+mn-lt"/>
              </a:rPr>
              <a:t>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1872654" y="1114176"/>
            <a:ext cx="5090321" cy="67403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Em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…………….…….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Xoa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…………….………..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Trên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………………..………….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Nụ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hồng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Đợi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…….…………………..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7525745" y="1098347"/>
            <a:ext cx="417859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…………..……………..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</a:t>
            </a:r>
            <a:r>
              <a:rPr lang="en-US" sz="2400" b="1" smtClean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…………..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đồng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Chín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……………..</a:t>
            </a:r>
            <a:r>
              <a:rPr lang="en-US" sz="2400" b="1" smtClean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-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…………………………….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Trong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………………………………..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…………..……………………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Là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……………………………………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b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                   (Bế Kiến Quốc)</a:t>
            </a:r>
            <a:endParaRPr lang="en-US" sz="2400" b="1">
              <a:solidFill>
                <a:prstClr val="black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AD96DC2-6EF3-4768-8962-07FFBF237F15}"/>
              </a:ext>
            </a:extLst>
          </p:cNvPr>
          <p:cNvSpPr/>
          <p:nvPr/>
        </p:nvSpPr>
        <p:spPr>
          <a:xfrm>
            <a:off x="11472289" y="6268617"/>
            <a:ext cx="625998" cy="4846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021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491802" y="1280724"/>
            <a:ext cx="7016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noProof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tập theo văn bản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3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455" y="0"/>
            <a:ext cx="503154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73179" y="1682751"/>
            <a:ext cx="2762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3291436" y="1711074"/>
            <a:ext cx="78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3929128" y="1716666"/>
            <a:ext cx="114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con,</a:t>
            </a:r>
            <a:endParaRPr lang="en-US" sz="3600" b="1" dirty="0">
              <a:solidFill>
                <a:srgbClr val="00206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4750087" y="1702152"/>
            <a:ext cx="210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nhỏ</a:t>
            </a:r>
            <a:endParaRPr lang="en-US" sz="3600" b="1" dirty="0">
              <a:solidFill>
                <a:srgbClr val="00206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0" y="345950"/>
            <a:ext cx="676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minh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họa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   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  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70565" y="1296986"/>
            <a:ext cx="1486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29128" y="1296986"/>
            <a:ext cx="106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2508642" y="1682751"/>
            <a:ext cx="956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44151" y="2333767"/>
            <a:ext cx="2762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1870507" y="2319252"/>
            <a:ext cx="154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tờ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3187370" y="2334938"/>
            <a:ext cx="189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4873047" y="2336109"/>
            <a:ext cx="189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đèn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2204329" y="2904027"/>
            <a:ext cx="1890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3842967" y="2907656"/>
            <a:ext cx="229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hồng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5790576" y="2920884"/>
            <a:ext cx="229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87094" y="3685005"/>
            <a:ext cx="676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2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ở 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  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Calibri Light" panose="020F0302020204030204" pitchFamily="34" charset="0"/>
                <a:ea typeface="Arial-Rounded" panose="020B0500000000000000" pitchFamily="34" charset="0"/>
                <a:cs typeface="Calibri Light" panose="020F0302020204030204" pitchFamily="34" charset="0"/>
              </a:rPr>
              <a:t> 1.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Arial-Rounded" panose="020B0500000000000000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189291" y="2882715"/>
            <a:ext cx="246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,</a:t>
            </a:r>
          </a:p>
        </p:txBody>
      </p:sp>
      <p:sp>
        <p:nvSpPr>
          <p:cNvPr id="26" name="Oval 25"/>
          <p:cNvSpPr/>
          <p:nvPr/>
        </p:nvSpPr>
        <p:spPr>
          <a:xfrm>
            <a:off x="123056" y="2905499"/>
            <a:ext cx="2147509" cy="802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E7AD17-5F53-4E50-8557-89C99DDC2A3C}"/>
              </a:ext>
            </a:extLst>
          </p:cNvPr>
          <p:cNvSpPr txBox="1"/>
          <p:nvPr/>
        </p:nvSpPr>
        <p:spPr>
          <a:xfrm>
            <a:off x="224506" y="4933951"/>
            <a:ext cx="671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M: </a:t>
            </a: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mênh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libri Light" panose="020F0302020204030204" pitchFamily="34" charset="0"/>
                <a:ea typeface="Arial-Rounded" panose="020B0604020202020204" pitchFamily="34" charset="0"/>
                <a:cs typeface="Calibri Light" panose="020F0302020204030204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alibri Light" panose="020F0302020204030204" pitchFamily="34" charset="0"/>
              <a:ea typeface="Arial-Rounded" panose="020B060402020202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324946" y="4196127"/>
            <a:ext cx="106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7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Hoạt</a:t>
            </a:r>
            <a:r>
              <a:rPr kumimoji="0" lang="en-US" sz="80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động nối tiếp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338286" y="2044004"/>
            <a:ext cx="6806176" cy="20774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1143000" marR="0" lvl="0" indent="-1143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5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/>
              </a:rPr>
              <a:t>Học</a:t>
            </a:r>
            <a:r>
              <a:rPr kumimoji="0" lang="en-US" sz="45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/>
              </a:rPr>
              <a:t> thuộc bài thơ</a:t>
            </a:r>
          </a:p>
          <a:p>
            <a:pPr marL="1143000" marR="0" lvl="0" indent="-1143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500" b="1" kern="10" baseline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Chuẩn</a:t>
            </a:r>
            <a:r>
              <a:rPr lang="en-US" sz="45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bị bài sau: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5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cs typeface="Times New Roman"/>
              </a:rPr>
              <a:t> Niềm vui của Bi và Bống</a:t>
            </a:r>
            <a:endParaRPr kumimoji="0" lang="en-US" sz="45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5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nhỏ có cảm xúc gì khi đã là học sinh lớp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biết hôm nay là ngày bao nhiêu, con xem ở đâu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A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91569" y="187795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B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200" b="1" smtClean="0">
                <a:solidFill>
                  <a:prstClr val="white"/>
                </a:solidFill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200" b="1">
              <a:solidFill>
                <a:prstClr val="white"/>
              </a:solidFill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3200" b="1">
                <a:solidFill>
                  <a:prstClr val="white"/>
                </a:solidFill>
                <a:ea typeface="Arial-Rounded" panose="020B0604020202020204" pitchFamily="34" charset="0"/>
                <a:cs typeface="Arial-Rounded" panose="020B0604020202020204" pitchFamily="34" charset="0"/>
              </a:rPr>
              <a:t>sách</a:t>
            </a:r>
            <a:endParaRPr lang="en-US" sz="3200" b="1" dirty="0">
              <a:solidFill>
                <a:prstClr val="white"/>
              </a:solidFill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D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hộp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bút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0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1" y="0"/>
            <a:ext cx="12172315" cy="68580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11425" y="861060"/>
            <a:ext cx="7666483" cy="2013372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  <a:tabLst>
                <a:tab pos="954405" algn="l"/>
                <a:tab pos="5721985" algn="l"/>
              </a:tabLst>
            </a:pPr>
            <a:r>
              <a:rPr sz="3200" b="1" spc="345" dirty="0">
                <a:latin typeface="HP001 4 hàng" panose="020B0603050302020204" pitchFamily="34" charset="0"/>
                <a:cs typeface="Times New Roman"/>
              </a:rPr>
              <a:t>T</a:t>
            </a:r>
            <a:r>
              <a:rPr sz="3200" b="1" spc="-35" dirty="0">
                <a:latin typeface="HP001 4 hàng" panose="020B0603050302020204" pitchFamily="34" charset="0"/>
                <a:cs typeface="Times New Roman"/>
              </a:rPr>
              <a:t>hứ</a:t>
            </a:r>
            <a:r>
              <a:rPr sz="3200" b="1">
                <a:latin typeface="HP001 4 hàng" panose="020B0603050302020204" pitchFamily="34" charset="0"/>
                <a:cs typeface="Times New Roman"/>
              </a:rPr>
              <a:t>	</a:t>
            </a:r>
            <a:r>
              <a:rPr lang="en-US" sz="3200" b="1" spc="-100" smtClean="0">
                <a:latin typeface="HP001 4 hàng" panose="020B0603050302020204" pitchFamily="34" charset="0"/>
                <a:cs typeface="Arial"/>
              </a:rPr>
              <a:t>tư </a:t>
            </a:r>
            <a:r>
              <a:rPr sz="3200" b="1" spc="-195" smtClean="0">
                <a:latin typeface="HP001 4 hàng" panose="020B0603050302020204" pitchFamily="34" charset="0"/>
                <a:cs typeface="Arial"/>
              </a:rPr>
              <a:t>ngà</a:t>
            </a:r>
            <a:r>
              <a:rPr sz="3200" b="1" spc="-175" smtClean="0">
                <a:latin typeface="HP001 4 hàng" panose="020B0603050302020204" pitchFamily="34" charset="0"/>
                <a:cs typeface="Arial"/>
              </a:rPr>
              <a:t>y</a:t>
            </a:r>
            <a:r>
              <a:rPr sz="3200" b="1" spc="395" smtClean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204" smtClean="0">
                <a:latin typeface="HP001 4 hàng" panose="020B0603050302020204" pitchFamily="34" charset="0"/>
                <a:cs typeface="Arial"/>
              </a:rPr>
              <a:t>7</a:t>
            </a:r>
            <a:r>
              <a:rPr sz="3200" b="1" spc="400" smtClean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-150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3200" b="1" spc="370" dirty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04">
                <a:latin typeface="HP001 4 hàng" panose="020B0603050302020204" pitchFamily="34" charset="0"/>
                <a:cs typeface="Arial"/>
              </a:rPr>
              <a:t>9</a:t>
            </a:r>
            <a:r>
              <a:rPr sz="3200" b="1" spc="40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50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3200" b="1" spc="250"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3200" b="1" spc="95" smtClean="0">
                <a:latin typeface="HP001 4 hàng" panose="020B0603050302020204" pitchFamily="34" charset="0"/>
                <a:cs typeface="Arial"/>
              </a:rPr>
              <a:t>2022</a:t>
            </a:r>
            <a:endParaRPr sz="3200">
              <a:latin typeface="HP001 4 hàng" panose="020B0603050302020204" pitchFamily="34" charset="0"/>
              <a:cs typeface="Arial"/>
            </a:endParaRPr>
          </a:p>
          <a:p>
            <a:pPr marR="772160" algn="ctr">
              <a:lnSpc>
                <a:spcPct val="100000"/>
              </a:lnSpc>
              <a:spcBef>
                <a:spcPts val="1280"/>
              </a:spcBef>
            </a:pPr>
            <a:r>
              <a:rPr lang="en-US" sz="3200" b="1" spc="-195" smtClean="0">
                <a:latin typeface="HP001 4 hàng" panose="020B0603050302020204" pitchFamily="34" charset="0"/>
                <a:cs typeface="Times New Roman"/>
              </a:rPr>
              <a:t>  Tiếng </a:t>
            </a:r>
            <a:r>
              <a:rPr lang="en-US" sz="3200" b="1" spc="-195">
                <a:latin typeface="HP001 4 hàng" panose="020B0603050302020204" pitchFamily="34" charset="0"/>
                <a:cs typeface="Times New Roman"/>
              </a:rPr>
              <a:t>Việt</a:t>
            </a:r>
            <a:endParaRPr lang="en-US" sz="3200">
              <a:latin typeface="HP001 4 hàng" panose="020B0603050302020204" pitchFamily="34" charset="0"/>
              <a:cs typeface="Times New Roman"/>
            </a:endParaRPr>
          </a:p>
          <a:p>
            <a:pPr marL="573405">
              <a:lnSpc>
                <a:spcPct val="100000"/>
              </a:lnSpc>
              <a:spcBef>
                <a:spcPts val="1465"/>
              </a:spcBef>
              <a:tabLst>
                <a:tab pos="2523490" algn="l"/>
                <a:tab pos="4173854" algn="l"/>
              </a:tabLst>
            </a:pPr>
            <a:r>
              <a:rPr lang="en-US" sz="3200" b="1" spc="-60" smtClean="0">
                <a:latin typeface="HP001 4 hàng" panose="020B0603050302020204" pitchFamily="34" charset="0"/>
                <a:cs typeface="Arial"/>
              </a:rPr>
              <a:t>      Đọc: Ngày hôm qua đâu ǟồi?</a:t>
            </a:r>
            <a:endParaRPr sz="3200">
              <a:latin typeface="HP001 4 hàng" panose="020B0603050302020204" pitchFamily="34" charset="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DBBED-6598-4594-B99F-83E9D0D3C46C}"/>
              </a:ext>
            </a:extLst>
          </p:cNvPr>
          <p:cNvSpPr txBox="1"/>
          <p:nvPr/>
        </p:nvSpPr>
        <p:spPr>
          <a:xfrm>
            <a:off x="4899520" y="2985904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Bế Kiến Quốc</a:t>
            </a:r>
            <a:endParaRPr lang="en-US" sz="32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1554</Words>
  <Application>Microsoft Office PowerPoint</Application>
  <PresentationFormat>Widescreen</PresentationFormat>
  <Paragraphs>332</Paragraphs>
  <Slides>32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宋体</vt:lpstr>
      <vt:lpstr>Arial</vt:lpstr>
      <vt:lpstr>Arial-rounded</vt:lpstr>
      <vt:lpstr>Arial-rounded</vt:lpstr>
      <vt:lpstr>Calibri</vt:lpstr>
      <vt:lpstr>Calibri Light</vt:lpstr>
      <vt:lpstr>DengXian</vt:lpstr>
      <vt:lpstr>DengXian</vt:lpstr>
      <vt:lpstr>等线 Light</vt:lpstr>
      <vt:lpstr>HP001 4 hàng</vt:lpstr>
      <vt:lpstr>Montserrat Medium</vt:lpstr>
      <vt:lpstr>Times New Roman</vt:lpstr>
      <vt:lpstr>华康少女文字W5(P)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Hiểu Hiểu nội dung bài: cần phải biết quý trọng thời gian, yêu lao động nội dung bài: cần phải biết quý trọng thời gian, yêu lao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48</cp:revision>
  <dcterms:created xsi:type="dcterms:W3CDTF">2021-07-23T09:05:21Z</dcterms:created>
  <dcterms:modified xsi:type="dcterms:W3CDTF">2022-09-02T13:45:20Z</dcterms:modified>
</cp:coreProperties>
</file>