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3"/>
  </p:handoutMasterIdLst>
  <p:sldIdLst>
    <p:sldId id="305" r:id="rId2"/>
    <p:sldId id="256" r:id="rId3"/>
    <p:sldId id="261" r:id="rId4"/>
    <p:sldId id="263" r:id="rId5"/>
    <p:sldId id="290" r:id="rId6"/>
    <p:sldId id="307" r:id="rId7"/>
    <p:sldId id="308" r:id="rId8"/>
    <p:sldId id="306" r:id="rId9"/>
    <p:sldId id="300" r:id="rId10"/>
    <p:sldId id="301" r:id="rId11"/>
    <p:sldId id="258" r:id="rId12"/>
  </p:sldIdLst>
  <p:sldSz cx="12192000" cy="6858000"/>
  <p:notesSz cx="6858000" cy="9144000"/>
  <p:embeddedFontLst>
    <p:embeddedFont>
      <p:font typeface="#9Slide01 Noi dung ngan" panose="00000600000000000000" pitchFamily="2" charset="0"/>
      <p:regular r:id="rId14"/>
    </p:embeddedFont>
    <p:embeddedFont>
      <p:font typeface="#9Slide02 Noi dung dai" panose="02000000000000000000" pitchFamily="2" charset="0"/>
      <p:regular r:id="rId15"/>
    </p:embeddedFont>
    <p:embeddedFont>
      <p:font typeface="#9Slide03 HelveBold" panose="02040603050506020204" pitchFamily="18" charset="0"/>
      <p:bold r:id="rId16"/>
    </p:embeddedFont>
    <p:embeddedFont>
      <p:font typeface="#9Slide03 Sofia Pro Soft" panose="020B0000000000000000" pitchFamily="34" charset="0"/>
      <p:regular r:id="rId17"/>
    </p:embeddedFont>
    <p:embeddedFont>
      <p:font typeface="#9Slide03 Sofia Pro Soft Bold" panose="020B0000000000000000" pitchFamily="34" charset="0"/>
      <p:bold r:id="rId18"/>
    </p:embeddedFont>
    <p:embeddedFont>
      <p:font typeface="#9Slide03 SVNNexa Rust Sans Bla" panose="020B0606040200020203" pitchFamily="34" charset="0"/>
      <p:bold r:id="rId19"/>
    </p:embeddedFont>
    <p:embeddedFont>
      <p:font typeface="#9Slide07 Crocante" panose="020000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A3A"/>
    <a:srgbClr val="C00000"/>
    <a:srgbClr val="B2DC84"/>
    <a:srgbClr val="ACBF91"/>
    <a:srgbClr val="256EED"/>
    <a:srgbClr val="FDCA3E"/>
    <a:srgbClr val="F3D6C9"/>
    <a:srgbClr val="FFFFFF"/>
    <a:srgbClr val="C3CFCE"/>
    <a:srgbClr val="84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4660"/>
  </p:normalViewPr>
  <p:slideViewPr>
    <p:cSldViewPr>
      <p:cViewPr>
        <p:scale>
          <a:sx n="66" d="100"/>
          <a:sy n="66" d="100"/>
        </p:scale>
        <p:origin x="2382" y="17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 1 - 9Slide.vn">
            <a:extLst>
              <a:ext uri="{FF2B5EF4-FFF2-40B4-BE49-F238E27FC236}">
                <a16:creationId xmlns:a16="http://schemas.microsoft.com/office/drawing/2014/main" id="{5B1FDCAA-C9C2-49EE-8662-5D4692592781}"/>
              </a:ext>
            </a:extLst>
          </p:cNvPr>
          <p:cNvSpPr/>
          <p:nvPr userDrawn="1"/>
        </p:nvSpPr>
        <p:spPr>
          <a:xfrm rot="5400000">
            <a:off x="3124359" y="-2209640"/>
            <a:ext cx="5943281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PHẠM DUYÊN 1 - 9Slide.vn 2 - 9Slide.vn">
            <a:extLst>
              <a:ext uri="{FF2B5EF4-FFF2-40B4-BE49-F238E27FC236}">
                <a16:creationId xmlns:a16="http://schemas.microsoft.com/office/drawing/2014/main" id="{B0F267C9-3AE0-460C-A835-29D389E9CFBB}"/>
              </a:ext>
            </a:extLst>
          </p:cNvPr>
          <p:cNvSpPr/>
          <p:nvPr userDrawn="1"/>
        </p:nvSpPr>
        <p:spPr>
          <a:xfrm>
            <a:off x="0" y="1"/>
            <a:ext cx="2059806" cy="2666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67" name="PHẠM DUYÊN 1 - 9Slide.vn 3 - 9Slide.vn">
            <a:extLst>
              <a:ext uri="{FF2B5EF4-FFF2-40B4-BE49-F238E27FC236}">
                <a16:creationId xmlns:a16="http://schemas.microsoft.com/office/drawing/2014/main" id="{0407690B-41E0-4F86-861E-37E77235CB13}"/>
              </a:ext>
            </a:extLst>
          </p:cNvPr>
          <p:cNvSpPr txBox="1"/>
          <p:nvPr userDrawn="1"/>
        </p:nvSpPr>
        <p:spPr>
          <a:xfrm>
            <a:off x="-11545" y="533400"/>
            <a:ext cx="2212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160">
                <a:ln w="28575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Crocante" panose="02000000000000000000" pitchFamily="2" charset="0"/>
                <a:cs typeface="+mn-ea"/>
                <a:sym typeface="+mn-lt"/>
              </a:rPr>
              <a:t>TOÁN</a:t>
            </a:r>
            <a:br>
              <a:rPr lang="en-US" altLang="zh-CN" sz="4800" b="1" spc="160">
                <a:ln w="28575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4800" b="1" spc="160" baseline="0">
                <a:ln w="28575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Crocante" panose="02000000000000000000" pitchFamily="2" charset="0"/>
                <a:cs typeface="+mn-ea"/>
                <a:sym typeface="+mn-lt"/>
              </a:rPr>
              <a:t>3</a:t>
            </a:r>
            <a:endParaRPr lang="en-US" altLang="zh-CN" sz="4800" b="1" spc="160" dirty="0">
              <a:ln w="28575">
                <a:solidFill>
                  <a:schemeClr val="bg1"/>
                </a:solidFill>
              </a:ln>
              <a:solidFill>
                <a:schemeClr val="accent6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  <p:sp>
        <p:nvSpPr>
          <p:cNvPr id="27" name="PHẠM DUYÊN 1 - 9Slide.vn 4 - 9Slide.vn">
            <a:extLst>
              <a:ext uri="{FF2B5EF4-FFF2-40B4-BE49-F238E27FC236}">
                <a16:creationId xmlns:a16="http://schemas.microsoft.com/office/drawing/2014/main" id="{2EC24EBB-FD27-4B7E-B445-BB6B513740EE}"/>
              </a:ext>
            </a:extLst>
          </p:cNvPr>
          <p:cNvSpPr/>
          <p:nvPr userDrawn="1"/>
        </p:nvSpPr>
        <p:spPr>
          <a:xfrm>
            <a:off x="0" y="2667000"/>
            <a:ext cx="12192000" cy="2209800"/>
          </a:xfrm>
          <a:prstGeom prst="rect">
            <a:avLst/>
          </a:prstGeom>
          <a:solidFill>
            <a:srgbClr val="ED5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grpSp>
        <p:nvGrpSpPr>
          <p:cNvPr id="4" name="PHẠM DUYÊN 1 - 9Slide.vn 5 - 9Slide.vn">
            <a:extLst>
              <a:ext uri="{FF2B5EF4-FFF2-40B4-BE49-F238E27FC236}">
                <a16:creationId xmlns:a16="http://schemas.microsoft.com/office/drawing/2014/main" id="{AF13E4FF-B0D3-4D17-8217-052771B0BE36}"/>
              </a:ext>
            </a:extLst>
          </p:cNvPr>
          <p:cNvGrpSpPr/>
          <p:nvPr userDrawn="1"/>
        </p:nvGrpSpPr>
        <p:grpSpPr>
          <a:xfrm>
            <a:off x="9219882" y="3657600"/>
            <a:ext cx="2667318" cy="2599072"/>
            <a:chOff x="8763000" y="3581399"/>
            <a:chExt cx="3149600" cy="3069013"/>
          </a:xfrm>
        </p:grpSpPr>
        <p:sp>
          <p:nvSpPr>
            <p:cNvPr id="23" name="6">
              <a:extLst>
                <a:ext uri="{FF2B5EF4-FFF2-40B4-BE49-F238E27FC236}">
                  <a16:creationId xmlns:a16="http://schemas.microsoft.com/office/drawing/2014/main" id="{0533A3CB-E5F9-4AAD-91F8-D2F81DF4FF30}"/>
                </a:ext>
              </a:extLst>
            </p:cNvPr>
            <p:cNvSpPr/>
            <p:nvPr userDrawn="1"/>
          </p:nvSpPr>
          <p:spPr>
            <a:xfrm>
              <a:off x="8941816" y="6148504"/>
              <a:ext cx="2791968" cy="5019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#9Slide01 Noi dung ngan" panose="00000600000000000000" pitchFamily="2" charset="0"/>
                <a:ea typeface="思源宋体 CN Light" panose="02020300000000000000" pitchFamily="18" charset="-122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B7D69C-AD94-4A35-B57B-CA64F48EA9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3" t="40926" r="23489" b="9074"/>
            <a:stretch/>
          </p:blipFill>
          <p:spPr>
            <a:xfrm>
              <a:off x="8763000" y="3581399"/>
              <a:ext cx="3149600" cy="2922069"/>
            </a:xfrm>
            <a:prstGeom prst="hexagon">
              <a:avLst/>
            </a:prstGeom>
            <a:effectLst>
              <a:softEdge rad="12700"/>
            </a:effectLst>
          </p:spPr>
        </p:pic>
      </p:grpSp>
      <p:sp>
        <p:nvSpPr>
          <p:cNvPr id="29" name="PHẠM DUYÊN 1 - 9Slide.vn 6 - 9Slide.vn">
            <a:extLst>
              <a:ext uri="{FF2B5EF4-FFF2-40B4-BE49-F238E27FC236}">
                <a16:creationId xmlns:a16="http://schemas.microsoft.com/office/drawing/2014/main" id="{719DBB23-2A2A-4258-AF53-C5117FB01EFF}"/>
              </a:ext>
            </a:extLst>
          </p:cNvPr>
          <p:cNvSpPr/>
          <p:nvPr userDrawn="1"/>
        </p:nvSpPr>
        <p:spPr>
          <a:xfrm rot="1801554">
            <a:off x="191991" y="5864945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PHẠM DUYÊN 1 - 9Slide.vn 7 - 9Slide.vn">
            <a:extLst>
              <a:ext uri="{FF2B5EF4-FFF2-40B4-BE49-F238E27FC236}">
                <a16:creationId xmlns:a16="http://schemas.microsoft.com/office/drawing/2014/main" id="{9C66CDA4-B81A-4693-8380-0C00B6D5EA6F}"/>
              </a:ext>
            </a:extLst>
          </p:cNvPr>
          <p:cNvGrpSpPr/>
          <p:nvPr userDrawn="1"/>
        </p:nvGrpSpPr>
        <p:grpSpPr>
          <a:xfrm rot="2241672">
            <a:off x="3179801" y="6068774"/>
            <a:ext cx="1507850" cy="977029"/>
            <a:chOff x="7742796" y="1197128"/>
            <a:chExt cx="1507850" cy="977029"/>
          </a:xfrm>
        </p:grpSpPr>
        <p:sp>
          <p:nvSpPr>
            <p:cNvPr id="31" name="28">
              <a:extLst>
                <a:ext uri="{FF2B5EF4-FFF2-40B4-BE49-F238E27FC236}">
                  <a16:creationId xmlns:a16="http://schemas.microsoft.com/office/drawing/2014/main" id="{2D7358D4-CB33-4A0E-A658-D0DA5FCDF15E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29">
              <a:extLst>
                <a:ext uri="{FF2B5EF4-FFF2-40B4-BE49-F238E27FC236}">
                  <a16:creationId xmlns:a16="http://schemas.microsoft.com/office/drawing/2014/main" id="{14A15D76-90AF-4E1F-9D36-AF7C884C64DA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3" name="PHẠM DUYÊN 1 - 9Slide.vn 8 - 9Slide.vn">
            <a:extLst>
              <a:ext uri="{FF2B5EF4-FFF2-40B4-BE49-F238E27FC236}">
                <a16:creationId xmlns:a16="http://schemas.microsoft.com/office/drawing/2014/main" id="{52C4A0DB-9D55-458E-AE83-86BCF7D206B4}"/>
              </a:ext>
            </a:extLst>
          </p:cNvPr>
          <p:cNvSpPr/>
          <p:nvPr userDrawn="1"/>
        </p:nvSpPr>
        <p:spPr>
          <a:xfrm rot="20184633">
            <a:off x="10327507" y="167782"/>
            <a:ext cx="450369" cy="54002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PHẠM DUYÊN 1 - 9Slide.vn 9 - 9Slide.vn">
            <a:extLst>
              <a:ext uri="{FF2B5EF4-FFF2-40B4-BE49-F238E27FC236}">
                <a16:creationId xmlns:a16="http://schemas.microsoft.com/office/drawing/2014/main" id="{7B90B5D2-1CC8-43AE-8F32-EB3AE815BC60}"/>
              </a:ext>
            </a:extLst>
          </p:cNvPr>
          <p:cNvGrpSpPr/>
          <p:nvPr userDrawn="1"/>
        </p:nvGrpSpPr>
        <p:grpSpPr>
          <a:xfrm rot="17187348">
            <a:off x="10486960" y="1314141"/>
            <a:ext cx="1570247" cy="250587"/>
            <a:chOff x="6942078" y="2892336"/>
            <a:chExt cx="1878072" cy="299711"/>
          </a:xfrm>
        </p:grpSpPr>
        <p:cxnSp>
          <p:nvCxnSpPr>
            <p:cNvPr id="35" name="58">
              <a:extLst>
                <a:ext uri="{FF2B5EF4-FFF2-40B4-BE49-F238E27FC236}">
                  <a16:creationId xmlns:a16="http://schemas.microsoft.com/office/drawing/2014/main" id="{430A3089-A4A8-4984-8BAD-DA119FA8B0F0}"/>
                </a:ext>
              </a:extLst>
            </p:cNvPr>
            <p:cNvCxnSpPr/>
            <p:nvPr userDrawn="1"/>
          </p:nvCxnSpPr>
          <p:spPr>
            <a:xfrm>
              <a:off x="6942078" y="2892336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59">
              <a:extLst>
                <a:ext uri="{FF2B5EF4-FFF2-40B4-BE49-F238E27FC236}">
                  <a16:creationId xmlns:a16="http://schemas.microsoft.com/office/drawing/2014/main" id="{80692985-6A80-4C15-B3FE-1EB77D2E0382}"/>
                </a:ext>
              </a:extLst>
            </p:cNvPr>
            <p:cNvCxnSpPr/>
            <p:nvPr userDrawn="1"/>
          </p:nvCxnSpPr>
          <p:spPr>
            <a:xfrm>
              <a:off x="7173230" y="30396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60">
              <a:extLst>
                <a:ext uri="{FF2B5EF4-FFF2-40B4-BE49-F238E27FC236}">
                  <a16:creationId xmlns:a16="http://schemas.microsoft.com/office/drawing/2014/main" id="{B354C421-AE40-47B6-9BD7-0A6F655CF7FE}"/>
                </a:ext>
              </a:extLst>
            </p:cNvPr>
            <p:cNvCxnSpPr/>
            <p:nvPr userDrawn="1"/>
          </p:nvCxnSpPr>
          <p:spPr>
            <a:xfrm>
              <a:off x="7325630" y="31920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HẠM DUYÊN 1 - 9Slide.vn 10 - 9Slide.vn">
            <a:extLst>
              <a:ext uri="{FF2B5EF4-FFF2-40B4-BE49-F238E27FC236}">
                <a16:creationId xmlns:a16="http://schemas.microsoft.com/office/drawing/2014/main" id="{CFF4ED9B-EEA8-4A4D-A7DD-BAA6E75EFF8D}"/>
              </a:ext>
            </a:extLst>
          </p:cNvPr>
          <p:cNvSpPr/>
          <p:nvPr userDrawn="1"/>
        </p:nvSpPr>
        <p:spPr>
          <a:xfrm rot="19600534">
            <a:off x="6716038" y="5922230"/>
            <a:ext cx="617220" cy="532086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PHẠM DUYÊN 1 - 9Slide.vn 11 - 9Slide.vn">
            <a:extLst>
              <a:ext uri="{FF2B5EF4-FFF2-40B4-BE49-F238E27FC236}">
                <a16:creationId xmlns:a16="http://schemas.microsoft.com/office/drawing/2014/main" id="{29C2B27A-9853-4803-AF7D-165BC936D5D6}"/>
              </a:ext>
            </a:extLst>
          </p:cNvPr>
          <p:cNvGrpSpPr/>
          <p:nvPr userDrawn="1"/>
        </p:nvGrpSpPr>
        <p:grpSpPr>
          <a:xfrm rot="17731559">
            <a:off x="1758412" y="5419263"/>
            <a:ext cx="328805" cy="329064"/>
            <a:chOff x="10020300" y="3429000"/>
            <a:chExt cx="605698" cy="606174"/>
          </a:xfrm>
        </p:grpSpPr>
        <p:sp>
          <p:nvSpPr>
            <p:cNvPr id="44" name="65">
              <a:extLst>
                <a:ext uri="{FF2B5EF4-FFF2-40B4-BE49-F238E27FC236}">
                  <a16:creationId xmlns:a16="http://schemas.microsoft.com/office/drawing/2014/main" id="{78031065-4F12-4A33-9DCE-E8E5E084B789}"/>
                </a:ext>
              </a:extLst>
            </p:cNvPr>
            <p:cNvSpPr/>
            <p:nvPr userDrawn="1"/>
          </p:nvSpPr>
          <p:spPr>
            <a:xfrm>
              <a:off x="10020300" y="3429000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66">
              <a:extLst>
                <a:ext uri="{FF2B5EF4-FFF2-40B4-BE49-F238E27FC236}">
                  <a16:creationId xmlns:a16="http://schemas.microsoft.com/office/drawing/2014/main" id="{9BCE11FF-F8DE-48C5-AFA9-3307FACE51B3}"/>
                </a:ext>
              </a:extLst>
            </p:cNvPr>
            <p:cNvSpPr/>
            <p:nvPr userDrawn="1"/>
          </p:nvSpPr>
          <p:spPr>
            <a:xfrm>
              <a:off x="10077566" y="3486742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15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67" grpId="0"/>
      <p:bldP spid="27" grpId="0" animBg="1"/>
      <p:bldP spid="27" grpId="1" animBg="1"/>
      <p:bldP spid="29" grpId="0" animBg="1"/>
      <p:bldP spid="33" grpId="0" animBg="1"/>
      <p:bldP spid="4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 1 - 9Slide.vn">
            <a:extLst>
              <a:ext uri="{FF2B5EF4-FFF2-40B4-BE49-F238E27FC236}">
                <a16:creationId xmlns:a16="http://schemas.microsoft.com/office/drawing/2014/main" id="{5B1FDCAA-C9C2-49EE-8662-5D4692592781}"/>
              </a:ext>
            </a:extLst>
          </p:cNvPr>
          <p:cNvSpPr/>
          <p:nvPr userDrawn="1"/>
        </p:nvSpPr>
        <p:spPr>
          <a:xfrm rot="5400000">
            <a:off x="3124359" y="-2209640"/>
            <a:ext cx="5943281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PHẠM DUYÊN 1 - 9Slide.vn 2 - 9Slide.vn">
            <a:extLst>
              <a:ext uri="{FF2B5EF4-FFF2-40B4-BE49-F238E27FC236}">
                <a16:creationId xmlns:a16="http://schemas.microsoft.com/office/drawing/2014/main" id="{B0F267C9-3AE0-460C-A835-29D389E9CFBB}"/>
              </a:ext>
            </a:extLst>
          </p:cNvPr>
          <p:cNvSpPr/>
          <p:nvPr userDrawn="1"/>
        </p:nvSpPr>
        <p:spPr>
          <a:xfrm>
            <a:off x="0" y="1"/>
            <a:ext cx="2059806" cy="25907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67" name="PHẠM DUYÊN 1 - 9Slide.vn 3 - 9Slide.vn">
            <a:extLst>
              <a:ext uri="{FF2B5EF4-FFF2-40B4-BE49-F238E27FC236}">
                <a16:creationId xmlns:a16="http://schemas.microsoft.com/office/drawing/2014/main" id="{0407690B-41E0-4F86-861E-37E77235CB13}"/>
              </a:ext>
            </a:extLst>
          </p:cNvPr>
          <p:cNvSpPr txBox="1"/>
          <p:nvPr userDrawn="1"/>
        </p:nvSpPr>
        <p:spPr>
          <a:xfrm>
            <a:off x="-11545" y="533400"/>
            <a:ext cx="2212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160">
                <a:ln w="28575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Crocante" panose="02000000000000000000" pitchFamily="2" charset="0"/>
                <a:cs typeface="+mn-ea"/>
                <a:sym typeface="+mn-lt"/>
              </a:rPr>
              <a:t>TOÁN</a:t>
            </a:r>
            <a:br>
              <a:rPr lang="en-US" altLang="zh-CN" sz="4800" b="1" spc="160">
                <a:ln w="28575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4800" b="1" spc="160" baseline="0">
                <a:ln w="28575"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Crocante" panose="02000000000000000000" pitchFamily="2" charset="0"/>
                <a:cs typeface="+mn-ea"/>
                <a:sym typeface="+mn-lt"/>
              </a:rPr>
              <a:t>3</a:t>
            </a:r>
            <a:endParaRPr lang="en-US" altLang="zh-CN" sz="4800" b="1" spc="160" dirty="0">
              <a:ln w="28575">
                <a:solidFill>
                  <a:schemeClr val="bg1"/>
                </a:solidFill>
              </a:ln>
              <a:solidFill>
                <a:schemeClr val="accent6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  <p:sp>
        <p:nvSpPr>
          <p:cNvPr id="27" name="PHẠM DUYÊN 1 - 9Slide.vn 4 - 9Slide.vn">
            <a:extLst>
              <a:ext uri="{FF2B5EF4-FFF2-40B4-BE49-F238E27FC236}">
                <a16:creationId xmlns:a16="http://schemas.microsoft.com/office/drawing/2014/main" id="{2EC24EBB-FD27-4B7E-B445-BB6B513740EE}"/>
              </a:ext>
            </a:extLst>
          </p:cNvPr>
          <p:cNvSpPr/>
          <p:nvPr userDrawn="1"/>
        </p:nvSpPr>
        <p:spPr>
          <a:xfrm>
            <a:off x="0" y="2286000"/>
            <a:ext cx="12192000" cy="2590800"/>
          </a:xfrm>
          <a:prstGeom prst="rect">
            <a:avLst/>
          </a:prstGeom>
          <a:solidFill>
            <a:srgbClr val="ED5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grpSp>
        <p:nvGrpSpPr>
          <p:cNvPr id="4" name="PHẠM DUYÊN 1 - 9Slide.vn 5 - 9Slide.vn">
            <a:extLst>
              <a:ext uri="{FF2B5EF4-FFF2-40B4-BE49-F238E27FC236}">
                <a16:creationId xmlns:a16="http://schemas.microsoft.com/office/drawing/2014/main" id="{AF13E4FF-B0D3-4D17-8217-052771B0BE36}"/>
              </a:ext>
            </a:extLst>
          </p:cNvPr>
          <p:cNvGrpSpPr/>
          <p:nvPr userDrawn="1"/>
        </p:nvGrpSpPr>
        <p:grpSpPr>
          <a:xfrm>
            <a:off x="9219882" y="3657600"/>
            <a:ext cx="2667318" cy="2599072"/>
            <a:chOff x="8763000" y="3581399"/>
            <a:chExt cx="3149600" cy="3069013"/>
          </a:xfrm>
        </p:grpSpPr>
        <p:sp>
          <p:nvSpPr>
            <p:cNvPr id="23" name="6">
              <a:extLst>
                <a:ext uri="{FF2B5EF4-FFF2-40B4-BE49-F238E27FC236}">
                  <a16:creationId xmlns:a16="http://schemas.microsoft.com/office/drawing/2014/main" id="{0533A3CB-E5F9-4AAD-91F8-D2F81DF4FF30}"/>
                </a:ext>
              </a:extLst>
            </p:cNvPr>
            <p:cNvSpPr/>
            <p:nvPr userDrawn="1"/>
          </p:nvSpPr>
          <p:spPr>
            <a:xfrm>
              <a:off x="8941816" y="6148504"/>
              <a:ext cx="2791968" cy="5019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#9Slide01 Noi dung ngan" panose="00000600000000000000" pitchFamily="2" charset="0"/>
                <a:ea typeface="思源宋体 CN Light" panose="02020300000000000000" pitchFamily="18" charset="-122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B7D69C-AD94-4A35-B57B-CA64F48EA9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3" t="40926" r="23489" b="9074"/>
            <a:stretch/>
          </p:blipFill>
          <p:spPr>
            <a:xfrm>
              <a:off x="8763000" y="3581399"/>
              <a:ext cx="3149600" cy="2922069"/>
            </a:xfrm>
            <a:prstGeom prst="hexagon">
              <a:avLst/>
            </a:prstGeom>
            <a:effectLst>
              <a:softEdge rad="12700"/>
            </a:effectLst>
          </p:spPr>
        </p:pic>
      </p:grpSp>
      <p:sp>
        <p:nvSpPr>
          <p:cNvPr id="29" name="PHẠM DUYÊN 1 - 9Slide.vn 6 - 9Slide.vn">
            <a:extLst>
              <a:ext uri="{FF2B5EF4-FFF2-40B4-BE49-F238E27FC236}">
                <a16:creationId xmlns:a16="http://schemas.microsoft.com/office/drawing/2014/main" id="{719DBB23-2A2A-4258-AF53-C5117FB01EFF}"/>
              </a:ext>
            </a:extLst>
          </p:cNvPr>
          <p:cNvSpPr/>
          <p:nvPr userDrawn="1"/>
        </p:nvSpPr>
        <p:spPr>
          <a:xfrm rot="1801554">
            <a:off x="191991" y="5864945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PHẠM DUYÊN 1 - 9Slide.vn 7 - 9Slide.vn">
            <a:extLst>
              <a:ext uri="{FF2B5EF4-FFF2-40B4-BE49-F238E27FC236}">
                <a16:creationId xmlns:a16="http://schemas.microsoft.com/office/drawing/2014/main" id="{9C66CDA4-B81A-4693-8380-0C00B6D5EA6F}"/>
              </a:ext>
            </a:extLst>
          </p:cNvPr>
          <p:cNvGrpSpPr/>
          <p:nvPr userDrawn="1"/>
        </p:nvGrpSpPr>
        <p:grpSpPr>
          <a:xfrm rot="2241672">
            <a:off x="3179801" y="6068774"/>
            <a:ext cx="1507850" cy="977029"/>
            <a:chOff x="7742796" y="1197128"/>
            <a:chExt cx="1507850" cy="977029"/>
          </a:xfrm>
        </p:grpSpPr>
        <p:sp>
          <p:nvSpPr>
            <p:cNvPr id="31" name="28">
              <a:extLst>
                <a:ext uri="{FF2B5EF4-FFF2-40B4-BE49-F238E27FC236}">
                  <a16:creationId xmlns:a16="http://schemas.microsoft.com/office/drawing/2014/main" id="{2D7358D4-CB33-4A0E-A658-D0DA5FCDF15E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29">
              <a:extLst>
                <a:ext uri="{FF2B5EF4-FFF2-40B4-BE49-F238E27FC236}">
                  <a16:creationId xmlns:a16="http://schemas.microsoft.com/office/drawing/2014/main" id="{14A15D76-90AF-4E1F-9D36-AF7C884C64DA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3" name="PHẠM DUYÊN 1 - 9Slide.vn 8 - 9Slide.vn">
            <a:extLst>
              <a:ext uri="{FF2B5EF4-FFF2-40B4-BE49-F238E27FC236}">
                <a16:creationId xmlns:a16="http://schemas.microsoft.com/office/drawing/2014/main" id="{52C4A0DB-9D55-458E-AE83-86BCF7D206B4}"/>
              </a:ext>
            </a:extLst>
          </p:cNvPr>
          <p:cNvSpPr/>
          <p:nvPr userDrawn="1"/>
        </p:nvSpPr>
        <p:spPr>
          <a:xfrm rot="20184633">
            <a:off x="10327507" y="167782"/>
            <a:ext cx="450369" cy="54002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PHẠM DUYÊN 1 - 9Slide.vn 9 - 9Slide.vn">
            <a:extLst>
              <a:ext uri="{FF2B5EF4-FFF2-40B4-BE49-F238E27FC236}">
                <a16:creationId xmlns:a16="http://schemas.microsoft.com/office/drawing/2014/main" id="{7B90B5D2-1CC8-43AE-8F32-EB3AE815BC60}"/>
              </a:ext>
            </a:extLst>
          </p:cNvPr>
          <p:cNvGrpSpPr/>
          <p:nvPr userDrawn="1"/>
        </p:nvGrpSpPr>
        <p:grpSpPr>
          <a:xfrm rot="17187348">
            <a:off x="10486960" y="1314141"/>
            <a:ext cx="1570247" cy="250587"/>
            <a:chOff x="6942078" y="2892336"/>
            <a:chExt cx="1878072" cy="299711"/>
          </a:xfrm>
        </p:grpSpPr>
        <p:cxnSp>
          <p:nvCxnSpPr>
            <p:cNvPr id="35" name="58">
              <a:extLst>
                <a:ext uri="{FF2B5EF4-FFF2-40B4-BE49-F238E27FC236}">
                  <a16:creationId xmlns:a16="http://schemas.microsoft.com/office/drawing/2014/main" id="{430A3089-A4A8-4984-8BAD-DA119FA8B0F0}"/>
                </a:ext>
              </a:extLst>
            </p:cNvPr>
            <p:cNvCxnSpPr/>
            <p:nvPr userDrawn="1"/>
          </p:nvCxnSpPr>
          <p:spPr>
            <a:xfrm>
              <a:off x="6942078" y="2892336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59">
              <a:extLst>
                <a:ext uri="{FF2B5EF4-FFF2-40B4-BE49-F238E27FC236}">
                  <a16:creationId xmlns:a16="http://schemas.microsoft.com/office/drawing/2014/main" id="{80692985-6A80-4C15-B3FE-1EB77D2E0382}"/>
                </a:ext>
              </a:extLst>
            </p:cNvPr>
            <p:cNvCxnSpPr/>
            <p:nvPr userDrawn="1"/>
          </p:nvCxnSpPr>
          <p:spPr>
            <a:xfrm>
              <a:off x="7173230" y="30396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60">
              <a:extLst>
                <a:ext uri="{FF2B5EF4-FFF2-40B4-BE49-F238E27FC236}">
                  <a16:creationId xmlns:a16="http://schemas.microsoft.com/office/drawing/2014/main" id="{B354C421-AE40-47B6-9BD7-0A6F655CF7FE}"/>
                </a:ext>
              </a:extLst>
            </p:cNvPr>
            <p:cNvCxnSpPr/>
            <p:nvPr userDrawn="1"/>
          </p:nvCxnSpPr>
          <p:spPr>
            <a:xfrm>
              <a:off x="7325630" y="31920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HẠM DUYÊN 1 - 9Slide.vn 10 - 9Slide.vn">
            <a:extLst>
              <a:ext uri="{FF2B5EF4-FFF2-40B4-BE49-F238E27FC236}">
                <a16:creationId xmlns:a16="http://schemas.microsoft.com/office/drawing/2014/main" id="{CFF4ED9B-EEA8-4A4D-A7DD-BAA6E75EFF8D}"/>
              </a:ext>
            </a:extLst>
          </p:cNvPr>
          <p:cNvSpPr/>
          <p:nvPr userDrawn="1"/>
        </p:nvSpPr>
        <p:spPr>
          <a:xfrm rot="19600534">
            <a:off x="6716038" y="5922230"/>
            <a:ext cx="617220" cy="532086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PHẠM DUYÊN 1 - 9Slide.vn 11 - 9Slide.vn">
            <a:extLst>
              <a:ext uri="{FF2B5EF4-FFF2-40B4-BE49-F238E27FC236}">
                <a16:creationId xmlns:a16="http://schemas.microsoft.com/office/drawing/2014/main" id="{29C2B27A-9853-4803-AF7D-165BC936D5D6}"/>
              </a:ext>
            </a:extLst>
          </p:cNvPr>
          <p:cNvGrpSpPr/>
          <p:nvPr userDrawn="1"/>
        </p:nvGrpSpPr>
        <p:grpSpPr>
          <a:xfrm rot="17731559">
            <a:off x="1758412" y="5419263"/>
            <a:ext cx="328805" cy="329064"/>
            <a:chOff x="10020300" y="3429000"/>
            <a:chExt cx="605698" cy="606174"/>
          </a:xfrm>
        </p:grpSpPr>
        <p:sp>
          <p:nvSpPr>
            <p:cNvPr id="44" name="65">
              <a:extLst>
                <a:ext uri="{FF2B5EF4-FFF2-40B4-BE49-F238E27FC236}">
                  <a16:creationId xmlns:a16="http://schemas.microsoft.com/office/drawing/2014/main" id="{78031065-4F12-4A33-9DCE-E8E5E084B789}"/>
                </a:ext>
              </a:extLst>
            </p:cNvPr>
            <p:cNvSpPr/>
            <p:nvPr userDrawn="1"/>
          </p:nvSpPr>
          <p:spPr>
            <a:xfrm>
              <a:off x="10020300" y="3429000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66">
              <a:extLst>
                <a:ext uri="{FF2B5EF4-FFF2-40B4-BE49-F238E27FC236}">
                  <a16:creationId xmlns:a16="http://schemas.microsoft.com/office/drawing/2014/main" id="{9BCE11FF-F8DE-48C5-AFA9-3307FACE51B3}"/>
                </a:ext>
              </a:extLst>
            </p:cNvPr>
            <p:cNvSpPr/>
            <p:nvPr userDrawn="1"/>
          </p:nvSpPr>
          <p:spPr>
            <a:xfrm>
              <a:off x="10077566" y="3486742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67" grpId="0"/>
      <p:bldP spid="27" grpId="0" animBg="1"/>
      <p:bldP spid="27" grpId="1" animBg="1"/>
      <p:bldP spid="29" grpId="0" animBg="1"/>
      <p:bldP spid="33" grpId="0" animBg="1"/>
      <p:bldP spid="4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2ACB7460-C852-4E40-9410-866F264D0207}"/>
              </a:ext>
            </a:extLst>
          </p:cNvPr>
          <p:cNvSpPr/>
          <p:nvPr userDrawn="1"/>
        </p:nvSpPr>
        <p:spPr>
          <a:xfrm rot="5400000">
            <a:off x="3124359" y="-2209640"/>
            <a:ext cx="5943281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3">
            <a:extLst>
              <a:ext uri="{FF2B5EF4-FFF2-40B4-BE49-F238E27FC236}">
                <a16:creationId xmlns:a16="http://schemas.microsoft.com/office/drawing/2014/main" id="{AC1A7290-35EA-414E-B422-1DA739BBC413}"/>
              </a:ext>
            </a:extLst>
          </p:cNvPr>
          <p:cNvSpPr/>
          <p:nvPr userDrawn="1"/>
        </p:nvSpPr>
        <p:spPr>
          <a:xfrm>
            <a:off x="8787865" y="5125452"/>
            <a:ext cx="1395664" cy="17325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C8AF5FE-E923-49C9-82CA-AC8E41E035B5}"/>
              </a:ext>
            </a:extLst>
          </p:cNvPr>
          <p:cNvSpPr/>
          <p:nvPr userDrawn="1"/>
        </p:nvSpPr>
        <p:spPr>
          <a:xfrm>
            <a:off x="2127181" y="0"/>
            <a:ext cx="1395664" cy="17325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8" name="PHẠM DUYÊN 2 - 9Slide.vn">
            <a:extLst>
              <a:ext uri="{FF2B5EF4-FFF2-40B4-BE49-F238E27FC236}">
                <a16:creationId xmlns:a16="http://schemas.microsoft.com/office/drawing/2014/main" id="{73666DA3-A718-4913-B665-0015B5D52185}"/>
              </a:ext>
            </a:extLst>
          </p:cNvPr>
          <p:cNvSpPr/>
          <p:nvPr userDrawn="1"/>
        </p:nvSpPr>
        <p:spPr>
          <a:xfrm>
            <a:off x="1323340" y="925534"/>
            <a:ext cx="9573260" cy="500693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19">
            <a:extLst>
              <a:ext uri="{FF2B5EF4-FFF2-40B4-BE49-F238E27FC236}">
                <a16:creationId xmlns:a16="http://schemas.microsoft.com/office/drawing/2014/main" id="{C57F6524-EB84-4E8A-A3AC-9D57014F0786}"/>
              </a:ext>
            </a:extLst>
          </p:cNvPr>
          <p:cNvSpPr/>
          <p:nvPr userDrawn="1"/>
        </p:nvSpPr>
        <p:spPr>
          <a:xfrm rot="20698717">
            <a:off x="345344" y="5854678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27">
            <a:extLst>
              <a:ext uri="{FF2B5EF4-FFF2-40B4-BE49-F238E27FC236}">
                <a16:creationId xmlns:a16="http://schemas.microsoft.com/office/drawing/2014/main" id="{9C59E8D0-D8FB-46C1-976F-A88525F7F33E}"/>
              </a:ext>
            </a:extLst>
          </p:cNvPr>
          <p:cNvGrpSpPr/>
          <p:nvPr userDrawn="1"/>
        </p:nvGrpSpPr>
        <p:grpSpPr>
          <a:xfrm rot="20237252">
            <a:off x="3848395" y="6244938"/>
            <a:ext cx="1507850" cy="977029"/>
            <a:chOff x="7742796" y="1197128"/>
            <a:chExt cx="1507850" cy="977029"/>
          </a:xfrm>
        </p:grpSpPr>
        <p:sp>
          <p:nvSpPr>
            <p:cNvPr id="11" name="28">
              <a:extLst>
                <a:ext uri="{FF2B5EF4-FFF2-40B4-BE49-F238E27FC236}">
                  <a16:creationId xmlns:a16="http://schemas.microsoft.com/office/drawing/2014/main" id="{9FDB0AD3-261A-4FFC-B38E-8C5C05279C5B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29">
              <a:extLst>
                <a:ext uri="{FF2B5EF4-FFF2-40B4-BE49-F238E27FC236}">
                  <a16:creationId xmlns:a16="http://schemas.microsoft.com/office/drawing/2014/main" id="{92B21D68-A201-43EA-A3F2-0F6F826197B1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26">
            <a:extLst>
              <a:ext uri="{FF2B5EF4-FFF2-40B4-BE49-F238E27FC236}">
                <a16:creationId xmlns:a16="http://schemas.microsoft.com/office/drawing/2014/main" id="{8F726E97-8111-44ED-9280-4E6BC64FCE44}"/>
              </a:ext>
            </a:extLst>
          </p:cNvPr>
          <p:cNvSpPr/>
          <p:nvPr userDrawn="1"/>
        </p:nvSpPr>
        <p:spPr>
          <a:xfrm rot="19600534">
            <a:off x="11138419" y="397303"/>
            <a:ext cx="617220" cy="532086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64">
            <a:extLst>
              <a:ext uri="{FF2B5EF4-FFF2-40B4-BE49-F238E27FC236}">
                <a16:creationId xmlns:a16="http://schemas.microsoft.com/office/drawing/2014/main" id="{BFCC7889-F64E-4176-8CDB-9E16AF673A96}"/>
              </a:ext>
            </a:extLst>
          </p:cNvPr>
          <p:cNvGrpSpPr/>
          <p:nvPr userDrawn="1"/>
        </p:nvGrpSpPr>
        <p:grpSpPr>
          <a:xfrm rot="17731559">
            <a:off x="497427" y="4024457"/>
            <a:ext cx="328805" cy="329064"/>
            <a:chOff x="10020300" y="3429000"/>
            <a:chExt cx="605698" cy="606174"/>
          </a:xfrm>
        </p:grpSpPr>
        <p:sp>
          <p:nvSpPr>
            <p:cNvPr id="15" name="65">
              <a:extLst>
                <a:ext uri="{FF2B5EF4-FFF2-40B4-BE49-F238E27FC236}">
                  <a16:creationId xmlns:a16="http://schemas.microsoft.com/office/drawing/2014/main" id="{013D7923-6C21-43B1-9C14-C6C23BD2A449}"/>
                </a:ext>
              </a:extLst>
            </p:cNvPr>
            <p:cNvSpPr/>
            <p:nvPr userDrawn="1"/>
          </p:nvSpPr>
          <p:spPr>
            <a:xfrm>
              <a:off x="10020300" y="3429000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66">
              <a:extLst>
                <a:ext uri="{FF2B5EF4-FFF2-40B4-BE49-F238E27FC236}">
                  <a16:creationId xmlns:a16="http://schemas.microsoft.com/office/drawing/2014/main" id="{0E3A4847-ADAC-4816-86E6-63A22B38C3D8}"/>
                </a:ext>
              </a:extLst>
            </p:cNvPr>
            <p:cNvSpPr/>
            <p:nvPr userDrawn="1"/>
          </p:nvSpPr>
          <p:spPr>
            <a:xfrm>
              <a:off x="10077566" y="3486742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57">
            <a:extLst>
              <a:ext uri="{FF2B5EF4-FFF2-40B4-BE49-F238E27FC236}">
                <a16:creationId xmlns:a16="http://schemas.microsoft.com/office/drawing/2014/main" id="{82E10640-00B7-4485-8D54-D56F7B03A315}"/>
              </a:ext>
            </a:extLst>
          </p:cNvPr>
          <p:cNvGrpSpPr/>
          <p:nvPr userDrawn="1"/>
        </p:nvGrpSpPr>
        <p:grpSpPr>
          <a:xfrm rot="17187348">
            <a:off x="10794626" y="2305495"/>
            <a:ext cx="1570247" cy="250587"/>
            <a:chOff x="6942078" y="2892336"/>
            <a:chExt cx="1878072" cy="299711"/>
          </a:xfrm>
        </p:grpSpPr>
        <p:cxnSp>
          <p:nvCxnSpPr>
            <p:cNvPr id="19" name="58">
              <a:extLst>
                <a:ext uri="{FF2B5EF4-FFF2-40B4-BE49-F238E27FC236}">
                  <a16:creationId xmlns:a16="http://schemas.microsoft.com/office/drawing/2014/main" id="{B1D0A135-6A6B-4F01-A797-452E51A93470}"/>
                </a:ext>
              </a:extLst>
            </p:cNvPr>
            <p:cNvCxnSpPr/>
            <p:nvPr userDrawn="1"/>
          </p:nvCxnSpPr>
          <p:spPr>
            <a:xfrm>
              <a:off x="6942078" y="2892336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59">
              <a:extLst>
                <a:ext uri="{FF2B5EF4-FFF2-40B4-BE49-F238E27FC236}">
                  <a16:creationId xmlns:a16="http://schemas.microsoft.com/office/drawing/2014/main" id="{10381558-1DF6-4C65-A1DD-573C2BCE5756}"/>
                </a:ext>
              </a:extLst>
            </p:cNvPr>
            <p:cNvCxnSpPr/>
            <p:nvPr userDrawn="1"/>
          </p:nvCxnSpPr>
          <p:spPr>
            <a:xfrm>
              <a:off x="7173230" y="30396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60">
              <a:extLst>
                <a:ext uri="{FF2B5EF4-FFF2-40B4-BE49-F238E27FC236}">
                  <a16:creationId xmlns:a16="http://schemas.microsoft.com/office/drawing/2014/main" id="{3084B0F4-3C71-4665-8786-27611DEC7D1E}"/>
                </a:ext>
              </a:extLst>
            </p:cNvPr>
            <p:cNvCxnSpPr/>
            <p:nvPr userDrawn="1"/>
          </p:nvCxnSpPr>
          <p:spPr>
            <a:xfrm>
              <a:off x="7325630" y="31920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80" y="835353"/>
            <a:ext cx="661670" cy="1552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 2 - 9Slide.vn">
            <a:extLst>
              <a:ext uri="{FF2B5EF4-FFF2-40B4-BE49-F238E27FC236}">
                <a16:creationId xmlns:a16="http://schemas.microsoft.com/office/drawing/2014/main" id="{AF340D9C-8E4A-48BD-9C04-399135BF7B08}"/>
              </a:ext>
            </a:extLst>
          </p:cNvPr>
          <p:cNvSpPr/>
          <p:nvPr userDrawn="1"/>
        </p:nvSpPr>
        <p:spPr>
          <a:xfrm>
            <a:off x="0" y="5553500"/>
            <a:ext cx="12192000" cy="1332543"/>
          </a:xfrm>
          <a:prstGeom prst="rect">
            <a:avLst/>
          </a:prstGeom>
          <a:solidFill>
            <a:srgbClr val="ED5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80" y="835353"/>
            <a:ext cx="661670" cy="1552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HẠM DUYÊN 1 - 9Slide.vn 6 - 9Slide.vn">
            <a:extLst>
              <a:ext uri="{FF2B5EF4-FFF2-40B4-BE49-F238E27FC236}">
                <a16:creationId xmlns:a16="http://schemas.microsoft.com/office/drawing/2014/main" id="{32D77841-62DB-49E8-A1BA-726CC29A0448}"/>
              </a:ext>
            </a:extLst>
          </p:cNvPr>
          <p:cNvSpPr/>
          <p:nvPr userDrawn="1"/>
        </p:nvSpPr>
        <p:spPr>
          <a:xfrm rot="1801554">
            <a:off x="2288318" y="5864945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PHẠM DUYÊN 1 - 9Slide.vn 7 - 9Slide.vn">
            <a:extLst>
              <a:ext uri="{FF2B5EF4-FFF2-40B4-BE49-F238E27FC236}">
                <a16:creationId xmlns:a16="http://schemas.microsoft.com/office/drawing/2014/main" id="{6F6A3B4C-C365-4C3F-BD99-430262E36411}"/>
              </a:ext>
            </a:extLst>
          </p:cNvPr>
          <p:cNvGrpSpPr/>
          <p:nvPr userDrawn="1"/>
        </p:nvGrpSpPr>
        <p:grpSpPr>
          <a:xfrm rot="1501725">
            <a:off x="5342075" y="6069521"/>
            <a:ext cx="1507850" cy="977029"/>
            <a:chOff x="7742796" y="1197128"/>
            <a:chExt cx="1507850" cy="977029"/>
          </a:xfrm>
        </p:grpSpPr>
        <p:sp>
          <p:nvSpPr>
            <p:cNvPr id="7" name="28">
              <a:extLst>
                <a:ext uri="{FF2B5EF4-FFF2-40B4-BE49-F238E27FC236}">
                  <a16:creationId xmlns:a16="http://schemas.microsoft.com/office/drawing/2014/main" id="{A762BFBB-95F4-4B08-912A-7DD7FE860CF7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29">
              <a:extLst>
                <a:ext uri="{FF2B5EF4-FFF2-40B4-BE49-F238E27FC236}">
                  <a16:creationId xmlns:a16="http://schemas.microsoft.com/office/drawing/2014/main" id="{2C0D72CC-7160-4199-B661-A0472D415B13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PHẠM DUYÊN 1 - 9Slide.vn 10 - 9Slide.vn">
            <a:extLst>
              <a:ext uri="{FF2B5EF4-FFF2-40B4-BE49-F238E27FC236}">
                <a16:creationId xmlns:a16="http://schemas.microsoft.com/office/drawing/2014/main" id="{61F403F9-9BAE-4C60-9AD6-DE8199A44E2B}"/>
              </a:ext>
            </a:extLst>
          </p:cNvPr>
          <p:cNvSpPr/>
          <p:nvPr userDrawn="1"/>
        </p:nvSpPr>
        <p:spPr>
          <a:xfrm rot="19600534">
            <a:off x="9320723" y="6025234"/>
            <a:ext cx="617220" cy="53208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 1 - 9Slide.vn">
            <a:extLst>
              <a:ext uri="{FF2B5EF4-FFF2-40B4-BE49-F238E27FC236}">
                <a16:creationId xmlns:a16="http://schemas.microsoft.com/office/drawing/2014/main" id="{DF02F7CC-0B17-4F68-8573-79402933440F}"/>
              </a:ext>
            </a:extLst>
          </p:cNvPr>
          <p:cNvSpPr/>
          <p:nvPr userDrawn="1"/>
        </p:nvSpPr>
        <p:spPr>
          <a:xfrm rot="5400000">
            <a:off x="3124359" y="-2209640"/>
            <a:ext cx="5943281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PHẠM DUYÊN 1 - 9Slide.vn 2 - 9Slide.vn">
            <a:extLst>
              <a:ext uri="{FF2B5EF4-FFF2-40B4-BE49-F238E27FC236}">
                <a16:creationId xmlns:a16="http://schemas.microsoft.com/office/drawing/2014/main" id="{C7887F87-14DE-473F-8DC5-0CE46476DC78}"/>
              </a:ext>
            </a:extLst>
          </p:cNvPr>
          <p:cNvSpPr/>
          <p:nvPr userDrawn="1"/>
        </p:nvSpPr>
        <p:spPr>
          <a:xfrm>
            <a:off x="0" y="1625600"/>
            <a:ext cx="12192000" cy="3479800"/>
          </a:xfrm>
          <a:prstGeom prst="rect">
            <a:avLst/>
          </a:prstGeom>
          <a:solidFill>
            <a:srgbClr val="ED5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grpSp>
        <p:nvGrpSpPr>
          <p:cNvPr id="20" name="PHẠM DUYÊN 1 - 9Slide.vn 3 - 9Slide.vn">
            <a:extLst>
              <a:ext uri="{FF2B5EF4-FFF2-40B4-BE49-F238E27FC236}">
                <a16:creationId xmlns:a16="http://schemas.microsoft.com/office/drawing/2014/main" id="{EAC40EED-B1CB-4C0B-9EA6-C8E01A63E520}"/>
              </a:ext>
            </a:extLst>
          </p:cNvPr>
          <p:cNvGrpSpPr/>
          <p:nvPr userDrawn="1"/>
        </p:nvGrpSpPr>
        <p:grpSpPr>
          <a:xfrm>
            <a:off x="342582" y="406238"/>
            <a:ext cx="2667318" cy="2599072"/>
            <a:chOff x="8763000" y="3581399"/>
            <a:chExt cx="3149600" cy="3069013"/>
          </a:xfrm>
        </p:grpSpPr>
        <p:sp>
          <p:nvSpPr>
            <p:cNvPr id="21" name="6">
              <a:extLst>
                <a:ext uri="{FF2B5EF4-FFF2-40B4-BE49-F238E27FC236}">
                  <a16:creationId xmlns:a16="http://schemas.microsoft.com/office/drawing/2014/main" id="{9C392CE3-8AA0-420D-967A-1C89248296F9}"/>
                </a:ext>
              </a:extLst>
            </p:cNvPr>
            <p:cNvSpPr/>
            <p:nvPr userDrawn="1"/>
          </p:nvSpPr>
          <p:spPr>
            <a:xfrm>
              <a:off x="8941816" y="6148504"/>
              <a:ext cx="2791968" cy="5019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#9Slide01 Noi dung ngan" panose="00000600000000000000" pitchFamily="2" charset="0"/>
                <a:ea typeface="思源宋体 CN Light" panose="02020300000000000000" pitchFamily="18" charset="-122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E8840D-3CAC-4276-99B6-66F5B3B5DF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3" t="40926" r="23489" b="9074"/>
            <a:stretch/>
          </p:blipFill>
          <p:spPr>
            <a:xfrm>
              <a:off x="8763000" y="3581399"/>
              <a:ext cx="3149600" cy="2922069"/>
            </a:xfrm>
            <a:prstGeom prst="hexagon">
              <a:avLst/>
            </a:prstGeom>
            <a:effectLst>
              <a:softEdge rad="12700"/>
            </a:effectLst>
          </p:spPr>
        </p:pic>
      </p:grpSp>
      <p:sp>
        <p:nvSpPr>
          <p:cNvPr id="75" name="PHẠM DUYÊN 1 - 9Slide.vn 4 - 9Slide.vn">
            <a:extLst>
              <a:ext uri="{FF2B5EF4-FFF2-40B4-BE49-F238E27FC236}">
                <a16:creationId xmlns:a16="http://schemas.microsoft.com/office/drawing/2014/main" id="{2A4CC6AA-4F21-440F-B94B-CC1B4DBAD410}"/>
              </a:ext>
            </a:extLst>
          </p:cNvPr>
          <p:cNvSpPr txBox="1"/>
          <p:nvPr userDrawn="1"/>
        </p:nvSpPr>
        <p:spPr>
          <a:xfrm>
            <a:off x="3962400" y="1885375"/>
            <a:ext cx="6252654" cy="271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altLang="zh-CN" sz="8000" b="1" spc="600">
                <a:ln w="28575" cap="rnd">
                  <a:solidFill>
                    <a:schemeClr val="bg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#9Slide07 Crocante" panose="02000000000000000000" pitchFamily="2" charset="0"/>
                <a:cs typeface="+mn-ea"/>
                <a:sym typeface="+mn-lt"/>
              </a:rPr>
              <a:t>TIẾT</a:t>
            </a:r>
            <a:r>
              <a:rPr lang="en-US" altLang="zh-CN" sz="80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#9Slide07 Crocante" panose="02000000000000000000" pitchFamily="2" charset="0"/>
                <a:cs typeface="+mn-ea"/>
                <a:sym typeface="+mn-lt"/>
              </a:rPr>
              <a:t> HỌC KẾT THÚC</a:t>
            </a:r>
            <a:endParaRPr lang="en-US" altLang="zh-CN" sz="8000" b="1" spc="600" dirty="0">
              <a:ln w="28575" cap="rnd">
                <a:solidFill>
                  <a:schemeClr val="bg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  <p:cxnSp>
        <p:nvCxnSpPr>
          <p:cNvPr id="23" name="PHẠM DUYÊN 1 - 9Slide.vn 5 - 9Slide.vn">
            <a:extLst>
              <a:ext uri="{FF2B5EF4-FFF2-40B4-BE49-F238E27FC236}">
                <a16:creationId xmlns:a16="http://schemas.microsoft.com/office/drawing/2014/main" id="{895C3F96-B71F-4F83-A976-19171184F633}"/>
              </a:ext>
            </a:extLst>
          </p:cNvPr>
          <p:cNvCxnSpPr/>
          <p:nvPr userDrawn="1"/>
        </p:nvCxnSpPr>
        <p:spPr>
          <a:xfrm>
            <a:off x="8630849" y="4572000"/>
            <a:ext cx="2646751" cy="0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72500">
                  <a:srgbClr val="B9B9B9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 - 9Slide.vn 6 - 9Slide.vn">
            <a:extLst>
              <a:ext uri="{FF2B5EF4-FFF2-40B4-BE49-F238E27FC236}">
                <a16:creationId xmlns:a16="http://schemas.microsoft.com/office/drawing/2014/main" id="{9EB9D663-3014-4654-ABEB-7B1E0456B46D}"/>
              </a:ext>
            </a:extLst>
          </p:cNvPr>
          <p:cNvCxnSpPr/>
          <p:nvPr userDrawn="1"/>
        </p:nvCxnSpPr>
        <p:spPr>
          <a:xfrm flipH="1">
            <a:off x="2795010" y="4572000"/>
            <a:ext cx="2646751" cy="0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72500">
                  <a:srgbClr val="B9B9B9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HẠM DUYÊN 1 - 9Slide.vn 7 - 9Slide.vn">
            <a:extLst>
              <a:ext uri="{FF2B5EF4-FFF2-40B4-BE49-F238E27FC236}">
                <a16:creationId xmlns:a16="http://schemas.microsoft.com/office/drawing/2014/main" id="{F4098861-36BF-4945-97BF-64D1522995B0}"/>
              </a:ext>
            </a:extLst>
          </p:cNvPr>
          <p:cNvSpPr/>
          <p:nvPr userDrawn="1"/>
        </p:nvSpPr>
        <p:spPr>
          <a:xfrm rot="1801554">
            <a:off x="2628264" y="5864945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PHẠM DUYÊN 1 - 9Slide.vn 8 - 9Slide.vn">
            <a:extLst>
              <a:ext uri="{FF2B5EF4-FFF2-40B4-BE49-F238E27FC236}">
                <a16:creationId xmlns:a16="http://schemas.microsoft.com/office/drawing/2014/main" id="{5A41F8D4-E44D-479C-81D9-AAEF0A8A00D0}"/>
              </a:ext>
            </a:extLst>
          </p:cNvPr>
          <p:cNvGrpSpPr/>
          <p:nvPr userDrawn="1"/>
        </p:nvGrpSpPr>
        <p:grpSpPr>
          <a:xfrm rot="2241672">
            <a:off x="6009164" y="6068774"/>
            <a:ext cx="1507850" cy="977029"/>
            <a:chOff x="7742796" y="1197128"/>
            <a:chExt cx="1507850" cy="977029"/>
          </a:xfrm>
        </p:grpSpPr>
        <p:sp>
          <p:nvSpPr>
            <p:cNvPr id="28" name="28">
              <a:extLst>
                <a:ext uri="{FF2B5EF4-FFF2-40B4-BE49-F238E27FC236}">
                  <a16:creationId xmlns:a16="http://schemas.microsoft.com/office/drawing/2014/main" id="{CB102290-4C17-4F30-9E98-C44B405E5065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29">
              <a:extLst>
                <a:ext uri="{FF2B5EF4-FFF2-40B4-BE49-F238E27FC236}">
                  <a16:creationId xmlns:a16="http://schemas.microsoft.com/office/drawing/2014/main" id="{104A55DF-83D4-49B8-A064-B433A406166C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0" name="PHẠM DUYÊN 1 - 9Slide.vn 9 - 9Slide.vn">
            <a:extLst>
              <a:ext uri="{FF2B5EF4-FFF2-40B4-BE49-F238E27FC236}">
                <a16:creationId xmlns:a16="http://schemas.microsoft.com/office/drawing/2014/main" id="{E8828210-8A10-40C3-B000-A14974F6449A}"/>
              </a:ext>
            </a:extLst>
          </p:cNvPr>
          <p:cNvSpPr/>
          <p:nvPr userDrawn="1"/>
        </p:nvSpPr>
        <p:spPr>
          <a:xfrm rot="20184633">
            <a:off x="9888062" y="290735"/>
            <a:ext cx="450369" cy="54002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PHẠM DUYÊN 1 - 9Slide.vn 10 - 9Slide.vn">
            <a:extLst>
              <a:ext uri="{FF2B5EF4-FFF2-40B4-BE49-F238E27FC236}">
                <a16:creationId xmlns:a16="http://schemas.microsoft.com/office/drawing/2014/main" id="{E08B2D39-44C3-41C9-8D6D-1290EFEF9E1F}"/>
              </a:ext>
            </a:extLst>
          </p:cNvPr>
          <p:cNvGrpSpPr/>
          <p:nvPr userDrawn="1"/>
        </p:nvGrpSpPr>
        <p:grpSpPr>
          <a:xfrm rot="17187348">
            <a:off x="10492476" y="1251327"/>
            <a:ext cx="1570247" cy="250587"/>
            <a:chOff x="6942078" y="2892336"/>
            <a:chExt cx="1878072" cy="299711"/>
          </a:xfrm>
        </p:grpSpPr>
        <p:cxnSp>
          <p:nvCxnSpPr>
            <p:cNvPr id="32" name="58">
              <a:extLst>
                <a:ext uri="{FF2B5EF4-FFF2-40B4-BE49-F238E27FC236}">
                  <a16:creationId xmlns:a16="http://schemas.microsoft.com/office/drawing/2014/main" id="{9410C443-E218-4FC8-B936-60789FECC453}"/>
                </a:ext>
              </a:extLst>
            </p:cNvPr>
            <p:cNvCxnSpPr/>
            <p:nvPr userDrawn="1"/>
          </p:nvCxnSpPr>
          <p:spPr>
            <a:xfrm>
              <a:off x="6942078" y="2892336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59">
              <a:extLst>
                <a:ext uri="{FF2B5EF4-FFF2-40B4-BE49-F238E27FC236}">
                  <a16:creationId xmlns:a16="http://schemas.microsoft.com/office/drawing/2014/main" id="{AB448EAB-06E8-4A4A-8F35-A913860AD5CB}"/>
                </a:ext>
              </a:extLst>
            </p:cNvPr>
            <p:cNvCxnSpPr/>
            <p:nvPr userDrawn="1"/>
          </p:nvCxnSpPr>
          <p:spPr>
            <a:xfrm>
              <a:off x="7173230" y="30396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60">
              <a:extLst>
                <a:ext uri="{FF2B5EF4-FFF2-40B4-BE49-F238E27FC236}">
                  <a16:creationId xmlns:a16="http://schemas.microsoft.com/office/drawing/2014/main" id="{D30168F8-29DC-4303-8DE1-654F1EDD3739}"/>
                </a:ext>
              </a:extLst>
            </p:cNvPr>
            <p:cNvCxnSpPr/>
            <p:nvPr userDrawn="1"/>
          </p:nvCxnSpPr>
          <p:spPr>
            <a:xfrm>
              <a:off x="7325630" y="3192047"/>
              <a:ext cx="1494520" cy="0"/>
            </a:xfrm>
            <a:prstGeom prst="line">
              <a:avLst/>
            </a:prstGeom>
            <a:ln w="508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PHẠM DUYÊN 1 - 9Slide.vn 11 - 9Slide.vn">
            <a:extLst>
              <a:ext uri="{FF2B5EF4-FFF2-40B4-BE49-F238E27FC236}">
                <a16:creationId xmlns:a16="http://schemas.microsoft.com/office/drawing/2014/main" id="{F7A4C0B9-DDA1-4B61-A270-C1B1B9AB3371}"/>
              </a:ext>
            </a:extLst>
          </p:cNvPr>
          <p:cNvSpPr/>
          <p:nvPr userDrawn="1"/>
        </p:nvSpPr>
        <p:spPr>
          <a:xfrm rot="19600534">
            <a:off x="9879165" y="5861069"/>
            <a:ext cx="617220" cy="532086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PHẠM DUYÊN 1 - 9Slide.vn 12 - 9Slide.vn">
            <a:extLst>
              <a:ext uri="{FF2B5EF4-FFF2-40B4-BE49-F238E27FC236}">
                <a16:creationId xmlns:a16="http://schemas.microsoft.com/office/drawing/2014/main" id="{CDF113CA-3D67-4679-9111-02D2492EB339}"/>
              </a:ext>
            </a:extLst>
          </p:cNvPr>
          <p:cNvGrpSpPr/>
          <p:nvPr userDrawn="1"/>
        </p:nvGrpSpPr>
        <p:grpSpPr>
          <a:xfrm rot="17731559">
            <a:off x="740714" y="5258971"/>
            <a:ext cx="328805" cy="329064"/>
            <a:chOff x="10020300" y="3429000"/>
            <a:chExt cx="605698" cy="606174"/>
          </a:xfrm>
        </p:grpSpPr>
        <p:sp>
          <p:nvSpPr>
            <p:cNvPr id="38" name="65">
              <a:extLst>
                <a:ext uri="{FF2B5EF4-FFF2-40B4-BE49-F238E27FC236}">
                  <a16:creationId xmlns:a16="http://schemas.microsoft.com/office/drawing/2014/main" id="{150BC682-751D-431C-BD25-E85235BC5F3F}"/>
                </a:ext>
              </a:extLst>
            </p:cNvPr>
            <p:cNvSpPr/>
            <p:nvPr userDrawn="1"/>
          </p:nvSpPr>
          <p:spPr>
            <a:xfrm>
              <a:off x="10020300" y="3429000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66">
              <a:extLst>
                <a:ext uri="{FF2B5EF4-FFF2-40B4-BE49-F238E27FC236}">
                  <a16:creationId xmlns:a16="http://schemas.microsoft.com/office/drawing/2014/main" id="{237D2505-2075-448B-A9D2-D25B1D0E0699}"/>
                </a:ext>
              </a:extLst>
            </p:cNvPr>
            <p:cNvSpPr/>
            <p:nvPr userDrawn="1"/>
          </p:nvSpPr>
          <p:spPr>
            <a:xfrm>
              <a:off x="10077566" y="3486742"/>
              <a:ext cx="548432" cy="548432"/>
            </a:xfrm>
            <a:prstGeom prst="plus">
              <a:avLst>
                <a:gd name="adj" fmla="val 354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5" grpId="0"/>
      <p:bldP spid="26" grpId="0" animBg="1"/>
      <p:bldP spid="30" grpId="0" animBg="1"/>
      <p:bldP spid="3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F38F808-1230-281E-4DA8-31D64B0EBE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531DF-0B4F-4A6E-8381-7840AB88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4005-A542-450D-B1EC-2B849754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6A28-C154-4BE3-B741-5C0A3D6F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F53B-4389-4CF3-89C9-1F65CC45249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200D-D568-46D3-BDB2-850EEED9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9FA3-A8BF-442D-A37E-CD5F271D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035442" y="-967740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49" r:id="rId2"/>
    <p:sldLayoutId id="2147483650" r:id="rId3"/>
    <p:sldLayoutId id="2147483662" r:id="rId4"/>
    <p:sldLayoutId id="2147483666" r:id="rId5"/>
    <p:sldLayoutId id="2147483660" r:id="rId6"/>
    <p:sldLayoutId id="2147483664" r:id="rId7"/>
    <p:sldLayoutId id="2147483665" r:id="rId8"/>
    <p:sldLayoutId id="2147483661" r:id="rId9"/>
    <p:sldLayoutId id="2147483663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233C17-58F9-4B79-8533-D8265821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24238"/>
            <a:ext cx="3352801" cy="2976162"/>
          </a:xfrm>
          <a:prstGeom prst="rect">
            <a:avLst/>
          </a:prstGeom>
        </p:spPr>
      </p:pic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04813694-A9CE-40F2-A7FB-3B9E93FD3707}"/>
              </a:ext>
            </a:extLst>
          </p:cNvPr>
          <p:cNvSpPr txBox="1"/>
          <p:nvPr/>
        </p:nvSpPr>
        <p:spPr>
          <a:xfrm>
            <a:off x="1685133" y="2743200"/>
            <a:ext cx="8821734" cy="212564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bảng nhân</a:t>
            </a:r>
            <a:br>
              <a:rPr lang="en-US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</a:br>
            <a:r>
              <a:rPr lang="en-US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bảng chia</a:t>
            </a:r>
          </a:p>
        </p:txBody>
      </p:sp>
    </p:spTree>
    <p:extLst>
      <p:ext uri="{BB962C8B-B14F-4D97-AF65-F5344CB8AC3E}">
        <p14:creationId xmlns:p14="http://schemas.microsoft.com/office/powerpoint/2010/main" val="30347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5 - 9Slide.vn">
            <a:extLst>
              <a:ext uri="{FF2B5EF4-FFF2-40B4-BE49-F238E27FC236}">
                <a16:creationId xmlns:a16="http://schemas.microsoft.com/office/drawing/2014/main" id="{8B42AD23-9777-4EAD-A1DB-6388AC179703}"/>
              </a:ext>
            </a:extLst>
          </p:cNvPr>
          <p:cNvGrpSpPr/>
          <p:nvPr/>
        </p:nvGrpSpPr>
        <p:grpSpPr>
          <a:xfrm>
            <a:off x="1069867" y="886737"/>
            <a:ext cx="550966" cy="646331"/>
            <a:chOff x="7166653" y="657225"/>
            <a:chExt cx="501281" cy="64633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4C77C05E-5375-41C5-B6B9-7E3194574AFE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93E463F-878D-4042-96E3-AE10FAD02670}"/>
                </a:ext>
              </a:extLst>
            </p:cNvPr>
            <p:cNvSpPr txBox="1"/>
            <p:nvPr/>
          </p:nvSpPr>
          <p:spPr>
            <a:xfrm>
              <a:off x="7218071" y="657225"/>
              <a:ext cx="398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244B942-C874-4A94-88D6-F133CE76B26F}"/>
              </a:ext>
            </a:extLst>
          </p:cNvPr>
          <p:cNvGrpSpPr/>
          <p:nvPr/>
        </p:nvGrpSpPr>
        <p:grpSpPr>
          <a:xfrm>
            <a:off x="1447800" y="753094"/>
            <a:ext cx="9296400" cy="5994974"/>
            <a:chOff x="1447800" y="753094"/>
            <a:chExt cx="9296400" cy="59949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0EF344-0285-488B-A583-DEE640FC2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753094"/>
              <a:ext cx="9296400" cy="5994974"/>
            </a:xfrm>
            <a:prstGeom prst="roundRect">
              <a:avLst>
                <a:gd name="adj" fmla="val 7141"/>
              </a:avLst>
            </a:prstGeom>
            <a:noFill/>
            <a:effectLst>
              <a:softEdge rad="6350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2A85C86-02F2-47BC-ABB0-180F881653F0}"/>
                    </a:ext>
                  </a:extLst>
                </p:cNvPr>
                <p:cNvSpPr txBox="1"/>
                <p:nvPr/>
              </p:nvSpPr>
              <p:spPr>
                <a:xfrm flipH="1">
                  <a:off x="1837409" y="935038"/>
                  <a:ext cx="955710" cy="492443"/>
                </a:xfrm>
                <a:prstGeom prst="rect">
                  <a:avLst/>
                </a:prstGeom>
                <a:noFill/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600" b="1" spc="-80">
                          <a:ln w="12700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effectLst>
                            <a:glow rad="254000">
                              <a:schemeClr val="bg1">
                                <a:alpha val="47000"/>
                              </a:schemeClr>
                            </a:glow>
                            <a:outerShdw blurRad="50800" dist="38100" dir="2700000" algn="tl" rotWithShape="0">
                              <a:schemeClr val="bg1"/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1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2A85C86-02F2-47BC-ABB0-180F881653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837409" y="935038"/>
                  <a:ext cx="955710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ED54EDA-1334-47F9-9E4B-389ECF0A6980}"/>
                    </a:ext>
                  </a:extLst>
                </p:cNvPr>
                <p:cNvSpPr txBox="1"/>
                <p:nvPr/>
              </p:nvSpPr>
              <p:spPr>
                <a:xfrm flipH="1">
                  <a:off x="1837409" y="2128838"/>
                  <a:ext cx="955710" cy="492443"/>
                </a:xfrm>
                <a:prstGeom prst="rect">
                  <a:avLst/>
                </a:prstGeom>
                <a:noFill/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600" b="1" spc="-80">
                          <a:ln w="12700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effectLst>
                            <a:glow rad="254000">
                              <a:schemeClr val="bg1">
                                <a:alpha val="47000"/>
                              </a:schemeClr>
                            </a:glow>
                            <a:outerShdw blurRad="50800" dist="38100" dir="2700000" algn="tl" rotWithShape="0">
                              <a:schemeClr val="bg1"/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3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ED54EDA-1334-47F9-9E4B-389ECF0A6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837409" y="2128838"/>
                  <a:ext cx="955710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133D53-7D8C-4D20-849F-ED72B5A5BA49}"/>
                </a:ext>
              </a:extLst>
            </p:cNvPr>
            <p:cNvSpPr txBox="1"/>
            <p:nvPr/>
          </p:nvSpPr>
          <p:spPr>
            <a:xfrm flipH="1">
              <a:off x="1826510" y="3315118"/>
              <a:ext cx="977512" cy="49244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spc="-80">
                  <a:ln w="12700">
                    <a:solidFill>
                      <a:schemeClr val="bg1">
                        <a:alpha val="30000"/>
                      </a:schemeClr>
                    </a:solidFill>
                  </a:ln>
                  <a:effectLst>
                    <a:glow rad="254000">
                      <a:schemeClr val="bg1">
                        <a:alpha val="47000"/>
                      </a:schemeClr>
                    </a:glow>
                    <a:outerShdw blurRad="50800" dist="38100" dir="2700000" algn="tl" rotWithShape="0">
                      <a:schemeClr val="bg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 : 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DF2FD6A-C2E6-4D70-AAD1-C6DBB8EFEAB0}"/>
                </a:ext>
              </a:extLst>
            </p:cNvPr>
            <p:cNvSpPr txBox="1"/>
            <p:nvPr/>
          </p:nvSpPr>
          <p:spPr>
            <a:xfrm flipH="1">
              <a:off x="1826510" y="4505980"/>
              <a:ext cx="977512" cy="49244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spc="-80">
                  <a:ln w="12700">
                    <a:solidFill>
                      <a:schemeClr val="bg1">
                        <a:alpha val="30000"/>
                      </a:schemeClr>
                    </a:solidFill>
                  </a:ln>
                  <a:effectLst>
                    <a:glow rad="254000">
                      <a:schemeClr val="bg1">
                        <a:alpha val="47000"/>
                      </a:schemeClr>
                    </a:glow>
                    <a:outerShdw blurRad="50800" dist="38100" dir="2700000" algn="tl" rotWithShape="0">
                      <a:schemeClr val="bg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48 : 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2754329-4F23-4B98-9148-C6359220DE12}"/>
                    </a:ext>
                  </a:extLst>
                </p:cNvPr>
                <p:cNvSpPr txBox="1"/>
                <p:nvPr/>
              </p:nvSpPr>
              <p:spPr>
                <a:xfrm flipH="1">
                  <a:off x="1837409" y="5661352"/>
                  <a:ext cx="955710" cy="492443"/>
                </a:xfrm>
                <a:prstGeom prst="rect">
                  <a:avLst/>
                </a:prstGeom>
                <a:noFill/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vi-VN" sz="2600" b="1" spc="-80">
                          <a:ln w="12700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effectLst>
                            <a:glow rad="254000">
                              <a:schemeClr val="bg1">
                                <a:alpha val="47000"/>
                              </a:schemeClr>
                            </a:glow>
                            <a:outerShdw blurRad="50800" dist="38100" dir="2700000" algn="tl" rotWithShape="0">
                              <a:schemeClr val="bg1"/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2754329-4F23-4B98-9148-C6359220DE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837409" y="5661352"/>
                  <a:ext cx="955710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1888D3F-DC72-478C-B2D4-9960E9A73054}"/>
                    </a:ext>
                  </a:extLst>
                </p:cNvPr>
                <p:cNvSpPr txBox="1"/>
                <p:nvPr/>
              </p:nvSpPr>
              <p:spPr>
                <a:xfrm flipH="1">
                  <a:off x="8938560" y="998538"/>
                  <a:ext cx="955710" cy="492443"/>
                </a:xfrm>
                <a:prstGeom prst="rect">
                  <a:avLst/>
                </a:prstGeom>
                <a:noFill/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a:rPr lang="vi-VN" sz="2600" b="1" spc="-80">
                          <a:ln w="12700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effectLst>
                            <a:glow rad="254000">
                              <a:schemeClr val="bg1">
                                <a:alpha val="47000"/>
                              </a:schemeClr>
                            </a:glow>
                            <a:outerShdw blurRad="50800" dist="38100" dir="2700000" algn="tl" rotWithShape="0">
                              <a:schemeClr val="bg1"/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9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1888D3F-DC72-478C-B2D4-9960E9A730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938560" y="998538"/>
                  <a:ext cx="955710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EE6A255-9CAD-447D-BE6A-F0935F32021C}"/>
                    </a:ext>
                  </a:extLst>
                </p:cNvPr>
                <p:cNvSpPr txBox="1"/>
                <p:nvPr/>
              </p:nvSpPr>
              <p:spPr>
                <a:xfrm flipH="1">
                  <a:off x="8938560" y="2192338"/>
                  <a:ext cx="955710" cy="492443"/>
                </a:xfrm>
                <a:prstGeom prst="rect">
                  <a:avLst/>
                </a:prstGeom>
                <a:noFill/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vi-VN" sz="2600" b="1" spc="-80">
                          <a:ln w="12700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effectLst>
                            <a:glow rad="254000">
                              <a:schemeClr val="bg1">
                                <a:alpha val="47000"/>
                              </a:schemeClr>
                            </a:glow>
                            <a:outerShdw blurRad="50800" dist="38100" dir="2700000" algn="tl" rotWithShape="0">
                              <a:schemeClr val="bg1"/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2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EE6A255-9CAD-447D-BE6A-F0935F320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938560" y="2192338"/>
                  <a:ext cx="955710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F89514-5BAF-4602-93D5-954168E1AC9E}"/>
                </a:ext>
              </a:extLst>
            </p:cNvPr>
            <p:cNvSpPr txBox="1"/>
            <p:nvPr/>
          </p:nvSpPr>
          <p:spPr>
            <a:xfrm flipH="1">
              <a:off x="8858415" y="3378618"/>
              <a:ext cx="1116011" cy="49244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spc="100">
                  <a:ln w="12700">
                    <a:solidFill>
                      <a:schemeClr val="bg1">
                        <a:alpha val="30000"/>
                      </a:schemeClr>
                    </a:solidFill>
                  </a:ln>
                  <a:effectLst>
                    <a:glow rad="254000">
                      <a:schemeClr val="bg1">
                        <a:alpha val="47000"/>
                      </a:schemeClr>
                    </a:glow>
                    <a:outerShdw blurRad="50800" dist="38100" dir="2700000" algn="tl" rotWithShape="0">
                      <a:schemeClr val="bg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36 : 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D239D5-B260-472C-909F-F8E92F79A4A0}"/>
                    </a:ext>
                  </a:extLst>
                </p:cNvPr>
                <p:cNvSpPr txBox="1"/>
                <p:nvPr/>
              </p:nvSpPr>
              <p:spPr>
                <a:xfrm flipH="1">
                  <a:off x="8938560" y="4569480"/>
                  <a:ext cx="955710" cy="492443"/>
                </a:xfrm>
                <a:prstGeom prst="rect">
                  <a:avLst/>
                </a:prstGeom>
                <a:noFill/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5 </a:t>
                  </a:r>
                  <a14:m>
                    <m:oMath xmlns:m="http://schemas.openxmlformats.org/officeDocument/2006/math">
                      <m:r>
                        <a:rPr lang="vi-VN" sz="2600" b="1" spc="-80">
                          <a:ln w="12700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effectLst>
                            <a:glow rad="254000">
                              <a:schemeClr val="bg1">
                                <a:alpha val="47000"/>
                              </a:schemeClr>
                            </a:glow>
                            <a:outerShdw blurRad="50800" dist="38100" dir="2700000" algn="tl" rotWithShape="0">
                              <a:schemeClr val="bg1"/>
                            </a:outerShdw>
                          </a:effectLst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2600" b="1" spc="-80">
                      <a:ln w="12700">
                        <a:solidFill>
                          <a:schemeClr val="bg1">
                            <a:alpha val="30000"/>
                          </a:schemeClr>
                        </a:solidFill>
                      </a:ln>
                      <a:effectLst>
                        <a:glow rad="254000">
                          <a:schemeClr val="bg1">
                            <a:alpha val="47000"/>
                          </a:schemeClr>
                        </a:glow>
                        <a:outerShdw blurRad="50800" dist="38100" dir="2700000" algn="tl" rotWithShape="0">
                          <a:schemeClr val="bg1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D239D5-B260-472C-909F-F8E92F79A4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938560" y="4569480"/>
                  <a:ext cx="955710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glow rad="723900">
                    <a:srgbClr val="FFF0E1">
                      <a:alpha val="47000"/>
                    </a:srgbClr>
                  </a:glow>
                  <a:softEdge rad="12700"/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809009-D556-4617-B54A-7943A41CCE57}"/>
                </a:ext>
              </a:extLst>
            </p:cNvPr>
            <p:cNvSpPr txBox="1"/>
            <p:nvPr/>
          </p:nvSpPr>
          <p:spPr>
            <a:xfrm flipH="1">
              <a:off x="9015506" y="5724852"/>
              <a:ext cx="801823" cy="49244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spc="-80">
                  <a:ln w="12700">
                    <a:solidFill>
                      <a:schemeClr val="bg1">
                        <a:alpha val="30000"/>
                      </a:schemeClr>
                    </a:solidFill>
                  </a:ln>
                  <a:effectLst>
                    <a:glow rad="254000">
                      <a:schemeClr val="bg1">
                        <a:alpha val="47000"/>
                      </a:schemeClr>
                    </a:glow>
                    <a:outerShdw blurRad="50800" dist="38100" dir="2700000" algn="tl" rotWithShape="0">
                      <a:schemeClr val="bg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 : 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3F218C-767F-49B4-ABA8-F640BD6F38A7}"/>
              </a:ext>
            </a:extLst>
          </p:cNvPr>
          <p:cNvGrpSpPr/>
          <p:nvPr/>
        </p:nvGrpSpPr>
        <p:grpSpPr>
          <a:xfrm>
            <a:off x="221457" y="58876"/>
            <a:ext cx="529493" cy="707886"/>
            <a:chOff x="1806355" y="2802652"/>
            <a:chExt cx="745981" cy="997311"/>
          </a:xfrm>
        </p:grpSpPr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351A05E1-66F2-4291-B4D0-FFC954A81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1" name="91">
              <a:extLst>
                <a:ext uri="{FF2B5EF4-FFF2-40B4-BE49-F238E27FC236}">
                  <a16:creationId xmlns:a16="http://schemas.microsoft.com/office/drawing/2014/main" id="{A6C88EE7-83D7-4FCC-9AC5-AAB7F638D4CF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22" name="PHẠM DUYÊN 3 - 9Slide.vn">
            <a:extLst>
              <a:ext uri="{FF2B5EF4-FFF2-40B4-BE49-F238E27FC236}">
                <a16:creationId xmlns:a16="http://schemas.microsoft.com/office/drawing/2014/main" id="{917BB773-21DF-4D26-959F-A38EB3BEF645}"/>
              </a:ext>
            </a:extLst>
          </p:cNvPr>
          <p:cNvSpPr txBox="1"/>
          <p:nvPr/>
        </p:nvSpPr>
        <p:spPr>
          <a:xfrm>
            <a:off x="800100" y="123372"/>
            <a:ext cx="9575800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Hai phép tính nào dưới đây có cùng kết quả?</a:t>
            </a:r>
          </a:p>
        </p:txBody>
      </p:sp>
      <p:grpSp>
        <p:nvGrpSpPr>
          <p:cNvPr id="109" name="PHẠM DUYÊN 15 - 9Slide.vn">
            <a:extLst>
              <a:ext uri="{FF2B5EF4-FFF2-40B4-BE49-F238E27FC236}">
                <a16:creationId xmlns:a16="http://schemas.microsoft.com/office/drawing/2014/main" id="{082C8713-EADF-4EDB-A4CF-19930FD3030F}"/>
              </a:ext>
            </a:extLst>
          </p:cNvPr>
          <p:cNvGrpSpPr/>
          <p:nvPr/>
        </p:nvGrpSpPr>
        <p:grpSpPr>
          <a:xfrm>
            <a:off x="1050231" y="2059977"/>
            <a:ext cx="590226" cy="646331"/>
            <a:chOff x="7148793" y="657225"/>
            <a:chExt cx="537001" cy="646331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0B7EC08-DD1D-4690-8B57-669754A55FC9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6D492F1-B67C-47B7-AAC3-9FEB32CDA686}"/>
                </a:ext>
              </a:extLst>
            </p:cNvPr>
            <p:cNvSpPr txBox="1"/>
            <p:nvPr/>
          </p:nvSpPr>
          <p:spPr>
            <a:xfrm>
              <a:off x="7148793" y="657225"/>
              <a:ext cx="5370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12" name="PHẠM DUYÊN 15 - 9Slide.vn">
            <a:extLst>
              <a:ext uri="{FF2B5EF4-FFF2-40B4-BE49-F238E27FC236}">
                <a16:creationId xmlns:a16="http://schemas.microsoft.com/office/drawing/2014/main" id="{57D1884E-744A-47ED-A185-DA7DDAE48656}"/>
              </a:ext>
            </a:extLst>
          </p:cNvPr>
          <p:cNvGrpSpPr/>
          <p:nvPr/>
        </p:nvGrpSpPr>
        <p:grpSpPr>
          <a:xfrm>
            <a:off x="1069867" y="3233217"/>
            <a:ext cx="550966" cy="646331"/>
            <a:chOff x="7166653" y="657225"/>
            <a:chExt cx="501281" cy="646331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5E23368E-0A13-4A00-836C-FD9807C3CF3D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441E2C8-1AC2-4666-BA77-B49CB09D80B9}"/>
                </a:ext>
              </a:extLst>
            </p:cNvPr>
            <p:cNvSpPr txBox="1"/>
            <p:nvPr/>
          </p:nvSpPr>
          <p:spPr>
            <a:xfrm>
              <a:off x="7218071" y="657225"/>
              <a:ext cx="398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5" name="PHẠM DUYÊN 15 - 9Slide.vn">
            <a:extLst>
              <a:ext uri="{FF2B5EF4-FFF2-40B4-BE49-F238E27FC236}">
                <a16:creationId xmlns:a16="http://schemas.microsoft.com/office/drawing/2014/main" id="{83B99F0F-2B11-4EBD-8155-764FE1544619}"/>
              </a:ext>
            </a:extLst>
          </p:cNvPr>
          <p:cNvGrpSpPr/>
          <p:nvPr/>
        </p:nvGrpSpPr>
        <p:grpSpPr>
          <a:xfrm>
            <a:off x="1069867" y="4406457"/>
            <a:ext cx="550966" cy="646331"/>
            <a:chOff x="7166653" y="657225"/>
            <a:chExt cx="501281" cy="646331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80B038EF-8766-456A-8048-F0CB948C7E4C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6F366FB-DB7E-4254-ACC0-3EBCE9C3FF56}"/>
                </a:ext>
              </a:extLst>
            </p:cNvPr>
            <p:cNvSpPr txBox="1"/>
            <p:nvPr/>
          </p:nvSpPr>
          <p:spPr>
            <a:xfrm>
              <a:off x="7215153" y="657225"/>
              <a:ext cx="404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18" name="PHẠM DUYÊN 15 - 9Slide.vn">
            <a:extLst>
              <a:ext uri="{FF2B5EF4-FFF2-40B4-BE49-F238E27FC236}">
                <a16:creationId xmlns:a16="http://schemas.microsoft.com/office/drawing/2014/main" id="{81B34938-A7D9-4903-A1D1-C870C8CBB2D6}"/>
              </a:ext>
            </a:extLst>
          </p:cNvPr>
          <p:cNvGrpSpPr/>
          <p:nvPr/>
        </p:nvGrpSpPr>
        <p:grpSpPr>
          <a:xfrm>
            <a:off x="992525" y="5579696"/>
            <a:ext cx="705642" cy="646331"/>
            <a:chOff x="7096290" y="657225"/>
            <a:chExt cx="642009" cy="646331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154AB37B-68E8-47AD-9DED-D62F3EF25340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628C9E8-188B-4883-BD7C-CF49F3881FAA}"/>
                </a:ext>
              </a:extLst>
            </p:cNvPr>
            <p:cNvSpPr txBox="1"/>
            <p:nvPr/>
          </p:nvSpPr>
          <p:spPr>
            <a:xfrm>
              <a:off x="7096290" y="657225"/>
              <a:ext cx="6420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30</a:t>
              </a:r>
            </a:p>
          </p:txBody>
        </p:sp>
      </p:grpSp>
      <p:grpSp>
        <p:nvGrpSpPr>
          <p:cNvPr id="121" name="PHẠM DUYÊN 15 - 9Slide.vn">
            <a:extLst>
              <a:ext uri="{FF2B5EF4-FFF2-40B4-BE49-F238E27FC236}">
                <a16:creationId xmlns:a16="http://schemas.microsoft.com/office/drawing/2014/main" id="{CC1422B6-5565-4989-A871-EE0C9E76EED8}"/>
              </a:ext>
            </a:extLst>
          </p:cNvPr>
          <p:cNvGrpSpPr/>
          <p:nvPr/>
        </p:nvGrpSpPr>
        <p:grpSpPr>
          <a:xfrm>
            <a:off x="10710337" y="944795"/>
            <a:ext cx="590226" cy="646331"/>
            <a:chOff x="7148793" y="657225"/>
            <a:chExt cx="537001" cy="646331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1E38EC6A-EFC4-4C1B-A3A3-A18BDAC8213B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E675144-64C0-498C-8241-92F59BDC90B1}"/>
                </a:ext>
              </a:extLst>
            </p:cNvPr>
            <p:cNvSpPr txBox="1"/>
            <p:nvPr/>
          </p:nvSpPr>
          <p:spPr>
            <a:xfrm>
              <a:off x="7148793" y="657225"/>
              <a:ext cx="5370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24" name="PHẠM DUYÊN 15 - 9Slide.vn">
            <a:extLst>
              <a:ext uri="{FF2B5EF4-FFF2-40B4-BE49-F238E27FC236}">
                <a16:creationId xmlns:a16="http://schemas.microsoft.com/office/drawing/2014/main" id="{47D23A05-CB6C-47D5-B262-910A6D8F4BF6}"/>
              </a:ext>
            </a:extLst>
          </p:cNvPr>
          <p:cNvGrpSpPr/>
          <p:nvPr/>
        </p:nvGrpSpPr>
        <p:grpSpPr>
          <a:xfrm>
            <a:off x="10729973" y="2118035"/>
            <a:ext cx="550966" cy="646331"/>
            <a:chOff x="7166653" y="657225"/>
            <a:chExt cx="501281" cy="646331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0A19E23-4939-433A-94CA-0116F365D3EF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2A6A82D-B085-48F1-8A7B-58E7D9698044}"/>
                </a:ext>
              </a:extLst>
            </p:cNvPr>
            <p:cNvSpPr txBox="1"/>
            <p:nvPr/>
          </p:nvSpPr>
          <p:spPr>
            <a:xfrm>
              <a:off x="7215153" y="657225"/>
              <a:ext cx="404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27" name="PHẠM DUYÊN 15 - 9Slide.vn">
            <a:extLst>
              <a:ext uri="{FF2B5EF4-FFF2-40B4-BE49-F238E27FC236}">
                <a16:creationId xmlns:a16="http://schemas.microsoft.com/office/drawing/2014/main" id="{CFF633BF-ACFE-4441-B1A8-68BC6134E1B4}"/>
              </a:ext>
            </a:extLst>
          </p:cNvPr>
          <p:cNvGrpSpPr/>
          <p:nvPr/>
        </p:nvGrpSpPr>
        <p:grpSpPr>
          <a:xfrm>
            <a:off x="10729973" y="3291275"/>
            <a:ext cx="550966" cy="646331"/>
            <a:chOff x="7166653" y="657225"/>
            <a:chExt cx="501281" cy="646331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8D12338A-6799-42FE-9A11-CF0D19EC5375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58B1592-9B8D-448B-9449-0C19519EF1B9}"/>
                </a:ext>
              </a:extLst>
            </p:cNvPr>
            <p:cNvSpPr txBox="1"/>
            <p:nvPr/>
          </p:nvSpPr>
          <p:spPr>
            <a:xfrm>
              <a:off x="7218071" y="657225"/>
              <a:ext cx="398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30" name="PHẠM DUYÊN 15 - 9Slide.vn">
            <a:extLst>
              <a:ext uri="{FF2B5EF4-FFF2-40B4-BE49-F238E27FC236}">
                <a16:creationId xmlns:a16="http://schemas.microsoft.com/office/drawing/2014/main" id="{82FF2CF6-00E4-469A-8966-0901D486E58E}"/>
              </a:ext>
            </a:extLst>
          </p:cNvPr>
          <p:cNvGrpSpPr/>
          <p:nvPr/>
        </p:nvGrpSpPr>
        <p:grpSpPr>
          <a:xfrm>
            <a:off x="10652631" y="4464515"/>
            <a:ext cx="705642" cy="646331"/>
            <a:chOff x="7096290" y="657225"/>
            <a:chExt cx="642009" cy="646331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127C17E8-2246-409F-9737-EBEE907F0E0C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79E20E7-4BA0-45F0-9665-6C94D0138D47}"/>
                </a:ext>
              </a:extLst>
            </p:cNvPr>
            <p:cNvSpPr txBox="1"/>
            <p:nvPr/>
          </p:nvSpPr>
          <p:spPr>
            <a:xfrm>
              <a:off x="7096290" y="657225"/>
              <a:ext cx="6420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30</a:t>
              </a:r>
            </a:p>
          </p:txBody>
        </p:sp>
      </p:grpSp>
      <p:grpSp>
        <p:nvGrpSpPr>
          <p:cNvPr id="133" name="PHẠM DUYÊN 15 - 9Slide.vn">
            <a:extLst>
              <a:ext uri="{FF2B5EF4-FFF2-40B4-BE49-F238E27FC236}">
                <a16:creationId xmlns:a16="http://schemas.microsoft.com/office/drawing/2014/main" id="{DF58F84A-0F0E-4AF6-A02C-8C6FD20DB17F}"/>
              </a:ext>
            </a:extLst>
          </p:cNvPr>
          <p:cNvGrpSpPr/>
          <p:nvPr/>
        </p:nvGrpSpPr>
        <p:grpSpPr>
          <a:xfrm>
            <a:off x="10729973" y="5637754"/>
            <a:ext cx="550966" cy="646331"/>
            <a:chOff x="7166653" y="657225"/>
            <a:chExt cx="501281" cy="646331"/>
          </a:xfrm>
        </p:grpSpPr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0A14D201-434B-4D9E-8263-673ED66A8D4D}"/>
                </a:ext>
              </a:extLst>
            </p:cNvPr>
            <p:cNvSpPr/>
            <p:nvPr/>
          </p:nvSpPr>
          <p:spPr>
            <a:xfrm>
              <a:off x="7166653" y="715214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01664C4-6CF1-4A8B-BEF1-E351AFF66FBB}"/>
                </a:ext>
              </a:extLst>
            </p:cNvPr>
            <p:cNvSpPr txBox="1"/>
            <p:nvPr/>
          </p:nvSpPr>
          <p:spPr>
            <a:xfrm>
              <a:off x="7218071" y="657225"/>
              <a:ext cx="3984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6AAE6EA-CABB-452D-940F-BB7A3EC1955E}"/>
              </a:ext>
            </a:extLst>
          </p:cNvPr>
          <p:cNvSpPr/>
          <p:nvPr/>
        </p:nvSpPr>
        <p:spPr>
          <a:xfrm>
            <a:off x="3571875" y="1504950"/>
            <a:ext cx="5162550" cy="2066925"/>
          </a:xfrm>
          <a:custGeom>
            <a:avLst/>
            <a:gdLst>
              <a:gd name="connsiteX0" fmla="*/ 0 w 5162550"/>
              <a:gd name="connsiteY0" fmla="*/ 0 h 2066925"/>
              <a:gd name="connsiteX1" fmla="*/ 1590675 w 5162550"/>
              <a:gd name="connsiteY1" fmla="*/ 400050 h 2066925"/>
              <a:gd name="connsiteX2" fmla="*/ 2924175 w 5162550"/>
              <a:gd name="connsiteY2" fmla="*/ 1571625 h 2066925"/>
              <a:gd name="connsiteX3" fmla="*/ 5162550 w 5162550"/>
              <a:gd name="connsiteY3" fmla="*/ 2066925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0" h="2066925">
                <a:moveTo>
                  <a:pt x="0" y="0"/>
                </a:moveTo>
                <a:cubicBezTo>
                  <a:pt x="551656" y="69056"/>
                  <a:pt x="1103313" y="138113"/>
                  <a:pt x="1590675" y="400050"/>
                </a:cubicBezTo>
                <a:cubicBezTo>
                  <a:pt x="2078037" y="661987"/>
                  <a:pt x="2328863" y="1293813"/>
                  <a:pt x="2924175" y="1571625"/>
                </a:cubicBezTo>
                <a:cubicBezTo>
                  <a:pt x="3519487" y="1849437"/>
                  <a:pt x="4341018" y="1958181"/>
                  <a:pt x="5162550" y="2066925"/>
                </a:cubicBezTo>
              </a:path>
            </a:pathLst>
          </a:custGeom>
          <a:noFill/>
          <a:ln w="38100" cap="rnd" cmpd="thinThick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49A753-1B12-4A7D-A9F8-F3E40C7DC760}"/>
              </a:ext>
            </a:extLst>
          </p:cNvPr>
          <p:cNvSpPr/>
          <p:nvPr/>
        </p:nvSpPr>
        <p:spPr>
          <a:xfrm>
            <a:off x="3562350" y="3858444"/>
            <a:ext cx="5172075" cy="2094681"/>
          </a:xfrm>
          <a:custGeom>
            <a:avLst/>
            <a:gdLst>
              <a:gd name="connsiteX0" fmla="*/ 0 w 5172075"/>
              <a:gd name="connsiteY0" fmla="*/ 8706 h 2094681"/>
              <a:gd name="connsiteX1" fmla="*/ 2095500 w 5172075"/>
              <a:gd name="connsiteY1" fmla="*/ 237306 h 2094681"/>
              <a:gd name="connsiteX2" fmla="*/ 3667125 w 5172075"/>
              <a:gd name="connsiteY2" fmla="*/ 1589856 h 2094681"/>
              <a:gd name="connsiteX3" fmla="*/ 5172075 w 5172075"/>
              <a:gd name="connsiteY3" fmla="*/ 2094681 h 209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2075" h="2094681">
                <a:moveTo>
                  <a:pt x="0" y="8706"/>
                </a:moveTo>
                <a:cubicBezTo>
                  <a:pt x="742156" y="-8757"/>
                  <a:pt x="1484313" y="-26219"/>
                  <a:pt x="2095500" y="237306"/>
                </a:cubicBezTo>
                <a:cubicBezTo>
                  <a:pt x="2706687" y="500831"/>
                  <a:pt x="3154363" y="1280294"/>
                  <a:pt x="3667125" y="1589856"/>
                </a:cubicBezTo>
                <a:cubicBezTo>
                  <a:pt x="4179887" y="1899418"/>
                  <a:pt x="4675981" y="1997049"/>
                  <a:pt x="5172075" y="2094681"/>
                </a:cubicBezTo>
              </a:path>
            </a:pathLst>
          </a:custGeom>
          <a:noFill/>
          <a:ln w="38100" cap="rnd" cmpd="thinThick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62B2501-A814-4A3C-A930-06A5D425467E}"/>
              </a:ext>
            </a:extLst>
          </p:cNvPr>
          <p:cNvSpPr/>
          <p:nvPr/>
        </p:nvSpPr>
        <p:spPr>
          <a:xfrm>
            <a:off x="3400425" y="1228725"/>
            <a:ext cx="5334000" cy="1485900"/>
          </a:xfrm>
          <a:custGeom>
            <a:avLst/>
            <a:gdLst>
              <a:gd name="connsiteX0" fmla="*/ 0 w 5334000"/>
              <a:gd name="connsiteY0" fmla="*/ 1485900 h 1485900"/>
              <a:gd name="connsiteX1" fmla="*/ 3724275 w 5334000"/>
              <a:gd name="connsiteY1" fmla="*/ 600075 h 1485900"/>
              <a:gd name="connsiteX2" fmla="*/ 5334000 w 5334000"/>
              <a:gd name="connsiteY2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4000" h="1485900">
                <a:moveTo>
                  <a:pt x="0" y="1485900"/>
                </a:moveTo>
                <a:cubicBezTo>
                  <a:pt x="1417637" y="1166812"/>
                  <a:pt x="2835275" y="847725"/>
                  <a:pt x="3724275" y="600075"/>
                </a:cubicBezTo>
                <a:cubicBezTo>
                  <a:pt x="4613275" y="352425"/>
                  <a:pt x="4973637" y="176212"/>
                  <a:pt x="5334000" y="0"/>
                </a:cubicBezTo>
              </a:path>
            </a:pathLst>
          </a:custGeom>
          <a:noFill/>
          <a:ln w="38100" cap="rnd" cmpd="thinThick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92DA560-3C93-4D8C-B032-3CF86BD72B5A}"/>
              </a:ext>
            </a:extLst>
          </p:cNvPr>
          <p:cNvSpPr/>
          <p:nvPr/>
        </p:nvSpPr>
        <p:spPr>
          <a:xfrm>
            <a:off x="3400425" y="2428875"/>
            <a:ext cx="5334000" cy="2628900"/>
          </a:xfrm>
          <a:custGeom>
            <a:avLst/>
            <a:gdLst>
              <a:gd name="connsiteX0" fmla="*/ 0 w 5334000"/>
              <a:gd name="connsiteY0" fmla="*/ 2628900 h 2628900"/>
              <a:gd name="connsiteX1" fmla="*/ 2400300 w 5334000"/>
              <a:gd name="connsiteY1" fmla="*/ 1162050 h 2628900"/>
              <a:gd name="connsiteX2" fmla="*/ 4219575 w 5334000"/>
              <a:gd name="connsiteY2" fmla="*/ 209550 h 2628900"/>
              <a:gd name="connsiteX3" fmla="*/ 5334000 w 5334000"/>
              <a:gd name="connsiteY3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0" h="2628900">
                <a:moveTo>
                  <a:pt x="0" y="2628900"/>
                </a:moveTo>
                <a:cubicBezTo>
                  <a:pt x="848519" y="2097087"/>
                  <a:pt x="1697038" y="1565275"/>
                  <a:pt x="2400300" y="1162050"/>
                </a:cubicBezTo>
                <a:cubicBezTo>
                  <a:pt x="3103562" y="758825"/>
                  <a:pt x="3730625" y="403225"/>
                  <a:pt x="4219575" y="209550"/>
                </a:cubicBezTo>
                <a:cubicBezTo>
                  <a:pt x="4708525" y="15875"/>
                  <a:pt x="5021262" y="7937"/>
                  <a:pt x="5334000" y="0"/>
                </a:cubicBezTo>
              </a:path>
            </a:pathLst>
          </a:custGeom>
          <a:noFill/>
          <a:ln w="38100" cap="rnd" cmpd="thinThick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51052A8-FABC-4F0F-B714-981D73471496}"/>
              </a:ext>
            </a:extLst>
          </p:cNvPr>
          <p:cNvSpPr/>
          <p:nvPr/>
        </p:nvSpPr>
        <p:spPr>
          <a:xfrm>
            <a:off x="3562350" y="4800600"/>
            <a:ext cx="5172075" cy="1400175"/>
          </a:xfrm>
          <a:custGeom>
            <a:avLst/>
            <a:gdLst>
              <a:gd name="connsiteX0" fmla="*/ 0 w 5172075"/>
              <a:gd name="connsiteY0" fmla="*/ 1400175 h 1400175"/>
              <a:gd name="connsiteX1" fmla="*/ 1743075 w 5172075"/>
              <a:gd name="connsiteY1" fmla="*/ 847725 h 1400175"/>
              <a:gd name="connsiteX2" fmla="*/ 3667125 w 5172075"/>
              <a:gd name="connsiteY2" fmla="*/ 190500 h 1400175"/>
              <a:gd name="connsiteX3" fmla="*/ 5172075 w 5172075"/>
              <a:gd name="connsiteY3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2075" h="1400175">
                <a:moveTo>
                  <a:pt x="0" y="1400175"/>
                </a:moveTo>
                <a:lnTo>
                  <a:pt x="1743075" y="847725"/>
                </a:lnTo>
                <a:cubicBezTo>
                  <a:pt x="2354263" y="646112"/>
                  <a:pt x="3095625" y="331787"/>
                  <a:pt x="3667125" y="190500"/>
                </a:cubicBezTo>
                <a:cubicBezTo>
                  <a:pt x="4238625" y="49213"/>
                  <a:pt x="4705350" y="24606"/>
                  <a:pt x="5172075" y="0"/>
                </a:cubicBezTo>
              </a:path>
            </a:pathLst>
          </a:custGeom>
          <a:noFill/>
          <a:ln w="38100" cap="rnd" cmpd="thinThick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0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4932861" y="990600"/>
            <a:ext cx="2291012" cy="1200329"/>
          </a:xfrm>
          <a:prstGeom prst="rect">
            <a:avLst/>
          </a:prstGeom>
          <a:noFill/>
          <a:ln>
            <a:noFill/>
          </a:ln>
          <a:effectLst>
            <a:outerShdw blurRad="203200" dist="76200" dir="5400000" algn="t" rotWithShape="0">
              <a:schemeClr val="bg2">
                <a:lumMod val="9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spc="-180">
                <a:ln w="3175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7 Crocante" panose="02000000000000000000" pitchFamily="2" charset="0"/>
              </a:rPr>
              <a:t>BÀI 9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685133" y="2590800"/>
            <a:ext cx="8821734" cy="212564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6000" spc="-1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bảng nhân 6,</a:t>
            </a:r>
            <a:br>
              <a:rPr lang="en-US" sz="6000" spc="-1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</a:br>
            <a:r>
              <a:rPr lang="en-US" sz="6000" spc="-1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bảng chia 6</a:t>
            </a:r>
          </a:p>
        </p:txBody>
      </p:sp>
      <p:sp>
        <p:nvSpPr>
          <p:cNvPr id="8" name="PHẠM DUYÊN 3 - 9Slide.vn 3 - 9Slide.vn">
            <a:extLst>
              <a:ext uri="{FF2B5EF4-FFF2-40B4-BE49-F238E27FC236}">
                <a16:creationId xmlns:a16="http://schemas.microsoft.com/office/drawing/2014/main" id="{04EF8B0E-BD25-469C-906B-3C7BBE6421C7}"/>
              </a:ext>
            </a:extLst>
          </p:cNvPr>
          <p:cNvSpPr txBox="1"/>
          <p:nvPr/>
        </p:nvSpPr>
        <p:spPr>
          <a:xfrm>
            <a:off x="5383305" y="5007114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6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76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291E12EE-A154-4B62-AB47-BF3C743E0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67" y="1800766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C0CF8963-48B3-4F73-A44C-351757F368F1}"/>
              </a:ext>
            </a:extLst>
          </p:cNvPr>
          <p:cNvSpPr/>
          <p:nvPr/>
        </p:nvSpPr>
        <p:spPr>
          <a:xfrm>
            <a:off x="6454658" y="5308238"/>
            <a:ext cx="489067" cy="1003662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4962A-83E7-4AF4-A1D6-099D8C6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"/>
          <a:stretch/>
        </p:blipFill>
        <p:spPr>
          <a:xfrm>
            <a:off x="3109486" y="381000"/>
            <a:ext cx="6120238" cy="2866538"/>
          </a:xfrm>
          <a:prstGeom prst="roundRect">
            <a:avLst>
              <a:gd name="adj" fmla="val 10545"/>
            </a:avLst>
          </a:prstGeom>
          <a:effectLst>
            <a:softEdge rad="63500"/>
          </a:effectLst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38E9BD1A-0074-485F-9158-4755B5326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-21690"/>
            <a:ext cx="1828800" cy="914400"/>
          </a:xfrm>
          <a:prstGeom prst="rect">
            <a:avLst/>
          </a:prstGeom>
        </p:spPr>
      </p:pic>
      <p:sp>
        <p:nvSpPr>
          <p:cNvPr id="51" name="Speech Bubble: Rectangle with Corners Rounded 14">
            <a:extLst>
              <a:ext uri="{FF2B5EF4-FFF2-40B4-BE49-F238E27FC236}">
                <a16:creationId xmlns:a16="http://schemas.microsoft.com/office/drawing/2014/main" id="{9DA56F4E-90D7-49CB-82D8-E039F867C4A8}"/>
              </a:ext>
            </a:extLst>
          </p:cNvPr>
          <p:cNvSpPr/>
          <p:nvPr/>
        </p:nvSpPr>
        <p:spPr>
          <a:xfrm>
            <a:off x="1270065" y="3717835"/>
            <a:ext cx="4131185" cy="2167708"/>
          </a:xfrm>
          <a:custGeom>
            <a:avLst/>
            <a:gdLst>
              <a:gd name="connsiteX0" fmla="*/ 0 w 2851906"/>
              <a:gd name="connsiteY0" fmla="*/ 88902 h 533400"/>
              <a:gd name="connsiteX1" fmla="*/ 88902 w 2851906"/>
              <a:gd name="connsiteY1" fmla="*/ 0 h 533400"/>
              <a:gd name="connsiteX2" fmla="*/ 475318 w 2851906"/>
              <a:gd name="connsiteY2" fmla="*/ 0 h 533400"/>
              <a:gd name="connsiteX3" fmla="*/ 475318 w 2851906"/>
              <a:gd name="connsiteY3" fmla="*/ 0 h 533400"/>
              <a:gd name="connsiteX4" fmla="*/ 1188294 w 2851906"/>
              <a:gd name="connsiteY4" fmla="*/ 0 h 533400"/>
              <a:gd name="connsiteX5" fmla="*/ 2763004 w 2851906"/>
              <a:gd name="connsiteY5" fmla="*/ 0 h 533400"/>
              <a:gd name="connsiteX6" fmla="*/ 2851906 w 2851906"/>
              <a:gd name="connsiteY6" fmla="*/ 88902 h 533400"/>
              <a:gd name="connsiteX7" fmla="*/ 2851906 w 2851906"/>
              <a:gd name="connsiteY7" fmla="*/ 311150 h 533400"/>
              <a:gd name="connsiteX8" fmla="*/ 2851906 w 2851906"/>
              <a:gd name="connsiteY8" fmla="*/ 311150 h 533400"/>
              <a:gd name="connsiteX9" fmla="*/ 2851906 w 2851906"/>
              <a:gd name="connsiteY9" fmla="*/ 444500 h 533400"/>
              <a:gd name="connsiteX10" fmla="*/ 2851906 w 2851906"/>
              <a:gd name="connsiteY10" fmla="*/ 444498 h 533400"/>
              <a:gd name="connsiteX11" fmla="*/ 2763004 w 2851906"/>
              <a:gd name="connsiteY11" fmla="*/ 533400 h 533400"/>
              <a:gd name="connsiteX12" fmla="*/ 1188294 w 2851906"/>
              <a:gd name="connsiteY12" fmla="*/ 533400 h 533400"/>
              <a:gd name="connsiteX13" fmla="*/ 477238 w 2851906"/>
              <a:gd name="connsiteY13" fmla="*/ 814678 h 533400"/>
              <a:gd name="connsiteX14" fmla="*/ 475318 w 2851906"/>
              <a:gd name="connsiteY14" fmla="*/ 533400 h 533400"/>
              <a:gd name="connsiteX15" fmla="*/ 88902 w 2851906"/>
              <a:gd name="connsiteY15" fmla="*/ 533400 h 533400"/>
              <a:gd name="connsiteX16" fmla="*/ 0 w 2851906"/>
              <a:gd name="connsiteY16" fmla="*/ 444498 h 533400"/>
              <a:gd name="connsiteX17" fmla="*/ 0 w 2851906"/>
              <a:gd name="connsiteY17" fmla="*/ 444500 h 533400"/>
              <a:gd name="connsiteX18" fmla="*/ 0 w 2851906"/>
              <a:gd name="connsiteY18" fmla="*/ 311150 h 533400"/>
              <a:gd name="connsiteX19" fmla="*/ 0 w 2851906"/>
              <a:gd name="connsiteY19" fmla="*/ 311150 h 533400"/>
              <a:gd name="connsiteX20" fmla="*/ 0 w 2851906"/>
              <a:gd name="connsiteY20" fmla="*/ 88902 h 533400"/>
              <a:gd name="connsiteX0" fmla="*/ 0 w 2851906"/>
              <a:gd name="connsiteY0" fmla="*/ 88902 h 814678"/>
              <a:gd name="connsiteX1" fmla="*/ 88902 w 2851906"/>
              <a:gd name="connsiteY1" fmla="*/ 0 h 814678"/>
              <a:gd name="connsiteX2" fmla="*/ 475318 w 2851906"/>
              <a:gd name="connsiteY2" fmla="*/ 0 h 814678"/>
              <a:gd name="connsiteX3" fmla="*/ 475318 w 2851906"/>
              <a:gd name="connsiteY3" fmla="*/ 0 h 814678"/>
              <a:gd name="connsiteX4" fmla="*/ 1188294 w 2851906"/>
              <a:gd name="connsiteY4" fmla="*/ 0 h 814678"/>
              <a:gd name="connsiteX5" fmla="*/ 2763004 w 2851906"/>
              <a:gd name="connsiteY5" fmla="*/ 0 h 814678"/>
              <a:gd name="connsiteX6" fmla="*/ 2851906 w 2851906"/>
              <a:gd name="connsiteY6" fmla="*/ 88902 h 814678"/>
              <a:gd name="connsiteX7" fmla="*/ 2851906 w 2851906"/>
              <a:gd name="connsiteY7" fmla="*/ 311150 h 814678"/>
              <a:gd name="connsiteX8" fmla="*/ 2851906 w 2851906"/>
              <a:gd name="connsiteY8" fmla="*/ 311150 h 814678"/>
              <a:gd name="connsiteX9" fmla="*/ 2851906 w 2851906"/>
              <a:gd name="connsiteY9" fmla="*/ 444500 h 814678"/>
              <a:gd name="connsiteX10" fmla="*/ 2851906 w 2851906"/>
              <a:gd name="connsiteY10" fmla="*/ 444498 h 814678"/>
              <a:gd name="connsiteX11" fmla="*/ 2763004 w 2851906"/>
              <a:gd name="connsiteY11" fmla="*/ 533400 h 814678"/>
              <a:gd name="connsiteX12" fmla="*/ 1188294 w 2851906"/>
              <a:gd name="connsiteY12" fmla="*/ 533400 h 814678"/>
              <a:gd name="connsiteX13" fmla="*/ 477238 w 2851906"/>
              <a:gd name="connsiteY13" fmla="*/ 814678 h 814678"/>
              <a:gd name="connsiteX14" fmla="*/ 727730 w 2851906"/>
              <a:gd name="connsiteY14" fmla="*/ 533400 h 814678"/>
              <a:gd name="connsiteX15" fmla="*/ 88902 w 2851906"/>
              <a:gd name="connsiteY15" fmla="*/ 533400 h 814678"/>
              <a:gd name="connsiteX16" fmla="*/ 0 w 2851906"/>
              <a:gd name="connsiteY16" fmla="*/ 444498 h 814678"/>
              <a:gd name="connsiteX17" fmla="*/ 0 w 2851906"/>
              <a:gd name="connsiteY17" fmla="*/ 444500 h 814678"/>
              <a:gd name="connsiteX18" fmla="*/ 0 w 2851906"/>
              <a:gd name="connsiteY18" fmla="*/ 311150 h 814678"/>
              <a:gd name="connsiteX19" fmla="*/ 0 w 2851906"/>
              <a:gd name="connsiteY19" fmla="*/ 311150 h 814678"/>
              <a:gd name="connsiteX20" fmla="*/ 0 w 2851906"/>
              <a:gd name="connsiteY20" fmla="*/ 88902 h 814678"/>
              <a:gd name="connsiteX0" fmla="*/ 0 w 2851906"/>
              <a:gd name="connsiteY0" fmla="*/ 88902 h 814678"/>
              <a:gd name="connsiteX1" fmla="*/ 88902 w 2851906"/>
              <a:gd name="connsiteY1" fmla="*/ 0 h 814678"/>
              <a:gd name="connsiteX2" fmla="*/ 475318 w 2851906"/>
              <a:gd name="connsiteY2" fmla="*/ 0 h 814678"/>
              <a:gd name="connsiteX3" fmla="*/ 475318 w 2851906"/>
              <a:gd name="connsiteY3" fmla="*/ 0 h 814678"/>
              <a:gd name="connsiteX4" fmla="*/ 1188294 w 2851906"/>
              <a:gd name="connsiteY4" fmla="*/ 0 h 814678"/>
              <a:gd name="connsiteX5" fmla="*/ 2763004 w 2851906"/>
              <a:gd name="connsiteY5" fmla="*/ 0 h 814678"/>
              <a:gd name="connsiteX6" fmla="*/ 2851906 w 2851906"/>
              <a:gd name="connsiteY6" fmla="*/ 88902 h 814678"/>
              <a:gd name="connsiteX7" fmla="*/ 2851906 w 2851906"/>
              <a:gd name="connsiteY7" fmla="*/ 311150 h 814678"/>
              <a:gd name="connsiteX8" fmla="*/ 2851906 w 2851906"/>
              <a:gd name="connsiteY8" fmla="*/ 311150 h 814678"/>
              <a:gd name="connsiteX9" fmla="*/ 2851906 w 2851906"/>
              <a:gd name="connsiteY9" fmla="*/ 444500 h 814678"/>
              <a:gd name="connsiteX10" fmla="*/ 2851906 w 2851906"/>
              <a:gd name="connsiteY10" fmla="*/ 444498 h 814678"/>
              <a:gd name="connsiteX11" fmla="*/ 2763004 w 2851906"/>
              <a:gd name="connsiteY11" fmla="*/ 533400 h 814678"/>
              <a:gd name="connsiteX12" fmla="*/ 1089822 w 2851906"/>
              <a:gd name="connsiteY12" fmla="*/ 537900 h 814678"/>
              <a:gd name="connsiteX13" fmla="*/ 477238 w 2851906"/>
              <a:gd name="connsiteY13" fmla="*/ 814678 h 814678"/>
              <a:gd name="connsiteX14" fmla="*/ 727730 w 2851906"/>
              <a:gd name="connsiteY14" fmla="*/ 533400 h 814678"/>
              <a:gd name="connsiteX15" fmla="*/ 88902 w 2851906"/>
              <a:gd name="connsiteY15" fmla="*/ 533400 h 814678"/>
              <a:gd name="connsiteX16" fmla="*/ 0 w 2851906"/>
              <a:gd name="connsiteY16" fmla="*/ 444498 h 814678"/>
              <a:gd name="connsiteX17" fmla="*/ 0 w 2851906"/>
              <a:gd name="connsiteY17" fmla="*/ 444500 h 814678"/>
              <a:gd name="connsiteX18" fmla="*/ 0 w 2851906"/>
              <a:gd name="connsiteY18" fmla="*/ 311150 h 814678"/>
              <a:gd name="connsiteX19" fmla="*/ 0 w 2851906"/>
              <a:gd name="connsiteY19" fmla="*/ 311150 h 814678"/>
              <a:gd name="connsiteX20" fmla="*/ 0 w 2851906"/>
              <a:gd name="connsiteY20" fmla="*/ 88902 h 81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1906" h="814678">
                <a:moveTo>
                  <a:pt x="0" y="88902"/>
                </a:moveTo>
                <a:cubicBezTo>
                  <a:pt x="0" y="39803"/>
                  <a:pt x="39803" y="0"/>
                  <a:pt x="88902" y="0"/>
                </a:cubicBezTo>
                <a:lnTo>
                  <a:pt x="475318" y="0"/>
                </a:lnTo>
                <a:lnTo>
                  <a:pt x="475318" y="0"/>
                </a:lnTo>
                <a:lnTo>
                  <a:pt x="1188294" y="0"/>
                </a:lnTo>
                <a:lnTo>
                  <a:pt x="2763004" y="0"/>
                </a:lnTo>
                <a:cubicBezTo>
                  <a:pt x="2812103" y="0"/>
                  <a:pt x="2851906" y="39803"/>
                  <a:pt x="2851906" y="88902"/>
                </a:cubicBezTo>
                <a:lnTo>
                  <a:pt x="2851906" y="311150"/>
                </a:lnTo>
                <a:lnTo>
                  <a:pt x="2851906" y="311150"/>
                </a:lnTo>
                <a:lnTo>
                  <a:pt x="2851906" y="444500"/>
                </a:lnTo>
                <a:lnTo>
                  <a:pt x="2851906" y="444498"/>
                </a:lnTo>
                <a:cubicBezTo>
                  <a:pt x="2851906" y="493597"/>
                  <a:pt x="2812103" y="533400"/>
                  <a:pt x="2763004" y="533400"/>
                </a:cubicBezTo>
                <a:lnTo>
                  <a:pt x="1089822" y="537900"/>
                </a:lnTo>
                <a:lnTo>
                  <a:pt x="477238" y="814678"/>
                </a:lnTo>
                <a:lnTo>
                  <a:pt x="727730" y="533400"/>
                </a:lnTo>
                <a:lnTo>
                  <a:pt x="88902" y="533400"/>
                </a:lnTo>
                <a:cubicBezTo>
                  <a:pt x="39803" y="533400"/>
                  <a:pt x="0" y="493597"/>
                  <a:pt x="0" y="444498"/>
                </a:cubicBezTo>
                <a:lnTo>
                  <a:pt x="0" y="444500"/>
                </a:lnTo>
                <a:lnTo>
                  <a:pt x="0" y="311150"/>
                </a:lnTo>
                <a:lnTo>
                  <a:pt x="0" y="311150"/>
                </a:lnTo>
                <a:lnTo>
                  <a:pt x="0" y="8890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perspectiveLeft" fov="6000000">
              <a:rot lat="0" lon="1200000" rev="0"/>
            </a:camera>
            <a:lightRig rig="threePt" dir="t"/>
          </a:scene3d>
          <a:sp3d extrusionH="76200" contourW="12700" prstMaterial="clear">
            <a:bevelT w="19050" h="38100"/>
            <a:extrusionClr>
              <a:schemeClr val="accent6">
                <a:lumMod val="60000"/>
                <a:lumOff val="40000"/>
              </a:schemeClr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CE68AB-7CB4-417F-AA10-75873B7B09B3}"/>
              </a:ext>
            </a:extLst>
          </p:cNvPr>
          <p:cNvSpPr txBox="1"/>
          <p:nvPr/>
        </p:nvSpPr>
        <p:spPr>
          <a:xfrm>
            <a:off x="1514873" y="3894429"/>
            <a:ext cx="4131185" cy="1200329"/>
          </a:xfrm>
          <a:prstGeom prst="rect">
            <a:avLst/>
          </a:prstGeom>
          <a:noFill/>
          <a:effectLst>
            <a:glow rad="127000">
              <a:schemeClr val="accent6">
                <a:lumMod val="40000"/>
                <a:lumOff val="6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4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Mỗi con bọ rùa có 6 chấm ở cánh. Hỏi 4 con bọ rùa như vậy có bao nhiêu chấm ở cánh?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9CA059-423D-4864-8C9F-9712C7C5F158}"/>
              </a:ext>
            </a:extLst>
          </p:cNvPr>
          <p:cNvGrpSpPr/>
          <p:nvPr/>
        </p:nvGrpSpPr>
        <p:grpSpPr>
          <a:xfrm>
            <a:off x="6966370" y="3505200"/>
            <a:ext cx="2675686" cy="598104"/>
            <a:chOff x="4726090" y="4684929"/>
            <a:chExt cx="2675686" cy="59810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989B021-F6D8-4850-88E5-4CA6F39918DE}"/>
                </a:ext>
              </a:extLst>
            </p:cNvPr>
            <p:cNvSpPr/>
            <p:nvPr/>
          </p:nvSpPr>
          <p:spPr>
            <a:xfrm>
              <a:off x="4726090" y="4684929"/>
              <a:ext cx="2675686" cy="598104"/>
            </a:xfrm>
            <a:prstGeom prst="roundRect">
              <a:avLst>
                <a:gd name="adj" fmla="val 47917"/>
              </a:avLst>
            </a:prstGeom>
            <a:solidFill>
              <a:srgbClr val="FBB0C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954AEC8-8C15-4732-8759-F0D60E95E98B}"/>
                    </a:ext>
                  </a:extLst>
                </p:cNvPr>
                <p:cNvSpPr txBox="1"/>
                <p:nvPr/>
              </p:nvSpPr>
              <p:spPr>
                <a:xfrm>
                  <a:off x="5147320" y="4691594"/>
                  <a:ext cx="183322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/>
                    <a:t>6</a:t>
                  </a:r>
                  <a:r>
                    <a:rPr lang="en-US" sz="32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3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2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cs typeface="Arial" panose="020B0604020202020204" pitchFamily="34" charset="0"/>
                    </a:rPr>
                    <a:t> 4 = ?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954AEC8-8C15-4732-8759-F0D60E95E9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320" y="4691594"/>
                  <a:ext cx="1833226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8638" t="-13542" r="-6645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26CADD-DF5B-4753-B2E1-A62AD3754F7F}"/>
              </a:ext>
            </a:extLst>
          </p:cNvPr>
          <p:cNvGrpSpPr/>
          <p:nvPr/>
        </p:nvGrpSpPr>
        <p:grpSpPr>
          <a:xfrm>
            <a:off x="6966370" y="4287374"/>
            <a:ext cx="3955565" cy="598104"/>
            <a:chOff x="4726090" y="4684929"/>
            <a:chExt cx="3854030" cy="598104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D84D56F-F7E0-4EFD-B85C-CCE1CF141365}"/>
                </a:ext>
              </a:extLst>
            </p:cNvPr>
            <p:cNvSpPr/>
            <p:nvPr/>
          </p:nvSpPr>
          <p:spPr>
            <a:xfrm>
              <a:off x="4726090" y="4684929"/>
              <a:ext cx="3854030" cy="598104"/>
            </a:xfrm>
            <a:prstGeom prst="roundRect">
              <a:avLst>
                <a:gd name="adj" fmla="val 4791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108885-271A-4566-B9C5-988A78730B00}"/>
                </a:ext>
              </a:extLst>
            </p:cNvPr>
            <p:cNvSpPr txBox="1"/>
            <p:nvPr/>
          </p:nvSpPr>
          <p:spPr>
            <a:xfrm>
              <a:off x="5033506" y="4691594"/>
              <a:ext cx="3158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6 + 6 + 6 + 6 = </a:t>
              </a:r>
              <a:r>
                <a:rPr lang="en-US" sz="3200">
                  <a:solidFill>
                    <a:schemeClr val="accent6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075101B-B926-451B-9E31-B3EC8107F75E}"/>
              </a:ext>
            </a:extLst>
          </p:cNvPr>
          <p:cNvGrpSpPr/>
          <p:nvPr/>
        </p:nvGrpSpPr>
        <p:grpSpPr>
          <a:xfrm>
            <a:off x="6966370" y="5069548"/>
            <a:ext cx="2675686" cy="598104"/>
            <a:chOff x="4726090" y="4684929"/>
            <a:chExt cx="3854030" cy="59810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046B149-40C5-4471-897C-A7D790014841}"/>
                </a:ext>
              </a:extLst>
            </p:cNvPr>
            <p:cNvSpPr/>
            <p:nvPr/>
          </p:nvSpPr>
          <p:spPr>
            <a:xfrm>
              <a:off x="4726090" y="4684929"/>
              <a:ext cx="3854030" cy="598104"/>
            </a:xfrm>
            <a:prstGeom prst="roundRect">
              <a:avLst>
                <a:gd name="adj" fmla="val 4791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460A6-3043-4DC7-A715-AF142A1523ED}"/>
                    </a:ext>
                  </a:extLst>
                </p:cNvPr>
                <p:cNvSpPr txBox="1"/>
                <p:nvPr/>
              </p:nvSpPr>
              <p:spPr>
                <a:xfrm>
                  <a:off x="5147320" y="4691594"/>
                  <a:ext cx="31584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/>
                    <a:t>6</a:t>
                  </a:r>
                  <a:r>
                    <a:rPr lang="en-US" sz="32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32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2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cs typeface="Arial" panose="020B0604020202020204" pitchFamily="34" charset="0"/>
                    </a:rPr>
                    <a:t> 4 = </a:t>
                  </a:r>
                  <a:r>
                    <a:rPr lang="en-US" sz="3200">
                      <a:solidFill>
                        <a:srgbClr val="F62D04"/>
                      </a:solidFill>
                      <a:cs typeface="Arial" panose="020B0604020202020204" pitchFamily="34" charset="0"/>
                    </a:rPr>
                    <a:t>24</a:t>
                  </a: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460A6-3043-4DC7-A715-AF142A1523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320" y="4691594"/>
                  <a:ext cx="3158480" cy="584775"/>
                </a:xfrm>
                <a:prstGeom prst="rect">
                  <a:avLst/>
                </a:prstGeom>
                <a:blipFill>
                  <a:blip r:embed="rId5"/>
                  <a:stretch>
                    <a:fillRect l="-7242" t="-13542" r="-557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9" name="PHẠM DUYÊN 71 - 9Slide.vn">
            <a:extLst>
              <a:ext uri="{FF2B5EF4-FFF2-40B4-BE49-F238E27FC236}">
                <a16:creationId xmlns:a16="http://schemas.microsoft.com/office/drawing/2014/main" id="{91332A50-E1FA-4582-9489-1F7DF6976CB1}"/>
              </a:ext>
            </a:extLst>
          </p:cNvPr>
          <p:cNvSpPr/>
          <p:nvPr/>
        </p:nvSpPr>
        <p:spPr>
          <a:xfrm>
            <a:off x="9954475" y="4297632"/>
            <a:ext cx="789725" cy="59213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FD45ED-0408-4702-82B4-020B26308A23}"/>
              </a:ext>
            </a:extLst>
          </p:cNvPr>
          <p:cNvSpPr txBox="1"/>
          <p:nvPr/>
        </p:nvSpPr>
        <p:spPr>
          <a:xfrm>
            <a:off x="2365638" y="1335776"/>
            <a:ext cx="596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a)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32D36D3-FC6A-4B1C-BFC4-B6F58DEE9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4351" y="5003885"/>
            <a:ext cx="1265530" cy="1758014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0894E894-50EB-46C3-BDDC-1F379F202146}"/>
              </a:ext>
            </a:extLst>
          </p:cNvPr>
          <p:cNvGrpSpPr/>
          <p:nvPr/>
        </p:nvGrpSpPr>
        <p:grpSpPr>
          <a:xfrm>
            <a:off x="6966370" y="5858288"/>
            <a:ext cx="2675686" cy="598104"/>
            <a:chOff x="4726090" y="4684929"/>
            <a:chExt cx="3854030" cy="598104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48EDD7F2-C080-4F16-9AE2-B79328F35791}"/>
                </a:ext>
              </a:extLst>
            </p:cNvPr>
            <p:cNvSpPr/>
            <p:nvPr/>
          </p:nvSpPr>
          <p:spPr>
            <a:xfrm>
              <a:off x="4726090" y="4684929"/>
              <a:ext cx="3854030" cy="598104"/>
            </a:xfrm>
            <a:prstGeom prst="roundRect">
              <a:avLst>
                <a:gd name="adj" fmla="val 4791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89EF1F43-55BC-4462-BAC4-451A24154817}"/>
                    </a:ext>
                  </a:extLst>
                </p:cNvPr>
                <p:cNvSpPr txBox="1"/>
                <p:nvPr/>
              </p:nvSpPr>
              <p:spPr>
                <a:xfrm>
                  <a:off x="5147320" y="4691594"/>
                  <a:ext cx="31584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>
                      <a:solidFill>
                        <a:srgbClr val="FF0000"/>
                      </a:solidFill>
                    </a:rPr>
                    <a:t>24</a:t>
                  </a:r>
                  <a:r>
                    <a:rPr lang="en-US" sz="32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2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cs typeface="Arial" panose="020B0604020202020204" pitchFamily="34" charset="0"/>
                    </a:rPr>
                    <a:t> 4 = </a:t>
                  </a:r>
                  <a:r>
                    <a:rPr lang="en-US" sz="3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cs typeface="Arial" panose="020B0604020202020204" pitchFamily="34" charset="0"/>
                    </a:rPr>
                    <a:t>6</a:t>
                  </a: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89EF1F43-55BC-4462-BAC4-451A24154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7320" y="4691594"/>
                  <a:ext cx="3158480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7242" t="-13542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375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7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8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3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33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38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3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49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50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60" dur="1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61" dur="1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51" grpId="0" animBg="1"/>
          <p:bldP spid="52" grpId="0"/>
          <p:bldP spid="69" grpId="0" animBg="1"/>
          <p:bldP spid="7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51" grpId="0" animBg="1"/>
          <p:bldP spid="52" grpId="0"/>
          <p:bldP spid="69" grpId="0" animBg="1"/>
          <p:bldP spid="7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HẠM DUYÊN - 9Slide.vn 1 - 9Slide.vn">
            <a:extLst>
              <a:ext uri="{FF2B5EF4-FFF2-40B4-BE49-F238E27FC236}">
                <a16:creationId xmlns:a16="http://schemas.microsoft.com/office/drawing/2014/main" id="{686BF352-C657-4710-9B12-AB710CA84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-21690"/>
            <a:ext cx="1828800" cy="914400"/>
          </a:xfrm>
          <a:prstGeom prst="rect">
            <a:avLst/>
          </a:prstGeom>
        </p:spPr>
      </p:pic>
      <p:sp>
        <p:nvSpPr>
          <p:cNvPr id="20" name="PHẠM DUYÊN - 9Slide.vn 2 - 9Slide.vn">
            <a:extLst>
              <a:ext uri="{FF2B5EF4-FFF2-40B4-BE49-F238E27FC236}">
                <a16:creationId xmlns:a16="http://schemas.microsoft.com/office/drawing/2014/main" id="{4F37EF6B-1900-4394-8D00-9F5AF534CD90}"/>
              </a:ext>
            </a:extLst>
          </p:cNvPr>
          <p:cNvSpPr txBox="1"/>
          <p:nvPr/>
        </p:nvSpPr>
        <p:spPr>
          <a:xfrm>
            <a:off x="2057400" y="226641"/>
            <a:ext cx="7924800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0">
                <a:solidFill>
                  <a:srgbClr val="D77245"/>
                </a:solidFill>
                <a:latin typeface="+mj-lt"/>
              </a:rPr>
              <a:t>b) Hoàn thành bảng nhân 6, bảng chia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PHẠM DUYÊN - 9Slide.vn 3 - 9Slide.vn">
                <a:extLst>
                  <a:ext uri="{FF2B5EF4-FFF2-40B4-BE49-F238E27FC236}">
                    <a16:creationId xmlns:a16="http://schemas.microsoft.com/office/drawing/2014/main" id="{41CDC409-5DEA-4B3F-9BD9-3A8132E452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9700767"/>
                  </p:ext>
                </p:extLst>
              </p:nvPr>
            </p:nvGraphicFramePr>
            <p:xfrm>
              <a:off x="3975953" y="893819"/>
              <a:ext cx="2958247" cy="57375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8247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49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Bảng </a:t>
                          </a:r>
                          <a:r>
                            <a:rPr lang="vi-VN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nhân </a:t>
                          </a:r>
                          <a:r>
                            <a:rPr lang="en-US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6</a:t>
                          </a:r>
                          <a:endParaRPr lang="vi-VN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  <a:ea typeface="#9Slide02 Noi dung dai" panose="02000000000000000000" pitchFamily="2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    </a:t>
                          </a:r>
                          <a:r>
                            <a:rPr lang="en-US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6</a:t>
                          </a:r>
                          <a:r>
                            <a:rPr lang="vi-VN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 1    </a:t>
                          </a:r>
                          <a:r>
                            <a:rPr lang="vi-VN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endParaRPr lang="vi-VN" sz="2800" dirty="0">
                            <a:solidFill>
                              <a:srgbClr val="FF0E0E"/>
                            </a:solidFill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E0E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18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4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5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6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36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42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8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48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9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54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10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E0E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PHẠM DUYÊN - 9Slide.vn 3 - 9Slide.vn">
                <a:extLst>
                  <a:ext uri="{FF2B5EF4-FFF2-40B4-BE49-F238E27FC236}">
                    <a16:creationId xmlns:a16="http://schemas.microsoft.com/office/drawing/2014/main" id="{41CDC409-5DEA-4B3F-9BD9-3A8132E452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9700767"/>
                  </p:ext>
                </p:extLst>
              </p:nvPr>
            </p:nvGraphicFramePr>
            <p:xfrm>
              <a:off x="3975953" y="893819"/>
              <a:ext cx="2958247" cy="57375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8247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Bảng </a:t>
                          </a:r>
                          <a:r>
                            <a:rPr lang="vi-VN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nhân </a:t>
                          </a:r>
                          <a:r>
                            <a:rPr lang="en-US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6</a:t>
                          </a:r>
                          <a:endParaRPr lang="vi-VN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  <a:ea typeface="#9Slide02 Noi dung dai" panose="02000000000000000000" pitchFamily="2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110465" r="-1029" b="-9290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212941" r="-1029" b="-8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309302" r="-1029" b="-7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409302" r="-1029" b="-6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509302" r="-1029" b="-5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616471" r="-1029" b="-43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708140" r="-1029" b="-3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808140" r="-1029" b="-2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918824" r="-1029" b="-1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" t="-1006977" r="-1029" b="-3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5" name="PHẠM DUYÊN - 9Slide.vn 4 - 9Slide.vn">
            <a:extLst>
              <a:ext uri="{FF2B5EF4-FFF2-40B4-BE49-F238E27FC236}">
                <a16:creationId xmlns:a16="http://schemas.microsoft.com/office/drawing/2014/main" id="{84D82133-6CA3-4ABE-8C43-61FA09530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02" y="4836982"/>
            <a:ext cx="1810154" cy="1981530"/>
          </a:xfrm>
          <a:prstGeom prst="rect">
            <a:avLst/>
          </a:prstGeom>
        </p:spPr>
      </p:pic>
      <p:sp>
        <p:nvSpPr>
          <p:cNvPr id="36" name="PHẠM DUYÊN - 9Slide.vn 5 - 9Slide.vn">
            <a:extLst>
              <a:ext uri="{FF2B5EF4-FFF2-40B4-BE49-F238E27FC236}">
                <a16:creationId xmlns:a16="http://schemas.microsoft.com/office/drawing/2014/main" id="{7DFFB10C-C11C-4ED5-850B-B3444DAB8EEC}"/>
              </a:ext>
            </a:extLst>
          </p:cNvPr>
          <p:cNvSpPr/>
          <p:nvPr/>
        </p:nvSpPr>
        <p:spPr>
          <a:xfrm flipV="1">
            <a:off x="7162800" y="3308800"/>
            <a:ext cx="1066800" cy="443600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-1" fmla="*/ 0 w 2232436"/>
              <a:gd name="connsiteY0-2" fmla="*/ 227029 h 1105786"/>
              <a:gd name="connsiteX1-3" fmla="*/ 1531279 w 2232436"/>
              <a:gd name="connsiteY1-4" fmla="*/ 227029 h 1105786"/>
              <a:gd name="connsiteX2-5" fmla="*/ 1531279 w 2232436"/>
              <a:gd name="connsiteY2-6" fmla="*/ 0 h 1105786"/>
              <a:gd name="connsiteX3-7" fmla="*/ 2232436 w 2232436"/>
              <a:gd name="connsiteY3-8" fmla="*/ 552893 h 1105786"/>
              <a:gd name="connsiteX4-9" fmla="*/ 1531279 w 2232436"/>
              <a:gd name="connsiteY4-10" fmla="*/ 1105786 h 1105786"/>
              <a:gd name="connsiteX5-11" fmla="*/ 1531279 w 2232436"/>
              <a:gd name="connsiteY5-12" fmla="*/ 878757 h 1105786"/>
              <a:gd name="connsiteX6-13" fmla="*/ 0 w 2232436"/>
              <a:gd name="connsiteY6-14" fmla="*/ 878757 h 1105786"/>
              <a:gd name="connsiteX7-15" fmla="*/ 0 w 2232436"/>
              <a:gd name="connsiteY7-16" fmla="*/ 227029 h 1105786"/>
              <a:gd name="connsiteX0-17" fmla="*/ 0 w 2232436"/>
              <a:gd name="connsiteY0-18" fmla="*/ 227029 h 1105786"/>
              <a:gd name="connsiteX1-19" fmla="*/ 1531279 w 2232436"/>
              <a:gd name="connsiteY1-20" fmla="*/ 227029 h 1105786"/>
              <a:gd name="connsiteX2-21" fmla="*/ 1531279 w 2232436"/>
              <a:gd name="connsiteY2-22" fmla="*/ 0 h 1105786"/>
              <a:gd name="connsiteX3-23" fmla="*/ 2232436 w 2232436"/>
              <a:gd name="connsiteY3-24" fmla="*/ 552893 h 1105786"/>
              <a:gd name="connsiteX4-25" fmla="*/ 1531279 w 2232436"/>
              <a:gd name="connsiteY4-26" fmla="*/ 1105786 h 1105786"/>
              <a:gd name="connsiteX5-27" fmla="*/ 1531279 w 2232436"/>
              <a:gd name="connsiteY5-28" fmla="*/ 878757 h 1105786"/>
              <a:gd name="connsiteX6-29" fmla="*/ 0 w 2232436"/>
              <a:gd name="connsiteY6-30" fmla="*/ 878757 h 1105786"/>
              <a:gd name="connsiteX7-31" fmla="*/ 0 w 2232436"/>
              <a:gd name="connsiteY7-32" fmla="*/ 227029 h 1105786"/>
              <a:gd name="connsiteX0-33" fmla="*/ 0 w 2232436"/>
              <a:gd name="connsiteY0-34" fmla="*/ 227029 h 1105786"/>
              <a:gd name="connsiteX1-35" fmla="*/ 1531279 w 2232436"/>
              <a:gd name="connsiteY1-36" fmla="*/ 227029 h 1105786"/>
              <a:gd name="connsiteX2-37" fmla="*/ 1531279 w 2232436"/>
              <a:gd name="connsiteY2-38" fmla="*/ 0 h 1105786"/>
              <a:gd name="connsiteX3-39" fmla="*/ 2232436 w 2232436"/>
              <a:gd name="connsiteY3-40" fmla="*/ 552893 h 1105786"/>
              <a:gd name="connsiteX4-41" fmla="*/ 1531279 w 2232436"/>
              <a:gd name="connsiteY4-42" fmla="*/ 1105786 h 1105786"/>
              <a:gd name="connsiteX5-43" fmla="*/ 1531279 w 2232436"/>
              <a:gd name="connsiteY5-44" fmla="*/ 878757 h 1105786"/>
              <a:gd name="connsiteX6-45" fmla="*/ 0 w 2232436"/>
              <a:gd name="connsiteY6-46" fmla="*/ 878757 h 1105786"/>
              <a:gd name="connsiteX7-47" fmla="*/ 0 w 2232436"/>
              <a:gd name="connsiteY7-48" fmla="*/ 227029 h 1105786"/>
              <a:gd name="connsiteX0-49" fmla="*/ 0 w 2232436"/>
              <a:gd name="connsiteY0-50" fmla="*/ 227029 h 1105786"/>
              <a:gd name="connsiteX1-51" fmla="*/ 1531279 w 2232436"/>
              <a:gd name="connsiteY1-52" fmla="*/ 227029 h 1105786"/>
              <a:gd name="connsiteX2-53" fmla="*/ 1531279 w 2232436"/>
              <a:gd name="connsiteY2-54" fmla="*/ 0 h 1105786"/>
              <a:gd name="connsiteX3-55" fmla="*/ 2232436 w 2232436"/>
              <a:gd name="connsiteY3-56" fmla="*/ 552893 h 1105786"/>
              <a:gd name="connsiteX4-57" fmla="*/ 1531279 w 2232436"/>
              <a:gd name="connsiteY4-58" fmla="*/ 1105786 h 1105786"/>
              <a:gd name="connsiteX5-59" fmla="*/ 1531279 w 2232436"/>
              <a:gd name="connsiteY5-60" fmla="*/ 878757 h 1105786"/>
              <a:gd name="connsiteX6-61" fmla="*/ 0 w 2232436"/>
              <a:gd name="connsiteY6-62" fmla="*/ 878757 h 1105786"/>
              <a:gd name="connsiteX7-63" fmla="*/ 0 w 2232436"/>
              <a:gd name="connsiteY7-64" fmla="*/ 227029 h 1105786"/>
              <a:gd name="connsiteX0-65" fmla="*/ 42530 w 2274966"/>
              <a:gd name="connsiteY0-66" fmla="*/ 227029 h 1105786"/>
              <a:gd name="connsiteX1-67" fmla="*/ 1573809 w 2274966"/>
              <a:gd name="connsiteY1-68" fmla="*/ 227029 h 1105786"/>
              <a:gd name="connsiteX2-69" fmla="*/ 1573809 w 2274966"/>
              <a:gd name="connsiteY2-70" fmla="*/ 0 h 1105786"/>
              <a:gd name="connsiteX3-71" fmla="*/ 2274966 w 2274966"/>
              <a:gd name="connsiteY3-72" fmla="*/ 552893 h 1105786"/>
              <a:gd name="connsiteX4-73" fmla="*/ 1573809 w 2274966"/>
              <a:gd name="connsiteY4-74" fmla="*/ 1105786 h 1105786"/>
              <a:gd name="connsiteX5-75" fmla="*/ 1573809 w 2274966"/>
              <a:gd name="connsiteY5-76" fmla="*/ 878757 h 1105786"/>
              <a:gd name="connsiteX6-77" fmla="*/ 42530 w 2274966"/>
              <a:gd name="connsiteY6-78" fmla="*/ 878757 h 1105786"/>
              <a:gd name="connsiteX7-79" fmla="*/ 42530 w 2274966"/>
              <a:gd name="connsiteY7-80" fmla="*/ 227029 h 1105786"/>
              <a:gd name="connsiteX0-81" fmla="*/ 60394 w 2292830"/>
              <a:gd name="connsiteY0-82" fmla="*/ 227029 h 1105786"/>
              <a:gd name="connsiteX1-83" fmla="*/ 1591673 w 2292830"/>
              <a:gd name="connsiteY1-84" fmla="*/ 227029 h 1105786"/>
              <a:gd name="connsiteX2-85" fmla="*/ 1591673 w 2292830"/>
              <a:gd name="connsiteY2-86" fmla="*/ 0 h 1105786"/>
              <a:gd name="connsiteX3-87" fmla="*/ 2292830 w 2292830"/>
              <a:gd name="connsiteY3-88" fmla="*/ 552893 h 1105786"/>
              <a:gd name="connsiteX4-89" fmla="*/ 1591673 w 2292830"/>
              <a:gd name="connsiteY4-90" fmla="*/ 1105786 h 1105786"/>
              <a:gd name="connsiteX5-91" fmla="*/ 1591673 w 2292830"/>
              <a:gd name="connsiteY5-92" fmla="*/ 878757 h 1105786"/>
              <a:gd name="connsiteX6-93" fmla="*/ 60394 w 2292830"/>
              <a:gd name="connsiteY6-94" fmla="*/ 878757 h 1105786"/>
              <a:gd name="connsiteX7-95" fmla="*/ 60394 w 2292830"/>
              <a:gd name="connsiteY7-96" fmla="*/ 227029 h 1105786"/>
              <a:gd name="connsiteX0-97" fmla="*/ 60394 w 2292830"/>
              <a:gd name="connsiteY0-98" fmla="*/ 227029 h 1105786"/>
              <a:gd name="connsiteX1-99" fmla="*/ 1591673 w 2292830"/>
              <a:gd name="connsiteY1-100" fmla="*/ 227029 h 1105786"/>
              <a:gd name="connsiteX2-101" fmla="*/ 1591673 w 2292830"/>
              <a:gd name="connsiteY2-102" fmla="*/ 0 h 1105786"/>
              <a:gd name="connsiteX3-103" fmla="*/ 2292830 w 2292830"/>
              <a:gd name="connsiteY3-104" fmla="*/ 552893 h 1105786"/>
              <a:gd name="connsiteX4-105" fmla="*/ 1591673 w 2292830"/>
              <a:gd name="connsiteY4-106" fmla="*/ 1105786 h 1105786"/>
              <a:gd name="connsiteX5-107" fmla="*/ 1591673 w 2292830"/>
              <a:gd name="connsiteY5-108" fmla="*/ 878757 h 1105786"/>
              <a:gd name="connsiteX6-109" fmla="*/ 60394 w 2292830"/>
              <a:gd name="connsiteY6-110" fmla="*/ 878757 h 1105786"/>
              <a:gd name="connsiteX7-111" fmla="*/ 60394 w 2292830"/>
              <a:gd name="connsiteY7-112" fmla="*/ 227029 h 1105786"/>
              <a:gd name="connsiteX0-113" fmla="*/ 60394 w 2292830"/>
              <a:gd name="connsiteY0-114" fmla="*/ 227029 h 1105786"/>
              <a:gd name="connsiteX1-115" fmla="*/ 1591673 w 2292830"/>
              <a:gd name="connsiteY1-116" fmla="*/ 227029 h 1105786"/>
              <a:gd name="connsiteX2-117" fmla="*/ 1591673 w 2292830"/>
              <a:gd name="connsiteY2-118" fmla="*/ 0 h 1105786"/>
              <a:gd name="connsiteX3-119" fmla="*/ 2292830 w 2292830"/>
              <a:gd name="connsiteY3-120" fmla="*/ 552893 h 1105786"/>
              <a:gd name="connsiteX4-121" fmla="*/ 1591673 w 2292830"/>
              <a:gd name="connsiteY4-122" fmla="*/ 1105786 h 1105786"/>
              <a:gd name="connsiteX5-123" fmla="*/ 1591673 w 2292830"/>
              <a:gd name="connsiteY5-124" fmla="*/ 878757 h 1105786"/>
              <a:gd name="connsiteX6-125" fmla="*/ 60394 w 2292830"/>
              <a:gd name="connsiteY6-126" fmla="*/ 878757 h 1105786"/>
              <a:gd name="connsiteX7-127" fmla="*/ 60394 w 2292830"/>
              <a:gd name="connsiteY7-128" fmla="*/ 227029 h 110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1 Noi dung ngan" panose="00000600000000000000" pitchFamily="2" charset="0"/>
              <a:ea typeface="思源黑体 Normal" panose="020B0400000000000000" pitchFamily="34" charset="-122"/>
            </a:endParaRPr>
          </a:p>
        </p:txBody>
      </p:sp>
      <p:graphicFrame>
        <p:nvGraphicFramePr>
          <p:cNvPr id="37" name="PHẠM DUYÊN - 9Slide.vn 6 - 9Slide.vn">
            <a:extLst>
              <a:ext uri="{FF2B5EF4-FFF2-40B4-BE49-F238E27FC236}">
                <a16:creationId xmlns:a16="http://schemas.microsoft.com/office/drawing/2014/main" id="{BA0E95AE-55FB-4AB7-875A-B59893E24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767967"/>
              </p:ext>
            </p:extLst>
          </p:nvPr>
        </p:nvGraphicFramePr>
        <p:xfrm>
          <a:off x="8395553" y="893819"/>
          <a:ext cx="2958247" cy="5737540"/>
        </p:xfrm>
        <a:graphic>
          <a:graphicData uri="http://schemas.openxmlformats.org/drawingml/2006/table">
            <a:tbl>
              <a:tblPr firstRow="1" firstCol="1" lastRow="1" bandRow="1">
                <a:tableStyleId>{2D5ABB26-0587-4C30-8999-92F81FD0307C}</a:tableStyleId>
              </a:tblPr>
              <a:tblGrid>
                <a:gridCol w="2958247">
                  <a:extLst>
                    <a:ext uri="{9D8B030D-6E8A-4147-A177-3AD203B41FA5}">
                      <a16:colId xmlns:a16="http://schemas.microsoft.com/office/drawing/2014/main" val="1880012416"/>
                    </a:ext>
                  </a:extLst>
                </a:gridCol>
              </a:tblGrid>
              <a:tr h="449898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Bảng </a:t>
                      </a:r>
                      <a:r>
                        <a:rPr lang="en-US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chia</a:t>
                      </a:r>
                      <a:r>
                        <a:rPr lang="vi-VN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 </a:t>
                      </a:r>
                      <a:r>
                        <a:rPr lang="en-US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6</a:t>
                      </a:r>
                      <a:endParaRPr lang="vi-VN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#9Slide02 Noi dung dai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944070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algn="r"/>
                      <a:endParaRPr lang="vi-VN" sz="2800" dirty="0">
                        <a:solidFill>
                          <a:srgbClr val="FF0000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865375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485868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584764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525265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084290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410800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77519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001392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55094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27283"/>
                  </a:ext>
                </a:extLst>
              </a:tr>
            </a:tbl>
          </a:graphicData>
        </a:graphic>
      </p:graphicFrame>
      <p:sp>
        <p:nvSpPr>
          <p:cNvPr id="38" name="PHẠM DUYÊN - 9Slide.vn 7 - 9Slide.vn">
            <a:extLst>
              <a:ext uri="{FF2B5EF4-FFF2-40B4-BE49-F238E27FC236}">
                <a16:creationId xmlns:a16="http://schemas.microsoft.com/office/drawing/2014/main" id="{108A7814-358F-4104-B3BF-80F80DB91273}"/>
              </a:ext>
            </a:extLst>
          </p:cNvPr>
          <p:cNvSpPr txBox="1"/>
          <p:nvPr/>
        </p:nvSpPr>
        <p:spPr>
          <a:xfrm>
            <a:off x="9161179" y="1414462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6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1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9" name="PHẠM DUYÊN - 9Slide.vn 8 - 9Slide.vn">
            <a:extLst>
              <a:ext uri="{FF2B5EF4-FFF2-40B4-BE49-F238E27FC236}">
                <a16:creationId xmlns:a16="http://schemas.microsoft.com/office/drawing/2014/main" id="{8C95EAAC-65F7-4B38-9F08-622E844E593B}"/>
              </a:ext>
            </a:extLst>
          </p:cNvPr>
          <p:cNvSpPr txBox="1"/>
          <p:nvPr/>
        </p:nvSpPr>
        <p:spPr>
          <a:xfrm>
            <a:off x="8959201" y="5592054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54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9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0" name="PHẠM DUYÊN - 9Slide.vn 9 - 9Slide.vn">
            <a:extLst>
              <a:ext uri="{FF2B5EF4-FFF2-40B4-BE49-F238E27FC236}">
                <a16:creationId xmlns:a16="http://schemas.microsoft.com/office/drawing/2014/main" id="{424C0F2A-185E-4C9D-82EB-324839286B55}"/>
              </a:ext>
            </a:extLst>
          </p:cNvPr>
          <p:cNvSpPr txBox="1"/>
          <p:nvPr/>
        </p:nvSpPr>
        <p:spPr>
          <a:xfrm>
            <a:off x="8959201" y="5069855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48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8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1" name="PHẠM DUYÊN - 9Slide.vn 10 - 9Slide.vn">
            <a:extLst>
              <a:ext uri="{FF2B5EF4-FFF2-40B4-BE49-F238E27FC236}">
                <a16:creationId xmlns:a16="http://schemas.microsoft.com/office/drawing/2014/main" id="{931706F2-F9D8-4201-A56B-CC8421033D6B}"/>
              </a:ext>
            </a:extLst>
          </p:cNvPr>
          <p:cNvSpPr txBox="1"/>
          <p:nvPr/>
        </p:nvSpPr>
        <p:spPr>
          <a:xfrm>
            <a:off x="8959201" y="454765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42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7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2" name="PHẠM DUYÊN - 9Slide.vn 11 - 9Slide.vn">
            <a:extLst>
              <a:ext uri="{FF2B5EF4-FFF2-40B4-BE49-F238E27FC236}">
                <a16:creationId xmlns:a16="http://schemas.microsoft.com/office/drawing/2014/main" id="{230B108F-0F28-4D63-8A85-AA01EE882A95}"/>
              </a:ext>
            </a:extLst>
          </p:cNvPr>
          <p:cNvSpPr txBox="1"/>
          <p:nvPr/>
        </p:nvSpPr>
        <p:spPr>
          <a:xfrm>
            <a:off x="8959201" y="4025457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36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6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3" name="PHẠM DUYÊN - 9Slide.vn 12 - 9Slide.vn">
            <a:extLst>
              <a:ext uri="{FF2B5EF4-FFF2-40B4-BE49-F238E27FC236}">
                <a16:creationId xmlns:a16="http://schemas.microsoft.com/office/drawing/2014/main" id="{59B25D20-0028-4B9B-B99C-5B71E829CB8D}"/>
              </a:ext>
            </a:extLst>
          </p:cNvPr>
          <p:cNvSpPr txBox="1"/>
          <p:nvPr/>
        </p:nvSpPr>
        <p:spPr>
          <a:xfrm>
            <a:off x="8959201" y="3503258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30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5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4" name="PHẠM DUYÊN - 9Slide.vn 13 - 9Slide.vn">
            <a:extLst>
              <a:ext uri="{FF2B5EF4-FFF2-40B4-BE49-F238E27FC236}">
                <a16:creationId xmlns:a16="http://schemas.microsoft.com/office/drawing/2014/main" id="{29DBB920-8F8C-4811-BF00-0CA85EAB10F2}"/>
              </a:ext>
            </a:extLst>
          </p:cNvPr>
          <p:cNvSpPr txBox="1"/>
          <p:nvPr/>
        </p:nvSpPr>
        <p:spPr>
          <a:xfrm>
            <a:off x="8959201" y="2981059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24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4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5" name="PHẠM DUYÊN - 9Slide.vn 14 - 9Slide.vn">
            <a:extLst>
              <a:ext uri="{FF2B5EF4-FFF2-40B4-BE49-F238E27FC236}">
                <a16:creationId xmlns:a16="http://schemas.microsoft.com/office/drawing/2014/main" id="{E735D416-9BD3-40E4-A4AA-0979FE0B8C58}"/>
              </a:ext>
            </a:extLst>
          </p:cNvPr>
          <p:cNvSpPr txBox="1"/>
          <p:nvPr/>
        </p:nvSpPr>
        <p:spPr>
          <a:xfrm>
            <a:off x="8959201" y="2458860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18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3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6" name="PHẠM DUYÊN - 9Slide.vn 15 - 9Slide.vn">
            <a:extLst>
              <a:ext uri="{FF2B5EF4-FFF2-40B4-BE49-F238E27FC236}">
                <a16:creationId xmlns:a16="http://schemas.microsoft.com/office/drawing/2014/main" id="{853EA4B7-C2A7-4991-A133-6C04C511CD34}"/>
              </a:ext>
            </a:extLst>
          </p:cNvPr>
          <p:cNvSpPr txBox="1"/>
          <p:nvPr/>
        </p:nvSpPr>
        <p:spPr>
          <a:xfrm>
            <a:off x="8959201" y="1936661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12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2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7" name="PHẠM DUYÊN - 9Slide.vn 16 - 9Slide.vn">
            <a:extLst>
              <a:ext uri="{FF2B5EF4-FFF2-40B4-BE49-F238E27FC236}">
                <a16:creationId xmlns:a16="http://schemas.microsoft.com/office/drawing/2014/main" id="{CB6FF8A3-31A8-48E0-A165-5464795E3BFE}"/>
              </a:ext>
            </a:extLst>
          </p:cNvPr>
          <p:cNvSpPr txBox="1"/>
          <p:nvPr/>
        </p:nvSpPr>
        <p:spPr>
          <a:xfrm>
            <a:off x="8944207" y="6107109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60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10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8" name="PHẠM DUYÊN - 9Slide.vn 17 - 9Slide.vn">
            <a:extLst>
              <a:ext uri="{FF2B5EF4-FFF2-40B4-BE49-F238E27FC236}">
                <a16:creationId xmlns:a16="http://schemas.microsoft.com/office/drawing/2014/main" id="{E5495542-F649-4375-972E-FE15A1ED2606}"/>
              </a:ext>
            </a:extLst>
          </p:cNvPr>
          <p:cNvSpPr/>
          <p:nvPr/>
        </p:nvSpPr>
        <p:spPr>
          <a:xfrm>
            <a:off x="152400" y="2737790"/>
            <a:ext cx="3504856" cy="2051595"/>
          </a:xfrm>
          <a:custGeom>
            <a:avLst/>
            <a:gdLst>
              <a:gd name="connsiteX0" fmla="*/ 0 w 2851906"/>
              <a:gd name="connsiteY0" fmla="*/ 88902 h 533400"/>
              <a:gd name="connsiteX1" fmla="*/ 88902 w 2851906"/>
              <a:gd name="connsiteY1" fmla="*/ 0 h 533400"/>
              <a:gd name="connsiteX2" fmla="*/ 475318 w 2851906"/>
              <a:gd name="connsiteY2" fmla="*/ 0 h 533400"/>
              <a:gd name="connsiteX3" fmla="*/ 475318 w 2851906"/>
              <a:gd name="connsiteY3" fmla="*/ 0 h 533400"/>
              <a:gd name="connsiteX4" fmla="*/ 1188294 w 2851906"/>
              <a:gd name="connsiteY4" fmla="*/ 0 h 533400"/>
              <a:gd name="connsiteX5" fmla="*/ 2763004 w 2851906"/>
              <a:gd name="connsiteY5" fmla="*/ 0 h 533400"/>
              <a:gd name="connsiteX6" fmla="*/ 2851906 w 2851906"/>
              <a:gd name="connsiteY6" fmla="*/ 88902 h 533400"/>
              <a:gd name="connsiteX7" fmla="*/ 2851906 w 2851906"/>
              <a:gd name="connsiteY7" fmla="*/ 311150 h 533400"/>
              <a:gd name="connsiteX8" fmla="*/ 2851906 w 2851906"/>
              <a:gd name="connsiteY8" fmla="*/ 311150 h 533400"/>
              <a:gd name="connsiteX9" fmla="*/ 2851906 w 2851906"/>
              <a:gd name="connsiteY9" fmla="*/ 444500 h 533400"/>
              <a:gd name="connsiteX10" fmla="*/ 2851906 w 2851906"/>
              <a:gd name="connsiteY10" fmla="*/ 444498 h 533400"/>
              <a:gd name="connsiteX11" fmla="*/ 2763004 w 2851906"/>
              <a:gd name="connsiteY11" fmla="*/ 533400 h 533400"/>
              <a:gd name="connsiteX12" fmla="*/ 1188294 w 2851906"/>
              <a:gd name="connsiteY12" fmla="*/ 533400 h 533400"/>
              <a:gd name="connsiteX13" fmla="*/ 477238 w 2851906"/>
              <a:gd name="connsiteY13" fmla="*/ 814678 h 533400"/>
              <a:gd name="connsiteX14" fmla="*/ 475318 w 2851906"/>
              <a:gd name="connsiteY14" fmla="*/ 533400 h 533400"/>
              <a:gd name="connsiteX15" fmla="*/ 88902 w 2851906"/>
              <a:gd name="connsiteY15" fmla="*/ 533400 h 533400"/>
              <a:gd name="connsiteX16" fmla="*/ 0 w 2851906"/>
              <a:gd name="connsiteY16" fmla="*/ 444498 h 533400"/>
              <a:gd name="connsiteX17" fmla="*/ 0 w 2851906"/>
              <a:gd name="connsiteY17" fmla="*/ 444500 h 533400"/>
              <a:gd name="connsiteX18" fmla="*/ 0 w 2851906"/>
              <a:gd name="connsiteY18" fmla="*/ 311150 h 533400"/>
              <a:gd name="connsiteX19" fmla="*/ 0 w 2851906"/>
              <a:gd name="connsiteY19" fmla="*/ 311150 h 533400"/>
              <a:gd name="connsiteX20" fmla="*/ 0 w 2851906"/>
              <a:gd name="connsiteY20" fmla="*/ 88902 h 533400"/>
              <a:gd name="connsiteX0" fmla="*/ 0 w 2851906"/>
              <a:gd name="connsiteY0" fmla="*/ 88902 h 814678"/>
              <a:gd name="connsiteX1" fmla="*/ 88902 w 2851906"/>
              <a:gd name="connsiteY1" fmla="*/ 0 h 814678"/>
              <a:gd name="connsiteX2" fmla="*/ 475318 w 2851906"/>
              <a:gd name="connsiteY2" fmla="*/ 0 h 814678"/>
              <a:gd name="connsiteX3" fmla="*/ 475318 w 2851906"/>
              <a:gd name="connsiteY3" fmla="*/ 0 h 814678"/>
              <a:gd name="connsiteX4" fmla="*/ 1188294 w 2851906"/>
              <a:gd name="connsiteY4" fmla="*/ 0 h 814678"/>
              <a:gd name="connsiteX5" fmla="*/ 2763004 w 2851906"/>
              <a:gd name="connsiteY5" fmla="*/ 0 h 814678"/>
              <a:gd name="connsiteX6" fmla="*/ 2851906 w 2851906"/>
              <a:gd name="connsiteY6" fmla="*/ 88902 h 814678"/>
              <a:gd name="connsiteX7" fmla="*/ 2851906 w 2851906"/>
              <a:gd name="connsiteY7" fmla="*/ 311150 h 814678"/>
              <a:gd name="connsiteX8" fmla="*/ 2851906 w 2851906"/>
              <a:gd name="connsiteY8" fmla="*/ 311150 h 814678"/>
              <a:gd name="connsiteX9" fmla="*/ 2851906 w 2851906"/>
              <a:gd name="connsiteY9" fmla="*/ 444500 h 814678"/>
              <a:gd name="connsiteX10" fmla="*/ 2851906 w 2851906"/>
              <a:gd name="connsiteY10" fmla="*/ 444498 h 814678"/>
              <a:gd name="connsiteX11" fmla="*/ 2763004 w 2851906"/>
              <a:gd name="connsiteY11" fmla="*/ 533400 h 814678"/>
              <a:gd name="connsiteX12" fmla="*/ 1188294 w 2851906"/>
              <a:gd name="connsiteY12" fmla="*/ 533400 h 814678"/>
              <a:gd name="connsiteX13" fmla="*/ 477238 w 2851906"/>
              <a:gd name="connsiteY13" fmla="*/ 814678 h 814678"/>
              <a:gd name="connsiteX14" fmla="*/ 727730 w 2851906"/>
              <a:gd name="connsiteY14" fmla="*/ 533400 h 814678"/>
              <a:gd name="connsiteX15" fmla="*/ 88902 w 2851906"/>
              <a:gd name="connsiteY15" fmla="*/ 533400 h 814678"/>
              <a:gd name="connsiteX16" fmla="*/ 0 w 2851906"/>
              <a:gd name="connsiteY16" fmla="*/ 444498 h 814678"/>
              <a:gd name="connsiteX17" fmla="*/ 0 w 2851906"/>
              <a:gd name="connsiteY17" fmla="*/ 444500 h 814678"/>
              <a:gd name="connsiteX18" fmla="*/ 0 w 2851906"/>
              <a:gd name="connsiteY18" fmla="*/ 311150 h 814678"/>
              <a:gd name="connsiteX19" fmla="*/ 0 w 2851906"/>
              <a:gd name="connsiteY19" fmla="*/ 311150 h 814678"/>
              <a:gd name="connsiteX20" fmla="*/ 0 w 2851906"/>
              <a:gd name="connsiteY20" fmla="*/ 88902 h 814678"/>
              <a:gd name="connsiteX0" fmla="*/ 0 w 2851906"/>
              <a:gd name="connsiteY0" fmla="*/ 88902 h 814678"/>
              <a:gd name="connsiteX1" fmla="*/ 88902 w 2851906"/>
              <a:gd name="connsiteY1" fmla="*/ 0 h 814678"/>
              <a:gd name="connsiteX2" fmla="*/ 475318 w 2851906"/>
              <a:gd name="connsiteY2" fmla="*/ 0 h 814678"/>
              <a:gd name="connsiteX3" fmla="*/ 475318 w 2851906"/>
              <a:gd name="connsiteY3" fmla="*/ 0 h 814678"/>
              <a:gd name="connsiteX4" fmla="*/ 1188294 w 2851906"/>
              <a:gd name="connsiteY4" fmla="*/ 0 h 814678"/>
              <a:gd name="connsiteX5" fmla="*/ 2763004 w 2851906"/>
              <a:gd name="connsiteY5" fmla="*/ 0 h 814678"/>
              <a:gd name="connsiteX6" fmla="*/ 2851906 w 2851906"/>
              <a:gd name="connsiteY6" fmla="*/ 88902 h 814678"/>
              <a:gd name="connsiteX7" fmla="*/ 2851906 w 2851906"/>
              <a:gd name="connsiteY7" fmla="*/ 311150 h 814678"/>
              <a:gd name="connsiteX8" fmla="*/ 2851906 w 2851906"/>
              <a:gd name="connsiteY8" fmla="*/ 311150 h 814678"/>
              <a:gd name="connsiteX9" fmla="*/ 2851906 w 2851906"/>
              <a:gd name="connsiteY9" fmla="*/ 444500 h 814678"/>
              <a:gd name="connsiteX10" fmla="*/ 2851906 w 2851906"/>
              <a:gd name="connsiteY10" fmla="*/ 444498 h 814678"/>
              <a:gd name="connsiteX11" fmla="*/ 2763004 w 2851906"/>
              <a:gd name="connsiteY11" fmla="*/ 533400 h 814678"/>
              <a:gd name="connsiteX12" fmla="*/ 1089822 w 2851906"/>
              <a:gd name="connsiteY12" fmla="*/ 537900 h 814678"/>
              <a:gd name="connsiteX13" fmla="*/ 477238 w 2851906"/>
              <a:gd name="connsiteY13" fmla="*/ 814678 h 814678"/>
              <a:gd name="connsiteX14" fmla="*/ 727730 w 2851906"/>
              <a:gd name="connsiteY14" fmla="*/ 533400 h 814678"/>
              <a:gd name="connsiteX15" fmla="*/ 88902 w 2851906"/>
              <a:gd name="connsiteY15" fmla="*/ 533400 h 814678"/>
              <a:gd name="connsiteX16" fmla="*/ 0 w 2851906"/>
              <a:gd name="connsiteY16" fmla="*/ 444498 h 814678"/>
              <a:gd name="connsiteX17" fmla="*/ 0 w 2851906"/>
              <a:gd name="connsiteY17" fmla="*/ 444500 h 814678"/>
              <a:gd name="connsiteX18" fmla="*/ 0 w 2851906"/>
              <a:gd name="connsiteY18" fmla="*/ 311150 h 814678"/>
              <a:gd name="connsiteX19" fmla="*/ 0 w 2851906"/>
              <a:gd name="connsiteY19" fmla="*/ 311150 h 814678"/>
              <a:gd name="connsiteX20" fmla="*/ 0 w 2851906"/>
              <a:gd name="connsiteY20" fmla="*/ 88902 h 814678"/>
              <a:gd name="connsiteX0" fmla="*/ 0 w 2851906"/>
              <a:gd name="connsiteY0" fmla="*/ 88902 h 771040"/>
              <a:gd name="connsiteX1" fmla="*/ 88902 w 2851906"/>
              <a:gd name="connsiteY1" fmla="*/ 0 h 771040"/>
              <a:gd name="connsiteX2" fmla="*/ 475318 w 2851906"/>
              <a:gd name="connsiteY2" fmla="*/ 0 h 771040"/>
              <a:gd name="connsiteX3" fmla="*/ 475318 w 2851906"/>
              <a:gd name="connsiteY3" fmla="*/ 0 h 771040"/>
              <a:gd name="connsiteX4" fmla="*/ 1188294 w 2851906"/>
              <a:gd name="connsiteY4" fmla="*/ 0 h 771040"/>
              <a:gd name="connsiteX5" fmla="*/ 2763004 w 2851906"/>
              <a:gd name="connsiteY5" fmla="*/ 0 h 771040"/>
              <a:gd name="connsiteX6" fmla="*/ 2851906 w 2851906"/>
              <a:gd name="connsiteY6" fmla="*/ 88902 h 771040"/>
              <a:gd name="connsiteX7" fmla="*/ 2851906 w 2851906"/>
              <a:gd name="connsiteY7" fmla="*/ 311150 h 771040"/>
              <a:gd name="connsiteX8" fmla="*/ 2851906 w 2851906"/>
              <a:gd name="connsiteY8" fmla="*/ 311150 h 771040"/>
              <a:gd name="connsiteX9" fmla="*/ 2851906 w 2851906"/>
              <a:gd name="connsiteY9" fmla="*/ 444500 h 771040"/>
              <a:gd name="connsiteX10" fmla="*/ 2851906 w 2851906"/>
              <a:gd name="connsiteY10" fmla="*/ 444498 h 771040"/>
              <a:gd name="connsiteX11" fmla="*/ 2763004 w 2851906"/>
              <a:gd name="connsiteY11" fmla="*/ 533400 h 771040"/>
              <a:gd name="connsiteX12" fmla="*/ 1089822 w 2851906"/>
              <a:gd name="connsiteY12" fmla="*/ 537900 h 771040"/>
              <a:gd name="connsiteX13" fmla="*/ 595341 w 2851906"/>
              <a:gd name="connsiteY13" fmla="*/ 771040 h 771040"/>
              <a:gd name="connsiteX14" fmla="*/ 727730 w 2851906"/>
              <a:gd name="connsiteY14" fmla="*/ 533400 h 771040"/>
              <a:gd name="connsiteX15" fmla="*/ 88902 w 2851906"/>
              <a:gd name="connsiteY15" fmla="*/ 533400 h 771040"/>
              <a:gd name="connsiteX16" fmla="*/ 0 w 2851906"/>
              <a:gd name="connsiteY16" fmla="*/ 444498 h 771040"/>
              <a:gd name="connsiteX17" fmla="*/ 0 w 2851906"/>
              <a:gd name="connsiteY17" fmla="*/ 444500 h 771040"/>
              <a:gd name="connsiteX18" fmla="*/ 0 w 2851906"/>
              <a:gd name="connsiteY18" fmla="*/ 311150 h 771040"/>
              <a:gd name="connsiteX19" fmla="*/ 0 w 2851906"/>
              <a:gd name="connsiteY19" fmla="*/ 311150 h 771040"/>
              <a:gd name="connsiteX20" fmla="*/ 0 w 2851906"/>
              <a:gd name="connsiteY20" fmla="*/ 88902 h 77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1906" h="771040">
                <a:moveTo>
                  <a:pt x="0" y="88902"/>
                </a:moveTo>
                <a:cubicBezTo>
                  <a:pt x="0" y="39803"/>
                  <a:pt x="39803" y="0"/>
                  <a:pt x="88902" y="0"/>
                </a:cubicBezTo>
                <a:lnTo>
                  <a:pt x="475318" y="0"/>
                </a:lnTo>
                <a:lnTo>
                  <a:pt x="475318" y="0"/>
                </a:lnTo>
                <a:lnTo>
                  <a:pt x="1188294" y="0"/>
                </a:lnTo>
                <a:lnTo>
                  <a:pt x="2763004" y="0"/>
                </a:lnTo>
                <a:cubicBezTo>
                  <a:pt x="2812103" y="0"/>
                  <a:pt x="2851906" y="39803"/>
                  <a:pt x="2851906" y="88902"/>
                </a:cubicBezTo>
                <a:lnTo>
                  <a:pt x="2851906" y="311150"/>
                </a:lnTo>
                <a:lnTo>
                  <a:pt x="2851906" y="311150"/>
                </a:lnTo>
                <a:lnTo>
                  <a:pt x="2851906" y="444500"/>
                </a:lnTo>
                <a:lnTo>
                  <a:pt x="2851906" y="444498"/>
                </a:lnTo>
                <a:cubicBezTo>
                  <a:pt x="2851906" y="493597"/>
                  <a:pt x="2812103" y="533400"/>
                  <a:pt x="2763004" y="533400"/>
                </a:cubicBezTo>
                <a:lnTo>
                  <a:pt x="1089822" y="537900"/>
                </a:lnTo>
                <a:lnTo>
                  <a:pt x="595341" y="771040"/>
                </a:lnTo>
                <a:lnTo>
                  <a:pt x="727730" y="533400"/>
                </a:lnTo>
                <a:lnTo>
                  <a:pt x="88902" y="533400"/>
                </a:lnTo>
                <a:cubicBezTo>
                  <a:pt x="39803" y="533400"/>
                  <a:pt x="0" y="493597"/>
                  <a:pt x="0" y="444498"/>
                </a:cubicBezTo>
                <a:lnTo>
                  <a:pt x="0" y="444500"/>
                </a:lnTo>
                <a:lnTo>
                  <a:pt x="0" y="311150"/>
                </a:lnTo>
                <a:lnTo>
                  <a:pt x="0" y="311150"/>
                </a:lnTo>
                <a:lnTo>
                  <a:pt x="0" y="8890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perspectiveLeft" fov="6000000">
              <a:rot lat="0" lon="1200000" rev="0"/>
            </a:camera>
            <a:lightRig rig="threePt" dir="t"/>
          </a:scene3d>
          <a:sp3d extrusionH="76200" contourW="12700" prstMaterial="clear">
            <a:bevelT w="19050" h="38100"/>
            <a:extrusionClr>
              <a:schemeClr val="accent6">
                <a:lumMod val="60000"/>
                <a:lumOff val="40000"/>
              </a:schemeClr>
            </a:extrusionClr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PHẠM DUYÊN - 9Slide.vn 18 - 9Slide.vn">
                <a:extLst>
                  <a:ext uri="{FF2B5EF4-FFF2-40B4-BE49-F238E27FC236}">
                    <a16:creationId xmlns:a16="http://schemas.microsoft.com/office/drawing/2014/main" id="{2B547180-FA29-4906-B004-7C56B8AE26E6}"/>
                  </a:ext>
                </a:extLst>
              </p:cNvPr>
              <p:cNvSpPr txBox="1"/>
              <p:nvPr/>
            </p:nvSpPr>
            <p:spPr>
              <a:xfrm>
                <a:off x="469778" y="2812785"/>
                <a:ext cx="3260049" cy="1384995"/>
              </a:xfrm>
              <a:prstGeom prst="rect">
                <a:avLst/>
              </a:prstGeom>
              <a:noFill/>
              <a:effectLst>
                <a:glow rad="127000">
                  <a:schemeClr val="accent6">
                    <a:lumMod val="40000"/>
                    <a:lumOff val="60000"/>
                  </a:schemeClr>
                </a:glow>
              </a:effectLst>
              <a:scene3d>
                <a:camera prst="perspectiveLef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Thêm 6 vào kết quả </a:t>
                </a:r>
                <a:br>
                  <a:rPr lang="en-US" sz="28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8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của </a:t>
                </a:r>
                <a:r>
                  <a:rPr lang="en-US" sz="280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6</a:t>
                </a:r>
                <a:r>
                  <a:rPr lang="vi-VN" sz="280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 </a:t>
                </a:r>
                <a:r>
                  <a:rPr lang="vi-VN" sz="280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2</a:t>
                </a:r>
                <a:r>
                  <a:rPr lang="en-US" sz="28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ta được </a:t>
                </a:r>
                <a:br>
                  <a:rPr lang="en-US" sz="28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800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kết quả của </a:t>
                </a:r>
                <a:r>
                  <a:rPr lang="en-US" sz="280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6</a:t>
                </a:r>
                <a:r>
                  <a:rPr lang="vi-VN" sz="280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</a:rPr>
                  <a:t>3</a:t>
                </a:r>
                <a:endParaRPr lang="en-US" sz="2800" spc="-1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PHẠM DUYÊN - 9Slide.vn 18 - 9Slide.vn">
                <a:extLst>
                  <a:ext uri="{FF2B5EF4-FFF2-40B4-BE49-F238E27FC236}">
                    <a16:creationId xmlns:a16="http://schemas.microsoft.com/office/drawing/2014/main" id="{2B547180-FA29-4906-B004-7C56B8AE2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78" y="2812785"/>
                <a:ext cx="3260049" cy="1384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glow rad="127000">
                  <a:schemeClr val="accent6">
                    <a:lumMod val="40000"/>
                    <a:lumOff val="6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PHẠM DUYÊN - 9Slide.vn 19 - 9Slide.vn">
            <a:extLst>
              <a:ext uri="{FF2B5EF4-FFF2-40B4-BE49-F238E27FC236}">
                <a16:creationId xmlns:a16="http://schemas.microsoft.com/office/drawing/2014/main" id="{D123E555-FD4F-41B5-87B9-C9240C6FAF3A}"/>
              </a:ext>
            </a:extLst>
          </p:cNvPr>
          <p:cNvSpPr/>
          <p:nvPr/>
        </p:nvSpPr>
        <p:spPr>
          <a:xfrm>
            <a:off x="5913120" y="3015528"/>
            <a:ext cx="545840" cy="4159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ea typeface="#9Slide02 Noi dung dai" panose="02000000000000000000" pitchFamily="2" charset="0"/>
              </a:rPr>
              <a:t>?</a:t>
            </a:r>
          </a:p>
        </p:txBody>
      </p:sp>
      <p:sp>
        <p:nvSpPr>
          <p:cNvPr id="51" name="PHẠM DUYÊN - 9Slide.vn 20 - 9Slide.vn">
            <a:extLst>
              <a:ext uri="{FF2B5EF4-FFF2-40B4-BE49-F238E27FC236}">
                <a16:creationId xmlns:a16="http://schemas.microsoft.com/office/drawing/2014/main" id="{5E7A5852-401E-4FAD-AE84-FE900D402F83}"/>
              </a:ext>
            </a:extLst>
          </p:cNvPr>
          <p:cNvSpPr/>
          <p:nvPr/>
        </p:nvSpPr>
        <p:spPr>
          <a:xfrm>
            <a:off x="5913120" y="3536649"/>
            <a:ext cx="545840" cy="4159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ea typeface="#9Slide02 Noi dung dai" panose="02000000000000000000" pitchFamily="2" charset="0"/>
              </a:rPr>
              <a:t>?</a:t>
            </a:r>
          </a:p>
        </p:txBody>
      </p:sp>
      <p:sp>
        <p:nvSpPr>
          <p:cNvPr id="52" name="PHẠM DUYÊN - 9Slide.vn 21 - 9Slide.vn">
            <a:extLst>
              <a:ext uri="{FF2B5EF4-FFF2-40B4-BE49-F238E27FC236}">
                <a16:creationId xmlns:a16="http://schemas.microsoft.com/office/drawing/2014/main" id="{E8AF2F90-5BC8-45EE-B09A-426CC7DACDDF}"/>
              </a:ext>
            </a:extLst>
          </p:cNvPr>
          <p:cNvSpPr/>
          <p:nvPr/>
        </p:nvSpPr>
        <p:spPr>
          <a:xfrm>
            <a:off x="5913120" y="4057770"/>
            <a:ext cx="545840" cy="4159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ea typeface="#9Slide02 Noi dung dai" panose="02000000000000000000" pitchFamily="2" charset="0"/>
              </a:rPr>
              <a:t>?</a:t>
            </a:r>
          </a:p>
        </p:txBody>
      </p:sp>
      <p:sp>
        <p:nvSpPr>
          <p:cNvPr id="53" name="PHẠM DUYÊN - 9Slide.vn 22 - 9Slide.vn">
            <a:extLst>
              <a:ext uri="{FF2B5EF4-FFF2-40B4-BE49-F238E27FC236}">
                <a16:creationId xmlns:a16="http://schemas.microsoft.com/office/drawing/2014/main" id="{4D9510C4-482B-46EA-9DC9-9DB8BF910C1B}"/>
              </a:ext>
            </a:extLst>
          </p:cNvPr>
          <p:cNvSpPr/>
          <p:nvPr/>
        </p:nvSpPr>
        <p:spPr>
          <a:xfrm>
            <a:off x="5913120" y="4578891"/>
            <a:ext cx="545840" cy="4159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ea typeface="#9Slide02 Noi dung dai" panose="02000000000000000000" pitchFamily="2" charset="0"/>
              </a:rPr>
              <a:t>?</a:t>
            </a:r>
          </a:p>
        </p:txBody>
      </p:sp>
      <p:sp>
        <p:nvSpPr>
          <p:cNvPr id="54" name="PHẠM DUYÊN - 9Slide.vn 23 - 9Slide.vn">
            <a:extLst>
              <a:ext uri="{FF2B5EF4-FFF2-40B4-BE49-F238E27FC236}">
                <a16:creationId xmlns:a16="http://schemas.microsoft.com/office/drawing/2014/main" id="{B07DC6B0-21C5-4529-B69D-640490F06A89}"/>
              </a:ext>
            </a:extLst>
          </p:cNvPr>
          <p:cNvSpPr/>
          <p:nvPr/>
        </p:nvSpPr>
        <p:spPr>
          <a:xfrm>
            <a:off x="5913120" y="5100012"/>
            <a:ext cx="545840" cy="4159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ea typeface="#9Slide02 Noi dung dai" panose="02000000000000000000" pitchFamily="2" charset="0"/>
              </a:rPr>
              <a:t>?</a:t>
            </a:r>
          </a:p>
        </p:txBody>
      </p:sp>
      <p:sp>
        <p:nvSpPr>
          <p:cNvPr id="55" name="PHẠM DUYÊN - 9Slide.vn 24 - 9Slide.vn">
            <a:extLst>
              <a:ext uri="{FF2B5EF4-FFF2-40B4-BE49-F238E27FC236}">
                <a16:creationId xmlns:a16="http://schemas.microsoft.com/office/drawing/2014/main" id="{94E20CAB-10CE-4989-9F6B-0F41D0658258}"/>
              </a:ext>
            </a:extLst>
          </p:cNvPr>
          <p:cNvSpPr/>
          <p:nvPr/>
        </p:nvSpPr>
        <p:spPr>
          <a:xfrm>
            <a:off x="5913120" y="5621132"/>
            <a:ext cx="545840" cy="4159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ea typeface="#9Slide02 Noi dung dai" panose="02000000000000000000" pitchFamily="2" charset="0"/>
              </a:rPr>
              <a:t>?</a:t>
            </a:r>
          </a:p>
        </p:txBody>
      </p:sp>
      <p:sp>
        <p:nvSpPr>
          <p:cNvPr id="56" name="PHẠM DUYÊN - 9Slide.vn 25 - 9Slide.vn">
            <a:extLst>
              <a:ext uri="{FF2B5EF4-FFF2-40B4-BE49-F238E27FC236}">
                <a16:creationId xmlns:a16="http://schemas.microsoft.com/office/drawing/2014/main" id="{8C9FCF85-3C3A-4F68-AA03-67D0200D9FF1}"/>
              </a:ext>
            </a:extLst>
          </p:cNvPr>
          <p:cNvSpPr/>
          <p:nvPr/>
        </p:nvSpPr>
        <p:spPr>
          <a:xfrm>
            <a:off x="5913120" y="2494407"/>
            <a:ext cx="545840" cy="41595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ea typeface="#9Slide02 Noi dung dai" panose="02000000000000000000" pitchFamily="2" charset="0"/>
              </a:rPr>
              <a:t>?</a:t>
            </a:r>
          </a:p>
        </p:txBody>
      </p:sp>
      <p:sp>
        <p:nvSpPr>
          <p:cNvPr id="57" name="PHẠM DUYÊN - 9Slide.vn 26 - 9Slide.vn">
            <a:extLst>
              <a:ext uri="{FF2B5EF4-FFF2-40B4-BE49-F238E27FC236}">
                <a16:creationId xmlns:a16="http://schemas.microsoft.com/office/drawing/2014/main" id="{CD18C4EA-DA1D-4D9F-A420-E097AE38C443}"/>
              </a:ext>
            </a:extLst>
          </p:cNvPr>
          <p:cNvSpPr/>
          <p:nvPr/>
        </p:nvSpPr>
        <p:spPr>
          <a:xfrm rot="5400000" flipH="1">
            <a:off x="6148164" y="1841947"/>
            <a:ext cx="670111" cy="164841"/>
          </a:xfrm>
          <a:custGeom>
            <a:avLst/>
            <a:gdLst>
              <a:gd name="connsiteX0" fmla="*/ 0 w 2264229"/>
              <a:gd name="connsiteY0" fmla="*/ 203362 h 232390"/>
              <a:gd name="connsiteX1" fmla="*/ 1161143 w 2264229"/>
              <a:gd name="connsiteY1" fmla="*/ 162 h 232390"/>
              <a:gd name="connsiteX2" fmla="*/ 2264229 w 2264229"/>
              <a:gd name="connsiteY2" fmla="*/ 232390 h 232390"/>
              <a:gd name="connsiteX0" fmla="*/ 0 w 2215386"/>
              <a:gd name="connsiteY0" fmla="*/ 271317 h 271317"/>
              <a:gd name="connsiteX1" fmla="*/ 1112300 w 2215386"/>
              <a:gd name="connsiteY1" fmla="*/ 100 h 271317"/>
              <a:gd name="connsiteX2" fmla="*/ 2215386 w 2215386"/>
              <a:gd name="connsiteY2" fmla="*/ 232328 h 271317"/>
              <a:gd name="connsiteX0" fmla="*/ 0 w 2215386"/>
              <a:gd name="connsiteY0" fmla="*/ 271331 h 271331"/>
              <a:gd name="connsiteX1" fmla="*/ 1112300 w 2215386"/>
              <a:gd name="connsiteY1" fmla="*/ 114 h 271331"/>
              <a:gd name="connsiteX2" fmla="*/ 2215386 w 2215386"/>
              <a:gd name="connsiteY2" fmla="*/ 232342 h 2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5386" h="271331">
                <a:moveTo>
                  <a:pt x="0" y="271331"/>
                </a:moveTo>
                <a:cubicBezTo>
                  <a:pt x="294199" y="144640"/>
                  <a:pt x="734929" y="-4724"/>
                  <a:pt x="1112300" y="114"/>
                </a:cubicBezTo>
                <a:cubicBezTo>
                  <a:pt x="1489671" y="4952"/>
                  <a:pt x="1852528" y="118647"/>
                  <a:pt x="2215386" y="232342"/>
                </a:cubicBezTo>
              </a:path>
            </a:pathLst>
          </a:custGeom>
          <a:noFill/>
          <a:ln w="38100" cap="rnd">
            <a:solidFill>
              <a:srgbClr val="00B0F0"/>
            </a:solidFill>
            <a:prstDash val="sysDot"/>
            <a:headEnd type="stealth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PHẠM DUYÊN - 9Slide.vn 27 - 9Slide.vn">
            <a:extLst>
              <a:ext uri="{FF2B5EF4-FFF2-40B4-BE49-F238E27FC236}">
                <a16:creationId xmlns:a16="http://schemas.microsoft.com/office/drawing/2014/main" id="{DCDE65FC-4B0C-4921-A8D1-E584B59A5553}"/>
              </a:ext>
            </a:extLst>
          </p:cNvPr>
          <p:cNvGrpSpPr/>
          <p:nvPr/>
        </p:nvGrpSpPr>
        <p:grpSpPr>
          <a:xfrm>
            <a:off x="6633607" y="1710811"/>
            <a:ext cx="429926" cy="381901"/>
            <a:chOff x="10460752" y="1241841"/>
            <a:chExt cx="429926" cy="381901"/>
          </a:xfrm>
        </p:grpSpPr>
        <p:sp>
          <p:nvSpPr>
            <p:cNvPr id="59" name="bảng nhân 2 5 - 9Slide.vn">
              <a:extLst>
                <a:ext uri="{FF2B5EF4-FFF2-40B4-BE49-F238E27FC236}">
                  <a16:creationId xmlns:a16="http://schemas.microsoft.com/office/drawing/2014/main" id="{52E5CAB0-3750-4425-AF6C-42D2C58DCE8F}"/>
                </a:ext>
              </a:extLst>
            </p:cNvPr>
            <p:cNvSpPr/>
            <p:nvPr/>
          </p:nvSpPr>
          <p:spPr>
            <a:xfrm>
              <a:off x="10511609" y="1246604"/>
              <a:ext cx="342130" cy="37713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rgbClr val="0070C0"/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9FCD23-A2CD-4597-87F7-4D413545D877}"/>
                </a:ext>
              </a:extLst>
            </p:cNvPr>
            <p:cNvSpPr txBox="1"/>
            <p:nvPr/>
          </p:nvSpPr>
          <p:spPr>
            <a:xfrm>
              <a:off x="10460752" y="1241841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+6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73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2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6" fill="hold">
                          <p:stCondLst>
                            <p:cond delay="indefinite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6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 animBg="1"/>
          <p:bldP spid="49" grpId="0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2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6" fill="hold">
                          <p:stCondLst>
                            <p:cond delay="indefinite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6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 animBg="1"/>
          <p:bldP spid="49" grpId="0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39AF9-031A-44FB-AFF4-849D8CF4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0200" y="3833265"/>
            <a:ext cx="1810154" cy="1981530"/>
          </a:xfrm>
          <a:prstGeom prst="rect">
            <a:avLst/>
          </a:prstGeom>
        </p:spPr>
      </p:pic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461EF266-1591-4C97-9D93-A39AD78583EC}"/>
              </a:ext>
            </a:extLst>
          </p:cNvPr>
          <p:cNvSpPr txBox="1"/>
          <p:nvPr/>
        </p:nvSpPr>
        <p:spPr>
          <a:xfrm>
            <a:off x="2667000" y="2033971"/>
            <a:ext cx="6858000" cy="279005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6000" spc="12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học thuộc lòng</a:t>
            </a:r>
            <a:br>
              <a:rPr lang="en-US" sz="6000" spc="12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</a:br>
            <a:r>
              <a:rPr lang="en-US" sz="4800" spc="12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bảng nhân 6,</a:t>
            </a:r>
            <a:br>
              <a:rPr lang="en-US" sz="4800" spc="12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</a:br>
            <a:r>
              <a:rPr lang="en-US" sz="4800" spc="12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bảng chia 6</a:t>
            </a:r>
            <a:endParaRPr lang="en-US" sz="6000" spc="12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latin typeface="#9Slide07 Crocante" panose="02000000000000000000" pitchFamily="2" charset="0"/>
              <a:ea typeface="#9Slide02 Tieu de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3 1 - 9Slide.vn 1 - 9Slide.vn">
            <a:extLst>
              <a:ext uri="{FF2B5EF4-FFF2-40B4-BE49-F238E27FC236}">
                <a16:creationId xmlns:a16="http://schemas.microsoft.com/office/drawing/2014/main" id="{846A6A71-1F24-4BA1-BE72-E69E4823E5F3}"/>
              </a:ext>
            </a:extLst>
          </p:cNvPr>
          <p:cNvSpPr txBox="1"/>
          <p:nvPr/>
        </p:nvSpPr>
        <p:spPr>
          <a:xfrm>
            <a:off x="228600" y="95931"/>
            <a:ext cx="4154714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12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học thuộc lòng</a:t>
            </a:r>
            <a:endParaRPr lang="en-US" sz="3600" spc="-200">
              <a:solidFill>
                <a:srgbClr val="D77245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PHẠM DUYÊN 3 1 - 9Slide.vn 2 - 9Slide.vn">
                <a:extLst>
                  <a:ext uri="{FF2B5EF4-FFF2-40B4-BE49-F238E27FC236}">
                    <a16:creationId xmlns:a16="http://schemas.microsoft.com/office/drawing/2014/main" id="{03208149-CF6C-4A5D-B15A-48E42DA376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7298186"/>
                  </p:ext>
                </p:extLst>
              </p:nvPr>
            </p:nvGraphicFramePr>
            <p:xfrm>
              <a:off x="2743200" y="893819"/>
              <a:ext cx="2958247" cy="57375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8247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498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Bảng </a:t>
                          </a:r>
                          <a:r>
                            <a:rPr lang="vi-VN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nhân </a:t>
                          </a:r>
                          <a:r>
                            <a:rPr lang="en-US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6</a:t>
                          </a:r>
                          <a:endParaRPr lang="vi-VN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  <a:ea typeface="#9Slide02 Noi dung dai" panose="02000000000000000000" pitchFamily="2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    </a:t>
                          </a:r>
                          <a:r>
                            <a:rPr lang="en-US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6</a:t>
                          </a:r>
                          <a:r>
                            <a:rPr lang="vi-VN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 1    </a:t>
                          </a:r>
                          <a:r>
                            <a:rPr lang="vi-VN" sz="2800"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endParaRPr lang="vi-VN" sz="2800" dirty="0">
                            <a:solidFill>
                              <a:srgbClr val="FF0E0E"/>
                            </a:solidFill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E0E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18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4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5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6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36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42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8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48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9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54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 10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E0E"/>
                              </a:solidFill>
                              <a:effectLst/>
                              <a:uLnTx/>
                              <a:uFillTx/>
                              <a:latin typeface="#9Slide02 Noi dung dai" panose="02000000000000000000" pitchFamily="2" charset="0"/>
                              <a:ea typeface="#9Slide02 Noi dung dai" panose="02000000000000000000" pitchFamily="2" charset="0"/>
                              <a:cs typeface="+mn-cs"/>
                            </a:rPr>
                            <a:t>60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E0E"/>
                            </a:solidFill>
                            <a:effectLst/>
                            <a:uLnTx/>
                            <a:uFillTx/>
                            <a:latin typeface="#9Slide02 Noi dung dai" panose="02000000000000000000" pitchFamily="2" charset="0"/>
                            <a:ea typeface="#9Slide02 Noi dung dai" panose="02000000000000000000" pitchFamily="2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PHẠM DUYÊN 3 1 - 9Slide.vn 2 - 9Slide.vn">
                <a:extLst>
                  <a:ext uri="{FF2B5EF4-FFF2-40B4-BE49-F238E27FC236}">
                    <a16:creationId xmlns:a16="http://schemas.microsoft.com/office/drawing/2014/main" id="{03208149-CF6C-4A5D-B15A-48E42DA376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7298186"/>
                  </p:ext>
                </p:extLst>
              </p:nvPr>
            </p:nvGraphicFramePr>
            <p:xfrm>
              <a:off x="2743200" y="893819"/>
              <a:ext cx="2958247" cy="57375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8247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Bảng </a:t>
                          </a:r>
                          <a:r>
                            <a:rPr lang="vi-VN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nhân </a:t>
                          </a:r>
                          <a:r>
                            <a:rPr lang="en-US" sz="28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+mj-lt"/>
                              <a:ea typeface="#9Slide02 Noi dung dai" panose="02000000000000000000" pitchFamily="2" charset="0"/>
                            </a:rPr>
                            <a:t>6</a:t>
                          </a:r>
                          <a:endParaRPr lang="vi-VN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j-lt"/>
                            <a:ea typeface="#9Slide02 Noi dung dai" panose="02000000000000000000" pitchFamily="2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110465" r="-823" b="-9290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212941" r="-823" b="-8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309302" r="-823" b="-7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409302" r="-823" b="-6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509302" r="-823" b="-530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616471" r="-823" b="-4364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708140" r="-823" b="-3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808140" r="-823" b="-231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918824" r="-823" b="-134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219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17" t="-1006977" r="-823" b="-32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HẠM DUYÊN 3 1 - 9Slide.vn 3 - 9Slide.vn">
            <a:extLst>
              <a:ext uri="{FF2B5EF4-FFF2-40B4-BE49-F238E27FC236}">
                <a16:creationId xmlns:a16="http://schemas.microsoft.com/office/drawing/2014/main" id="{EB303210-7B88-4CA0-8141-438FF7429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132" y="4809266"/>
            <a:ext cx="1810154" cy="1981530"/>
          </a:xfrm>
          <a:prstGeom prst="rect">
            <a:avLst/>
          </a:prstGeom>
        </p:spPr>
      </p:pic>
      <p:sp>
        <p:nvSpPr>
          <p:cNvPr id="6" name="PHẠM DUYÊN 3 1 - 9Slide.vn 4 - 9Slide.vn">
            <a:extLst>
              <a:ext uri="{FF2B5EF4-FFF2-40B4-BE49-F238E27FC236}">
                <a16:creationId xmlns:a16="http://schemas.microsoft.com/office/drawing/2014/main" id="{740ED697-4813-4560-89D8-DDDD8A698E09}"/>
              </a:ext>
            </a:extLst>
          </p:cNvPr>
          <p:cNvSpPr/>
          <p:nvPr/>
        </p:nvSpPr>
        <p:spPr>
          <a:xfrm flipV="1">
            <a:off x="6158647" y="3308800"/>
            <a:ext cx="1066800" cy="443600"/>
          </a:xfrm>
          <a:custGeom>
            <a:avLst/>
            <a:gdLst>
              <a:gd name="connsiteX0" fmla="*/ 0 w 2232436"/>
              <a:gd name="connsiteY0" fmla="*/ 227029 h 1105786"/>
              <a:gd name="connsiteX1" fmla="*/ 1531279 w 2232436"/>
              <a:gd name="connsiteY1" fmla="*/ 227029 h 1105786"/>
              <a:gd name="connsiteX2" fmla="*/ 1531279 w 2232436"/>
              <a:gd name="connsiteY2" fmla="*/ 0 h 1105786"/>
              <a:gd name="connsiteX3" fmla="*/ 2232436 w 2232436"/>
              <a:gd name="connsiteY3" fmla="*/ 552893 h 1105786"/>
              <a:gd name="connsiteX4" fmla="*/ 1531279 w 2232436"/>
              <a:gd name="connsiteY4" fmla="*/ 1105786 h 1105786"/>
              <a:gd name="connsiteX5" fmla="*/ 1531279 w 2232436"/>
              <a:gd name="connsiteY5" fmla="*/ 878757 h 1105786"/>
              <a:gd name="connsiteX6" fmla="*/ 0 w 2232436"/>
              <a:gd name="connsiteY6" fmla="*/ 878757 h 1105786"/>
              <a:gd name="connsiteX7" fmla="*/ 0 w 2232436"/>
              <a:gd name="connsiteY7" fmla="*/ 227029 h 1105786"/>
              <a:gd name="connsiteX0-1" fmla="*/ 0 w 2232436"/>
              <a:gd name="connsiteY0-2" fmla="*/ 227029 h 1105786"/>
              <a:gd name="connsiteX1-3" fmla="*/ 1531279 w 2232436"/>
              <a:gd name="connsiteY1-4" fmla="*/ 227029 h 1105786"/>
              <a:gd name="connsiteX2-5" fmla="*/ 1531279 w 2232436"/>
              <a:gd name="connsiteY2-6" fmla="*/ 0 h 1105786"/>
              <a:gd name="connsiteX3-7" fmla="*/ 2232436 w 2232436"/>
              <a:gd name="connsiteY3-8" fmla="*/ 552893 h 1105786"/>
              <a:gd name="connsiteX4-9" fmla="*/ 1531279 w 2232436"/>
              <a:gd name="connsiteY4-10" fmla="*/ 1105786 h 1105786"/>
              <a:gd name="connsiteX5-11" fmla="*/ 1531279 w 2232436"/>
              <a:gd name="connsiteY5-12" fmla="*/ 878757 h 1105786"/>
              <a:gd name="connsiteX6-13" fmla="*/ 0 w 2232436"/>
              <a:gd name="connsiteY6-14" fmla="*/ 878757 h 1105786"/>
              <a:gd name="connsiteX7-15" fmla="*/ 0 w 2232436"/>
              <a:gd name="connsiteY7-16" fmla="*/ 227029 h 1105786"/>
              <a:gd name="connsiteX0-17" fmla="*/ 0 w 2232436"/>
              <a:gd name="connsiteY0-18" fmla="*/ 227029 h 1105786"/>
              <a:gd name="connsiteX1-19" fmla="*/ 1531279 w 2232436"/>
              <a:gd name="connsiteY1-20" fmla="*/ 227029 h 1105786"/>
              <a:gd name="connsiteX2-21" fmla="*/ 1531279 w 2232436"/>
              <a:gd name="connsiteY2-22" fmla="*/ 0 h 1105786"/>
              <a:gd name="connsiteX3-23" fmla="*/ 2232436 w 2232436"/>
              <a:gd name="connsiteY3-24" fmla="*/ 552893 h 1105786"/>
              <a:gd name="connsiteX4-25" fmla="*/ 1531279 w 2232436"/>
              <a:gd name="connsiteY4-26" fmla="*/ 1105786 h 1105786"/>
              <a:gd name="connsiteX5-27" fmla="*/ 1531279 w 2232436"/>
              <a:gd name="connsiteY5-28" fmla="*/ 878757 h 1105786"/>
              <a:gd name="connsiteX6-29" fmla="*/ 0 w 2232436"/>
              <a:gd name="connsiteY6-30" fmla="*/ 878757 h 1105786"/>
              <a:gd name="connsiteX7-31" fmla="*/ 0 w 2232436"/>
              <a:gd name="connsiteY7-32" fmla="*/ 227029 h 1105786"/>
              <a:gd name="connsiteX0-33" fmla="*/ 0 w 2232436"/>
              <a:gd name="connsiteY0-34" fmla="*/ 227029 h 1105786"/>
              <a:gd name="connsiteX1-35" fmla="*/ 1531279 w 2232436"/>
              <a:gd name="connsiteY1-36" fmla="*/ 227029 h 1105786"/>
              <a:gd name="connsiteX2-37" fmla="*/ 1531279 w 2232436"/>
              <a:gd name="connsiteY2-38" fmla="*/ 0 h 1105786"/>
              <a:gd name="connsiteX3-39" fmla="*/ 2232436 w 2232436"/>
              <a:gd name="connsiteY3-40" fmla="*/ 552893 h 1105786"/>
              <a:gd name="connsiteX4-41" fmla="*/ 1531279 w 2232436"/>
              <a:gd name="connsiteY4-42" fmla="*/ 1105786 h 1105786"/>
              <a:gd name="connsiteX5-43" fmla="*/ 1531279 w 2232436"/>
              <a:gd name="connsiteY5-44" fmla="*/ 878757 h 1105786"/>
              <a:gd name="connsiteX6-45" fmla="*/ 0 w 2232436"/>
              <a:gd name="connsiteY6-46" fmla="*/ 878757 h 1105786"/>
              <a:gd name="connsiteX7-47" fmla="*/ 0 w 2232436"/>
              <a:gd name="connsiteY7-48" fmla="*/ 227029 h 1105786"/>
              <a:gd name="connsiteX0-49" fmla="*/ 0 w 2232436"/>
              <a:gd name="connsiteY0-50" fmla="*/ 227029 h 1105786"/>
              <a:gd name="connsiteX1-51" fmla="*/ 1531279 w 2232436"/>
              <a:gd name="connsiteY1-52" fmla="*/ 227029 h 1105786"/>
              <a:gd name="connsiteX2-53" fmla="*/ 1531279 w 2232436"/>
              <a:gd name="connsiteY2-54" fmla="*/ 0 h 1105786"/>
              <a:gd name="connsiteX3-55" fmla="*/ 2232436 w 2232436"/>
              <a:gd name="connsiteY3-56" fmla="*/ 552893 h 1105786"/>
              <a:gd name="connsiteX4-57" fmla="*/ 1531279 w 2232436"/>
              <a:gd name="connsiteY4-58" fmla="*/ 1105786 h 1105786"/>
              <a:gd name="connsiteX5-59" fmla="*/ 1531279 w 2232436"/>
              <a:gd name="connsiteY5-60" fmla="*/ 878757 h 1105786"/>
              <a:gd name="connsiteX6-61" fmla="*/ 0 w 2232436"/>
              <a:gd name="connsiteY6-62" fmla="*/ 878757 h 1105786"/>
              <a:gd name="connsiteX7-63" fmla="*/ 0 w 2232436"/>
              <a:gd name="connsiteY7-64" fmla="*/ 227029 h 1105786"/>
              <a:gd name="connsiteX0-65" fmla="*/ 42530 w 2274966"/>
              <a:gd name="connsiteY0-66" fmla="*/ 227029 h 1105786"/>
              <a:gd name="connsiteX1-67" fmla="*/ 1573809 w 2274966"/>
              <a:gd name="connsiteY1-68" fmla="*/ 227029 h 1105786"/>
              <a:gd name="connsiteX2-69" fmla="*/ 1573809 w 2274966"/>
              <a:gd name="connsiteY2-70" fmla="*/ 0 h 1105786"/>
              <a:gd name="connsiteX3-71" fmla="*/ 2274966 w 2274966"/>
              <a:gd name="connsiteY3-72" fmla="*/ 552893 h 1105786"/>
              <a:gd name="connsiteX4-73" fmla="*/ 1573809 w 2274966"/>
              <a:gd name="connsiteY4-74" fmla="*/ 1105786 h 1105786"/>
              <a:gd name="connsiteX5-75" fmla="*/ 1573809 w 2274966"/>
              <a:gd name="connsiteY5-76" fmla="*/ 878757 h 1105786"/>
              <a:gd name="connsiteX6-77" fmla="*/ 42530 w 2274966"/>
              <a:gd name="connsiteY6-78" fmla="*/ 878757 h 1105786"/>
              <a:gd name="connsiteX7-79" fmla="*/ 42530 w 2274966"/>
              <a:gd name="connsiteY7-80" fmla="*/ 227029 h 1105786"/>
              <a:gd name="connsiteX0-81" fmla="*/ 60394 w 2292830"/>
              <a:gd name="connsiteY0-82" fmla="*/ 227029 h 1105786"/>
              <a:gd name="connsiteX1-83" fmla="*/ 1591673 w 2292830"/>
              <a:gd name="connsiteY1-84" fmla="*/ 227029 h 1105786"/>
              <a:gd name="connsiteX2-85" fmla="*/ 1591673 w 2292830"/>
              <a:gd name="connsiteY2-86" fmla="*/ 0 h 1105786"/>
              <a:gd name="connsiteX3-87" fmla="*/ 2292830 w 2292830"/>
              <a:gd name="connsiteY3-88" fmla="*/ 552893 h 1105786"/>
              <a:gd name="connsiteX4-89" fmla="*/ 1591673 w 2292830"/>
              <a:gd name="connsiteY4-90" fmla="*/ 1105786 h 1105786"/>
              <a:gd name="connsiteX5-91" fmla="*/ 1591673 w 2292830"/>
              <a:gd name="connsiteY5-92" fmla="*/ 878757 h 1105786"/>
              <a:gd name="connsiteX6-93" fmla="*/ 60394 w 2292830"/>
              <a:gd name="connsiteY6-94" fmla="*/ 878757 h 1105786"/>
              <a:gd name="connsiteX7-95" fmla="*/ 60394 w 2292830"/>
              <a:gd name="connsiteY7-96" fmla="*/ 227029 h 1105786"/>
              <a:gd name="connsiteX0-97" fmla="*/ 60394 w 2292830"/>
              <a:gd name="connsiteY0-98" fmla="*/ 227029 h 1105786"/>
              <a:gd name="connsiteX1-99" fmla="*/ 1591673 w 2292830"/>
              <a:gd name="connsiteY1-100" fmla="*/ 227029 h 1105786"/>
              <a:gd name="connsiteX2-101" fmla="*/ 1591673 w 2292830"/>
              <a:gd name="connsiteY2-102" fmla="*/ 0 h 1105786"/>
              <a:gd name="connsiteX3-103" fmla="*/ 2292830 w 2292830"/>
              <a:gd name="connsiteY3-104" fmla="*/ 552893 h 1105786"/>
              <a:gd name="connsiteX4-105" fmla="*/ 1591673 w 2292830"/>
              <a:gd name="connsiteY4-106" fmla="*/ 1105786 h 1105786"/>
              <a:gd name="connsiteX5-107" fmla="*/ 1591673 w 2292830"/>
              <a:gd name="connsiteY5-108" fmla="*/ 878757 h 1105786"/>
              <a:gd name="connsiteX6-109" fmla="*/ 60394 w 2292830"/>
              <a:gd name="connsiteY6-110" fmla="*/ 878757 h 1105786"/>
              <a:gd name="connsiteX7-111" fmla="*/ 60394 w 2292830"/>
              <a:gd name="connsiteY7-112" fmla="*/ 227029 h 1105786"/>
              <a:gd name="connsiteX0-113" fmla="*/ 60394 w 2292830"/>
              <a:gd name="connsiteY0-114" fmla="*/ 227029 h 1105786"/>
              <a:gd name="connsiteX1-115" fmla="*/ 1591673 w 2292830"/>
              <a:gd name="connsiteY1-116" fmla="*/ 227029 h 1105786"/>
              <a:gd name="connsiteX2-117" fmla="*/ 1591673 w 2292830"/>
              <a:gd name="connsiteY2-118" fmla="*/ 0 h 1105786"/>
              <a:gd name="connsiteX3-119" fmla="*/ 2292830 w 2292830"/>
              <a:gd name="connsiteY3-120" fmla="*/ 552893 h 1105786"/>
              <a:gd name="connsiteX4-121" fmla="*/ 1591673 w 2292830"/>
              <a:gd name="connsiteY4-122" fmla="*/ 1105786 h 1105786"/>
              <a:gd name="connsiteX5-123" fmla="*/ 1591673 w 2292830"/>
              <a:gd name="connsiteY5-124" fmla="*/ 878757 h 1105786"/>
              <a:gd name="connsiteX6-125" fmla="*/ 60394 w 2292830"/>
              <a:gd name="connsiteY6-126" fmla="*/ 878757 h 1105786"/>
              <a:gd name="connsiteX7-127" fmla="*/ 60394 w 2292830"/>
              <a:gd name="connsiteY7-128" fmla="*/ 227029 h 11057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292830" h="1105786">
                <a:moveTo>
                  <a:pt x="60394" y="227029"/>
                </a:moveTo>
                <a:cubicBezTo>
                  <a:pt x="592085" y="88806"/>
                  <a:pt x="1006819" y="407782"/>
                  <a:pt x="1591673" y="227029"/>
                </a:cubicBezTo>
                <a:lnTo>
                  <a:pt x="1591673" y="0"/>
                </a:lnTo>
                <a:cubicBezTo>
                  <a:pt x="1867922" y="354419"/>
                  <a:pt x="2059111" y="368595"/>
                  <a:pt x="2292830" y="552893"/>
                </a:cubicBezTo>
                <a:cubicBezTo>
                  <a:pt x="2059111" y="737191"/>
                  <a:pt x="1761597" y="878958"/>
                  <a:pt x="1591673" y="1105786"/>
                </a:cubicBezTo>
                <a:lnTo>
                  <a:pt x="1591673" y="878757"/>
                </a:lnTo>
                <a:cubicBezTo>
                  <a:pt x="1113145" y="666106"/>
                  <a:pt x="538922" y="1038246"/>
                  <a:pt x="60394" y="878757"/>
                </a:cubicBezTo>
                <a:cubicBezTo>
                  <a:pt x="-35299" y="640249"/>
                  <a:pt x="-3402" y="444272"/>
                  <a:pt x="60394" y="22702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1 Noi dung ngan" panose="00000600000000000000" pitchFamily="2" charset="0"/>
              <a:ea typeface="思源黑体 Normal" panose="020B0400000000000000" pitchFamily="34" charset="-122"/>
            </a:endParaRPr>
          </a:p>
        </p:txBody>
      </p:sp>
      <p:graphicFrame>
        <p:nvGraphicFramePr>
          <p:cNvPr id="7" name="PHẠM DUYÊN 3 1 - 9Slide.vn 5 - 9Slide.vn">
            <a:extLst>
              <a:ext uri="{FF2B5EF4-FFF2-40B4-BE49-F238E27FC236}">
                <a16:creationId xmlns:a16="http://schemas.microsoft.com/office/drawing/2014/main" id="{08CF1488-B178-4648-9496-4800F3BE4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676824"/>
              </p:ext>
            </p:extLst>
          </p:nvPr>
        </p:nvGraphicFramePr>
        <p:xfrm>
          <a:off x="7633553" y="893819"/>
          <a:ext cx="2958247" cy="5737540"/>
        </p:xfrm>
        <a:graphic>
          <a:graphicData uri="http://schemas.openxmlformats.org/drawingml/2006/table">
            <a:tbl>
              <a:tblPr firstRow="1" firstCol="1" lastRow="1" bandRow="1">
                <a:tableStyleId>{2D5ABB26-0587-4C30-8999-92F81FD0307C}</a:tableStyleId>
              </a:tblPr>
              <a:tblGrid>
                <a:gridCol w="2958247">
                  <a:extLst>
                    <a:ext uri="{9D8B030D-6E8A-4147-A177-3AD203B41FA5}">
                      <a16:colId xmlns:a16="http://schemas.microsoft.com/office/drawing/2014/main" val="1880012416"/>
                    </a:ext>
                  </a:extLst>
                </a:gridCol>
              </a:tblGrid>
              <a:tr h="449898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Bảng </a:t>
                      </a:r>
                      <a:r>
                        <a:rPr lang="en-US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chia</a:t>
                      </a:r>
                      <a:r>
                        <a:rPr lang="vi-VN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 </a:t>
                      </a:r>
                      <a:r>
                        <a:rPr lang="en-US" sz="2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#9Slide02 Noi dung dai" panose="02000000000000000000" pitchFamily="2" charset="0"/>
                        </a:rPr>
                        <a:t>6</a:t>
                      </a:r>
                      <a:endParaRPr lang="vi-VN" sz="2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#9Slide02 Noi dung dai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944070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algn="r"/>
                      <a:endParaRPr lang="vi-VN" sz="2800" dirty="0">
                        <a:solidFill>
                          <a:srgbClr val="FF0000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865375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485868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584764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525265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084290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410800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77519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001392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55094"/>
                  </a:ext>
                </a:extLst>
              </a:tr>
              <a:tr h="521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#9Slide02 Noi dung dai" panose="02000000000000000000" pitchFamily="2" charset="0"/>
                        <a:ea typeface="#9Slide02 Noi dung dai" panose="02000000000000000000" pitchFamily="2" charset="0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27283"/>
                  </a:ext>
                </a:extLst>
              </a:tr>
            </a:tbl>
          </a:graphicData>
        </a:graphic>
      </p:graphicFrame>
      <p:sp>
        <p:nvSpPr>
          <p:cNvPr id="8" name="PHẠM DUYÊN 3 1 - 9Slide.vn 6 - 9Slide.vn">
            <a:extLst>
              <a:ext uri="{FF2B5EF4-FFF2-40B4-BE49-F238E27FC236}">
                <a16:creationId xmlns:a16="http://schemas.microsoft.com/office/drawing/2014/main" id="{AFD801B2-EF94-4487-AF32-4027C2D74494}"/>
              </a:ext>
            </a:extLst>
          </p:cNvPr>
          <p:cNvSpPr txBox="1"/>
          <p:nvPr/>
        </p:nvSpPr>
        <p:spPr>
          <a:xfrm>
            <a:off x="8399179" y="1414462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6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1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9" name="PHẠM DUYÊN 3 1 - 9Slide.vn 7 - 9Slide.vn">
            <a:extLst>
              <a:ext uri="{FF2B5EF4-FFF2-40B4-BE49-F238E27FC236}">
                <a16:creationId xmlns:a16="http://schemas.microsoft.com/office/drawing/2014/main" id="{6C5D3221-D541-41AB-A699-828375337744}"/>
              </a:ext>
            </a:extLst>
          </p:cNvPr>
          <p:cNvSpPr txBox="1"/>
          <p:nvPr/>
        </p:nvSpPr>
        <p:spPr>
          <a:xfrm>
            <a:off x="8197201" y="5592054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54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9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" name="PHẠM DUYÊN 3 1 - 9Slide.vn 8 - 9Slide.vn">
            <a:extLst>
              <a:ext uri="{FF2B5EF4-FFF2-40B4-BE49-F238E27FC236}">
                <a16:creationId xmlns:a16="http://schemas.microsoft.com/office/drawing/2014/main" id="{F6954261-6DEC-4963-8A5F-6B7CE6700858}"/>
              </a:ext>
            </a:extLst>
          </p:cNvPr>
          <p:cNvSpPr txBox="1"/>
          <p:nvPr/>
        </p:nvSpPr>
        <p:spPr>
          <a:xfrm>
            <a:off x="8197201" y="5069855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48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8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1" name="PHẠM DUYÊN 3 1 - 9Slide.vn 9 - 9Slide.vn">
            <a:extLst>
              <a:ext uri="{FF2B5EF4-FFF2-40B4-BE49-F238E27FC236}">
                <a16:creationId xmlns:a16="http://schemas.microsoft.com/office/drawing/2014/main" id="{50AC188C-BD99-4E37-A721-EAF94571D12B}"/>
              </a:ext>
            </a:extLst>
          </p:cNvPr>
          <p:cNvSpPr txBox="1"/>
          <p:nvPr/>
        </p:nvSpPr>
        <p:spPr>
          <a:xfrm>
            <a:off x="8197201" y="454765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42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7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2" name="PHẠM DUYÊN 3 1 - 9Slide.vn 10 - 9Slide.vn">
            <a:extLst>
              <a:ext uri="{FF2B5EF4-FFF2-40B4-BE49-F238E27FC236}">
                <a16:creationId xmlns:a16="http://schemas.microsoft.com/office/drawing/2014/main" id="{D14B458F-BE2C-49EB-8CCC-E4AEC02AA901}"/>
              </a:ext>
            </a:extLst>
          </p:cNvPr>
          <p:cNvSpPr txBox="1"/>
          <p:nvPr/>
        </p:nvSpPr>
        <p:spPr>
          <a:xfrm>
            <a:off x="8197201" y="4025457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36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6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3" name="PHẠM DUYÊN 3 1 - 9Slide.vn 11 - 9Slide.vn">
            <a:extLst>
              <a:ext uri="{FF2B5EF4-FFF2-40B4-BE49-F238E27FC236}">
                <a16:creationId xmlns:a16="http://schemas.microsoft.com/office/drawing/2014/main" id="{8E311C01-0C5D-44B9-A856-9276655C6E41}"/>
              </a:ext>
            </a:extLst>
          </p:cNvPr>
          <p:cNvSpPr txBox="1"/>
          <p:nvPr/>
        </p:nvSpPr>
        <p:spPr>
          <a:xfrm>
            <a:off x="8197201" y="3503258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30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5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4" name="PHẠM DUYÊN 3 1 - 9Slide.vn 12 - 9Slide.vn">
            <a:extLst>
              <a:ext uri="{FF2B5EF4-FFF2-40B4-BE49-F238E27FC236}">
                <a16:creationId xmlns:a16="http://schemas.microsoft.com/office/drawing/2014/main" id="{1A0F1B7E-4C90-46D3-A3CA-28EC411E15EF}"/>
              </a:ext>
            </a:extLst>
          </p:cNvPr>
          <p:cNvSpPr txBox="1"/>
          <p:nvPr/>
        </p:nvSpPr>
        <p:spPr>
          <a:xfrm>
            <a:off x="8197201" y="2981059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24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4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5" name="PHẠM DUYÊN 3 1 - 9Slide.vn 13 - 9Slide.vn">
            <a:extLst>
              <a:ext uri="{FF2B5EF4-FFF2-40B4-BE49-F238E27FC236}">
                <a16:creationId xmlns:a16="http://schemas.microsoft.com/office/drawing/2014/main" id="{A08FB533-C717-4E50-82F7-1E60763B2D5A}"/>
              </a:ext>
            </a:extLst>
          </p:cNvPr>
          <p:cNvSpPr txBox="1"/>
          <p:nvPr/>
        </p:nvSpPr>
        <p:spPr>
          <a:xfrm>
            <a:off x="8197201" y="2458860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18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3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6" name="PHẠM DUYÊN 3 1 - 9Slide.vn 14 - 9Slide.vn">
            <a:extLst>
              <a:ext uri="{FF2B5EF4-FFF2-40B4-BE49-F238E27FC236}">
                <a16:creationId xmlns:a16="http://schemas.microsoft.com/office/drawing/2014/main" id="{FE887831-2F0E-45A7-A3CD-D81788468B53}"/>
              </a:ext>
            </a:extLst>
          </p:cNvPr>
          <p:cNvSpPr txBox="1"/>
          <p:nvPr/>
        </p:nvSpPr>
        <p:spPr>
          <a:xfrm>
            <a:off x="8197201" y="1936661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12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2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7" name="PHẠM DUYÊN 3 1 - 9Slide.vn 15 - 9Slide.vn">
            <a:extLst>
              <a:ext uri="{FF2B5EF4-FFF2-40B4-BE49-F238E27FC236}">
                <a16:creationId xmlns:a16="http://schemas.microsoft.com/office/drawing/2014/main" id="{1F23A340-5704-40FC-8E59-94122590D46A}"/>
              </a:ext>
            </a:extLst>
          </p:cNvPr>
          <p:cNvSpPr txBox="1"/>
          <p:nvPr/>
        </p:nvSpPr>
        <p:spPr>
          <a:xfrm>
            <a:off x="8182207" y="6107109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60 </a:t>
            </a:r>
            <a:r>
              <a:rPr lang="en-US" sz="2800">
                <a:solidFill>
                  <a:srgbClr val="00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: 6 = 10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1" name="PHẠM DUYÊN 3 1 - 9Slide.vn 16 - 9Slide.vn">
            <a:extLst>
              <a:ext uri="{FF2B5EF4-FFF2-40B4-BE49-F238E27FC236}">
                <a16:creationId xmlns:a16="http://schemas.microsoft.com/office/drawing/2014/main" id="{29FE0E98-02E5-4AFD-A7D3-FC42AC3DD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4107" y="4527314"/>
            <a:ext cx="484064" cy="569670"/>
          </a:xfrm>
          <a:prstGeom prst="rect">
            <a:avLst/>
          </a:prstGeom>
        </p:spPr>
      </p:pic>
      <p:pic>
        <p:nvPicPr>
          <p:cNvPr id="32" name="PHẠM DUYÊN 3 1 - 9Slide.vn 17 - 9Slide.vn">
            <a:extLst>
              <a:ext uri="{FF2B5EF4-FFF2-40B4-BE49-F238E27FC236}">
                <a16:creationId xmlns:a16="http://schemas.microsoft.com/office/drawing/2014/main" id="{FFD4DD60-16D4-48CE-8FBF-EBB52EB18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8891" y="1905814"/>
            <a:ext cx="558498" cy="558498"/>
          </a:xfrm>
          <a:prstGeom prst="rect">
            <a:avLst/>
          </a:prstGeom>
        </p:spPr>
      </p:pic>
      <p:pic>
        <p:nvPicPr>
          <p:cNvPr id="33" name="PHẠM DUYÊN 3 1 - 9Slide.vn 18 - 9Slide.vn">
            <a:extLst>
              <a:ext uri="{FF2B5EF4-FFF2-40B4-BE49-F238E27FC236}">
                <a16:creationId xmlns:a16="http://schemas.microsoft.com/office/drawing/2014/main" id="{F68CE02F-5C98-41BE-BF73-C414586F9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2345" y="5052621"/>
            <a:ext cx="470590" cy="564084"/>
          </a:xfrm>
          <a:prstGeom prst="rect">
            <a:avLst/>
          </a:prstGeom>
        </p:spPr>
      </p:pic>
      <p:pic>
        <p:nvPicPr>
          <p:cNvPr id="34" name="PHẠM DUYÊN 3 1 - 9Slide.vn 19 - 9Slide.vn">
            <a:extLst>
              <a:ext uri="{FF2B5EF4-FFF2-40B4-BE49-F238E27FC236}">
                <a16:creationId xmlns:a16="http://schemas.microsoft.com/office/drawing/2014/main" id="{19D8BFB8-7921-4977-BE76-EDBB44505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4047" y="2395804"/>
            <a:ext cx="441216" cy="558500"/>
          </a:xfrm>
          <a:prstGeom prst="rect">
            <a:avLst/>
          </a:prstGeom>
        </p:spPr>
      </p:pic>
      <p:pic>
        <p:nvPicPr>
          <p:cNvPr id="35" name="PHẠM DUYÊN 3 1 - 9Slide.vn 20 - 9Slide.vn">
            <a:extLst>
              <a:ext uri="{FF2B5EF4-FFF2-40B4-BE49-F238E27FC236}">
                <a16:creationId xmlns:a16="http://schemas.microsoft.com/office/drawing/2014/main" id="{5785B3A9-07FC-4D1F-A71A-7BB324E6B4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1657" y="3452556"/>
            <a:ext cx="485646" cy="5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ADC1C3-26F1-454C-8653-B92E8552D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69" y="1828800"/>
            <a:ext cx="6066462" cy="30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PHẠM DUYÊN 1 - 9Slide.vn">
            <a:extLst>
              <a:ext uri="{FF2B5EF4-FFF2-40B4-BE49-F238E27FC236}">
                <a16:creationId xmlns:a16="http://schemas.microsoft.com/office/drawing/2014/main" id="{65C7CCC2-8A65-4E71-9FF9-37C3969F3022}"/>
              </a:ext>
            </a:extLst>
          </p:cNvPr>
          <p:cNvGrpSpPr/>
          <p:nvPr/>
        </p:nvGrpSpPr>
        <p:grpSpPr>
          <a:xfrm>
            <a:off x="221457" y="58876"/>
            <a:ext cx="529493" cy="707886"/>
            <a:chOff x="1806355" y="2802652"/>
            <a:chExt cx="745981" cy="997311"/>
          </a:xfrm>
        </p:grpSpPr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E0701E7A-1616-430E-A403-B2FEEA3FB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0" name="91">
              <a:extLst>
                <a:ext uri="{FF2B5EF4-FFF2-40B4-BE49-F238E27FC236}">
                  <a16:creationId xmlns:a16="http://schemas.microsoft.com/office/drawing/2014/main" id="{3AE946CF-05BA-4604-92B3-DC253A1B7C21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21" name="PHẠM DUYÊN 2 - 9Slide.vn">
            <a:extLst>
              <a:ext uri="{FF2B5EF4-FFF2-40B4-BE49-F238E27FC236}">
                <a16:creationId xmlns:a16="http://schemas.microsoft.com/office/drawing/2014/main" id="{97A1657D-06B7-4FDA-ADFC-FC7EA8D7155B}"/>
              </a:ext>
            </a:extLst>
          </p:cNvPr>
          <p:cNvSpPr txBox="1"/>
          <p:nvPr/>
        </p:nvSpPr>
        <p:spPr>
          <a:xfrm>
            <a:off x="800100" y="123372"/>
            <a:ext cx="316229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2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Tính nhẩm.</a:t>
            </a:r>
          </a:p>
        </p:txBody>
      </p:sp>
      <p:sp>
        <p:nvSpPr>
          <p:cNvPr id="22" name="PHẠM DUYÊN 3 - 9Slide.vn">
            <a:extLst>
              <a:ext uri="{FF2B5EF4-FFF2-40B4-BE49-F238E27FC236}">
                <a16:creationId xmlns:a16="http://schemas.microsoft.com/office/drawing/2014/main" id="{1F12B429-4762-4931-BEDF-6ED1A5E43E3F}"/>
              </a:ext>
            </a:extLst>
          </p:cNvPr>
          <p:cNvSpPr/>
          <p:nvPr/>
        </p:nvSpPr>
        <p:spPr>
          <a:xfrm>
            <a:off x="936625" y="1161142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HẠM DUYÊN 4 - 9Slide.vn">
                <a:extLst>
                  <a:ext uri="{FF2B5EF4-FFF2-40B4-BE49-F238E27FC236}">
                    <a16:creationId xmlns:a16="http://schemas.microsoft.com/office/drawing/2014/main" id="{6445B755-C4A7-4E16-8776-549F5373E29F}"/>
                  </a:ext>
                </a:extLst>
              </p:cNvPr>
              <p:cNvSpPr txBox="1"/>
              <p:nvPr/>
            </p:nvSpPr>
            <p:spPr>
              <a:xfrm>
                <a:off x="1066800" y="1186442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6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1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3" name="PHẠM DUYÊN 4 - 9Slide.vn">
                <a:extLst>
                  <a:ext uri="{FF2B5EF4-FFF2-40B4-BE49-F238E27FC236}">
                    <a16:creationId xmlns:a16="http://schemas.microsoft.com/office/drawing/2014/main" id="{6445B755-C4A7-4E16-8776-549F5373E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186442"/>
                <a:ext cx="2117888" cy="646331"/>
              </a:xfrm>
              <a:prstGeom prst="rect">
                <a:avLst/>
              </a:prstGeom>
              <a:blipFill>
                <a:blip r:embed="rId2"/>
                <a:stretch>
                  <a:fillRect l="-8646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B45E4C3B-05F9-4DA7-B79B-CF706B2692E2}"/>
              </a:ext>
            </a:extLst>
          </p:cNvPr>
          <p:cNvSpPr/>
          <p:nvPr/>
        </p:nvSpPr>
        <p:spPr>
          <a:xfrm>
            <a:off x="2667802" y="1237342"/>
            <a:ext cx="554454" cy="526998"/>
          </a:xfrm>
          <a:prstGeom prst="roundRect">
            <a:avLst>
              <a:gd name="adj" fmla="val 14511"/>
            </a:avLst>
          </a:prstGeom>
          <a:solidFill>
            <a:srgbClr val="FFFFFF"/>
          </a:solidFill>
          <a:ln w="127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PHẠM DUYÊN 3 - 9Slide.vn">
            <a:extLst>
              <a:ext uri="{FF2B5EF4-FFF2-40B4-BE49-F238E27FC236}">
                <a16:creationId xmlns:a16="http://schemas.microsoft.com/office/drawing/2014/main" id="{49CB5CE7-6911-49EB-935E-102F8E31B98E}"/>
              </a:ext>
            </a:extLst>
          </p:cNvPr>
          <p:cNvSpPr txBox="1"/>
          <p:nvPr/>
        </p:nvSpPr>
        <p:spPr>
          <a:xfrm>
            <a:off x="210457" y="1164264"/>
            <a:ext cx="899771" cy="6537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spc="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</a:t>
            </a:r>
          </a:p>
        </p:txBody>
      </p:sp>
      <p:sp>
        <p:nvSpPr>
          <p:cNvPr id="55" name="PHẠM DUYÊN 3 - 9Slide.vn">
            <a:extLst>
              <a:ext uri="{FF2B5EF4-FFF2-40B4-BE49-F238E27FC236}">
                <a16:creationId xmlns:a16="http://schemas.microsoft.com/office/drawing/2014/main" id="{0C6A4A50-EAFE-4220-A3CF-9253686F182C}"/>
              </a:ext>
            </a:extLst>
          </p:cNvPr>
          <p:cNvSpPr/>
          <p:nvPr/>
        </p:nvSpPr>
        <p:spPr>
          <a:xfrm>
            <a:off x="936625" y="2267128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PHẠM DUYÊN 4 - 9Slide.vn">
                <a:extLst>
                  <a:ext uri="{FF2B5EF4-FFF2-40B4-BE49-F238E27FC236}">
                    <a16:creationId xmlns:a16="http://schemas.microsoft.com/office/drawing/2014/main" id="{DED44007-AFCE-4BA5-93EA-D38F50C8093E}"/>
                  </a:ext>
                </a:extLst>
              </p:cNvPr>
              <p:cNvSpPr txBox="1"/>
              <p:nvPr/>
            </p:nvSpPr>
            <p:spPr>
              <a:xfrm>
                <a:off x="1066800" y="2292428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6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4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6" name="PHẠM DUYÊN 4 - 9Slide.vn">
                <a:extLst>
                  <a:ext uri="{FF2B5EF4-FFF2-40B4-BE49-F238E27FC236}">
                    <a16:creationId xmlns:a16="http://schemas.microsoft.com/office/drawing/2014/main" id="{DED44007-AFCE-4BA5-93EA-D38F50C80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292428"/>
                <a:ext cx="2117888" cy="646331"/>
              </a:xfrm>
              <a:prstGeom prst="rect">
                <a:avLst/>
              </a:prstGeom>
              <a:blipFill>
                <a:blip r:embed="rId3"/>
                <a:stretch>
                  <a:fillRect l="-8646" t="-14151" r="-374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PHẠM DUYÊN 15 - 9Slide.vn">
            <a:extLst>
              <a:ext uri="{FF2B5EF4-FFF2-40B4-BE49-F238E27FC236}">
                <a16:creationId xmlns:a16="http://schemas.microsoft.com/office/drawing/2014/main" id="{C6F3F67A-1B0C-4E4D-96B5-9395363A96DC}"/>
              </a:ext>
            </a:extLst>
          </p:cNvPr>
          <p:cNvGrpSpPr/>
          <p:nvPr/>
        </p:nvGrpSpPr>
        <p:grpSpPr>
          <a:xfrm>
            <a:off x="2638425" y="2292686"/>
            <a:ext cx="681597" cy="646331"/>
            <a:chOff x="7096289" y="657225"/>
            <a:chExt cx="620133" cy="64633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E40110A-4D6E-4BFB-A481-08DCD5DF1A6E}"/>
                </a:ext>
              </a:extLst>
            </p:cNvPr>
            <p:cNvSpPr/>
            <p:nvPr/>
          </p:nvSpPr>
          <p:spPr>
            <a:xfrm>
              <a:off x="7140599" y="730250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46591BA-CDA0-4FA4-9CA2-CB9386FD77FA}"/>
                </a:ext>
              </a:extLst>
            </p:cNvPr>
            <p:cNvSpPr txBox="1"/>
            <p:nvPr/>
          </p:nvSpPr>
          <p:spPr>
            <a:xfrm>
              <a:off x="7096289" y="657225"/>
              <a:ext cx="6201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24</a:t>
              </a:r>
            </a:p>
          </p:txBody>
        </p:sp>
      </p:grpSp>
      <p:sp>
        <p:nvSpPr>
          <p:cNvPr id="68" name="PHẠM DUYÊN 3 - 9Slide.vn">
            <a:extLst>
              <a:ext uri="{FF2B5EF4-FFF2-40B4-BE49-F238E27FC236}">
                <a16:creationId xmlns:a16="http://schemas.microsoft.com/office/drawing/2014/main" id="{39F97F42-7D4F-40BB-AED2-F429DE0F8DC7}"/>
              </a:ext>
            </a:extLst>
          </p:cNvPr>
          <p:cNvSpPr/>
          <p:nvPr/>
        </p:nvSpPr>
        <p:spPr>
          <a:xfrm>
            <a:off x="936625" y="3347814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PHẠM DUYÊN 4 - 9Slide.vn">
                <a:extLst>
                  <a:ext uri="{FF2B5EF4-FFF2-40B4-BE49-F238E27FC236}">
                    <a16:creationId xmlns:a16="http://schemas.microsoft.com/office/drawing/2014/main" id="{B4916155-AABC-45D0-B5F0-0744D205F5C1}"/>
                  </a:ext>
                </a:extLst>
              </p:cNvPr>
              <p:cNvSpPr txBox="1"/>
              <p:nvPr/>
            </p:nvSpPr>
            <p:spPr>
              <a:xfrm>
                <a:off x="1066800" y="3373114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6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6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9" name="PHẠM DUYÊN 4 - 9Slide.vn">
                <a:extLst>
                  <a:ext uri="{FF2B5EF4-FFF2-40B4-BE49-F238E27FC236}">
                    <a16:creationId xmlns:a16="http://schemas.microsoft.com/office/drawing/2014/main" id="{B4916155-AABC-45D0-B5F0-0744D205F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373114"/>
                <a:ext cx="2117888" cy="646331"/>
              </a:xfrm>
              <a:prstGeom prst="rect">
                <a:avLst/>
              </a:prstGeom>
              <a:blipFill>
                <a:blip r:embed="rId4"/>
                <a:stretch>
                  <a:fillRect l="-8646" t="-14151" r="-3458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PHẠM DUYÊN 15 - 9Slide.vn">
            <a:extLst>
              <a:ext uri="{FF2B5EF4-FFF2-40B4-BE49-F238E27FC236}">
                <a16:creationId xmlns:a16="http://schemas.microsoft.com/office/drawing/2014/main" id="{341BA08B-87D2-414B-AADE-ACB1A0D5A862}"/>
              </a:ext>
            </a:extLst>
          </p:cNvPr>
          <p:cNvGrpSpPr/>
          <p:nvPr/>
        </p:nvGrpSpPr>
        <p:grpSpPr>
          <a:xfrm>
            <a:off x="2638432" y="3373372"/>
            <a:ext cx="679994" cy="646331"/>
            <a:chOff x="7096289" y="657225"/>
            <a:chExt cx="618674" cy="646331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57DE169-1780-4414-8A8B-659F94D2F438}"/>
                </a:ext>
              </a:extLst>
            </p:cNvPr>
            <p:cNvSpPr/>
            <p:nvPr/>
          </p:nvSpPr>
          <p:spPr>
            <a:xfrm>
              <a:off x="7140599" y="730250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861B5B-0926-48F5-8C21-CA72EB73C584}"/>
                </a:ext>
              </a:extLst>
            </p:cNvPr>
            <p:cNvSpPr txBox="1"/>
            <p:nvPr/>
          </p:nvSpPr>
          <p:spPr>
            <a:xfrm>
              <a:off x="7096289" y="657225"/>
              <a:ext cx="618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36</a:t>
              </a:r>
            </a:p>
          </p:txBody>
        </p:sp>
      </p:grpSp>
      <p:sp>
        <p:nvSpPr>
          <p:cNvPr id="73" name="PHẠM DUYÊN 3 - 9Slide.vn">
            <a:extLst>
              <a:ext uri="{FF2B5EF4-FFF2-40B4-BE49-F238E27FC236}">
                <a16:creationId xmlns:a16="http://schemas.microsoft.com/office/drawing/2014/main" id="{B4779C8D-28FB-4B67-9151-F47E4CF57821}"/>
              </a:ext>
            </a:extLst>
          </p:cNvPr>
          <p:cNvSpPr/>
          <p:nvPr/>
        </p:nvSpPr>
        <p:spPr>
          <a:xfrm>
            <a:off x="4736615" y="1161142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PHẠM DUYÊN 4 - 9Slide.vn">
                <a:extLst>
                  <a:ext uri="{FF2B5EF4-FFF2-40B4-BE49-F238E27FC236}">
                    <a16:creationId xmlns:a16="http://schemas.microsoft.com/office/drawing/2014/main" id="{3BEDDBDA-E90B-4ED8-8A51-173A0F6A7A25}"/>
                  </a:ext>
                </a:extLst>
              </p:cNvPr>
              <p:cNvSpPr txBox="1"/>
              <p:nvPr/>
            </p:nvSpPr>
            <p:spPr>
              <a:xfrm>
                <a:off x="4866790" y="1186442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12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6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4" name="PHẠM DUYÊN 4 - 9Slide.vn">
                <a:extLst>
                  <a:ext uri="{FF2B5EF4-FFF2-40B4-BE49-F238E27FC236}">
                    <a16:creationId xmlns:a16="http://schemas.microsoft.com/office/drawing/2014/main" id="{3BEDDBDA-E90B-4ED8-8A51-173A0F6A7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790" y="1186442"/>
                <a:ext cx="2117888" cy="646331"/>
              </a:xfrm>
              <a:prstGeom prst="rect">
                <a:avLst/>
              </a:prstGeom>
              <a:blipFill>
                <a:blip r:embed="rId5"/>
                <a:stretch>
                  <a:fillRect l="-8621" t="-15094" r="-575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PHẠM DUYÊN 5 - 9Slide.vn">
            <a:extLst>
              <a:ext uri="{FF2B5EF4-FFF2-40B4-BE49-F238E27FC236}">
                <a16:creationId xmlns:a16="http://schemas.microsoft.com/office/drawing/2014/main" id="{CBBE1675-0CAA-4CB4-AC24-BE57FD27AC4B}"/>
              </a:ext>
            </a:extLst>
          </p:cNvPr>
          <p:cNvSpPr/>
          <p:nvPr/>
        </p:nvSpPr>
        <p:spPr>
          <a:xfrm>
            <a:off x="6510580" y="1237342"/>
            <a:ext cx="554454" cy="526998"/>
          </a:xfrm>
          <a:prstGeom prst="roundRect">
            <a:avLst>
              <a:gd name="adj" fmla="val 14511"/>
            </a:avLst>
          </a:prstGeom>
          <a:solidFill>
            <a:srgbClr val="FFFFFF"/>
          </a:solidFill>
          <a:ln w="12700">
            <a:noFill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6" name="PHẠM DUYÊN 3 - 9Slide.vn">
            <a:extLst>
              <a:ext uri="{FF2B5EF4-FFF2-40B4-BE49-F238E27FC236}">
                <a16:creationId xmlns:a16="http://schemas.microsoft.com/office/drawing/2014/main" id="{C96CFE73-A454-4102-BE54-EBA6C8A52F1A}"/>
              </a:ext>
            </a:extLst>
          </p:cNvPr>
          <p:cNvSpPr txBox="1"/>
          <p:nvPr/>
        </p:nvSpPr>
        <p:spPr>
          <a:xfrm>
            <a:off x="4010447" y="1164264"/>
            <a:ext cx="899771" cy="6537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spc="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b)</a:t>
            </a:r>
          </a:p>
        </p:txBody>
      </p:sp>
      <p:sp>
        <p:nvSpPr>
          <p:cNvPr id="77" name="PHẠM DUYÊN 3 - 9Slide.vn">
            <a:extLst>
              <a:ext uri="{FF2B5EF4-FFF2-40B4-BE49-F238E27FC236}">
                <a16:creationId xmlns:a16="http://schemas.microsoft.com/office/drawing/2014/main" id="{00603CAB-6A54-4DB0-8C0E-76891FAD4D3C}"/>
              </a:ext>
            </a:extLst>
          </p:cNvPr>
          <p:cNvSpPr/>
          <p:nvPr/>
        </p:nvSpPr>
        <p:spPr>
          <a:xfrm>
            <a:off x="4736615" y="2267128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PHẠM DUYÊN 4 - 9Slide.vn">
                <a:extLst>
                  <a:ext uri="{FF2B5EF4-FFF2-40B4-BE49-F238E27FC236}">
                    <a16:creationId xmlns:a16="http://schemas.microsoft.com/office/drawing/2014/main" id="{878F495C-67E0-42B7-ACF7-F102D59E3FA5}"/>
                  </a:ext>
                </a:extLst>
              </p:cNvPr>
              <p:cNvSpPr txBox="1"/>
              <p:nvPr/>
            </p:nvSpPr>
            <p:spPr>
              <a:xfrm>
                <a:off x="4866790" y="2292428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18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6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8" name="PHẠM DUYÊN 4 - 9Slide.vn">
                <a:extLst>
                  <a:ext uri="{FF2B5EF4-FFF2-40B4-BE49-F238E27FC236}">
                    <a16:creationId xmlns:a16="http://schemas.microsoft.com/office/drawing/2014/main" id="{878F495C-67E0-42B7-ACF7-F102D59E3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790" y="2292428"/>
                <a:ext cx="2117888" cy="646331"/>
              </a:xfrm>
              <a:prstGeom prst="rect">
                <a:avLst/>
              </a:prstGeom>
              <a:blipFill>
                <a:blip r:embed="rId6"/>
                <a:stretch>
                  <a:fillRect l="-8621" t="-14151" r="-172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PHẠM DUYÊN 15 - 9Slide.vn">
            <a:extLst>
              <a:ext uri="{FF2B5EF4-FFF2-40B4-BE49-F238E27FC236}">
                <a16:creationId xmlns:a16="http://schemas.microsoft.com/office/drawing/2014/main" id="{CEDCCABD-0E5B-4026-8F9A-4DB8F6F3CC00}"/>
              </a:ext>
            </a:extLst>
          </p:cNvPr>
          <p:cNvGrpSpPr/>
          <p:nvPr/>
        </p:nvGrpSpPr>
        <p:grpSpPr>
          <a:xfrm>
            <a:off x="6529917" y="2292686"/>
            <a:ext cx="550966" cy="646331"/>
            <a:chOff x="7140599" y="657225"/>
            <a:chExt cx="501281" cy="64633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D7517546-C227-4B09-BD3E-106209693262}"/>
                </a:ext>
              </a:extLst>
            </p:cNvPr>
            <p:cNvSpPr/>
            <p:nvPr/>
          </p:nvSpPr>
          <p:spPr>
            <a:xfrm>
              <a:off x="7140599" y="730250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59CDF9F-5C56-4305-A881-E81D0CE817B0}"/>
                </a:ext>
              </a:extLst>
            </p:cNvPr>
            <p:cNvSpPr txBox="1"/>
            <p:nvPr/>
          </p:nvSpPr>
          <p:spPr>
            <a:xfrm>
              <a:off x="7197120" y="657225"/>
              <a:ext cx="388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7" name="PHẠM DUYÊN 3 - 9Slide.vn">
            <a:extLst>
              <a:ext uri="{FF2B5EF4-FFF2-40B4-BE49-F238E27FC236}">
                <a16:creationId xmlns:a16="http://schemas.microsoft.com/office/drawing/2014/main" id="{F2E4AD8D-E928-4E4D-8C5E-35DBCDB5F1C6}"/>
              </a:ext>
            </a:extLst>
          </p:cNvPr>
          <p:cNvSpPr/>
          <p:nvPr/>
        </p:nvSpPr>
        <p:spPr>
          <a:xfrm>
            <a:off x="4736615" y="3347814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PHẠM DUYÊN 4 - 9Slide.vn">
                <a:extLst>
                  <a:ext uri="{FF2B5EF4-FFF2-40B4-BE49-F238E27FC236}">
                    <a16:creationId xmlns:a16="http://schemas.microsoft.com/office/drawing/2014/main" id="{FEF86C93-41A3-4AD7-BE71-A6039BA021DD}"/>
                  </a:ext>
                </a:extLst>
              </p:cNvPr>
              <p:cNvSpPr txBox="1"/>
              <p:nvPr/>
            </p:nvSpPr>
            <p:spPr>
              <a:xfrm>
                <a:off x="4800600" y="3373114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48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6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2" name="PHẠM DUYÊN 4 - 9Slide.vn">
                <a:extLst>
                  <a:ext uri="{FF2B5EF4-FFF2-40B4-BE49-F238E27FC236}">
                    <a16:creationId xmlns:a16="http://schemas.microsoft.com/office/drawing/2014/main" id="{FEF86C93-41A3-4AD7-BE71-A6039BA02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373114"/>
                <a:ext cx="2117888" cy="646331"/>
              </a:xfrm>
              <a:prstGeom prst="rect">
                <a:avLst/>
              </a:prstGeom>
              <a:blipFill>
                <a:blip r:embed="rId7"/>
                <a:stretch>
                  <a:fillRect l="-8934" t="-14151" r="-691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PHẠM DUYÊN 15 - 9Slide.vn">
            <a:extLst>
              <a:ext uri="{FF2B5EF4-FFF2-40B4-BE49-F238E27FC236}">
                <a16:creationId xmlns:a16="http://schemas.microsoft.com/office/drawing/2014/main" id="{F4C436E3-0E19-4C52-B475-1EEF6519CBC9}"/>
              </a:ext>
            </a:extLst>
          </p:cNvPr>
          <p:cNvGrpSpPr/>
          <p:nvPr/>
        </p:nvGrpSpPr>
        <p:grpSpPr>
          <a:xfrm>
            <a:off x="6529903" y="3373372"/>
            <a:ext cx="550965" cy="646331"/>
            <a:chOff x="7140599" y="657225"/>
            <a:chExt cx="501281" cy="646331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6435BD6F-45E8-40E2-BF38-5D6DE965A541}"/>
                </a:ext>
              </a:extLst>
            </p:cNvPr>
            <p:cNvSpPr/>
            <p:nvPr/>
          </p:nvSpPr>
          <p:spPr>
            <a:xfrm>
              <a:off x="7140599" y="730250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A24F07E-9A5F-44E0-821F-40C96082D1CE}"/>
                </a:ext>
              </a:extLst>
            </p:cNvPr>
            <p:cNvSpPr txBox="1"/>
            <p:nvPr/>
          </p:nvSpPr>
          <p:spPr>
            <a:xfrm>
              <a:off x="7189098" y="657225"/>
              <a:ext cx="404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16" name="PHẠM DUYÊN 3 - 9Slide.vn">
            <a:extLst>
              <a:ext uri="{FF2B5EF4-FFF2-40B4-BE49-F238E27FC236}">
                <a16:creationId xmlns:a16="http://schemas.microsoft.com/office/drawing/2014/main" id="{30A8E43B-7F1D-4E7D-9976-B1A2E52C8DA1}"/>
              </a:ext>
            </a:extLst>
          </p:cNvPr>
          <p:cNvSpPr txBox="1"/>
          <p:nvPr/>
        </p:nvSpPr>
        <p:spPr>
          <a:xfrm>
            <a:off x="7861393" y="1164264"/>
            <a:ext cx="899771" cy="6537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spc="2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c)</a:t>
            </a:r>
          </a:p>
        </p:txBody>
      </p:sp>
      <p:sp>
        <p:nvSpPr>
          <p:cNvPr id="117" name="PHẠM DUYÊN 3 - 9Slide.vn">
            <a:extLst>
              <a:ext uri="{FF2B5EF4-FFF2-40B4-BE49-F238E27FC236}">
                <a16:creationId xmlns:a16="http://schemas.microsoft.com/office/drawing/2014/main" id="{FE7A723E-004F-45E4-9166-8D98570E23F6}"/>
              </a:ext>
            </a:extLst>
          </p:cNvPr>
          <p:cNvSpPr/>
          <p:nvPr/>
        </p:nvSpPr>
        <p:spPr>
          <a:xfrm>
            <a:off x="8587561" y="1161142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PHẠM DUYÊN 4 - 9Slide.vn">
                <a:extLst>
                  <a:ext uri="{FF2B5EF4-FFF2-40B4-BE49-F238E27FC236}">
                    <a16:creationId xmlns:a16="http://schemas.microsoft.com/office/drawing/2014/main" id="{3CFA51BF-3E5A-4D59-9453-18E8CBD1E033}"/>
                  </a:ext>
                </a:extLst>
              </p:cNvPr>
              <p:cNvSpPr txBox="1"/>
              <p:nvPr/>
            </p:nvSpPr>
            <p:spPr>
              <a:xfrm>
                <a:off x="8686800" y="1186442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6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5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8" name="PHẠM DUYÊN 4 - 9Slide.vn">
                <a:extLst>
                  <a:ext uri="{FF2B5EF4-FFF2-40B4-BE49-F238E27FC236}">
                    <a16:creationId xmlns:a16="http://schemas.microsoft.com/office/drawing/2014/main" id="{3CFA51BF-3E5A-4D59-9453-18E8CBD1E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1186442"/>
                <a:ext cx="2117888" cy="646331"/>
              </a:xfrm>
              <a:prstGeom prst="rect">
                <a:avLst/>
              </a:prstGeom>
              <a:blipFill>
                <a:blip r:embed="rId8"/>
                <a:stretch>
                  <a:fillRect l="-8646" t="-15094" r="-374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PHẠM DUYÊN 15 - 9Slide.vn">
            <a:extLst>
              <a:ext uri="{FF2B5EF4-FFF2-40B4-BE49-F238E27FC236}">
                <a16:creationId xmlns:a16="http://schemas.microsoft.com/office/drawing/2014/main" id="{207A0FE4-83FD-446C-9D57-E6DE436C52DD}"/>
              </a:ext>
            </a:extLst>
          </p:cNvPr>
          <p:cNvGrpSpPr/>
          <p:nvPr/>
        </p:nvGrpSpPr>
        <p:grpSpPr>
          <a:xfrm>
            <a:off x="10348360" y="1183525"/>
            <a:ext cx="705643" cy="646331"/>
            <a:chOff x="7096289" y="657225"/>
            <a:chExt cx="642010" cy="646331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6023A371-9989-4701-91FD-8388983688F3}"/>
                </a:ext>
              </a:extLst>
            </p:cNvPr>
            <p:cNvSpPr/>
            <p:nvPr/>
          </p:nvSpPr>
          <p:spPr>
            <a:xfrm>
              <a:off x="7140599" y="730250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4B4F998-B24F-4373-A3E8-5A76FA55232D}"/>
                </a:ext>
              </a:extLst>
            </p:cNvPr>
            <p:cNvSpPr txBox="1"/>
            <p:nvPr/>
          </p:nvSpPr>
          <p:spPr>
            <a:xfrm>
              <a:off x="7096289" y="657225"/>
              <a:ext cx="6420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30</a:t>
              </a:r>
            </a:p>
          </p:txBody>
        </p:sp>
      </p:grpSp>
      <p:sp>
        <p:nvSpPr>
          <p:cNvPr id="122" name="PHẠM DUYÊN 3 - 9Slide.vn">
            <a:extLst>
              <a:ext uri="{FF2B5EF4-FFF2-40B4-BE49-F238E27FC236}">
                <a16:creationId xmlns:a16="http://schemas.microsoft.com/office/drawing/2014/main" id="{2575F8F9-F6A2-47EC-A5DF-70F9AFB8EC1B}"/>
              </a:ext>
            </a:extLst>
          </p:cNvPr>
          <p:cNvSpPr/>
          <p:nvPr/>
        </p:nvSpPr>
        <p:spPr>
          <a:xfrm>
            <a:off x="8587561" y="2241828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PHẠM DUYÊN 4 - 9Slide.vn">
                <a:extLst>
                  <a:ext uri="{FF2B5EF4-FFF2-40B4-BE49-F238E27FC236}">
                    <a16:creationId xmlns:a16="http://schemas.microsoft.com/office/drawing/2014/main" id="{6985168F-6A8C-4C55-ACDB-BF2AAEE58398}"/>
                  </a:ext>
                </a:extLst>
              </p:cNvPr>
              <p:cNvSpPr txBox="1"/>
              <p:nvPr/>
            </p:nvSpPr>
            <p:spPr>
              <a:xfrm>
                <a:off x="8686800" y="2267128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30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6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23" name="PHẠM DUYÊN 4 - 9Slide.vn">
                <a:extLst>
                  <a:ext uri="{FF2B5EF4-FFF2-40B4-BE49-F238E27FC236}">
                    <a16:creationId xmlns:a16="http://schemas.microsoft.com/office/drawing/2014/main" id="{6985168F-6A8C-4C55-ACDB-BF2AAEE5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2267128"/>
                <a:ext cx="2117888" cy="646331"/>
              </a:xfrm>
              <a:prstGeom prst="rect">
                <a:avLst/>
              </a:prstGeom>
              <a:blipFill>
                <a:blip r:embed="rId9"/>
                <a:stretch>
                  <a:fillRect l="-8646" t="-15094" r="-7205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" name="PHẠM DUYÊN 15 - 9Slide.vn">
            <a:extLst>
              <a:ext uri="{FF2B5EF4-FFF2-40B4-BE49-F238E27FC236}">
                <a16:creationId xmlns:a16="http://schemas.microsoft.com/office/drawing/2014/main" id="{EE001A11-5841-485A-8727-2ED235AEA69C}"/>
              </a:ext>
            </a:extLst>
          </p:cNvPr>
          <p:cNvGrpSpPr/>
          <p:nvPr/>
        </p:nvGrpSpPr>
        <p:grpSpPr>
          <a:xfrm>
            <a:off x="10391757" y="2267386"/>
            <a:ext cx="550965" cy="646331"/>
            <a:chOff x="7118448" y="657225"/>
            <a:chExt cx="501281" cy="646331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C898E9EC-5A47-4160-8C5C-074AA9F03E53}"/>
                </a:ext>
              </a:extLst>
            </p:cNvPr>
            <p:cNvSpPr/>
            <p:nvPr/>
          </p:nvSpPr>
          <p:spPr>
            <a:xfrm>
              <a:off x="7118448" y="730250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2C82D3E-EC0D-4F6B-A086-20F0231AF158}"/>
                </a:ext>
              </a:extLst>
            </p:cNvPr>
            <p:cNvSpPr txBox="1"/>
            <p:nvPr/>
          </p:nvSpPr>
          <p:spPr>
            <a:xfrm>
              <a:off x="7168402" y="657225"/>
              <a:ext cx="4013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27" name="PHẠM DUYÊN 3 - 9Slide.vn">
            <a:extLst>
              <a:ext uri="{FF2B5EF4-FFF2-40B4-BE49-F238E27FC236}">
                <a16:creationId xmlns:a16="http://schemas.microsoft.com/office/drawing/2014/main" id="{4076A357-660C-4D02-9225-EF7F1846BCC8}"/>
              </a:ext>
            </a:extLst>
          </p:cNvPr>
          <p:cNvSpPr/>
          <p:nvPr/>
        </p:nvSpPr>
        <p:spPr>
          <a:xfrm>
            <a:off x="8587561" y="3347814"/>
            <a:ext cx="2466975" cy="708660"/>
          </a:xfrm>
          <a:prstGeom prst="roundRect">
            <a:avLst>
              <a:gd name="adj" fmla="val 14511"/>
            </a:avLst>
          </a:prstGeom>
          <a:noFill/>
          <a:ln w="12700">
            <a:solidFill>
              <a:srgbClr val="FFD9B8"/>
            </a:solidFill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PHẠM DUYÊN 4 - 9Slide.vn">
                <a:extLst>
                  <a:ext uri="{FF2B5EF4-FFF2-40B4-BE49-F238E27FC236}">
                    <a16:creationId xmlns:a16="http://schemas.microsoft.com/office/drawing/2014/main" id="{D3118847-A1F7-46E4-AE0A-A187AD4FC9D3}"/>
                  </a:ext>
                </a:extLst>
              </p:cNvPr>
              <p:cNvSpPr txBox="1"/>
              <p:nvPr/>
            </p:nvSpPr>
            <p:spPr>
              <a:xfrm>
                <a:off x="8686800" y="3373114"/>
                <a:ext cx="21178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/>
                  <a:t>30</a:t>
                </a:r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6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5 = </a:t>
                </a:r>
                <a:r>
                  <a:rPr lang="en-US" sz="3600">
                    <a:solidFill>
                      <a:srgbClr val="FF0000"/>
                    </a:solidFill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28" name="PHẠM DUYÊN 4 - 9Slide.vn">
                <a:extLst>
                  <a:ext uri="{FF2B5EF4-FFF2-40B4-BE49-F238E27FC236}">
                    <a16:creationId xmlns:a16="http://schemas.microsoft.com/office/drawing/2014/main" id="{D3118847-A1F7-46E4-AE0A-A187AD4FC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3373114"/>
                <a:ext cx="2117888" cy="646331"/>
              </a:xfrm>
              <a:prstGeom prst="rect">
                <a:avLst/>
              </a:prstGeom>
              <a:blipFill>
                <a:blip r:embed="rId10"/>
                <a:stretch>
                  <a:fillRect l="-8646" t="-14151" r="-7205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PHẠM DUYÊN 15 - 9Slide.vn">
            <a:extLst>
              <a:ext uri="{FF2B5EF4-FFF2-40B4-BE49-F238E27FC236}">
                <a16:creationId xmlns:a16="http://schemas.microsoft.com/office/drawing/2014/main" id="{F95B9DF3-F268-4D5C-A0C7-E7B1F68AC4DF}"/>
              </a:ext>
            </a:extLst>
          </p:cNvPr>
          <p:cNvGrpSpPr/>
          <p:nvPr/>
        </p:nvGrpSpPr>
        <p:grpSpPr>
          <a:xfrm>
            <a:off x="10391757" y="3373372"/>
            <a:ext cx="550965" cy="646331"/>
            <a:chOff x="7118448" y="657225"/>
            <a:chExt cx="501281" cy="646331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429B39E1-AB42-4977-8138-8EC3F513C86A}"/>
                </a:ext>
              </a:extLst>
            </p:cNvPr>
            <p:cNvSpPr/>
            <p:nvPr/>
          </p:nvSpPr>
          <p:spPr>
            <a:xfrm>
              <a:off x="7118448" y="730250"/>
              <a:ext cx="501281" cy="530352"/>
            </a:xfrm>
            <a:prstGeom prst="roundRect">
              <a:avLst>
                <a:gd name="adj" fmla="val 14511"/>
              </a:avLst>
            </a:prstGeom>
            <a:solidFill>
              <a:srgbClr val="FFFFFF"/>
            </a:solidFill>
            <a:ln w="12700">
              <a:noFill/>
            </a:ln>
            <a:effectLst>
              <a:outerShdw blurRad="50800" dist="38100" dir="5400000" algn="t" rotWithShape="0">
                <a:srgbClr val="FFABB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54B4D70-4553-4871-8F2D-8327106CF83D}"/>
                </a:ext>
              </a:extLst>
            </p:cNvPr>
            <p:cNvSpPr txBox="1"/>
            <p:nvPr/>
          </p:nvSpPr>
          <p:spPr>
            <a:xfrm>
              <a:off x="7169860" y="657225"/>
              <a:ext cx="3984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7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55" grpId="0" animBg="1"/>
      <p:bldP spid="68" grpId="0" animBg="1"/>
      <p:bldP spid="73" grpId="0" animBg="1"/>
      <p:bldP spid="75" grpId="0" animBg="1"/>
      <p:bldP spid="77" grpId="0" animBg="1"/>
      <p:bldP spid="87" grpId="0" animBg="1"/>
      <p:bldP spid="117" grpId="0" animBg="1"/>
      <p:bldP spid="122" grpId="0" animBg="1"/>
      <p:bldP spid="1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1290</TotalTime>
  <Words>471</Words>
  <Application>Microsoft Office PowerPoint</Application>
  <PresentationFormat>Widescreen</PresentationFormat>
  <Paragraphs>112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#9Slide03 HelveBold</vt:lpstr>
      <vt:lpstr>Calibri</vt:lpstr>
      <vt:lpstr>#9Slide07 Crocante</vt:lpstr>
      <vt:lpstr>#9Slide01 Noi dung ngan</vt:lpstr>
      <vt:lpstr>#9Slide03 Sofia Pro Soft</vt:lpstr>
      <vt:lpstr>#9Slide03 Sofia Pro Soft Bold</vt:lpstr>
      <vt:lpstr>#9Slide03 SVNNexa Rust Sans Bla</vt:lpstr>
      <vt:lpstr>Cambria Math</vt:lpstr>
      <vt:lpstr>#9Slide02 Noi dung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866</cp:revision>
  <dcterms:created xsi:type="dcterms:W3CDTF">2022-02-22T13:22:10Z</dcterms:created>
  <dcterms:modified xsi:type="dcterms:W3CDTF">2022-07-17T13:59:19Z</dcterms:modified>
  <cp:category>9Slide.vn</cp:category>
</cp:coreProperties>
</file>