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0"/>
  </p:handoutMasterIdLst>
  <p:sldIdLst>
    <p:sldId id="256" r:id="rId2"/>
    <p:sldId id="298" r:id="rId3"/>
    <p:sldId id="261" r:id="rId4"/>
    <p:sldId id="263" r:id="rId5"/>
    <p:sldId id="290" r:id="rId6"/>
    <p:sldId id="288" r:id="rId7"/>
    <p:sldId id="291" r:id="rId8"/>
    <p:sldId id="299" r:id="rId9"/>
    <p:sldId id="297" r:id="rId10"/>
    <p:sldId id="300" r:id="rId11"/>
    <p:sldId id="301" r:id="rId12"/>
    <p:sldId id="303" r:id="rId13"/>
    <p:sldId id="305" r:id="rId14"/>
    <p:sldId id="306" r:id="rId15"/>
    <p:sldId id="307" r:id="rId16"/>
    <p:sldId id="309" r:id="rId17"/>
    <p:sldId id="308" r:id="rId18"/>
    <p:sldId id="258" r:id="rId19"/>
  </p:sldIdLst>
  <p:sldSz cx="12192000" cy="6858000"/>
  <p:notesSz cx="6858000" cy="9144000"/>
  <p:embeddedFontLst>
    <p:embeddedFont>
      <p:font typeface="#9Slide01 Noi dung ngan" panose="020B0604020202020204" charset="0"/>
      <p:regular r:id="rId21"/>
    </p:embeddedFont>
    <p:embeddedFont>
      <p:font typeface="#9Slide03 HelveBold" panose="02040603050506020204" pitchFamily="18" charset="0"/>
      <p:bold r:id="rId22"/>
    </p:embeddedFont>
    <p:embeddedFont>
      <p:font typeface="#9Slide03 Sofia Pro Soft" panose="020B0000000000000000" pitchFamily="34" charset="0"/>
      <p:regular r:id="rId23"/>
    </p:embeddedFont>
    <p:embeddedFont>
      <p:font typeface="#9Slide03 Sofia Pro Soft Bold" panose="020B0000000000000000" pitchFamily="34" charset="0"/>
      <p:bold r:id="rId24"/>
    </p:embeddedFont>
    <p:embeddedFont>
      <p:font typeface="#9Slide07 Crocante" panose="02000000000000000000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91C4"/>
    <a:srgbClr val="EFD5C9"/>
    <a:srgbClr val="EC7C31"/>
    <a:srgbClr val="9D604D"/>
    <a:srgbClr val="CB4D9E"/>
    <a:srgbClr val="FFFFFF"/>
    <a:srgbClr val="E03227"/>
    <a:srgbClr val="7CA7F4"/>
    <a:srgbClr val="C7D1EC"/>
    <a:srgbClr val="618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 autoAdjust="0"/>
    <p:restoredTop sz="96201" autoAdjust="0"/>
  </p:normalViewPr>
  <p:slideViewPr>
    <p:cSldViewPr>
      <p:cViewPr varScale="1">
        <p:scale>
          <a:sx n="63" d="100"/>
          <a:sy n="63" d="100"/>
        </p:scale>
        <p:origin x="2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59334-4130-444D-A75C-BE2AD51DC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F5-6CBF-460B-B644-0D82707FE4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354-048E-48A1-8EDE-C777041A3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841E-8185-4BB8-8C75-AE3380A6F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_5">
            <a:extLst>
              <a:ext uri="{FF2B5EF4-FFF2-40B4-BE49-F238E27FC236}">
                <a16:creationId xmlns:a16="http://schemas.microsoft.com/office/drawing/2014/main" id="{B0C828B8-54A5-4B93-B6A2-CB428A75DF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21215874">
            <a:off x="581201" y="2410653"/>
            <a:ext cx="2017058" cy="2144481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24">
            <a:extLst>
              <a:ext uri="{FF2B5EF4-FFF2-40B4-BE49-F238E27FC236}">
                <a16:creationId xmlns:a16="http://schemas.microsoft.com/office/drawing/2014/main" id="{F5FC3C1C-AD4B-4B3D-9432-552DB68CAE39}"/>
              </a:ext>
            </a:extLst>
          </p:cNvPr>
          <p:cNvGrpSpPr/>
          <p:nvPr userDrawn="1"/>
        </p:nvGrpSpPr>
        <p:grpSpPr>
          <a:xfrm>
            <a:off x="611717" y="2414162"/>
            <a:ext cx="2017058" cy="2144481"/>
            <a:chOff x="2157821" y="2267313"/>
            <a:chExt cx="1090749" cy="1201783"/>
          </a:xfrm>
        </p:grpSpPr>
        <p:sp>
          <p:nvSpPr>
            <p:cNvPr id="9" name="MH_Other_6">
              <a:extLst>
                <a:ext uri="{FF2B5EF4-FFF2-40B4-BE49-F238E27FC236}">
                  <a16:creationId xmlns:a16="http://schemas.microsoft.com/office/drawing/2014/main" id="{FAD97E58-BA2F-4DAA-9E7B-ADC5FE6EF1A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157821" y="2267313"/>
              <a:ext cx="1090749" cy="120178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MH_Picture_1">
              <a:extLst>
                <a:ext uri="{FF2B5EF4-FFF2-40B4-BE49-F238E27FC236}">
                  <a16:creationId xmlns:a16="http://schemas.microsoft.com/office/drawing/2014/main" id="{CE8C2274-66A7-4AAB-8391-90E3B860B59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03184" y="2312963"/>
              <a:ext cx="1000023" cy="111048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2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1 - 9Slide.vn">
            <a:extLst>
              <a:ext uri="{FF2B5EF4-FFF2-40B4-BE49-F238E27FC236}">
                <a16:creationId xmlns:a16="http://schemas.microsoft.com/office/drawing/2014/main" id="{B278403F-991E-43EE-99DF-56007F457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5" name="4">
            <a:extLst>
              <a:ext uri="{FF2B5EF4-FFF2-40B4-BE49-F238E27FC236}">
                <a16:creationId xmlns:a16="http://schemas.microsoft.com/office/drawing/2014/main" id="{5B46C119-C733-436A-A9DF-79A0039DB920}"/>
              </a:ext>
            </a:extLst>
          </p:cNvPr>
          <p:cNvSpPr/>
          <p:nvPr userDrawn="1"/>
        </p:nvSpPr>
        <p:spPr>
          <a:xfrm>
            <a:off x="228600" y="251460"/>
            <a:ext cx="11734800" cy="6355080"/>
          </a:xfrm>
          <a:prstGeom prst="roundRect">
            <a:avLst>
              <a:gd name="adj" fmla="val 5481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rgbClr val="FBDFC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">
            <a:extLst>
              <a:ext uri="{FF2B5EF4-FFF2-40B4-BE49-F238E27FC236}">
                <a16:creationId xmlns:a16="http://schemas.microsoft.com/office/drawing/2014/main" id="{93C34F99-E595-49F4-8040-1AA40E393D07}"/>
              </a:ext>
            </a:extLst>
          </p:cNvPr>
          <p:cNvSpPr/>
          <p:nvPr userDrawn="1"/>
        </p:nvSpPr>
        <p:spPr>
          <a:xfrm>
            <a:off x="228600" y="251460"/>
            <a:ext cx="11734800" cy="6355080"/>
          </a:xfrm>
          <a:prstGeom prst="roundRect">
            <a:avLst>
              <a:gd name="adj" fmla="val 5481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rgbClr val="FBDFC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3320668C-2AF9-4842-AE52-E2A40BC78F01}"/>
              </a:ext>
            </a:extLst>
          </p:cNvPr>
          <p:cNvSpPr>
            <a:spLocks noChangeAspect="1"/>
          </p:cNvSpPr>
          <p:nvPr userDrawn="1"/>
        </p:nvSpPr>
        <p:spPr>
          <a:xfrm>
            <a:off x="-145143" y="4277498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51" r="-70469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HẠM DUYÊN 5 - 9Slide.vn">
            <a:extLst>
              <a:ext uri="{FF2B5EF4-FFF2-40B4-BE49-F238E27FC236}">
                <a16:creationId xmlns:a16="http://schemas.microsoft.com/office/drawing/2014/main" id="{27868DC9-EDA1-460D-A65E-0032A58BFA41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 flipH="1">
            <a:off x="10636250" y="5123543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322" r="-13796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HẠM DUYÊN 6 - 9Slide.vn">
            <a:extLst>
              <a:ext uri="{FF2B5EF4-FFF2-40B4-BE49-F238E27FC236}">
                <a16:creationId xmlns:a16="http://schemas.microsoft.com/office/drawing/2014/main" id="{6801650F-6074-49CE-B7F0-E4E8109EAE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529088" y="4317104"/>
            <a:ext cx="3294974" cy="32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HẠM DUYÊN 1 - 9Slide.vn">
            <a:extLst>
              <a:ext uri="{FF2B5EF4-FFF2-40B4-BE49-F238E27FC236}">
                <a16:creationId xmlns:a16="http://schemas.microsoft.com/office/drawing/2014/main" id="{5AFB9786-4183-42C4-AFDC-885624FA1D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37" name="PHẠM DUYÊN 2 - 9Slide.vn">
            <a:extLst>
              <a:ext uri="{FF2B5EF4-FFF2-40B4-BE49-F238E27FC236}">
                <a16:creationId xmlns:a16="http://schemas.microsoft.com/office/drawing/2014/main" id="{9329D69D-4913-47DC-9C49-E5386D04505F}"/>
              </a:ext>
            </a:extLst>
          </p:cNvPr>
          <p:cNvSpPr>
            <a:spLocks noChangeAspect="1"/>
          </p:cNvSpPr>
          <p:nvPr userDrawn="1"/>
        </p:nvSpPr>
        <p:spPr>
          <a:xfrm rot="21133084">
            <a:off x="1546184" y="416777"/>
            <a:ext cx="9099632" cy="5808626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587" h="4824919">
                <a:moveTo>
                  <a:pt x="23982" y="2529614"/>
                </a:moveTo>
                <a:cubicBezTo>
                  <a:pt x="-116959" y="2029693"/>
                  <a:pt x="317349" y="179397"/>
                  <a:pt x="2564452" y="19699"/>
                </a:cubicBezTo>
                <a:cubicBezTo>
                  <a:pt x="4811555" y="-139999"/>
                  <a:pt x="5474831" y="711782"/>
                  <a:pt x="5848501" y="1114226"/>
                </a:cubicBezTo>
                <a:cubicBezTo>
                  <a:pt x="6298371" y="1611920"/>
                  <a:pt x="6272447" y="2221623"/>
                  <a:pt x="6178072" y="2777264"/>
                </a:cubicBezTo>
                <a:cubicBezTo>
                  <a:pt x="6083697" y="3332905"/>
                  <a:pt x="5495930" y="4445845"/>
                  <a:pt x="4806002" y="4695722"/>
                </a:cubicBezTo>
                <a:cubicBezTo>
                  <a:pt x="4116074" y="4945599"/>
                  <a:pt x="3391129" y="4847093"/>
                  <a:pt x="2038501" y="4276525"/>
                </a:cubicBezTo>
                <a:cubicBezTo>
                  <a:pt x="1143073" y="3915507"/>
                  <a:pt x="164923" y="3029535"/>
                  <a:pt x="23982" y="2529614"/>
                </a:cubicBez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PHẠM DUYÊN 3 - 9Slide.vn">
            <a:extLst>
              <a:ext uri="{FF2B5EF4-FFF2-40B4-BE49-F238E27FC236}">
                <a16:creationId xmlns:a16="http://schemas.microsoft.com/office/drawing/2014/main" id="{28F0D77C-86B7-4888-8085-689182969B19}"/>
              </a:ext>
            </a:extLst>
          </p:cNvPr>
          <p:cNvGrpSpPr>
            <a:grpSpLocks noChangeAspect="1"/>
          </p:cNvGrpSpPr>
          <p:nvPr userDrawn="1"/>
        </p:nvGrpSpPr>
        <p:grpSpPr>
          <a:xfrm rot="10066437">
            <a:off x="2856548" y="4738401"/>
            <a:ext cx="1926519" cy="1230883"/>
            <a:chOff x="7500982" y="517856"/>
            <a:chExt cx="1926519" cy="123088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9089B88-EA52-4441-87FF-C1323FCE2EEE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8786BF-A703-431B-9FF9-1243CEDBBA98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78F252-49D1-429B-B07F-4F94851CB2F5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74B143-BDD6-4C14-9B87-A5E1C433E408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21A8145-307E-4418-83A5-A9F60C9E5338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E37FFEF-09CB-45EB-A182-20D2BD36EE5D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023C0D-622D-4E0D-AF21-7E827D44763A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PHẠM DUYÊN 4 - 9Slide.vn">
            <a:extLst>
              <a:ext uri="{FF2B5EF4-FFF2-40B4-BE49-F238E27FC236}">
                <a16:creationId xmlns:a16="http://schemas.microsoft.com/office/drawing/2014/main" id="{7C910B4D-34EC-425F-A0A6-832F9A6BA896}"/>
              </a:ext>
            </a:extLst>
          </p:cNvPr>
          <p:cNvGrpSpPr/>
          <p:nvPr userDrawn="1"/>
        </p:nvGrpSpPr>
        <p:grpSpPr>
          <a:xfrm rot="21170327">
            <a:off x="8098992" y="225760"/>
            <a:ext cx="1868921" cy="1326020"/>
            <a:chOff x="7503679" y="528180"/>
            <a:chExt cx="1868921" cy="132602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6204828-99AC-407C-9767-1CFFDD2685CF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902B426-F3B6-4D89-9D2B-F52526AEE4CE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6EB2958-DD11-4710-9B4D-53FADF6772B7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85E7E8-2FF9-45D8-B2EC-FA13513D05D1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D672EA0-E17A-460F-865D-0FD5ACD0BBB1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FDB1C8-B9B4-4223-AB94-19A752A9FED7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761E516-11D7-431A-8734-47316CEBECF8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PHẠM DUYÊN 5 - 9Slide.vn">
            <a:extLst>
              <a:ext uri="{FF2B5EF4-FFF2-40B4-BE49-F238E27FC236}">
                <a16:creationId xmlns:a16="http://schemas.microsoft.com/office/drawing/2014/main" id="{5F4F6A8E-D9CA-4F9E-8EC2-9556F5F1AF89}"/>
              </a:ext>
            </a:extLst>
          </p:cNvPr>
          <p:cNvSpPr/>
          <p:nvPr userDrawn="1"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HẠM DUYÊN 6 - 9Slide.vn">
            <a:extLst>
              <a:ext uri="{FF2B5EF4-FFF2-40B4-BE49-F238E27FC236}">
                <a16:creationId xmlns:a16="http://schemas.microsoft.com/office/drawing/2014/main" id="{C2AB5D8C-A8D0-438A-AA6E-F15654B14D4A}"/>
              </a:ext>
            </a:extLst>
          </p:cNvPr>
          <p:cNvSpPr/>
          <p:nvPr userDrawn="1"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PHẠM DUYÊN 7 - 9Slide.vn">
            <a:extLst>
              <a:ext uri="{FF2B5EF4-FFF2-40B4-BE49-F238E27FC236}">
                <a16:creationId xmlns:a16="http://schemas.microsoft.com/office/drawing/2014/main" id="{F133FF9B-473A-4751-A241-A2A4FAD6E12D}"/>
              </a:ext>
            </a:extLst>
          </p:cNvPr>
          <p:cNvGrpSpPr/>
          <p:nvPr userDrawn="1"/>
        </p:nvGrpSpPr>
        <p:grpSpPr>
          <a:xfrm rot="10224190">
            <a:off x="574439" y="545562"/>
            <a:ext cx="919355" cy="503004"/>
            <a:chOff x="1152577" y="6105504"/>
            <a:chExt cx="919355" cy="50300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9C2FA3E-921C-4000-B116-2863996D5C01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960F859-3E8B-4DE7-8A40-4276CD9BE097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PHẠM DUYÊN 8 - 9Slide.vn">
            <a:extLst>
              <a:ext uri="{FF2B5EF4-FFF2-40B4-BE49-F238E27FC236}">
                <a16:creationId xmlns:a16="http://schemas.microsoft.com/office/drawing/2014/main" id="{80E2C9F2-F2E9-497D-9B3C-46198A39766D}"/>
              </a:ext>
            </a:extLst>
          </p:cNvPr>
          <p:cNvSpPr/>
          <p:nvPr userDrawn="1"/>
        </p:nvSpPr>
        <p:spPr>
          <a:xfrm>
            <a:off x="9229728" y="-19050"/>
            <a:ext cx="2981322" cy="3284213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HẠM DUYÊN 9 - 9Slide.vn">
            <a:extLst>
              <a:ext uri="{FF2B5EF4-FFF2-40B4-BE49-F238E27FC236}">
                <a16:creationId xmlns:a16="http://schemas.microsoft.com/office/drawing/2014/main" id="{A1A0DCF5-8114-46C0-8693-E812D5AF7E0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138024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HẠM DUYÊN 10 - 9Slide.vn">
            <a:extLst>
              <a:ext uri="{FF2B5EF4-FFF2-40B4-BE49-F238E27FC236}">
                <a16:creationId xmlns:a16="http://schemas.microsoft.com/office/drawing/2014/main" id="{F09CFED6-A5CA-4CF3-AA56-CE631D87E2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673554" y="3593927"/>
            <a:ext cx="3808170" cy="3808170"/>
          </a:xfrm>
          <a:prstGeom prst="rect">
            <a:avLst/>
          </a:prstGeom>
        </p:spPr>
      </p:pic>
      <p:sp>
        <p:nvSpPr>
          <p:cNvPr id="64" name="PHẠM DUYÊN 11 - 9Slide.vn">
            <a:extLst>
              <a:ext uri="{FF2B5EF4-FFF2-40B4-BE49-F238E27FC236}">
                <a16:creationId xmlns:a16="http://schemas.microsoft.com/office/drawing/2014/main" id="{24DD4A70-2C83-4601-9034-9D3066C39C10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 flipH="1">
            <a:off x="10534650" y="5010150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HẠM DUYÊN 12 - 9Slide.vn">
            <a:extLst>
              <a:ext uri="{FF2B5EF4-FFF2-40B4-BE49-F238E27FC236}">
                <a16:creationId xmlns:a16="http://schemas.microsoft.com/office/drawing/2014/main" id="{2A4CC6AA-4F21-440F-B94B-CC1B4DBAD410}"/>
              </a:ext>
            </a:extLst>
          </p:cNvPr>
          <p:cNvSpPr txBox="1"/>
          <p:nvPr userDrawn="1"/>
        </p:nvSpPr>
        <p:spPr>
          <a:xfrm>
            <a:off x="3196146" y="1752600"/>
            <a:ext cx="6252654" cy="27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altLang="zh-CN" sz="8000" b="1" spc="600">
                <a:ln w="28575" cap="rnd">
                  <a:solidFill>
                    <a:schemeClr val="bg1"/>
                  </a:solidFill>
                </a:ln>
                <a:solidFill>
                  <a:srgbClr val="EC7C31"/>
                </a:solidFill>
                <a:latin typeface="#9Slide07 Crocante" panose="02000000000000000000" pitchFamily="2" charset="0"/>
                <a:cs typeface="+mn-ea"/>
                <a:sym typeface="+mn-lt"/>
              </a:rPr>
              <a:t>TIẾT</a:t>
            </a:r>
            <a:r>
              <a:rPr lang="en-US" altLang="zh-CN" sz="8000" b="1" spc="600" baseline="0">
                <a:ln w="28575" cap="rnd">
                  <a:solidFill>
                    <a:schemeClr val="bg1"/>
                  </a:solidFill>
                </a:ln>
                <a:solidFill>
                  <a:srgbClr val="EC7C31"/>
                </a:solidFill>
                <a:latin typeface="#9Slide07 Crocante" panose="02000000000000000000" pitchFamily="2" charset="0"/>
                <a:cs typeface="+mn-ea"/>
                <a:sym typeface="+mn-lt"/>
              </a:rPr>
              <a:t> HỌC KẾT THÚC</a:t>
            </a:r>
            <a:endParaRPr lang="en-US" altLang="zh-CN" sz="8000" b="1" spc="600" dirty="0">
              <a:ln w="28575" cap="rnd">
                <a:solidFill>
                  <a:schemeClr val="bg1"/>
                </a:solidFill>
              </a:ln>
              <a:solidFill>
                <a:srgbClr val="EC7C31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2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9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84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6D2F2A2-84C0-48DD-91A0-9292B1216F1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531DF-0B4F-4A6E-8381-7840AB88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4005-A542-450D-B1EC-2B849754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6A28-C154-4BE3-B741-5C0A3D6F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200D-D568-46D3-BDB2-850EEED9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9FA3-A8BF-442D-A37E-CD5F271D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6" r:id="rId4"/>
    <p:sldLayoutId id="2147483660" r:id="rId5"/>
    <p:sldLayoutId id="2147483664" r:id="rId6"/>
    <p:sldLayoutId id="2147483665" r:id="rId7"/>
    <p:sldLayoutId id="2147483661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00F69D13-A379-4397-B96D-B63CE35955E1}"/>
              </a:ext>
            </a:extLst>
          </p:cNvPr>
          <p:cNvSpPr>
            <a:spLocks noChangeAspect="1"/>
          </p:cNvSpPr>
          <p:nvPr/>
        </p:nvSpPr>
        <p:spPr>
          <a:xfrm>
            <a:off x="2343151" y="524688"/>
            <a:ext cx="7505700" cy="5808626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587" h="4824919">
                <a:moveTo>
                  <a:pt x="23982" y="2529614"/>
                </a:moveTo>
                <a:cubicBezTo>
                  <a:pt x="-116959" y="2029693"/>
                  <a:pt x="317349" y="179397"/>
                  <a:pt x="2564452" y="19699"/>
                </a:cubicBezTo>
                <a:cubicBezTo>
                  <a:pt x="4811555" y="-139999"/>
                  <a:pt x="5474831" y="711782"/>
                  <a:pt x="5848501" y="1114226"/>
                </a:cubicBezTo>
                <a:cubicBezTo>
                  <a:pt x="6298371" y="1611920"/>
                  <a:pt x="6272447" y="2221623"/>
                  <a:pt x="6178072" y="2777264"/>
                </a:cubicBezTo>
                <a:cubicBezTo>
                  <a:pt x="6083697" y="3332905"/>
                  <a:pt x="5495930" y="4445845"/>
                  <a:pt x="4806002" y="4695722"/>
                </a:cubicBezTo>
                <a:cubicBezTo>
                  <a:pt x="4116074" y="4945599"/>
                  <a:pt x="3391129" y="4847093"/>
                  <a:pt x="2038501" y="4276525"/>
                </a:cubicBezTo>
                <a:cubicBezTo>
                  <a:pt x="1143073" y="3915507"/>
                  <a:pt x="164923" y="3029535"/>
                  <a:pt x="23982" y="2529614"/>
                </a:cubicBez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656" r="-30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4BD9231A-5A1A-4EE7-B2DA-EA2921A42EBE}"/>
              </a:ext>
            </a:extLst>
          </p:cNvPr>
          <p:cNvSpPr>
            <a:spLocks noChangeAspect="1"/>
          </p:cNvSpPr>
          <p:nvPr/>
        </p:nvSpPr>
        <p:spPr>
          <a:xfrm>
            <a:off x="0" y="4138024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6F84632E-00E8-4C23-8F0B-9ECFE14078B8}"/>
              </a:ext>
            </a:extLst>
          </p:cNvPr>
          <p:cNvSpPr txBox="1"/>
          <p:nvPr/>
        </p:nvSpPr>
        <p:spPr>
          <a:xfrm>
            <a:off x="3543335" y="1799431"/>
            <a:ext cx="5105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spc="160">
                <a:ln w="28575">
                  <a:solidFill>
                    <a:schemeClr val="bg1"/>
                  </a:solidFill>
                </a:ln>
                <a:solidFill>
                  <a:srgbClr val="9D604D"/>
                </a:solidFill>
                <a:latin typeface="#9Slide07 Crocante" panose="02000000000000000000" pitchFamily="2" charset="0"/>
                <a:cs typeface="+mn-ea"/>
                <a:sym typeface="+mn-lt"/>
              </a:rPr>
              <a:t>TOÁN</a:t>
            </a:r>
            <a:r>
              <a:rPr lang="en-US" altLang="zh-CN" sz="8800" b="1" spc="160" baseline="0">
                <a:ln w="28575">
                  <a:solidFill>
                    <a:schemeClr val="bg1"/>
                  </a:solidFill>
                </a:ln>
                <a:solidFill>
                  <a:srgbClr val="9D604D"/>
                </a:solidFill>
                <a:latin typeface="#9Slide07 Crocante" panose="02000000000000000000" pitchFamily="2" charset="0"/>
                <a:cs typeface="+mn-ea"/>
                <a:sym typeface="+mn-lt"/>
              </a:rPr>
              <a:t> 3</a:t>
            </a:r>
            <a:endParaRPr lang="en-US" altLang="zh-CN" sz="8800" b="1" spc="160" dirty="0">
              <a:ln w="28575">
                <a:solidFill>
                  <a:schemeClr val="bg1"/>
                </a:solidFill>
              </a:ln>
              <a:solidFill>
                <a:srgbClr val="9D604D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70B291CB-3475-4AD9-95AE-A0EE7CD485E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flipH="1">
            <a:off x="10534650" y="5010150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EC99F">
              <a:lumMod val="60000"/>
              <a:lumOff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HẠM DUYÊN 6 - 9Slide.vn">
            <a:extLst>
              <a:ext uri="{FF2B5EF4-FFF2-40B4-BE49-F238E27FC236}">
                <a16:creationId xmlns:a16="http://schemas.microsoft.com/office/drawing/2014/main" id="{10F97BF9-5CFD-4738-AF41-A67675DE22BC}"/>
              </a:ext>
            </a:extLst>
          </p:cNvPr>
          <p:cNvSpPr/>
          <p:nvPr/>
        </p:nvSpPr>
        <p:spPr>
          <a:xfrm>
            <a:off x="8515350" y="-19050"/>
            <a:ext cx="3695700" cy="4229100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2D2CDB22-D109-43B9-958D-833271DCC943}"/>
              </a:ext>
            </a:extLst>
          </p:cNvPr>
          <p:cNvSpPr/>
          <p:nvPr/>
        </p:nvSpPr>
        <p:spPr>
          <a:xfrm>
            <a:off x="743144" y="0"/>
            <a:ext cx="1886645" cy="6896100"/>
          </a:xfrm>
          <a:custGeom>
            <a:avLst/>
            <a:gdLst>
              <a:gd name="connsiteX0" fmla="*/ 2609656 w 2609656"/>
              <a:gd name="connsiteY0" fmla="*/ 0 h 6896100"/>
              <a:gd name="connsiteX1" fmla="*/ 2171506 w 2609656"/>
              <a:gd name="connsiteY1" fmla="*/ 1390650 h 6896100"/>
              <a:gd name="connsiteX2" fmla="*/ 838006 w 2609656"/>
              <a:gd name="connsiteY2" fmla="*/ 2419350 h 6896100"/>
              <a:gd name="connsiteX3" fmla="*/ 18856 w 2609656"/>
              <a:gd name="connsiteY3" fmla="*/ 3886200 h 6896100"/>
              <a:gd name="connsiteX4" fmla="*/ 342706 w 2609656"/>
              <a:gd name="connsiteY4" fmla="*/ 6896100 h 6896100"/>
              <a:gd name="connsiteX0" fmla="*/ 2609656 w 2609656"/>
              <a:gd name="connsiteY0" fmla="*/ 0 h 6896100"/>
              <a:gd name="connsiteX1" fmla="*/ 2171506 w 2609656"/>
              <a:gd name="connsiteY1" fmla="*/ 1390650 h 6896100"/>
              <a:gd name="connsiteX2" fmla="*/ 838006 w 2609656"/>
              <a:gd name="connsiteY2" fmla="*/ 2419350 h 6896100"/>
              <a:gd name="connsiteX3" fmla="*/ 18856 w 2609656"/>
              <a:gd name="connsiteY3" fmla="*/ 3886200 h 6896100"/>
              <a:gd name="connsiteX4" fmla="*/ 342706 w 2609656"/>
              <a:gd name="connsiteY4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656" h="6896100">
                <a:moveTo>
                  <a:pt x="2609656" y="0"/>
                </a:moveTo>
                <a:cubicBezTo>
                  <a:pt x="2538218" y="493712"/>
                  <a:pt x="2466781" y="987425"/>
                  <a:pt x="2171506" y="1390650"/>
                </a:cubicBezTo>
                <a:cubicBezTo>
                  <a:pt x="1876231" y="1793875"/>
                  <a:pt x="1272981" y="2117725"/>
                  <a:pt x="838006" y="2419350"/>
                </a:cubicBezTo>
                <a:cubicBezTo>
                  <a:pt x="403031" y="2720975"/>
                  <a:pt x="101406" y="3140075"/>
                  <a:pt x="18856" y="3886200"/>
                </a:cubicBezTo>
                <a:cubicBezTo>
                  <a:pt x="-63694" y="4632325"/>
                  <a:pt x="139506" y="5764212"/>
                  <a:pt x="342706" y="6896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HẠM DUYÊN 9 - 9Slide.vn">
            <a:extLst>
              <a:ext uri="{FF2B5EF4-FFF2-40B4-BE49-F238E27FC236}">
                <a16:creationId xmlns:a16="http://schemas.microsoft.com/office/drawing/2014/main" id="{9AA720FE-DCE1-4043-AD37-DC84F855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9599">
            <a:off x="9170408" y="-215494"/>
            <a:ext cx="3808170" cy="3808170"/>
          </a:xfrm>
          <a:prstGeom prst="rect">
            <a:avLst/>
          </a:prstGeom>
        </p:spPr>
      </p:pic>
      <p:sp>
        <p:nvSpPr>
          <p:cNvPr id="9" name="PHẠM DUYÊN 10 - 9Slide.vn">
            <a:extLst>
              <a:ext uri="{FF2B5EF4-FFF2-40B4-BE49-F238E27FC236}">
                <a16:creationId xmlns:a16="http://schemas.microsoft.com/office/drawing/2014/main" id="{E025E29C-D627-4C24-ABB9-0C9A99B27B42}"/>
              </a:ext>
            </a:extLst>
          </p:cNvPr>
          <p:cNvSpPr txBox="1"/>
          <p:nvPr/>
        </p:nvSpPr>
        <p:spPr>
          <a:xfrm>
            <a:off x="0" y="-85090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grpSp>
        <p:nvGrpSpPr>
          <p:cNvPr id="10" name="PHẠM DUYÊN 11 - 9Slide.vn">
            <a:extLst>
              <a:ext uri="{FF2B5EF4-FFF2-40B4-BE49-F238E27FC236}">
                <a16:creationId xmlns:a16="http://schemas.microsoft.com/office/drawing/2014/main" id="{54EC2803-69E9-4A18-98F8-C325D43BEFA7}"/>
              </a:ext>
            </a:extLst>
          </p:cNvPr>
          <p:cNvGrpSpPr>
            <a:grpSpLocks noChangeAspect="1"/>
          </p:cNvGrpSpPr>
          <p:nvPr/>
        </p:nvGrpSpPr>
        <p:grpSpPr>
          <a:xfrm rot="11114048">
            <a:off x="2674212" y="4256707"/>
            <a:ext cx="1926519" cy="1230883"/>
            <a:chOff x="7500982" y="517856"/>
            <a:chExt cx="1926519" cy="123088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1F498FA-5AA8-404F-923B-91A0E2916984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3B9415-845E-4045-A89D-58237616AFAD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0CD3579-438B-48FD-A0B4-765832202FB8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38F1E6-E177-46B9-83CF-6187A099D12D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3AA537-92B3-4156-8B5C-55802CDE116E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3F78EA-C387-4FF4-B80B-51D3E0076DF9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rgbClr val="FFE4C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6C8365-8134-4051-92A8-B5CCB29F444F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PHẠM DUYÊN 12 - 9Slide.vn">
            <a:extLst>
              <a:ext uri="{FF2B5EF4-FFF2-40B4-BE49-F238E27FC236}">
                <a16:creationId xmlns:a16="http://schemas.microsoft.com/office/drawing/2014/main" id="{66F0A06A-2561-4188-8A0C-E4EB5275865A}"/>
              </a:ext>
            </a:extLst>
          </p:cNvPr>
          <p:cNvGrpSpPr>
            <a:grpSpLocks noChangeAspect="1"/>
          </p:cNvGrpSpPr>
          <p:nvPr/>
        </p:nvGrpSpPr>
        <p:grpSpPr>
          <a:xfrm rot="11114048">
            <a:off x="2642462" y="4231308"/>
            <a:ext cx="1926519" cy="1230883"/>
            <a:chOff x="7500982" y="517856"/>
            <a:chExt cx="1926519" cy="123088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F4C2A5-8CFE-43C0-BE89-3710A2216E17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A0610B-174B-4797-A2C7-0C55E7D53ACA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627EEE8-26AC-429A-80E8-632A79581AC1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0D29273-BB08-46FF-95A3-79A65B037F7E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5995F6-E023-42AF-A21A-3536CEE88A4B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9DBE5C-DDA0-4698-B3A2-40AFD3E0D9E3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4B45BDE-37F5-4509-A9FC-9D69055F7B99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PHẠM DUYÊN 13 - 9Slide.vn">
            <a:extLst>
              <a:ext uri="{FF2B5EF4-FFF2-40B4-BE49-F238E27FC236}">
                <a16:creationId xmlns:a16="http://schemas.microsoft.com/office/drawing/2014/main" id="{60D18414-1272-4267-964C-2F097C318ACE}"/>
              </a:ext>
            </a:extLst>
          </p:cNvPr>
          <p:cNvGrpSpPr/>
          <p:nvPr/>
        </p:nvGrpSpPr>
        <p:grpSpPr>
          <a:xfrm>
            <a:off x="7435147" y="499910"/>
            <a:ext cx="1868921" cy="1326020"/>
            <a:chOff x="7503679" y="528180"/>
            <a:chExt cx="1868921" cy="1326020"/>
          </a:xfrm>
          <a:solidFill>
            <a:srgbClr val="FFE4CF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9CC087-F2A3-491F-9104-BC307FDD8EAF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2EC1D0-0F30-4A16-8D07-C074A70659DE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356339C-1FB7-4406-BCFA-FA5C034E49A5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F218FD4-A635-43B1-AE10-6A5D95340991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BFC3784-63A1-466D-868C-7F4AFE76B739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91C050-27DB-4665-AF63-740CA5FC8AB8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rgbClr val="FFE4C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617E126-0265-424B-842A-F3654E2122C4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PHẠM DUYÊN 14 - 9Slide.vn">
            <a:extLst>
              <a:ext uri="{FF2B5EF4-FFF2-40B4-BE49-F238E27FC236}">
                <a16:creationId xmlns:a16="http://schemas.microsoft.com/office/drawing/2014/main" id="{E0CC5D48-8DC9-4FFF-9FC4-0EE3EC86EC7C}"/>
              </a:ext>
            </a:extLst>
          </p:cNvPr>
          <p:cNvGrpSpPr/>
          <p:nvPr/>
        </p:nvGrpSpPr>
        <p:grpSpPr>
          <a:xfrm>
            <a:off x="7413192" y="473411"/>
            <a:ext cx="1868921" cy="1326020"/>
            <a:chOff x="7503679" y="528180"/>
            <a:chExt cx="1868921" cy="132602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939375-1894-4CC2-90FE-3E1C826F8A46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8D9E198-8B87-40E6-9755-F7CF45F0CEB2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253C6-3AA6-4F7A-93C8-8383ED4B28A6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0BFAFD-7BC5-4DFD-9085-5A96EAEABDDC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EAACFCC-6870-4C81-8EF8-3C43917F35C1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924F0D5-2C0C-4BD7-A36E-CC6EC4FD20B1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CE28D19-ED36-46B2-9AD4-D6F8F0132D81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PHẠM DUYÊN 15 - 9Slide.vn">
            <a:extLst>
              <a:ext uri="{FF2B5EF4-FFF2-40B4-BE49-F238E27FC236}">
                <a16:creationId xmlns:a16="http://schemas.microsoft.com/office/drawing/2014/main" id="{9BD292CF-F3DB-47BE-AAA3-9C9676719A6B}"/>
              </a:ext>
            </a:extLst>
          </p:cNvPr>
          <p:cNvSpPr/>
          <p:nvPr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HẠM DUYÊN 16 - 9Slide.vn">
            <a:extLst>
              <a:ext uri="{FF2B5EF4-FFF2-40B4-BE49-F238E27FC236}">
                <a16:creationId xmlns:a16="http://schemas.microsoft.com/office/drawing/2014/main" id="{45584736-EA6F-46B2-B45A-76E2CFC53D64}"/>
              </a:ext>
            </a:extLst>
          </p:cNvPr>
          <p:cNvSpPr/>
          <p:nvPr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PHẠM DUYÊN 17 - 9Slide.vn">
            <a:extLst>
              <a:ext uri="{FF2B5EF4-FFF2-40B4-BE49-F238E27FC236}">
                <a16:creationId xmlns:a16="http://schemas.microsoft.com/office/drawing/2014/main" id="{687FE6A7-04E4-4FCA-8240-AD66A57F1AAD}"/>
              </a:ext>
            </a:extLst>
          </p:cNvPr>
          <p:cNvGrpSpPr/>
          <p:nvPr/>
        </p:nvGrpSpPr>
        <p:grpSpPr>
          <a:xfrm rot="10224190">
            <a:off x="574439" y="545562"/>
            <a:ext cx="919355" cy="503004"/>
            <a:chOff x="1152577" y="6105504"/>
            <a:chExt cx="919355" cy="5030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72FF50D-1422-46E1-B846-7CB8B94977C0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741508D-D226-426E-ADE5-27B6EBAF18BE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PHẠM DUYÊN 8 - 9Slide.vn">
            <a:extLst>
              <a:ext uri="{FF2B5EF4-FFF2-40B4-BE49-F238E27FC236}">
                <a16:creationId xmlns:a16="http://schemas.microsoft.com/office/drawing/2014/main" id="{5B4E1F2D-48CA-41F1-AD8E-F1B6A2872FAF}"/>
              </a:ext>
            </a:extLst>
          </p:cNvPr>
          <p:cNvSpPr/>
          <p:nvPr/>
        </p:nvSpPr>
        <p:spPr>
          <a:xfrm>
            <a:off x="6686550" y="6015038"/>
            <a:ext cx="5505450" cy="838200"/>
          </a:xfrm>
          <a:custGeom>
            <a:avLst/>
            <a:gdLst>
              <a:gd name="connsiteX0" fmla="*/ 0 w 5505450"/>
              <a:gd name="connsiteY0" fmla="*/ 838200 h 838200"/>
              <a:gd name="connsiteX1" fmla="*/ 2609850 w 5505450"/>
              <a:gd name="connsiteY1" fmla="*/ 171450 h 838200"/>
              <a:gd name="connsiteX2" fmla="*/ 5505450 w 550545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5450" h="838200">
                <a:moveTo>
                  <a:pt x="0" y="838200"/>
                </a:moveTo>
                <a:cubicBezTo>
                  <a:pt x="846137" y="574675"/>
                  <a:pt x="1692275" y="311150"/>
                  <a:pt x="2609850" y="171450"/>
                </a:cubicBezTo>
                <a:cubicBezTo>
                  <a:pt x="3527425" y="31750"/>
                  <a:pt x="4516437" y="15875"/>
                  <a:pt x="5505450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732BA1E-AD00-475D-A174-E4A4CD0C3C16}"/>
              </a:ext>
            </a:extLst>
          </p:cNvPr>
          <p:cNvGrpSpPr/>
          <p:nvPr/>
        </p:nvGrpSpPr>
        <p:grpSpPr>
          <a:xfrm>
            <a:off x="457200" y="349250"/>
            <a:ext cx="529493" cy="707886"/>
            <a:chOff x="1806355" y="2757921"/>
            <a:chExt cx="745981" cy="997311"/>
          </a:xfrm>
        </p:grpSpPr>
        <p:sp>
          <p:nvSpPr>
            <p:cNvPr id="32" name="Oval 9">
              <a:extLst>
                <a:ext uri="{FF2B5EF4-FFF2-40B4-BE49-F238E27FC236}">
                  <a16:creationId xmlns:a16="http://schemas.microsoft.com/office/drawing/2014/main" id="{07B9C13B-38A7-41FF-96BF-E7ACF21EC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33" name="91">
              <a:extLst>
                <a:ext uri="{FF2B5EF4-FFF2-40B4-BE49-F238E27FC236}">
                  <a16:creationId xmlns:a16="http://schemas.microsoft.com/office/drawing/2014/main" id="{E72C4AD0-868C-4D71-A2F2-20E59AA409CE}"/>
                </a:ext>
              </a:extLst>
            </p:cNvPr>
            <p:cNvSpPr txBox="1"/>
            <p:nvPr/>
          </p:nvSpPr>
          <p:spPr>
            <a:xfrm>
              <a:off x="1833260" y="2757921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34" name="PHẠM DUYÊN 3 - 9Slide.vn">
            <a:extLst>
              <a:ext uri="{FF2B5EF4-FFF2-40B4-BE49-F238E27FC236}">
                <a16:creationId xmlns:a16="http://schemas.microsoft.com/office/drawing/2014/main" id="{9CA039B1-45B0-4F58-B5E5-C28BC4259844}"/>
              </a:ext>
            </a:extLst>
          </p:cNvPr>
          <p:cNvSpPr txBox="1"/>
          <p:nvPr/>
        </p:nvSpPr>
        <p:spPr>
          <a:xfrm>
            <a:off x="996214" y="449534"/>
            <a:ext cx="6239612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rgbClr val="EC7C31"/>
                </a:solidFill>
                <a:latin typeface="+mj-lt"/>
              </a:rPr>
              <a:t>Vẽ hình (theo mẫu).</a:t>
            </a:r>
          </a:p>
        </p:txBody>
      </p:sp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D7BDECEF-5414-4016-B64B-5FF016038E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5585" y="1425575"/>
            <a:ext cx="6620830" cy="4982891"/>
          </a:xfrm>
          <a:prstGeom prst="rect">
            <a:avLst/>
          </a:prstGeom>
        </p:spPr>
      </p:pic>
      <p:cxnSp>
        <p:nvCxnSpPr>
          <p:cNvPr id="6" name="PHẠM DUYÊN 2 - 9Slide.vn">
            <a:extLst>
              <a:ext uri="{FF2B5EF4-FFF2-40B4-BE49-F238E27FC236}">
                <a16:creationId xmlns:a16="http://schemas.microsoft.com/office/drawing/2014/main" id="{DF938CD4-110A-4E0E-B64C-49BDF4FA8AC3}"/>
              </a:ext>
            </a:extLst>
          </p:cNvPr>
          <p:cNvCxnSpPr>
            <a:cxnSpLocks/>
          </p:cNvCxnSpPr>
          <p:nvPr/>
        </p:nvCxnSpPr>
        <p:spPr>
          <a:xfrm>
            <a:off x="4429967" y="1452749"/>
            <a:ext cx="9492" cy="12618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HẠM DUYÊN 3 - 9Slide.vn">
            <a:extLst>
              <a:ext uri="{FF2B5EF4-FFF2-40B4-BE49-F238E27FC236}">
                <a16:creationId xmlns:a16="http://schemas.microsoft.com/office/drawing/2014/main" id="{C766A738-655E-480F-B0FC-91507178A88B}"/>
              </a:ext>
            </a:extLst>
          </p:cNvPr>
          <p:cNvCxnSpPr>
            <a:cxnSpLocks/>
            <a:endCxn id="4" idx="0"/>
          </p:cNvCxnSpPr>
          <p:nvPr/>
        </p:nvCxnSpPr>
        <p:spPr>
          <a:xfrm flipV="1">
            <a:off x="3921124" y="1425575"/>
            <a:ext cx="2174876" cy="16721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HẠM DUYÊN 4 - 9Slide.vn">
            <a:extLst>
              <a:ext uri="{FF2B5EF4-FFF2-40B4-BE49-F238E27FC236}">
                <a16:creationId xmlns:a16="http://schemas.microsoft.com/office/drawing/2014/main" id="{993D7AE9-26F1-4385-AF84-B96910ECB1CB}"/>
              </a:ext>
            </a:extLst>
          </p:cNvPr>
          <p:cNvCxnSpPr>
            <a:cxnSpLocks/>
          </p:cNvCxnSpPr>
          <p:nvPr/>
        </p:nvCxnSpPr>
        <p:spPr>
          <a:xfrm>
            <a:off x="5008140" y="1443419"/>
            <a:ext cx="0" cy="8355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HẠM DUYÊN 5 - 9Slide.vn">
            <a:extLst>
              <a:ext uri="{FF2B5EF4-FFF2-40B4-BE49-F238E27FC236}">
                <a16:creationId xmlns:a16="http://schemas.microsoft.com/office/drawing/2014/main" id="{4961F3EB-933F-4056-AE8B-6C0AD38E9B30}"/>
              </a:ext>
            </a:extLst>
          </p:cNvPr>
          <p:cNvCxnSpPr>
            <a:cxnSpLocks/>
          </p:cNvCxnSpPr>
          <p:nvPr/>
        </p:nvCxnSpPr>
        <p:spPr>
          <a:xfrm flipH="1" flipV="1">
            <a:off x="6065935" y="1427479"/>
            <a:ext cx="2212584" cy="166095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HẠM DUYÊN 6 - 9Slide.vn">
            <a:extLst>
              <a:ext uri="{FF2B5EF4-FFF2-40B4-BE49-F238E27FC236}">
                <a16:creationId xmlns:a16="http://schemas.microsoft.com/office/drawing/2014/main" id="{DD148904-D657-4C3D-8BD1-87981BA1A748}"/>
              </a:ext>
            </a:extLst>
          </p:cNvPr>
          <p:cNvCxnSpPr>
            <a:cxnSpLocks/>
          </p:cNvCxnSpPr>
          <p:nvPr/>
        </p:nvCxnSpPr>
        <p:spPr>
          <a:xfrm>
            <a:off x="3921967" y="3065649"/>
            <a:ext cx="0" cy="334281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HẠM DUYÊN 7 - 9Slide.vn">
            <a:extLst>
              <a:ext uri="{FF2B5EF4-FFF2-40B4-BE49-F238E27FC236}">
                <a16:creationId xmlns:a16="http://schemas.microsoft.com/office/drawing/2014/main" id="{66DE731E-B41D-4900-B816-A0373DC71CE1}"/>
              </a:ext>
            </a:extLst>
          </p:cNvPr>
          <p:cNvCxnSpPr>
            <a:cxnSpLocks/>
          </p:cNvCxnSpPr>
          <p:nvPr/>
        </p:nvCxnSpPr>
        <p:spPr>
          <a:xfrm>
            <a:off x="8273790" y="3070410"/>
            <a:ext cx="0" cy="334281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HẠM DUYÊN 8 - 9Slide.vn">
            <a:extLst>
              <a:ext uri="{FF2B5EF4-FFF2-40B4-BE49-F238E27FC236}">
                <a16:creationId xmlns:a16="http://schemas.microsoft.com/office/drawing/2014/main" id="{21BF395C-1720-4D20-9ED3-2821981960E7}"/>
              </a:ext>
            </a:extLst>
          </p:cNvPr>
          <p:cNvCxnSpPr>
            <a:cxnSpLocks/>
          </p:cNvCxnSpPr>
          <p:nvPr/>
        </p:nvCxnSpPr>
        <p:spPr>
          <a:xfrm>
            <a:off x="7751778" y="4186237"/>
            <a:ext cx="0" cy="22174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HẠM DUYÊN 9 - 9Slide.vn">
            <a:extLst>
              <a:ext uri="{FF2B5EF4-FFF2-40B4-BE49-F238E27FC236}">
                <a16:creationId xmlns:a16="http://schemas.microsoft.com/office/drawing/2014/main" id="{7E1B53CC-C59E-42E8-82FA-44C6E4F52155}"/>
              </a:ext>
            </a:extLst>
          </p:cNvPr>
          <p:cNvCxnSpPr>
            <a:cxnSpLocks/>
          </p:cNvCxnSpPr>
          <p:nvPr/>
        </p:nvCxnSpPr>
        <p:spPr>
          <a:xfrm>
            <a:off x="6096000" y="4191000"/>
            <a:ext cx="0" cy="22174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HẠM DUYÊN 10 - 9Slide.vn">
            <a:extLst>
              <a:ext uri="{FF2B5EF4-FFF2-40B4-BE49-F238E27FC236}">
                <a16:creationId xmlns:a16="http://schemas.microsoft.com/office/drawing/2014/main" id="{09E2CDC6-5DC7-40D6-851F-C36D65040437}"/>
              </a:ext>
            </a:extLst>
          </p:cNvPr>
          <p:cNvCxnSpPr>
            <a:cxnSpLocks/>
          </p:cNvCxnSpPr>
          <p:nvPr/>
        </p:nvCxnSpPr>
        <p:spPr>
          <a:xfrm>
            <a:off x="4429967" y="4178067"/>
            <a:ext cx="0" cy="11216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HẠM DUYÊN 11 - 9Slide.vn">
            <a:extLst>
              <a:ext uri="{FF2B5EF4-FFF2-40B4-BE49-F238E27FC236}">
                <a16:creationId xmlns:a16="http://schemas.microsoft.com/office/drawing/2014/main" id="{DE27E4D2-C2AC-44C9-B446-2092A87F5F40}"/>
              </a:ext>
            </a:extLst>
          </p:cNvPr>
          <p:cNvCxnSpPr>
            <a:cxnSpLocks/>
          </p:cNvCxnSpPr>
          <p:nvPr/>
        </p:nvCxnSpPr>
        <p:spPr>
          <a:xfrm>
            <a:off x="5544359" y="4175686"/>
            <a:ext cx="0" cy="11216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HẠM DUYÊN 12 - 9Slide.vn">
            <a:extLst>
              <a:ext uri="{FF2B5EF4-FFF2-40B4-BE49-F238E27FC236}">
                <a16:creationId xmlns:a16="http://schemas.microsoft.com/office/drawing/2014/main" id="{BC896D20-7DB1-404D-98D9-B87AFBA755B4}"/>
              </a:ext>
            </a:extLst>
          </p:cNvPr>
          <p:cNvCxnSpPr>
            <a:cxnSpLocks/>
          </p:cNvCxnSpPr>
          <p:nvPr/>
        </p:nvCxnSpPr>
        <p:spPr>
          <a:xfrm rot="16200000">
            <a:off x="4972893" y="3647047"/>
            <a:ext cx="0" cy="11216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HẠM DUYÊN 13 - 9Slide.vn">
            <a:extLst>
              <a:ext uri="{FF2B5EF4-FFF2-40B4-BE49-F238E27FC236}">
                <a16:creationId xmlns:a16="http://schemas.microsoft.com/office/drawing/2014/main" id="{7D11C7D5-6168-4180-9F4F-F0FA70B4B677}"/>
              </a:ext>
            </a:extLst>
          </p:cNvPr>
          <p:cNvCxnSpPr>
            <a:cxnSpLocks/>
          </p:cNvCxnSpPr>
          <p:nvPr/>
        </p:nvCxnSpPr>
        <p:spPr>
          <a:xfrm rot="16200000">
            <a:off x="4984765" y="4711466"/>
            <a:ext cx="0" cy="11216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HẠM DUYÊN 14 - 9Slide.vn">
            <a:extLst>
              <a:ext uri="{FF2B5EF4-FFF2-40B4-BE49-F238E27FC236}">
                <a16:creationId xmlns:a16="http://schemas.microsoft.com/office/drawing/2014/main" id="{9D706ED4-515B-49E4-ACB3-706F73B19872}"/>
              </a:ext>
            </a:extLst>
          </p:cNvPr>
          <p:cNvCxnSpPr>
            <a:cxnSpLocks/>
          </p:cNvCxnSpPr>
          <p:nvPr/>
        </p:nvCxnSpPr>
        <p:spPr>
          <a:xfrm>
            <a:off x="6069508" y="4198355"/>
            <a:ext cx="172275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HẠM DUYÊN 15 - 9Slide.vn">
            <a:extLst>
              <a:ext uri="{FF2B5EF4-FFF2-40B4-BE49-F238E27FC236}">
                <a16:creationId xmlns:a16="http://schemas.microsoft.com/office/drawing/2014/main" id="{AF4FC6EB-9D15-4687-909B-C4A8A756FC74}"/>
              </a:ext>
            </a:extLst>
          </p:cNvPr>
          <p:cNvCxnSpPr>
            <a:cxnSpLocks/>
          </p:cNvCxnSpPr>
          <p:nvPr/>
        </p:nvCxnSpPr>
        <p:spPr>
          <a:xfrm flipH="1">
            <a:off x="3907909" y="6386512"/>
            <a:ext cx="43896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HẠM DUYÊN 16 - 9Slide.vn">
            <a:extLst>
              <a:ext uri="{FF2B5EF4-FFF2-40B4-BE49-F238E27FC236}">
                <a16:creationId xmlns:a16="http://schemas.microsoft.com/office/drawing/2014/main" id="{0F0406EA-C144-4AC3-90EF-142255C0FA5B}"/>
              </a:ext>
            </a:extLst>
          </p:cNvPr>
          <p:cNvCxnSpPr>
            <a:cxnSpLocks/>
          </p:cNvCxnSpPr>
          <p:nvPr/>
        </p:nvCxnSpPr>
        <p:spPr>
          <a:xfrm flipH="1">
            <a:off x="3901170" y="3088433"/>
            <a:ext cx="43896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HẠM DUYÊN 17 - 9Slide.vn">
            <a:extLst>
              <a:ext uri="{FF2B5EF4-FFF2-40B4-BE49-F238E27FC236}">
                <a16:creationId xmlns:a16="http://schemas.microsoft.com/office/drawing/2014/main" id="{0AD1CA06-2D9D-4307-9424-3DDBE8659E6D}"/>
              </a:ext>
            </a:extLst>
          </p:cNvPr>
          <p:cNvCxnSpPr>
            <a:cxnSpLocks/>
          </p:cNvCxnSpPr>
          <p:nvPr/>
        </p:nvCxnSpPr>
        <p:spPr>
          <a:xfrm>
            <a:off x="4402537" y="1445993"/>
            <a:ext cx="63699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829812-F7EF-4F41-817E-35FB8929750E}"/>
              </a:ext>
            </a:extLst>
          </p:cNvPr>
          <p:cNvGrpSpPr/>
          <p:nvPr/>
        </p:nvGrpSpPr>
        <p:grpSpPr>
          <a:xfrm>
            <a:off x="457200" y="349250"/>
            <a:ext cx="529493" cy="707886"/>
            <a:chOff x="1806355" y="2757921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CD57D769-A57F-4E7A-B66C-BC6B04B8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A6F00415-679A-425F-B6EC-3C1B0A671F5A}"/>
                </a:ext>
              </a:extLst>
            </p:cNvPr>
            <p:cNvSpPr txBox="1"/>
            <p:nvPr/>
          </p:nvSpPr>
          <p:spPr>
            <a:xfrm>
              <a:off x="1833260" y="2757921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CD344B79-0EDB-4408-9439-010139FEC0BB}"/>
              </a:ext>
            </a:extLst>
          </p:cNvPr>
          <p:cNvSpPr txBox="1"/>
          <p:nvPr/>
        </p:nvSpPr>
        <p:spPr>
          <a:xfrm>
            <a:off x="996214" y="449534"/>
            <a:ext cx="5556986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rgbClr val="EC7C31"/>
                </a:solidFill>
                <a:latin typeface="+mj-lt"/>
              </a:rPr>
              <a:t>Chọn câu trả lời đúng.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9514D415-1B87-4044-9DBE-4E9397E2018C}"/>
              </a:ext>
            </a:extLst>
          </p:cNvPr>
          <p:cNvSpPr txBox="1"/>
          <p:nvPr/>
        </p:nvSpPr>
        <p:spPr>
          <a:xfrm>
            <a:off x="996214" y="1332242"/>
            <a:ext cx="10161472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chemeClr val="tx1">
                    <a:lumMod val="75000"/>
                    <a:lumOff val="25000"/>
                  </a:schemeClr>
                </a:solidFill>
              </a:rPr>
              <a:t>Trong hình bên có bao nhiêu hình tứ giác?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960AA-B7E4-4AAC-9AC5-225F1C9C2FF5}"/>
              </a:ext>
            </a:extLst>
          </p:cNvPr>
          <p:cNvSpPr txBox="1"/>
          <p:nvPr/>
        </p:nvSpPr>
        <p:spPr>
          <a:xfrm>
            <a:off x="2133600" y="221495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A.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3 hình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2CC9F-FCC7-4CF3-9BB0-E3902C8F196D}"/>
              </a:ext>
            </a:extLst>
          </p:cNvPr>
          <p:cNvSpPr txBox="1"/>
          <p:nvPr/>
        </p:nvSpPr>
        <p:spPr>
          <a:xfrm>
            <a:off x="2133600" y="3076834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B.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4 hình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24C1A-1405-4254-91A9-931B60433A2B}"/>
              </a:ext>
            </a:extLst>
          </p:cNvPr>
          <p:cNvSpPr txBox="1"/>
          <p:nvPr/>
        </p:nvSpPr>
        <p:spPr>
          <a:xfrm>
            <a:off x="2133600" y="3938718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C.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5 hình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3D1AE-ABBA-47D5-A507-795285394643}"/>
              </a:ext>
            </a:extLst>
          </p:cNvPr>
          <p:cNvSpPr txBox="1"/>
          <p:nvPr/>
        </p:nvSpPr>
        <p:spPr>
          <a:xfrm>
            <a:off x="2133600" y="480060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D.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6 hình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1244E1-38BD-4DE1-AE20-77CAEFB7C0C6}"/>
              </a:ext>
            </a:extLst>
          </p:cNvPr>
          <p:cNvGrpSpPr/>
          <p:nvPr/>
        </p:nvGrpSpPr>
        <p:grpSpPr>
          <a:xfrm>
            <a:off x="5715000" y="2581593"/>
            <a:ext cx="4419600" cy="2449560"/>
            <a:chOff x="3009900" y="3778714"/>
            <a:chExt cx="4419600" cy="2449560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BB3EF07A-F738-40AF-8A61-2F6930D22ADE}"/>
                </a:ext>
              </a:extLst>
            </p:cNvPr>
            <p:cNvSpPr/>
            <p:nvPr/>
          </p:nvSpPr>
          <p:spPr>
            <a:xfrm>
              <a:off x="3009900" y="3778714"/>
              <a:ext cx="4419600" cy="2449560"/>
            </a:xfrm>
            <a:prstGeom prst="trapezoid">
              <a:avLst>
                <a:gd name="adj" fmla="val 50406"/>
              </a:avLst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PHẠM DUYÊN 16 - 9Slide.vn">
              <a:extLst>
                <a:ext uri="{FF2B5EF4-FFF2-40B4-BE49-F238E27FC236}">
                  <a16:creationId xmlns:a16="http://schemas.microsoft.com/office/drawing/2014/main" id="{E1388023-1D79-43CD-AE62-11B08C563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8182" y="4943169"/>
              <a:ext cx="3143618" cy="0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HẠM DUYÊN 16 - 9Slide.vn">
              <a:extLst>
                <a:ext uri="{FF2B5EF4-FFF2-40B4-BE49-F238E27FC236}">
                  <a16:creationId xmlns:a16="http://schemas.microsoft.com/office/drawing/2014/main" id="{67A90312-CE7A-47A4-A41A-5DDF47C56C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6651" y="4945380"/>
              <a:ext cx="0" cy="1282894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BFB98B-9FE0-4612-8612-958B97C8943A}"/>
              </a:ext>
            </a:extLst>
          </p:cNvPr>
          <p:cNvSpPr txBox="1"/>
          <p:nvPr/>
        </p:nvSpPr>
        <p:spPr>
          <a:xfrm>
            <a:off x="0" y="-85090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91A12C5-2301-4273-856B-769321DBF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8941" r="52124"/>
          <a:stretch/>
        </p:blipFill>
        <p:spPr>
          <a:xfrm>
            <a:off x="-2895600" y="3769567"/>
            <a:ext cx="2159956" cy="12793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C10B59-0920-499C-AE01-9E873B49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8987" t="48941" r="-2364"/>
          <a:stretch/>
        </p:blipFill>
        <p:spPr>
          <a:xfrm>
            <a:off x="12908075" y="3769567"/>
            <a:ext cx="2408125" cy="12793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2AA5C7-C2BD-42F9-872E-AC3C663FA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" t="-2294" r="-3075" b="53663"/>
          <a:stretch/>
        </p:blipFill>
        <p:spPr>
          <a:xfrm>
            <a:off x="5943600" y="-1317112"/>
            <a:ext cx="4650177" cy="12184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4F405E-3A2B-42AA-9351-61542E9AA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2217" t="48941" r="-2364"/>
          <a:stretch/>
        </p:blipFill>
        <p:spPr>
          <a:xfrm>
            <a:off x="5565710" y="7407452"/>
            <a:ext cx="4718229" cy="12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829812-F7EF-4F41-817E-35FB8929750E}"/>
              </a:ext>
            </a:extLst>
          </p:cNvPr>
          <p:cNvGrpSpPr/>
          <p:nvPr/>
        </p:nvGrpSpPr>
        <p:grpSpPr>
          <a:xfrm>
            <a:off x="457200" y="349250"/>
            <a:ext cx="529493" cy="707886"/>
            <a:chOff x="1806355" y="2757921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CD57D769-A57F-4E7A-B66C-BC6B04B8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A6F00415-679A-425F-B6EC-3C1B0A671F5A}"/>
                </a:ext>
              </a:extLst>
            </p:cNvPr>
            <p:cNvSpPr txBox="1"/>
            <p:nvPr/>
          </p:nvSpPr>
          <p:spPr>
            <a:xfrm>
              <a:off x="1833260" y="2757921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CD344B79-0EDB-4408-9439-010139FEC0BB}"/>
              </a:ext>
            </a:extLst>
          </p:cNvPr>
          <p:cNvSpPr txBox="1"/>
          <p:nvPr/>
        </p:nvSpPr>
        <p:spPr>
          <a:xfrm>
            <a:off x="996214" y="449534"/>
            <a:ext cx="5556986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rgbClr val="EC7C31"/>
                </a:solidFill>
                <a:latin typeface="+mj-lt"/>
              </a:rPr>
              <a:t>Chọn câu trả lời đúng.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9514D415-1B87-4044-9DBE-4E9397E2018C}"/>
              </a:ext>
            </a:extLst>
          </p:cNvPr>
          <p:cNvSpPr txBox="1"/>
          <p:nvPr/>
        </p:nvSpPr>
        <p:spPr>
          <a:xfrm>
            <a:off x="996214" y="1332242"/>
            <a:ext cx="10161472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chemeClr val="tx1">
                    <a:lumMod val="75000"/>
                    <a:lumOff val="25000"/>
                  </a:schemeClr>
                </a:solidFill>
              </a:rPr>
              <a:t>Trong hình bên có bao nhiêu hình tứ giác?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960AA-B7E4-4AAC-9AC5-225F1C9C2FF5}"/>
              </a:ext>
            </a:extLst>
          </p:cNvPr>
          <p:cNvSpPr txBox="1"/>
          <p:nvPr/>
        </p:nvSpPr>
        <p:spPr>
          <a:xfrm>
            <a:off x="2133600" y="221495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A.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3 hình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2CC9F-FCC7-4CF3-9BB0-E3902C8F196D}"/>
              </a:ext>
            </a:extLst>
          </p:cNvPr>
          <p:cNvSpPr txBox="1"/>
          <p:nvPr/>
        </p:nvSpPr>
        <p:spPr>
          <a:xfrm>
            <a:off x="2133600" y="3076834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B.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4 hình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24C1A-1405-4254-91A9-931B60433A2B}"/>
              </a:ext>
            </a:extLst>
          </p:cNvPr>
          <p:cNvSpPr txBox="1"/>
          <p:nvPr/>
        </p:nvSpPr>
        <p:spPr>
          <a:xfrm>
            <a:off x="2133600" y="3938718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C.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5 hình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3D1AE-ABBA-47D5-A507-795285394643}"/>
              </a:ext>
            </a:extLst>
          </p:cNvPr>
          <p:cNvSpPr txBox="1"/>
          <p:nvPr/>
        </p:nvSpPr>
        <p:spPr>
          <a:xfrm>
            <a:off x="2133600" y="480060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D.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6 hình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1244E1-38BD-4DE1-AE20-77CAEFB7C0C6}"/>
              </a:ext>
            </a:extLst>
          </p:cNvPr>
          <p:cNvGrpSpPr/>
          <p:nvPr/>
        </p:nvGrpSpPr>
        <p:grpSpPr>
          <a:xfrm>
            <a:off x="5715000" y="2581593"/>
            <a:ext cx="4419600" cy="2449560"/>
            <a:chOff x="3009900" y="3778714"/>
            <a:chExt cx="4419600" cy="2449560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BB3EF07A-F738-40AF-8A61-2F6930D22ADE}"/>
                </a:ext>
              </a:extLst>
            </p:cNvPr>
            <p:cNvSpPr/>
            <p:nvPr/>
          </p:nvSpPr>
          <p:spPr>
            <a:xfrm>
              <a:off x="3009900" y="3778714"/>
              <a:ext cx="4419600" cy="2449560"/>
            </a:xfrm>
            <a:prstGeom prst="trapezoid">
              <a:avLst>
                <a:gd name="adj" fmla="val 50406"/>
              </a:avLst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PHẠM DUYÊN 16 - 9Slide.vn">
              <a:extLst>
                <a:ext uri="{FF2B5EF4-FFF2-40B4-BE49-F238E27FC236}">
                  <a16:creationId xmlns:a16="http://schemas.microsoft.com/office/drawing/2014/main" id="{E1388023-1D79-43CD-AE62-11B08C563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8182" y="4943169"/>
              <a:ext cx="3143618" cy="0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HẠM DUYÊN 16 - 9Slide.vn">
              <a:extLst>
                <a:ext uri="{FF2B5EF4-FFF2-40B4-BE49-F238E27FC236}">
                  <a16:creationId xmlns:a16="http://schemas.microsoft.com/office/drawing/2014/main" id="{67A90312-CE7A-47A4-A41A-5DDF47C56C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6651" y="4945380"/>
              <a:ext cx="0" cy="1282894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BFB98B-9FE0-4612-8612-958B97C8943A}"/>
              </a:ext>
            </a:extLst>
          </p:cNvPr>
          <p:cNvSpPr txBox="1"/>
          <p:nvPr/>
        </p:nvSpPr>
        <p:spPr>
          <a:xfrm>
            <a:off x="0" y="-85090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91A12C5-2301-4273-856B-769321DBF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8941" r="52124"/>
          <a:stretch/>
        </p:blipFill>
        <p:spPr>
          <a:xfrm>
            <a:off x="-2895600" y="3769567"/>
            <a:ext cx="2159956" cy="12793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C10B59-0920-499C-AE01-9E873B49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8987" t="48941" r="-2364"/>
          <a:stretch/>
        </p:blipFill>
        <p:spPr>
          <a:xfrm>
            <a:off x="12908075" y="3769567"/>
            <a:ext cx="2408125" cy="12793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2AA5C7-C2BD-42F9-872E-AC3C663FA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" t="-2294" r="-3075" b="53663"/>
          <a:stretch/>
        </p:blipFill>
        <p:spPr>
          <a:xfrm>
            <a:off x="5671084" y="2509337"/>
            <a:ext cx="4650177" cy="12184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4F405E-3A2B-42AA-9351-61542E9AA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2217" t="48941" r="-2364"/>
          <a:stretch/>
        </p:blipFill>
        <p:spPr>
          <a:xfrm>
            <a:off x="5565710" y="7407452"/>
            <a:ext cx="4718229" cy="127934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FAB6761E-1E07-45D6-9C2C-E6AEE890338E}"/>
              </a:ext>
            </a:extLst>
          </p:cNvPr>
          <p:cNvSpPr/>
          <p:nvPr/>
        </p:nvSpPr>
        <p:spPr>
          <a:xfrm>
            <a:off x="15864277" y="-1307328"/>
            <a:ext cx="4266064" cy="2364464"/>
          </a:xfrm>
          <a:prstGeom prst="trapezoid">
            <a:avLst>
              <a:gd name="adj" fmla="val 50406"/>
            </a:avLst>
          </a:prstGeom>
          <a:solidFill>
            <a:srgbClr val="DF91C4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93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829812-F7EF-4F41-817E-35FB8929750E}"/>
              </a:ext>
            </a:extLst>
          </p:cNvPr>
          <p:cNvGrpSpPr/>
          <p:nvPr/>
        </p:nvGrpSpPr>
        <p:grpSpPr>
          <a:xfrm>
            <a:off x="457200" y="349250"/>
            <a:ext cx="529493" cy="707886"/>
            <a:chOff x="1806355" y="2757921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CD57D769-A57F-4E7A-B66C-BC6B04B8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A6F00415-679A-425F-B6EC-3C1B0A671F5A}"/>
                </a:ext>
              </a:extLst>
            </p:cNvPr>
            <p:cNvSpPr txBox="1"/>
            <p:nvPr/>
          </p:nvSpPr>
          <p:spPr>
            <a:xfrm>
              <a:off x="1833260" y="2757921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CD344B79-0EDB-4408-9439-010139FEC0BB}"/>
              </a:ext>
            </a:extLst>
          </p:cNvPr>
          <p:cNvSpPr txBox="1"/>
          <p:nvPr/>
        </p:nvSpPr>
        <p:spPr>
          <a:xfrm>
            <a:off x="996214" y="449534"/>
            <a:ext cx="5556986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rgbClr val="EC7C31"/>
                </a:solidFill>
                <a:latin typeface="+mj-lt"/>
              </a:rPr>
              <a:t>Chọn câu trả lời đúng.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9514D415-1B87-4044-9DBE-4E9397E2018C}"/>
              </a:ext>
            </a:extLst>
          </p:cNvPr>
          <p:cNvSpPr txBox="1"/>
          <p:nvPr/>
        </p:nvSpPr>
        <p:spPr>
          <a:xfrm>
            <a:off x="996214" y="1332242"/>
            <a:ext cx="10161472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chemeClr val="tx1">
                    <a:lumMod val="75000"/>
                    <a:lumOff val="25000"/>
                  </a:schemeClr>
                </a:solidFill>
              </a:rPr>
              <a:t>Trong hình bên có bao nhiêu hình tứ giác?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960AA-B7E4-4AAC-9AC5-225F1C9C2FF5}"/>
              </a:ext>
            </a:extLst>
          </p:cNvPr>
          <p:cNvSpPr txBox="1"/>
          <p:nvPr/>
        </p:nvSpPr>
        <p:spPr>
          <a:xfrm>
            <a:off x="2133600" y="221495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A.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3 hình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2CC9F-FCC7-4CF3-9BB0-E3902C8F196D}"/>
              </a:ext>
            </a:extLst>
          </p:cNvPr>
          <p:cNvSpPr txBox="1"/>
          <p:nvPr/>
        </p:nvSpPr>
        <p:spPr>
          <a:xfrm>
            <a:off x="2133600" y="3076834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B.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4 hình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24C1A-1405-4254-91A9-931B60433A2B}"/>
              </a:ext>
            </a:extLst>
          </p:cNvPr>
          <p:cNvSpPr txBox="1"/>
          <p:nvPr/>
        </p:nvSpPr>
        <p:spPr>
          <a:xfrm>
            <a:off x="2133600" y="3938718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C.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5 hình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3D1AE-ABBA-47D5-A507-795285394643}"/>
              </a:ext>
            </a:extLst>
          </p:cNvPr>
          <p:cNvSpPr txBox="1"/>
          <p:nvPr/>
        </p:nvSpPr>
        <p:spPr>
          <a:xfrm>
            <a:off x="2133600" y="480060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D.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6 hình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1244E1-38BD-4DE1-AE20-77CAEFB7C0C6}"/>
              </a:ext>
            </a:extLst>
          </p:cNvPr>
          <p:cNvGrpSpPr/>
          <p:nvPr/>
        </p:nvGrpSpPr>
        <p:grpSpPr>
          <a:xfrm>
            <a:off x="5715000" y="2581593"/>
            <a:ext cx="4419600" cy="2449560"/>
            <a:chOff x="3009900" y="3778714"/>
            <a:chExt cx="4419600" cy="2449560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BB3EF07A-F738-40AF-8A61-2F6930D22ADE}"/>
                </a:ext>
              </a:extLst>
            </p:cNvPr>
            <p:cNvSpPr/>
            <p:nvPr/>
          </p:nvSpPr>
          <p:spPr>
            <a:xfrm>
              <a:off x="3009900" y="3778714"/>
              <a:ext cx="4419600" cy="2449560"/>
            </a:xfrm>
            <a:prstGeom prst="trapezoid">
              <a:avLst>
                <a:gd name="adj" fmla="val 50406"/>
              </a:avLst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PHẠM DUYÊN 16 - 9Slide.vn">
              <a:extLst>
                <a:ext uri="{FF2B5EF4-FFF2-40B4-BE49-F238E27FC236}">
                  <a16:creationId xmlns:a16="http://schemas.microsoft.com/office/drawing/2014/main" id="{E1388023-1D79-43CD-AE62-11B08C563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8182" y="4943169"/>
              <a:ext cx="3143618" cy="0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HẠM DUYÊN 16 - 9Slide.vn">
              <a:extLst>
                <a:ext uri="{FF2B5EF4-FFF2-40B4-BE49-F238E27FC236}">
                  <a16:creationId xmlns:a16="http://schemas.microsoft.com/office/drawing/2014/main" id="{67A90312-CE7A-47A4-A41A-5DDF47C56C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6651" y="4945380"/>
              <a:ext cx="0" cy="1282894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BFB98B-9FE0-4612-8612-958B97C8943A}"/>
              </a:ext>
            </a:extLst>
          </p:cNvPr>
          <p:cNvSpPr txBox="1"/>
          <p:nvPr/>
        </p:nvSpPr>
        <p:spPr>
          <a:xfrm>
            <a:off x="0" y="-85090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91A12C5-2301-4273-856B-769321DBF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8941" r="52124"/>
          <a:stretch/>
        </p:blipFill>
        <p:spPr>
          <a:xfrm>
            <a:off x="5678221" y="3777906"/>
            <a:ext cx="2159956" cy="12793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C10B59-0920-499C-AE01-9E873B49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8987" t="48941" r="-2364"/>
          <a:stretch/>
        </p:blipFill>
        <p:spPr>
          <a:xfrm>
            <a:off x="12908075" y="3769567"/>
            <a:ext cx="2408125" cy="12793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2AA5C7-C2BD-42F9-872E-AC3C663FA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" t="-2294" r="-3075" b="53663"/>
          <a:stretch/>
        </p:blipFill>
        <p:spPr>
          <a:xfrm>
            <a:off x="5671084" y="2509337"/>
            <a:ext cx="4650177" cy="12184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4F405E-3A2B-42AA-9351-61542E9AA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2217" t="48941" r="-2364"/>
          <a:stretch/>
        </p:blipFill>
        <p:spPr>
          <a:xfrm>
            <a:off x="5565710" y="7407452"/>
            <a:ext cx="4718229" cy="127934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FAB6761E-1E07-45D6-9C2C-E6AEE890338E}"/>
              </a:ext>
            </a:extLst>
          </p:cNvPr>
          <p:cNvSpPr/>
          <p:nvPr/>
        </p:nvSpPr>
        <p:spPr>
          <a:xfrm>
            <a:off x="15864277" y="-1307328"/>
            <a:ext cx="4266064" cy="2364464"/>
          </a:xfrm>
          <a:prstGeom prst="trapezoid">
            <a:avLst>
              <a:gd name="adj" fmla="val 50406"/>
            </a:avLst>
          </a:prstGeom>
          <a:solidFill>
            <a:srgbClr val="DF91C4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19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829812-F7EF-4F41-817E-35FB8929750E}"/>
              </a:ext>
            </a:extLst>
          </p:cNvPr>
          <p:cNvGrpSpPr/>
          <p:nvPr/>
        </p:nvGrpSpPr>
        <p:grpSpPr>
          <a:xfrm>
            <a:off x="457200" y="349250"/>
            <a:ext cx="529493" cy="707886"/>
            <a:chOff x="1806355" y="2757921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CD57D769-A57F-4E7A-B66C-BC6B04B8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A6F00415-679A-425F-B6EC-3C1B0A671F5A}"/>
                </a:ext>
              </a:extLst>
            </p:cNvPr>
            <p:cNvSpPr txBox="1"/>
            <p:nvPr/>
          </p:nvSpPr>
          <p:spPr>
            <a:xfrm>
              <a:off x="1833260" y="2757921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CD344B79-0EDB-4408-9439-010139FEC0BB}"/>
              </a:ext>
            </a:extLst>
          </p:cNvPr>
          <p:cNvSpPr txBox="1"/>
          <p:nvPr/>
        </p:nvSpPr>
        <p:spPr>
          <a:xfrm>
            <a:off x="996214" y="449534"/>
            <a:ext cx="5556986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rgbClr val="EC7C31"/>
                </a:solidFill>
                <a:latin typeface="+mj-lt"/>
              </a:rPr>
              <a:t>Chọn câu trả lời đúng.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9514D415-1B87-4044-9DBE-4E9397E2018C}"/>
              </a:ext>
            </a:extLst>
          </p:cNvPr>
          <p:cNvSpPr txBox="1"/>
          <p:nvPr/>
        </p:nvSpPr>
        <p:spPr>
          <a:xfrm>
            <a:off x="996214" y="1332242"/>
            <a:ext cx="10161472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chemeClr val="tx1">
                    <a:lumMod val="75000"/>
                    <a:lumOff val="25000"/>
                  </a:schemeClr>
                </a:solidFill>
              </a:rPr>
              <a:t>Trong hình bên có bao nhiêu hình tứ giác?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960AA-B7E4-4AAC-9AC5-225F1C9C2FF5}"/>
              </a:ext>
            </a:extLst>
          </p:cNvPr>
          <p:cNvSpPr txBox="1"/>
          <p:nvPr/>
        </p:nvSpPr>
        <p:spPr>
          <a:xfrm>
            <a:off x="2133600" y="221495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A.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3 hình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2CC9F-FCC7-4CF3-9BB0-E3902C8F196D}"/>
              </a:ext>
            </a:extLst>
          </p:cNvPr>
          <p:cNvSpPr txBox="1"/>
          <p:nvPr/>
        </p:nvSpPr>
        <p:spPr>
          <a:xfrm>
            <a:off x="2133600" y="3076834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B.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4 hình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24C1A-1405-4254-91A9-931B60433A2B}"/>
              </a:ext>
            </a:extLst>
          </p:cNvPr>
          <p:cNvSpPr txBox="1"/>
          <p:nvPr/>
        </p:nvSpPr>
        <p:spPr>
          <a:xfrm>
            <a:off x="2133600" y="3938718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C.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5 hình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3D1AE-ABBA-47D5-A507-795285394643}"/>
              </a:ext>
            </a:extLst>
          </p:cNvPr>
          <p:cNvSpPr txBox="1"/>
          <p:nvPr/>
        </p:nvSpPr>
        <p:spPr>
          <a:xfrm>
            <a:off x="2133600" y="480060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D.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6 hình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1244E1-38BD-4DE1-AE20-77CAEFB7C0C6}"/>
              </a:ext>
            </a:extLst>
          </p:cNvPr>
          <p:cNvGrpSpPr/>
          <p:nvPr/>
        </p:nvGrpSpPr>
        <p:grpSpPr>
          <a:xfrm>
            <a:off x="5715000" y="2581593"/>
            <a:ext cx="4419600" cy="2449560"/>
            <a:chOff x="3009900" y="3778714"/>
            <a:chExt cx="4419600" cy="2449560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BB3EF07A-F738-40AF-8A61-2F6930D22ADE}"/>
                </a:ext>
              </a:extLst>
            </p:cNvPr>
            <p:cNvSpPr/>
            <p:nvPr/>
          </p:nvSpPr>
          <p:spPr>
            <a:xfrm>
              <a:off x="3009900" y="3778714"/>
              <a:ext cx="4419600" cy="2449560"/>
            </a:xfrm>
            <a:prstGeom prst="trapezoid">
              <a:avLst>
                <a:gd name="adj" fmla="val 50406"/>
              </a:avLst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PHẠM DUYÊN 16 - 9Slide.vn">
              <a:extLst>
                <a:ext uri="{FF2B5EF4-FFF2-40B4-BE49-F238E27FC236}">
                  <a16:creationId xmlns:a16="http://schemas.microsoft.com/office/drawing/2014/main" id="{E1388023-1D79-43CD-AE62-11B08C563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8182" y="4943169"/>
              <a:ext cx="3143618" cy="0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HẠM DUYÊN 16 - 9Slide.vn">
              <a:extLst>
                <a:ext uri="{FF2B5EF4-FFF2-40B4-BE49-F238E27FC236}">
                  <a16:creationId xmlns:a16="http://schemas.microsoft.com/office/drawing/2014/main" id="{67A90312-CE7A-47A4-A41A-5DDF47C56C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6651" y="4945380"/>
              <a:ext cx="0" cy="1282894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BFB98B-9FE0-4612-8612-958B97C8943A}"/>
              </a:ext>
            </a:extLst>
          </p:cNvPr>
          <p:cNvSpPr txBox="1"/>
          <p:nvPr/>
        </p:nvSpPr>
        <p:spPr>
          <a:xfrm>
            <a:off x="0" y="-85090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91A12C5-2301-4273-856B-769321DBF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8941" r="52124"/>
          <a:stretch/>
        </p:blipFill>
        <p:spPr>
          <a:xfrm>
            <a:off x="5678221" y="3777906"/>
            <a:ext cx="2159956" cy="12793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C10B59-0920-499C-AE01-9E873B49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8987" t="48941" r="-2364"/>
          <a:stretch/>
        </p:blipFill>
        <p:spPr>
          <a:xfrm>
            <a:off x="7877708" y="3778370"/>
            <a:ext cx="2408125" cy="12793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2AA5C7-C2BD-42F9-872E-AC3C663FA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" t="-2294" r="-3075" b="53663"/>
          <a:stretch/>
        </p:blipFill>
        <p:spPr>
          <a:xfrm>
            <a:off x="5671084" y="2509337"/>
            <a:ext cx="4650177" cy="12184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4F405E-3A2B-42AA-9351-61542E9AA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2217" t="48941" r="-2364"/>
          <a:stretch/>
        </p:blipFill>
        <p:spPr>
          <a:xfrm>
            <a:off x="5565710" y="7407452"/>
            <a:ext cx="4718229" cy="127934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FAB6761E-1E07-45D6-9C2C-E6AEE890338E}"/>
              </a:ext>
            </a:extLst>
          </p:cNvPr>
          <p:cNvSpPr/>
          <p:nvPr/>
        </p:nvSpPr>
        <p:spPr>
          <a:xfrm>
            <a:off x="15864277" y="-1307328"/>
            <a:ext cx="4266064" cy="2364464"/>
          </a:xfrm>
          <a:prstGeom prst="trapezoid">
            <a:avLst>
              <a:gd name="adj" fmla="val 50406"/>
            </a:avLst>
          </a:prstGeom>
          <a:solidFill>
            <a:srgbClr val="DF91C4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02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829812-F7EF-4F41-817E-35FB8929750E}"/>
              </a:ext>
            </a:extLst>
          </p:cNvPr>
          <p:cNvGrpSpPr/>
          <p:nvPr/>
        </p:nvGrpSpPr>
        <p:grpSpPr>
          <a:xfrm>
            <a:off x="457200" y="349250"/>
            <a:ext cx="529493" cy="707886"/>
            <a:chOff x="1806355" y="2757921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CD57D769-A57F-4E7A-B66C-BC6B04B8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A6F00415-679A-425F-B6EC-3C1B0A671F5A}"/>
                </a:ext>
              </a:extLst>
            </p:cNvPr>
            <p:cNvSpPr txBox="1"/>
            <p:nvPr/>
          </p:nvSpPr>
          <p:spPr>
            <a:xfrm>
              <a:off x="1833260" y="2757921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CD344B79-0EDB-4408-9439-010139FEC0BB}"/>
              </a:ext>
            </a:extLst>
          </p:cNvPr>
          <p:cNvSpPr txBox="1"/>
          <p:nvPr/>
        </p:nvSpPr>
        <p:spPr>
          <a:xfrm>
            <a:off x="996214" y="449534"/>
            <a:ext cx="5556986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rgbClr val="EC7C31"/>
                </a:solidFill>
                <a:latin typeface="+mj-lt"/>
              </a:rPr>
              <a:t>Chọn câu trả lời đúng.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9514D415-1B87-4044-9DBE-4E9397E2018C}"/>
              </a:ext>
            </a:extLst>
          </p:cNvPr>
          <p:cNvSpPr txBox="1"/>
          <p:nvPr/>
        </p:nvSpPr>
        <p:spPr>
          <a:xfrm>
            <a:off x="996214" y="1332242"/>
            <a:ext cx="10161472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chemeClr val="tx1">
                    <a:lumMod val="75000"/>
                    <a:lumOff val="25000"/>
                  </a:schemeClr>
                </a:solidFill>
              </a:rPr>
              <a:t>Trong hình bên có bao nhiêu hình tứ giác?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960AA-B7E4-4AAC-9AC5-225F1C9C2FF5}"/>
              </a:ext>
            </a:extLst>
          </p:cNvPr>
          <p:cNvSpPr txBox="1"/>
          <p:nvPr/>
        </p:nvSpPr>
        <p:spPr>
          <a:xfrm>
            <a:off x="2133600" y="221495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A.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3 hình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2CC9F-FCC7-4CF3-9BB0-E3902C8F196D}"/>
              </a:ext>
            </a:extLst>
          </p:cNvPr>
          <p:cNvSpPr txBox="1"/>
          <p:nvPr/>
        </p:nvSpPr>
        <p:spPr>
          <a:xfrm>
            <a:off x="2133600" y="3076834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B.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4 hình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24C1A-1405-4254-91A9-931B60433A2B}"/>
              </a:ext>
            </a:extLst>
          </p:cNvPr>
          <p:cNvSpPr txBox="1"/>
          <p:nvPr/>
        </p:nvSpPr>
        <p:spPr>
          <a:xfrm>
            <a:off x="2133600" y="3938718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C.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5 hình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3D1AE-ABBA-47D5-A507-795285394643}"/>
              </a:ext>
            </a:extLst>
          </p:cNvPr>
          <p:cNvSpPr txBox="1"/>
          <p:nvPr/>
        </p:nvSpPr>
        <p:spPr>
          <a:xfrm>
            <a:off x="2133600" y="480060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D.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6 hình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1244E1-38BD-4DE1-AE20-77CAEFB7C0C6}"/>
              </a:ext>
            </a:extLst>
          </p:cNvPr>
          <p:cNvGrpSpPr/>
          <p:nvPr/>
        </p:nvGrpSpPr>
        <p:grpSpPr>
          <a:xfrm>
            <a:off x="5715000" y="2581593"/>
            <a:ext cx="4419600" cy="2449560"/>
            <a:chOff x="3009900" y="3778714"/>
            <a:chExt cx="4419600" cy="2449560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BB3EF07A-F738-40AF-8A61-2F6930D22ADE}"/>
                </a:ext>
              </a:extLst>
            </p:cNvPr>
            <p:cNvSpPr/>
            <p:nvPr/>
          </p:nvSpPr>
          <p:spPr>
            <a:xfrm>
              <a:off x="3009900" y="3778714"/>
              <a:ext cx="4419600" cy="2449560"/>
            </a:xfrm>
            <a:prstGeom prst="trapezoid">
              <a:avLst>
                <a:gd name="adj" fmla="val 50406"/>
              </a:avLst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PHẠM DUYÊN 16 - 9Slide.vn">
              <a:extLst>
                <a:ext uri="{FF2B5EF4-FFF2-40B4-BE49-F238E27FC236}">
                  <a16:creationId xmlns:a16="http://schemas.microsoft.com/office/drawing/2014/main" id="{E1388023-1D79-43CD-AE62-11B08C563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8182" y="4943169"/>
              <a:ext cx="3143618" cy="0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HẠM DUYÊN 16 - 9Slide.vn">
              <a:extLst>
                <a:ext uri="{FF2B5EF4-FFF2-40B4-BE49-F238E27FC236}">
                  <a16:creationId xmlns:a16="http://schemas.microsoft.com/office/drawing/2014/main" id="{67A90312-CE7A-47A4-A41A-5DDF47C56C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6651" y="4945380"/>
              <a:ext cx="0" cy="1282894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BFB98B-9FE0-4612-8612-958B97C8943A}"/>
              </a:ext>
            </a:extLst>
          </p:cNvPr>
          <p:cNvSpPr txBox="1"/>
          <p:nvPr/>
        </p:nvSpPr>
        <p:spPr>
          <a:xfrm>
            <a:off x="0" y="-85090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91A12C5-2301-4273-856B-769321DBF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8941" r="52124"/>
          <a:stretch/>
        </p:blipFill>
        <p:spPr>
          <a:xfrm>
            <a:off x="5678221" y="3777906"/>
            <a:ext cx="2159956" cy="12793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C10B59-0920-499C-AE01-9E873B49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8987" t="48941" r="-2364"/>
          <a:stretch/>
        </p:blipFill>
        <p:spPr>
          <a:xfrm>
            <a:off x="7877708" y="3778370"/>
            <a:ext cx="2408125" cy="12793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2AA5C7-C2BD-42F9-872E-AC3C663FA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" t="-2294" r="-3075" b="53663"/>
          <a:stretch/>
        </p:blipFill>
        <p:spPr>
          <a:xfrm>
            <a:off x="5671084" y="2509337"/>
            <a:ext cx="4650177" cy="12184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4F405E-3A2B-42AA-9351-61542E9AA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2217" t="48941" r="-2364"/>
          <a:stretch/>
        </p:blipFill>
        <p:spPr>
          <a:xfrm>
            <a:off x="5567604" y="3764855"/>
            <a:ext cx="4718229" cy="127934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FAB6761E-1E07-45D6-9C2C-E6AEE890338E}"/>
              </a:ext>
            </a:extLst>
          </p:cNvPr>
          <p:cNvSpPr/>
          <p:nvPr/>
        </p:nvSpPr>
        <p:spPr>
          <a:xfrm>
            <a:off x="13868400" y="-3988"/>
            <a:ext cx="4266064" cy="2364464"/>
          </a:xfrm>
          <a:prstGeom prst="trapezoid">
            <a:avLst>
              <a:gd name="adj" fmla="val 50406"/>
            </a:avLst>
          </a:prstGeom>
          <a:solidFill>
            <a:srgbClr val="DF91C4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09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829812-F7EF-4F41-817E-35FB8929750E}"/>
              </a:ext>
            </a:extLst>
          </p:cNvPr>
          <p:cNvGrpSpPr/>
          <p:nvPr/>
        </p:nvGrpSpPr>
        <p:grpSpPr>
          <a:xfrm>
            <a:off x="457200" y="349250"/>
            <a:ext cx="529493" cy="707886"/>
            <a:chOff x="1806355" y="2757921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CD57D769-A57F-4E7A-B66C-BC6B04B8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A6F00415-679A-425F-B6EC-3C1B0A671F5A}"/>
                </a:ext>
              </a:extLst>
            </p:cNvPr>
            <p:cNvSpPr txBox="1"/>
            <p:nvPr/>
          </p:nvSpPr>
          <p:spPr>
            <a:xfrm>
              <a:off x="1833260" y="2757921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CD344B79-0EDB-4408-9439-010139FEC0BB}"/>
              </a:ext>
            </a:extLst>
          </p:cNvPr>
          <p:cNvSpPr txBox="1"/>
          <p:nvPr/>
        </p:nvSpPr>
        <p:spPr>
          <a:xfrm>
            <a:off x="996214" y="449534"/>
            <a:ext cx="5556986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rgbClr val="EC7C31"/>
                </a:solidFill>
                <a:latin typeface="+mj-lt"/>
              </a:rPr>
              <a:t>Chọn câu trả lời đúng.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9514D415-1B87-4044-9DBE-4E9397E2018C}"/>
              </a:ext>
            </a:extLst>
          </p:cNvPr>
          <p:cNvSpPr txBox="1"/>
          <p:nvPr/>
        </p:nvSpPr>
        <p:spPr>
          <a:xfrm>
            <a:off x="996214" y="1332242"/>
            <a:ext cx="10161472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chemeClr val="tx1">
                    <a:lumMod val="75000"/>
                    <a:lumOff val="25000"/>
                  </a:schemeClr>
                </a:solidFill>
              </a:rPr>
              <a:t>Trong hình bên có bao nhiêu hình tứ giác?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960AA-B7E4-4AAC-9AC5-225F1C9C2FF5}"/>
              </a:ext>
            </a:extLst>
          </p:cNvPr>
          <p:cNvSpPr txBox="1"/>
          <p:nvPr/>
        </p:nvSpPr>
        <p:spPr>
          <a:xfrm>
            <a:off x="2133600" y="221495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A.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3 hình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2CC9F-FCC7-4CF3-9BB0-E3902C8F196D}"/>
              </a:ext>
            </a:extLst>
          </p:cNvPr>
          <p:cNvSpPr txBox="1"/>
          <p:nvPr/>
        </p:nvSpPr>
        <p:spPr>
          <a:xfrm>
            <a:off x="2133600" y="3076834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B.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4 hình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24C1A-1405-4254-91A9-931B60433A2B}"/>
              </a:ext>
            </a:extLst>
          </p:cNvPr>
          <p:cNvSpPr txBox="1"/>
          <p:nvPr/>
        </p:nvSpPr>
        <p:spPr>
          <a:xfrm>
            <a:off x="2133600" y="3938718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C.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5 hình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3D1AE-ABBA-47D5-A507-795285394643}"/>
              </a:ext>
            </a:extLst>
          </p:cNvPr>
          <p:cNvSpPr txBox="1"/>
          <p:nvPr/>
        </p:nvSpPr>
        <p:spPr>
          <a:xfrm>
            <a:off x="2133600" y="480060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D.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6 hình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1244E1-38BD-4DE1-AE20-77CAEFB7C0C6}"/>
              </a:ext>
            </a:extLst>
          </p:cNvPr>
          <p:cNvGrpSpPr/>
          <p:nvPr/>
        </p:nvGrpSpPr>
        <p:grpSpPr>
          <a:xfrm>
            <a:off x="5715000" y="2581593"/>
            <a:ext cx="4419600" cy="2449560"/>
            <a:chOff x="3009900" y="3778714"/>
            <a:chExt cx="4419600" cy="2449560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BB3EF07A-F738-40AF-8A61-2F6930D22ADE}"/>
                </a:ext>
              </a:extLst>
            </p:cNvPr>
            <p:cNvSpPr/>
            <p:nvPr/>
          </p:nvSpPr>
          <p:spPr>
            <a:xfrm>
              <a:off x="3009900" y="3778714"/>
              <a:ext cx="4419600" cy="2449560"/>
            </a:xfrm>
            <a:prstGeom prst="trapezoid">
              <a:avLst>
                <a:gd name="adj" fmla="val 50406"/>
              </a:avLst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PHẠM DUYÊN 16 - 9Slide.vn">
              <a:extLst>
                <a:ext uri="{FF2B5EF4-FFF2-40B4-BE49-F238E27FC236}">
                  <a16:creationId xmlns:a16="http://schemas.microsoft.com/office/drawing/2014/main" id="{E1388023-1D79-43CD-AE62-11B08C563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8182" y="4943169"/>
              <a:ext cx="3143618" cy="0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HẠM DUYÊN 16 - 9Slide.vn">
              <a:extLst>
                <a:ext uri="{FF2B5EF4-FFF2-40B4-BE49-F238E27FC236}">
                  <a16:creationId xmlns:a16="http://schemas.microsoft.com/office/drawing/2014/main" id="{67A90312-CE7A-47A4-A41A-5DDF47C56C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6651" y="4945380"/>
              <a:ext cx="0" cy="1282894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BFB98B-9FE0-4612-8612-958B97C8943A}"/>
              </a:ext>
            </a:extLst>
          </p:cNvPr>
          <p:cNvSpPr txBox="1"/>
          <p:nvPr/>
        </p:nvSpPr>
        <p:spPr>
          <a:xfrm>
            <a:off x="0" y="-85090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91A12C5-2301-4273-856B-769321DBF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8941" r="52124"/>
          <a:stretch/>
        </p:blipFill>
        <p:spPr>
          <a:xfrm>
            <a:off x="5678221" y="3777906"/>
            <a:ext cx="2159956" cy="12793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C10B59-0920-499C-AE01-9E873B49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8987" t="48941" r="-2364"/>
          <a:stretch/>
        </p:blipFill>
        <p:spPr>
          <a:xfrm>
            <a:off x="7877708" y="3778370"/>
            <a:ext cx="2408125" cy="12793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2AA5C7-C2BD-42F9-872E-AC3C663FA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" t="-2294" r="-3075" b="53663"/>
          <a:stretch/>
        </p:blipFill>
        <p:spPr>
          <a:xfrm>
            <a:off x="5671084" y="2509337"/>
            <a:ext cx="4650177" cy="12184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4F405E-3A2B-42AA-9351-61542E9AA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2217" t="48941" r="-2364"/>
          <a:stretch/>
        </p:blipFill>
        <p:spPr>
          <a:xfrm>
            <a:off x="5567604" y="3764855"/>
            <a:ext cx="4718229" cy="127934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FAB6761E-1E07-45D6-9C2C-E6AEE890338E}"/>
              </a:ext>
            </a:extLst>
          </p:cNvPr>
          <p:cNvSpPr/>
          <p:nvPr/>
        </p:nvSpPr>
        <p:spPr>
          <a:xfrm>
            <a:off x="5791363" y="2626043"/>
            <a:ext cx="4266064" cy="2364464"/>
          </a:xfrm>
          <a:prstGeom prst="trapezoid">
            <a:avLst>
              <a:gd name="adj" fmla="val 50406"/>
            </a:avLst>
          </a:prstGeom>
          <a:solidFill>
            <a:srgbClr val="DF91C4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11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829812-F7EF-4F41-817E-35FB8929750E}"/>
              </a:ext>
            </a:extLst>
          </p:cNvPr>
          <p:cNvGrpSpPr/>
          <p:nvPr/>
        </p:nvGrpSpPr>
        <p:grpSpPr>
          <a:xfrm>
            <a:off x="457200" y="349250"/>
            <a:ext cx="529493" cy="707886"/>
            <a:chOff x="1806355" y="2757921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CD57D769-A57F-4E7A-B66C-BC6B04B8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A6F00415-679A-425F-B6EC-3C1B0A671F5A}"/>
                </a:ext>
              </a:extLst>
            </p:cNvPr>
            <p:cNvSpPr txBox="1"/>
            <p:nvPr/>
          </p:nvSpPr>
          <p:spPr>
            <a:xfrm>
              <a:off x="1833260" y="2757921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CD344B79-0EDB-4408-9439-010139FEC0BB}"/>
              </a:ext>
            </a:extLst>
          </p:cNvPr>
          <p:cNvSpPr txBox="1"/>
          <p:nvPr/>
        </p:nvSpPr>
        <p:spPr>
          <a:xfrm>
            <a:off x="996214" y="449534"/>
            <a:ext cx="5556986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rgbClr val="EC7C31"/>
                </a:solidFill>
                <a:latin typeface="+mj-lt"/>
              </a:rPr>
              <a:t>Chọn câu trả lời đúng.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9514D415-1B87-4044-9DBE-4E9397E2018C}"/>
              </a:ext>
            </a:extLst>
          </p:cNvPr>
          <p:cNvSpPr txBox="1"/>
          <p:nvPr/>
        </p:nvSpPr>
        <p:spPr>
          <a:xfrm>
            <a:off x="996214" y="1332242"/>
            <a:ext cx="10161472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">
                <a:solidFill>
                  <a:schemeClr val="tx1">
                    <a:lumMod val="75000"/>
                    <a:lumOff val="25000"/>
                  </a:schemeClr>
                </a:solidFill>
              </a:rPr>
              <a:t>Trong hình bên có bao nhiêu hình tứ giác?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960AA-B7E4-4AAC-9AC5-225F1C9C2FF5}"/>
              </a:ext>
            </a:extLst>
          </p:cNvPr>
          <p:cNvSpPr txBox="1"/>
          <p:nvPr/>
        </p:nvSpPr>
        <p:spPr>
          <a:xfrm>
            <a:off x="2133600" y="221495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A.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3 hình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2CC9F-FCC7-4CF3-9BB0-E3902C8F196D}"/>
              </a:ext>
            </a:extLst>
          </p:cNvPr>
          <p:cNvSpPr txBox="1"/>
          <p:nvPr/>
        </p:nvSpPr>
        <p:spPr>
          <a:xfrm>
            <a:off x="2133600" y="3076834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B.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4 hình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24C1A-1405-4254-91A9-931B60433A2B}"/>
              </a:ext>
            </a:extLst>
          </p:cNvPr>
          <p:cNvSpPr txBox="1"/>
          <p:nvPr/>
        </p:nvSpPr>
        <p:spPr>
          <a:xfrm>
            <a:off x="2133600" y="3938718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C.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5 hình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3D1AE-ABBA-47D5-A507-795285394643}"/>
              </a:ext>
            </a:extLst>
          </p:cNvPr>
          <p:cNvSpPr txBox="1"/>
          <p:nvPr/>
        </p:nvSpPr>
        <p:spPr>
          <a:xfrm>
            <a:off x="2133600" y="4800600"/>
            <a:ext cx="22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9D604D"/>
                </a:solidFill>
              </a:rPr>
              <a:t>D.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6 hình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1244E1-38BD-4DE1-AE20-77CAEFB7C0C6}"/>
              </a:ext>
            </a:extLst>
          </p:cNvPr>
          <p:cNvGrpSpPr/>
          <p:nvPr/>
        </p:nvGrpSpPr>
        <p:grpSpPr>
          <a:xfrm>
            <a:off x="5715000" y="2581593"/>
            <a:ext cx="4419600" cy="2449560"/>
            <a:chOff x="3009900" y="3778714"/>
            <a:chExt cx="4419600" cy="2449560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BB3EF07A-F738-40AF-8A61-2F6930D22ADE}"/>
                </a:ext>
              </a:extLst>
            </p:cNvPr>
            <p:cNvSpPr/>
            <p:nvPr/>
          </p:nvSpPr>
          <p:spPr>
            <a:xfrm>
              <a:off x="3009900" y="3778714"/>
              <a:ext cx="4419600" cy="2449560"/>
            </a:xfrm>
            <a:prstGeom prst="trapezoid">
              <a:avLst>
                <a:gd name="adj" fmla="val 50406"/>
              </a:avLst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PHẠM DUYÊN 16 - 9Slide.vn">
              <a:extLst>
                <a:ext uri="{FF2B5EF4-FFF2-40B4-BE49-F238E27FC236}">
                  <a16:creationId xmlns:a16="http://schemas.microsoft.com/office/drawing/2014/main" id="{E1388023-1D79-43CD-AE62-11B08C563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8182" y="4943169"/>
              <a:ext cx="3143618" cy="0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HẠM DUYÊN 16 - 9Slide.vn">
              <a:extLst>
                <a:ext uri="{FF2B5EF4-FFF2-40B4-BE49-F238E27FC236}">
                  <a16:creationId xmlns:a16="http://schemas.microsoft.com/office/drawing/2014/main" id="{67A90312-CE7A-47A4-A41A-5DDF47C56C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6651" y="4945380"/>
              <a:ext cx="0" cy="1282894"/>
            </a:xfrm>
            <a:prstGeom prst="line">
              <a:avLst/>
            </a:prstGeom>
            <a:ln w="57150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BFB98B-9FE0-4612-8612-958B97C8943A}"/>
              </a:ext>
            </a:extLst>
          </p:cNvPr>
          <p:cNvSpPr txBox="1"/>
          <p:nvPr/>
        </p:nvSpPr>
        <p:spPr>
          <a:xfrm>
            <a:off x="0" y="-85090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25D0E2-1648-4306-BB11-66C43212E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8941" r="52124"/>
          <a:stretch/>
        </p:blipFill>
        <p:spPr>
          <a:xfrm>
            <a:off x="-2895600" y="3769567"/>
            <a:ext cx="2159956" cy="12793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281991-3BE4-4FD4-8774-C1B76CE54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8987" t="48941" r="-2364"/>
          <a:stretch/>
        </p:blipFill>
        <p:spPr>
          <a:xfrm>
            <a:off x="12908075" y="3769567"/>
            <a:ext cx="2408125" cy="12793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F63AFB-BB8C-4465-96BA-2F49B50FC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" t="-2294" r="-3075" b="53663"/>
          <a:stretch/>
        </p:blipFill>
        <p:spPr>
          <a:xfrm>
            <a:off x="5943600" y="-1317112"/>
            <a:ext cx="4650177" cy="1218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E22688-E4C8-4152-9CEC-BF29BA9F1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2217" t="48941" r="-2364"/>
          <a:stretch/>
        </p:blipFill>
        <p:spPr>
          <a:xfrm>
            <a:off x="5565710" y="7407452"/>
            <a:ext cx="4718229" cy="1279348"/>
          </a:xfrm>
          <a:prstGeom prst="rect">
            <a:avLst/>
          </a:prstGeom>
        </p:spPr>
      </p:pic>
      <p:sp>
        <p:nvSpPr>
          <p:cNvPr id="29" name="Trapezoid 28">
            <a:extLst>
              <a:ext uri="{FF2B5EF4-FFF2-40B4-BE49-F238E27FC236}">
                <a16:creationId xmlns:a16="http://schemas.microsoft.com/office/drawing/2014/main" id="{BA9913CB-E249-4F35-A70F-8A151280631E}"/>
              </a:ext>
            </a:extLst>
          </p:cNvPr>
          <p:cNvSpPr/>
          <p:nvPr/>
        </p:nvSpPr>
        <p:spPr>
          <a:xfrm>
            <a:off x="14630400" y="-1032222"/>
            <a:ext cx="4266064" cy="2364464"/>
          </a:xfrm>
          <a:prstGeom prst="trapezoid">
            <a:avLst>
              <a:gd name="adj" fmla="val 50406"/>
            </a:avLst>
          </a:prstGeom>
          <a:solidFill>
            <a:srgbClr val="DF91C4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55AC725-E145-4ECD-8970-B47006E848BC}"/>
              </a:ext>
            </a:extLst>
          </p:cNvPr>
          <p:cNvSpPr/>
          <p:nvPr/>
        </p:nvSpPr>
        <p:spPr>
          <a:xfrm>
            <a:off x="2133600" y="3983660"/>
            <a:ext cx="618002" cy="6180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4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1 - 9Slide.vn">
            <a:extLst>
              <a:ext uri="{FF2B5EF4-FFF2-40B4-BE49-F238E27FC236}">
                <a16:creationId xmlns:a16="http://schemas.microsoft.com/office/drawing/2014/main" id="{9F90B113-0654-47B8-8BFB-0F97126D3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820FFBA5-288C-49E0-A133-AA5D6477A10E}"/>
              </a:ext>
            </a:extLst>
          </p:cNvPr>
          <p:cNvSpPr>
            <a:spLocks noChangeAspect="1"/>
          </p:cNvSpPr>
          <p:nvPr/>
        </p:nvSpPr>
        <p:spPr>
          <a:xfrm rot="21133084">
            <a:off x="1829247" y="383207"/>
            <a:ext cx="8814286" cy="5822944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  <a:gd name="connsiteX0" fmla="*/ 35243 w 6245848"/>
              <a:gd name="connsiteY0" fmla="*/ 2534971 h 4830276"/>
              <a:gd name="connsiteX1" fmla="*/ 1900096 w 6245848"/>
              <a:gd name="connsiteY1" fmla="*/ 19590 h 4830276"/>
              <a:gd name="connsiteX2" fmla="*/ 5859762 w 6245848"/>
              <a:gd name="connsiteY2" fmla="*/ 1119583 h 4830276"/>
              <a:gd name="connsiteX3" fmla="*/ 6189333 w 6245848"/>
              <a:gd name="connsiteY3" fmla="*/ 2782621 h 4830276"/>
              <a:gd name="connsiteX4" fmla="*/ 4817263 w 6245848"/>
              <a:gd name="connsiteY4" fmla="*/ 4701079 h 4830276"/>
              <a:gd name="connsiteX5" fmla="*/ 2049762 w 6245848"/>
              <a:gd name="connsiteY5" fmla="*/ 4281882 h 4830276"/>
              <a:gd name="connsiteX6" fmla="*/ 35243 w 6245848"/>
              <a:gd name="connsiteY6" fmla="*/ 2534971 h 4830276"/>
              <a:gd name="connsiteX0" fmla="*/ 586 w 6039083"/>
              <a:gd name="connsiteY0" fmla="*/ 2261252 h 4836812"/>
              <a:gd name="connsiteX1" fmla="*/ 1693331 w 6039083"/>
              <a:gd name="connsiteY1" fmla="*/ 26126 h 4836812"/>
              <a:gd name="connsiteX2" fmla="*/ 5652997 w 6039083"/>
              <a:gd name="connsiteY2" fmla="*/ 1126119 h 4836812"/>
              <a:gd name="connsiteX3" fmla="*/ 5982568 w 6039083"/>
              <a:gd name="connsiteY3" fmla="*/ 2789157 h 4836812"/>
              <a:gd name="connsiteX4" fmla="*/ 4610498 w 6039083"/>
              <a:gd name="connsiteY4" fmla="*/ 4707615 h 4836812"/>
              <a:gd name="connsiteX5" fmla="*/ 1842997 w 6039083"/>
              <a:gd name="connsiteY5" fmla="*/ 4288418 h 4836812"/>
              <a:gd name="connsiteX6" fmla="*/ 586 w 6039083"/>
              <a:gd name="connsiteY6" fmla="*/ 2261252 h 483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9083" h="4836812">
                <a:moveTo>
                  <a:pt x="586" y="2261252"/>
                </a:moveTo>
                <a:cubicBezTo>
                  <a:pt x="-24358" y="1550870"/>
                  <a:pt x="751263" y="215315"/>
                  <a:pt x="1693331" y="26126"/>
                </a:cubicBezTo>
                <a:cubicBezTo>
                  <a:pt x="2635399" y="-163063"/>
                  <a:pt x="5279327" y="723675"/>
                  <a:pt x="5652997" y="1126119"/>
                </a:cubicBezTo>
                <a:cubicBezTo>
                  <a:pt x="6102867" y="1623813"/>
                  <a:pt x="6076943" y="2233516"/>
                  <a:pt x="5982568" y="2789157"/>
                </a:cubicBezTo>
                <a:cubicBezTo>
                  <a:pt x="5888193" y="3344798"/>
                  <a:pt x="5300426" y="4457738"/>
                  <a:pt x="4610498" y="4707615"/>
                </a:cubicBezTo>
                <a:cubicBezTo>
                  <a:pt x="3920570" y="4957492"/>
                  <a:pt x="3195625" y="4858986"/>
                  <a:pt x="1842997" y="4288418"/>
                </a:cubicBezTo>
                <a:cubicBezTo>
                  <a:pt x="947569" y="3927400"/>
                  <a:pt x="25530" y="2971634"/>
                  <a:pt x="586" y="2261252"/>
                </a:cubicBez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PHẠM DUYÊN 3 - 9Slide.vn">
            <a:extLst>
              <a:ext uri="{FF2B5EF4-FFF2-40B4-BE49-F238E27FC236}">
                <a16:creationId xmlns:a16="http://schemas.microsoft.com/office/drawing/2014/main" id="{E7C3E3CC-E645-46DB-B547-3BF44085BCB7}"/>
              </a:ext>
            </a:extLst>
          </p:cNvPr>
          <p:cNvGrpSpPr>
            <a:grpSpLocks noChangeAspect="1"/>
          </p:cNvGrpSpPr>
          <p:nvPr/>
        </p:nvGrpSpPr>
        <p:grpSpPr>
          <a:xfrm rot="11031852">
            <a:off x="2145348" y="4408199"/>
            <a:ext cx="1926519" cy="1230883"/>
            <a:chOff x="7500982" y="517856"/>
            <a:chExt cx="1926519" cy="12308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EFF820-29AD-46C3-95A2-92E3181EE316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FE64CD3-B8C6-492C-A820-861E4E948BBE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DB53ED-7528-428E-9248-1C937AC3780E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A6E423-D6D3-46D7-BC23-9E45EEC17ADE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E178DE-F8E0-4370-AE73-959FD67B6FC7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75CECAF-0AB4-41D1-A30A-6629CF5B6CBB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F2B7D6-2B5D-48A4-A3D1-1A3615D01EFC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PHẠM DUYÊN 4 - 9Slide.vn">
            <a:extLst>
              <a:ext uri="{FF2B5EF4-FFF2-40B4-BE49-F238E27FC236}">
                <a16:creationId xmlns:a16="http://schemas.microsoft.com/office/drawing/2014/main" id="{29574258-3396-447E-AF7D-F9BF2D2C62C9}"/>
              </a:ext>
            </a:extLst>
          </p:cNvPr>
          <p:cNvGrpSpPr/>
          <p:nvPr/>
        </p:nvGrpSpPr>
        <p:grpSpPr>
          <a:xfrm rot="21170327">
            <a:off x="8098992" y="225760"/>
            <a:ext cx="1868921" cy="1326020"/>
            <a:chOff x="7503679" y="528180"/>
            <a:chExt cx="1868921" cy="1326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ADB519-D95D-40B6-A18A-50BA07763D99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CF2879-4BBC-4F36-9C45-70D1015ED3F0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41FEF2-F0D4-4F6E-9E1F-562837428517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8BE5E9-F2A8-4237-B55B-EE81E058E417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F6788E-5B05-46B8-94DE-5A9ECD21BC1B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1C2EB2F-DDF1-4510-8B3D-447C8D93F449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0910C7-E4E1-41F5-97D2-B40E86EDFB9F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PHẠM DUYÊN 5 - 9Slide.vn">
            <a:extLst>
              <a:ext uri="{FF2B5EF4-FFF2-40B4-BE49-F238E27FC236}">
                <a16:creationId xmlns:a16="http://schemas.microsoft.com/office/drawing/2014/main" id="{57A25675-235E-4CAA-99D8-F00511228B4C}"/>
              </a:ext>
            </a:extLst>
          </p:cNvPr>
          <p:cNvSpPr/>
          <p:nvPr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HẠM DUYÊN 6 - 9Slide.vn">
            <a:extLst>
              <a:ext uri="{FF2B5EF4-FFF2-40B4-BE49-F238E27FC236}">
                <a16:creationId xmlns:a16="http://schemas.microsoft.com/office/drawing/2014/main" id="{257775F2-67B1-42A2-B653-5D4048DF43A2}"/>
              </a:ext>
            </a:extLst>
          </p:cNvPr>
          <p:cNvSpPr/>
          <p:nvPr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PHẠM DUYÊN 7 - 9Slide.vn">
            <a:extLst>
              <a:ext uri="{FF2B5EF4-FFF2-40B4-BE49-F238E27FC236}">
                <a16:creationId xmlns:a16="http://schemas.microsoft.com/office/drawing/2014/main" id="{E6BE0A80-1552-4087-AC11-287B55550DB8}"/>
              </a:ext>
            </a:extLst>
          </p:cNvPr>
          <p:cNvGrpSpPr/>
          <p:nvPr/>
        </p:nvGrpSpPr>
        <p:grpSpPr>
          <a:xfrm rot="11162141">
            <a:off x="520944" y="621770"/>
            <a:ext cx="919355" cy="503004"/>
            <a:chOff x="1152577" y="6105504"/>
            <a:chExt cx="919355" cy="50300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5CFB56-23BC-40E5-975C-8BCB719B4EFF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501B2C-D570-4083-B81B-C43A0E2EB51C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PHẠM DUYÊN 8 - 9Slide.vn">
            <a:extLst>
              <a:ext uri="{FF2B5EF4-FFF2-40B4-BE49-F238E27FC236}">
                <a16:creationId xmlns:a16="http://schemas.microsoft.com/office/drawing/2014/main" id="{BE3987A4-E924-486B-886F-1CA26790C0B4}"/>
              </a:ext>
            </a:extLst>
          </p:cNvPr>
          <p:cNvSpPr/>
          <p:nvPr/>
        </p:nvSpPr>
        <p:spPr>
          <a:xfrm>
            <a:off x="9229728" y="-19050"/>
            <a:ext cx="2981322" cy="3284213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HẠM DUYÊN 9 - 9Slide.vn">
            <a:extLst>
              <a:ext uri="{FF2B5EF4-FFF2-40B4-BE49-F238E27FC236}">
                <a16:creationId xmlns:a16="http://schemas.microsoft.com/office/drawing/2014/main" id="{728B2EEF-0641-4916-8018-36674723CAFC}"/>
              </a:ext>
            </a:extLst>
          </p:cNvPr>
          <p:cNvSpPr>
            <a:spLocks noChangeAspect="1"/>
          </p:cNvSpPr>
          <p:nvPr/>
        </p:nvSpPr>
        <p:spPr>
          <a:xfrm>
            <a:off x="0" y="4371666"/>
            <a:ext cx="2921000" cy="2486334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HẠM DUYÊN 10 - 9Slide.vn">
            <a:extLst>
              <a:ext uri="{FF2B5EF4-FFF2-40B4-BE49-F238E27FC236}">
                <a16:creationId xmlns:a16="http://schemas.microsoft.com/office/drawing/2014/main" id="{EBEB9DEA-BFF3-4606-8587-DDE90E8CB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814554" y="3610604"/>
            <a:ext cx="3808170" cy="3808170"/>
          </a:xfrm>
          <a:prstGeom prst="rect">
            <a:avLst/>
          </a:prstGeom>
        </p:spPr>
      </p:pic>
      <p:sp>
        <p:nvSpPr>
          <p:cNvPr id="31" name="PHẠM DUYÊN 11 - 9Slide.vn">
            <a:extLst>
              <a:ext uri="{FF2B5EF4-FFF2-40B4-BE49-F238E27FC236}">
                <a16:creationId xmlns:a16="http://schemas.microsoft.com/office/drawing/2014/main" id="{A9A00FC0-7FE5-438F-A8E4-56411D5670C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flipH="1">
            <a:off x="10083800" y="4507478"/>
            <a:ext cx="2108200" cy="2350522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HẠM DUYÊN 3 - 9Slide.vn 1 - 9Slide.vn">
            <a:extLst>
              <a:ext uri="{FF2B5EF4-FFF2-40B4-BE49-F238E27FC236}">
                <a16:creationId xmlns:a16="http://schemas.microsoft.com/office/drawing/2014/main" id="{17D6130C-87E8-462C-B237-C0E9BBFF98B5}"/>
              </a:ext>
            </a:extLst>
          </p:cNvPr>
          <p:cNvSpPr txBox="1"/>
          <p:nvPr/>
        </p:nvSpPr>
        <p:spPr>
          <a:xfrm>
            <a:off x="5078060" y="1066800"/>
            <a:ext cx="2465740" cy="1323439"/>
          </a:xfrm>
          <a:prstGeom prst="rect">
            <a:avLst/>
          </a:prstGeom>
          <a:noFill/>
          <a:ln>
            <a:solidFill>
              <a:srgbClr val="FEC99F"/>
            </a:solidFill>
          </a:ln>
          <a:effectLst>
            <a:outerShdw blurRad="203200" dist="76200" dir="5400000" algn="t" rotWithShape="0">
              <a:schemeClr val="bg2">
                <a:lumMod val="9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000" spc="-180">
                <a:ln w="31750">
                  <a:solidFill>
                    <a:srgbClr val="FFEDDF"/>
                  </a:solidFill>
                </a:ln>
                <a:solidFill>
                  <a:srgbClr val="9D604D"/>
                </a:solidFill>
                <a:latin typeface="#9Slide07 Crocante" panose="02000000000000000000" pitchFamily="2" charset="0"/>
              </a:rPr>
              <a:t>BÀI 7</a:t>
            </a:r>
          </a:p>
        </p:txBody>
      </p:sp>
      <p:sp>
        <p:nvSpPr>
          <p:cNvPr id="3" name="PHẠM DUYÊN 3 - 9Slide.vn 2 - 9Slide.vn">
            <a:extLst>
              <a:ext uri="{FF2B5EF4-FFF2-40B4-BE49-F238E27FC236}">
                <a16:creationId xmlns:a16="http://schemas.microsoft.com/office/drawing/2014/main" id="{CE2D5C34-5A8C-4602-B1C1-66B74A7C0626}"/>
              </a:ext>
            </a:extLst>
          </p:cNvPr>
          <p:cNvSpPr txBox="1"/>
          <p:nvPr/>
        </p:nvSpPr>
        <p:spPr>
          <a:xfrm>
            <a:off x="1846266" y="2649679"/>
            <a:ext cx="8821734" cy="212564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6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ÔN TẬP HÌNH HỌC </a:t>
            </a:r>
            <a:br>
              <a:rPr lang="en-US" sz="6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</a:br>
            <a:r>
              <a:rPr lang="en-US" sz="6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VÀ ĐO LƯỜNG</a:t>
            </a:r>
          </a:p>
        </p:txBody>
      </p:sp>
      <p:sp>
        <p:nvSpPr>
          <p:cNvPr id="4" name="PHẠM DUYÊN 3 - 9Slide.vn 3 - 9Slide.vn">
            <a:extLst>
              <a:ext uri="{FF2B5EF4-FFF2-40B4-BE49-F238E27FC236}">
                <a16:creationId xmlns:a16="http://schemas.microsoft.com/office/drawing/2014/main" id="{40755D24-62AB-435F-B48F-C10D68C82443}"/>
              </a:ext>
            </a:extLst>
          </p:cNvPr>
          <p:cNvSpPr txBox="1"/>
          <p:nvPr/>
        </p:nvSpPr>
        <p:spPr>
          <a:xfrm>
            <a:off x="5613004" y="4953000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#9Slide03 Sofia Pro Soft" panose="020B0000000000000000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997192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6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B36AB378-9ADD-4B3B-B1FF-5490C0E3E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ACB0DA0C-245B-4C67-8692-BC78AE115C2B}"/>
              </a:ext>
            </a:extLst>
          </p:cNvPr>
          <p:cNvSpPr>
            <a:spLocks noChangeAspect="1"/>
          </p:cNvSpPr>
          <p:nvPr/>
        </p:nvSpPr>
        <p:spPr>
          <a:xfrm rot="21133084">
            <a:off x="2268943" y="681056"/>
            <a:ext cx="8317208" cy="5313198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  <a:gd name="connsiteX0" fmla="*/ 35243 w 6245848"/>
              <a:gd name="connsiteY0" fmla="*/ 2534971 h 4830276"/>
              <a:gd name="connsiteX1" fmla="*/ 1900096 w 6245848"/>
              <a:gd name="connsiteY1" fmla="*/ 19590 h 4830276"/>
              <a:gd name="connsiteX2" fmla="*/ 5859762 w 6245848"/>
              <a:gd name="connsiteY2" fmla="*/ 1119583 h 4830276"/>
              <a:gd name="connsiteX3" fmla="*/ 6189333 w 6245848"/>
              <a:gd name="connsiteY3" fmla="*/ 2782621 h 4830276"/>
              <a:gd name="connsiteX4" fmla="*/ 4817263 w 6245848"/>
              <a:gd name="connsiteY4" fmla="*/ 4701079 h 4830276"/>
              <a:gd name="connsiteX5" fmla="*/ 2049762 w 6245848"/>
              <a:gd name="connsiteY5" fmla="*/ 4281882 h 4830276"/>
              <a:gd name="connsiteX6" fmla="*/ 35243 w 6245848"/>
              <a:gd name="connsiteY6" fmla="*/ 2534971 h 4830276"/>
              <a:gd name="connsiteX0" fmla="*/ 586 w 6039083"/>
              <a:gd name="connsiteY0" fmla="*/ 2261252 h 4836812"/>
              <a:gd name="connsiteX1" fmla="*/ 1693331 w 6039083"/>
              <a:gd name="connsiteY1" fmla="*/ 26126 h 4836812"/>
              <a:gd name="connsiteX2" fmla="*/ 5652997 w 6039083"/>
              <a:gd name="connsiteY2" fmla="*/ 1126119 h 4836812"/>
              <a:gd name="connsiteX3" fmla="*/ 5982568 w 6039083"/>
              <a:gd name="connsiteY3" fmla="*/ 2789157 h 4836812"/>
              <a:gd name="connsiteX4" fmla="*/ 4610498 w 6039083"/>
              <a:gd name="connsiteY4" fmla="*/ 4707615 h 4836812"/>
              <a:gd name="connsiteX5" fmla="*/ 1842997 w 6039083"/>
              <a:gd name="connsiteY5" fmla="*/ 4288418 h 4836812"/>
              <a:gd name="connsiteX6" fmla="*/ 586 w 6039083"/>
              <a:gd name="connsiteY6" fmla="*/ 2261252 h 4836812"/>
              <a:gd name="connsiteX0" fmla="*/ 845 w 5743864"/>
              <a:gd name="connsiteY0" fmla="*/ 2289991 h 4837890"/>
              <a:gd name="connsiteX1" fmla="*/ 1398112 w 5743864"/>
              <a:gd name="connsiteY1" fmla="*/ 27204 h 4837890"/>
              <a:gd name="connsiteX2" fmla="*/ 5357778 w 5743864"/>
              <a:gd name="connsiteY2" fmla="*/ 1127197 h 4837890"/>
              <a:gd name="connsiteX3" fmla="*/ 5687349 w 5743864"/>
              <a:gd name="connsiteY3" fmla="*/ 2790235 h 4837890"/>
              <a:gd name="connsiteX4" fmla="*/ 4315279 w 5743864"/>
              <a:gd name="connsiteY4" fmla="*/ 4708693 h 4837890"/>
              <a:gd name="connsiteX5" fmla="*/ 1547778 w 5743864"/>
              <a:gd name="connsiteY5" fmla="*/ 4289496 h 4837890"/>
              <a:gd name="connsiteX6" fmla="*/ 845 w 5743864"/>
              <a:gd name="connsiteY6" fmla="*/ 2289991 h 4837890"/>
              <a:gd name="connsiteX0" fmla="*/ 1 w 5743020"/>
              <a:gd name="connsiteY0" fmla="*/ 2020334 h 4568233"/>
              <a:gd name="connsiteX1" fmla="*/ 1541415 w 5743020"/>
              <a:gd name="connsiteY1" fmla="*/ 36964 h 4568233"/>
              <a:gd name="connsiteX2" fmla="*/ 5356934 w 5743020"/>
              <a:gd name="connsiteY2" fmla="*/ 857540 h 4568233"/>
              <a:gd name="connsiteX3" fmla="*/ 5686505 w 5743020"/>
              <a:gd name="connsiteY3" fmla="*/ 2520578 h 4568233"/>
              <a:gd name="connsiteX4" fmla="*/ 4314435 w 5743020"/>
              <a:gd name="connsiteY4" fmla="*/ 4439036 h 4568233"/>
              <a:gd name="connsiteX5" fmla="*/ 1546934 w 5743020"/>
              <a:gd name="connsiteY5" fmla="*/ 4019839 h 4568233"/>
              <a:gd name="connsiteX6" fmla="*/ 1 w 5743020"/>
              <a:gd name="connsiteY6" fmla="*/ 2020334 h 4568233"/>
              <a:gd name="connsiteX0" fmla="*/ 1 w 5665302"/>
              <a:gd name="connsiteY0" fmla="*/ 2020334 h 4568233"/>
              <a:gd name="connsiteX1" fmla="*/ 1541415 w 5665302"/>
              <a:gd name="connsiteY1" fmla="*/ 36964 h 4568233"/>
              <a:gd name="connsiteX2" fmla="*/ 5356934 w 5665302"/>
              <a:gd name="connsiteY2" fmla="*/ 857540 h 4568233"/>
              <a:gd name="connsiteX3" fmla="*/ 5564254 w 5665302"/>
              <a:gd name="connsiteY3" fmla="*/ 2436439 h 4568233"/>
              <a:gd name="connsiteX4" fmla="*/ 4314435 w 5665302"/>
              <a:gd name="connsiteY4" fmla="*/ 4439036 h 4568233"/>
              <a:gd name="connsiteX5" fmla="*/ 1546934 w 5665302"/>
              <a:gd name="connsiteY5" fmla="*/ 4019839 h 4568233"/>
              <a:gd name="connsiteX6" fmla="*/ 1 w 5665302"/>
              <a:gd name="connsiteY6" fmla="*/ 2020334 h 4568233"/>
              <a:gd name="connsiteX0" fmla="*/ 1 w 5698512"/>
              <a:gd name="connsiteY0" fmla="*/ 2020334 h 4413393"/>
              <a:gd name="connsiteX1" fmla="*/ 1541415 w 5698512"/>
              <a:gd name="connsiteY1" fmla="*/ 36964 h 4413393"/>
              <a:gd name="connsiteX2" fmla="*/ 5356934 w 5698512"/>
              <a:gd name="connsiteY2" fmla="*/ 857540 h 4413393"/>
              <a:gd name="connsiteX3" fmla="*/ 5564254 w 5698512"/>
              <a:gd name="connsiteY3" fmla="*/ 2436439 h 4413393"/>
              <a:gd name="connsiteX4" fmla="*/ 4298427 w 5698512"/>
              <a:gd name="connsiteY4" fmla="*/ 4191496 h 4413393"/>
              <a:gd name="connsiteX5" fmla="*/ 1546934 w 5698512"/>
              <a:gd name="connsiteY5" fmla="*/ 4019839 h 4413393"/>
              <a:gd name="connsiteX6" fmla="*/ 1 w 5698512"/>
              <a:gd name="connsiteY6" fmla="*/ 2020334 h 441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8512" h="4413393">
                <a:moveTo>
                  <a:pt x="1" y="2020334"/>
                </a:moveTo>
                <a:cubicBezTo>
                  <a:pt x="-919" y="1356522"/>
                  <a:pt x="648593" y="230763"/>
                  <a:pt x="1541415" y="36964"/>
                </a:cubicBezTo>
                <a:cubicBezTo>
                  <a:pt x="2434237" y="-156835"/>
                  <a:pt x="4983264" y="455096"/>
                  <a:pt x="5356934" y="857540"/>
                </a:cubicBezTo>
                <a:cubicBezTo>
                  <a:pt x="5806804" y="1355234"/>
                  <a:pt x="5740672" y="1880780"/>
                  <a:pt x="5564254" y="2436439"/>
                </a:cubicBezTo>
                <a:cubicBezTo>
                  <a:pt x="5387836" y="2992098"/>
                  <a:pt x="4988355" y="3941619"/>
                  <a:pt x="4298427" y="4191496"/>
                </a:cubicBezTo>
                <a:cubicBezTo>
                  <a:pt x="3608499" y="4441373"/>
                  <a:pt x="2899562" y="4590407"/>
                  <a:pt x="1546934" y="4019839"/>
                </a:cubicBezTo>
                <a:cubicBezTo>
                  <a:pt x="651506" y="3658821"/>
                  <a:pt x="921" y="2684147"/>
                  <a:pt x="1" y="2020334"/>
                </a:cubicBez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PHẠM DUYÊN 3 - 9Slide.vn">
            <a:extLst>
              <a:ext uri="{FF2B5EF4-FFF2-40B4-BE49-F238E27FC236}">
                <a16:creationId xmlns:a16="http://schemas.microsoft.com/office/drawing/2014/main" id="{293363A2-BC85-4701-8A20-D2E4977306E3}"/>
              </a:ext>
            </a:extLst>
          </p:cNvPr>
          <p:cNvGrpSpPr>
            <a:grpSpLocks noChangeAspect="1"/>
          </p:cNvGrpSpPr>
          <p:nvPr/>
        </p:nvGrpSpPr>
        <p:grpSpPr>
          <a:xfrm rot="11031852">
            <a:off x="2412048" y="4370099"/>
            <a:ext cx="1926519" cy="1230883"/>
            <a:chOff x="7500982" y="517856"/>
            <a:chExt cx="1926519" cy="123088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1819B8A-EC12-4FFB-B863-138F10577A8C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14CF863-596E-468D-85B7-E6FB7A66356A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D1A138-FF35-4785-9A14-9D4B94215140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0CA740-90E7-4D64-8A6E-DF0B286A050C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AF5282-0D44-4C3A-A28C-46D54E8B2ABE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B811B7-C4EB-41A5-ADD1-4ADC88857A2C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7DD991-AE0B-4269-9DE5-24E0AE6467E6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PHẠM DUYÊN 4 - 9Slide.vn">
            <a:extLst>
              <a:ext uri="{FF2B5EF4-FFF2-40B4-BE49-F238E27FC236}">
                <a16:creationId xmlns:a16="http://schemas.microsoft.com/office/drawing/2014/main" id="{A8E8CF3E-3AA7-411D-8AB5-E9E2F2D0C99E}"/>
              </a:ext>
            </a:extLst>
          </p:cNvPr>
          <p:cNvGrpSpPr/>
          <p:nvPr/>
        </p:nvGrpSpPr>
        <p:grpSpPr>
          <a:xfrm rot="21170327">
            <a:off x="8441891" y="378159"/>
            <a:ext cx="1868921" cy="1326020"/>
            <a:chOff x="7503679" y="528180"/>
            <a:chExt cx="1868921" cy="132602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72B916-00AC-4B95-A2BD-ECD5AAE7B9BE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7A05ED1-D096-484A-8FE4-AD627CEBFACB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37DB58B-2B91-4931-9606-9C688BCC0E40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FDE3E5-70F6-4C65-B894-044E2600BFC3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9563B3-B30A-4092-B624-283AF9F750F0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6579AF-51CC-4C11-9D0B-44257745515E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ECEB3A-19F0-410B-A25E-310D8C663069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PHẠM DUYÊN 5 - 9Slide.vn">
            <a:extLst>
              <a:ext uri="{FF2B5EF4-FFF2-40B4-BE49-F238E27FC236}">
                <a16:creationId xmlns:a16="http://schemas.microsoft.com/office/drawing/2014/main" id="{E4687188-7148-47A0-AAC6-B7B42F75257E}"/>
              </a:ext>
            </a:extLst>
          </p:cNvPr>
          <p:cNvSpPr/>
          <p:nvPr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HẠM DUYÊN 6 - 9Slide.vn">
            <a:extLst>
              <a:ext uri="{FF2B5EF4-FFF2-40B4-BE49-F238E27FC236}">
                <a16:creationId xmlns:a16="http://schemas.microsoft.com/office/drawing/2014/main" id="{E0490BD2-515E-430D-A696-E83910134590}"/>
              </a:ext>
            </a:extLst>
          </p:cNvPr>
          <p:cNvSpPr/>
          <p:nvPr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PHẠM DUYÊN 7 - 9Slide.vn">
            <a:extLst>
              <a:ext uri="{FF2B5EF4-FFF2-40B4-BE49-F238E27FC236}">
                <a16:creationId xmlns:a16="http://schemas.microsoft.com/office/drawing/2014/main" id="{3150E1B5-7893-4ED3-9065-4F01B0F5A92F}"/>
              </a:ext>
            </a:extLst>
          </p:cNvPr>
          <p:cNvGrpSpPr/>
          <p:nvPr/>
        </p:nvGrpSpPr>
        <p:grpSpPr>
          <a:xfrm rot="10224190">
            <a:off x="574439" y="545562"/>
            <a:ext cx="919355" cy="503004"/>
            <a:chOff x="1152577" y="6105504"/>
            <a:chExt cx="919355" cy="50300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76B8905-131C-4790-84E9-B6CF325B9072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2BDF803-E141-4FA1-92F0-0DF949E6F306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PHẠM DUYÊN 8 - 9Slide.vn">
            <a:extLst>
              <a:ext uri="{FF2B5EF4-FFF2-40B4-BE49-F238E27FC236}">
                <a16:creationId xmlns:a16="http://schemas.microsoft.com/office/drawing/2014/main" id="{4B71E739-4E65-48E8-B299-DE6EF2095413}"/>
              </a:ext>
            </a:extLst>
          </p:cNvPr>
          <p:cNvSpPr/>
          <p:nvPr/>
        </p:nvSpPr>
        <p:spPr>
          <a:xfrm>
            <a:off x="9229728" y="-19050"/>
            <a:ext cx="2981322" cy="3284213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HẠM DUYÊN 9 - 9Slide.vn">
            <a:extLst>
              <a:ext uri="{FF2B5EF4-FFF2-40B4-BE49-F238E27FC236}">
                <a16:creationId xmlns:a16="http://schemas.microsoft.com/office/drawing/2014/main" id="{94138269-8E16-4352-91B0-7E0611A67AE0}"/>
              </a:ext>
            </a:extLst>
          </p:cNvPr>
          <p:cNvSpPr>
            <a:spLocks noChangeAspect="1"/>
          </p:cNvSpPr>
          <p:nvPr/>
        </p:nvSpPr>
        <p:spPr>
          <a:xfrm>
            <a:off x="0" y="4138024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HẠM DUYÊN 11 - 9Slide.vn">
            <a:extLst>
              <a:ext uri="{FF2B5EF4-FFF2-40B4-BE49-F238E27FC236}">
                <a16:creationId xmlns:a16="http://schemas.microsoft.com/office/drawing/2014/main" id="{A2E42054-7005-4762-9894-4C37A08E256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flipH="1">
            <a:off x="10534650" y="5010150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82D47-F953-4858-B3B1-5CAB7E8C9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28" y="1075895"/>
            <a:ext cx="5142130" cy="2571066"/>
          </a:xfrm>
          <a:prstGeom prst="rect">
            <a:avLst/>
          </a:prstGeom>
        </p:spPr>
      </p:pic>
      <p:pic>
        <p:nvPicPr>
          <p:cNvPr id="32" name="PHẠM DUYÊN 10 - 9Slide.vn">
            <a:extLst>
              <a:ext uri="{FF2B5EF4-FFF2-40B4-BE49-F238E27FC236}">
                <a16:creationId xmlns:a16="http://schemas.microsoft.com/office/drawing/2014/main" id="{2BA4916A-D53B-4235-A8ED-6B4D36EB5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695979" y="3284681"/>
            <a:ext cx="4206018" cy="4206018"/>
          </a:xfrm>
          <a:prstGeom prst="rect">
            <a:avLst/>
          </a:prstGeom>
        </p:spPr>
      </p:pic>
      <p:sp>
        <p:nvSpPr>
          <p:cNvPr id="33" name="PHẠM DUYÊN 3 - 9Slide.vn 2 - 9Slide.vn">
            <a:extLst>
              <a:ext uri="{FF2B5EF4-FFF2-40B4-BE49-F238E27FC236}">
                <a16:creationId xmlns:a16="http://schemas.microsoft.com/office/drawing/2014/main" id="{7636D044-6E05-4C7B-9D74-46E6CCD5A94C}"/>
              </a:ext>
            </a:extLst>
          </p:cNvPr>
          <p:cNvSpPr txBox="1"/>
          <p:nvPr/>
        </p:nvSpPr>
        <p:spPr>
          <a:xfrm>
            <a:off x="3521528" y="3516086"/>
            <a:ext cx="5748242" cy="9778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5400" spc="-180">
                <a:ln w="0" cap="rnd">
                  <a:noFill/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#9Slide02 Tieu de dai" panose="02000000000000000000" pitchFamily="2" charset="0"/>
              </a:rPr>
              <a:t>Ôn tập hình học</a:t>
            </a:r>
          </a:p>
        </p:txBody>
      </p:sp>
    </p:spTree>
    <p:extLst>
      <p:ext uri="{BB962C8B-B14F-4D97-AF65-F5344CB8AC3E}">
        <p14:creationId xmlns:p14="http://schemas.microsoft.com/office/powerpoint/2010/main" val="634242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E5E108-13DA-426F-83B6-F97387E51F7E}"/>
              </a:ext>
            </a:extLst>
          </p:cNvPr>
          <p:cNvGrpSpPr/>
          <p:nvPr/>
        </p:nvGrpSpPr>
        <p:grpSpPr>
          <a:xfrm>
            <a:off x="457200" y="381000"/>
            <a:ext cx="529493" cy="707886"/>
            <a:chOff x="1806355" y="2802652"/>
            <a:chExt cx="745981" cy="997311"/>
          </a:xfrm>
        </p:grpSpPr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E0E22DA2-535C-4921-B2E6-A86816DE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3" name="91">
              <a:extLst>
                <a:ext uri="{FF2B5EF4-FFF2-40B4-BE49-F238E27FC236}">
                  <a16:creationId xmlns:a16="http://schemas.microsoft.com/office/drawing/2014/main" id="{55D86FC7-1E17-425B-9F68-A6556DCA124F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31" name="PHẠM DUYÊN 3 - 9Slide.vn">
            <a:extLst>
              <a:ext uri="{FF2B5EF4-FFF2-40B4-BE49-F238E27FC236}">
                <a16:creationId xmlns:a16="http://schemas.microsoft.com/office/drawing/2014/main" id="{BF4FFA64-B822-41DA-A99D-387352AC84DA}"/>
              </a:ext>
            </a:extLst>
          </p:cNvPr>
          <p:cNvSpPr txBox="1"/>
          <p:nvPr/>
        </p:nvSpPr>
        <p:spPr>
          <a:xfrm>
            <a:off x="999388" y="401909"/>
            <a:ext cx="9372599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rgbClr val="EC7C31"/>
                </a:solidFill>
                <a:latin typeface="+mj-lt"/>
              </a:rPr>
              <a:t>a) Mỗi đồ vật dưới đây có dạng hình khối gì?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919A9A7-9AC8-419B-979D-9BDD2BFD3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6" t="6581" r="1563" b="36167"/>
          <a:stretch>
            <a:fillRect/>
          </a:stretch>
        </p:blipFill>
        <p:spPr>
          <a:xfrm>
            <a:off x="8122454" y="1285218"/>
            <a:ext cx="3548042" cy="2657828"/>
          </a:xfrm>
          <a:custGeom>
            <a:avLst/>
            <a:gdLst>
              <a:gd name="connsiteX0" fmla="*/ 373245 w 4210050"/>
              <a:gd name="connsiteY0" fmla="*/ 0 h 3153736"/>
              <a:gd name="connsiteX1" fmla="*/ 3836805 w 4210050"/>
              <a:gd name="connsiteY1" fmla="*/ 0 h 3153736"/>
              <a:gd name="connsiteX2" fmla="*/ 4210050 w 4210050"/>
              <a:gd name="connsiteY2" fmla="*/ 373245 h 3153736"/>
              <a:gd name="connsiteX3" fmla="*/ 4210050 w 4210050"/>
              <a:gd name="connsiteY3" fmla="*/ 2780491 h 3153736"/>
              <a:gd name="connsiteX4" fmla="*/ 3836805 w 4210050"/>
              <a:gd name="connsiteY4" fmla="*/ 3153736 h 3153736"/>
              <a:gd name="connsiteX5" fmla="*/ 373245 w 4210050"/>
              <a:gd name="connsiteY5" fmla="*/ 3153736 h 3153736"/>
              <a:gd name="connsiteX6" fmla="*/ 0 w 4210050"/>
              <a:gd name="connsiteY6" fmla="*/ 2780491 h 3153736"/>
              <a:gd name="connsiteX7" fmla="*/ 0 w 4210050"/>
              <a:gd name="connsiteY7" fmla="*/ 373245 h 3153736"/>
              <a:gd name="connsiteX8" fmla="*/ 373245 w 4210050"/>
              <a:gd name="connsiteY8" fmla="*/ 0 h 31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050" h="3153736">
                <a:moveTo>
                  <a:pt x="373245" y="0"/>
                </a:moveTo>
                <a:lnTo>
                  <a:pt x="3836805" y="0"/>
                </a:lnTo>
                <a:cubicBezTo>
                  <a:pt x="4042943" y="0"/>
                  <a:pt x="4210050" y="167107"/>
                  <a:pt x="4210050" y="373245"/>
                </a:cubicBezTo>
                <a:lnTo>
                  <a:pt x="4210050" y="2780491"/>
                </a:lnTo>
                <a:cubicBezTo>
                  <a:pt x="4210050" y="2986629"/>
                  <a:pt x="4042943" y="3153736"/>
                  <a:pt x="3836805" y="3153736"/>
                </a:cubicBezTo>
                <a:lnTo>
                  <a:pt x="373245" y="3153736"/>
                </a:lnTo>
                <a:cubicBezTo>
                  <a:pt x="167107" y="3153736"/>
                  <a:pt x="0" y="2986629"/>
                  <a:pt x="0" y="2780491"/>
                </a:cubicBezTo>
                <a:lnTo>
                  <a:pt x="0" y="373245"/>
                </a:lnTo>
                <a:cubicBezTo>
                  <a:pt x="0" y="167107"/>
                  <a:pt x="167107" y="0"/>
                  <a:pt x="373245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A376C59-4947-42D8-8F00-1A6712AFD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t="8155" r="61094" b="55533"/>
          <a:stretch>
            <a:fillRect/>
          </a:stretch>
        </p:blipFill>
        <p:spPr>
          <a:xfrm>
            <a:off x="2610676" y="1281214"/>
            <a:ext cx="2408174" cy="1685722"/>
          </a:xfrm>
          <a:custGeom>
            <a:avLst/>
            <a:gdLst>
              <a:gd name="connsiteX0" fmla="*/ 333382 w 2857500"/>
              <a:gd name="connsiteY0" fmla="*/ 0 h 2000250"/>
              <a:gd name="connsiteX1" fmla="*/ 2524118 w 2857500"/>
              <a:gd name="connsiteY1" fmla="*/ 0 h 2000250"/>
              <a:gd name="connsiteX2" fmla="*/ 2857500 w 2857500"/>
              <a:gd name="connsiteY2" fmla="*/ 333382 h 2000250"/>
              <a:gd name="connsiteX3" fmla="*/ 2857500 w 2857500"/>
              <a:gd name="connsiteY3" fmla="*/ 1666868 h 2000250"/>
              <a:gd name="connsiteX4" fmla="*/ 2524118 w 2857500"/>
              <a:gd name="connsiteY4" fmla="*/ 2000250 h 2000250"/>
              <a:gd name="connsiteX5" fmla="*/ 333382 w 2857500"/>
              <a:gd name="connsiteY5" fmla="*/ 2000250 h 2000250"/>
              <a:gd name="connsiteX6" fmla="*/ 0 w 2857500"/>
              <a:gd name="connsiteY6" fmla="*/ 1666868 h 2000250"/>
              <a:gd name="connsiteX7" fmla="*/ 0 w 2857500"/>
              <a:gd name="connsiteY7" fmla="*/ 333382 h 2000250"/>
              <a:gd name="connsiteX8" fmla="*/ 333382 w 2857500"/>
              <a:gd name="connsiteY8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0" h="2000250">
                <a:moveTo>
                  <a:pt x="333382" y="0"/>
                </a:moveTo>
                <a:lnTo>
                  <a:pt x="2524118" y="0"/>
                </a:lnTo>
                <a:cubicBezTo>
                  <a:pt x="2708240" y="0"/>
                  <a:pt x="2857500" y="149260"/>
                  <a:pt x="2857500" y="333382"/>
                </a:cubicBezTo>
                <a:lnTo>
                  <a:pt x="2857500" y="1666868"/>
                </a:lnTo>
                <a:cubicBezTo>
                  <a:pt x="2857500" y="1850990"/>
                  <a:pt x="2708240" y="2000250"/>
                  <a:pt x="2524118" y="2000250"/>
                </a:cubicBezTo>
                <a:lnTo>
                  <a:pt x="333382" y="2000250"/>
                </a:lnTo>
                <a:cubicBezTo>
                  <a:pt x="149260" y="2000250"/>
                  <a:pt x="0" y="1850990"/>
                  <a:pt x="0" y="1666868"/>
                </a:cubicBezTo>
                <a:lnTo>
                  <a:pt x="0" y="333382"/>
                </a:lnTo>
                <a:cubicBezTo>
                  <a:pt x="0" y="149260"/>
                  <a:pt x="149260" y="0"/>
                  <a:pt x="333382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5F622E-DECD-4EE3-89A8-854147FE1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1" t="40317" r="38906" b="5388"/>
          <a:stretch>
            <a:fillRect/>
          </a:stretch>
        </p:blipFill>
        <p:spPr>
          <a:xfrm>
            <a:off x="5807721" y="3130747"/>
            <a:ext cx="2215520" cy="2520556"/>
          </a:xfrm>
          <a:custGeom>
            <a:avLst/>
            <a:gdLst>
              <a:gd name="connsiteX0" fmla="*/ 438159 w 2628899"/>
              <a:gd name="connsiteY0" fmla="*/ 0 h 2990850"/>
              <a:gd name="connsiteX1" fmla="*/ 2190740 w 2628899"/>
              <a:gd name="connsiteY1" fmla="*/ 0 h 2990850"/>
              <a:gd name="connsiteX2" fmla="*/ 2628899 w 2628899"/>
              <a:gd name="connsiteY2" fmla="*/ 438159 h 2990850"/>
              <a:gd name="connsiteX3" fmla="*/ 2628899 w 2628899"/>
              <a:gd name="connsiteY3" fmla="*/ 2552691 h 2990850"/>
              <a:gd name="connsiteX4" fmla="*/ 2190740 w 2628899"/>
              <a:gd name="connsiteY4" fmla="*/ 2990850 h 2990850"/>
              <a:gd name="connsiteX5" fmla="*/ 438159 w 2628899"/>
              <a:gd name="connsiteY5" fmla="*/ 2990850 h 2990850"/>
              <a:gd name="connsiteX6" fmla="*/ 0 w 2628899"/>
              <a:gd name="connsiteY6" fmla="*/ 2552691 h 2990850"/>
              <a:gd name="connsiteX7" fmla="*/ 0 w 2628899"/>
              <a:gd name="connsiteY7" fmla="*/ 438159 h 2990850"/>
              <a:gd name="connsiteX8" fmla="*/ 438159 w 2628899"/>
              <a:gd name="connsiteY8" fmla="*/ 0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899" h="2990850">
                <a:moveTo>
                  <a:pt x="438159" y="0"/>
                </a:moveTo>
                <a:lnTo>
                  <a:pt x="2190740" y="0"/>
                </a:lnTo>
                <a:cubicBezTo>
                  <a:pt x="2432729" y="0"/>
                  <a:pt x="2628899" y="196170"/>
                  <a:pt x="2628899" y="438159"/>
                </a:cubicBezTo>
                <a:lnTo>
                  <a:pt x="2628899" y="2552691"/>
                </a:lnTo>
                <a:cubicBezTo>
                  <a:pt x="2628899" y="2794680"/>
                  <a:pt x="2432729" y="2990850"/>
                  <a:pt x="2190740" y="2990850"/>
                </a:cubicBezTo>
                <a:lnTo>
                  <a:pt x="438159" y="2990850"/>
                </a:lnTo>
                <a:cubicBezTo>
                  <a:pt x="196170" y="2990850"/>
                  <a:pt x="0" y="2794680"/>
                  <a:pt x="0" y="2552691"/>
                </a:cubicBezTo>
                <a:lnTo>
                  <a:pt x="0" y="438159"/>
                </a:lnTo>
                <a:cubicBezTo>
                  <a:pt x="0" y="196170"/>
                  <a:pt x="196170" y="0"/>
                  <a:pt x="438159" y="0"/>
                </a:cubicBez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26F3BEA-58B7-4EC1-93CB-EBA619AE5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55533" r="80000" b="6123"/>
          <a:stretch>
            <a:fillRect/>
          </a:stretch>
        </p:blipFill>
        <p:spPr>
          <a:xfrm>
            <a:off x="1225934" y="3899866"/>
            <a:ext cx="1669666" cy="1780050"/>
          </a:xfrm>
          <a:custGeom>
            <a:avLst/>
            <a:gdLst>
              <a:gd name="connsiteX0" fmla="*/ 330207 w 1981200"/>
              <a:gd name="connsiteY0" fmla="*/ 0 h 2112180"/>
              <a:gd name="connsiteX1" fmla="*/ 1650993 w 1981200"/>
              <a:gd name="connsiteY1" fmla="*/ 0 h 2112180"/>
              <a:gd name="connsiteX2" fmla="*/ 1981200 w 1981200"/>
              <a:gd name="connsiteY2" fmla="*/ 330207 h 2112180"/>
              <a:gd name="connsiteX3" fmla="*/ 1981200 w 1981200"/>
              <a:gd name="connsiteY3" fmla="*/ 1781973 h 2112180"/>
              <a:gd name="connsiteX4" fmla="*/ 1650993 w 1981200"/>
              <a:gd name="connsiteY4" fmla="*/ 2112180 h 2112180"/>
              <a:gd name="connsiteX5" fmla="*/ 330207 w 1981200"/>
              <a:gd name="connsiteY5" fmla="*/ 2112180 h 2112180"/>
              <a:gd name="connsiteX6" fmla="*/ 0 w 1981200"/>
              <a:gd name="connsiteY6" fmla="*/ 1781973 h 2112180"/>
              <a:gd name="connsiteX7" fmla="*/ 0 w 1981200"/>
              <a:gd name="connsiteY7" fmla="*/ 330207 h 2112180"/>
              <a:gd name="connsiteX8" fmla="*/ 330207 w 1981200"/>
              <a:gd name="connsiteY8" fmla="*/ 0 h 21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200" h="2112180">
                <a:moveTo>
                  <a:pt x="330207" y="0"/>
                </a:moveTo>
                <a:lnTo>
                  <a:pt x="1650993" y="0"/>
                </a:lnTo>
                <a:cubicBezTo>
                  <a:pt x="1833361" y="0"/>
                  <a:pt x="1981200" y="147839"/>
                  <a:pt x="1981200" y="330207"/>
                </a:cubicBezTo>
                <a:lnTo>
                  <a:pt x="1981200" y="1781973"/>
                </a:lnTo>
                <a:cubicBezTo>
                  <a:pt x="1981200" y="1964341"/>
                  <a:pt x="1833361" y="2112180"/>
                  <a:pt x="1650993" y="2112180"/>
                </a:cubicBezTo>
                <a:lnTo>
                  <a:pt x="330207" y="2112180"/>
                </a:lnTo>
                <a:cubicBezTo>
                  <a:pt x="147839" y="2112180"/>
                  <a:pt x="0" y="1964341"/>
                  <a:pt x="0" y="1781973"/>
                </a:cubicBezTo>
                <a:lnTo>
                  <a:pt x="0" y="330207"/>
                </a:lnTo>
                <a:cubicBezTo>
                  <a:pt x="0" y="147839"/>
                  <a:pt x="147839" y="0"/>
                  <a:pt x="330207" y="0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43" name="1">
            <a:extLst>
              <a:ext uri="{FF2B5EF4-FFF2-40B4-BE49-F238E27FC236}">
                <a16:creationId xmlns:a16="http://schemas.microsoft.com/office/drawing/2014/main" id="{C896EEA3-0F69-4B10-8C88-8D808852747D}"/>
              </a:ext>
            </a:extLst>
          </p:cNvPr>
          <p:cNvSpPr/>
          <p:nvPr/>
        </p:nvSpPr>
        <p:spPr>
          <a:xfrm>
            <a:off x="2295525" y="2964967"/>
            <a:ext cx="3038475" cy="660401"/>
          </a:xfrm>
          <a:prstGeom prst="roundRect">
            <a:avLst>
              <a:gd name="adj" fmla="val 11847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rgbClr val="FBDFC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1599BC-50F7-4EB3-8418-379986F263DE}"/>
              </a:ext>
            </a:extLst>
          </p:cNvPr>
          <p:cNvSpPr txBox="1"/>
          <p:nvPr/>
        </p:nvSpPr>
        <p:spPr>
          <a:xfrm>
            <a:off x="2387929" y="300278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Rô-bốt hút bụi</a:t>
            </a:r>
          </a:p>
        </p:txBody>
      </p:sp>
      <p:sp>
        <p:nvSpPr>
          <p:cNvPr id="45" name="1">
            <a:extLst>
              <a:ext uri="{FF2B5EF4-FFF2-40B4-BE49-F238E27FC236}">
                <a16:creationId xmlns:a16="http://schemas.microsoft.com/office/drawing/2014/main" id="{A861EE30-1838-4EDF-8096-D0206378CFAD}"/>
              </a:ext>
            </a:extLst>
          </p:cNvPr>
          <p:cNvSpPr/>
          <p:nvPr/>
        </p:nvSpPr>
        <p:spPr>
          <a:xfrm>
            <a:off x="716594" y="5629699"/>
            <a:ext cx="2653036" cy="660401"/>
          </a:xfrm>
          <a:prstGeom prst="roundRect">
            <a:avLst>
              <a:gd name="adj" fmla="val 11847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rgbClr val="FBDFC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F978F7-7407-46DA-80F8-4098005C16A5}"/>
              </a:ext>
            </a:extLst>
          </p:cNvPr>
          <p:cNvSpPr txBox="1"/>
          <p:nvPr/>
        </p:nvSpPr>
        <p:spPr>
          <a:xfrm>
            <a:off x="827875" y="5667512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Khối ru-bích</a:t>
            </a:r>
          </a:p>
        </p:txBody>
      </p:sp>
      <p:sp>
        <p:nvSpPr>
          <p:cNvPr id="47" name="1">
            <a:extLst>
              <a:ext uri="{FF2B5EF4-FFF2-40B4-BE49-F238E27FC236}">
                <a16:creationId xmlns:a16="http://schemas.microsoft.com/office/drawing/2014/main" id="{1699BB84-210C-421C-85BD-14E28501D567}"/>
              </a:ext>
            </a:extLst>
          </p:cNvPr>
          <p:cNvSpPr/>
          <p:nvPr/>
        </p:nvSpPr>
        <p:spPr>
          <a:xfrm>
            <a:off x="5307644" y="5631158"/>
            <a:ext cx="2653036" cy="660401"/>
          </a:xfrm>
          <a:prstGeom prst="roundRect">
            <a:avLst>
              <a:gd name="adj" fmla="val 11847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rgbClr val="FBDFC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278C29-8001-4482-AFEA-C97DBF1FA4FB}"/>
              </a:ext>
            </a:extLst>
          </p:cNvPr>
          <p:cNvSpPr txBox="1"/>
          <p:nvPr/>
        </p:nvSpPr>
        <p:spPr>
          <a:xfrm>
            <a:off x="5394079" y="5668971"/>
            <a:ext cx="2480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Quả địa cầu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6D8F6377-AE20-41AF-B503-661BC1562DA1}"/>
              </a:ext>
            </a:extLst>
          </p:cNvPr>
          <p:cNvSpPr/>
          <p:nvPr/>
        </p:nvSpPr>
        <p:spPr>
          <a:xfrm>
            <a:off x="9241179" y="3957340"/>
            <a:ext cx="1507546" cy="660401"/>
          </a:xfrm>
          <a:prstGeom prst="roundRect">
            <a:avLst>
              <a:gd name="adj" fmla="val 11847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rgbClr val="FBDFC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4084B0-F45D-439C-8380-27F5BFD63BA4}"/>
              </a:ext>
            </a:extLst>
          </p:cNvPr>
          <p:cNvSpPr txBox="1"/>
          <p:nvPr/>
        </p:nvSpPr>
        <p:spPr>
          <a:xfrm>
            <a:off x="9380842" y="3995153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Bể cá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1C7632-7569-413D-9B54-D0D8BECA0EC3}"/>
              </a:ext>
            </a:extLst>
          </p:cNvPr>
          <p:cNvGrpSpPr/>
          <p:nvPr/>
        </p:nvGrpSpPr>
        <p:grpSpPr>
          <a:xfrm>
            <a:off x="2295525" y="2964967"/>
            <a:ext cx="3038475" cy="660401"/>
            <a:chOff x="2501121" y="3853307"/>
            <a:chExt cx="3038475" cy="660401"/>
          </a:xfrm>
        </p:grpSpPr>
        <p:sp>
          <p:nvSpPr>
            <p:cNvPr id="52" name="1">
              <a:extLst>
                <a:ext uri="{FF2B5EF4-FFF2-40B4-BE49-F238E27FC236}">
                  <a16:creationId xmlns:a16="http://schemas.microsoft.com/office/drawing/2014/main" id="{DF9F9958-CFBC-4558-B4ED-C83F2D9AD65A}"/>
                </a:ext>
              </a:extLst>
            </p:cNvPr>
            <p:cNvSpPr/>
            <p:nvPr/>
          </p:nvSpPr>
          <p:spPr>
            <a:xfrm>
              <a:off x="2501121" y="3853307"/>
              <a:ext cx="3038475" cy="660401"/>
            </a:xfrm>
            <a:prstGeom prst="roundRect">
              <a:avLst>
                <a:gd name="adj" fmla="val 11847"/>
              </a:avLst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FBDFC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#9Slide01 Noi dung ngan" panose="00000600000000000000" pitchFamily="2" charset="0"/>
                <a:ea typeface="思源宋体 CN Light" panose="02020300000000000000" pitchFamily="18" charset="-122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8A06E1C-9D25-40EE-8151-DBA345C024C4}"/>
                </a:ext>
              </a:extLst>
            </p:cNvPr>
            <p:cNvSpPr txBox="1"/>
            <p:nvPr/>
          </p:nvSpPr>
          <p:spPr>
            <a:xfrm>
              <a:off x="3232322" y="3891120"/>
              <a:ext cx="1576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Khối trụ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F7DCE46-10A9-4BE2-A663-DFC5A4362983}"/>
              </a:ext>
            </a:extLst>
          </p:cNvPr>
          <p:cNvGrpSpPr/>
          <p:nvPr/>
        </p:nvGrpSpPr>
        <p:grpSpPr>
          <a:xfrm>
            <a:off x="8475715" y="3957340"/>
            <a:ext cx="3038475" cy="660401"/>
            <a:chOff x="2813911" y="3853307"/>
            <a:chExt cx="3038475" cy="660401"/>
          </a:xfrm>
        </p:grpSpPr>
        <p:sp>
          <p:nvSpPr>
            <p:cNvPr id="59" name="1">
              <a:extLst>
                <a:ext uri="{FF2B5EF4-FFF2-40B4-BE49-F238E27FC236}">
                  <a16:creationId xmlns:a16="http://schemas.microsoft.com/office/drawing/2014/main" id="{7015456D-D9BE-4D34-AE34-566BC7AFB787}"/>
                </a:ext>
              </a:extLst>
            </p:cNvPr>
            <p:cNvSpPr/>
            <p:nvPr/>
          </p:nvSpPr>
          <p:spPr>
            <a:xfrm>
              <a:off x="2813911" y="3853307"/>
              <a:ext cx="3038475" cy="660401"/>
            </a:xfrm>
            <a:prstGeom prst="roundRect">
              <a:avLst>
                <a:gd name="adj" fmla="val 11847"/>
              </a:avLst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FBDFC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-260" dirty="0">
                <a:latin typeface="#9Slide01 Noi dung ngan" panose="00000600000000000000" pitchFamily="2" charset="0"/>
                <a:ea typeface="思源宋体 CN Light" panose="02020300000000000000" pitchFamily="18" charset="-122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5ACE5D-8BE0-4BD7-B023-70522EC7508D}"/>
                </a:ext>
              </a:extLst>
            </p:cNvPr>
            <p:cNvSpPr txBox="1"/>
            <p:nvPr/>
          </p:nvSpPr>
          <p:spPr>
            <a:xfrm>
              <a:off x="2866721" y="3891120"/>
              <a:ext cx="2932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pc="-260">
                  <a:solidFill>
                    <a:srgbClr val="FF0000"/>
                  </a:solidFill>
                </a:rPr>
                <a:t>Khối hộp chữ nhật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E404C74-14DE-4077-B816-A2424D1AC2BA}"/>
              </a:ext>
            </a:extLst>
          </p:cNvPr>
          <p:cNvGrpSpPr/>
          <p:nvPr/>
        </p:nvGrpSpPr>
        <p:grpSpPr>
          <a:xfrm>
            <a:off x="523875" y="5629699"/>
            <a:ext cx="3038475" cy="660401"/>
            <a:chOff x="2501121" y="3853307"/>
            <a:chExt cx="3038475" cy="660401"/>
          </a:xfrm>
        </p:grpSpPr>
        <p:sp>
          <p:nvSpPr>
            <p:cNvPr id="64" name="1">
              <a:extLst>
                <a:ext uri="{FF2B5EF4-FFF2-40B4-BE49-F238E27FC236}">
                  <a16:creationId xmlns:a16="http://schemas.microsoft.com/office/drawing/2014/main" id="{86C8B384-13E4-4C5C-BD1E-DF8283961DFA}"/>
                </a:ext>
              </a:extLst>
            </p:cNvPr>
            <p:cNvSpPr/>
            <p:nvPr/>
          </p:nvSpPr>
          <p:spPr>
            <a:xfrm>
              <a:off x="2501121" y="3853307"/>
              <a:ext cx="3038475" cy="660401"/>
            </a:xfrm>
            <a:prstGeom prst="roundRect">
              <a:avLst>
                <a:gd name="adj" fmla="val 11847"/>
              </a:avLst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FBDFC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-180" dirty="0">
                <a:latin typeface="#9Slide01 Noi dung ngan" panose="00000600000000000000" pitchFamily="2" charset="0"/>
                <a:ea typeface="思源宋体 CN Light" panose="02020300000000000000" pitchFamily="18" charset="-122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404A9E0-7166-4AC1-9B9A-9D022C56877B}"/>
                </a:ext>
              </a:extLst>
            </p:cNvPr>
            <p:cNvSpPr txBox="1"/>
            <p:nvPr/>
          </p:nvSpPr>
          <p:spPr>
            <a:xfrm>
              <a:off x="2586846" y="3891120"/>
              <a:ext cx="28937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pc="-180">
                  <a:solidFill>
                    <a:srgbClr val="FF0000"/>
                  </a:solidFill>
                </a:rPr>
                <a:t>Khối lập phương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57D706F-1238-4155-A742-D9A614DE6AFE}"/>
              </a:ext>
            </a:extLst>
          </p:cNvPr>
          <p:cNvGrpSpPr/>
          <p:nvPr/>
        </p:nvGrpSpPr>
        <p:grpSpPr>
          <a:xfrm>
            <a:off x="5114925" y="5631158"/>
            <a:ext cx="3038475" cy="660401"/>
            <a:chOff x="2501121" y="3853307"/>
            <a:chExt cx="3038475" cy="660401"/>
          </a:xfrm>
        </p:grpSpPr>
        <p:sp>
          <p:nvSpPr>
            <p:cNvPr id="68" name="1">
              <a:extLst>
                <a:ext uri="{FF2B5EF4-FFF2-40B4-BE49-F238E27FC236}">
                  <a16:creationId xmlns:a16="http://schemas.microsoft.com/office/drawing/2014/main" id="{064A72A5-E653-4CF3-B78F-323903AC71A8}"/>
                </a:ext>
              </a:extLst>
            </p:cNvPr>
            <p:cNvSpPr/>
            <p:nvPr/>
          </p:nvSpPr>
          <p:spPr>
            <a:xfrm>
              <a:off x="2501121" y="3853307"/>
              <a:ext cx="3038475" cy="660401"/>
            </a:xfrm>
            <a:prstGeom prst="roundRect">
              <a:avLst>
                <a:gd name="adj" fmla="val 11847"/>
              </a:avLst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FBDFC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#9Slide01 Noi dung ngan" panose="00000600000000000000" pitchFamily="2" charset="0"/>
                <a:ea typeface="思源宋体 CN Light" panose="02020300000000000000" pitchFamily="18" charset="-122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281FC79-9BA4-43AF-997B-D3430C1FCD22}"/>
                </a:ext>
              </a:extLst>
            </p:cNvPr>
            <p:cNvSpPr txBox="1"/>
            <p:nvPr/>
          </p:nvSpPr>
          <p:spPr>
            <a:xfrm>
              <a:off x="3232322" y="3891120"/>
              <a:ext cx="1754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Khối cầu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5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 animBg="1"/>
      <p:bldP spid="43" grpId="1" animBg="1"/>
      <p:bldP spid="12" grpId="0"/>
      <p:bldP spid="45" grpId="0" animBg="1"/>
      <p:bldP spid="45" grpId="1" animBg="1"/>
      <p:bldP spid="46" grpId="0"/>
      <p:bldP spid="47" grpId="0" animBg="1"/>
      <p:bldP spid="47" grpId="1" animBg="1"/>
      <p:bldP spid="48" grpId="0"/>
      <p:bldP spid="49" grpId="0" animBg="1"/>
      <p:bldP spid="49" grpId="1" animBg="1"/>
      <p:bldP spid="50" grpId="0"/>
      <p:bldP spid="52" grpId="1" animBg="1"/>
      <p:bldP spid="59" grpId="0" animBg="1"/>
      <p:bldP spid="64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9978B123-B743-42E3-B74D-4BF3E1D2B5B1}"/>
              </a:ext>
            </a:extLst>
          </p:cNvPr>
          <p:cNvGrpSpPr/>
          <p:nvPr/>
        </p:nvGrpSpPr>
        <p:grpSpPr>
          <a:xfrm>
            <a:off x="457200" y="381000"/>
            <a:ext cx="529493" cy="707886"/>
            <a:chOff x="1806355" y="2802652"/>
            <a:chExt cx="745981" cy="997311"/>
          </a:xfrm>
        </p:grpSpPr>
        <p:sp>
          <p:nvSpPr>
            <p:cNvPr id="83" name="Oval 9">
              <a:extLst>
                <a:ext uri="{FF2B5EF4-FFF2-40B4-BE49-F238E27FC236}">
                  <a16:creationId xmlns:a16="http://schemas.microsoft.com/office/drawing/2014/main" id="{95CF212A-B282-4FDC-9090-DBDD7FC0D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84" name="91">
              <a:extLst>
                <a:ext uri="{FF2B5EF4-FFF2-40B4-BE49-F238E27FC236}">
                  <a16:creationId xmlns:a16="http://schemas.microsoft.com/office/drawing/2014/main" id="{0AE717F2-0EE8-4240-9D3F-FFE6EB17DE7B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85" name="PHẠM DUYÊN 3 - 9Slide.vn">
            <a:extLst>
              <a:ext uri="{FF2B5EF4-FFF2-40B4-BE49-F238E27FC236}">
                <a16:creationId xmlns:a16="http://schemas.microsoft.com/office/drawing/2014/main" id="{87F4AE5C-A457-4E56-86A3-BAF42B9BC54D}"/>
              </a:ext>
            </a:extLst>
          </p:cNvPr>
          <p:cNvSpPr txBox="1"/>
          <p:nvPr/>
        </p:nvSpPr>
        <p:spPr>
          <a:xfrm>
            <a:off x="999388" y="401909"/>
            <a:ext cx="9372599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rgbClr val="EC7C31"/>
                </a:solidFill>
                <a:latin typeface="+mj-lt"/>
              </a:rPr>
              <a:t>b) Chọn hình thích hợp đặt vào dấu "</a:t>
            </a:r>
            <a:r>
              <a:rPr lang="en-US" sz="3600" spc="-20">
                <a:solidFill>
                  <a:srgbClr val="FF0000"/>
                </a:solidFill>
                <a:latin typeface="+mj-lt"/>
              </a:rPr>
              <a:t>?</a:t>
            </a:r>
            <a:r>
              <a:rPr lang="en-US" sz="3600" spc="-20">
                <a:solidFill>
                  <a:srgbClr val="EC7C31"/>
                </a:solidFill>
                <a:latin typeface="+mj-lt"/>
              </a:rPr>
              <a:t>"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789D3D-1D56-4253-BF7D-CA8AEEF71F6A}"/>
              </a:ext>
            </a:extLst>
          </p:cNvPr>
          <p:cNvGrpSpPr/>
          <p:nvPr/>
        </p:nvGrpSpPr>
        <p:grpSpPr>
          <a:xfrm>
            <a:off x="706066" y="1616130"/>
            <a:ext cx="10876334" cy="1050870"/>
            <a:chOff x="2071687" y="1447800"/>
            <a:chExt cx="8765382" cy="8469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BE8649-FE38-4517-BDE2-3C92F34B19D1}"/>
                </a:ext>
              </a:extLst>
            </p:cNvPr>
            <p:cNvGrpSpPr/>
            <p:nvPr/>
          </p:nvGrpSpPr>
          <p:grpSpPr>
            <a:xfrm>
              <a:off x="2071687" y="1447800"/>
              <a:ext cx="8765382" cy="814388"/>
              <a:chOff x="2071687" y="2386012"/>
              <a:chExt cx="8765382" cy="814388"/>
            </a:xfrm>
          </p:grpSpPr>
          <p:sp>
            <p:nvSpPr>
              <p:cNvPr id="5" name="Cube 4">
                <a:extLst>
                  <a:ext uri="{FF2B5EF4-FFF2-40B4-BE49-F238E27FC236}">
                    <a16:creationId xmlns:a16="http://schemas.microsoft.com/office/drawing/2014/main" id="{01AE3CC4-9F76-4AF1-A0E5-DFC7BF0B0F6D}"/>
                  </a:ext>
                </a:extLst>
              </p:cNvPr>
              <p:cNvSpPr/>
              <p:nvPr/>
            </p:nvSpPr>
            <p:spPr>
              <a:xfrm>
                <a:off x="2071687" y="2386012"/>
                <a:ext cx="609600" cy="814388"/>
              </a:xfrm>
              <a:prstGeom prst="cube">
                <a:avLst/>
              </a:prstGeom>
              <a:solidFill>
                <a:srgbClr val="E03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ylinder 5">
                <a:extLst>
                  <a:ext uri="{FF2B5EF4-FFF2-40B4-BE49-F238E27FC236}">
                    <a16:creationId xmlns:a16="http://schemas.microsoft.com/office/drawing/2014/main" id="{A3ACB60E-6A08-4357-8F53-F862DF2E0223}"/>
                  </a:ext>
                </a:extLst>
              </p:cNvPr>
              <p:cNvSpPr/>
              <p:nvPr/>
            </p:nvSpPr>
            <p:spPr>
              <a:xfrm>
                <a:off x="2804030" y="2557461"/>
                <a:ext cx="609600" cy="633413"/>
              </a:xfrm>
              <a:prstGeom prst="ca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97907FB4-01F5-4055-B6A8-B4C0119D27DB}"/>
                  </a:ext>
                </a:extLst>
              </p:cNvPr>
              <p:cNvSpPr/>
              <p:nvPr/>
            </p:nvSpPr>
            <p:spPr>
              <a:xfrm>
                <a:off x="3536373" y="2555080"/>
                <a:ext cx="626269" cy="626269"/>
              </a:xfrm>
              <a:prstGeom prst="cub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F6673C0-34B2-4161-BF42-454A6ABDCBEA}"/>
                  </a:ext>
                </a:extLst>
              </p:cNvPr>
              <p:cNvSpPr/>
              <p:nvPr/>
            </p:nvSpPr>
            <p:spPr>
              <a:xfrm>
                <a:off x="4285385" y="2557463"/>
                <a:ext cx="626269" cy="626269"/>
              </a:xfrm>
              <a:prstGeom prst="ellipse">
                <a:avLst/>
              </a:prstGeom>
              <a:gradFill>
                <a:gsLst>
                  <a:gs pos="22000">
                    <a:srgbClr val="618CC9"/>
                  </a:gs>
                  <a:gs pos="71000">
                    <a:srgbClr val="C7D1EC"/>
                  </a:gs>
                </a:gsLst>
                <a:lin ang="13500000" scaled="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1FE47B8E-9C4B-4D1F-BD53-53A7E4873DB1}"/>
                  </a:ext>
                </a:extLst>
              </p:cNvPr>
              <p:cNvSpPr/>
              <p:nvPr/>
            </p:nvSpPr>
            <p:spPr>
              <a:xfrm>
                <a:off x="5034397" y="2386012"/>
                <a:ext cx="609600" cy="814388"/>
              </a:xfrm>
              <a:prstGeom prst="cube">
                <a:avLst/>
              </a:prstGeom>
              <a:solidFill>
                <a:srgbClr val="E03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Cylinder 91">
                <a:extLst>
                  <a:ext uri="{FF2B5EF4-FFF2-40B4-BE49-F238E27FC236}">
                    <a16:creationId xmlns:a16="http://schemas.microsoft.com/office/drawing/2014/main" id="{565BCDE5-8943-4B7C-8171-1A23E8D57991}"/>
                  </a:ext>
                </a:extLst>
              </p:cNvPr>
              <p:cNvSpPr/>
              <p:nvPr/>
            </p:nvSpPr>
            <p:spPr>
              <a:xfrm>
                <a:off x="5766740" y="2557461"/>
                <a:ext cx="609600" cy="633413"/>
              </a:xfrm>
              <a:prstGeom prst="ca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3CD7E76A-9B2B-4252-83A3-9FEABC8A6257}"/>
                  </a:ext>
                </a:extLst>
              </p:cNvPr>
              <p:cNvSpPr/>
              <p:nvPr/>
            </p:nvSpPr>
            <p:spPr>
              <a:xfrm>
                <a:off x="6499083" y="2555080"/>
                <a:ext cx="626269" cy="626269"/>
              </a:xfrm>
              <a:prstGeom prst="cub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905A3B0-89F6-410E-B7C2-F0317F9B61D1}"/>
                  </a:ext>
                </a:extLst>
              </p:cNvPr>
              <p:cNvSpPr/>
              <p:nvPr/>
            </p:nvSpPr>
            <p:spPr>
              <a:xfrm>
                <a:off x="7248095" y="2557463"/>
                <a:ext cx="626269" cy="626269"/>
              </a:xfrm>
              <a:prstGeom prst="ellipse">
                <a:avLst/>
              </a:prstGeom>
              <a:gradFill>
                <a:gsLst>
                  <a:gs pos="22000">
                    <a:srgbClr val="618CC9"/>
                  </a:gs>
                  <a:gs pos="71000">
                    <a:srgbClr val="C7D1EC"/>
                  </a:gs>
                </a:gsLst>
                <a:lin ang="13500000" scaled="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E41C8F32-20BA-4E5D-A4FE-EFC8420F4B12}"/>
                  </a:ext>
                </a:extLst>
              </p:cNvPr>
              <p:cNvSpPr/>
              <p:nvPr/>
            </p:nvSpPr>
            <p:spPr>
              <a:xfrm>
                <a:off x="7997107" y="2386012"/>
                <a:ext cx="609600" cy="814388"/>
              </a:xfrm>
              <a:prstGeom prst="cube">
                <a:avLst/>
              </a:prstGeom>
              <a:solidFill>
                <a:srgbClr val="E03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Cylinder 95">
                <a:extLst>
                  <a:ext uri="{FF2B5EF4-FFF2-40B4-BE49-F238E27FC236}">
                    <a16:creationId xmlns:a16="http://schemas.microsoft.com/office/drawing/2014/main" id="{ADD4EC0B-6D2F-4E70-B5D1-50F5DB93FB79}"/>
                  </a:ext>
                </a:extLst>
              </p:cNvPr>
              <p:cNvSpPr/>
              <p:nvPr/>
            </p:nvSpPr>
            <p:spPr>
              <a:xfrm>
                <a:off x="8729450" y="2557461"/>
                <a:ext cx="609600" cy="633413"/>
              </a:xfrm>
              <a:prstGeom prst="ca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33AF8E7C-BD4C-451B-B28D-B1E07B2D583C}"/>
                  </a:ext>
                </a:extLst>
              </p:cNvPr>
              <p:cNvSpPr/>
              <p:nvPr/>
            </p:nvSpPr>
            <p:spPr>
              <a:xfrm>
                <a:off x="9461793" y="2555080"/>
                <a:ext cx="626269" cy="626269"/>
              </a:xfrm>
              <a:prstGeom prst="cub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EE1DEB3-D9C0-4759-B34E-4CAE70C6B594}"/>
                  </a:ext>
                </a:extLst>
              </p:cNvPr>
              <p:cNvSpPr/>
              <p:nvPr/>
            </p:nvSpPr>
            <p:spPr>
              <a:xfrm>
                <a:off x="10210800" y="2557463"/>
                <a:ext cx="626269" cy="626269"/>
              </a:xfrm>
              <a:prstGeom prst="ellipse">
                <a:avLst/>
              </a:prstGeom>
              <a:gradFill>
                <a:gsLst>
                  <a:gs pos="22000">
                    <a:srgbClr val="618CC9"/>
                  </a:gs>
                  <a:gs pos="71000">
                    <a:srgbClr val="C7D1EC"/>
                  </a:gs>
                </a:gsLst>
                <a:lin ang="13500000" scaled="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19F344-4392-45E4-894F-4C465E4F6AF8}"/>
                </a:ext>
              </a:extLst>
            </p:cNvPr>
            <p:cNvSpPr txBox="1"/>
            <p:nvPr/>
          </p:nvSpPr>
          <p:spPr>
            <a:xfrm>
              <a:off x="9584094" y="1586825"/>
              <a:ext cx="4347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00C190-BE6E-473A-8431-8190697DA665}"/>
              </a:ext>
            </a:extLst>
          </p:cNvPr>
          <p:cNvGrpSpPr/>
          <p:nvPr/>
        </p:nvGrpSpPr>
        <p:grpSpPr>
          <a:xfrm>
            <a:off x="1476375" y="3485284"/>
            <a:ext cx="1387119" cy="1108802"/>
            <a:chOff x="1476375" y="3485284"/>
            <a:chExt cx="1387119" cy="1108802"/>
          </a:xfrm>
        </p:grpSpPr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D037767F-55F2-4DB4-BAD6-5DF7C551C99D}"/>
                </a:ext>
              </a:extLst>
            </p:cNvPr>
            <p:cNvSpPr/>
            <p:nvPr/>
          </p:nvSpPr>
          <p:spPr>
            <a:xfrm>
              <a:off x="2107086" y="3485284"/>
              <a:ext cx="756408" cy="1010516"/>
            </a:xfrm>
            <a:prstGeom prst="cube">
              <a:avLst/>
            </a:prstGeom>
            <a:solidFill>
              <a:srgbClr val="E03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735E1D-04ED-4277-AA3D-8CACFAA0543B}"/>
                </a:ext>
              </a:extLst>
            </p:cNvPr>
            <p:cNvSpPr txBox="1"/>
            <p:nvPr/>
          </p:nvSpPr>
          <p:spPr>
            <a:xfrm>
              <a:off x="1476375" y="3886200"/>
              <a:ext cx="7741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5757EA-FF9C-4DC3-AE5D-D26C9C596986}"/>
              </a:ext>
            </a:extLst>
          </p:cNvPr>
          <p:cNvGrpSpPr/>
          <p:nvPr/>
        </p:nvGrpSpPr>
        <p:grpSpPr>
          <a:xfrm>
            <a:off x="6705600" y="3677005"/>
            <a:ext cx="1404802" cy="917081"/>
            <a:chOff x="6705600" y="3677005"/>
            <a:chExt cx="1404802" cy="91708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7DFA81C4-A0D4-4225-82F2-FE4F3BF0BC3D}"/>
                </a:ext>
              </a:extLst>
            </p:cNvPr>
            <p:cNvSpPr/>
            <p:nvPr/>
          </p:nvSpPr>
          <p:spPr>
            <a:xfrm>
              <a:off x="7333308" y="3677005"/>
              <a:ext cx="777094" cy="777092"/>
            </a:xfrm>
            <a:prstGeom prst="cub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219DED0-C68B-4951-963F-4BAE373119F5}"/>
                </a:ext>
              </a:extLst>
            </p:cNvPr>
            <p:cNvSpPr txBox="1"/>
            <p:nvPr/>
          </p:nvSpPr>
          <p:spPr>
            <a:xfrm>
              <a:off x="6705600" y="3886200"/>
              <a:ext cx="7741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2971ED-E963-4416-889E-4334DC5F4013}"/>
              </a:ext>
            </a:extLst>
          </p:cNvPr>
          <p:cNvGrpSpPr/>
          <p:nvPr/>
        </p:nvGrpSpPr>
        <p:grpSpPr>
          <a:xfrm>
            <a:off x="9360460" y="3679388"/>
            <a:ext cx="1383740" cy="914698"/>
            <a:chOff x="9360460" y="3679388"/>
            <a:chExt cx="1383740" cy="91469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7A83A04-333F-494F-8FEC-6415EE20B558}"/>
                </a:ext>
              </a:extLst>
            </p:cNvPr>
            <p:cNvSpPr/>
            <p:nvPr/>
          </p:nvSpPr>
          <p:spPr>
            <a:xfrm>
              <a:off x="9967106" y="3679388"/>
              <a:ext cx="777094" cy="777092"/>
            </a:xfrm>
            <a:prstGeom prst="ellipse">
              <a:avLst/>
            </a:prstGeom>
            <a:gradFill>
              <a:gsLst>
                <a:gs pos="22000">
                  <a:srgbClr val="618CC9"/>
                </a:gs>
                <a:gs pos="71000">
                  <a:srgbClr val="C7D1EC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264868D-C7E8-4FDD-BA6A-F8959AC835F3}"/>
                </a:ext>
              </a:extLst>
            </p:cNvPr>
            <p:cNvSpPr txBox="1"/>
            <p:nvPr/>
          </p:nvSpPr>
          <p:spPr>
            <a:xfrm>
              <a:off x="9360460" y="3886200"/>
              <a:ext cx="7741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D3D033-DF6D-4AB2-B60E-2A28B3C3353F}"/>
              </a:ext>
            </a:extLst>
          </p:cNvPr>
          <p:cNvGrpSpPr/>
          <p:nvPr/>
        </p:nvGrpSpPr>
        <p:grpSpPr>
          <a:xfrm>
            <a:off x="4114800" y="3678526"/>
            <a:ext cx="1361805" cy="915560"/>
            <a:chOff x="4114800" y="3678526"/>
            <a:chExt cx="1361805" cy="915560"/>
          </a:xfrm>
        </p:grpSpPr>
        <p:sp>
          <p:nvSpPr>
            <p:cNvPr id="109" name="Cylinder 108">
              <a:extLst>
                <a:ext uri="{FF2B5EF4-FFF2-40B4-BE49-F238E27FC236}">
                  <a16:creationId xmlns:a16="http://schemas.microsoft.com/office/drawing/2014/main" id="{2D4399ED-68D0-4E7F-BE38-FC054E5FF94F}"/>
                </a:ext>
              </a:extLst>
            </p:cNvPr>
            <p:cNvSpPr/>
            <p:nvPr/>
          </p:nvSpPr>
          <p:spPr>
            <a:xfrm>
              <a:off x="4720197" y="3678526"/>
              <a:ext cx="756408" cy="785956"/>
            </a:xfrm>
            <a:prstGeom prst="ca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C4E0D28-6AF8-481C-923A-75241A82B138}"/>
                </a:ext>
              </a:extLst>
            </p:cNvPr>
            <p:cNvSpPr txBox="1"/>
            <p:nvPr/>
          </p:nvSpPr>
          <p:spPr>
            <a:xfrm>
              <a:off x="4114800" y="3886200"/>
              <a:ext cx="7741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B.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B7476C38-5DF3-4594-AE3E-24D24E44474E}"/>
              </a:ext>
            </a:extLst>
          </p:cNvPr>
          <p:cNvSpPr/>
          <p:nvPr/>
        </p:nvSpPr>
        <p:spPr>
          <a:xfrm>
            <a:off x="6687170" y="3926573"/>
            <a:ext cx="618002" cy="6180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08276FB-EDD3-4623-8EDB-AB405D8A1024}"/>
              </a:ext>
            </a:extLst>
          </p:cNvPr>
          <p:cNvGrpSpPr/>
          <p:nvPr/>
        </p:nvGrpSpPr>
        <p:grpSpPr>
          <a:xfrm>
            <a:off x="457200" y="346075"/>
            <a:ext cx="529493" cy="707886"/>
            <a:chOff x="1806355" y="2753448"/>
            <a:chExt cx="745981" cy="997311"/>
          </a:xfrm>
        </p:grpSpPr>
        <p:sp>
          <p:nvSpPr>
            <p:cNvPr id="31" name="Oval 9">
              <a:extLst>
                <a:ext uri="{FF2B5EF4-FFF2-40B4-BE49-F238E27FC236}">
                  <a16:creationId xmlns:a16="http://schemas.microsoft.com/office/drawing/2014/main" id="{D8F9AAD8-A527-4273-8A0C-38D1D1769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32" name="91">
              <a:extLst>
                <a:ext uri="{FF2B5EF4-FFF2-40B4-BE49-F238E27FC236}">
                  <a16:creationId xmlns:a16="http://schemas.microsoft.com/office/drawing/2014/main" id="{C25A9163-E46A-4E0A-8CB2-86838897EB7A}"/>
                </a:ext>
              </a:extLst>
            </p:cNvPr>
            <p:cNvSpPr txBox="1"/>
            <p:nvPr/>
          </p:nvSpPr>
          <p:spPr>
            <a:xfrm>
              <a:off x="1851152" y="2753448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33" name="PHẠM DUYÊN 3 - 9Slide.vn">
            <a:extLst>
              <a:ext uri="{FF2B5EF4-FFF2-40B4-BE49-F238E27FC236}">
                <a16:creationId xmlns:a16="http://schemas.microsoft.com/office/drawing/2014/main" id="{8296D64F-204C-4842-93D5-73720B7925BD}"/>
              </a:ext>
            </a:extLst>
          </p:cNvPr>
          <p:cNvSpPr txBox="1"/>
          <p:nvPr/>
        </p:nvSpPr>
        <p:spPr>
          <a:xfrm>
            <a:off x="999389" y="401909"/>
            <a:ext cx="6239612" cy="12299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rgbClr val="EC7C31"/>
                </a:solidFill>
                <a:latin typeface="+mj-lt"/>
              </a:rPr>
              <a:t>Nêu tên ba điểm thẳng hàng có trong hình bên.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957A2A-732F-46A3-9888-A53CA6C87FD3}"/>
              </a:ext>
            </a:extLst>
          </p:cNvPr>
          <p:cNvGrpSpPr/>
          <p:nvPr/>
        </p:nvGrpSpPr>
        <p:grpSpPr>
          <a:xfrm>
            <a:off x="6974501" y="1156683"/>
            <a:ext cx="4728502" cy="4101117"/>
            <a:chOff x="6777698" y="497563"/>
            <a:chExt cx="4728502" cy="41011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A31104F-AF3C-4E72-9644-8C84FA6CBBF3}"/>
                </a:ext>
              </a:extLst>
            </p:cNvPr>
            <p:cNvGrpSpPr/>
            <p:nvPr/>
          </p:nvGrpSpPr>
          <p:grpSpPr>
            <a:xfrm>
              <a:off x="7258118" y="1088886"/>
              <a:ext cx="3671063" cy="3203554"/>
              <a:chOff x="7260044" y="1079240"/>
              <a:chExt cx="3671063" cy="3203554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43C1757-0899-4A5C-A657-22EA97DC09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53300" y="1195803"/>
                <a:ext cx="1762431" cy="3022472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ED4EA15-C75B-4612-97C0-77FE785CF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13520" y="1172943"/>
                <a:ext cx="1762431" cy="3022472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02051ED-8465-4B0E-9A2A-A1F19362B881}"/>
                  </a:ext>
                </a:extLst>
              </p:cNvPr>
              <p:cNvCxnSpPr>
                <a:cxnSpLocks/>
                <a:stCxn id="41" idx="6"/>
                <a:endCxn id="43" idx="2"/>
              </p:cNvCxnSpPr>
              <p:nvPr/>
            </p:nvCxnSpPr>
            <p:spPr>
              <a:xfrm>
                <a:off x="7459098" y="4183267"/>
                <a:ext cx="3272955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EE9E5D4-2130-4AA1-89E5-5D1BBB17EB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7120" y="2684179"/>
                <a:ext cx="2557615" cy="1461101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825DFB6-7692-475C-AB15-C8150078BB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0482" y="2678611"/>
                <a:ext cx="2557615" cy="1461101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396CD00-A3CD-475E-A637-998D2367896C}"/>
                  </a:ext>
                </a:extLst>
              </p:cNvPr>
              <p:cNvSpPr/>
              <p:nvPr/>
            </p:nvSpPr>
            <p:spPr>
              <a:xfrm>
                <a:off x="9033240" y="1079240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DFE3AD2-77CF-4B8A-9F64-812FF4F75BDB}"/>
                  </a:ext>
                </a:extLst>
              </p:cNvPr>
              <p:cNvSpPr/>
              <p:nvPr/>
            </p:nvSpPr>
            <p:spPr>
              <a:xfrm>
                <a:off x="7260044" y="4083740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AB549E4-60D3-4346-B82A-2290F4734235}"/>
                  </a:ext>
                </a:extLst>
              </p:cNvPr>
              <p:cNvSpPr/>
              <p:nvPr/>
            </p:nvSpPr>
            <p:spPr>
              <a:xfrm>
                <a:off x="10732053" y="4083740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DBEB67D-BDB4-4731-9E83-62790C063954}"/>
                  </a:ext>
                </a:extLst>
              </p:cNvPr>
              <p:cNvSpPr/>
              <p:nvPr/>
            </p:nvSpPr>
            <p:spPr>
              <a:xfrm>
                <a:off x="8151584" y="2593354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64ACCCE-D022-4B27-B13E-F8998855881F}"/>
                  </a:ext>
                </a:extLst>
              </p:cNvPr>
              <p:cNvSpPr/>
              <p:nvPr/>
            </p:nvSpPr>
            <p:spPr>
              <a:xfrm>
                <a:off x="9887115" y="2593354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A58A451-27A3-442C-A99E-C859B86155B8}"/>
                  </a:ext>
                </a:extLst>
              </p:cNvPr>
              <p:cNvSpPr/>
              <p:nvPr/>
            </p:nvSpPr>
            <p:spPr>
              <a:xfrm>
                <a:off x="9002354" y="3076748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633F44-BB29-42A5-A677-77D706F464AA}"/>
                </a:ext>
              </a:extLst>
            </p:cNvPr>
            <p:cNvSpPr txBox="1"/>
            <p:nvPr/>
          </p:nvSpPr>
          <p:spPr>
            <a:xfrm>
              <a:off x="8850038" y="497563"/>
              <a:ext cx="5616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9D604D"/>
                  </a:solidFill>
                  <a:latin typeface="+mj-lt"/>
                </a:rPr>
                <a:t>A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2BCCB26-EA34-4CED-BFF7-94C6F4095C02}"/>
                </a:ext>
              </a:extLst>
            </p:cNvPr>
            <p:cNvSpPr txBox="1"/>
            <p:nvPr/>
          </p:nvSpPr>
          <p:spPr>
            <a:xfrm>
              <a:off x="10178094" y="2282819"/>
              <a:ext cx="5616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9D604D"/>
                  </a:solidFill>
                  <a:latin typeface="+mj-lt"/>
                </a:rPr>
                <a:t>M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2F36274-E56F-42FB-8BA0-99038063CCB3}"/>
                </a:ext>
              </a:extLst>
            </p:cNvPr>
            <p:cNvSpPr txBox="1"/>
            <p:nvPr/>
          </p:nvSpPr>
          <p:spPr>
            <a:xfrm>
              <a:off x="7558359" y="2264158"/>
              <a:ext cx="5616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9D604D"/>
                  </a:solidFill>
                  <a:latin typeface="+mj-lt"/>
                </a:rPr>
                <a:t>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47A3F6B-6951-4526-B2FC-6594BDE2D4E8}"/>
                </a:ext>
              </a:extLst>
            </p:cNvPr>
            <p:cNvSpPr txBox="1"/>
            <p:nvPr/>
          </p:nvSpPr>
          <p:spPr>
            <a:xfrm>
              <a:off x="10944595" y="3890794"/>
              <a:ext cx="5616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9D604D"/>
                  </a:solidFill>
                  <a:latin typeface="+mj-lt"/>
                </a:rPr>
                <a:t>C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2F5554B-DC1D-4BEF-B4EC-77102C9EAF9C}"/>
                </a:ext>
              </a:extLst>
            </p:cNvPr>
            <p:cNvSpPr txBox="1"/>
            <p:nvPr/>
          </p:nvSpPr>
          <p:spPr>
            <a:xfrm>
              <a:off x="6777698" y="3872133"/>
              <a:ext cx="5616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9D604D"/>
                  </a:solidFill>
                  <a:latin typeface="+mj-lt"/>
                </a:rPr>
                <a:t>B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B1518AC-DFBB-4694-8F52-F3CB5F8682FD}"/>
                </a:ext>
              </a:extLst>
            </p:cNvPr>
            <p:cNvSpPr txBox="1"/>
            <p:nvPr/>
          </p:nvSpPr>
          <p:spPr>
            <a:xfrm>
              <a:off x="8812715" y="2490404"/>
              <a:ext cx="5616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9D604D"/>
                  </a:solidFill>
                  <a:latin typeface="+mj-lt"/>
                </a:rPr>
                <a:t>O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074EDFD-3145-4BA3-AED5-1993D57507D5}"/>
              </a:ext>
            </a:extLst>
          </p:cNvPr>
          <p:cNvCxnSpPr>
            <a:cxnSpLocks/>
          </p:cNvCxnSpPr>
          <p:nvPr/>
        </p:nvCxnSpPr>
        <p:spPr>
          <a:xfrm flipH="1">
            <a:off x="7549225" y="1863422"/>
            <a:ext cx="1762431" cy="3022472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D339DB8-645B-4C20-B0BE-FAE74DAB6875}"/>
              </a:ext>
            </a:extLst>
          </p:cNvPr>
          <p:cNvCxnSpPr>
            <a:cxnSpLocks/>
          </p:cNvCxnSpPr>
          <p:nvPr/>
        </p:nvCxnSpPr>
        <p:spPr>
          <a:xfrm>
            <a:off x="9309445" y="1840562"/>
            <a:ext cx="1762431" cy="3022472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28E160C-27ED-4A11-9CD1-D95797CDACBC}"/>
              </a:ext>
            </a:extLst>
          </p:cNvPr>
          <p:cNvCxnSpPr>
            <a:cxnSpLocks/>
          </p:cNvCxnSpPr>
          <p:nvPr/>
        </p:nvCxnSpPr>
        <p:spPr>
          <a:xfrm flipV="1">
            <a:off x="7633045" y="3351798"/>
            <a:ext cx="2557615" cy="1461101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39C5C30-16FC-4102-BE29-8A7545EA3EB0}"/>
              </a:ext>
            </a:extLst>
          </p:cNvPr>
          <p:cNvCxnSpPr>
            <a:cxnSpLocks/>
          </p:cNvCxnSpPr>
          <p:nvPr/>
        </p:nvCxnSpPr>
        <p:spPr>
          <a:xfrm>
            <a:off x="8426407" y="3346230"/>
            <a:ext cx="2557615" cy="1461101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71EDF40D-4486-4D29-AE94-BAD22D312C3B}"/>
              </a:ext>
            </a:extLst>
          </p:cNvPr>
          <p:cNvSpPr/>
          <p:nvPr/>
        </p:nvSpPr>
        <p:spPr>
          <a:xfrm>
            <a:off x="9229165" y="1746859"/>
            <a:ext cx="199054" cy="1990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CDE19C9-8371-45DF-8B3F-E7EDF0191AAB}"/>
              </a:ext>
            </a:extLst>
          </p:cNvPr>
          <p:cNvSpPr/>
          <p:nvPr/>
        </p:nvSpPr>
        <p:spPr>
          <a:xfrm>
            <a:off x="7455969" y="4751359"/>
            <a:ext cx="199054" cy="1990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DF39760-B99A-4DF0-BAB1-E0831179A22B}"/>
              </a:ext>
            </a:extLst>
          </p:cNvPr>
          <p:cNvSpPr/>
          <p:nvPr/>
        </p:nvSpPr>
        <p:spPr>
          <a:xfrm>
            <a:off x="10927978" y="4751359"/>
            <a:ext cx="199054" cy="1990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B735B53-4477-44BC-83F7-444052D93BA1}"/>
              </a:ext>
            </a:extLst>
          </p:cNvPr>
          <p:cNvSpPr/>
          <p:nvPr/>
        </p:nvSpPr>
        <p:spPr>
          <a:xfrm>
            <a:off x="8347509" y="3260973"/>
            <a:ext cx="199054" cy="1990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392E667-60DA-4487-A583-26203409BE2E}"/>
              </a:ext>
            </a:extLst>
          </p:cNvPr>
          <p:cNvSpPr/>
          <p:nvPr/>
        </p:nvSpPr>
        <p:spPr>
          <a:xfrm>
            <a:off x="10083040" y="3260973"/>
            <a:ext cx="199054" cy="1990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3ACC271-6D33-48E2-867B-1BF3FA67B874}"/>
              </a:ext>
            </a:extLst>
          </p:cNvPr>
          <p:cNvSpPr/>
          <p:nvPr/>
        </p:nvSpPr>
        <p:spPr>
          <a:xfrm>
            <a:off x="9198279" y="3744367"/>
            <a:ext cx="199054" cy="1990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HẠM DUYÊN 3 - 9Slide.vn">
            <a:extLst>
              <a:ext uri="{FF2B5EF4-FFF2-40B4-BE49-F238E27FC236}">
                <a16:creationId xmlns:a16="http://schemas.microsoft.com/office/drawing/2014/main" id="{1AF545B4-CF70-4705-9BB9-A01AA79191EA}"/>
              </a:ext>
            </a:extLst>
          </p:cNvPr>
          <p:cNvSpPr txBox="1"/>
          <p:nvPr/>
        </p:nvSpPr>
        <p:spPr>
          <a:xfrm>
            <a:off x="685800" y="2124356"/>
            <a:ext cx="5835603" cy="60342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- A, N, B là ba điểm thẳng hàng</a:t>
            </a:r>
          </a:p>
        </p:txBody>
      </p:sp>
      <p:sp>
        <p:nvSpPr>
          <p:cNvPr id="111" name="PHẠM DUYÊN 3 - 9Slide.vn">
            <a:extLst>
              <a:ext uri="{FF2B5EF4-FFF2-40B4-BE49-F238E27FC236}">
                <a16:creationId xmlns:a16="http://schemas.microsoft.com/office/drawing/2014/main" id="{12983278-A1ED-46AB-B484-255E46BB9A79}"/>
              </a:ext>
            </a:extLst>
          </p:cNvPr>
          <p:cNvSpPr txBox="1"/>
          <p:nvPr/>
        </p:nvSpPr>
        <p:spPr>
          <a:xfrm>
            <a:off x="685800" y="2967695"/>
            <a:ext cx="5835603" cy="60342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- A, M, C là ba điểm thẳng hàng</a:t>
            </a:r>
          </a:p>
        </p:txBody>
      </p:sp>
      <p:sp>
        <p:nvSpPr>
          <p:cNvPr id="112" name="PHẠM DUYÊN 3 - 9Slide.vn">
            <a:extLst>
              <a:ext uri="{FF2B5EF4-FFF2-40B4-BE49-F238E27FC236}">
                <a16:creationId xmlns:a16="http://schemas.microsoft.com/office/drawing/2014/main" id="{427A3C38-154B-4D28-8516-C3AA0A0BEA99}"/>
              </a:ext>
            </a:extLst>
          </p:cNvPr>
          <p:cNvSpPr txBox="1"/>
          <p:nvPr/>
        </p:nvSpPr>
        <p:spPr>
          <a:xfrm>
            <a:off x="685800" y="3811034"/>
            <a:ext cx="5835603" cy="60342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- C, O, N là ba điểm thẳng hàng</a:t>
            </a:r>
          </a:p>
        </p:txBody>
      </p:sp>
      <p:sp>
        <p:nvSpPr>
          <p:cNvPr id="113" name="PHẠM DUYÊN 3 - 9Slide.vn">
            <a:extLst>
              <a:ext uri="{FF2B5EF4-FFF2-40B4-BE49-F238E27FC236}">
                <a16:creationId xmlns:a16="http://schemas.microsoft.com/office/drawing/2014/main" id="{D92790C7-FBB1-4E85-A6D5-E25E90BBDCB2}"/>
              </a:ext>
            </a:extLst>
          </p:cNvPr>
          <p:cNvSpPr txBox="1"/>
          <p:nvPr/>
        </p:nvSpPr>
        <p:spPr>
          <a:xfrm>
            <a:off x="685800" y="4654372"/>
            <a:ext cx="5923163" cy="60342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- B, O, M là ba điểm thẳng hàng</a:t>
            </a:r>
          </a:p>
        </p:txBody>
      </p:sp>
    </p:spTree>
    <p:extLst>
      <p:ext uri="{BB962C8B-B14F-4D97-AF65-F5344CB8AC3E}">
        <p14:creationId xmlns:p14="http://schemas.microsoft.com/office/powerpoint/2010/main" val="3680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0" grpId="0"/>
      <p:bldP spid="111" grpId="0"/>
      <p:bldP spid="112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0E451A4C-D18F-4AC4-8502-6C6356B8E2DF}"/>
              </a:ext>
            </a:extLst>
          </p:cNvPr>
          <p:cNvGrpSpPr/>
          <p:nvPr/>
        </p:nvGrpSpPr>
        <p:grpSpPr>
          <a:xfrm>
            <a:off x="457200" y="381000"/>
            <a:ext cx="529493" cy="707886"/>
            <a:chOff x="1806355" y="2802652"/>
            <a:chExt cx="745981" cy="997311"/>
          </a:xfrm>
        </p:grpSpPr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3CC402A7-D425-47E3-A05C-35FBC4DF2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38" name="91">
              <a:extLst>
                <a:ext uri="{FF2B5EF4-FFF2-40B4-BE49-F238E27FC236}">
                  <a16:creationId xmlns:a16="http://schemas.microsoft.com/office/drawing/2014/main" id="{ADFA88C7-61C0-4E53-97CB-0F5F26FA3EA8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39" name="PHẠM DUYÊN 3 - 9Slide.vn">
            <a:extLst>
              <a:ext uri="{FF2B5EF4-FFF2-40B4-BE49-F238E27FC236}">
                <a16:creationId xmlns:a16="http://schemas.microsoft.com/office/drawing/2014/main" id="{F8D8A0C0-A9D3-49F2-B100-96D426684867}"/>
              </a:ext>
            </a:extLst>
          </p:cNvPr>
          <p:cNvSpPr txBox="1"/>
          <p:nvPr/>
        </p:nvSpPr>
        <p:spPr>
          <a:xfrm>
            <a:off x="1037489" y="490809"/>
            <a:ext cx="10703614" cy="110470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 spc="-20">
                <a:solidFill>
                  <a:srgbClr val="EC7C31"/>
                </a:solidFill>
                <a:latin typeface="+mj-lt"/>
              </a:rPr>
              <a:t>Con ốc sên bò đến cây chuối theo đường gấp khúc ABCD. Tính độ dài quãng đường ốc sên phải bò.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9C78796-4640-4234-97B8-CA6662797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14139" r="2410" b="16785"/>
          <a:stretch/>
        </p:blipFill>
        <p:spPr>
          <a:xfrm flipH="1">
            <a:off x="2644616" y="3212113"/>
            <a:ext cx="1206499" cy="10922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B5B8FD5-7F76-4AD3-A61A-3737EF3068AA}"/>
              </a:ext>
            </a:extLst>
          </p:cNvPr>
          <p:cNvGrpSpPr/>
          <p:nvPr/>
        </p:nvGrpSpPr>
        <p:grpSpPr>
          <a:xfrm>
            <a:off x="1628615" y="3251718"/>
            <a:ext cx="9289079" cy="1180129"/>
            <a:chOff x="1244600" y="4321784"/>
            <a:chExt cx="9289079" cy="1180129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8A8CFFD-C647-4685-A5FE-7BD51EDF9BEE}"/>
                </a:ext>
              </a:extLst>
            </p:cNvPr>
            <p:cNvCxnSpPr>
              <a:cxnSpLocks/>
            </p:cNvCxnSpPr>
            <p:nvPr/>
          </p:nvCxnSpPr>
          <p:spPr>
            <a:xfrm>
              <a:off x="1310325" y="4766308"/>
              <a:ext cx="1537650" cy="643892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C553C26-7278-4386-8208-376792C27F21}"/>
                </a:ext>
              </a:extLst>
            </p:cNvPr>
            <p:cNvGrpSpPr/>
            <p:nvPr/>
          </p:nvGrpSpPr>
          <p:grpSpPr>
            <a:xfrm>
              <a:off x="1244600" y="4321784"/>
              <a:ext cx="9289079" cy="1180129"/>
              <a:chOff x="1244600" y="4321784"/>
              <a:chExt cx="9289079" cy="1180129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595E645C-E04A-4AE2-856C-25793BC3F35C}"/>
                  </a:ext>
                </a:extLst>
              </p:cNvPr>
              <p:cNvCxnSpPr>
                <a:cxnSpLocks/>
                <a:endCxn id="71" idx="2"/>
              </p:cNvCxnSpPr>
              <p:nvPr/>
            </p:nvCxnSpPr>
            <p:spPr>
              <a:xfrm>
                <a:off x="2905667" y="5395098"/>
                <a:ext cx="4104733" cy="7288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21A2D57-A011-4BD0-BF04-895D9FDB55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99300" y="4431272"/>
                <a:ext cx="3270190" cy="978928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3C8AF24-134F-44F7-A076-8055B5C5BE1E}"/>
                  </a:ext>
                </a:extLst>
              </p:cNvPr>
              <p:cNvSpPr/>
              <p:nvPr/>
            </p:nvSpPr>
            <p:spPr>
              <a:xfrm>
                <a:off x="2777565" y="5302859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B191001-7538-40E8-BE39-EBE293085EAC}"/>
                  </a:ext>
                </a:extLst>
              </p:cNvPr>
              <p:cNvSpPr/>
              <p:nvPr/>
            </p:nvSpPr>
            <p:spPr>
              <a:xfrm>
                <a:off x="1244600" y="4656995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1B5418A-4143-4C5C-9EF2-7926251EDDD3}"/>
                  </a:ext>
                </a:extLst>
              </p:cNvPr>
              <p:cNvSpPr/>
              <p:nvPr/>
            </p:nvSpPr>
            <p:spPr>
              <a:xfrm>
                <a:off x="7010400" y="5302859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9271199-FE6B-4989-8AEB-3727801D2F0E}"/>
                  </a:ext>
                </a:extLst>
              </p:cNvPr>
              <p:cNvSpPr/>
              <p:nvPr/>
            </p:nvSpPr>
            <p:spPr>
              <a:xfrm>
                <a:off x="10334625" y="4321784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FCEBA7FA-CA71-49F5-827A-D232A5EDB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14139" r="2410" b="16785"/>
          <a:stretch/>
        </p:blipFill>
        <p:spPr>
          <a:xfrm flipH="1">
            <a:off x="6891624" y="3212113"/>
            <a:ext cx="1206499" cy="1092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569251-2CAA-4161-A344-AC387FC46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92" y="1077575"/>
            <a:ext cx="2667000" cy="2017012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F2451F6-0728-4D34-89C9-3BD389981C94}"/>
              </a:ext>
            </a:extLst>
          </p:cNvPr>
          <p:cNvSpPr txBox="1"/>
          <p:nvPr/>
        </p:nvSpPr>
        <p:spPr>
          <a:xfrm>
            <a:off x="1265577" y="3658419"/>
            <a:ext cx="561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9D604D"/>
                </a:solidFill>
                <a:latin typeface="+mj-lt"/>
              </a:rPr>
              <a:t>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BEC557A-5956-4ACA-B575-92EDD619E37C}"/>
              </a:ext>
            </a:extLst>
          </p:cNvPr>
          <p:cNvSpPr txBox="1"/>
          <p:nvPr/>
        </p:nvSpPr>
        <p:spPr>
          <a:xfrm>
            <a:off x="2972010" y="4321314"/>
            <a:ext cx="561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9D604D"/>
                </a:solidFill>
                <a:latin typeface="+mj-lt"/>
              </a:rPr>
              <a:t>B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A5DF9EB-DE8E-4D11-9891-7704ACA53964}"/>
              </a:ext>
            </a:extLst>
          </p:cNvPr>
          <p:cNvSpPr txBox="1"/>
          <p:nvPr/>
        </p:nvSpPr>
        <p:spPr>
          <a:xfrm>
            <a:off x="7191215" y="4321314"/>
            <a:ext cx="561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9D604D"/>
                </a:solidFill>
                <a:latin typeface="+mj-lt"/>
              </a:rPr>
              <a:t>C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235BE3B-01A6-4660-B891-B012105AE590}"/>
              </a:ext>
            </a:extLst>
          </p:cNvPr>
          <p:cNvSpPr txBox="1"/>
          <p:nvPr/>
        </p:nvSpPr>
        <p:spPr>
          <a:xfrm>
            <a:off x="10580687" y="3363371"/>
            <a:ext cx="561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9D604D"/>
                </a:solidFill>
                <a:latin typeface="+mj-lt"/>
              </a:rPr>
              <a:t>D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09970C8-669C-48D0-A5AD-B1ECD2D20EAC}"/>
              </a:ext>
            </a:extLst>
          </p:cNvPr>
          <p:cNvSpPr txBox="1"/>
          <p:nvPr/>
        </p:nvSpPr>
        <p:spPr>
          <a:xfrm rot="1388027">
            <a:off x="1851410" y="4061053"/>
            <a:ext cx="119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E032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US" sz="2400">
                <a:solidFill>
                  <a:srgbClr val="E03227"/>
                </a:solidFill>
              </a:rPr>
              <a:t> cm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9FDC62A-C1F8-4CCB-82EF-4887FDF8D2AE}"/>
              </a:ext>
            </a:extLst>
          </p:cNvPr>
          <p:cNvSpPr txBox="1"/>
          <p:nvPr/>
        </p:nvSpPr>
        <p:spPr>
          <a:xfrm>
            <a:off x="4700298" y="4410310"/>
            <a:ext cx="119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E032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r>
              <a:rPr lang="en-US" sz="2400">
                <a:solidFill>
                  <a:srgbClr val="E03227"/>
                </a:solidFill>
              </a:rPr>
              <a:t> cm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D75F987-D2A7-4747-AC75-7182685ADB8D}"/>
              </a:ext>
            </a:extLst>
          </p:cNvPr>
          <p:cNvSpPr txBox="1"/>
          <p:nvPr/>
        </p:nvSpPr>
        <p:spPr>
          <a:xfrm rot="20712534">
            <a:off x="8795634" y="3843870"/>
            <a:ext cx="119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E032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US" sz="2400">
                <a:solidFill>
                  <a:srgbClr val="E03227"/>
                </a:solidFill>
              </a:rPr>
              <a:t> cm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A01326-EFF1-4FA6-B224-E177DCFD2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9" y="2683635"/>
            <a:ext cx="11239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2037 L 0.03893 0.07893 L 0.12344 0.14583 L 0.21198 0.15185 L 0.34687 0.15393 L 0.46432 0.15185 L 0.53841 0.11134 L 0.61979 0.05879 L 0.69297 0.01829 L 0.73828 -0.00787 " pathEditMode="relative" rAng="0" ptsTypes="AAAAAAAAAA">
                                      <p:cBhvr>
                                        <p:cTn id="6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79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1">
            <a:extLst>
              <a:ext uri="{FF2B5EF4-FFF2-40B4-BE49-F238E27FC236}">
                <a16:creationId xmlns:a16="http://schemas.microsoft.com/office/drawing/2014/main" id="{2414BD84-5A1F-4B76-826D-0BEF9B622504}"/>
              </a:ext>
            </a:extLst>
          </p:cNvPr>
          <p:cNvSpPr/>
          <p:nvPr/>
        </p:nvSpPr>
        <p:spPr>
          <a:xfrm>
            <a:off x="457200" y="3591639"/>
            <a:ext cx="11277600" cy="2817124"/>
          </a:xfrm>
          <a:prstGeom prst="roundRect">
            <a:avLst>
              <a:gd name="adj" fmla="val 11847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rgbClr val="FBDFC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grpSp>
        <p:nvGrpSpPr>
          <p:cNvPr id="29" name="Jellyfish 2 - 9Slide.vn">
            <a:extLst>
              <a:ext uri="{FF2B5EF4-FFF2-40B4-BE49-F238E27FC236}">
                <a16:creationId xmlns:a16="http://schemas.microsoft.com/office/drawing/2014/main" id="{3BFE1DD5-4163-401C-958F-6D3353B9F98B}"/>
              </a:ext>
            </a:extLst>
          </p:cNvPr>
          <p:cNvGrpSpPr/>
          <p:nvPr/>
        </p:nvGrpSpPr>
        <p:grpSpPr>
          <a:xfrm>
            <a:off x="4114800" y="4460000"/>
            <a:ext cx="4572973" cy="595203"/>
            <a:chOff x="5823867" y="3679614"/>
            <a:chExt cx="4572973" cy="5952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10B8A5-7B0D-4333-927D-C2041EE91EDB}"/>
                </a:ext>
              </a:extLst>
            </p:cNvPr>
            <p:cNvSpPr txBox="1"/>
            <p:nvPr/>
          </p:nvSpPr>
          <p:spPr>
            <a:xfrm>
              <a:off x="7166410" y="367961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517F2F-CC02-4ABA-813F-25056BFB018D}"/>
                </a:ext>
              </a:extLst>
            </p:cNvPr>
            <p:cNvSpPr txBox="1"/>
            <p:nvPr/>
          </p:nvSpPr>
          <p:spPr>
            <a:xfrm>
              <a:off x="8019622" y="3679614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/>
                <a:t>+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686661-1C5C-4CFD-9C6F-AF131568777B}"/>
                </a:ext>
              </a:extLst>
            </p:cNvPr>
            <p:cNvSpPr txBox="1"/>
            <p:nvPr/>
          </p:nvSpPr>
          <p:spPr>
            <a:xfrm>
              <a:off x="8508953" y="3679614"/>
              <a:ext cx="867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F46647-4052-41D3-A113-9891A08A7F46}"/>
                </a:ext>
              </a:extLst>
            </p:cNvPr>
            <p:cNvSpPr txBox="1"/>
            <p:nvPr/>
          </p:nvSpPr>
          <p:spPr>
            <a:xfrm>
              <a:off x="9984548" y="36900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426FC4-5FFD-4A76-84F0-D9C6065B8620}"/>
                </a:ext>
              </a:extLst>
            </p:cNvPr>
            <p:cNvSpPr txBox="1"/>
            <p:nvPr/>
          </p:nvSpPr>
          <p:spPr>
            <a:xfrm>
              <a:off x="9362166" y="3695002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0F163D8-EE7F-4E0D-9FA4-6C44D401EC6A}"/>
                </a:ext>
              </a:extLst>
            </p:cNvPr>
            <p:cNvSpPr txBox="1"/>
            <p:nvPr/>
          </p:nvSpPr>
          <p:spPr>
            <a:xfrm>
              <a:off x="5823867" y="367961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5373F5-C8D6-45E2-BD12-68E7B78CC3C9}"/>
                </a:ext>
              </a:extLst>
            </p:cNvPr>
            <p:cNvSpPr txBox="1"/>
            <p:nvPr/>
          </p:nvSpPr>
          <p:spPr>
            <a:xfrm>
              <a:off x="6677079" y="3679614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/>
                <a:t>+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451A4C-D18F-4AC4-8502-6C6356B8E2DF}"/>
              </a:ext>
            </a:extLst>
          </p:cNvPr>
          <p:cNvGrpSpPr/>
          <p:nvPr/>
        </p:nvGrpSpPr>
        <p:grpSpPr>
          <a:xfrm>
            <a:off x="457200" y="381000"/>
            <a:ext cx="529493" cy="707886"/>
            <a:chOff x="1806355" y="2802652"/>
            <a:chExt cx="745981" cy="997311"/>
          </a:xfrm>
        </p:grpSpPr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3CC402A7-D425-47E3-A05C-35FBC4DF2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38" name="91">
              <a:extLst>
                <a:ext uri="{FF2B5EF4-FFF2-40B4-BE49-F238E27FC236}">
                  <a16:creationId xmlns:a16="http://schemas.microsoft.com/office/drawing/2014/main" id="{ADFA88C7-61C0-4E53-97CB-0F5F26FA3EA8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9C78796-4640-4234-97B8-CA6662797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14139" r="2410" b="16785"/>
          <a:stretch/>
        </p:blipFill>
        <p:spPr>
          <a:xfrm flipH="1">
            <a:off x="3287675" y="1860573"/>
            <a:ext cx="1044468" cy="94551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B5B8FD5-7F76-4AD3-A61A-3737EF3068AA}"/>
              </a:ext>
            </a:extLst>
          </p:cNvPr>
          <p:cNvGrpSpPr/>
          <p:nvPr/>
        </p:nvGrpSpPr>
        <p:grpSpPr>
          <a:xfrm>
            <a:off x="2408122" y="1894859"/>
            <a:ext cx="8041572" cy="1021640"/>
            <a:chOff x="1244600" y="4321784"/>
            <a:chExt cx="9289079" cy="1180129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8A8CFFD-C647-4685-A5FE-7BD51EDF9BEE}"/>
                </a:ext>
              </a:extLst>
            </p:cNvPr>
            <p:cNvCxnSpPr>
              <a:cxnSpLocks/>
            </p:cNvCxnSpPr>
            <p:nvPr/>
          </p:nvCxnSpPr>
          <p:spPr>
            <a:xfrm>
              <a:off x="1310325" y="4766308"/>
              <a:ext cx="1537650" cy="643892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C553C26-7278-4386-8208-376792C27F21}"/>
                </a:ext>
              </a:extLst>
            </p:cNvPr>
            <p:cNvGrpSpPr/>
            <p:nvPr/>
          </p:nvGrpSpPr>
          <p:grpSpPr>
            <a:xfrm>
              <a:off x="1244600" y="4321784"/>
              <a:ext cx="9289079" cy="1180129"/>
              <a:chOff x="1244600" y="4321784"/>
              <a:chExt cx="9289079" cy="1180129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595E645C-E04A-4AE2-856C-25793BC3F35C}"/>
                  </a:ext>
                </a:extLst>
              </p:cNvPr>
              <p:cNvCxnSpPr>
                <a:cxnSpLocks/>
                <a:endCxn id="71" idx="2"/>
              </p:cNvCxnSpPr>
              <p:nvPr/>
            </p:nvCxnSpPr>
            <p:spPr>
              <a:xfrm>
                <a:off x="2905667" y="5395098"/>
                <a:ext cx="4104733" cy="7288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21A2D57-A011-4BD0-BF04-895D9FDB55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99300" y="4431272"/>
                <a:ext cx="3270190" cy="978928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3C8AF24-134F-44F7-A076-8055B5C5BE1E}"/>
                  </a:ext>
                </a:extLst>
              </p:cNvPr>
              <p:cNvSpPr/>
              <p:nvPr/>
            </p:nvSpPr>
            <p:spPr>
              <a:xfrm>
                <a:off x="2777565" y="5302859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B191001-7538-40E8-BE39-EBE293085EAC}"/>
                  </a:ext>
                </a:extLst>
              </p:cNvPr>
              <p:cNvSpPr/>
              <p:nvPr/>
            </p:nvSpPr>
            <p:spPr>
              <a:xfrm>
                <a:off x="1244600" y="4656995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1B5418A-4143-4C5C-9EF2-7926251EDDD3}"/>
                  </a:ext>
                </a:extLst>
              </p:cNvPr>
              <p:cNvSpPr/>
              <p:nvPr/>
            </p:nvSpPr>
            <p:spPr>
              <a:xfrm>
                <a:off x="7010400" y="5302859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9271199-FE6B-4989-8AEB-3727801D2F0E}"/>
                  </a:ext>
                </a:extLst>
              </p:cNvPr>
              <p:cNvSpPr/>
              <p:nvPr/>
            </p:nvSpPr>
            <p:spPr>
              <a:xfrm>
                <a:off x="10334625" y="4321784"/>
                <a:ext cx="199054" cy="19905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FCEBA7FA-CA71-49F5-827A-D232A5EDB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14139" r="2410" b="16785"/>
          <a:stretch/>
        </p:blipFill>
        <p:spPr>
          <a:xfrm flipH="1">
            <a:off x="6964318" y="1860573"/>
            <a:ext cx="1044468" cy="9455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569251-2CAA-4161-A344-AC387FC46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76" y="12700"/>
            <a:ext cx="2308827" cy="174613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F2451F6-0728-4D34-89C9-3BD389981C94}"/>
              </a:ext>
            </a:extLst>
          </p:cNvPr>
          <p:cNvSpPr txBox="1"/>
          <p:nvPr/>
        </p:nvSpPr>
        <p:spPr>
          <a:xfrm>
            <a:off x="2093839" y="2246941"/>
            <a:ext cx="486182" cy="61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9D604D"/>
                </a:solidFill>
                <a:latin typeface="+mj-lt"/>
              </a:rPr>
              <a:t>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BEC557A-5956-4ACA-B575-92EDD619E37C}"/>
              </a:ext>
            </a:extLst>
          </p:cNvPr>
          <p:cNvSpPr txBox="1"/>
          <p:nvPr/>
        </p:nvSpPr>
        <p:spPr>
          <a:xfrm>
            <a:off x="3571101" y="2820810"/>
            <a:ext cx="486182" cy="61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9D604D"/>
                </a:solidFill>
                <a:latin typeface="+mj-lt"/>
              </a:rPr>
              <a:t>B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A5DF9EB-DE8E-4D11-9891-7704ACA53964}"/>
              </a:ext>
            </a:extLst>
          </p:cNvPr>
          <p:cNvSpPr txBox="1"/>
          <p:nvPr/>
        </p:nvSpPr>
        <p:spPr>
          <a:xfrm>
            <a:off x="7223674" y="2820810"/>
            <a:ext cx="486182" cy="61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9D604D"/>
                </a:solidFill>
                <a:latin typeface="+mj-lt"/>
              </a:rPr>
              <a:t>C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235BE3B-01A6-4660-B891-B012105AE590}"/>
              </a:ext>
            </a:extLst>
          </p:cNvPr>
          <p:cNvSpPr txBox="1"/>
          <p:nvPr/>
        </p:nvSpPr>
        <p:spPr>
          <a:xfrm>
            <a:off x="10157946" y="1991517"/>
            <a:ext cx="486182" cy="61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9D604D"/>
                </a:solidFill>
                <a:latin typeface="+mj-lt"/>
              </a:rPr>
              <a:t>D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09970C8-669C-48D0-A5AD-B1ECD2D20EAC}"/>
              </a:ext>
            </a:extLst>
          </p:cNvPr>
          <p:cNvSpPr txBox="1"/>
          <p:nvPr/>
        </p:nvSpPr>
        <p:spPr>
          <a:xfrm rot="1388027">
            <a:off x="2478718" y="2590783"/>
            <a:ext cx="123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E032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US" sz="2400">
                <a:solidFill>
                  <a:srgbClr val="E03227"/>
                </a:solidFill>
              </a:rPr>
              <a:t> cm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9FDC62A-C1F8-4CCB-82EF-4887FDF8D2AE}"/>
              </a:ext>
            </a:extLst>
          </p:cNvPr>
          <p:cNvSpPr txBox="1"/>
          <p:nvPr/>
        </p:nvSpPr>
        <p:spPr>
          <a:xfrm>
            <a:off x="5067283" y="2897854"/>
            <a:ext cx="123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E032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r>
              <a:rPr lang="en-US" sz="2400">
                <a:solidFill>
                  <a:srgbClr val="E03227"/>
                </a:solidFill>
              </a:rPr>
              <a:t> cm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D75F987-D2A7-4747-AC75-7182685ADB8D}"/>
              </a:ext>
            </a:extLst>
          </p:cNvPr>
          <p:cNvSpPr txBox="1"/>
          <p:nvPr/>
        </p:nvSpPr>
        <p:spPr>
          <a:xfrm rot="20712534">
            <a:off x="8609334" y="2351157"/>
            <a:ext cx="123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E032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US" sz="2400">
                <a:solidFill>
                  <a:srgbClr val="E03227"/>
                </a:solidFill>
              </a:rPr>
              <a:t> cm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A01326-EFF1-4FA6-B224-E177DCFD2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43" y="1403069"/>
            <a:ext cx="973005" cy="75036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863B5EC-D935-4C31-B7AE-4CE4ECD2B72C}"/>
              </a:ext>
            </a:extLst>
          </p:cNvPr>
          <p:cNvSpPr txBox="1"/>
          <p:nvPr/>
        </p:nvSpPr>
        <p:spPr>
          <a:xfrm>
            <a:off x="1291375" y="3679448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sp>
        <p:nvSpPr>
          <p:cNvPr id="52" name="PHẠM DUYÊN 3 - 9Slide.vn">
            <a:extLst>
              <a:ext uri="{FF2B5EF4-FFF2-40B4-BE49-F238E27FC236}">
                <a16:creationId xmlns:a16="http://schemas.microsoft.com/office/drawing/2014/main" id="{7C84118F-437F-45B2-951E-3EEF7131C9F9}"/>
              </a:ext>
            </a:extLst>
          </p:cNvPr>
          <p:cNvSpPr txBox="1"/>
          <p:nvPr/>
        </p:nvSpPr>
        <p:spPr>
          <a:xfrm>
            <a:off x="3730477" y="3738885"/>
            <a:ext cx="7318523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40">
                <a:solidFill>
                  <a:srgbClr val="210064"/>
                </a:solidFill>
              </a:rPr>
              <a:t>Quãng đường ốc sên phải bò có độ dài là:</a:t>
            </a:r>
          </a:p>
        </p:txBody>
      </p:sp>
      <p:sp>
        <p:nvSpPr>
          <p:cNvPr id="47" name="PHẠM DUYÊN 3 - 9Slide.vn">
            <a:extLst>
              <a:ext uri="{FF2B5EF4-FFF2-40B4-BE49-F238E27FC236}">
                <a16:creationId xmlns:a16="http://schemas.microsoft.com/office/drawing/2014/main" id="{31BF65F1-4268-4EAB-8173-B603811F57E1}"/>
              </a:ext>
            </a:extLst>
          </p:cNvPr>
          <p:cNvSpPr txBox="1"/>
          <p:nvPr/>
        </p:nvSpPr>
        <p:spPr>
          <a:xfrm>
            <a:off x="7395382" y="5211482"/>
            <a:ext cx="3180392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rgbClr val="210064"/>
                </a:solidFill>
              </a:rPr>
              <a:t>Đáp số:     </a:t>
            </a:r>
            <a:r>
              <a:rPr lang="en-US" sz="3000" spc="-140">
                <a:solidFill>
                  <a:srgbClr val="E03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spc="-140">
                <a:solidFill>
                  <a:srgbClr val="210064"/>
                </a:solidFill>
              </a:rPr>
              <a:t>    </a:t>
            </a:r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cm</a:t>
            </a:r>
            <a:endParaRPr lang="en-US" sz="3000" spc="-140">
              <a:solidFill>
                <a:schemeClr val="tx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C437DC-8236-4224-AAD4-635784703F63}"/>
              </a:ext>
            </a:extLst>
          </p:cNvPr>
          <p:cNvSpPr txBox="1"/>
          <p:nvPr/>
        </p:nvSpPr>
        <p:spPr>
          <a:xfrm>
            <a:off x="9001906" y="4475388"/>
            <a:ext cx="9040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(cm)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98527A-049F-4B9B-8745-86B2515F8BE2}"/>
              </a:ext>
            </a:extLst>
          </p:cNvPr>
          <p:cNvSpPr txBox="1"/>
          <p:nvPr/>
        </p:nvSpPr>
        <p:spPr>
          <a:xfrm>
            <a:off x="8047855" y="4460000"/>
            <a:ext cx="867546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448211-C89A-43AB-A517-96FE71E43453}"/>
              </a:ext>
            </a:extLst>
          </p:cNvPr>
          <p:cNvSpPr txBox="1"/>
          <p:nvPr/>
        </p:nvSpPr>
        <p:spPr>
          <a:xfrm>
            <a:off x="8794150" y="5173386"/>
            <a:ext cx="867546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</a:t>
            </a:r>
          </a:p>
        </p:txBody>
      </p:sp>
    </p:spTree>
    <p:extLst>
      <p:ext uri="{BB962C8B-B14F-4D97-AF65-F5344CB8AC3E}">
        <p14:creationId xmlns:p14="http://schemas.microsoft.com/office/powerpoint/2010/main" val="411762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/>
      <p:bldP spid="52" grpId="0"/>
      <p:bldP spid="47" grpId="0"/>
      <p:bldP spid="48" grpId="0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732BA1E-AD00-475D-A174-E4A4CD0C3C16}"/>
              </a:ext>
            </a:extLst>
          </p:cNvPr>
          <p:cNvGrpSpPr/>
          <p:nvPr/>
        </p:nvGrpSpPr>
        <p:grpSpPr>
          <a:xfrm>
            <a:off x="457200" y="349250"/>
            <a:ext cx="529493" cy="707886"/>
            <a:chOff x="1806355" y="2757921"/>
            <a:chExt cx="745981" cy="997311"/>
          </a:xfrm>
        </p:grpSpPr>
        <p:sp>
          <p:nvSpPr>
            <p:cNvPr id="32" name="Oval 9">
              <a:extLst>
                <a:ext uri="{FF2B5EF4-FFF2-40B4-BE49-F238E27FC236}">
                  <a16:creationId xmlns:a16="http://schemas.microsoft.com/office/drawing/2014/main" id="{07B9C13B-38A7-41FF-96BF-E7ACF21EC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33" name="91">
              <a:extLst>
                <a:ext uri="{FF2B5EF4-FFF2-40B4-BE49-F238E27FC236}">
                  <a16:creationId xmlns:a16="http://schemas.microsoft.com/office/drawing/2014/main" id="{E72C4AD0-868C-4D71-A2F2-20E59AA409CE}"/>
                </a:ext>
              </a:extLst>
            </p:cNvPr>
            <p:cNvSpPr txBox="1"/>
            <p:nvPr/>
          </p:nvSpPr>
          <p:spPr>
            <a:xfrm>
              <a:off x="1833260" y="2757921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34" name="PHẠM DUYÊN 3 - 9Slide.vn">
            <a:extLst>
              <a:ext uri="{FF2B5EF4-FFF2-40B4-BE49-F238E27FC236}">
                <a16:creationId xmlns:a16="http://schemas.microsoft.com/office/drawing/2014/main" id="{9CA039B1-45B0-4F58-B5E5-C28BC4259844}"/>
              </a:ext>
            </a:extLst>
          </p:cNvPr>
          <p:cNvSpPr txBox="1"/>
          <p:nvPr/>
        </p:nvSpPr>
        <p:spPr>
          <a:xfrm>
            <a:off x="996214" y="449534"/>
            <a:ext cx="6239612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rgbClr val="EC7C31"/>
                </a:solidFill>
                <a:latin typeface="+mj-lt"/>
              </a:rPr>
              <a:t>Vẽ hình (theo mẫu).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57C033-DFFE-4BAF-B6CD-85527B2FB380}"/>
              </a:ext>
            </a:extLst>
          </p:cNvPr>
          <p:cNvGrpSpPr/>
          <p:nvPr/>
        </p:nvGrpSpPr>
        <p:grpSpPr>
          <a:xfrm>
            <a:off x="2785585" y="1425575"/>
            <a:ext cx="6620830" cy="4987652"/>
            <a:chOff x="2785585" y="1425575"/>
            <a:chExt cx="6620830" cy="4987652"/>
          </a:xfrm>
        </p:grpSpPr>
        <p:pic>
          <p:nvPicPr>
            <p:cNvPr id="4" name="PHẠM DUYÊN 1 - 9Slide.vn">
              <a:extLst>
                <a:ext uri="{FF2B5EF4-FFF2-40B4-BE49-F238E27FC236}">
                  <a16:creationId xmlns:a16="http://schemas.microsoft.com/office/drawing/2014/main" id="{D7BDECEF-5414-4016-B64B-5FF016038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85585" y="1425575"/>
              <a:ext cx="6620830" cy="498289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6" name="PHẠM DUYÊN 2 - 9Slide.vn">
              <a:extLst>
                <a:ext uri="{FF2B5EF4-FFF2-40B4-BE49-F238E27FC236}">
                  <a16:creationId xmlns:a16="http://schemas.microsoft.com/office/drawing/2014/main" id="{DF938CD4-110A-4E0E-B64C-49BDF4FA8AC3}"/>
                </a:ext>
              </a:extLst>
            </p:cNvPr>
            <p:cNvCxnSpPr>
              <a:cxnSpLocks/>
            </p:cNvCxnSpPr>
            <p:nvPr/>
          </p:nvCxnSpPr>
          <p:spPr>
            <a:xfrm>
              <a:off x="4429967" y="1452749"/>
              <a:ext cx="9492" cy="126187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HẠM DUYÊN 3 - 9Slide.vn">
              <a:extLst>
                <a:ext uri="{FF2B5EF4-FFF2-40B4-BE49-F238E27FC236}">
                  <a16:creationId xmlns:a16="http://schemas.microsoft.com/office/drawing/2014/main" id="{C766A738-655E-480F-B0FC-91507178A88B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flipV="1">
              <a:off x="3921124" y="1425575"/>
              <a:ext cx="2174876" cy="16721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HẠM DUYÊN 4 - 9Slide.vn">
              <a:extLst>
                <a:ext uri="{FF2B5EF4-FFF2-40B4-BE49-F238E27FC236}">
                  <a16:creationId xmlns:a16="http://schemas.microsoft.com/office/drawing/2014/main" id="{993D7AE9-26F1-4385-AF84-B96910ECB1CB}"/>
                </a:ext>
              </a:extLst>
            </p:cNvPr>
            <p:cNvCxnSpPr>
              <a:cxnSpLocks/>
            </p:cNvCxnSpPr>
            <p:nvPr/>
          </p:nvCxnSpPr>
          <p:spPr>
            <a:xfrm>
              <a:off x="5008140" y="1443419"/>
              <a:ext cx="0" cy="83553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HẠM DUYÊN 5 - 9Slide.vn">
              <a:extLst>
                <a:ext uri="{FF2B5EF4-FFF2-40B4-BE49-F238E27FC236}">
                  <a16:creationId xmlns:a16="http://schemas.microsoft.com/office/drawing/2014/main" id="{4961F3EB-933F-4056-AE8B-6C0AD38E9B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5935" y="1427479"/>
              <a:ext cx="2212584" cy="166095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HẠM DUYÊN 6 - 9Slide.vn">
              <a:extLst>
                <a:ext uri="{FF2B5EF4-FFF2-40B4-BE49-F238E27FC236}">
                  <a16:creationId xmlns:a16="http://schemas.microsoft.com/office/drawing/2014/main" id="{DD148904-D657-4C3D-8BD1-87981BA1A748}"/>
                </a:ext>
              </a:extLst>
            </p:cNvPr>
            <p:cNvCxnSpPr>
              <a:cxnSpLocks/>
            </p:cNvCxnSpPr>
            <p:nvPr/>
          </p:nvCxnSpPr>
          <p:spPr>
            <a:xfrm>
              <a:off x="3921967" y="3065649"/>
              <a:ext cx="0" cy="334281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HẠM DUYÊN 7 - 9Slide.vn">
              <a:extLst>
                <a:ext uri="{FF2B5EF4-FFF2-40B4-BE49-F238E27FC236}">
                  <a16:creationId xmlns:a16="http://schemas.microsoft.com/office/drawing/2014/main" id="{66DE731E-B41D-4900-B816-A0373DC71CE1}"/>
                </a:ext>
              </a:extLst>
            </p:cNvPr>
            <p:cNvCxnSpPr>
              <a:cxnSpLocks/>
            </p:cNvCxnSpPr>
            <p:nvPr/>
          </p:nvCxnSpPr>
          <p:spPr>
            <a:xfrm>
              <a:off x="8273790" y="3070410"/>
              <a:ext cx="0" cy="334281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HẠM DUYÊN 8 - 9Slide.vn">
              <a:extLst>
                <a:ext uri="{FF2B5EF4-FFF2-40B4-BE49-F238E27FC236}">
                  <a16:creationId xmlns:a16="http://schemas.microsoft.com/office/drawing/2014/main" id="{21BF395C-1720-4D20-9ED3-2821981960E7}"/>
                </a:ext>
              </a:extLst>
            </p:cNvPr>
            <p:cNvCxnSpPr>
              <a:cxnSpLocks/>
            </p:cNvCxnSpPr>
            <p:nvPr/>
          </p:nvCxnSpPr>
          <p:spPr>
            <a:xfrm>
              <a:off x="7751778" y="4186237"/>
              <a:ext cx="0" cy="221746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HẠM DUYÊN 9 - 9Slide.vn">
              <a:extLst>
                <a:ext uri="{FF2B5EF4-FFF2-40B4-BE49-F238E27FC236}">
                  <a16:creationId xmlns:a16="http://schemas.microsoft.com/office/drawing/2014/main" id="{7E1B53CC-C59E-42E8-82FA-44C6E4F5215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191000"/>
              <a:ext cx="0" cy="221746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HẠM DUYÊN 10 - 9Slide.vn">
              <a:extLst>
                <a:ext uri="{FF2B5EF4-FFF2-40B4-BE49-F238E27FC236}">
                  <a16:creationId xmlns:a16="http://schemas.microsoft.com/office/drawing/2014/main" id="{09E2CDC6-5DC7-40D6-851F-C36D65040437}"/>
                </a:ext>
              </a:extLst>
            </p:cNvPr>
            <p:cNvCxnSpPr>
              <a:cxnSpLocks/>
            </p:cNvCxnSpPr>
            <p:nvPr/>
          </p:nvCxnSpPr>
          <p:spPr>
            <a:xfrm>
              <a:off x="4429967" y="4178067"/>
              <a:ext cx="0" cy="112166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HẠM DUYÊN 11 - 9Slide.vn">
              <a:extLst>
                <a:ext uri="{FF2B5EF4-FFF2-40B4-BE49-F238E27FC236}">
                  <a16:creationId xmlns:a16="http://schemas.microsoft.com/office/drawing/2014/main" id="{DE27E4D2-C2AC-44C9-B446-2092A87F5F40}"/>
                </a:ext>
              </a:extLst>
            </p:cNvPr>
            <p:cNvCxnSpPr>
              <a:cxnSpLocks/>
            </p:cNvCxnSpPr>
            <p:nvPr/>
          </p:nvCxnSpPr>
          <p:spPr>
            <a:xfrm>
              <a:off x="5544359" y="4175686"/>
              <a:ext cx="0" cy="112166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HẠM DUYÊN 12 - 9Slide.vn">
              <a:extLst>
                <a:ext uri="{FF2B5EF4-FFF2-40B4-BE49-F238E27FC236}">
                  <a16:creationId xmlns:a16="http://schemas.microsoft.com/office/drawing/2014/main" id="{BC896D20-7DB1-404D-98D9-B87AFBA755B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972893" y="3647047"/>
              <a:ext cx="0" cy="112166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HẠM DUYÊN 13 - 9Slide.vn">
              <a:extLst>
                <a:ext uri="{FF2B5EF4-FFF2-40B4-BE49-F238E27FC236}">
                  <a16:creationId xmlns:a16="http://schemas.microsoft.com/office/drawing/2014/main" id="{7D11C7D5-6168-4180-9F4F-F0FA70B4B6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984765" y="4711466"/>
              <a:ext cx="0" cy="112166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HẠM DUYÊN 14 - 9Slide.vn">
              <a:extLst>
                <a:ext uri="{FF2B5EF4-FFF2-40B4-BE49-F238E27FC236}">
                  <a16:creationId xmlns:a16="http://schemas.microsoft.com/office/drawing/2014/main" id="{9D706ED4-515B-49E4-ACB3-706F73B19872}"/>
                </a:ext>
              </a:extLst>
            </p:cNvPr>
            <p:cNvCxnSpPr>
              <a:cxnSpLocks/>
            </p:cNvCxnSpPr>
            <p:nvPr/>
          </p:nvCxnSpPr>
          <p:spPr>
            <a:xfrm>
              <a:off x="6069508" y="4198355"/>
              <a:ext cx="1722751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HẠM DUYÊN 15 - 9Slide.vn">
              <a:extLst>
                <a:ext uri="{FF2B5EF4-FFF2-40B4-BE49-F238E27FC236}">
                  <a16:creationId xmlns:a16="http://schemas.microsoft.com/office/drawing/2014/main" id="{AF4FC6EB-9D15-4687-909B-C4A8A756FC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7909" y="6386512"/>
              <a:ext cx="438966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HẠM DUYÊN 16 - 9Slide.vn">
              <a:extLst>
                <a:ext uri="{FF2B5EF4-FFF2-40B4-BE49-F238E27FC236}">
                  <a16:creationId xmlns:a16="http://schemas.microsoft.com/office/drawing/2014/main" id="{0F0406EA-C144-4AC3-90EF-142255C0FA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1170" y="3088433"/>
              <a:ext cx="438966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HẠM DUYÊN 17 - 9Slide.vn">
              <a:extLst>
                <a:ext uri="{FF2B5EF4-FFF2-40B4-BE49-F238E27FC236}">
                  <a16:creationId xmlns:a16="http://schemas.microsoft.com/office/drawing/2014/main" id="{0AD1CA06-2D9D-4307-9424-3DDBE8659E6D}"/>
                </a:ext>
              </a:extLst>
            </p:cNvPr>
            <p:cNvCxnSpPr>
              <a:cxnSpLocks/>
            </p:cNvCxnSpPr>
            <p:nvPr/>
          </p:nvCxnSpPr>
          <p:spPr>
            <a:xfrm>
              <a:off x="4402537" y="1445993"/>
              <a:ext cx="636997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34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Pictur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1171</TotalTime>
  <Words>455</Words>
  <Application>Microsoft Office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#9Slide07 Crocante</vt:lpstr>
      <vt:lpstr>Arial</vt:lpstr>
      <vt:lpstr>#9Slide01 Noi dung ngan</vt:lpstr>
      <vt:lpstr>#9Slide03 Sofia Pro Soft</vt:lpstr>
      <vt:lpstr>Calibri</vt:lpstr>
      <vt:lpstr>#9Slide03 Sofia Pro Soft Bold</vt:lpstr>
      <vt:lpstr>#9Slide03 HelveBold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848</cp:revision>
  <dcterms:created xsi:type="dcterms:W3CDTF">2022-02-22T13:22:10Z</dcterms:created>
  <dcterms:modified xsi:type="dcterms:W3CDTF">2022-09-18T11:07:47Z</dcterms:modified>
  <cp:category>9Slide.vn</cp:category>
</cp:coreProperties>
</file>