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handoutMasterIdLst>
    <p:handoutMasterId r:id="rId18"/>
  </p:handoutMasterIdLst>
  <p:sldIdLst>
    <p:sldId id="321" r:id="rId2"/>
    <p:sldId id="298" r:id="rId3"/>
    <p:sldId id="322" r:id="rId4"/>
    <p:sldId id="300" r:id="rId5"/>
    <p:sldId id="314" r:id="rId6"/>
    <p:sldId id="315" r:id="rId7"/>
    <p:sldId id="317" r:id="rId8"/>
    <p:sldId id="318" r:id="rId9"/>
    <p:sldId id="319" r:id="rId10"/>
    <p:sldId id="303" r:id="rId11"/>
    <p:sldId id="316" r:id="rId12"/>
    <p:sldId id="313" r:id="rId13"/>
    <p:sldId id="320" r:id="rId14"/>
    <p:sldId id="305" r:id="rId15"/>
    <p:sldId id="312" r:id="rId16"/>
    <p:sldId id="258" r:id="rId17"/>
  </p:sldIdLst>
  <p:sldSz cx="12192000" cy="6858000"/>
  <p:notesSz cx="6858000" cy="9313863"/>
  <p:embeddedFontLst>
    <p:embeddedFont>
      <p:font typeface="#9Slide01 Noi dung ngan" panose="020B0604020202020204" charset="0"/>
      <p:regular r:id="rId19"/>
    </p:embeddedFont>
    <p:embeddedFont>
      <p:font typeface="#9Slide01 Tieu de ngan" panose="020B0604020202020204" charset="0"/>
      <p:bold r:id="rId20"/>
    </p:embeddedFont>
    <p:embeddedFont>
      <p:font typeface="#9Slide02 Noi dung dai" panose="020B0604020202020204" charset="0"/>
      <p:regular r:id="rId21"/>
    </p:embeddedFont>
    <p:embeddedFont>
      <p:font typeface="#9Slide03 HelveBold" panose="02040603050506020204" pitchFamily="18" charset="0"/>
      <p:bold r:id="rId22"/>
    </p:embeddedFont>
    <p:embeddedFont>
      <p:font typeface="#9Slide03 Sofia Pro Soft" panose="020B0000000000000000" pitchFamily="34" charset="0"/>
      <p:regular r:id="rId23"/>
    </p:embeddedFont>
    <p:embeddedFont>
      <p:font typeface="#9Slide03 Sofia Pro Soft Bold" panose="020B0000000000000000" pitchFamily="34" charset="0"/>
      <p:bold r:id="rId24"/>
    </p:embeddedFont>
    <p:embeddedFont>
      <p:font typeface="#9Slide07 Crocante" panose="02000000000000000000" pitchFamily="2" charset="0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mbria Math" panose="02040503050406030204" pitchFamily="18" charset="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DDF"/>
    <a:srgbClr val="F3D6C9"/>
    <a:srgbClr val="D77245"/>
    <a:srgbClr val="ADCD7E"/>
    <a:srgbClr val="177B75"/>
    <a:srgbClr val="FF0E0E"/>
    <a:srgbClr val="FFF0E1"/>
    <a:srgbClr val="D60B5D"/>
    <a:srgbClr val="BAD98B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29" autoAdjust="0"/>
    <p:restoredTop sz="94660"/>
  </p:normalViewPr>
  <p:slideViewPr>
    <p:cSldViewPr>
      <p:cViewPr varScale="1">
        <p:scale>
          <a:sx n="63" d="100"/>
          <a:sy n="63" d="100"/>
        </p:scale>
        <p:origin x="7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302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159334-4130-444D-A75C-BE2AD51DC0F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A259F5-6CBF-460B-B644-0D82707FE4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A4AEEE-A32D-48FD-B347-78332D12AF6E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0E4354-048E-48A1-8EDE-C777041A380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95841E-8185-4BB8-8C75-AE3380A6F7D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0FAFC-973D-4702-9571-3D0C1D2C7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693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567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5320B7-817F-489E-B9C5-F5D7B9E70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F53B-4389-4CF3-89C9-1F65CC452498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41BCFE-2458-48E9-82F9-C2011DA82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39108-6670-4CB8-8635-A2C8D7566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4D26-1997-4F42-96C0-35C43088D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28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797F5-B24D-482D-9B3D-DC2D9A01A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1F82A-21BC-41A7-B223-0965D06C7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5D6267-1D73-4EE5-A55D-754E5FBF50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F5F54E-BE6F-4DFF-8B8A-A28E09115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F53B-4389-4CF3-89C9-1F65CC452498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583C64-6B9E-4820-BE13-00B6B9F0A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634024-AEDC-4BD0-87CA-6A80B525E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4D26-1997-4F42-96C0-35C43088D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29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44A45-F7AB-472B-ACE8-15DE1C99F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E59012-D102-40A1-8F9E-191788DC10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C56F6C-6616-4824-9326-32659CB75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027F7C-FB90-471B-8C2B-86B05ABFF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F53B-4389-4CF3-89C9-1F65CC452498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C72206-9B7C-4158-B3AD-7FA7F6264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78DE6E-23F7-4357-A7EA-194D318F3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4D26-1997-4F42-96C0-35C43088D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02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FC465-7D2D-480E-A6F6-C9E4B04D6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06613A-F046-421E-9914-14ACCD7C99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7C5158-EFBE-49F5-B655-787731CA5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F53B-4389-4CF3-89C9-1F65CC452498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3A631B-6701-4DA3-9A0A-C165AF592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1E0BA5-FCBB-43DE-945E-6635E6EB4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4D26-1997-4F42-96C0-35C43088D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89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727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062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7">
            <a:extLst>
              <a:ext uri="{FF2B5EF4-FFF2-40B4-BE49-F238E27FC236}">
                <a16:creationId xmlns:a16="http://schemas.microsoft.com/office/drawing/2014/main" id="{DD4AE7D8-01D3-4D62-B8B5-AA630C79B61D}"/>
              </a:ext>
            </a:extLst>
          </p:cNvPr>
          <p:cNvSpPr/>
          <p:nvPr userDrawn="1"/>
        </p:nvSpPr>
        <p:spPr>
          <a:xfrm>
            <a:off x="0" y="0"/>
            <a:ext cx="144780" cy="6857365"/>
          </a:xfrm>
          <a:prstGeom prst="rect">
            <a:avLst/>
          </a:prstGeom>
          <a:solidFill>
            <a:srgbClr val="ECBC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#9Slide01 Noi dung ngan" panose="00000600000000000000" pitchFamily="2" charset="0"/>
              <a:ea typeface="思源宋体 CN Light" panose="02020300000000000000" pitchFamily="18" charset="-122"/>
            </a:endParaRPr>
          </a:p>
        </p:txBody>
      </p:sp>
      <p:sp>
        <p:nvSpPr>
          <p:cNvPr id="6" name="16">
            <a:extLst>
              <a:ext uri="{FF2B5EF4-FFF2-40B4-BE49-F238E27FC236}">
                <a16:creationId xmlns:a16="http://schemas.microsoft.com/office/drawing/2014/main" id="{FC0B98CD-49F7-4374-A7A2-C710EC49670C}"/>
              </a:ext>
            </a:extLst>
          </p:cNvPr>
          <p:cNvSpPr/>
          <p:nvPr userDrawn="1"/>
        </p:nvSpPr>
        <p:spPr>
          <a:xfrm>
            <a:off x="12047220" y="0"/>
            <a:ext cx="144780" cy="6857365"/>
          </a:xfrm>
          <a:prstGeom prst="rect">
            <a:avLst/>
          </a:prstGeom>
          <a:solidFill>
            <a:srgbClr val="ECBC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#9Slide01 Noi dung ngan" panose="00000600000000000000" pitchFamily="2" charset="0"/>
              <a:ea typeface="思源宋体 CN Light" panose="02020300000000000000" pitchFamily="18" charset="-122"/>
            </a:endParaRPr>
          </a:p>
        </p:txBody>
      </p:sp>
      <p:sp>
        <p:nvSpPr>
          <p:cNvPr id="7" name="21">
            <a:extLst>
              <a:ext uri="{FF2B5EF4-FFF2-40B4-BE49-F238E27FC236}">
                <a16:creationId xmlns:a16="http://schemas.microsoft.com/office/drawing/2014/main" id="{A5FA1B47-DBE1-405D-837B-CF7FF35C1C16}"/>
              </a:ext>
            </a:extLst>
          </p:cNvPr>
          <p:cNvSpPr/>
          <p:nvPr userDrawn="1"/>
        </p:nvSpPr>
        <p:spPr>
          <a:xfrm>
            <a:off x="144780" y="835353"/>
            <a:ext cx="661670" cy="155247"/>
          </a:xfrm>
          <a:prstGeom prst="rect">
            <a:avLst/>
          </a:prstGeom>
          <a:solidFill>
            <a:srgbClr val="ECBC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578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7">
            <a:extLst>
              <a:ext uri="{FF2B5EF4-FFF2-40B4-BE49-F238E27FC236}">
                <a16:creationId xmlns:a16="http://schemas.microsoft.com/office/drawing/2014/main" id="{14FE4BAB-4D58-4395-90F2-92B48E879987}"/>
              </a:ext>
            </a:extLst>
          </p:cNvPr>
          <p:cNvSpPr/>
          <p:nvPr userDrawn="1"/>
        </p:nvSpPr>
        <p:spPr>
          <a:xfrm>
            <a:off x="0" y="0"/>
            <a:ext cx="144780" cy="6857365"/>
          </a:xfrm>
          <a:prstGeom prst="rect">
            <a:avLst/>
          </a:prstGeom>
          <a:solidFill>
            <a:srgbClr val="ECBC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#9Slide01 Noi dung ngan" panose="00000600000000000000" pitchFamily="2" charset="0"/>
              <a:ea typeface="思源宋体 CN Light" panose="02020300000000000000" pitchFamily="18" charset="-122"/>
            </a:endParaRPr>
          </a:p>
        </p:txBody>
      </p:sp>
      <p:sp>
        <p:nvSpPr>
          <p:cNvPr id="12" name="16">
            <a:extLst>
              <a:ext uri="{FF2B5EF4-FFF2-40B4-BE49-F238E27FC236}">
                <a16:creationId xmlns:a16="http://schemas.microsoft.com/office/drawing/2014/main" id="{A6B9D177-5BA4-441D-BEA2-951CC30AD8B8}"/>
              </a:ext>
            </a:extLst>
          </p:cNvPr>
          <p:cNvSpPr/>
          <p:nvPr userDrawn="1"/>
        </p:nvSpPr>
        <p:spPr>
          <a:xfrm>
            <a:off x="12047220" y="0"/>
            <a:ext cx="144780" cy="6857365"/>
          </a:xfrm>
          <a:prstGeom prst="rect">
            <a:avLst/>
          </a:prstGeom>
          <a:solidFill>
            <a:srgbClr val="ECBC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#9Slide01 Noi dung ngan" panose="00000600000000000000" pitchFamily="2" charset="0"/>
              <a:ea typeface="思源宋体 CN Light" panose="02020300000000000000" pitchFamily="18" charset="-122"/>
            </a:endParaRPr>
          </a:p>
        </p:txBody>
      </p:sp>
      <p:sp>
        <p:nvSpPr>
          <p:cNvPr id="14" name="21">
            <a:extLst>
              <a:ext uri="{FF2B5EF4-FFF2-40B4-BE49-F238E27FC236}">
                <a16:creationId xmlns:a16="http://schemas.microsoft.com/office/drawing/2014/main" id="{B86E8F52-ABEC-4074-B208-8152B4EB2E82}"/>
              </a:ext>
            </a:extLst>
          </p:cNvPr>
          <p:cNvSpPr/>
          <p:nvPr userDrawn="1"/>
        </p:nvSpPr>
        <p:spPr>
          <a:xfrm>
            <a:off x="144780" y="835353"/>
            <a:ext cx="661670" cy="155247"/>
          </a:xfrm>
          <a:prstGeom prst="rect">
            <a:avLst/>
          </a:prstGeom>
          <a:solidFill>
            <a:srgbClr val="ECBC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PHẠM DUYÊN 4 - 9Slide.vn">
            <a:extLst>
              <a:ext uri="{FF2B5EF4-FFF2-40B4-BE49-F238E27FC236}">
                <a16:creationId xmlns:a16="http://schemas.microsoft.com/office/drawing/2014/main" id="{BE2F42D7-E7D2-4D94-9DF8-7BFDC6CE9F06}"/>
              </a:ext>
            </a:extLst>
          </p:cNvPr>
          <p:cNvSpPr>
            <a:spLocks noChangeAspect="1"/>
          </p:cNvSpPr>
          <p:nvPr userDrawn="1"/>
        </p:nvSpPr>
        <p:spPr>
          <a:xfrm>
            <a:off x="-145143" y="4277498"/>
            <a:ext cx="3195488" cy="2719976"/>
          </a:xfrm>
          <a:custGeom>
            <a:avLst/>
            <a:gdLst>
              <a:gd name="connsiteX0" fmla="*/ 0 w 3195488"/>
              <a:gd name="connsiteY0" fmla="*/ 2719976 h 2719976"/>
              <a:gd name="connsiteX1" fmla="*/ 0 w 3195488"/>
              <a:gd name="connsiteY1" fmla="*/ 0 h 2719976"/>
              <a:gd name="connsiteX2" fmla="*/ 3195488 w 3195488"/>
              <a:gd name="connsiteY2" fmla="*/ 2719976 h 2719976"/>
              <a:gd name="connsiteX3" fmla="*/ 0 w 3195488"/>
              <a:gd name="connsiteY3" fmla="*/ 2719976 h 2719976"/>
              <a:gd name="connsiteX0" fmla="*/ 0 w 3195488"/>
              <a:gd name="connsiteY0" fmla="*/ 2719976 h 2719976"/>
              <a:gd name="connsiteX1" fmla="*/ 0 w 3195488"/>
              <a:gd name="connsiteY1" fmla="*/ 0 h 2719976"/>
              <a:gd name="connsiteX2" fmla="*/ 1973695 w 3195488"/>
              <a:gd name="connsiteY2" fmla="*/ 897987 h 2719976"/>
              <a:gd name="connsiteX3" fmla="*/ 3195488 w 3195488"/>
              <a:gd name="connsiteY3" fmla="*/ 2719976 h 2719976"/>
              <a:gd name="connsiteX4" fmla="*/ 0 w 3195488"/>
              <a:gd name="connsiteY4" fmla="*/ 2719976 h 2719976"/>
              <a:gd name="connsiteX0" fmla="*/ 0 w 3195488"/>
              <a:gd name="connsiteY0" fmla="*/ 2719976 h 2719976"/>
              <a:gd name="connsiteX1" fmla="*/ 0 w 3195488"/>
              <a:gd name="connsiteY1" fmla="*/ 0 h 2719976"/>
              <a:gd name="connsiteX2" fmla="*/ 1973695 w 3195488"/>
              <a:gd name="connsiteY2" fmla="*/ 897987 h 2719976"/>
              <a:gd name="connsiteX3" fmla="*/ 3195488 w 3195488"/>
              <a:gd name="connsiteY3" fmla="*/ 2719976 h 2719976"/>
              <a:gd name="connsiteX4" fmla="*/ 0 w 3195488"/>
              <a:gd name="connsiteY4" fmla="*/ 2719976 h 2719976"/>
              <a:gd name="connsiteX0" fmla="*/ 0 w 3195488"/>
              <a:gd name="connsiteY0" fmla="*/ 2723389 h 2723389"/>
              <a:gd name="connsiteX1" fmla="*/ 0 w 3195488"/>
              <a:gd name="connsiteY1" fmla="*/ 3413 h 2723389"/>
              <a:gd name="connsiteX2" fmla="*/ 1973695 w 3195488"/>
              <a:gd name="connsiteY2" fmla="*/ 901400 h 2723389"/>
              <a:gd name="connsiteX3" fmla="*/ 3195488 w 3195488"/>
              <a:gd name="connsiteY3" fmla="*/ 2723389 h 2723389"/>
              <a:gd name="connsiteX4" fmla="*/ 0 w 3195488"/>
              <a:gd name="connsiteY4" fmla="*/ 2723389 h 2723389"/>
              <a:gd name="connsiteX0" fmla="*/ 0 w 3195488"/>
              <a:gd name="connsiteY0" fmla="*/ 2723389 h 2723389"/>
              <a:gd name="connsiteX1" fmla="*/ 0 w 3195488"/>
              <a:gd name="connsiteY1" fmla="*/ 3413 h 2723389"/>
              <a:gd name="connsiteX2" fmla="*/ 1973695 w 3195488"/>
              <a:gd name="connsiteY2" fmla="*/ 901400 h 2723389"/>
              <a:gd name="connsiteX3" fmla="*/ 3195488 w 3195488"/>
              <a:gd name="connsiteY3" fmla="*/ 2723389 h 2723389"/>
              <a:gd name="connsiteX4" fmla="*/ 0 w 3195488"/>
              <a:gd name="connsiteY4" fmla="*/ 2723389 h 2723389"/>
              <a:gd name="connsiteX0" fmla="*/ 0 w 3195488"/>
              <a:gd name="connsiteY0" fmla="*/ 2723389 h 2723389"/>
              <a:gd name="connsiteX1" fmla="*/ 0 w 3195488"/>
              <a:gd name="connsiteY1" fmla="*/ 3413 h 2723389"/>
              <a:gd name="connsiteX2" fmla="*/ 1973695 w 3195488"/>
              <a:gd name="connsiteY2" fmla="*/ 901400 h 2723389"/>
              <a:gd name="connsiteX3" fmla="*/ 3195488 w 3195488"/>
              <a:gd name="connsiteY3" fmla="*/ 2723389 h 2723389"/>
              <a:gd name="connsiteX4" fmla="*/ 0 w 3195488"/>
              <a:gd name="connsiteY4" fmla="*/ 2723389 h 2723389"/>
              <a:gd name="connsiteX0" fmla="*/ 0 w 3195488"/>
              <a:gd name="connsiteY0" fmla="*/ 2719976 h 2719976"/>
              <a:gd name="connsiteX1" fmla="*/ 0 w 3195488"/>
              <a:gd name="connsiteY1" fmla="*/ 0 h 2719976"/>
              <a:gd name="connsiteX2" fmla="*/ 1973695 w 3195488"/>
              <a:gd name="connsiteY2" fmla="*/ 897987 h 2719976"/>
              <a:gd name="connsiteX3" fmla="*/ 3195488 w 3195488"/>
              <a:gd name="connsiteY3" fmla="*/ 2719976 h 2719976"/>
              <a:gd name="connsiteX4" fmla="*/ 0 w 3195488"/>
              <a:gd name="connsiteY4" fmla="*/ 2719976 h 2719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5488" h="2719976">
                <a:moveTo>
                  <a:pt x="0" y="2719976"/>
                </a:moveTo>
                <a:lnTo>
                  <a:pt x="0" y="0"/>
                </a:lnTo>
                <a:cubicBezTo>
                  <a:pt x="461048" y="77079"/>
                  <a:pt x="769697" y="-112542"/>
                  <a:pt x="1973695" y="897987"/>
                </a:cubicBezTo>
                <a:cubicBezTo>
                  <a:pt x="2457159" y="1391017"/>
                  <a:pt x="3131124" y="1941196"/>
                  <a:pt x="3195488" y="2719976"/>
                </a:cubicBezTo>
                <a:lnTo>
                  <a:pt x="0" y="2719976"/>
                </a:lnTo>
                <a:close/>
              </a:path>
            </a:pathLst>
          </a:custGeom>
          <a:blipFill dpi="0" rotWithShape="0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351" r="-70469"/>
            </a:stretch>
          </a:blip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HẠM DUYÊN 5 - 9Slide.vn">
            <a:extLst>
              <a:ext uri="{FF2B5EF4-FFF2-40B4-BE49-F238E27FC236}">
                <a16:creationId xmlns:a16="http://schemas.microsoft.com/office/drawing/2014/main" id="{5118BD55-BA94-4883-AE4D-15BAB2B0E611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>
          <a:xfrm flipH="1">
            <a:off x="10636250" y="5123543"/>
            <a:ext cx="1657350" cy="1847850"/>
          </a:xfrm>
          <a:custGeom>
            <a:avLst/>
            <a:gdLst>
              <a:gd name="connsiteX0" fmla="*/ 0 w 3195488"/>
              <a:gd name="connsiteY0" fmla="*/ 2719976 h 2719976"/>
              <a:gd name="connsiteX1" fmla="*/ 0 w 3195488"/>
              <a:gd name="connsiteY1" fmla="*/ 0 h 2719976"/>
              <a:gd name="connsiteX2" fmla="*/ 3195488 w 3195488"/>
              <a:gd name="connsiteY2" fmla="*/ 2719976 h 2719976"/>
              <a:gd name="connsiteX3" fmla="*/ 0 w 3195488"/>
              <a:gd name="connsiteY3" fmla="*/ 2719976 h 2719976"/>
              <a:gd name="connsiteX0" fmla="*/ 0 w 3195488"/>
              <a:gd name="connsiteY0" fmla="*/ 2719976 h 2719976"/>
              <a:gd name="connsiteX1" fmla="*/ 0 w 3195488"/>
              <a:gd name="connsiteY1" fmla="*/ 0 h 2719976"/>
              <a:gd name="connsiteX2" fmla="*/ 1973695 w 3195488"/>
              <a:gd name="connsiteY2" fmla="*/ 897987 h 2719976"/>
              <a:gd name="connsiteX3" fmla="*/ 3195488 w 3195488"/>
              <a:gd name="connsiteY3" fmla="*/ 2719976 h 2719976"/>
              <a:gd name="connsiteX4" fmla="*/ 0 w 3195488"/>
              <a:gd name="connsiteY4" fmla="*/ 2719976 h 2719976"/>
              <a:gd name="connsiteX0" fmla="*/ 0 w 3195488"/>
              <a:gd name="connsiteY0" fmla="*/ 2719976 h 2719976"/>
              <a:gd name="connsiteX1" fmla="*/ 0 w 3195488"/>
              <a:gd name="connsiteY1" fmla="*/ 0 h 2719976"/>
              <a:gd name="connsiteX2" fmla="*/ 1973695 w 3195488"/>
              <a:gd name="connsiteY2" fmla="*/ 897987 h 2719976"/>
              <a:gd name="connsiteX3" fmla="*/ 3195488 w 3195488"/>
              <a:gd name="connsiteY3" fmla="*/ 2719976 h 2719976"/>
              <a:gd name="connsiteX4" fmla="*/ 0 w 3195488"/>
              <a:gd name="connsiteY4" fmla="*/ 2719976 h 2719976"/>
              <a:gd name="connsiteX0" fmla="*/ 0 w 3195488"/>
              <a:gd name="connsiteY0" fmla="*/ 2723389 h 2723389"/>
              <a:gd name="connsiteX1" fmla="*/ 0 w 3195488"/>
              <a:gd name="connsiteY1" fmla="*/ 3413 h 2723389"/>
              <a:gd name="connsiteX2" fmla="*/ 1973695 w 3195488"/>
              <a:gd name="connsiteY2" fmla="*/ 901400 h 2723389"/>
              <a:gd name="connsiteX3" fmla="*/ 3195488 w 3195488"/>
              <a:gd name="connsiteY3" fmla="*/ 2723389 h 2723389"/>
              <a:gd name="connsiteX4" fmla="*/ 0 w 3195488"/>
              <a:gd name="connsiteY4" fmla="*/ 2723389 h 2723389"/>
              <a:gd name="connsiteX0" fmla="*/ 0 w 3195488"/>
              <a:gd name="connsiteY0" fmla="*/ 2723389 h 2723389"/>
              <a:gd name="connsiteX1" fmla="*/ 0 w 3195488"/>
              <a:gd name="connsiteY1" fmla="*/ 3413 h 2723389"/>
              <a:gd name="connsiteX2" fmla="*/ 1973695 w 3195488"/>
              <a:gd name="connsiteY2" fmla="*/ 901400 h 2723389"/>
              <a:gd name="connsiteX3" fmla="*/ 3195488 w 3195488"/>
              <a:gd name="connsiteY3" fmla="*/ 2723389 h 2723389"/>
              <a:gd name="connsiteX4" fmla="*/ 0 w 3195488"/>
              <a:gd name="connsiteY4" fmla="*/ 2723389 h 2723389"/>
              <a:gd name="connsiteX0" fmla="*/ 0 w 3195488"/>
              <a:gd name="connsiteY0" fmla="*/ 2723389 h 2723389"/>
              <a:gd name="connsiteX1" fmla="*/ 0 w 3195488"/>
              <a:gd name="connsiteY1" fmla="*/ 3413 h 2723389"/>
              <a:gd name="connsiteX2" fmla="*/ 1973695 w 3195488"/>
              <a:gd name="connsiteY2" fmla="*/ 901400 h 2723389"/>
              <a:gd name="connsiteX3" fmla="*/ 3195488 w 3195488"/>
              <a:gd name="connsiteY3" fmla="*/ 2723389 h 2723389"/>
              <a:gd name="connsiteX4" fmla="*/ 0 w 3195488"/>
              <a:gd name="connsiteY4" fmla="*/ 2723389 h 2723389"/>
              <a:gd name="connsiteX0" fmla="*/ 0 w 3195488"/>
              <a:gd name="connsiteY0" fmla="*/ 2719976 h 2719976"/>
              <a:gd name="connsiteX1" fmla="*/ 0 w 3195488"/>
              <a:gd name="connsiteY1" fmla="*/ 0 h 2719976"/>
              <a:gd name="connsiteX2" fmla="*/ 1973695 w 3195488"/>
              <a:gd name="connsiteY2" fmla="*/ 897987 h 2719976"/>
              <a:gd name="connsiteX3" fmla="*/ 3195488 w 3195488"/>
              <a:gd name="connsiteY3" fmla="*/ 2719976 h 2719976"/>
              <a:gd name="connsiteX4" fmla="*/ 0 w 3195488"/>
              <a:gd name="connsiteY4" fmla="*/ 2719976 h 2719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5488" h="2719976">
                <a:moveTo>
                  <a:pt x="0" y="2719976"/>
                </a:moveTo>
                <a:lnTo>
                  <a:pt x="0" y="0"/>
                </a:lnTo>
                <a:cubicBezTo>
                  <a:pt x="461048" y="77079"/>
                  <a:pt x="769697" y="-112542"/>
                  <a:pt x="1973695" y="897987"/>
                </a:cubicBezTo>
                <a:cubicBezTo>
                  <a:pt x="2457159" y="1391017"/>
                  <a:pt x="3131124" y="1941196"/>
                  <a:pt x="3195488" y="2719976"/>
                </a:cubicBezTo>
                <a:lnTo>
                  <a:pt x="0" y="2719976"/>
                </a:lnTo>
                <a:close/>
              </a:path>
            </a:pathLst>
          </a:custGeom>
          <a:blipFill dpi="0" rotWithShape="0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6322" r="-13796"/>
            </a:stretch>
          </a:blip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20" name="PHẠM DUYÊN 6 - 9Slide.vn">
            <a:extLst>
              <a:ext uri="{FF2B5EF4-FFF2-40B4-BE49-F238E27FC236}">
                <a16:creationId xmlns:a16="http://schemas.microsoft.com/office/drawing/2014/main" id="{29AF0D96-D800-4544-923C-667AF5DA5DE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60982" flipH="1">
            <a:off x="-529088" y="4317104"/>
            <a:ext cx="3294974" cy="329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67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HẠM DUYÊN 1 - 9Slide.vn">
            <a:extLst>
              <a:ext uri="{FF2B5EF4-FFF2-40B4-BE49-F238E27FC236}">
                <a16:creationId xmlns:a16="http://schemas.microsoft.com/office/drawing/2014/main" id="{93E16639-8DCB-4FCB-BDB7-8949D3E105C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12192000" cy="6915150"/>
          </a:xfrm>
          <a:prstGeom prst="rect">
            <a:avLst/>
          </a:prstGeom>
        </p:spPr>
      </p:pic>
      <p:sp>
        <p:nvSpPr>
          <p:cNvPr id="75" name="PHẠM DUYÊN 2 - 9Slide.vn">
            <a:extLst>
              <a:ext uri="{FF2B5EF4-FFF2-40B4-BE49-F238E27FC236}">
                <a16:creationId xmlns:a16="http://schemas.microsoft.com/office/drawing/2014/main" id="{6A339DBE-2D50-49BF-9AED-494D2DF01C4B}"/>
              </a:ext>
            </a:extLst>
          </p:cNvPr>
          <p:cNvSpPr>
            <a:spLocks noChangeAspect="1"/>
          </p:cNvSpPr>
          <p:nvPr userDrawn="1"/>
        </p:nvSpPr>
        <p:spPr>
          <a:xfrm rot="21133084">
            <a:off x="1546184" y="416777"/>
            <a:ext cx="9099632" cy="5808626"/>
          </a:xfrm>
          <a:custGeom>
            <a:avLst/>
            <a:gdLst>
              <a:gd name="connsiteX0" fmla="*/ 0 w 8497240"/>
              <a:gd name="connsiteY0" fmla="*/ 2451858 h 4903716"/>
              <a:gd name="connsiteX1" fmla="*/ 4248620 w 8497240"/>
              <a:gd name="connsiteY1" fmla="*/ 0 h 4903716"/>
              <a:gd name="connsiteX2" fmla="*/ 8497240 w 8497240"/>
              <a:gd name="connsiteY2" fmla="*/ 2451858 h 4903716"/>
              <a:gd name="connsiteX3" fmla="*/ 4248620 w 8497240"/>
              <a:gd name="connsiteY3" fmla="*/ 4903716 h 4903716"/>
              <a:gd name="connsiteX4" fmla="*/ 0 w 8497240"/>
              <a:gd name="connsiteY4" fmla="*/ 2451858 h 4903716"/>
              <a:gd name="connsiteX0" fmla="*/ 22375 w 8519615"/>
              <a:gd name="connsiteY0" fmla="*/ 2509915 h 4961773"/>
              <a:gd name="connsiteX1" fmla="*/ 3153395 w 8519615"/>
              <a:gd name="connsiteY1" fmla="*/ 0 h 4961773"/>
              <a:gd name="connsiteX2" fmla="*/ 8519615 w 8519615"/>
              <a:gd name="connsiteY2" fmla="*/ 2509915 h 4961773"/>
              <a:gd name="connsiteX3" fmla="*/ 4270995 w 8519615"/>
              <a:gd name="connsiteY3" fmla="*/ 4961773 h 4961773"/>
              <a:gd name="connsiteX4" fmla="*/ 22375 w 8519615"/>
              <a:gd name="connsiteY4" fmla="*/ 2509915 h 4961773"/>
              <a:gd name="connsiteX0" fmla="*/ 68974 w 8566214"/>
              <a:gd name="connsiteY0" fmla="*/ 2509915 h 4676023"/>
              <a:gd name="connsiteX1" fmla="*/ 3199994 w 8566214"/>
              <a:gd name="connsiteY1" fmla="*/ 0 h 4676023"/>
              <a:gd name="connsiteX2" fmla="*/ 8566214 w 8566214"/>
              <a:gd name="connsiteY2" fmla="*/ 2509915 h 4676023"/>
              <a:gd name="connsiteX3" fmla="*/ 5441544 w 8566214"/>
              <a:gd name="connsiteY3" fmla="*/ 4676023 h 4676023"/>
              <a:gd name="connsiteX4" fmla="*/ 68974 w 8566214"/>
              <a:gd name="connsiteY4" fmla="*/ 2509915 h 4676023"/>
              <a:gd name="connsiteX0" fmla="*/ 8258 w 8505498"/>
              <a:gd name="connsiteY0" fmla="*/ 2509915 h 4871305"/>
              <a:gd name="connsiteX1" fmla="*/ 3139278 w 8505498"/>
              <a:gd name="connsiteY1" fmla="*/ 0 h 4871305"/>
              <a:gd name="connsiteX2" fmla="*/ 8505498 w 8505498"/>
              <a:gd name="connsiteY2" fmla="*/ 2509915 h 4871305"/>
              <a:gd name="connsiteX3" fmla="*/ 5380828 w 8505498"/>
              <a:gd name="connsiteY3" fmla="*/ 4676023 h 4871305"/>
              <a:gd name="connsiteX4" fmla="*/ 2327577 w 8505498"/>
              <a:gd name="connsiteY4" fmla="*/ 4523526 h 4871305"/>
              <a:gd name="connsiteX5" fmla="*/ 8258 w 8505498"/>
              <a:gd name="connsiteY5" fmla="*/ 2509915 h 4871305"/>
              <a:gd name="connsiteX0" fmla="*/ 8258 w 8505498"/>
              <a:gd name="connsiteY0" fmla="*/ 2509915 h 4850388"/>
              <a:gd name="connsiteX1" fmla="*/ 3139278 w 8505498"/>
              <a:gd name="connsiteY1" fmla="*/ 0 h 4850388"/>
              <a:gd name="connsiteX2" fmla="*/ 8505498 w 8505498"/>
              <a:gd name="connsiteY2" fmla="*/ 2509915 h 4850388"/>
              <a:gd name="connsiteX3" fmla="*/ 5380828 w 8505498"/>
              <a:gd name="connsiteY3" fmla="*/ 4676023 h 4850388"/>
              <a:gd name="connsiteX4" fmla="*/ 2327577 w 8505498"/>
              <a:gd name="connsiteY4" fmla="*/ 4523526 h 4850388"/>
              <a:gd name="connsiteX5" fmla="*/ 8258 w 8505498"/>
              <a:gd name="connsiteY5" fmla="*/ 2509915 h 4850388"/>
              <a:gd name="connsiteX0" fmla="*/ 8258 w 6752898"/>
              <a:gd name="connsiteY0" fmla="*/ 2510614 h 4832914"/>
              <a:gd name="connsiteX1" fmla="*/ 3139278 w 6752898"/>
              <a:gd name="connsiteY1" fmla="*/ 699 h 4832914"/>
              <a:gd name="connsiteX2" fmla="*/ 6752898 w 6752898"/>
              <a:gd name="connsiteY2" fmla="*/ 2758264 h 4832914"/>
              <a:gd name="connsiteX3" fmla="*/ 5380828 w 6752898"/>
              <a:gd name="connsiteY3" fmla="*/ 4676722 h 4832914"/>
              <a:gd name="connsiteX4" fmla="*/ 2327577 w 6752898"/>
              <a:gd name="connsiteY4" fmla="*/ 4524225 h 4832914"/>
              <a:gd name="connsiteX5" fmla="*/ 8258 w 6752898"/>
              <a:gd name="connsiteY5" fmla="*/ 2510614 h 4832914"/>
              <a:gd name="connsiteX0" fmla="*/ 8258 w 6782973"/>
              <a:gd name="connsiteY0" fmla="*/ 2532183 h 4854483"/>
              <a:gd name="connsiteX1" fmla="*/ 3139278 w 6782973"/>
              <a:gd name="connsiteY1" fmla="*/ 22268 h 4854483"/>
              <a:gd name="connsiteX2" fmla="*/ 6137577 w 6782973"/>
              <a:gd name="connsiteY2" fmla="*/ 1383495 h 4854483"/>
              <a:gd name="connsiteX3" fmla="*/ 6752898 w 6782973"/>
              <a:gd name="connsiteY3" fmla="*/ 2779833 h 4854483"/>
              <a:gd name="connsiteX4" fmla="*/ 5380828 w 6782973"/>
              <a:gd name="connsiteY4" fmla="*/ 4698291 h 4854483"/>
              <a:gd name="connsiteX5" fmla="*/ 2327577 w 6782973"/>
              <a:gd name="connsiteY5" fmla="*/ 4545794 h 4854483"/>
              <a:gd name="connsiteX6" fmla="*/ 8258 w 6782973"/>
              <a:gd name="connsiteY6" fmla="*/ 2532183 h 4854483"/>
              <a:gd name="connsiteX0" fmla="*/ 12720 w 6196885"/>
              <a:gd name="connsiteY0" fmla="*/ 2532183 h 4854483"/>
              <a:gd name="connsiteX1" fmla="*/ 2553190 w 6196885"/>
              <a:gd name="connsiteY1" fmla="*/ 22268 h 4854483"/>
              <a:gd name="connsiteX2" fmla="*/ 5551489 w 6196885"/>
              <a:gd name="connsiteY2" fmla="*/ 1383495 h 4854483"/>
              <a:gd name="connsiteX3" fmla="*/ 6166810 w 6196885"/>
              <a:gd name="connsiteY3" fmla="*/ 2779833 h 4854483"/>
              <a:gd name="connsiteX4" fmla="*/ 4794740 w 6196885"/>
              <a:gd name="connsiteY4" fmla="*/ 4698291 h 4854483"/>
              <a:gd name="connsiteX5" fmla="*/ 1741489 w 6196885"/>
              <a:gd name="connsiteY5" fmla="*/ 4545794 h 4854483"/>
              <a:gd name="connsiteX6" fmla="*/ 12720 w 6196885"/>
              <a:gd name="connsiteY6" fmla="*/ 2532183 h 4854483"/>
              <a:gd name="connsiteX0" fmla="*/ 1334 w 6185499"/>
              <a:gd name="connsiteY0" fmla="*/ 2532183 h 4854483"/>
              <a:gd name="connsiteX1" fmla="*/ 2541804 w 6185499"/>
              <a:gd name="connsiteY1" fmla="*/ 22268 h 4854483"/>
              <a:gd name="connsiteX2" fmla="*/ 5540103 w 6185499"/>
              <a:gd name="connsiteY2" fmla="*/ 1383495 h 4854483"/>
              <a:gd name="connsiteX3" fmla="*/ 6155424 w 6185499"/>
              <a:gd name="connsiteY3" fmla="*/ 2779833 h 4854483"/>
              <a:gd name="connsiteX4" fmla="*/ 4783354 w 6185499"/>
              <a:gd name="connsiteY4" fmla="*/ 4698291 h 4854483"/>
              <a:gd name="connsiteX5" fmla="*/ 1730103 w 6185499"/>
              <a:gd name="connsiteY5" fmla="*/ 4545794 h 4854483"/>
              <a:gd name="connsiteX6" fmla="*/ 1334 w 6185499"/>
              <a:gd name="connsiteY6" fmla="*/ 2532183 h 4854483"/>
              <a:gd name="connsiteX0" fmla="*/ 1536 w 6185701"/>
              <a:gd name="connsiteY0" fmla="*/ 2510236 h 4832536"/>
              <a:gd name="connsiteX1" fmla="*/ 2542006 w 6185701"/>
              <a:gd name="connsiteY1" fmla="*/ 321 h 4832536"/>
              <a:gd name="connsiteX2" fmla="*/ 5540305 w 6185701"/>
              <a:gd name="connsiteY2" fmla="*/ 1361548 h 4832536"/>
              <a:gd name="connsiteX3" fmla="*/ 6155626 w 6185701"/>
              <a:gd name="connsiteY3" fmla="*/ 2757886 h 4832536"/>
              <a:gd name="connsiteX4" fmla="*/ 4783556 w 6185701"/>
              <a:gd name="connsiteY4" fmla="*/ 4676344 h 4832536"/>
              <a:gd name="connsiteX5" fmla="*/ 1730305 w 6185701"/>
              <a:gd name="connsiteY5" fmla="*/ 4523847 h 4832536"/>
              <a:gd name="connsiteX6" fmla="*/ 1536 w 6185701"/>
              <a:gd name="connsiteY6" fmla="*/ 2510236 h 4832536"/>
              <a:gd name="connsiteX0" fmla="*/ 1372 w 6255151"/>
              <a:gd name="connsiteY0" fmla="*/ 2549700 h 4872000"/>
              <a:gd name="connsiteX1" fmla="*/ 2541842 w 6255151"/>
              <a:gd name="connsiteY1" fmla="*/ 39785 h 4872000"/>
              <a:gd name="connsiteX2" fmla="*/ 5825891 w 6255151"/>
              <a:gd name="connsiteY2" fmla="*/ 1134312 h 4872000"/>
              <a:gd name="connsiteX3" fmla="*/ 6155462 w 6255151"/>
              <a:gd name="connsiteY3" fmla="*/ 2797350 h 4872000"/>
              <a:gd name="connsiteX4" fmla="*/ 4783392 w 6255151"/>
              <a:gd name="connsiteY4" fmla="*/ 4715808 h 4872000"/>
              <a:gd name="connsiteX5" fmla="*/ 1730141 w 6255151"/>
              <a:gd name="connsiteY5" fmla="*/ 4563311 h 4872000"/>
              <a:gd name="connsiteX6" fmla="*/ 1372 w 6255151"/>
              <a:gd name="connsiteY6" fmla="*/ 2549700 h 4872000"/>
              <a:gd name="connsiteX0" fmla="*/ 4516 w 6258295"/>
              <a:gd name="connsiteY0" fmla="*/ 2549700 h 4796526"/>
              <a:gd name="connsiteX1" fmla="*/ 2544986 w 6258295"/>
              <a:gd name="connsiteY1" fmla="*/ 39785 h 4796526"/>
              <a:gd name="connsiteX2" fmla="*/ 5829035 w 6258295"/>
              <a:gd name="connsiteY2" fmla="*/ 1134312 h 4796526"/>
              <a:gd name="connsiteX3" fmla="*/ 6158606 w 6258295"/>
              <a:gd name="connsiteY3" fmla="*/ 2797350 h 4796526"/>
              <a:gd name="connsiteX4" fmla="*/ 4786536 w 6258295"/>
              <a:gd name="connsiteY4" fmla="*/ 4715808 h 4796526"/>
              <a:gd name="connsiteX5" fmla="*/ 2019035 w 6258295"/>
              <a:gd name="connsiteY5" fmla="*/ 4296611 h 4796526"/>
              <a:gd name="connsiteX6" fmla="*/ 4516 w 6258295"/>
              <a:gd name="connsiteY6" fmla="*/ 2549700 h 4796526"/>
              <a:gd name="connsiteX0" fmla="*/ 4516 w 6258295"/>
              <a:gd name="connsiteY0" fmla="*/ 2549700 h 4845005"/>
              <a:gd name="connsiteX1" fmla="*/ 2544986 w 6258295"/>
              <a:gd name="connsiteY1" fmla="*/ 39785 h 4845005"/>
              <a:gd name="connsiteX2" fmla="*/ 5829035 w 6258295"/>
              <a:gd name="connsiteY2" fmla="*/ 1134312 h 4845005"/>
              <a:gd name="connsiteX3" fmla="*/ 6158606 w 6258295"/>
              <a:gd name="connsiteY3" fmla="*/ 2797350 h 4845005"/>
              <a:gd name="connsiteX4" fmla="*/ 4786536 w 6258295"/>
              <a:gd name="connsiteY4" fmla="*/ 4715808 h 4845005"/>
              <a:gd name="connsiteX5" fmla="*/ 2019035 w 6258295"/>
              <a:gd name="connsiteY5" fmla="*/ 4296611 h 4845005"/>
              <a:gd name="connsiteX6" fmla="*/ 4516 w 6258295"/>
              <a:gd name="connsiteY6" fmla="*/ 2549700 h 4845005"/>
              <a:gd name="connsiteX0" fmla="*/ 4516 w 6258295"/>
              <a:gd name="connsiteY0" fmla="*/ 2530786 h 4826091"/>
              <a:gd name="connsiteX1" fmla="*/ 2544986 w 6258295"/>
              <a:gd name="connsiteY1" fmla="*/ 20871 h 4826091"/>
              <a:gd name="connsiteX2" fmla="*/ 5829035 w 6258295"/>
              <a:gd name="connsiteY2" fmla="*/ 1115398 h 4826091"/>
              <a:gd name="connsiteX3" fmla="*/ 6158606 w 6258295"/>
              <a:gd name="connsiteY3" fmla="*/ 2778436 h 4826091"/>
              <a:gd name="connsiteX4" fmla="*/ 4786536 w 6258295"/>
              <a:gd name="connsiteY4" fmla="*/ 4696894 h 4826091"/>
              <a:gd name="connsiteX5" fmla="*/ 2019035 w 6258295"/>
              <a:gd name="connsiteY5" fmla="*/ 4277697 h 4826091"/>
              <a:gd name="connsiteX6" fmla="*/ 4516 w 6258295"/>
              <a:gd name="connsiteY6" fmla="*/ 2530786 h 4826091"/>
              <a:gd name="connsiteX0" fmla="*/ 23982 w 6277761"/>
              <a:gd name="connsiteY0" fmla="*/ 2530786 h 4826091"/>
              <a:gd name="connsiteX1" fmla="*/ 2564452 w 6277761"/>
              <a:gd name="connsiteY1" fmla="*/ 20871 h 4826091"/>
              <a:gd name="connsiteX2" fmla="*/ 5848501 w 6277761"/>
              <a:gd name="connsiteY2" fmla="*/ 1115398 h 4826091"/>
              <a:gd name="connsiteX3" fmla="*/ 6178072 w 6277761"/>
              <a:gd name="connsiteY3" fmla="*/ 2778436 h 4826091"/>
              <a:gd name="connsiteX4" fmla="*/ 4806002 w 6277761"/>
              <a:gd name="connsiteY4" fmla="*/ 4696894 h 4826091"/>
              <a:gd name="connsiteX5" fmla="*/ 2038501 w 6277761"/>
              <a:gd name="connsiteY5" fmla="*/ 4277697 h 4826091"/>
              <a:gd name="connsiteX6" fmla="*/ 23982 w 6277761"/>
              <a:gd name="connsiteY6" fmla="*/ 2530786 h 4826091"/>
              <a:gd name="connsiteX0" fmla="*/ 23982 w 6277761"/>
              <a:gd name="connsiteY0" fmla="*/ 2529614 h 4824919"/>
              <a:gd name="connsiteX1" fmla="*/ 2564452 w 6277761"/>
              <a:gd name="connsiteY1" fmla="*/ 19699 h 4824919"/>
              <a:gd name="connsiteX2" fmla="*/ 5848501 w 6277761"/>
              <a:gd name="connsiteY2" fmla="*/ 1114226 h 4824919"/>
              <a:gd name="connsiteX3" fmla="*/ 6178072 w 6277761"/>
              <a:gd name="connsiteY3" fmla="*/ 2777264 h 4824919"/>
              <a:gd name="connsiteX4" fmla="*/ 4806002 w 6277761"/>
              <a:gd name="connsiteY4" fmla="*/ 4695722 h 4824919"/>
              <a:gd name="connsiteX5" fmla="*/ 2038501 w 6277761"/>
              <a:gd name="connsiteY5" fmla="*/ 4276525 h 4824919"/>
              <a:gd name="connsiteX6" fmla="*/ 23982 w 6277761"/>
              <a:gd name="connsiteY6" fmla="*/ 2529614 h 4824919"/>
              <a:gd name="connsiteX0" fmla="*/ 23982 w 6234587"/>
              <a:gd name="connsiteY0" fmla="*/ 2529614 h 4824919"/>
              <a:gd name="connsiteX1" fmla="*/ 2564452 w 6234587"/>
              <a:gd name="connsiteY1" fmla="*/ 19699 h 4824919"/>
              <a:gd name="connsiteX2" fmla="*/ 5848501 w 6234587"/>
              <a:gd name="connsiteY2" fmla="*/ 1114226 h 4824919"/>
              <a:gd name="connsiteX3" fmla="*/ 6178072 w 6234587"/>
              <a:gd name="connsiteY3" fmla="*/ 2777264 h 4824919"/>
              <a:gd name="connsiteX4" fmla="*/ 4806002 w 6234587"/>
              <a:gd name="connsiteY4" fmla="*/ 4695722 h 4824919"/>
              <a:gd name="connsiteX5" fmla="*/ 2038501 w 6234587"/>
              <a:gd name="connsiteY5" fmla="*/ 4276525 h 4824919"/>
              <a:gd name="connsiteX6" fmla="*/ 23982 w 6234587"/>
              <a:gd name="connsiteY6" fmla="*/ 2529614 h 4824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34587" h="4824919">
                <a:moveTo>
                  <a:pt x="23982" y="2529614"/>
                </a:moveTo>
                <a:cubicBezTo>
                  <a:pt x="-116959" y="2029693"/>
                  <a:pt x="317349" y="179397"/>
                  <a:pt x="2564452" y="19699"/>
                </a:cubicBezTo>
                <a:cubicBezTo>
                  <a:pt x="4811555" y="-139999"/>
                  <a:pt x="5474831" y="711782"/>
                  <a:pt x="5848501" y="1114226"/>
                </a:cubicBezTo>
                <a:cubicBezTo>
                  <a:pt x="6298371" y="1611920"/>
                  <a:pt x="6272447" y="2221623"/>
                  <a:pt x="6178072" y="2777264"/>
                </a:cubicBezTo>
                <a:cubicBezTo>
                  <a:pt x="6083697" y="3332905"/>
                  <a:pt x="5495930" y="4445845"/>
                  <a:pt x="4806002" y="4695722"/>
                </a:cubicBezTo>
                <a:cubicBezTo>
                  <a:pt x="4116074" y="4945599"/>
                  <a:pt x="3391129" y="4847093"/>
                  <a:pt x="2038501" y="4276525"/>
                </a:cubicBezTo>
                <a:cubicBezTo>
                  <a:pt x="1143073" y="3915507"/>
                  <a:pt x="164923" y="3029535"/>
                  <a:pt x="23982" y="2529614"/>
                </a:cubicBezTo>
                <a:close/>
              </a:path>
            </a:pathLst>
          </a:custGeom>
          <a:solidFill>
            <a:srgbClr val="FEC9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9" name="PHẠM DUYÊN 3 - 9Slide.vn">
            <a:extLst>
              <a:ext uri="{FF2B5EF4-FFF2-40B4-BE49-F238E27FC236}">
                <a16:creationId xmlns:a16="http://schemas.microsoft.com/office/drawing/2014/main" id="{5AE18159-D219-479C-AC5C-BF258136286F}"/>
              </a:ext>
            </a:extLst>
          </p:cNvPr>
          <p:cNvGrpSpPr>
            <a:grpSpLocks noChangeAspect="1"/>
          </p:cNvGrpSpPr>
          <p:nvPr userDrawn="1"/>
        </p:nvGrpSpPr>
        <p:grpSpPr>
          <a:xfrm rot="10066437">
            <a:off x="2856548" y="4738401"/>
            <a:ext cx="1926519" cy="1230883"/>
            <a:chOff x="7500982" y="517856"/>
            <a:chExt cx="1926519" cy="1230883"/>
          </a:xfrm>
        </p:grpSpPr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39F675A3-9244-44F1-A866-B649AB1B242C}"/>
                </a:ext>
              </a:extLst>
            </p:cNvPr>
            <p:cNvSpPr/>
            <p:nvPr userDrawn="1"/>
          </p:nvSpPr>
          <p:spPr>
            <a:xfrm rot="4049343">
              <a:off x="8191929" y="609799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EB72E86E-39C7-435E-A10A-79E5522FAD4E}"/>
                </a:ext>
              </a:extLst>
            </p:cNvPr>
            <p:cNvSpPr/>
            <p:nvPr userDrawn="1"/>
          </p:nvSpPr>
          <p:spPr>
            <a:xfrm rot="18917666">
              <a:off x="8110643" y="1066567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13214DC2-F88E-4AF1-8A14-DCD9A0F26815}"/>
                </a:ext>
              </a:extLst>
            </p:cNvPr>
            <p:cNvSpPr/>
            <p:nvPr userDrawn="1"/>
          </p:nvSpPr>
          <p:spPr>
            <a:xfrm rot="4049343">
              <a:off x="8616033" y="899190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7AA3DE0-255F-49B5-AD65-02F5E1FF3C3E}"/>
                </a:ext>
              </a:extLst>
            </p:cNvPr>
            <p:cNvSpPr/>
            <p:nvPr userDrawn="1"/>
          </p:nvSpPr>
          <p:spPr>
            <a:xfrm rot="18917666">
              <a:off x="8525298" y="1338802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0AF972D-6FA3-4A33-B035-66A59897A61E}"/>
                </a:ext>
              </a:extLst>
            </p:cNvPr>
            <p:cNvSpPr/>
            <p:nvPr userDrawn="1"/>
          </p:nvSpPr>
          <p:spPr>
            <a:xfrm rot="5244441">
              <a:off x="9033736" y="1171462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759735CE-DF95-4D7A-A4FD-54DF098D35AC}"/>
                </a:ext>
              </a:extLst>
            </p:cNvPr>
            <p:cNvSpPr/>
            <p:nvPr userDrawn="1"/>
          </p:nvSpPr>
          <p:spPr>
            <a:xfrm>
              <a:off x="8111205" y="821742"/>
              <a:ext cx="1316296" cy="926997"/>
            </a:xfrm>
            <a:custGeom>
              <a:avLst/>
              <a:gdLst>
                <a:gd name="connsiteX0" fmla="*/ 0 w 1282700"/>
                <a:gd name="connsiteY0" fmla="*/ 0 h 977900"/>
                <a:gd name="connsiteX1" fmla="*/ 736600 w 1282700"/>
                <a:gd name="connsiteY1" fmla="*/ 406400 h 977900"/>
                <a:gd name="connsiteX2" fmla="*/ 1282700 w 1282700"/>
                <a:gd name="connsiteY2" fmla="*/ 977900 h 977900"/>
                <a:gd name="connsiteX0" fmla="*/ 0 w 1337601"/>
                <a:gd name="connsiteY0" fmla="*/ 0 h 872439"/>
                <a:gd name="connsiteX1" fmla="*/ 736600 w 1337601"/>
                <a:gd name="connsiteY1" fmla="*/ 406400 h 872439"/>
                <a:gd name="connsiteX2" fmla="*/ 1337601 w 1337601"/>
                <a:gd name="connsiteY2" fmla="*/ 872439 h 872439"/>
                <a:gd name="connsiteX0" fmla="*/ 0 w 1337601"/>
                <a:gd name="connsiteY0" fmla="*/ 0 h 872439"/>
                <a:gd name="connsiteX1" fmla="*/ 741758 w 1337601"/>
                <a:gd name="connsiteY1" fmla="*/ 384407 h 872439"/>
                <a:gd name="connsiteX2" fmla="*/ 1337601 w 1337601"/>
                <a:gd name="connsiteY2" fmla="*/ 872439 h 872439"/>
                <a:gd name="connsiteX0" fmla="*/ 0 w 1316296"/>
                <a:gd name="connsiteY0" fmla="*/ 0 h 926997"/>
                <a:gd name="connsiteX1" fmla="*/ 720453 w 1316296"/>
                <a:gd name="connsiteY1" fmla="*/ 438965 h 926997"/>
                <a:gd name="connsiteX2" fmla="*/ 1316296 w 1316296"/>
                <a:gd name="connsiteY2" fmla="*/ 926997 h 926997"/>
                <a:gd name="connsiteX0" fmla="*/ 0 w 1316296"/>
                <a:gd name="connsiteY0" fmla="*/ 0 h 926997"/>
                <a:gd name="connsiteX1" fmla="*/ 720453 w 1316296"/>
                <a:gd name="connsiteY1" fmla="*/ 438965 h 926997"/>
                <a:gd name="connsiteX2" fmla="*/ 1316296 w 1316296"/>
                <a:gd name="connsiteY2" fmla="*/ 926997 h 926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6296" h="926997">
                  <a:moveTo>
                    <a:pt x="0" y="0"/>
                  </a:moveTo>
                  <a:cubicBezTo>
                    <a:pt x="261408" y="121708"/>
                    <a:pt x="473254" y="276652"/>
                    <a:pt x="720453" y="438965"/>
                  </a:cubicBezTo>
                  <a:cubicBezTo>
                    <a:pt x="934236" y="601948"/>
                    <a:pt x="1150137" y="722738"/>
                    <a:pt x="1316296" y="926997"/>
                  </a:cubicBezTo>
                </a:path>
              </a:pathLst>
            </a:custGeom>
            <a:noFill/>
            <a:ln w="381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FA879E0-31A5-4F4E-8B53-DA197BB6D72F}"/>
                </a:ext>
              </a:extLst>
            </p:cNvPr>
            <p:cNvSpPr/>
            <p:nvPr userDrawn="1"/>
          </p:nvSpPr>
          <p:spPr>
            <a:xfrm rot="21372997">
              <a:off x="7500982" y="567514"/>
              <a:ext cx="639896" cy="345014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482" h="195980">
                  <a:moveTo>
                    <a:pt x="360269" y="167452"/>
                  </a:moveTo>
                  <a:cubicBezTo>
                    <a:pt x="338573" y="196556"/>
                    <a:pt x="159186" y="206081"/>
                    <a:pt x="99919" y="183327"/>
                  </a:cubicBezTo>
                  <a:cubicBezTo>
                    <a:pt x="40652" y="160573"/>
                    <a:pt x="-17027" y="60031"/>
                    <a:pt x="4669" y="30927"/>
                  </a:cubicBezTo>
                  <a:cubicBezTo>
                    <a:pt x="26365" y="1823"/>
                    <a:pt x="171357" y="-9290"/>
                    <a:pt x="230094" y="8702"/>
                  </a:cubicBezTo>
                  <a:cubicBezTo>
                    <a:pt x="288831" y="26694"/>
                    <a:pt x="381965" y="138348"/>
                    <a:pt x="360269" y="1674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PHẠM DUYÊN 4 - 9Slide.vn">
            <a:extLst>
              <a:ext uri="{FF2B5EF4-FFF2-40B4-BE49-F238E27FC236}">
                <a16:creationId xmlns:a16="http://schemas.microsoft.com/office/drawing/2014/main" id="{94378D77-1604-41CB-BC43-81BACE30367C}"/>
              </a:ext>
            </a:extLst>
          </p:cNvPr>
          <p:cNvGrpSpPr/>
          <p:nvPr userDrawn="1"/>
        </p:nvGrpSpPr>
        <p:grpSpPr>
          <a:xfrm rot="21170327">
            <a:off x="8098992" y="225760"/>
            <a:ext cx="1868921" cy="1326020"/>
            <a:chOff x="7503679" y="528180"/>
            <a:chExt cx="1868921" cy="1326020"/>
          </a:xfrm>
        </p:grpSpPr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7A678AA-57E1-45D5-8504-2F06F726EA82}"/>
                </a:ext>
              </a:extLst>
            </p:cNvPr>
            <p:cNvSpPr/>
            <p:nvPr userDrawn="1"/>
          </p:nvSpPr>
          <p:spPr>
            <a:xfrm rot="4049343">
              <a:off x="8138037" y="620123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F5817030-B16E-4042-8201-1BFACCF64987}"/>
                </a:ext>
              </a:extLst>
            </p:cNvPr>
            <p:cNvSpPr/>
            <p:nvPr userDrawn="1"/>
          </p:nvSpPr>
          <p:spPr>
            <a:xfrm rot="18917666">
              <a:off x="8098637" y="1077120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CBA20764-AD2D-4C0E-A7AB-403C06F31923}"/>
                </a:ext>
              </a:extLst>
            </p:cNvPr>
            <p:cNvSpPr/>
            <p:nvPr userDrawn="1"/>
          </p:nvSpPr>
          <p:spPr>
            <a:xfrm rot="4049343">
              <a:off x="8557119" y="867773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7CF83BAE-E04D-4ADA-BA55-72CC13F2C47A}"/>
                </a:ext>
              </a:extLst>
            </p:cNvPr>
            <p:cNvSpPr/>
            <p:nvPr userDrawn="1"/>
          </p:nvSpPr>
          <p:spPr>
            <a:xfrm rot="18917666">
              <a:off x="8508195" y="1377157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C6537336-6734-4190-9DE5-D39E350CFE97}"/>
                </a:ext>
              </a:extLst>
            </p:cNvPr>
            <p:cNvSpPr/>
            <p:nvPr userDrawn="1"/>
          </p:nvSpPr>
          <p:spPr>
            <a:xfrm rot="5244441">
              <a:off x="9001619" y="1210672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A13EE496-D0F6-4FF1-8E8F-21C5FC5F0293}"/>
                </a:ext>
              </a:extLst>
            </p:cNvPr>
            <p:cNvSpPr/>
            <p:nvPr userDrawn="1"/>
          </p:nvSpPr>
          <p:spPr>
            <a:xfrm>
              <a:off x="8089900" y="876300"/>
              <a:ext cx="1282700" cy="977900"/>
            </a:xfrm>
            <a:custGeom>
              <a:avLst/>
              <a:gdLst>
                <a:gd name="connsiteX0" fmla="*/ 0 w 1282700"/>
                <a:gd name="connsiteY0" fmla="*/ 0 h 977900"/>
                <a:gd name="connsiteX1" fmla="*/ 736600 w 1282700"/>
                <a:gd name="connsiteY1" fmla="*/ 406400 h 977900"/>
                <a:gd name="connsiteX2" fmla="*/ 1282700 w 1282700"/>
                <a:gd name="connsiteY2" fmla="*/ 977900 h 97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2700" h="977900">
                  <a:moveTo>
                    <a:pt x="0" y="0"/>
                  </a:moveTo>
                  <a:cubicBezTo>
                    <a:pt x="261408" y="121708"/>
                    <a:pt x="522817" y="243417"/>
                    <a:pt x="736600" y="406400"/>
                  </a:cubicBezTo>
                  <a:cubicBezTo>
                    <a:pt x="950383" y="569383"/>
                    <a:pt x="1116541" y="773641"/>
                    <a:pt x="1282700" y="977900"/>
                  </a:cubicBezTo>
                </a:path>
              </a:pathLst>
            </a:custGeom>
            <a:noFill/>
            <a:ln w="381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B2777C6E-197F-4940-95C0-8323946756E2}"/>
                </a:ext>
              </a:extLst>
            </p:cNvPr>
            <p:cNvSpPr/>
            <p:nvPr userDrawn="1"/>
          </p:nvSpPr>
          <p:spPr>
            <a:xfrm rot="21372997">
              <a:off x="7503679" y="644290"/>
              <a:ext cx="639896" cy="345014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482" h="195980">
                  <a:moveTo>
                    <a:pt x="360269" y="167452"/>
                  </a:moveTo>
                  <a:cubicBezTo>
                    <a:pt x="338573" y="196556"/>
                    <a:pt x="159186" y="206081"/>
                    <a:pt x="99919" y="183327"/>
                  </a:cubicBezTo>
                  <a:cubicBezTo>
                    <a:pt x="40652" y="160573"/>
                    <a:pt x="-17027" y="60031"/>
                    <a:pt x="4669" y="30927"/>
                  </a:cubicBezTo>
                  <a:cubicBezTo>
                    <a:pt x="26365" y="1823"/>
                    <a:pt x="171357" y="-9290"/>
                    <a:pt x="230094" y="8702"/>
                  </a:cubicBezTo>
                  <a:cubicBezTo>
                    <a:pt x="288831" y="26694"/>
                    <a:pt x="381965" y="138348"/>
                    <a:pt x="360269" y="1674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5" name="PHẠM DUYÊN 5 - 9Slide.vn">
            <a:extLst>
              <a:ext uri="{FF2B5EF4-FFF2-40B4-BE49-F238E27FC236}">
                <a16:creationId xmlns:a16="http://schemas.microsoft.com/office/drawing/2014/main" id="{3436CE1C-A346-48DA-94BC-4A3BC8529BB5}"/>
              </a:ext>
            </a:extLst>
          </p:cNvPr>
          <p:cNvSpPr/>
          <p:nvPr userDrawn="1"/>
        </p:nvSpPr>
        <p:spPr>
          <a:xfrm>
            <a:off x="-6350" y="1814"/>
            <a:ext cx="1973943" cy="725715"/>
          </a:xfrm>
          <a:custGeom>
            <a:avLst/>
            <a:gdLst>
              <a:gd name="connsiteX0" fmla="*/ 0 w 1973943"/>
              <a:gd name="connsiteY0" fmla="*/ 725715 h 725715"/>
              <a:gd name="connsiteX1" fmla="*/ 1248229 w 1973943"/>
              <a:gd name="connsiteY1" fmla="*/ 319315 h 725715"/>
              <a:gd name="connsiteX2" fmla="*/ 1973943 w 1973943"/>
              <a:gd name="connsiteY2" fmla="*/ 0 h 72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73943" h="725715">
                <a:moveTo>
                  <a:pt x="0" y="725715"/>
                </a:moveTo>
                <a:cubicBezTo>
                  <a:pt x="459619" y="582991"/>
                  <a:pt x="919239" y="440267"/>
                  <a:pt x="1248229" y="319315"/>
                </a:cubicBezTo>
                <a:cubicBezTo>
                  <a:pt x="1577219" y="198363"/>
                  <a:pt x="1775581" y="99181"/>
                  <a:pt x="1973943" y="0"/>
                </a:cubicBezTo>
              </a:path>
            </a:pathLst>
          </a:custGeom>
          <a:noFill/>
          <a:ln>
            <a:solidFill>
              <a:srgbClr val="FEC9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PHẠM DUYÊN 6 - 9Slide.vn">
            <a:extLst>
              <a:ext uri="{FF2B5EF4-FFF2-40B4-BE49-F238E27FC236}">
                <a16:creationId xmlns:a16="http://schemas.microsoft.com/office/drawing/2014/main" id="{30B54C32-E5EE-4507-8D9A-2A8010927939}"/>
              </a:ext>
            </a:extLst>
          </p:cNvPr>
          <p:cNvSpPr/>
          <p:nvPr userDrawn="1"/>
        </p:nvSpPr>
        <p:spPr>
          <a:xfrm>
            <a:off x="3175" y="3629"/>
            <a:ext cx="2220686" cy="580571"/>
          </a:xfrm>
          <a:custGeom>
            <a:avLst/>
            <a:gdLst>
              <a:gd name="connsiteX0" fmla="*/ 0 w 2220686"/>
              <a:gd name="connsiteY0" fmla="*/ 580571 h 580571"/>
              <a:gd name="connsiteX1" fmla="*/ 914400 w 2220686"/>
              <a:gd name="connsiteY1" fmla="*/ 449942 h 580571"/>
              <a:gd name="connsiteX2" fmla="*/ 1582057 w 2220686"/>
              <a:gd name="connsiteY2" fmla="*/ 333828 h 580571"/>
              <a:gd name="connsiteX3" fmla="*/ 2220686 w 2220686"/>
              <a:gd name="connsiteY3" fmla="*/ 0 h 58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0686" h="580571">
                <a:moveTo>
                  <a:pt x="0" y="580571"/>
                </a:moveTo>
                <a:lnTo>
                  <a:pt x="914400" y="449942"/>
                </a:lnTo>
                <a:cubicBezTo>
                  <a:pt x="1178076" y="408818"/>
                  <a:pt x="1364343" y="408818"/>
                  <a:pt x="1582057" y="333828"/>
                </a:cubicBezTo>
                <a:cubicBezTo>
                  <a:pt x="1799771" y="258838"/>
                  <a:pt x="2010228" y="129419"/>
                  <a:pt x="2220686" y="0"/>
                </a:cubicBezTo>
              </a:path>
            </a:pathLst>
          </a:custGeom>
          <a:noFill/>
          <a:ln>
            <a:solidFill>
              <a:srgbClr val="FFE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7" name="PHẠM DUYÊN 7 - 9Slide.vn">
            <a:extLst>
              <a:ext uri="{FF2B5EF4-FFF2-40B4-BE49-F238E27FC236}">
                <a16:creationId xmlns:a16="http://schemas.microsoft.com/office/drawing/2014/main" id="{071C3590-613C-4585-AECF-99E1EFD797BE}"/>
              </a:ext>
            </a:extLst>
          </p:cNvPr>
          <p:cNvGrpSpPr/>
          <p:nvPr userDrawn="1"/>
        </p:nvGrpSpPr>
        <p:grpSpPr>
          <a:xfrm rot="10224190">
            <a:off x="574439" y="545562"/>
            <a:ext cx="919355" cy="503004"/>
            <a:chOff x="1152577" y="6105504"/>
            <a:chExt cx="919355" cy="503004"/>
          </a:xfrm>
        </p:grpSpPr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1A58206-F82D-4A77-9A76-BF4B0AFA0485}"/>
                </a:ext>
              </a:extLst>
            </p:cNvPr>
            <p:cNvSpPr/>
            <p:nvPr userDrawn="1"/>
          </p:nvSpPr>
          <p:spPr>
            <a:xfrm rot="903443">
              <a:off x="1152577" y="6121104"/>
              <a:ext cx="889803" cy="487404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60269 w 362624"/>
                <a:gd name="connsiteY0" fmla="*/ 169958 h 198634"/>
                <a:gd name="connsiteX1" fmla="*/ 99919 w 362624"/>
                <a:gd name="connsiteY1" fmla="*/ 185833 h 198634"/>
                <a:gd name="connsiteX2" fmla="*/ 4669 w 362624"/>
                <a:gd name="connsiteY2" fmla="*/ 33433 h 198634"/>
                <a:gd name="connsiteX3" fmla="*/ 216147 w 362624"/>
                <a:gd name="connsiteY3" fmla="*/ 7926 h 198634"/>
                <a:gd name="connsiteX4" fmla="*/ 360269 w 362624"/>
                <a:gd name="connsiteY4" fmla="*/ 169958 h 198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624" h="198634">
                  <a:moveTo>
                    <a:pt x="360269" y="169958"/>
                  </a:moveTo>
                  <a:cubicBezTo>
                    <a:pt x="340898" y="199609"/>
                    <a:pt x="159186" y="208587"/>
                    <a:pt x="99919" y="185833"/>
                  </a:cubicBezTo>
                  <a:cubicBezTo>
                    <a:pt x="40652" y="163079"/>
                    <a:pt x="-17027" y="62537"/>
                    <a:pt x="4669" y="33433"/>
                  </a:cubicBezTo>
                  <a:cubicBezTo>
                    <a:pt x="26365" y="4329"/>
                    <a:pt x="157410" y="-10066"/>
                    <a:pt x="216147" y="7926"/>
                  </a:cubicBezTo>
                  <a:cubicBezTo>
                    <a:pt x="274884" y="25918"/>
                    <a:pt x="379640" y="140307"/>
                    <a:pt x="360269" y="169958"/>
                  </a:cubicBezTo>
                  <a:close/>
                </a:path>
              </a:pathLst>
            </a:custGeom>
            <a:solidFill>
              <a:srgbClr val="FFE4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2001B40E-B65B-4047-AF0F-71533E5A4A04}"/>
                </a:ext>
              </a:extLst>
            </p:cNvPr>
            <p:cNvSpPr/>
            <p:nvPr userDrawn="1"/>
          </p:nvSpPr>
          <p:spPr>
            <a:xfrm rot="903443">
              <a:off x="1183181" y="6105504"/>
              <a:ext cx="888751" cy="500663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60269 w 362752"/>
                <a:gd name="connsiteY0" fmla="*/ 172044 h 200840"/>
                <a:gd name="connsiteX1" fmla="*/ 99919 w 362752"/>
                <a:gd name="connsiteY1" fmla="*/ 187919 h 200840"/>
                <a:gd name="connsiteX2" fmla="*/ 4669 w 362752"/>
                <a:gd name="connsiteY2" fmla="*/ 35519 h 200840"/>
                <a:gd name="connsiteX3" fmla="*/ 218454 w 362752"/>
                <a:gd name="connsiteY3" fmla="*/ 7381 h 200840"/>
                <a:gd name="connsiteX4" fmla="*/ 360269 w 362752"/>
                <a:gd name="connsiteY4" fmla="*/ 172044 h 200840"/>
                <a:gd name="connsiteX0" fmla="*/ 359931 w 362195"/>
                <a:gd name="connsiteY0" fmla="*/ 172044 h 204037"/>
                <a:gd name="connsiteX1" fmla="*/ 105780 w 362195"/>
                <a:gd name="connsiteY1" fmla="*/ 192281 h 204037"/>
                <a:gd name="connsiteX2" fmla="*/ 4331 w 362195"/>
                <a:gd name="connsiteY2" fmla="*/ 35519 h 204037"/>
                <a:gd name="connsiteX3" fmla="*/ 218116 w 362195"/>
                <a:gd name="connsiteY3" fmla="*/ 7381 h 204037"/>
                <a:gd name="connsiteX4" fmla="*/ 359931 w 362195"/>
                <a:gd name="connsiteY4" fmla="*/ 172044 h 20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195" h="204037">
                  <a:moveTo>
                    <a:pt x="359931" y="172044"/>
                  </a:moveTo>
                  <a:cubicBezTo>
                    <a:pt x="341208" y="202861"/>
                    <a:pt x="165047" y="215035"/>
                    <a:pt x="105780" y="192281"/>
                  </a:cubicBezTo>
                  <a:cubicBezTo>
                    <a:pt x="46513" y="169527"/>
                    <a:pt x="-17365" y="64623"/>
                    <a:pt x="4331" y="35519"/>
                  </a:cubicBezTo>
                  <a:cubicBezTo>
                    <a:pt x="26027" y="6415"/>
                    <a:pt x="159379" y="-10611"/>
                    <a:pt x="218116" y="7381"/>
                  </a:cubicBezTo>
                  <a:cubicBezTo>
                    <a:pt x="276853" y="25373"/>
                    <a:pt x="378654" y="141227"/>
                    <a:pt x="359931" y="1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0" name="PHẠM DUYÊN 8 - 9Slide.vn">
            <a:extLst>
              <a:ext uri="{FF2B5EF4-FFF2-40B4-BE49-F238E27FC236}">
                <a16:creationId xmlns:a16="http://schemas.microsoft.com/office/drawing/2014/main" id="{0E1909A0-8AF9-409E-9E51-DC814A67908A}"/>
              </a:ext>
            </a:extLst>
          </p:cNvPr>
          <p:cNvSpPr/>
          <p:nvPr userDrawn="1"/>
        </p:nvSpPr>
        <p:spPr>
          <a:xfrm>
            <a:off x="9229728" y="-19050"/>
            <a:ext cx="2981322" cy="3284213"/>
          </a:xfrm>
          <a:custGeom>
            <a:avLst/>
            <a:gdLst>
              <a:gd name="connsiteX0" fmla="*/ 0 w 3695700"/>
              <a:gd name="connsiteY0" fmla="*/ 0 h 4229100"/>
              <a:gd name="connsiteX1" fmla="*/ 1581150 w 3695700"/>
              <a:gd name="connsiteY1" fmla="*/ 1047750 h 4229100"/>
              <a:gd name="connsiteX2" fmla="*/ 2000250 w 3695700"/>
              <a:gd name="connsiteY2" fmla="*/ 3067050 h 4229100"/>
              <a:gd name="connsiteX3" fmla="*/ 3086100 w 3695700"/>
              <a:gd name="connsiteY3" fmla="*/ 3981450 h 4229100"/>
              <a:gd name="connsiteX4" fmla="*/ 3695700 w 3695700"/>
              <a:gd name="connsiteY4" fmla="*/ 4229100 h 422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5700" h="4229100">
                <a:moveTo>
                  <a:pt x="0" y="0"/>
                </a:moveTo>
                <a:cubicBezTo>
                  <a:pt x="623887" y="268287"/>
                  <a:pt x="1247775" y="536575"/>
                  <a:pt x="1581150" y="1047750"/>
                </a:cubicBezTo>
                <a:cubicBezTo>
                  <a:pt x="1914525" y="1558925"/>
                  <a:pt x="1749425" y="2578100"/>
                  <a:pt x="2000250" y="3067050"/>
                </a:cubicBezTo>
                <a:cubicBezTo>
                  <a:pt x="2251075" y="3556000"/>
                  <a:pt x="2803525" y="3787775"/>
                  <a:pt x="3086100" y="3981450"/>
                </a:cubicBezTo>
                <a:cubicBezTo>
                  <a:pt x="3368675" y="4175125"/>
                  <a:pt x="3532187" y="4202112"/>
                  <a:pt x="3695700" y="4229100"/>
                </a:cubicBezTo>
              </a:path>
            </a:pathLst>
          </a:custGeom>
          <a:noFill/>
          <a:ln>
            <a:solidFill>
              <a:srgbClr val="FEC9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PHẠM DUYÊN 9 - 9Slide.vn">
            <a:extLst>
              <a:ext uri="{FF2B5EF4-FFF2-40B4-BE49-F238E27FC236}">
                <a16:creationId xmlns:a16="http://schemas.microsoft.com/office/drawing/2014/main" id="{A96B1F32-ABFB-4900-BFA2-EDE8F89E001C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4138024"/>
            <a:ext cx="3195488" cy="2719976"/>
          </a:xfrm>
          <a:custGeom>
            <a:avLst/>
            <a:gdLst>
              <a:gd name="connsiteX0" fmla="*/ 0 w 3195488"/>
              <a:gd name="connsiteY0" fmla="*/ 2719976 h 2719976"/>
              <a:gd name="connsiteX1" fmla="*/ 0 w 3195488"/>
              <a:gd name="connsiteY1" fmla="*/ 0 h 2719976"/>
              <a:gd name="connsiteX2" fmla="*/ 3195488 w 3195488"/>
              <a:gd name="connsiteY2" fmla="*/ 2719976 h 2719976"/>
              <a:gd name="connsiteX3" fmla="*/ 0 w 3195488"/>
              <a:gd name="connsiteY3" fmla="*/ 2719976 h 2719976"/>
              <a:gd name="connsiteX0" fmla="*/ 0 w 3195488"/>
              <a:gd name="connsiteY0" fmla="*/ 2719976 h 2719976"/>
              <a:gd name="connsiteX1" fmla="*/ 0 w 3195488"/>
              <a:gd name="connsiteY1" fmla="*/ 0 h 2719976"/>
              <a:gd name="connsiteX2" fmla="*/ 1973695 w 3195488"/>
              <a:gd name="connsiteY2" fmla="*/ 897987 h 2719976"/>
              <a:gd name="connsiteX3" fmla="*/ 3195488 w 3195488"/>
              <a:gd name="connsiteY3" fmla="*/ 2719976 h 2719976"/>
              <a:gd name="connsiteX4" fmla="*/ 0 w 3195488"/>
              <a:gd name="connsiteY4" fmla="*/ 2719976 h 2719976"/>
              <a:gd name="connsiteX0" fmla="*/ 0 w 3195488"/>
              <a:gd name="connsiteY0" fmla="*/ 2719976 h 2719976"/>
              <a:gd name="connsiteX1" fmla="*/ 0 w 3195488"/>
              <a:gd name="connsiteY1" fmla="*/ 0 h 2719976"/>
              <a:gd name="connsiteX2" fmla="*/ 1973695 w 3195488"/>
              <a:gd name="connsiteY2" fmla="*/ 897987 h 2719976"/>
              <a:gd name="connsiteX3" fmla="*/ 3195488 w 3195488"/>
              <a:gd name="connsiteY3" fmla="*/ 2719976 h 2719976"/>
              <a:gd name="connsiteX4" fmla="*/ 0 w 3195488"/>
              <a:gd name="connsiteY4" fmla="*/ 2719976 h 2719976"/>
              <a:gd name="connsiteX0" fmla="*/ 0 w 3195488"/>
              <a:gd name="connsiteY0" fmla="*/ 2723389 h 2723389"/>
              <a:gd name="connsiteX1" fmla="*/ 0 w 3195488"/>
              <a:gd name="connsiteY1" fmla="*/ 3413 h 2723389"/>
              <a:gd name="connsiteX2" fmla="*/ 1973695 w 3195488"/>
              <a:gd name="connsiteY2" fmla="*/ 901400 h 2723389"/>
              <a:gd name="connsiteX3" fmla="*/ 3195488 w 3195488"/>
              <a:gd name="connsiteY3" fmla="*/ 2723389 h 2723389"/>
              <a:gd name="connsiteX4" fmla="*/ 0 w 3195488"/>
              <a:gd name="connsiteY4" fmla="*/ 2723389 h 2723389"/>
              <a:gd name="connsiteX0" fmla="*/ 0 w 3195488"/>
              <a:gd name="connsiteY0" fmla="*/ 2723389 h 2723389"/>
              <a:gd name="connsiteX1" fmla="*/ 0 w 3195488"/>
              <a:gd name="connsiteY1" fmla="*/ 3413 h 2723389"/>
              <a:gd name="connsiteX2" fmla="*/ 1973695 w 3195488"/>
              <a:gd name="connsiteY2" fmla="*/ 901400 h 2723389"/>
              <a:gd name="connsiteX3" fmla="*/ 3195488 w 3195488"/>
              <a:gd name="connsiteY3" fmla="*/ 2723389 h 2723389"/>
              <a:gd name="connsiteX4" fmla="*/ 0 w 3195488"/>
              <a:gd name="connsiteY4" fmla="*/ 2723389 h 2723389"/>
              <a:gd name="connsiteX0" fmla="*/ 0 w 3195488"/>
              <a:gd name="connsiteY0" fmla="*/ 2723389 h 2723389"/>
              <a:gd name="connsiteX1" fmla="*/ 0 w 3195488"/>
              <a:gd name="connsiteY1" fmla="*/ 3413 h 2723389"/>
              <a:gd name="connsiteX2" fmla="*/ 1973695 w 3195488"/>
              <a:gd name="connsiteY2" fmla="*/ 901400 h 2723389"/>
              <a:gd name="connsiteX3" fmla="*/ 3195488 w 3195488"/>
              <a:gd name="connsiteY3" fmla="*/ 2723389 h 2723389"/>
              <a:gd name="connsiteX4" fmla="*/ 0 w 3195488"/>
              <a:gd name="connsiteY4" fmla="*/ 2723389 h 2723389"/>
              <a:gd name="connsiteX0" fmla="*/ 0 w 3195488"/>
              <a:gd name="connsiteY0" fmla="*/ 2719976 h 2719976"/>
              <a:gd name="connsiteX1" fmla="*/ 0 w 3195488"/>
              <a:gd name="connsiteY1" fmla="*/ 0 h 2719976"/>
              <a:gd name="connsiteX2" fmla="*/ 1973695 w 3195488"/>
              <a:gd name="connsiteY2" fmla="*/ 897987 h 2719976"/>
              <a:gd name="connsiteX3" fmla="*/ 3195488 w 3195488"/>
              <a:gd name="connsiteY3" fmla="*/ 2719976 h 2719976"/>
              <a:gd name="connsiteX4" fmla="*/ 0 w 3195488"/>
              <a:gd name="connsiteY4" fmla="*/ 2719976 h 2719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5488" h="2719976">
                <a:moveTo>
                  <a:pt x="0" y="2719976"/>
                </a:moveTo>
                <a:lnTo>
                  <a:pt x="0" y="0"/>
                </a:lnTo>
                <a:cubicBezTo>
                  <a:pt x="461048" y="77079"/>
                  <a:pt x="769697" y="-112542"/>
                  <a:pt x="1973695" y="897987"/>
                </a:cubicBezTo>
                <a:cubicBezTo>
                  <a:pt x="2457159" y="1391017"/>
                  <a:pt x="3131124" y="1941196"/>
                  <a:pt x="3195488" y="2719976"/>
                </a:cubicBezTo>
                <a:lnTo>
                  <a:pt x="0" y="2719976"/>
                </a:lnTo>
                <a:close/>
              </a:path>
            </a:pathLst>
          </a:custGeom>
          <a:solidFill>
            <a:srgbClr val="FFE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" name="PHẠM DUYÊN 10 - 9Slide.vn">
            <a:extLst>
              <a:ext uri="{FF2B5EF4-FFF2-40B4-BE49-F238E27FC236}">
                <a16:creationId xmlns:a16="http://schemas.microsoft.com/office/drawing/2014/main" id="{9F78DD21-7F6D-4E1B-9752-B9E865FAE4E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60982" flipH="1">
            <a:off x="-673554" y="3593927"/>
            <a:ext cx="3808170" cy="3808170"/>
          </a:xfrm>
          <a:prstGeom prst="rect">
            <a:avLst/>
          </a:prstGeom>
        </p:spPr>
      </p:pic>
      <p:sp>
        <p:nvSpPr>
          <p:cNvPr id="113" name="PHẠM DUYÊN 11 - 9Slide.vn">
            <a:extLst>
              <a:ext uri="{FF2B5EF4-FFF2-40B4-BE49-F238E27FC236}">
                <a16:creationId xmlns:a16="http://schemas.microsoft.com/office/drawing/2014/main" id="{9D3AC3E8-0C31-45E8-B973-800B407D45BA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>
          <a:xfrm flipH="1">
            <a:off x="10534650" y="5010150"/>
            <a:ext cx="1657350" cy="1847850"/>
          </a:xfrm>
          <a:custGeom>
            <a:avLst/>
            <a:gdLst>
              <a:gd name="connsiteX0" fmla="*/ 0 w 3195488"/>
              <a:gd name="connsiteY0" fmla="*/ 2719976 h 2719976"/>
              <a:gd name="connsiteX1" fmla="*/ 0 w 3195488"/>
              <a:gd name="connsiteY1" fmla="*/ 0 h 2719976"/>
              <a:gd name="connsiteX2" fmla="*/ 3195488 w 3195488"/>
              <a:gd name="connsiteY2" fmla="*/ 2719976 h 2719976"/>
              <a:gd name="connsiteX3" fmla="*/ 0 w 3195488"/>
              <a:gd name="connsiteY3" fmla="*/ 2719976 h 2719976"/>
              <a:gd name="connsiteX0" fmla="*/ 0 w 3195488"/>
              <a:gd name="connsiteY0" fmla="*/ 2719976 h 2719976"/>
              <a:gd name="connsiteX1" fmla="*/ 0 w 3195488"/>
              <a:gd name="connsiteY1" fmla="*/ 0 h 2719976"/>
              <a:gd name="connsiteX2" fmla="*/ 1973695 w 3195488"/>
              <a:gd name="connsiteY2" fmla="*/ 897987 h 2719976"/>
              <a:gd name="connsiteX3" fmla="*/ 3195488 w 3195488"/>
              <a:gd name="connsiteY3" fmla="*/ 2719976 h 2719976"/>
              <a:gd name="connsiteX4" fmla="*/ 0 w 3195488"/>
              <a:gd name="connsiteY4" fmla="*/ 2719976 h 2719976"/>
              <a:gd name="connsiteX0" fmla="*/ 0 w 3195488"/>
              <a:gd name="connsiteY0" fmla="*/ 2719976 h 2719976"/>
              <a:gd name="connsiteX1" fmla="*/ 0 w 3195488"/>
              <a:gd name="connsiteY1" fmla="*/ 0 h 2719976"/>
              <a:gd name="connsiteX2" fmla="*/ 1973695 w 3195488"/>
              <a:gd name="connsiteY2" fmla="*/ 897987 h 2719976"/>
              <a:gd name="connsiteX3" fmla="*/ 3195488 w 3195488"/>
              <a:gd name="connsiteY3" fmla="*/ 2719976 h 2719976"/>
              <a:gd name="connsiteX4" fmla="*/ 0 w 3195488"/>
              <a:gd name="connsiteY4" fmla="*/ 2719976 h 2719976"/>
              <a:gd name="connsiteX0" fmla="*/ 0 w 3195488"/>
              <a:gd name="connsiteY0" fmla="*/ 2723389 h 2723389"/>
              <a:gd name="connsiteX1" fmla="*/ 0 w 3195488"/>
              <a:gd name="connsiteY1" fmla="*/ 3413 h 2723389"/>
              <a:gd name="connsiteX2" fmla="*/ 1973695 w 3195488"/>
              <a:gd name="connsiteY2" fmla="*/ 901400 h 2723389"/>
              <a:gd name="connsiteX3" fmla="*/ 3195488 w 3195488"/>
              <a:gd name="connsiteY3" fmla="*/ 2723389 h 2723389"/>
              <a:gd name="connsiteX4" fmla="*/ 0 w 3195488"/>
              <a:gd name="connsiteY4" fmla="*/ 2723389 h 2723389"/>
              <a:gd name="connsiteX0" fmla="*/ 0 w 3195488"/>
              <a:gd name="connsiteY0" fmla="*/ 2723389 h 2723389"/>
              <a:gd name="connsiteX1" fmla="*/ 0 w 3195488"/>
              <a:gd name="connsiteY1" fmla="*/ 3413 h 2723389"/>
              <a:gd name="connsiteX2" fmla="*/ 1973695 w 3195488"/>
              <a:gd name="connsiteY2" fmla="*/ 901400 h 2723389"/>
              <a:gd name="connsiteX3" fmla="*/ 3195488 w 3195488"/>
              <a:gd name="connsiteY3" fmla="*/ 2723389 h 2723389"/>
              <a:gd name="connsiteX4" fmla="*/ 0 w 3195488"/>
              <a:gd name="connsiteY4" fmla="*/ 2723389 h 2723389"/>
              <a:gd name="connsiteX0" fmla="*/ 0 w 3195488"/>
              <a:gd name="connsiteY0" fmla="*/ 2723389 h 2723389"/>
              <a:gd name="connsiteX1" fmla="*/ 0 w 3195488"/>
              <a:gd name="connsiteY1" fmla="*/ 3413 h 2723389"/>
              <a:gd name="connsiteX2" fmla="*/ 1973695 w 3195488"/>
              <a:gd name="connsiteY2" fmla="*/ 901400 h 2723389"/>
              <a:gd name="connsiteX3" fmla="*/ 3195488 w 3195488"/>
              <a:gd name="connsiteY3" fmla="*/ 2723389 h 2723389"/>
              <a:gd name="connsiteX4" fmla="*/ 0 w 3195488"/>
              <a:gd name="connsiteY4" fmla="*/ 2723389 h 2723389"/>
              <a:gd name="connsiteX0" fmla="*/ 0 w 3195488"/>
              <a:gd name="connsiteY0" fmla="*/ 2719976 h 2719976"/>
              <a:gd name="connsiteX1" fmla="*/ 0 w 3195488"/>
              <a:gd name="connsiteY1" fmla="*/ 0 h 2719976"/>
              <a:gd name="connsiteX2" fmla="*/ 1973695 w 3195488"/>
              <a:gd name="connsiteY2" fmla="*/ 897987 h 2719976"/>
              <a:gd name="connsiteX3" fmla="*/ 3195488 w 3195488"/>
              <a:gd name="connsiteY3" fmla="*/ 2719976 h 2719976"/>
              <a:gd name="connsiteX4" fmla="*/ 0 w 3195488"/>
              <a:gd name="connsiteY4" fmla="*/ 2719976 h 2719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5488" h="2719976">
                <a:moveTo>
                  <a:pt x="0" y="2719976"/>
                </a:moveTo>
                <a:lnTo>
                  <a:pt x="0" y="0"/>
                </a:lnTo>
                <a:cubicBezTo>
                  <a:pt x="461048" y="77079"/>
                  <a:pt x="769697" y="-112542"/>
                  <a:pt x="1973695" y="897987"/>
                </a:cubicBezTo>
                <a:cubicBezTo>
                  <a:pt x="2457159" y="1391017"/>
                  <a:pt x="3131124" y="1941196"/>
                  <a:pt x="3195488" y="2719976"/>
                </a:cubicBezTo>
                <a:lnTo>
                  <a:pt x="0" y="2719976"/>
                </a:lnTo>
                <a:close/>
              </a:path>
            </a:pathLst>
          </a:custGeom>
          <a:solidFill>
            <a:srgbClr val="FFED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PHẠM DUYÊN 12 - 9Slide.vn">
            <a:extLst>
              <a:ext uri="{FF2B5EF4-FFF2-40B4-BE49-F238E27FC236}">
                <a16:creationId xmlns:a16="http://schemas.microsoft.com/office/drawing/2014/main" id="{B4EB7A46-08BC-4964-86DE-B7EEB99F2D2B}"/>
              </a:ext>
            </a:extLst>
          </p:cNvPr>
          <p:cNvSpPr txBox="1"/>
          <p:nvPr userDrawn="1"/>
        </p:nvSpPr>
        <p:spPr>
          <a:xfrm>
            <a:off x="3196146" y="1752600"/>
            <a:ext cx="6252654" cy="2717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2000"/>
              </a:lnSpc>
            </a:pPr>
            <a:r>
              <a:rPr lang="en-US" altLang="zh-CN" sz="8000" b="1" spc="600">
                <a:ln w="28575" cap="rnd">
                  <a:solidFill>
                    <a:schemeClr val="bg1"/>
                  </a:solidFill>
                </a:ln>
                <a:solidFill>
                  <a:srgbClr val="EC7C31"/>
                </a:solidFill>
                <a:latin typeface="#9Slide07 Crocante" panose="02000000000000000000" pitchFamily="2" charset="0"/>
                <a:cs typeface="+mn-ea"/>
                <a:sym typeface="+mn-lt"/>
              </a:rPr>
              <a:t>TIẾT</a:t>
            </a:r>
            <a:r>
              <a:rPr lang="en-US" altLang="zh-CN" sz="8000" b="1" spc="600" baseline="0">
                <a:ln w="28575" cap="rnd">
                  <a:solidFill>
                    <a:schemeClr val="bg1"/>
                  </a:solidFill>
                </a:ln>
                <a:solidFill>
                  <a:srgbClr val="EC7C31"/>
                </a:solidFill>
                <a:latin typeface="#9Slide07 Crocante" panose="02000000000000000000" pitchFamily="2" charset="0"/>
                <a:cs typeface="+mn-ea"/>
                <a:sym typeface="+mn-lt"/>
              </a:rPr>
              <a:t> HỌC KẾT THÚC</a:t>
            </a:r>
            <a:endParaRPr lang="en-US" altLang="zh-CN" sz="8000" b="1" spc="600" dirty="0">
              <a:ln w="28575" cap="rnd">
                <a:solidFill>
                  <a:schemeClr val="bg1"/>
                </a:solidFill>
              </a:ln>
              <a:solidFill>
                <a:srgbClr val="EC7C31"/>
              </a:solidFill>
              <a:latin typeface="#9Slide07 Crocante" panose="02000000000000000000" pitchFamily="2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760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2DC9C-9BE1-4E7B-BF5E-3EAA584CB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4351AE-42EF-4BA4-944C-F2FF99C52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B46504-66A5-47B9-8020-AE87B0DAF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F53B-4389-4CF3-89C9-1F65CC452498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1744D-9889-48B5-9D51-CB545C89E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DB92C-DAFB-48BA-A823-1241DBF34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4D26-1997-4F42-96C0-35C43088D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11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4F81F-9DCF-4C1C-A160-8679A8B28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FE6C1-9329-4F5E-8602-C3148A8A5D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875189-1AA5-4B13-8297-397277CC98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FDC66E-70CE-40DB-9AE9-B00F27A4B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F53B-4389-4CF3-89C9-1F65CC452498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F09F84-E522-4C2E-8803-D866E1FD7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EB212C-197C-4B03-A2EF-FED893982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4D26-1997-4F42-96C0-35C43088D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71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8791C-85FE-47C1-B0B0-3064297C7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1AD1D4-0922-4B2A-8CB9-7E3BE29E28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76D054-0F6E-457B-80C5-6B2FD7D7AA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F60232-3B8B-4385-A7C5-8FC2154ED7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907931-19F4-4892-A247-AE2A091F3B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9F5233-F053-427E-997A-3247AA018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F53B-4389-4CF3-89C9-1F65CC452498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69D69F-5577-4249-AEB4-929CF6265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94E94B-F450-417E-AB3E-9B0A77572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4D26-1997-4F42-96C0-35C43088D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83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8292C-7D70-45C1-9B46-14EA534A9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F84269-04BC-4D7E-8B7A-4EA39C8D9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F53B-4389-4CF3-89C9-1F65CC452498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0388CD-4123-454D-838D-3F8C41821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BBC609-1F4D-4121-BE68-5DBA5F819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4D26-1997-4F42-96C0-35C43088D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98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>
            <a:extLst>
              <a:ext uri="{FF2B5EF4-FFF2-40B4-BE49-F238E27FC236}">
                <a16:creationId xmlns:a16="http://schemas.microsoft.com/office/drawing/2014/main" id="{6D8AE8BD-BBCA-4EA7-B330-74A21CCE4AD5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D531DF-0B4F-4A6E-8381-7840AB883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E34005-A542-450D-B1EC-2B8497543A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D06A28-C154-4BE3-B741-5C0A3D6F50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9F53B-4389-4CF3-89C9-1F65CC452498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80200D-D568-46D3-BDB2-850EEED9F2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4E9FA3-A8BF-442D-A37E-CD5F271D07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64D26-1997-4F42-96C0-35C43088D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721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66" r:id="rId4"/>
    <p:sldLayoutId id="214748366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svg"/><Relationship Id="rId11" Type="http://schemas.openxmlformats.org/officeDocument/2006/relationships/image" Target="../media/image5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7.sv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svg"/><Relationship Id="rId11" Type="http://schemas.openxmlformats.org/officeDocument/2006/relationships/image" Target="../media/image5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7.sv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31FFEF7A-CFB8-4D34-BE01-CC5A7E0BEA14}"/>
              </a:ext>
            </a:extLst>
          </p:cNvPr>
          <p:cNvSpPr/>
          <p:nvPr/>
        </p:nvSpPr>
        <p:spPr>
          <a:xfrm>
            <a:off x="-1587" y="-7144"/>
            <a:ext cx="12195175" cy="6872288"/>
          </a:xfrm>
          <a:prstGeom prst="rect">
            <a:avLst/>
          </a:prstGeom>
          <a:solidFill>
            <a:srgbClr val="FFED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HẠM DUYÊN 1 - 9Slide.vn">
            <a:extLst>
              <a:ext uri="{FF2B5EF4-FFF2-40B4-BE49-F238E27FC236}">
                <a16:creationId xmlns:a16="http://schemas.microsoft.com/office/drawing/2014/main" id="{00F69D13-A379-4397-B96D-B63CE35955E1}"/>
              </a:ext>
            </a:extLst>
          </p:cNvPr>
          <p:cNvSpPr>
            <a:spLocks noChangeAspect="1"/>
          </p:cNvSpPr>
          <p:nvPr/>
        </p:nvSpPr>
        <p:spPr>
          <a:xfrm>
            <a:off x="2343151" y="524688"/>
            <a:ext cx="7505700" cy="5808626"/>
          </a:xfrm>
          <a:custGeom>
            <a:avLst/>
            <a:gdLst>
              <a:gd name="connsiteX0" fmla="*/ 0 w 8497240"/>
              <a:gd name="connsiteY0" fmla="*/ 2451858 h 4903716"/>
              <a:gd name="connsiteX1" fmla="*/ 4248620 w 8497240"/>
              <a:gd name="connsiteY1" fmla="*/ 0 h 4903716"/>
              <a:gd name="connsiteX2" fmla="*/ 8497240 w 8497240"/>
              <a:gd name="connsiteY2" fmla="*/ 2451858 h 4903716"/>
              <a:gd name="connsiteX3" fmla="*/ 4248620 w 8497240"/>
              <a:gd name="connsiteY3" fmla="*/ 4903716 h 4903716"/>
              <a:gd name="connsiteX4" fmla="*/ 0 w 8497240"/>
              <a:gd name="connsiteY4" fmla="*/ 2451858 h 4903716"/>
              <a:gd name="connsiteX0" fmla="*/ 22375 w 8519615"/>
              <a:gd name="connsiteY0" fmla="*/ 2509915 h 4961773"/>
              <a:gd name="connsiteX1" fmla="*/ 3153395 w 8519615"/>
              <a:gd name="connsiteY1" fmla="*/ 0 h 4961773"/>
              <a:gd name="connsiteX2" fmla="*/ 8519615 w 8519615"/>
              <a:gd name="connsiteY2" fmla="*/ 2509915 h 4961773"/>
              <a:gd name="connsiteX3" fmla="*/ 4270995 w 8519615"/>
              <a:gd name="connsiteY3" fmla="*/ 4961773 h 4961773"/>
              <a:gd name="connsiteX4" fmla="*/ 22375 w 8519615"/>
              <a:gd name="connsiteY4" fmla="*/ 2509915 h 4961773"/>
              <a:gd name="connsiteX0" fmla="*/ 68974 w 8566214"/>
              <a:gd name="connsiteY0" fmla="*/ 2509915 h 4676023"/>
              <a:gd name="connsiteX1" fmla="*/ 3199994 w 8566214"/>
              <a:gd name="connsiteY1" fmla="*/ 0 h 4676023"/>
              <a:gd name="connsiteX2" fmla="*/ 8566214 w 8566214"/>
              <a:gd name="connsiteY2" fmla="*/ 2509915 h 4676023"/>
              <a:gd name="connsiteX3" fmla="*/ 5441544 w 8566214"/>
              <a:gd name="connsiteY3" fmla="*/ 4676023 h 4676023"/>
              <a:gd name="connsiteX4" fmla="*/ 68974 w 8566214"/>
              <a:gd name="connsiteY4" fmla="*/ 2509915 h 4676023"/>
              <a:gd name="connsiteX0" fmla="*/ 8258 w 8505498"/>
              <a:gd name="connsiteY0" fmla="*/ 2509915 h 4871305"/>
              <a:gd name="connsiteX1" fmla="*/ 3139278 w 8505498"/>
              <a:gd name="connsiteY1" fmla="*/ 0 h 4871305"/>
              <a:gd name="connsiteX2" fmla="*/ 8505498 w 8505498"/>
              <a:gd name="connsiteY2" fmla="*/ 2509915 h 4871305"/>
              <a:gd name="connsiteX3" fmla="*/ 5380828 w 8505498"/>
              <a:gd name="connsiteY3" fmla="*/ 4676023 h 4871305"/>
              <a:gd name="connsiteX4" fmla="*/ 2327577 w 8505498"/>
              <a:gd name="connsiteY4" fmla="*/ 4523526 h 4871305"/>
              <a:gd name="connsiteX5" fmla="*/ 8258 w 8505498"/>
              <a:gd name="connsiteY5" fmla="*/ 2509915 h 4871305"/>
              <a:gd name="connsiteX0" fmla="*/ 8258 w 8505498"/>
              <a:gd name="connsiteY0" fmla="*/ 2509915 h 4850388"/>
              <a:gd name="connsiteX1" fmla="*/ 3139278 w 8505498"/>
              <a:gd name="connsiteY1" fmla="*/ 0 h 4850388"/>
              <a:gd name="connsiteX2" fmla="*/ 8505498 w 8505498"/>
              <a:gd name="connsiteY2" fmla="*/ 2509915 h 4850388"/>
              <a:gd name="connsiteX3" fmla="*/ 5380828 w 8505498"/>
              <a:gd name="connsiteY3" fmla="*/ 4676023 h 4850388"/>
              <a:gd name="connsiteX4" fmla="*/ 2327577 w 8505498"/>
              <a:gd name="connsiteY4" fmla="*/ 4523526 h 4850388"/>
              <a:gd name="connsiteX5" fmla="*/ 8258 w 8505498"/>
              <a:gd name="connsiteY5" fmla="*/ 2509915 h 4850388"/>
              <a:gd name="connsiteX0" fmla="*/ 8258 w 6752898"/>
              <a:gd name="connsiteY0" fmla="*/ 2510614 h 4832914"/>
              <a:gd name="connsiteX1" fmla="*/ 3139278 w 6752898"/>
              <a:gd name="connsiteY1" fmla="*/ 699 h 4832914"/>
              <a:gd name="connsiteX2" fmla="*/ 6752898 w 6752898"/>
              <a:gd name="connsiteY2" fmla="*/ 2758264 h 4832914"/>
              <a:gd name="connsiteX3" fmla="*/ 5380828 w 6752898"/>
              <a:gd name="connsiteY3" fmla="*/ 4676722 h 4832914"/>
              <a:gd name="connsiteX4" fmla="*/ 2327577 w 6752898"/>
              <a:gd name="connsiteY4" fmla="*/ 4524225 h 4832914"/>
              <a:gd name="connsiteX5" fmla="*/ 8258 w 6752898"/>
              <a:gd name="connsiteY5" fmla="*/ 2510614 h 4832914"/>
              <a:gd name="connsiteX0" fmla="*/ 8258 w 6782973"/>
              <a:gd name="connsiteY0" fmla="*/ 2532183 h 4854483"/>
              <a:gd name="connsiteX1" fmla="*/ 3139278 w 6782973"/>
              <a:gd name="connsiteY1" fmla="*/ 22268 h 4854483"/>
              <a:gd name="connsiteX2" fmla="*/ 6137577 w 6782973"/>
              <a:gd name="connsiteY2" fmla="*/ 1383495 h 4854483"/>
              <a:gd name="connsiteX3" fmla="*/ 6752898 w 6782973"/>
              <a:gd name="connsiteY3" fmla="*/ 2779833 h 4854483"/>
              <a:gd name="connsiteX4" fmla="*/ 5380828 w 6782973"/>
              <a:gd name="connsiteY4" fmla="*/ 4698291 h 4854483"/>
              <a:gd name="connsiteX5" fmla="*/ 2327577 w 6782973"/>
              <a:gd name="connsiteY5" fmla="*/ 4545794 h 4854483"/>
              <a:gd name="connsiteX6" fmla="*/ 8258 w 6782973"/>
              <a:gd name="connsiteY6" fmla="*/ 2532183 h 4854483"/>
              <a:gd name="connsiteX0" fmla="*/ 12720 w 6196885"/>
              <a:gd name="connsiteY0" fmla="*/ 2532183 h 4854483"/>
              <a:gd name="connsiteX1" fmla="*/ 2553190 w 6196885"/>
              <a:gd name="connsiteY1" fmla="*/ 22268 h 4854483"/>
              <a:gd name="connsiteX2" fmla="*/ 5551489 w 6196885"/>
              <a:gd name="connsiteY2" fmla="*/ 1383495 h 4854483"/>
              <a:gd name="connsiteX3" fmla="*/ 6166810 w 6196885"/>
              <a:gd name="connsiteY3" fmla="*/ 2779833 h 4854483"/>
              <a:gd name="connsiteX4" fmla="*/ 4794740 w 6196885"/>
              <a:gd name="connsiteY4" fmla="*/ 4698291 h 4854483"/>
              <a:gd name="connsiteX5" fmla="*/ 1741489 w 6196885"/>
              <a:gd name="connsiteY5" fmla="*/ 4545794 h 4854483"/>
              <a:gd name="connsiteX6" fmla="*/ 12720 w 6196885"/>
              <a:gd name="connsiteY6" fmla="*/ 2532183 h 4854483"/>
              <a:gd name="connsiteX0" fmla="*/ 1334 w 6185499"/>
              <a:gd name="connsiteY0" fmla="*/ 2532183 h 4854483"/>
              <a:gd name="connsiteX1" fmla="*/ 2541804 w 6185499"/>
              <a:gd name="connsiteY1" fmla="*/ 22268 h 4854483"/>
              <a:gd name="connsiteX2" fmla="*/ 5540103 w 6185499"/>
              <a:gd name="connsiteY2" fmla="*/ 1383495 h 4854483"/>
              <a:gd name="connsiteX3" fmla="*/ 6155424 w 6185499"/>
              <a:gd name="connsiteY3" fmla="*/ 2779833 h 4854483"/>
              <a:gd name="connsiteX4" fmla="*/ 4783354 w 6185499"/>
              <a:gd name="connsiteY4" fmla="*/ 4698291 h 4854483"/>
              <a:gd name="connsiteX5" fmla="*/ 1730103 w 6185499"/>
              <a:gd name="connsiteY5" fmla="*/ 4545794 h 4854483"/>
              <a:gd name="connsiteX6" fmla="*/ 1334 w 6185499"/>
              <a:gd name="connsiteY6" fmla="*/ 2532183 h 4854483"/>
              <a:gd name="connsiteX0" fmla="*/ 1536 w 6185701"/>
              <a:gd name="connsiteY0" fmla="*/ 2510236 h 4832536"/>
              <a:gd name="connsiteX1" fmla="*/ 2542006 w 6185701"/>
              <a:gd name="connsiteY1" fmla="*/ 321 h 4832536"/>
              <a:gd name="connsiteX2" fmla="*/ 5540305 w 6185701"/>
              <a:gd name="connsiteY2" fmla="*/ 1361548 h 4832536"/>
              <a:gd name="connsiteX3" fmla="*/ 6155626 w 6185701"/>
              <a:gd name="connsiteY3" fmla="*/ 2757886 h 4832536"/>
              <a:gd name="connsiteX4" fmla="*/ 4783556 w 6185701"/>
              <a:gd name="connsiteY4" fmla="*/ 4676344 h 4832536"/>
              <a:gd name="connsiteX5" fmla="*/ 1730305 w 6185701"/>
              <a:gd name="connsiteY5" fmla="*/ 4523847 h 4832536"/>
              <a:gd name="connsiteX6" fmla="*/ 1536 w 6185701"/>
              <a:gd name="connsiteY6" fmla="*/ 2510236 h 4832536"/>
              <a:gd name="connsiteX0" fmla="*/ 1372 w 6255151"/>
              <a:gd name="connsiteY0" fmla="*/ 2549700 h 4872000"/>
              <a:gd name="connsiteX1" fmla="*/ 2541842 w 6255151"/>
              <a:gd name="connsiteY1" fmla="*/ 39785 h 4872000"/>
              <a:gd name="connsiteX2" fmla="*/ 5825891 w 6255151"/>
              <a:gd name="connsiteY2" fmla="*/ 1134312 h 4872000"/>
              <a:gd name="connsiteX3" fmla="*/ 6155462 w 6255151"/>
              <a:gd name="connsiteY3" fmla="*/ 2797350 h 4872000"/>
              <a:gd name="connsiteX4" fmla="*/ 4783392 w 6255151"/>
              <a:gd name="connsiteY4" fmla="*/ 4715808 h 4872000"/>
              <a:gd name="connsiteX5" fmla="*/ 1730141 w 6255151"/>
              <a:gd name="connsiteY5" fmla="*/ 4563311 h 4872000"/>
              <a:gd name="connsiteX6" fmla="*/ 1372 w 6255151"/>
              <a:gd name="connsiteY6" fmla="*/ 2549700 h 4872000"/>
              <a:gd name="connsiteX0" fmla="*/ 4516 w 6258295"/>
              <a:gd name="connsiteY0" fmla="*/ 2549700 h 4796526"/>
              <a:gd name="connsiteX1" fmla="*/ 2544986 w 6258295"/>
              <a:gd name="connsiteY1" fmla="*/ 39785 h 4796526"/>
              <a:gd name="connsiteX2" fmla="*/ 5829035 w 6258295"/>
              <a:gd name="connsiteY2" fmla="*/ 1134312 h 4796526"/>
              <a:gd name="connsiteX3" fmla="*/ 6158606 w 6258295"/>
              <a:gd name="connsiteY3" fmla="*/ 2797350 h 4796526"/>
              <a:gd name="connsiteX4" fmla="*/ 4786536 w 6258295"/>
              <a:gd name="connsiteY4" fmla="*/ 4715808 h 4796526"/>
              <a:gd name="connsiteX5" fmla="*/ 2019035 w 6258295"/>
              <a:gd name="connsiteY5" fmla="*/ 4296611 h 4796526"/>
              <a:gd name="connsiteX6" fmla="*/ 4516 w 6258295"/>
              <a:gd name="connsiteY6" fmla="*/ 2549700 h 4796526"/>
              <a:gd name="connsiteX0" fmla="*/ 4516 w 6258295"/>
              <a:gd name="connsiteY0" fmla="*/ 2549700 h 4845005"/>
              <a:gd name="connsiteX1" fmla="*/ 2544986 w 6258295"/>
              <a:gd name="connsiteY1" fmla="*/ 39785 h 4845005"/>
              <a:gd name="connsiteX2" fmla="*/ 5829035 w 6258295"/>
              <a:gd name="connsiteY2" fmla="*/ 1134312 h 4845005"/>
              <a:gd name="connsiteX3" fmla="*/ 6158606 w 6258295"/>
              <a:gd name="connsiteY3" fmla="*/ 2797350 h 4845005"/>
              <a:gd name="connsiteX4" fmla="*/ 4786536 w 6258295"/>
              <a:gd name="connsiteY4" fmla="*/ 4715808 h 4845005"/>
              <a:gd name="connsiteX5" fmla="*/ 2019035 w 6258295"/>
              <a:gd name="connsiteY5" fmla="*/ 4296611 h 4845005"/>
              <a:gd name="connsiteX6" fmla="*/ 4516 w 6258295"/>
              <a:gd name="connsiteY6" fmla="*/ 2549700 h 4845005"/>
              <a:gd name="connsiteX0" fmla="*/ 4516 w 6258295"/>
              <a:gd name="connsiteY0" fmla="*/ 2530786 h 4826091"/>
              <a:gd name="connsiteX1" fmla="*/ 2544986 w 6258295"/>
              <a:gd name="connsiteY1" fmla="*/ 20871 h 4826091"/>
              <a:gd name="connsiteX2" fmla="*/ 5829035 w 6258295"/>
              <a:gd name="connsiteY2" fmla="*/ 1115398 h 4826091"/>
              <a:gd name="connsiteX3" fmla="*/ 6158606 w 6258295"/>
              <a:gd name="connsiteY3" fmla="*/ 2778436 h 4826091"/>
              <a:gd name="connsiteX4" fmla="*/ 4786536 w 6258295"/>
              <a:gd name="connsiteY4" fmla="*/ 4696894 h 4826091"/>
              <a:gd name="connsiteX5" fmla="*/ 2019035 w 6258295"/>
              <a:gd name="connsiteY5" fmla="*/ 4277697 h 4826091"/>
              <a:gd name="connsiteX6" fmla="*/ 4516 w 6258295"/>
              <a:gd name="connsiteY6" fmla="*/ 2530786 h 4826091"/>
              <a:gd name="connsiteX0" fmla="*/ 23982 w 6277761"/>
              <a:gd name="connsiteY0" fmla="*/ 2530786 h 4826091"/>
              <a:gd name="connsiteX1" fmla="*/ 2564452 w 6277761"/>
              <a:gd name="connsiteY1" fmla="*/ 20871 h 4826091"/>
              <a:gd name="connsiteX2" fmla="*/ 5848501 w 6277761"/>
              <a:gd name="connsiteY2" fmla="*/ 1115398 h 4826091"/>
              <a:gd name="connsiteX3" fmla="*/ 6178072 w 6277761"/>
              <a:gd name="connsiteY3" fmla="*/ 2778436 h 4826091"/>
              <a:gd name="connsiteX4" fmla="*/ 4806002 w 6277761"/>
              <a:gd name="connsiteY4" fmla="*/ 4696894 h 4826091"/>
              <a:gd name="connsiteX5" fmla="*/ 2038501 w 6277761"/>
              <a:gd name="connsiteY5" fmla="*/ 4277697 h 4826091"/>
              <a:gd name="connsiteX6" fmla="*/ 23982 w 6277761"/>
              <a:gd name="connsiteY6" fmla="*/ 2530786 h 4826091"/>
              <a:gd name="connsiteX0" fmla="*/ 23982 w 6277761"/>
              <a:gd name="connsiteY0" fmla="*/ 2529614 h 4824919"/>
              <a:gd name="connsiteX1" fmla="*/ 2564452 w 6277761"/>
              <a:gd name="connsiteY1" fmla="*/ 19699 h 4824919"/>
              <a:gd name="connsiteX2" fmla="*/ 5848501 w 6277761"/>
              <a:gd name="connsiteY2" fmla="*/ 1114226 h 4824919"/>
              <a:gd name="connsiteX3" fmla="*/ 6178072 w 6277761"/>
              <a:gd name="connsiteY3" fmla="*/ 2777264 h 4824919"/>
              <a:gd name="connsiteX4" fmla="*/ 4806002 w 6277761"/>
              <a:gd name="connsiteY4" fmla="*/ 4695722 h 4824919"/>
              <a:gd name="connsiteX5" fmla="*/ 2038501 w 6277761"/>
              <a:gd name="connsiteY5" fmla="*/ 4276525 h 4824919"/>
              <a:gd name="connsiteX6" fmla="*/ 23982 w 6277761"/>
              <a:gd name="connsiteY6" fmla="*/ 2529614 h 4824919"/>
              <a:gd name="connsiteX0" fmla="*/ 23982 w 6234587"/>
              <a:gd name="connsiteY0" fmla="*/ 2529614 h 4824919"/>
              <a:gd name="connsiteX1" fmla="*/ 2564452 w 6234587"/>
              <a:gd name="connsiteY1" fmla="*/ 19699 h 4824919"/>
              <a:gd name="connsiteX2" fmla="*/ 5848501 w 6234587"/>
              <a:gd name="connsiteY2" fmla="*/ 1114226 h 4824919"/>
              <a:gd name="connsiteX3" fmla="*/ 6178072 w 6234587"/>
              <a:gd name="connsiteY3" fmla="*/ 2777264 h 4824919"/>
              <a:gd name="connsiteX4" fmla="*/ 4806002 w 6234587"/>
              <a:gd name="connsiteY4" fmla="*/ 4695722 h 4824919"/>
              <a:gd name="connsiteX5" fmla="*/ 2038501 w 6234587"/>
              <a:gd name="connsiteY5" fmla="*/ 4276525 h 4824919"/>
              <a:gd name="connsiteX6" fmla="*/ 23982 w 6234587"/>
              <a:gd name="connsiteY6" fmla="*/ 2529614 h 4824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34587" h="4824919">
                <a:moveTo>
                  <a:pt x="23982" y="2529614"/>
                </a:moveTo>
                <a:cubicBezTo>
                  <a:pt x="-116959" y="2029693"/>
                  <a:pt x="317349" y="179397"/>
                  <a:pt x="2564452" y="19699"/>
                </a:cubicBezTo>
                <a:cubicBezTo>
                  <a:pt x="4811555" y="-139999"/>
                  <a:pt x="5474831" y="711782"/>
                  <a:pt x="5848501" y="1114226"/>
                </a:cubicBezTo>
                <a:cubicBezTo>
                  <a:pt x="6298371" y="1611920"/>
                  <a:pt x="6272447" y="2221623"/>
                  <a:pt x="6178072" y="2777264"/>
                </a:cubicBezTo>
                <a:cubicBezTo>
                  <a:pt x="6083697" y="3332905"/>
                  <a:pt x="5495930" y="4445845"/>
                  <a:pt x="4806002" y="4695722"/>
                </a:cubicBezTo>
                <a:cubicBezTo>
                  <a:pt x="4116074" y="4945599"/>
                  <a:pt x="3391129" y="4847093"/>
                  <a:pt x="2038501" y="4276525"/>
                </a:cubicBezTo>
                <a:cubicBezTo>
                  <a:pt x="1143073" y="3915507"/>
                  <a:pt x="164923" y="3029535"/>
                  <a:pt x="23982" y="2529614"/>
                </a:cubicBezTo>
                <a:close/>
              </a:path>
            </a:pathLst>
          </a:custGeom>
          <a:blipFill dpi="0" rotWithShape="0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1656" r="-301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HẠM DUYÊN 2 - 9Slide.vn">
            <a:extLst>
              <a:ext uri="{FF2B5EF4-FFF2-40B4-BE49-F238E27FC236}">
                <a16:creationId xmlns:a16="http://schemas.microsoft.com/office/drawing/2014/main" id="{4BD9231A-5A1A-4EE7-B2DA-EA2921A42EBE}"/>
              </a:ext>
            </a:extLst>
          </p:cNvPr>
          <p:cNvSpPr>
            <a:spLocks noChangeAspect="1"/>
          </p:cNvSpPr>
          <p:nvPr/>
        </p:nvSpPr>
        <p:spPr>
          <a:xfrm>
            <a:off x="0" y="4138024"/>
            <a:ext cx="3195488" cy="2719976"/>
          </a:xfrm>
          <a:custGeom>
            <a:avLst/>
            <a:gdLst>
              <a:gd name="connsiteX0" fmla="*/ 0 w 3195488"/>
              <a:gd name="connsiteY0" fmla="*/ 2719976 h 2719976"/>
              <a:gd name="connsiteX1" fmla="*/ 0 w 3195488"/>
              <a:gd name="connsiteY1" fmla="*/ 0 h 2719976"/>
              <a:gd name="connsiteX2" fmla="*/ 3195488 w 3195488"/>
              <a:gd name="connsiteY2" fmla="*/ 2719976 h 2719976"/>
              <a:gd name="connsiteX3" fmla="*/ 0 w 3195488"/>
              <a:gd name="connsiteY3" fmla="*/ 2719976 h 2719976"/>
              <a:gd name="connsiteX0" fmla="*/ 0 w 3195488"/>
              <a:gd name="connsiteY0" fmla="*/ 2719976 h 2719976"/>
              <a:gd name="connsiteX1" fmla="*/ 0 w 3195488"/>
              <a:gd name="connsiteY1" fmla="*/ 0 h 2719976"/>
              <a:gd name="connsiteX2" fmla="*/ 1973695 w 3195488"/>
              <a:gd name="connsiteY2" fmla="*/ 897987 h 2719976"/>
              <a:gd name="connsiteX3" fmla="*/ 3195488 w 3195488"/>
              <a:gd name="connsiteY3" fmla="*/ 2719976 h 2719976"/>
              <a:gd name="connsiteX4" fmla="*/ 0 w 3195488"/>
              <a:gd name="connsiteY4" fmla="*/ 2719976 h 2719976"/>
              <a:gd name="connsiteX0" fmla="*/ 0 w 3195488"/>
              <a:gd name="connsiteY0" fmla="*/ 2719976 h 2719976"/>
              <a:gd name="connsiteX1" fmla="*/ 0 w 3195488"/>
              <a:gd name="connsiteY1" fmla="*/ 0 h 2719976"/>
              <a:gd name="connsiteX2" fmla="*/ 1973695 w 3195488"/>
              <a:gd name="connsiteY2" fmla="*/ 897987 h 2719976"/>
              <a:gd name="connsiteX3" fmla="*/ 3195488 w 3195488"/>
              <a:gd name="connsiteY3" fmla="*/ 2719976 h 2719976"/>
              <a:gd name="connsiteX4" fmla="*/ 0 w 3195488"/>
              <a:gd name="connsiteY4" fmla="*/ 2719976 h 2719976"/>
              <a:gd name="connsiteX0" fmla="*/ 0 w 3195488"/>
              <a:gd name="connsiteY0" fmla="*/ 2723389 h 2723389"/>
              <a:gd name="connsiteX1" fmla="*/ 0 w 3195488"/>
              <a:gd name="connsiteY1" fmla="*/ 3413 h 2723389"/>
              <a:gd name="connsiteX2" fmla="*/ 1973695 w 3195488"/>
              <a:gd name="connsiteY2" fmla="*/ 901400 h 2723389"/>
              <a:gd name="connsiteX3" fmla="*/ 3195488 w 3195488"/>
              <a:gd name="connsiteY3" fmla="*/ 2723389 h 2723389"/>
              <a:gd name="connsiteX4" fmla="*/ 0 w 3195488"/>
              <a:gd name="connsiteY4" fmla="*/ 2723389 h 2723389"/>
              <a:gd name="connsiteX0" fmla="*/ 0 w 3195488"/>
              <a:gd name="connsiteY0" fmla="*/ 2723389 h 2723389"/>
              <a:gd name="connsiteX1" fmla="*/ 0 w 3195488"/>
              <a:gd name="connsiteY1" fmla="*/ 3413 h 2723389"/>
              <a:gd name="connsiteX2" fmla="*/ 1973695 w 3195488"/>
              <a:gd name="connsiteY2" fmla="*/ 901400 h 2723389"/>
              <a:gd name="connsiteX3" fmla="*/ 3195488 w 3195488"/>
              <a:gd name="connsiteY3" fmla="*/ 2723389 h 2723389"/>
              <a:gd name="connsiteX4" fmla="*/ 0 w 3195488"/>
              <a:gd name="connsiteY4" fmla="*/ 2723389 h 2723389"/>
              <a:gd name="connsiteX0" fmla="*/ 0 w 3195488"/>
              <a:gd name="connsiteY0" fmla="*/ 2723389 h 2723389"/>
              <a:gd name="connsiteX1" fmla="*/ 0 w 3195488"/>
              <a:gd name="connsiteY1" fmla="*/ 3413 h 2723389"/>
              <a:gd name="connsiteX2" fmla="*/ 1973695 w 3195488"/>
              <a:gd name="connsiteY2" fmla="*/ 901400 h 2723389"/>
              <a:gd name="connsiteX3" fmla="*/ 3195488 w 3195488"/>
              <a:gd name="connsiteY3" fmla="*/ 2723389 h 2723389"/>
              <a:gd name="connsiteX4" fmla="*/ 0 w 3195488"/>
              <a:gd name="connsiteY4" fmla="*/ 2723389 h 2723389"/>
              <a:gd name="connsiteX0" fmla="*/ 0 w 3195488"/>
              <a:gd name="connsiteY0" fmla="*/ 2719976 h 2719976"/>
              <a:gd name="connsiteX1" fmla="*/ 0 w 3195488"/>
              <a:gd name="connsiteY1" fmla="*/ 0 h 2719976"/>
              <a:gd name="connsiteX2" fmla="*/ 1973695 w 3195488"/>
              <a:gd name="connsiteY2" fmla="*/ 897987 h 2719976"/>
              <a:gd name="connsiteX3" fmla="*/ 3195488 w 3195488"/>
              <a:gd name="connsiteY3" fmla="*/ 2719976 h 2719976"/>
              <a:gd name="connsiteX4" fmla="*/ 0 w 3195488"/>
              <a:gd name="connsiteY4" fmla="*/ 2719976 h 2719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5488" h="2719976">
                <a:moveTo>
                  <a:pt x="0" y="2719976"/>
                </a:moveTo>
                <a:lnTo>
                  <a:pt x="0" y="0"/>
                </a:lnTo>
                <a:cubicBezTo>
                  <a:pt x="461048" y="77079"/>
                  <a:pt x="769697" y="-112542"/>
                  <a:pt x="1973695" y="897987"/>
                </a:cubicBezTo>
                <a:cubicBezTo>
                  <a:pt x="2457159" y="1391017"/>
                  <a:pt x="3131124" y="1941196"/>
                  <a:pt x="3195488" y="2719976"/>
                </a:cubicBezTo>
                <a:lnTo>
                  <a:pt x="0" y="2719976"/>
                </a:lnTo>
                <a:close/>
              </a:path>
            </a:pathLst>
          </a:custGeom>
          <a:solidFill>
            <a:srgbClr val="FEC9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HẠM DUYÊN 3 - 9Slide.vn">
            <a:extLst>
              <a:ext uri="{FF2B5EF4-FFF2-40B4-BE49-F238E27FC236}">
                <a16:creationId xmlns:a16="http://schemas.microsoft.com/office/drawing/2014/main" id="{6F84632E-00E8-4C23-8F0B-9ECFE14078B8}"/>
              </a:ext>
            </a:extLst>
          </p:cNvPr>
          <p:cNvSpPr txBox="1"/>
          <p:nvPr/>
        </p:nvSpPr>
        <p:spPr>
          <a:xfrm>
            <a:off x="3581469" y="1799431"/>
            <a:ext cx="51053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b="1" spc="160">
                <a:ln w="28575">
                  <a:solidFill>
                    <a:schemeClr val="bg1"/>
                  </a:solidFill>
                </a:ln>
                <a:solidFill>
                  <a:srgbClr val="9D604D"/>
                </a:solidFill>
                <a:latin typeface="#9Slide07 Crocante" panose="02000000000000000000" pitchFamily="2" charset="0"/>
                <a:cs typeface="+mn-ea"/>
                <a:sym typeface="+mn-lt"/>
              </a:rPr>
              <a:t>TOÁN</a:t>
            </a:r>
            <a:r>
              <a:rPr lang="en-US" altLang="zh-CN" sz="8800" b="1" spc="160" baseline="0">
                <a:ln w="28575">
                  <a:solidFill>
                    <a:schemeClr val="bg1"/>
                  </a:solidFill>
                </a:ln>
                <a:solidFill>
                  <a:srgbClr val="9D604D"/>
                </a:solidFill>
                <a:latin typeface="#9Slide07 Crocante" panose="02000000000000000000" pitchFamily="2" charset="0"/>
                <a:cs typeface="+mn-ea"/>
                <a:sym typeface="+mn-lt"/>
              </a:rPr>
              <a:t> 3</a:t>
            </a:r>
            <a:endParaRPr lang="en-US" altLang="zh-CN" sz="8800" b="1" spc="160" dirty="0">
              <a:ln w="28575">
                <a:solidFill>
                  <a:schemeClr val="bg1"/>
                </a:solidFill>
              </a:ln>
              <a:solidFill>
                <a:srgbClr val="9D604D"/>
              </a:solidFill>
              <a:latin typeface="#9Slide07 Crocante" panose="02000000000000000000" pitchFamily="2" charset="0"/>
              <a:cs typeface="+mn-ea"/>
              <a:sym typeface="+mn-lt"/>
            </a:endParaRPr>
          </a:p>
        </p:txBody>
      </p:sp>
      <p:sp>
        <p:nvSpPr>
          <p:cNvPr id="5" name="PHẠM DUYÊN 5 - 9Slide.vn">
            <a:extLst>
              <a:ext uri="{FF2B5EF4-FFF2-40B4-BE49-F238E27FC236}">
                <a16:creationId xmlns:a16="http://schemas.microsoft.com/office/drawing/2014/main" id="{70B291CB-3475-4AD9-95AE-A0EE7CD485E6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>
          <a:xfrm flipH="1">
            <a:off x="10534650" y="5010150"/>
            <a:ext cx="1657350" cy="1847850"/>
          </a:xfrm>
          <a:custGeom>
            <a:avLst/>
            <a:gdLst>
              <a:gd name="connsiteX0" fmla="*/ 0 w 3195488"/>
              <a:gd name="connsiteY0" fmla="*/ 2719976 h 2719976"/>
              <a:gd name="connsiteX1" fmla="*/ 0 w 3195488"/>
              <a:gd name="connsiteY1" fmla="*/ 0 h 2719976"/>
              <a:gd name="connsiteX2" fmla="*/ 3195488 w 3195488"/>
              <a:gd name="connsiteY2" fmla="*/ 2719976 h 2719976"/>
              <a:gd name="connsiteX3" fmla="*/ 0 w 3195488"/>
              <a:gd name="connsiteY3" fmla="*/ 2719976 h 2719976"/>
              <a:gd name="connsiteX0" fmla="*/ 0 w 3195488"/>
              <a:gd name="connsiteY0" fmla="*/ 2719976 h 2719976"/>
              <a:gd name="connsiteX1" fmla="*/ 0 w 3195488"/>
              <a:gd name="connsiteY1" fmla="*/ 0 h 2719976"/>
              <a:gd name="connsiteX2" fmla="*/ 1973695 w 3195488"/>
              <a:gd name="connsiteY2" fmla="*/ 897987 h 2719976"/>
              <a:gd name="connsiteX3" fmla="*/ 3195488 w 3195488"/>
              <a:gd name="connsiteY3" fmla="*/ 2719976 h 2719976"/>
              <a:gd name="connsiteX4" fmla="*/ 0 w 3195488"/>
              <a:gd name="connsiteY4" fmla="*/ 2719976 h 2719976"/>
              <a:gd name="connsiteX0" fmla="*/ 0 w 3195488"/>
              <a:gd name="connsiteY0" fmla="*/ 2719976 h 2719976"/>
              <a:gd name="connsiteX1" fmla="*/ 0 w 3195488"/>
              <a:gd name="connsiteY1" fmla="*/ 0 h 2719976"/>
              <a:gd name="connsiteX2" fmla="*/ 1973695 w 3195488"/>
              <a:gd name="connsiteY2" fmla="*/ 897987 h 2719976"/>
              <a:gd name="connsiteX3" fmla="*/ 3195488 w 3195488"/>
              <a:gd name="connsiteY3" fmla="*/ 2719976 h 2719976"/>
              <a:gd name="connsiteX4" fmla="*/ 0 w 3195488"/>
              <a:gd name="connsiteY4" fmla="*/ 2719976 h 2719976"/>
              <a:gd name="connsiteX0" fmla="*/ 0 w 3195488"/>
              <a:gd name="connsiteY0" fmla="*/ 2723389 h 2723389"/>
              <a:gd name="connsiteX1" fmla="*/ 0 w 3195488"/>
              <a:gd name="connsiteY1" fmla="*/ 3413 h 2723389"/>
              <a:gd name="connsiteX2" fmla="*/ 1973695 w 3195488"/>
              <a:gd name="connsiteY2" fmla="*/ 901400 h 2723389"/>
              <a:gd name="connsiteX3" fmla="*/ 3195488 w 3195488"/>
              <a:gd name="connsiteY3" fmla="*/ 2723389 h 2723389"/>
              <a:gd name="connsiteX4" fmla="*/ 0 w 3195488"/>
              <a:gd name="connsiteY4" fmla="*/ 2723389 h 2723389"/>
              <a:gd name="connsiteX0" fmla="*/ 0 w 3195488"/>
              <a:gd name="connsiteY0" fmla="*/ 2723389 h 2723389"/>
              <a:gd name="connsiteX1" fmla="*/ 0 w 3195488"/>
              <a:gd name="connsiteY1" fmla="*/ 3413 h 2723389"/>
              <a:gd name="connsiteX2" fmla="*/ 1973695 w 3195488"/>
              <a:gd name="connsiteY2" fmla="*/ 901400 h 2723389"/>
              <a:gd name="connsiteX3" fmla="*/ 3195488 w 3195488"/>
              <a:gd name="connsiteY3" fmla="*/ 2723389 h 2723389"/>
              <a:gd name="connsiteX4" fmla="*/ 0 w 3195488"/>
              <a:gd name="connsiteY4" fmla="*/ 2723389 h 2723389"/>
              <a:gd name="connsiteX0" fmla="*/ 0 w 3195488"/>
              <a:gd name="connsiteY0" fmla="*/ 2723389 h 2723389"/>
              <a:gd name="connsiteX1" fmla="*/ 0 w 3195488"/>
              <a:gd name="connsiteY1" fmla="*/ 3413 h 2723389"/>
              <a:gd name="connsiteX2" fmla="*/ 1973695 w 3195488"/>
              <a:gd name="connsiteY2" fmla="*/ 901400 h 2723389"/>
              <a:gd name="connsiteX3" fmla="*/ 3195488 w 3195488"/>
              <a:gd name="connsiteY3" fmla="*/ 2723389 h 2723389"/>
              <a:gd name="connsiteX4" fmla="*/ 0 w 3195488"/>
              <a:gd name="connsiteY4" fmla="*/ 2723389 h 2723389"/>
              <a:gd name="connsiteX0" fmla="*/ 0 w 3195488"/>
              <a:gd name="connsiteY0" fmla="*/ 2719976 h 2719976"/>
              <a:gd name="connsiteX1" fmla="*/ 0 w 3195488"/>
              <a:gd name="connsiteY1" fmla="*/ 0 h 2719976"/>
              <a:gd name="connsiteX2" fmla="*/ 1973695 w 3195488"/>
              <a:gd name="connsiteY2" fmla="*/ 897987 h 2719976"/>
              <a:gd name="connsiteX3" fmla="*/ 3195488 w 3195488"/>
              <a:gd name="connsiteY3" fmla="*/ 2719976 h 2719976"/>
              <a:gd name="connsiteX4" fmla="*/ 0 w 3195488"/>
              <a:gd name="connsiteY4" fmla="*/ 2719976 h 2719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5488" h="2719976">
                <a:moveTo>
                  <a:pt x="0" y="2719976"/>
                </a:moveTo>
                <a:lnTo>
                  <a:pt x="0" y="0"/>
                </a:lnTo>
                <a:cubicBezTo>
                  <a:pt x="461048" y="77079"/>
                  <a:pt x="769697" y="-112542"/>
                  <a:pt x="1973695" y="897987"/>
                </a:cubicBezTo>
                <a:cubicBezTo>
                  <a:pt x="2457159" y="1391017"/>
                  <a:pt x="3131124" y="1941196"/>
                  <a:pt x="3195488" y="2719976"/>
                </a:cubicBezTo>
                <a:lnTo>
                  <a:pt x="0" y="2719976"/>
                </a:lnTo>
                <a:close/>
              </a:path>
            </a:pathLst>
          </a:custGeom>
          <a:solidFill>
            <a:srgbClr val="FEC99F">
              <a:lumMod val="60000"/>
              <a:lumOff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HẠM DUYÊN 6 - 9Slide.vn">
            <a:extLst>
              <a:ext uri="{FF2B5EF4-FFF2-40B4-BE49-F238E27FC236}">
                <a16:creationId xmlns:a16="http://schemas.microsoft.com/office/drawing/2014/main" id="{10F97BF9-5CFD-4738-AF41-A67675DE22BC}"/>
              </a:ext>
            </a:extLst>
          </p:cNvPr>
          <p:cNvSpPr/>
          <p:nvPr/>
        </p:nvSpPr>
        <p:spPr>
          <a:xfrm>
            <a:off x="8515350" y="-19050"/>
            <a:ext cx="3695700" cy="4229100"/>
          </a:xfrm>
          <a:custGeom>
            <a:avLst/>
            <a:gdLst>
              <a:gd name="connsiteX0" fmla="*/ 0 w 3695700"/>
              <a:gd name="connsiteY0" fmla="*/ 0 h 4229100"/>
              <a:gd name="connsiteX1" fmla="*/ 1581150 w 3695700"/>
              <a:gd name="connsiteY1" fmla="*/ 1047750 h 4229100"/>
              <a:gd name="connsiteX2" fmla="*/ 2000250 w 3695700"/>
              <a:gd name="connsiteY2" fmla="*/ 3067050 h 4229100"/>
              <a:gd name="connsiteX3" fmla="*/ 3086100 w 3695700"/>
              <a:gd name="connsiteY3" fmla="*/ 3981450 h 4229100"/>
              <a:gd name="connsiteX4" fmla="*/ 3695700 w 3695700"/>
              <a:gd name="connsiteY4" fmla="*/ 4229100 h 422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5700" h="4229100">
                <a:moveTo>
                  <a:pt x="0" y="0"/>
                </a:moveTo>
                <a:cubicBezTo>
                  <a:pt x="623887" y="268287"/>
                  <a:pt x="1247775" y="536575"/>
                  <a:pt x="1581150" y="1047750"/>
                </a:cubicBezTo>
                <a:cubicBezTo>
                  <a:pt x="1914525" y="1558925"/>
                  <a:pt x="1749425" y="2578100"/>
                  <a:pt x="2000250" y="3067050"/>
                </a:cubicBezTo>
                <a:cubicBezTo>
                  <a:pt x="2251075" y="3556000"/>
                  <a:pt x="2803525" y="3787775"/>
                  <a:pt x="3086100" y="3981450"/>
                </a:cubicBezTo>
                <a:cubicBezTo>
                  <a:pt x="3368675" y="4175125"/>
                  <a:pt x="3532187" y="4202112"/>
                  <a:pt x="3695700" y="4229100"/>
                </a:cubicBezTo>
              </a:path>
            </a:pathLst>
          </a:custGeom>
          <a:noFill/>
          <a:ln>
            <a:solidFill>
              <a:srgbClr val="FEC9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HẠM DUYÊN 7 - 9Slide.vn">
            <a:extLst>
              <a:ext uri="{FF2B5EF4-FFF2-40B4-BE49-F238E27FC236}">
                <a16:creationId xmlns:a16="http://schemas.microsoft.com/office/drawing/2014/main" id="{2D2CDB22-D109-43B9-958D-833271DCC943}"/>
              </a:ext>
            </a:extLst>
          </p:cNvPr>
          <p:cNvSpPr/>
          <p:nvPr/>
        </p:nvSpPr>
        <p:spPr>
          <a:xfrm>
            <a:off x="743144" y="0"/>
            <a:ext cx="1886645" cy="6896100"/>
          </a:xfrm>
          <a:custGeom>
            <a:avLst/>
            <a:gdLst>
              <a:gd name="connsiteX0" fmla="*/ 2609656 w 2609656"/>
              <a:gd name="connsiteY0" fmla="*/ 0 h 6896100"/>
              <a:gd name="connsiteX1" fmla="*/ 2171506 w 2609656"/>
              <a:gd name="connsiteY1" fmla="*/ 1390650 h 6896100"/>
              <a:gd name="connsiteX2" fmla="*/ 838006 w 2609656"/>
              <a:gd name="connsiteY2" fmla="*/ 2419350 h 6896100"/>
              <a:gd name="connsiteX3" fmla="*/ 18856 w 2609656"/>
              <a:gd name="connsiteY3" fmla="*/ 3886200 h 6896100"/>
              <a:gd name="connsiteX4" fmla="*/ 342706 w 2609656"/>
              <a:gd name="connsiteY4" fmla="*/ 6896100 h 6896100"/>
              <a:gd name="connsiteX0" fmla="*/ 2609656 w 2609656"/>
              <a:gd name="connsiteY0" fmla="*/ 0 h 6896100"/>
              <a:gd name="connsiteX1" fmla="*/ 2171506 w 2609656"/>
              <a:gd name="connsiteY1" fmla="*/ 1390650 h 6896100"/>
              <a:gd name="connsiteX2" fmla="*/ 838006 w 2609656"/>
              <a:gd name="connsiteY2" fmla="*/ 2419350 h 6896100"/>
              <a:gd name="connsiteX3" fmla="*/ 18856 w 2609656"/>
              <a:gd name="connsiteY3" fmla="*/ 3886200 h 6896100"/>
              <a:gd name="connsiteX4" fmla="*/ 342706 w 2609656"/>
              <a:gd name="connsiteY4" fmla="*/ 6896100 h 689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9656" h="6896100">
                <a:moveTo>
                  <a:pt x="2609656" y="0"/>
                </a:moveTo>
                <a:cubicBezTo>
                  <a:pt x="2538218" y="493712"/>
                  <a:pt x="2466781" y="987425"/>
                  <a:pt x="2171506" y="1390650"/>
                </a:cubicBezTo>
                <a:cubicBezTo>
                  <a:pt x="1876231" y="1793875"/>
                  <a:pt x="1272981" y="2117725"/>
                  <a:pt x="838006" y="2419350"/>
                </a:cubicBezTo>
                <a:cubicBezTo>
                  <a:pt x="403031" y="2720975"/>
                  <a:pt x="101406" y="3140075"/>
                  <a:pt x="18856" y="3886200"/>
                </a:cubicBezTo>
                <a:cubicBezTo>
                  <a:pt x="-63694" y="4632325"/>
                  <a:pt x="139506" y="5764212"/>
                  <a:pt x="342706" y="6896100"/>
                </a:cubicBezTo>
              </a:path>
            </a:pathLst>
          </a:custGeom>
          <a:noFill/>
          <a:ln>
            <a:solidFill>
              <a:srgbClr val="FEC9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HẠM DUYÊN 9 - 9Slide.vn">
            <a:extLst>
              <a:ext uri="{FF2B5EF4-FFF2-40B4-BE49-F238E27FC236}">
                <a16:creationId xmlns:a16="http://schemas.microsoft.com/office/drawing/2014/main" id="{9AA720FE-DCE1-4043-AD37-DC84F855EE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49599">
            <a:off x="9170408" y="-215494"/>
            <a:ext cx="3808170" cy="3808170"/>
          </a:xfrm>
          <a:prstGeom prst="rect">
            <a:avLst/>
          </a:prstGeom>
        </p:spPr>
      </p:pic>
      <p:sp>
        <p:nvSpPr>
          <p:cNvPr id="9" name="PHẠM DUYÊN 10 - 9Slide.vn">
            <a:extLst>
              <a:ext uri="{FF2B5EF4-FFF2-40B4-BE49-F238E27FC236}">
                <a16:creationId xmlns:a16="http://schemas.microsoft.com/office/drawing/2014/main" id="{E025E29C-D627-4C24-ABB9-0C9A99B27B42}"/>
              </a:ext>
            </a:extLst>
          </p:cNvPr>
          <p:cNvSpPr txBox="1"/>
          <p:nvPr/>
        </p:nvSpPr>
        <p:spPr>
          <a:xfrm>
            <a:off x="0" y="-850900"/>
            <a:ext cx="635000" cy="635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  <p:grpSp>
        <p:nvGrpSpPr>
          <p:cNvPr id="10" name="PHẠM DUYÊN 11 - 9Slide.vn">
            <a:extLst>
              <a:ext uri="{FF2B5EF4-FFF2-40B4-BE49-F238E27FC236}">
                <a16:creationId xmlns:a16="http://schemas.microsoft.com/office/drawing/2014/main" id="{54EC2803-69E9-4A18-98F8-C325D43BEFA7}"/>
              </a:ext>
            </a:extLst>
          </p:cNvPr>
          <p:cNvGrpSpPr>
            <a:grpSpLocks noChangeAspect="1"/>
          </p:cNvGrpSpPr>
          <p:nvPr/>
        </p:nvGrpSpPr>
        <p:grpSpPr>
          <a:xfrm rot="11114048">
            <a:off x="2674212" y="4256707"/>
            <a:ext cx="1926519" cy="1230883"/>
            <a:chOff x="7500982" y="517856"/>
            <a:chExt cx="1926519" cy="1230883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1F498FA-5AA8-404F-923B-91A0E2916984}"/>
                </a:ext>
              </a:extLst>
            </p:cNvPr>
            <p:cNvSpPr/>
            <p:nvPr userDrawn="1"/>
          </p:nvSpPr>
          <p:spPr>
            <a:xfrm rot="4049343">
              <a:off x="8191929" y="609799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rgbClr val="FFE4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33B9415-845E-4045-A89D-58237616AFAD}"/>
                </a:ext>
              </a:extLst>
            </p:cNvPr>
            <p:cNvSpPr/>
            <p:nvPr userDrawn="1"/>
          </p:nvSpPr>
          <p:spPr>
            <a:xfrm rot="18917666">
              <a:off x="8110643" y="1066567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rgbClr val="FFE4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0CD3579-438B-48FD-A0B4-765832202FB8}"/>
                </a:ext>
              </a:extLst>
            </p:cNvPr>
            <p:cNvSpPr/>
            <p:nvPr userDrawn="1"/>
          </p:nvSpPr>
          <p:spPr>
            <a:xfrm rot="4049343">
              <a:off x="8616033" y="899190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rgbClr val="FFE4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638F1E6-E177-46B9-83CF-6187A099D12D}"/>
                </a:ext>
              </a:extLst>
            </p:cNvPr>
            <p:cNvSpPr/>
            <p:nvPr userDrawn="1"/>
          </p:nvSpPr>
          <p:spPr>
            <a:xfrm rot="18917666">
              <a:off x="8525298" y="1338802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rgbClr val="FFE4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43AA537-92B3-4156-8B5C-55802CDE116E}"/>
                </a:ext>
              </a:extLst>
            </p:cNvPr>
            <p:cNvSpPr/>
            <p:nvPr userDrawn="1"/>
          </p:nvSpPr>
          <p:spPr>
            <a:xfrm rot="5244441">
              <a:off x="9033736" y="1171462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rgbClr val="FFE4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B3F78EA-C387-4FF4-B80B-51D3E0076DF9}"/>
                </a:ext>
              </a:extLst>
            </p:cNvPr>
            <p:cNvSpPr/>
            <p:nvPr userDrawn="1"/>
          </p:nvSpPr>
          <p:spPr>
            <a:xfrm>
              <a:off x="8111205" y="821742"/>
              <a:ext cx="1316296" cy="926997"/>
            </a:xfrm>
            <a:custGeom>
              <a:avLst/>
              <a:gdLst>
                <a:gd name="connsiteX0" fmla="*/ 0 w 1282700"/>
                <a:gd name="connsiteY0" fmla="*/ 0 h 977900"/>
                <a:gd name="connsiteX1" fmla="*/ 736600 w 1282700"/>
                <a:gd name="connsiteY1" fmla="*/ 406400 h 977900"/>
                <a:gd name="connsiteX2" fmla="*/ 1282700 w 1282700"/>
                <a:gd name="connsiteY2" fmla="*/ 977900 h 977900"/>
                <a:gd name="connsiteX0" fmla="*/ 0 w 1337601"/>
                <a:gd name="connsiteY0" fmla="*/ 0 h 872439"/>
                <a:gd name="connsiteX1" fmla="*/ 736600 w 1337601"/>
                <a:gd name="connsiteY1" fmla="*/ 406400 h 872439"/>
                <a:gd name="connsiteX2" fmla="*/ 1337601 w 1337601"/>
                <a:gd name="connsiteY2" fmla="*/ 872439 h 872439"/>
                <a:gd name="connsiteX0" fmla="*/ 0 w 1337601"/>
                <a:gd name="connsiteY0" fmla="*/ 0 h 872439"/>
                <a:gd name="connsiteX1" fmla="*/ 741758 w 1337601"/>
                <a:gd name="connsiteY1" fmla="*/ 384407 h 872439"/>
                <a:gd name="connsiteX2" fmla="*/ 1337601 w 1337601"/>
                <a:gd name="connsiteY2" fmla="*/ 872439 h 872439"/>
                <a:gd name="connsiteX0" fmla="*/ 0 w 1316296"/>
                <a:gd name="connsiteY0" fmla="*/ 0 h 926997"/>
                <a:gd name="connsiteX1" fmla="*/ 720453 w 1316296"/>
                <a:gd name="connsiteY1" fmla="*/ 438965 h 926997"/>
                <a:gd name="connsiteX2" fmla="*/ 1316296 w 1316296"/>
                <a:gd name="connsiteY2" fmla="*/ 926997 h 926997"/>
                <a:gd name="connsiteX0" fmla="*/ 0 w 1316296"/>
                <a:gd name="connsiteY0" fmla="*/ 0 h 926997"/>
                <a:gd name="connsiteX1" fmla="*/ 720453 w 1316296"/>
                <a:gd name="connsiteY1" fmla="*/ 438965 h 926997"/>
                <a:gd name="connsiteX2" fmla="*/ 1316296 w 1316296"/>
                <a:gd name="connsiteY2" fmla="*/ 926997 h 926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6296" h="926997">
                  <a:moveTo>
                    <a:pt x="0" y="0"/>
                  </a:moveTo>
                  <a:cubicBezTo>
                    <a:pt x="261408" y="121708"/>
                    <a:pt x="473254" y="276652"/>
                    <a:pt x="720453" y="438965"/>
                  </a:cubicBezTo>
                  <a:cubicBezTo>
                    <a:pt x="934236" y="601948"/>
                    <a:pt x="1150137" y="722738"/>
                    <a:pt x="1316296" y="926997"/>
                  </a:cubicBezTo>
                </a:path>
              </a:pathLst>
            </a:custGeom>
            <a:noFill/>
            <a:ln w="38100" cap="rnd">
              <a:solidFill>
                <a:srgbClr val="FFE4C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46C8365-8134-4051-92A8-B5CCB29F444F}"/>
                </a:ext>
              </a:extLst>
            </p:cNvPr>
            <p:cNvSpPr/>
            <p:nvPr userDrawn="1"/>
          </p:nvSpPr>
          <p:spPr>
            <a:xfrm rot="21372997">
              <a:off x="7500982" y="567514"/>
              <a:ext cx="639896" cy="345014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482" h="195980">
                  <a:moveTo>
                    <a:pt x="360269" y="167452"/>
                  </a:moveTo>
                  <a:cubicBezTo>
                    <a:pt x="338573" y="196556"/>
                    <a:pt x="159186" y="206081"/>
                    <a:pt x="99919" y="183327"/>
                  </a:cubicBezTo>
                  <a:cubicBezTo>
                    <a:pt x="40652" y="160573"/>
                    <a:pt x="-17027" y="60031"/>
                    <a:pt x="4669" y="30927"/>
                  </a:cubicBezTo>
                  <a:cubicBezTo>
                    <a:pt x="26365" y="1823"/>
                    <a:pt x="171357" y="-9290"/>
                    <a:pt x="230094" y="8702"/>
                  </a:cubicBezTo>
                  <a:cubicBezTo>
                    <a:pt x="288831" y="26694"/>
                    <a:pt x="381965" y="138348"/>
                    <a:pt x="360269" y="167452"/>
                  </a:cubicBezTo>
                  <a:close/>
                </a:path>
              </a:pathLst>
            </a:custGeom>
            <a:solidFill>
              <a:srgbClr val="FFE4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PHẠM DUYÊN 12 - 9Slide.vn">
            <a:extLst>
              <a:ext uri="{FF2B5EF4-FFF2-40B4-BE49-F238E27FC236}">
                <a16:creationId xmlns:a16="http://schemas.microsoft.com/office/drawing/2014/main" id="{66F0A06A-2561-4188-8A0C-E4EB5275865A}"/>
              </a:ext>
            </a:extLst>
          </p:cNvPr>
          <p:cNvGrpSpPr>
            <a:grpSpLocks noChangeAspect="1"/>
          </p:cNvGrpSpPr>
          <p:nvPr/>
        </p:nvGrpSpPr>
        <p:grpSpPr>
          <a:xfrm rot="11114048">
            <a:off x="2642462" y="4231308"/>
            <a:ext cx="1926519" cy="1230883"/>
            <a:chOff x="7500982" y="517856"/>
            <a:chExt cx="1926519" cy="1230883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BF4C2A5-8CFE-43C0-BE89-3710A2216E17}"/>
                </a:ext>
              </a:extLst>
            </p:cNvPr>
            <p:cNvSpPr/>
            <p:nvPr userDrawn="1"/>
          </p:nvSpPr>
          <p:spPr>
            <a:xfrm rot="4049343">
              <a:off x="8191929" y="609799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CA0610B-174B-4797-A2C7-0C55E7D53ACA}"/>
                </a:ext>
              </a:extLst>
            </p:cNvPr>
            <p:cNvSpPr/>
            <p:nvPr userDrawn="1"/>
          </p:nvSpPr>
          <p:spPr>
            <a:xfrm rot="18917666">
              <a:off x="8110643" y="1066567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627EEE8-26AC-429A-80E8-632A79581AC1}"/>
                </a:ext>
              </a:extLst>
            </p:cNvPr>
            <p:cNvSpPr/>
            <p:nvPr userDrawn="1"/>
          </p:nvSpPr>
          <p:spPr>
            <a:xfrm rot="4049343">
              <a:off x="8616033" y="899190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0D29273-BB08-46FF-95A3-79A65B037F7E}"/>
                </a:ext>
              </a:extLst>
            </p:cNvPr>
            <p:cNvSpPr/>
            <p:nvPr userDrawn="1"/>
          </p:nvSpPr>
          <p:spPr>
            <a:xfrm rot="18917666">
              <a:off x="8525298" y="1338802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95995F6-E023-42AF-A21A-3536CEE88A4B}"/>
                </a:ext>
              </a:extLst>
            </p:cNvPr>
            <p:cNvSpPr/>
            <p:nvPr userDrawn="1"/>
          </p:nvSpPr>
          <p:spPr>
            <a:xfrm rot="5244441">
              <a:off x="9033736" y="1171462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49DBE5C-DDA0-4698-B3A2-40AFD3E0D9E3}"/>
                </a:ext>
              </a:extLst>
            </p:cNvPr>
            <p:cNvSpPr/>
            <p:nvPr userDrawn="1"/>
          </p:nvSpPr>
          <p:spPr>
            <a:xfrm>
              <a:off x="8111205" y="821742"/>
              <a:ext cx="1316296" cy="926997"/>
            </a:xfrm>
            <a:custGeom>
              <a:avLst/>
              <a:gdLst>
                <a:gd name="connsiteX0" fmla="*/ 0 w 1282700"/>
                <a:gd name="connsiteY0" fmla="*/ 0 h 977900"/>
                <a:gd name="connsiteX1" fmla="*/ 736600 w 1282700"/>
                <a:gd name="connsiteY1" fmla="*/ 406400 h 977900"/>
                <a:gd name="connsiteX2" fmla="*/ 1282700 w 1282700"/>
                <a:gd name="connsiteY2" fmla="*/ 977900 h 977900"/>
                <a:gd name="connsiteX0" fmla="*/ 0 w 1337601"/>
                <a:gd name="connsiteY0" fmla="*/ 0 h 872439"/>
                <a:gd name="connsiteX1" fmla="*/ 736600 w 1337601"/>
                <a:gd name="connsiteY1" fmla="*/ 406400 h 872439"/>
                <a:gd name="connsiteX2" fmla="*/ 1337601 w 1337601"/>
                <a:gd name="connsiteY2" fmla="*/ 872439 h 872439"/>
                <a:gd name="connsiteX0" fmla="*/ 0 w 1337601"/>
                <a:gd name="connsiteY0" fmla="*/ 0 h 872439"/>
                <a:gd name="connsiteX1" fmla="*/ 741758 w 1337601"/>
                <a:gd name="connsiteY1" fmla="*/ 384407 h 872439"/>
                <a:gd name="connsiteX2" fmla="*/ 1337601 w 1337601"/>
                <a:gd name="connsiteY2" fmla="*/ 872439 h 872439"/>
                <a:gd name="connsiteX0" fmla="*/ 0 w 1316296"/>
                <a:gd name="connsiteY0" fmla="*/ 0 h 926997"/>
                <a:gd name="connsiteX1" fmla="*/ 720453 w 1316296"/>
                <a:gd name="connsiteY1" fmla="*/ 438965 h 926997"/>
                <a:gd name="connsiteX2" fmla="*/ 1316296 w 1316296"/>
                <a:gd name="connsiteY2" fmla="*/ 926997 h 926997"/>
                <a:gd name="connsiteX0" fmla="*/ 0 w 1316296"/>
                <a:gd name="connsiteY0" fmla="*/ 0 h 926997"/>
                <a:gd name="connsiteX1" fmla="*/ 720453 w 1316296"/>
                <a:gd name="connsiteY1" fmla="*/ 438965 h 926997"/>
                <a:gd name="connsiteX2" fmla="*/ 1316296 w 1316296"/>
                <a:gd name="connsiteY2" fmla="*/ 926997 h 926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6296" h="926997">
                  <a:moveTo>
                    <a:pt x="0" y="0"/>
                  </a:moveTo>
                  <a:cubicBezTo>
                    <a:pt x="261408" y="121708"/>
                    <a:pt x="473254" y="276652"/>
                    <a:pt x="720453" y="438965"/>
                  </a:cubicBezTo>
                  <a:cubicBezTo>
                    <a:pt x="934236" y="601948"/>
                    <a:pt x="1150137" y="722738"/>
                    <a:pt x="1316296" y="926997"/>
                  </a:cubicBezTo>
                </a:path>
              </a:pathLst>
            </a:custGeom>
            <a:noFill/>
            <a:ln w="381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4B45BDE-37F5-4509-A9FC-9D69055F7B99}"/>
                </a:ext>
              </a:extLst>
            </p:cNvPr>
            <p:cNvSpPr/>
            <p:nvPr userDrawn="1"/>
          </p:nvSpPr>
          <p:spPr>
            <a:xfrm rot="21372997">
              <a:off x="7500982" y="567514"/>
              <a:ext cx="639896" cy="345014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482" h="195980">
                  <a:moveTo>
                    <a:pt x="360269" y="167452"/>
                  </a:moveTo>
                  <a:cubicBezTo>
                    <a:pt x="338573" y="196556"/>
                    <a:pt x="159186" y="206081"/>
                    <a:pt x="99919" y="183327"/>
                  </a:cubicBezTo>
                  <a:cubicBezTo>
                    <a:pt x="40652" y="160573"/>
                    <a:pt x="-17027" y="60031"/>
                    <a:pt x="4669" y="30927"/>
                  </a:cubicBezTo>
                  <a:cubicBezTo>
                    <a:pt x="26365" y="1823"/>
                    <a:pt x="171357" y="-9290"/>
                    <a:pt x="230094" y="8702"/>
                  </a:cubicBezTo>
                  <a:cubicBezTo>
                    <a:pt x="288831" y="26694"/>
                    <a:pt x="381965" y="138348"/>
                    <a:pt x="360269" y="1674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PHẠM DUYÊN 13 - 9Slide.vn">
            <a:extLst>
              <a:ext uri="{FF2B5EF4-FFF2-40B4-BE49-F238E27FC236}">
                <a16:creationId xmlns:a16="http://schemas.microsoft.com/office/drawing/2014/main" id="{60D18414-1272-4267-964C-2F097C318ACE}"/>
              </a:ext>
            </a:extLst>
          </p:cNvPr>
          <p:cNvGrpSpPr/>
          <p:nvPr/>
        </p:nvGrpSpPr>
        <p:grpSpPr>
          <a:xfrm>
            <a:off x="7435147" y="499910"/>
            <a:ext cx="1868921" cy="1326020"/>
            <a:chOff x="7503679" y="528180"/>
            <a:chExt cx="1868921" cy="1326020"/>
          </a:xfrm>
          <a:solidFill>
            <a:srgbClr val="FFE4CF"/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49CC087-F2A3-491F-9104-BC307FDD8EAF}"/>
                </a:ext>
              </a:extLst>
            </p:cNvPr>
            <p:cNvSpPr/>
            <p:nvPr userDrawn="1"/>
          </p:nvSpPr>
          <p:spPr>
            <a:xfrm rot="4049343">
              <a:off x="8138037" y="620123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82EC1D0-0F30-4A16-8D07-C074A70659DE}"/>
                </a:ext>
              </a:extLst>
            </p:cNvPr>
            <p:cNvSpPr/>
            <p:nvPr userDrawn="1"/>
          </p:nvSpPr>
          <p:spPr>
            <a:xfrm rot="18917666">
              <a:off x="8098637" y="1077120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356339C-1FB7-4406-BCFA-FA5C034E49A5}"/>
                </a:ext>
              </a:extLst>
            </p:cNvPr>
            <p:cNvSpPr/>
            <p:nvPr userDrawn="1"/>
          </p:nvSpPr>
          <p:spPr>
            <a:xfrm rot="4049343">
              <a:off x="8557119" y="867773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F218FD4-A635-43B1-AE10-6A5D95340991}"/>
                </a:ext>
              </a:extLst>
            </p:cNvPr>
            <p:cNvSpPr/>
            <p:nvPr userDrawn="1"/>
          </p:nvSpPr>
          <p:spPr>
            <a:xfrm rot="18917666">
              <a:off x="8508195" y="1377157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BFC3784-63A1-466D-868C-7F4AFE76B739}"/>
                </a:ext>
              </a:extLst>
            </p:cNvPr>
            <p:cNvSpPr/>
            <p:nvPr userDrawn="1"/>
          </p:nvSpPr>
          <p:spPr>
            <a:xfrm rot="5244441">
              <a:off x="9001619" y="1210672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691C050-27DB-4665-AF63-740CA5FC8AB8}"/>
                </a:ext>
              </a:extLst>
            </p:cNvPr>
            <p:cNvSpPr/>
            <p:nvPr userDrawn="1"/>
          </p:nvSpPr>
          <p:spPr>
            <a:xfrm>
              <a:off x="8089900" y="876300"/>
              <a:ext cx="1282700" cy="977900"/>
            </a:xfrm>
            <a:custGeom>
              <a:avLst/>
              <a:gdLst>
                <a:gd name="connsiteX0" fmla="*/ 0 w 1282700"/>
                <a:gd name="connsiteY0" fmla="*/ 0 h 977900"/>
                <a:gd name="connsiteX1" fmla="*/ 736600 w 1282700"/>
                <a:gd name="connsiteY1" fmla="*/ 406400 h 977900"/>
                <a:gd name="connsiteX2" fmla="*/ 1282700 w 1282700"/>
                <a:gd name="connsiteY2" fmla="*/ 977900 h 97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2700" h="977900">
                  <a:moveTo>
                    <a:pt x="0" y="0"/>
                  </a:moveTo>
                  <a:cubicBezTo>
                    <a:pt x="261408" y="121708"/>
                    <a:pt x="522817" y="243417"/>
                    <a:pt x="736600" y="406400"/>
                  </a:cubicBezTo>
                  <a:cubicBezTo>
                    <a:pt x="950383" y="569383"/>
                    <a:pt x="1116541" y="773641"/>
                    <a:pt x="1282700" y="977900"/>
                  </a:cubicBezTo>
                </a:path>
              </a:pathLst>
            </a:custGeom>
            <a:noFill/>
            <a:ln w="38100" cap="rnd">
              <a:solidFill>
                <a:srgbClr val="FFE4C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617E126-0265-424B-842A-F3654E2122C4}"/>
                </a:ext>
              </a:extLst>
            </p:cNvPr>
            <p:cNvSpPr/>
            <p:nvPr userDrawn="1"/>
          </p:nvSpPr>
          <p:spPr>
            <a:xfrm rot="21372997">
              <a:off x="7503679" y="644290"/>
              <a:ext cx="639896" cy="345014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482" h="195980">
                  <a:moveTo>
                    <a:pt x="360269" y="167452"/>
                  </a:moveTo>
                  <a:cubicBezTo>
                    <a:pt x="338573" y="196556"/>
                    <a:pt x="159186" y="206081"/>
                    <a:pt x="99919" y="183327"/>
                  </a:cubicBezTo>
                  <a:cubicBezTo>
                    <a:pt x="40652" y="160573"/>
                    <a:pt x="-17027" y="60031"/>
                    <a:pt x="4669" y="30927"/>
                  </a:cubicBezTo>
                  <a:cubicBezTo>
                    <a:pt x="26365" y="1823"/>
                    <a:pt x="171357" y="-9290"/>
                    <a:pt x="230094" y="8702"/>
                  </a:cubicBezTo>
                  <a:cubicBezTo>
                    <a:pt x="288831" y="26694"/>
                    <a:pt x="381965" y="138348"/>
                    <a:pt x="360269" y="1674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PHẠM DUYÊN 14 - 9Slide.vn">
            <a:extLst>
              <a:ext uri="{FF2B5EF4-FFF2-40B4-BE49-F238E27FC236}">
                <a16:creationId xmlns:a16="http://schemas.microsoft.com/office/drawing/2014/main" id="{E0CC5D48-8DC9-4FFF-9FC4-0EE3EC86EC7C}"/>
              </a:ext>
            </a:extLst>
          </p:cNvPr>
          <p:cNvGrpSpPr/>
          <p:nvPr/>
        </p:nvGrpSpPr>
        <p:grpSpPr>
          <a:xfrm>
            <a:off x="7413192" y="473411"/>
            <a:ext cx="1868921" cy="1326020"/>
            <a:chOff x="7503679" y="528180"/>
            <a:chExt cx="1868921" cy="1326020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1939375-1894-4CC2-90FE-3E1C826F8A46}"/>
                </a:ext>
              </a:extLst>
            </p:cNvPr>
            <p:cNvSpPr/>
            <p:nvPr userDrawn="1"/>
          </p:nvSpPr>
          <p:spPr>
            <a:xfrm rot="4049343">
              <a:off x="8138037" y="620123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8D9E198-8B87-40E6-9755-F7CF45F0CEB2}"/>
                </a:ext>
              </a:extLst>
            </p:cNvPr>
            <p:cNvSpPr/>
            <p:nvPr userDrawn="1"/>
          </p:nvSpPr>
          <p:spPr>
            <a:xfrm rot="18917666">
              <a:off x="8098637" y="1077120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F0253C6-3AA6-4F7A-93C8-8383ED4B28A6}"/>
                </a:ext>
              </a:extLst>
            </p:cNvPr>
            <p:cNvSpPr/>
            <p:nvPr userDrawn="1"/>
          </p:nvSpPr>
          <p:spPr>
            <a:xfrm rot="4049343">
              <a:off x="8557119" y="867773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10BFAFD-7BC5-4DFD-9085-5A96EAEABDDC}"/>
                </a:ext>
              </a:extLst>
            </p:cNvPr>
            <p:cNvSpPr/>
            <p:nvPr userDrawn="1"/>
          </p:nvSpPr>
          <p:spPr>
            <a:xfrm rot="18917666">
              <a:off x="8508195" y="1377157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EAACFCC-6870-4C81-8EF8-3C43917F35C1}"/>
                </a:ext>
              </a:extLst>
            </p:cNvPr>
            <p:cNvSpPr/>
            <p:nvPr userDrawn="1"/>
          </p:nvSpPr>
          <p:spPr>
            <a:xfrm rot="5244441">
              <a:off x="9001619" y="1210672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924F0D5-2C0C-4BD7-A36E-CC6EC4FD20B1}"/>
                </a:ext>
              </a:extLst>
            </p:cNvPr>
            <p:cNvSpPr/>
            <p:nvPr userDrawn="1"/>
          </p:nvSpPr>
          <p:spPr>
            <a:xfrm>
              <a:off x="8089900" y="876300"/>
              <a:ext cx="1282700" cy="977900"/>
            </a:xfrm>
            <a:custGeom>
              <a:avLst/>
              <a:gdLst>
                <a:gd name="connsiteX0" fmla="*/ 0 w 1282700"/>
                <a:gd name="connsiteY0" fmla="*/ 0 h 977900"/>
                <a:gd name="connsiteX1" fmla="*/ 736600 w 1282700"/>
                <a:gd name="connsiteY1" fmla="*/ 406400 h 977900"/>
                <a:gd name="connsiteX2" fmla="*/ 1282700 w 1282700"/>
                <a:gd name="connsiteY2" fmla="*/ 977900 h 97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2700" h="977900">
                  <a:moveTo>
                    <a:pt x="0" y="0"/>
                  </a:moveTo>
                  <a:cubicBezTo>
                    <a:pt x="261408" y="121708"/>
                    <a:pt x="522817" y="243417"/>
                    <a:pt x="736600" y="406400"/>
                  </a:cubicBezTo>
                  <a:cubicBezTo>
                    <a:pt x="950383" y="569383"/>
                    <a:pt x="1116541" y="773641"/>
                    <a:pt x="1282700" y="977900"/>
                  </a:cubicBezTo>
                </a:path>
              </a:pathLst>
            </a:custGeom>
            <a:noFill/>
            <a:ln w="381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CE28D19-ED36-46B2-9AD4-D6F8F0132D81}"/>
                </a:ext>
              </a:extLst>
            </p:cNvPr>
            <p:cNvSpPr/>
            <p:nvPr userDrawn="1"/>
          </p:nvSpPr>
          <p:spPr>
            <a:xfrm rot="21372997">
              <a:off x="7503679" y="644290"/>
              <a:ext cx="639896" cy="345014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482" h="195980">
                  <a:moveTo>
                    <a:pt x="360269" y="167452"/>
                  </a:moveTo>
                  <a:cubicBezTo>
                    <a:pt x="338573" y="196556"/>
                    <a:pt x="159186" y="206081"/>
                    <a:pt x="99919" y="183327"/>
                  </a:cubicBezTo>
                  <a:cubicBezTo>
                    <a:pt x="40652" y="160573"/>
                    <a:pt x="-17027" y="60031"/>
                    <a:pt x="4669" y="30927"/>
                  </a:cubicBezTo>
                  <a:cubicBezTo>
                    <a:pt x="26365" y="1823"/>
                    <a:pt x="171357" y="-9290"/>
                    <a:pt x="230094" y="8702"/>
                  </a:cubicBezTo>
                  <a:cubicBezTo>
                    <a:pt x="288831" y="26694"/>
                    <a:pt x="381965" y="138348"/>
                    <a:pt x="360269" y="1674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PHẠM DUYÊN 15 - 9Slide.vn">
            <a:extLst>
              <a:ext uri="{FF2B5EF4-FFF2-40B4-BE49-F238E27FC236}">
                <a16:creationId xmlns:a16="http://schemas.microsoft.com/office/drawing/2014/main" id="{9BD292CF-F3DB-47BE-AAA3-9C9676719A6B}"/>
              </a:ext>
            </a:extLst>
          </p:cNvPr>
          <p:cNvSpPr/>
          <p:nvPr/>
        </p:nvSpPr>
        <p:spPr>
          <a:xfrm>
            <a:off x="-6350" y="1814"/>
            <a:ext cx="1973943" cy="725715"/>
          </a:xfrm>
          <a:custGeom>
            <a:avLst/>
            <a:gdLst>
              <a:gd name="connsiteX0" fmla="*/ 0 w 1973943"/>
              <a:gd name="connsiteY0" fmla="*/ 725715 h 725715"/>
              <a:gd name="connsiteX1" fmla="*/ 1248229 w 1973943"/>
              <a:gd name="connsiteY1" fmla="*/ 319315 h 725715"/>
              <a:gd name="connsiteX2" fmla="*/ 1973943 w 1973943"/>
              <a:gd name="connsiteY2" fmla="*/ 0 h 72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73943" h="725715">
                <a:moveTo>
                  <a:pt x="0" y="725715"/>
                </a:moveTo>
                <a:cubicBezTo>
                  <a:pt x="459619" y="582991"/>
                  <a:pt x="919239" y="440267"/>
                  <a:pt x="1248229" y="319315"/>
                </a:cubicBezTo>
                <a:cubicBezTo>
                  <a:pt x="1577219" y="198363"/>
                  <a:pt x="1775581" y="99181"/>
                  <a:pt x="1973943" y="0"/>
                </a:cubicBezTo>
              </a:path>
            </a:pathLst>
          </a:custGeom>
          <a:noFill/>
          <a:ln>
            <a:solidFill>
              <a:srgbClr val="FEC9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PHẠM DUYÊN 16 - 9Slide.vn">
            <a:extLst>
              <a:ext uri="{FF2B5EF4-FFF2-40B4-BE49-F238E27FC236}">
                <a16:creationId xmlns:a16="http://schemas.microsoft.com/office/drawing/2014/main" id="{45584736-EA6F-46B2-B45A-76E2CFC53D64}"/>
              </a:ext>
            </a:extLst>
          </p:cNvPr>
          <p:cNvSpPr/>
          <p:nvPr/>
        </p:nvSpPr>
        <p:spPr>
          <a:xfrm>
            <a:off x="3175" y="3629"/>
            <a:ext cx="2220686" cy="580571"/>
          </a:xfrm>
          <a:custGeom>
            <a:avLst/>
            <a:gdLst>
              <a:gd name="connsiteX0" fmla="*/ 0 w 2220686"/>
              <a:gd name="connsiteY0" fmla="*/ 580571 h 580571"/>
              <a:gd name="connsiteX1" fmla="*/ 914400 w 2220686"/>
              <a:gd name="connsiteY1" fmla="*/ 449942 h 580571"/>
              <a:gd name="connsiteX2" fmla="*/ 1582057 w 2220686"/>
              <a:gd name="connsiteY2" fmla="*/ 333828 h 580571"/>
              <a:gd name="connsiteX3" fmla="*/ 2220686 w 2220686"/>
              <a:gd name="connsiteY3" fmla="*/ 0 h 58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0686" h="580571">
                <a:moveTo>
                  <a:pt x="0" y="580571"/>
                </a:moveTo>
                <a:lnTo>
                  <a:pt x="914400" y="449942"/>
                </a:lnTo>
                <a:cubicBezTo>
                  <a:pt x="1178076" y="408818"/>
                  <a:pt x="1364343" y="408818"/>
                  <a:pt x="1582057" y="333828"/>
                </a:cubicBezTo>
                <a:cubicBezTo>
                  <a:pt x="1799771" y="258838"/>
                  <a:pt x="2010228" y="129419"/>
                  <a:pt x="2220686" y="0"/>
                </a:cubicBezTo>
              </a:path>
            </a:pathLst>
          </a:custGeom>
          <a:noFill/>
          <a:ln>
            <a:solidFill>
              <a:srgbClr val="FFE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PHẠM DUYÊN 17 - 9Slide.vn">
            <a:extLst>
              <a:ext uri="{FF2B5EF4-FFF2-40B4-BE49-F238E27FC236}">
                <a16:creationId xmlns:a16="http://schemas.microsoft.com/office/drawing/2014/main" id="{687FE6A7-04E4-4FCA-8240-AD66A57F1AAD}"/>
              </a:ext>
            </a:extLst>
          </p:cNvPr>
          <p:cNvGrpSpPr/>
          <p:nvPr/>
        </p:nvGrpSpPr>
        <p:grpSpPr>
          <a:xfrm rot="10224190">
            <a:off x="574439" y="545562"/>
            <a:ext cx="919355" cy="503004"/>
            <a:chOff x="1152577" y="6105504"/>
            <a:chExt cx="919355" cy="503004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72FF50D-1422-46E1-B846-7CB8B94977C0}"/>
                </a:ext>
              </a:extLst>
            </p:cNvPr>
            <p:cNvSpPr/>
            <p:nvPr userDrawn="1"/>
          </p:nvSpPr>
          <p:spPr>
            <a:xfrm rot="903443">
              <a:off x="1152577" y="6121104"/>
              <a:ext cx="889803" cy="487404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60269 w 362624"/>
                <a:gd name="connsiteY0" fmla="*/ 169958 h 198634"/>
                <a:gd name="connsiteX1" fmla="*/ 99919 w 362624"/>
                <a:gd name="connsiteY1" fmla="*/ 185833 h 198634"/>
                <a:gd name="connsiteX2" fmla="*/ 4669 w 362624"/>
                <a:gd name="connsiteY2" fmla="*/ 33433 h 198634"/>
                <a:gd name="connsiteX3" fmla="*/ 216147 w 362624"/>
                <a:gd name="connsiteY3" fmla="*/ 7926 h 198634"/>
                <a:gd name="connsiteX4" fmla="*/ 360269 w 362624"/>
                <a:gd name="connsiteY4" fmla="*/ 169958 h 198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624" h="198634">
                  <a:moveTo>
                    <a:pt x="360269" y="169958"/>
                  </a:moveTo>
                  <a:cubicBezTo>
                    <a:pt x="340898" y="199609"/>
                    <a:pt x="159186" y="208587"/>
                    <a:pt x="99919" y="185833"/>
                  </a:cubicBezTo>
                  <a:cubicBezTo>
                    <a:pt x="40652" y="163079"/>
                    <a:pt x="-17027" y="62537"/>
                    <a:pt x="4669" y="33433"/>
                  </a:cubicBezTo>
                  <a:cubicBezTo>
                    <a:pt x="26365" y="4329"/>
                    <a:pt x="157410" y="-10066"/>
                    <a:pt x="216147" y="7926"/>
                  </a:cubicBezTo>
                  <a:cubicBezTo>
                    <a:pt x="274884" y="25918"/>
                    <a:pt x="379640" y="140307"/>
                    <a:pt x="360269" y="169958"/>
                  </a:cubicBezTo>
                  <a:close/>
                </a:path>
              </a:pathLst>
            </a:custGeom>
            <a:solidFill>
              <a:srgbClr val="FFE4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741508D-D226-426E-ADE5-27B6EBAF18BE}"/>
                </a:ext>
              </a:extLst>
            </p:cNvPr>
            <p:cNvSpPr/>
            <p:nvPr userDrawn="1"/>
          </p:nvSpPr>
          <p:spPr>
            <a:xfrm rot="903443">
              <a:off x="1183181" y="6105504"/>
              <a:ext cx="888751" cy="500663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60269 w 362752"/>
                <a:gd name="connsiteY0" fmla="*/ 172044 h 200840"/>
                <a:gd name="connsiteX1" fmla="*/ 99919 w 362752"/>
                <a:gd name="connsiteY1" fmla="*/ 187919 h 200840"/>
                <a:gd name="connsiteX2" fmla="*/ 4669 w 362752"/>
                <a:gd name="connsiteY2" fmla="*/ 35519 h 200840"/>
                <a:gd name="connsiteX3" fmla="*/ 218454 w 362752"/>
                <a:gd name="connsiteY3" fmla="*/ 7381 h 200840"/>
                <a:gd name="connsiteX4" fmla="*/ 360269 w 362752"/>
                <a:gd name="connsiteY4" fmla="*/ 172044 h 200840"/>
                <a:gd name="connsiteX0" fmla="*/ 359931 w 362195"/>
                <a:gd name="connsiteY0" fmla="*/ 172044 h 204037"/>
                <a:gd name="connsiteX1" fmla="*/ 105780 w 362195"/>
                <a:gd name="connsiteY1" fmla="*/ 192281 h 204037"/>
                <a:gd name="connsiteX2" fmla="*/ 4331 w 362195"/>
                <a:gd name="connsiteY2" fmla="*/ 35519 h 204037"/>
                <a:gd name="connsiteX3" fmla="*/ 218116 w 362195"/>
                <a:gd name="connsiteY3" fmla="*/ 7381 h 204037"/>
                <a:gd name="connsiteX4" fmla="*/ 359931 w 362195"/>
                <a:gd name="connsiteY4" fmla="*/ 172044 h 20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195" h="204037">
                  <a:moveTo>
                    <a:pt x="359931" y="172044"/>
                  </a:moveTo>
                  <a:cubicBezTo>
                    <a:pt x="341208" y="202861"/>
                    <a:pt x="165047" y="215035"/>
                    <a:pt x="105780" y="192281"/>
                  </a:cubicBezTo>
                  <a:cubicBezTo>
                    <a:pt x="46513" y="169527"/>
                    <a:pt x="-17365" y="64623"/>
                    <a:pt x="4331" y="35519"/>
                  </a:cubicBezTo>
                  <a:cubicBezTo>
                    <a:pt x="26027" y="6415"/>
                    <a:pt x="159379" y="-10611"/>
                    <a:pt x="218116" y="7381"/>
                  </a:cubicBezTo>
                  <a:cubicBezTo>
                    <a:pt x="276853" y="25373"/>
                    <a:pt x="378654" y="141227"/>
                    <a:pt x="359931" y="1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PHẠM DUYÊN 8 - 9Slide.vn">
            <a:extLst>
              <a:ext uri="{FF2B5EF4-FFF2-40B4-BE49-F238E27FC236}">
                <a16:creationId xmlns:a16="http://schemas.microsoft.com/office/drawing/2014/main" id="{5B4E1F2D-48CA-41F1-AD8E-F1B6A2872FAF}"/>
              </a:ext>
            </a:extLst>
          </p:cNvPr>
          <p:cNvSpPr/>
          <p:nvPr/>
        </p:nvSpPr>
        <p:spPr>
          <a:xfrm>
            <a:off x="6686550" y="6015038"/>
            <a:ext cx="5505450" cy="838200"/>
          </a:xfrm>
          <a:custGeom>
            <a:avLst/>
            <a:gdLst>
              <a:gd name="connsiteX0" fmla="*/ 0 w 5505450"/>
              <a:gd name="connsiteY0" fmla="*/ 838200 h 838200"/>
              <a:gd name="connsiteX1" fmla="*/ 2609850 w 5505450"/>
              <a:gd name="connsiteY1" fmla="*/ 171450 h 838200"/>
              <a:gd name="connsiteX2" fmla="*/ 5505450 w 5505450"/>
              <a:gd name="connsiteY2" fmla="*/ 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05450" h="838200">
                <a:moveTo>
                  <a:pt x="0" y="838200"/>
                </a:moveTo>
                <a:cubicBezTo>
                  <a:pt x="846137" y="574675"/>
                  <a:pt x="1692275" y="311150"/>
                  <a:pt x="2609850" y="171450"/>
                </a:cubicBezTo>
                <a:cubicBezTo>
                  <a:pt x="3527425" y="31750"/>
                  <a:pt x="4516437" y="15875"/>
                  <a:pt x="5505450" y="0"/>
                </a:cubicBezTo>
              </a:path>
            </a:pathLst>
          </a:custGeom>
          <a:noFill/>
          <a:ln>
            <a:solidFill>
              <a:srgbClr val="FEC9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1203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HẠM DUYÊN 1 - 9Slide.vn">
            <a:extLst>
              <a:ext uri="{FF2B5EF4-FFF2-40B4-BE49-F238E27FC236}">
                <a16:creationId xmlns:a16="http://schemas.microsoft.com/office/drawing/2014/main" id="{936C03BF-B547-4C0A-826D-B2238E4B83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12192000" cy="6915150"/>
          </a:xfrm>
          <a:prstGeom prst="rect">
            <a:avLst/>
          </a:prstGeom>
        </p:spPr>
      </p:pic>
      <p:sp>
        <p:nvSpPr>
          <p:cNvPr id="4" name="PHẠM DUYÊN 2 - 9Slide.vn">
            <a:extLst>
              <a:ext uri="{FF2B5EF4-FFF2-40B4-BE49-F238E27FC236}">
                <a16:creationId xmlns:a16="http://schemas.microsoft.com/office/drawing/2014/main" id="{1CC2B4DD-2FE7-4626-A2B4-2E5CAD625E63}"/>
              </a:ext>
            </a:extLst>
          </p:cNvPr>
          <p:cNvSpPr>
            <a:spLocks noChangeAspect="1"/>
          </p:cNvSpPr>
          <p:nvPr/>
        </p:nvSpPr>
        <p:spPr>
          <a:xfrm rot="21133084">
            <a:off x="2268943" y="681056"/>
            <a:ext cx="8317208" cy="5313198"/>
          </a:xfrm>
          <a:custGeom>
            <a:avLst/>
            <a:gdLst>
              <a:gd name="connsiteX0" fmla="*/ 0 w 8497240"/>
              <a:gd name="connsiteY0" fmla="*/ 2451858 h 4903716"/>
              <a:gd name="connsiteX1" fmla="*/ 4248620 w 8497240"/>
              <a:gd name="connsiteY1" fmla="*/ 0 h 4903716"/>
              <a:gd name="connsiteX2" fmla="*/ 8497240 w 8497240"/>
              <a:gd name="connsiteY2" fmla="*/ 2451858 h 4903716"/>
              <a:gd name="connsiteX3" fmla="*/ 4248620 w 8497240"/>
              <a:gd name="connsiteY3" fmla="*/ 4903716 h 4903716"/>
              <a:gd name="connsiteX4" fmla="*/ 0 w 8497240"/>
              <a:gd name="connsiteY4" fmla="*/ 2451858 h 4903716"/>
              <a:gd name="connsiteX0" fmla="*/ 22375 w 8519615"/>
              <a:gd name="connsiteY0" fmla="*/ 2509915 h 4961773"/>
              <a:gd name="connsiteX1" fmla="*/ 3153395 w 8519615"/>
              <a:gd name="connsiteY1" fmla="*/ 0 h 4961773"/>
              <a:gd name="connsiteX2" fmla="*/ 8519615 w 8519615"/>
              <a:gd name="connsiteY2" fmla="*/ 2509915 h 4961773"/>
              <a:gd name="connsiteX3" fmla="*/ 4270995 w 8519615"/>
              <a:gd name="connsiteY3" fmla="*/ 4961773 h 4961773"/>
              <a:gd name="connsiteX4" fmla="*/ 22375 w 8519615"/>
              <a:gd name="connsiteY4" fmla="*/ 2509915 h 4961773"/>
              <a:gd name="connsiteX0" fmla="*/ 68974 w 8566214"/>
              <a:gd name="connsiteY0" fmla="*/ 2509915 h 4676023"/>
              <a:gd name="connsiteX1" fmla="*/ 3199994 w 8566214"/>
              <a:gd name="connsiteY1" fmla="*/ 0 h 4676023"/>
              <a:gd name="connsiteX2" fmla="*/ 8566214 w 8566214"/>
              <a:gd name="connsiteY2" fmla="*/ 2509915 h 4676023"/>
              <a:gd name="connsiteX3" fmla="*/ 5441544 w 8566214"/>
              <a:gd name="connsiteY3" fmla="*/ 4676023 h 4676023"/>
              <a:gd name="connsiteX4" fmla="*/ 68974 w 8566214"/>
              <a:gd name="connsiteY4" fmla="*/ 2509915 h 4676023"/>
              <a:gd name="connsiteX0" fmla="*/ 8258 w 8505498"/>
              <a:gd name="connsiteY0" fmla="*/ 2509915 h 4871305"/>
              <a:gd name="connsiteX1" fmla="*/ 3139278 w 8505498"/>
              <a:gd name="connsiteY1" fmla="*/ 0 h 4871305"/>
              <a:gd name="connsiteX2" fmla="*/ 8505498 w 8505498"/>
              <a:gd name="connsiteY2" fmla="*/ 2509915 h 4871305"/>
              <a:gd name="connsiteX3" fmla="*/ 5380828 w 8505498"/>
              <a:gd name="connsiteY3" fmla="*/ 4676023 h 4871305"/>
              <a:gd name="connsiteX4" fmla="*/ 2327577 w 8505498"/>
              <a:gd name="connsiteY4" fmla="*/ 4523526 h 4871305"/>
              <a:gd name="connsiteX5" fmla="*/ 8258 w 8505498"/>
              <a:gd name="connsiteY5" fmla="*/ 2509915 h 4871305"/>
              <a:gd name="connsiteX0" fmla="*/ 8258 w 8505498"/>
              <a:gd name="connsiteY0" fmla="*/ 2509915 h 4850388"/>
              <a:gd name="connsiteX1" fmla="*/ 3139278 w 8505498"/>
              <a:gd name="connsiteY1" fmla="*/ 0 h 4850388"/>
              <a:gd name="connsiteX2" fmla="*/ 8505498 w 8505498"/>
              <a:gd name="connsiteY2" fmla="*/ 2509915 h 4850388"/>
              <a:gd name="connsiteX3" fmla="*/ 5380828 w 8505498"/>
              <a:gd name="connsiteY3" fmla="*/ 4676023 h 4850388"/>
              <a:gd name="connsiteX4" fmla="*/ 2327577 w 8505498"/>
              <a:gd name="connsiteY4" fmla="*/ 4523526 h 4850388"/>
              <a:gd name="connsiteX5" fmla="*/ 8258 w 8505498"/>
              <a:gd name="connsiteY5" fmla="*/ 2509915 h 4850388"/>
              <a:gd name="connsiteX0" fmla="*/ 8258 w 6752898"/>
              <a:gd name="connsiteY0" fmla="*/ 2510614 h 4832914"/>
              <a:gd name="connsiteX1" fmla="*/ 3139278 w 6752898"/>
              <a:gd name="connsiteY1" fmla="*/ 699 h 4832914"/>
              <a:gd name="connsiteX2" fmla="*/ 6752898 w 6752898"/>
              <a:gd name="connsiteY2" fmla="*/ 2758264 h 4832914"/>
              <a:gd name="connsiteX3" fmla="*/ 5380828 w 6752898"/>
              <a:gd name="connsiteY3" fmla="*/ 4676722 h 4832914"/>
              <a:gd name="connsiteX4" fmla="*/ 2327577 w 6752898"/>
              <a:gd name="connsiteY4" fmla="*/ 4524225 h 4832914"/>
              <a:gd name="connsiteX5" fmla="*/ 8258 w 6752898"/>
              <a:gd name="connsiteY5" fmla="*/ 2510614 h 4832914"/>
              <a:gd name="connsiteX0" fmla="*/ 8258 w 6782973"/>
              <a:gd name="connsiteY0" fmla="*/ 2532183 h 4854483"/>
              <a:gd name="connsiteX1" fmla="*/ 3139278 w 6782973"/>
              <a:gd name="connsiteY1" fmla="*/ 22268 h 4854483"/>
              <a:gd name="connsiteX2" fmla="*/ 6137577 w 6782973"/>
              <a:gd name="connsiteY2" fmla="*/ 1383495 h 4854483"/>
              <a:gd name="connsiteX3" fmla="*/ 6752898 w 6782973"/>
              <a:gd name="connsiteY3" fmla="*/ 2779833 h 4854483"/>
              <a:gd name="connsiteX4" fmla="*/ 5380828 w 6782973"/>
              <a:gd name="connsiteY4" fmla="*/ 4698291 h 4854483"/>
              <a:gd name="connsiteX5" fmla="*/ 2327577 w 6782973"/>
              <a:gd name="connsiteY5" fmla="*/ 4545794 h 4854483"/>
              <a:gd name="connsiteX6" fmla="*/ 8258 w 6782973"/>
              <a:gd name="connsiteY6" fmla="*/ 2532183 h 4854483"/>
              <a:gd name="connsiteX0" fmla="*/ 12720 w 6196885"/>
              <a:gd name="connsiteY0" fmla="*/ 2532183 h 4854483"/>
              <a:gd name="connsiteX1" fmla="*/ 2553190 w 6196885"/>
              <a:gd name="connsiteY1" fmla="*/ 22268 h 4854483"/>
              <a:gd name="connsiteX2" fmla="*/ 5551489 w 6196885"/>
              <a:gd name="connsiteY2" fmla="*/ 1383495 h 4854483"/>
              <a:gd name="connsiteX3" fmla="*/ 6166810 w 6196885"/>
              <a:gd name="connsiteY3" fmla="*/ 2779833 h 4854483"/>
              <a:gd name="connsiteX4" fmla="*/ 4794740 w 6196885"/>
              <a:gd name="connsiteY4" fmla="*/ 4698291 h 4854483"/>
              <a:gd name="connsiteX5" fmla="*/ 1741489 w 6196885"/>
              <a:gd name="connsiteY5" fmla="*/ 4545794 h 4854483"/>
              <a:gd name="connsiteX6" fmla="*/ 12720 w 6196885"/>
              <a:gd name="connsiteY6" fmla="*/ 2532183 h 4854483"/>
              <a:gd name="connsiteX0" fmla="*/ 1334 w 6185499"/>
              <a:gd name="connsiteY0" fmla="*/ 2532183 h 4854483"/>
              <a:gd name="connsiteX1" fmla="*/ 2541804 w 6185499"/>
              <a:gd name="connsiteY1" fmla="*/ 22268 h 4854483"/>
              <a:gd name="connsiteX2" fmla="*/ 5540103 w 6185499"/>
              <a:gd name="connsiteY2" fmla="*/ 1383495 h 4854483"/>
              <a:gd name="connsiteX3" fmla="*/ 6155424 w 6185499"/>
              <a:gd name="connsiteY3" fmla="*/ 2779833 h 4854483"/>
              <a:gd name="connsiteX4" fmla="*/ 4783354 w 6185499"/>
              <a:gd name="connsiteY4" fmla="*/ 4698291 h 4854483"/>
              <a:gd name="connsiteX5" fmla="*/ 1730103 w 6185499"/>
              <a:gd name="connsiteY5" fmla="*/ 4545794 h 4854483"/>
              <a:gd name="connsiteX6" fmla="*/ 1334 w 6185499"/>
              <a:gd name="connsiteY6" fmla="*/ 2532183 h 4854483"/>
              <a:gd name="connsiteX0" fmla="*/ 1536 w 6185701"/>
              <a:gd name="connsiteY0" fmla="*/ 2510236 h 4832536"/>
              <a:gd name="connsiteX1" fmla="*/ 2542006 w 6185701"/>
              <a:gd name="connsiteY1" fmla="*/ 321 h 4832536"/>
              <a:gd name="connsiteX2" fmla="*/ 5540305 w 6185701"/>
              <a:gd name="connsiteY2" fmla="*/ 1361548 h 4832536"/>
              <a:gd name="connsiteX3" fmla="*/ 6155626 w 6185701"/>
              <a:gd name="connsiteY3" fmla="*/ 2757886 h 4832536"/>
              <a:gd name="connsiteX4" fmla="*/ 4783556 w 6185701"/>
              <a:gd name="connsiteY4" fmla="*/ 4676344 h 4832536"/>
              <a:gd name="connsiteX5" fmla="*/ 1730305 w 6185701"/>
              <a:gd name="connsiteY5" fmla="*/ 4523847 h 4832536"/>
              <a:gd name="connsiteX6" fmla="*/ 1536 w 6185701"/>
              <a:gd name="connsiteY6" fmla="*/ 2510236 h 4832536"/>
              <a:gd name="connsiteX0" fmla="*/ 1372 w 6255151"/>
              <a:gd name="connsiteY0" fmla="*/ 2549700 h 4872000"/>
              <a:gd name="connsiteX1" fmla="*/ 2541842 w 6255151"/>
              <a:gd name="connsiteY1" fmla="*/ 39785 h 4872000"/>
              <a:gd name="connsiteX2" fmla="*/ 5825891 w 6255151"/>
              <a:gd name="connsiteY2" fmla="*/ 1134312 h 4872000"/>
              <a:gd name="connsiteX3" fmla="*/ 6155462 w 6255151"/>
              <a:gd name="connsiteY3" fmla="*/ 2797350 h 4872000"/>
              <a:gd name="connsiteX4" fmla="*/ 4783392 w 6255151"/>
              <a:gd name="connsiteY4" fmla="*/ 4715808 h 4872000"/>
              <a:gd name="connsiteX5" fmla="*/ 1730141 w 6255151"/>
              <a:gd name="connsiteY5" fmla="*/ 4563311 h 4872000"/>
              <a:gd name="connsiteX6" fmla="*/ 1372 w 6255151"/>
              <a:gd name="connsiteY6" fmla="*/ 2549700 h 4872000"/>
              <a:gd name="connsiteX0" fmla="*/ 4516 w 6258295"/>
              <a:gd name="connsiteY0" fmla="*/ 2549700 h 4796526"/>
              <a:gd name="connsiteX1" fmla="*/ 2544986 w 6258295"/>
              <a:gd name="connsiteY1" fmla="*/ 39785 h 4796526"/>
              <a:gd name="connsiteX2" fmla="*/ 5829035 w 6258295"/>
              <a:gd name="connsiteY2" fmla="*/ 1134312 h 4796526"/>
              <a:gd name="connsiteX3" fmla="*/ 6158606 w 6258295"/>
              <a:gd name="connsiteY3" fmla="*/ 2797350 h 4796526"/>
              <a:gd name="connsiteX4" fmla="*/ 4786536 w 6258295"/>
              <a:gd name="connsiteY4" fmla="*/ 4715808 h 4796526"/>
              <a:gd name="connsiteX5" fmla="*/ 2019035 w 6258295"/>
              <a:gd name="connsiteY5" fmla="*/ 4296611 h 4796526"/>
              <a:gd name="connsiteX6" fmla="*/ 4516 w 6258295"/>
              <a:gd name="connsiteY6" fmla="*/ 2549700 h 4796526"/>
              <a:gd name="connsiteX0" fmla="*/ 4516 w 6258295"/>
              <a:gd name="connsiteY0" fmla="*/ 2549700 h 4845005"/>
              <a:gd name="connsiteX1" fmla="*/ 2544986 w 6258295"/>
              <a:gd name="connsiteY1" fmla="*/ 39785 h 4845005"/>
              <a:gd name="connsiteX2" fmla="*/ 5829035 w 6258295"/>
              <a:gd name="connsiteY2" fmla="*/ 1134312 h 4845005"/>
              <a:gd name="connsiteX3" fmla="*/ 6158606 w 6258295"/>
              <a:gd name="connsiteY3" fmla="*/ 2797350 h 4845005"/>
              <a:gd name="connsiteX4" fmla="*/ 4786536 w 6258295"/>
              <a:gd name="connsiteY4" fmla="*/ 4715808 h 4845005"/>
              <a:gd name="connsiteX5" fmla="*/ 2019035 w 6258295"/>
              <a:gd name="connsiteY5" fmla="*/ 4296611 h 4845005"/>
              <a:gd name="connsiteX6" fmla="*/ 4516 w 6258295"/>
              <a:gd name="connsiteY6" fmla="*/ 2549700 h 4845005"/>
              <a:gd name="connsiteX0" fmla="*/ 4516 w 6258295"/>
              <a:gd name="connsiteY0" fmla="*/ 2530786 h 4826091"/>
              <a:gd name="connsiteX1" fmla="*/ 2544986 w 6258295"/>
              <a:gd name="connsiteY1" fmla="*/ 20871 h 4826091"/>
              <a:gd name="connsiteX2" fmla="*/ 5829035 w 6258295"/>
              <a:gd name="connsiteY2" fmla="*/ 1115398 h 4826091"/>
              <a:gd name="connsiteX3" fmla="*/ 6158606 w 6258295"/>
              <a:gd name="connsiteY3" fmla="*/ 2778436 h 4826091"/>
              <a:gd name="connsiteX4" fmla="*/ 4786536 w 6258295"/>
              <a:gd name="connsiteY4" fmla="*/ 4696894 h 4826091"/>
              <a:gd name="connsiteX5" fmla="*/ 2019035 w 6258295"/>
              <a:gd name="connsiteY5" fmla="*/ 4277697 h 4826091"/>
              <a:gd name="connsiteX6" fmla="*/ 4516 w 6258295"/>
              <a:gd name="connsiteY6" fmla="*/ 2530786 h 4826091"/>
              <a:gd name="connsiteX0" fmla="*/ 23982 w 6277761"/>
              <a:gd name="connsiteY0" fmla="*/ 2530786 h 4826091"/>
              <a:gd name="connsiteX1" fmla="*/ 2564452 w 6277761"/>
              <a:gd name="connsiteY1" fmla="*/ 20871 h 4826091"/>
              <a:gd name="connsiteX2" fmla="*/ 5848501 w 6277761"/>
              <a:gd name="connsiteY2" fmla="*/ 1115398 h 4826091"/>
              <a:gd name="connsiteX3" fmla="*/ 6178072 w 6277761"/>
              <a:gd name="connsiteY3" fmla="*/ 2778436 h 4826091"/>
              <a:gd name="connsiteX4" fmla="*/ 4806002 w 6277761"/>
              <a:gd name="connsiteY4" fmla="*/ 4696894 h 4826091"/>
              <a:gd name="connsiteX5" fmla="*/ 2038501 w 6277761"/>
              <a:gd name="connsiteY5" fmla="*/ 4277697 h 4826091"/>
              <a:gd name="connsiteX6" fmla="*/ 23982 w 6277761"/>
              <a:gd name="connsiteY6" fmla="*/ 2530786 h 4826091"/>
              <a:gd name="connsiteX0" fmla="*/ 23982 w 6277761"/>
              <a:gd name="connsiteY0" fmla="*/ 2529614 h 4824919"/>
              <a:gd name="connsiteX1" fmla="*/ 2564452 w 6277761"/>
              <a:gd name="connsiteY1" fmla="*/ 19699 h 4824919"/>
              <a:gd name="connsiteX2" fmla="*/ 5848501 w 6277761"/>
              <a:gd name="connsiteY2" fmla="*/ 1114226 h 4824919"/>
              <a:gd name="connsiteX3" fmla="*/ 6178072 w 6277761"/>
              <a:gd name="connsiteY3" fmla="*/ 2777264 h 4824919"/>
              <a:gd name="connsiteX4" fmla="*/ 4806002 w 6277761"/>
              <a:gd name="connsiteY4" fmla="*/ 4695722 h 4824919"/>
              <a:gd name="connsiteX5" fmla="*/ 2038501 w 6277761"/>
              <a:gd name="connsiteY5" fmla="*/ 4276525 h 4824919"/>
              <a:gd name="connsiteX6" fmla="*/ 23982 w 6277761"/>
              <a:gd name="connsiteY6" fmla="*/ 2529614 h 4824919"/>
              <a:gd name="connsiteX0" fmla="*/ 23982 w 6234587"/>
              <a:gd name="connsiteY0" fmla="*/ 2529614 h 4824919"/>
              <a:gd name="connsiteX1" fmla="*/ 2564452 w 6234587"/>
              <a:gd name="connsiteY1" fmla="*/ 19699 h 4824919"/>
              <a:gd name="connsiteX2" fmla="*/ 5848501 w 6234587"/>
              <a:gd name="connsiteY2" fmla="*/ 1114226 h 4824919"/>
              <a:gd name="connsiteX3" fmla="*/ 6178072 w 6234587"/>
              <a:gd name="connsiteY3" fmla="*/ 2777264 h 4824919"/>
              <a:gd name="connsiteX4" fmla="*/ 4806002 w 6234587"/>
              <a:gd name="connsiteY4" fmla="*/ 4695722 h 4824919"/>
              <a:gd name="connsiteX5" fmla="*/ 2038501 w 6234587"/>
              <a:gd name="connsiteY5" fmla="*/ 4276525 h 4824919"/>
              <a:gd name="connsiteX6" fmla="*/ 23982 w 6234587"/>
              <a:gd name="connsiteY6" fmla="*/ 2529614 h 4824919"/>
              <a:gd name="connsiteX0" fmla="*/ 35243 w 6245848"/>
              <a:gd name="connsiteY0" fmla="*/ 2534971 h 4830276"/>
              <a:gd name="connsiteX1" fmla="*/ 1900096 w 6245848"/>
              <a:gd name="connsiteY1" fmla="*/ 19590 h 4830276"/>
              <a:gd name="connsiteX2" fmla="*/ 5859762 w 6245848"/>
              <a:gd name="connsiteY2" fmla="*/ 1119583 h 4830276"/>
              <a:gd name="connsiteX3" fmla="*/ 6189333 w 6245848"/>
              <a:gd name="connsiteY3" fmla="*/ 2782621 h 4830276"/>
              <a:gd name="connsiteX4" fmla="*/ 4817263 w 6245848"/>
              <a:gd name="connsiteY4" fmla="*/ 4701079 h 4830276"/>
              <a:gd name="connsiteX5" fmla="*/ 2049762 w 6245848"/>
              <a:gd name="connsiteY5" fmla="*/ 4281882 h 4830276"/>
              <a:gd name="connsiteX6" fmla="*/ 35243 w 6245848"/>
              <a:gd name="connsiteY6" fmla="*/ 2534971 h 4830276"/>
              <a:gd name="connsiteX0" fmla="*/ 586 w 6039083"/>
              <a:gd name="connsiteY0" fmla="*/ 2261252 h 4836812"/>
              <a:gd name="connsiteX1" fmla="*/ 1693331 w 6039083"/>
              <a:gd name="connsiteY1" fmla="*/ 26126 h 4836812"/>
              <a:gd name="connsiteX2" fmla="*/ 5652997 w 6039083"/>
              <a:gd name="connsiteY2" fmla="*/ 1126119 h 4836812"/>
              <a:gd name="connsiteX3" fmla="*/ 5982568 w 6039083"/>
              <a:gd name="connsiteY3" fmla="*/ 2789157 h 4836812"/>
              <a:gd name="connsiteX4" fmla="*/ 4610498 w 6039083"/>
              <a:gd name="connsiteY4" fmla="*/ 4707615 h 4836812"/>
              <a:gd name="connsiteX5" fmla="*/ 1842997 w 6039083"/>
              <a:gd name="connsiteY5" fmla="*/ 4288418 h 4836812"/>
              <a:gd name="connsiteX6" fmla="*/ 586 w 6039083"/>
              <a:gd name="connsiteY6" fmla="*/ 2261252 h 4836812"/>
              <a:gd name="connsiteX0" fmla="*/ 845 w 5743864"/>
              <a:gd name="connsiteY0" fmla="*/ 2289991 h 4837890"/>
              <a:gd name="connsiteX1" fmla="*/ 1398112 w 5743864"/>
              <a:gd name="connsiteY1" fmla="*/ 27204 h 4837890"/>
              <a:gd name="connsiteX2" fmla="*/ 5357778 w 5743864"/>
              <a:gd name="connsiteY2" fmla="*/ 1127197 h 4837890"/>
              <a:gd name="connsiteX3" fmla="*/ 5687349 w 5743864"/>
              <a:gd name="connsiteY3" fmla="*/ 2790235 h 4837890"/>
              <a:gd name="connsiteX4" fmla="*/ 4315279 w 5743864"/>
              <a:gd name="connsiteY4" fmla="*/ 4708693 h 4837890"/>
              <a:gd name="connsiteX5" fmla="*/ 1547778 w 5743864"/>
              <a:gd name="connsiteY5" fmla="*/ 4289496 h 4837890"/>
              <a:gd name="connsiteX6" fmla="*/ 845 w 5743864"/>
              <a:gd name="connsiteY6" fmla="*/ 2289991 h 4837890"/>
              <a:gd name="connsiteX0" fmla="*/ 1 w 5743020"/>
              <a:gd name="connsiteY0" fmla="*/ 2020334 h 4568233"/>
              <a:gd name="connsiteX1" fmla="*/ 1541415 w 5743020"/>
              <a:gd name="connsiteY1" fmla="*/ 36964 h 4568233"/>
              <a:gd name="connsiteX2" fmla="*/ 5356934 w 5743020"/>
              <a:gd name="connsiteY2" fmla="*/ 857540 h 4568233"/>
              <a:gd name="connsiteX3" fmla="*/ 5686505 w 5743020"/>
              <a:gd name="connsiteY3" fmla="*/ 2520578 h 4568233"/>
              <a:gd name="connsiteX4" fmla="*/ 4314435 w 5743020"/>
              <a:gd name="connsiteY4" fmla="*/ 4439036 h 4568233"/>
              <a:gd name="connsiteX5" fmla="*/ 1546934 w 5743020"/>
              <a:gd name="connsiteY5" fmla="*/ 4019839 h 4568233"/>
              <a:gd name="connsiteX6" fmla="*/ 1 w 5743020"/>
              <a:gd name="connsiteY6" fmla="*/ 2020334 h 4568233"/>
              <a:gd name="connsiteX0" fmla="*/ 1 w 5665302"/>
              <a:gd name="connsiteY0" fmla="*/ 2020334 h 4568233"/>
              <a:gd name="connsiteX1" fmla="*/ 1541415 w 5665302"/>
              <a:gd name="connsiteY1" fmla="*/ 36964 h 4568233"/>
              <a:gd name="connsiteX2" fmla="*/ 5356934 w 5665302"/>
              <a:gd name="connsiteY2" fmla="*/ 857540 h 4568233"/>
              <a:gd name="connsiteX3" fmla="*/ 5564254 w 5665302"/>
              <a:gd name="connsiteY3" fmla="*/ 2436439 h 4568233"/>
              <a:gd name="connsiteX4" fmla="*/ 4314435 w 5665302"/>
              <a:gd name="connsiteY4" fmla="*/ 4439036 h 4568233"/>
              <a:gd name="connsiteX5" fmla="*/ 1546934 w 5665302"/>
              <a:gd name="connsiteY5" fmla="*/ 4019839 h 4568233"/>
              <a:gd name="connsiteX6" fmla="*/ 1 w 5665302"/>
              <a:gd name="connsiteY6" fmla="*/ 2020334 h 4568233"/>
              <a:gd name="connsiteX0" fmla="*/ 1 w 5698512"/>
              <a:gd name="connsiteY0" fmla="*/ 2020334 h 4413393"/>
              <a:gd name="connsiteX1" fmla="*/ 1541415 w 5698512"/>
              <a:gd name="connsiteY1" fmla="*/ 36964 h 4413393"/>
              <a:gd name="connsiteX2" fmla="*/ 5356934 w 5698512"/>
              <a:gd name="connsiteY2" fmla="*/ 857540 h 4413393"/>
              <a:gd name="connsiteX3" fmla="*/ 5564254 w 5698512"/>
              <a:gd name="connsiteY3" fmla="*/ 2436439 h 4413393"/>
              <a:gd name="connsiteX4" fmla="*/ 4298427 w 5698512"/>
              <a:gd name="connsiteY4" fmla="*/ 4191496 h 4413393"/>
              <a:gd name="connsiteX5" fmla="*/ 1546934 w 5698512"/>
              <a:gd name="connsiteY5" fmla="*/ 4019839 h 4413393"/>
              <a:gd name="connsiteX6" fmla="*/ 1 w 5698512"/>
              <a:gd name="connsiteY6" fmla="*/ 2020334 h 441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98512" h="4413393">
                <a:moveTo>
                  <a:pt x="1" y="2020334"/>
                </a:moveTo>
                <a:cubicBezTo>
                  <a:pt x="-919" y="1356522"/>
                  <a:pt x="648593" y="230763"/>
                  <a:pt x="1541415" y="36964"/>
                </a:cubicBezTo>
                <a:cubicBezTo>
                  <a:pt x="2434237" y="-156835"/>
                  <a:pt x="4983264" y="455096"/>
                  <a:pt x="5356934" y="857540"/>
                </a:cubicBezTo>
                <a:cubicBezTo>
                  <a:pt x="5806804" y="1355234"/>
                  <a:pt x="5740672" y="1880780"/>
                  <a:pt x="5564254" y="2436439"/>
                </a:cubicBezTo>
                <a:cubicBezTo>
                  <a:pt x="5387836" y="2992098"/>
                  <a:pt x="4988355" y="3941619"/>
                  <a:pt x="4298427" y="4191496"/>
                </a:cubicBezTo>
                <a:cubicBezTo>
                  <a:pt x="3608499" y="4441373"/>
                  <a:pt x="2899562" y="4590407"/>
                  <a:pt x="1546934" y="4019839"/>
                </a:cubicBezTo>
                <a:cubicBezTo>
                  <a:pt x="651506" y="3658821"/>
                  <a:pt x="921" y="2684147"/>
                  <a:pt x="1" y="2020334"/>
                </a:cubicBezTo>
                <a:close/>
              </a:path>
            </a:pathLst>
          </a:custGeom>
          <a:solidFill>
            <a:srgbClr val="FEC9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PHẠM DUYÊN 3 - 9Slide.vn">
            <a:extLst>
              <a:ext uri="{FF2B5EF4-FFF2-40B4-BE49-F238E27FC236}">
                <a16:creationId xmlns:a16="http://schemas.microsoft.com/office/drawing/2014/main" id="{47B3E566-7171-4905-95B6-BC82BEDA2A2E}"/>
              </a:ext>
            </a:extLst>
          </p:cNvPr>
          <p:cNvGrpSpPr>
            <a:grpSpLocks noChangeAspect="1"/>
          </p:cNvGrpSpPr>
          <p:nvPr/>
        </p:nvGrpSpPr>
        <p:grpSpPr>
          <a:xfrm rot="11031852">
            <a:off x="2412048" y="4370099"/>
            <a:ext cx="1926519" cy="1230883"/>
            <a:chOff x="7500982" y="517856"/>
            <a:chExt cx="1926519" cy="1230883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32166A2-0F31-4C49-8C47-8AD0A6875B06}"/>
                </a:ext>
              </a:extLst>
            </p:cNvPr>
            <p:cNvSpPr/>
            <p:nvPr userDrawn="1"/>
          </p:nvSpPr>
          <p:spPr>
            <a:xfrm rot="4049343">
              <a:off x="8191929" y="609799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6AE2F23-E2A9-466E-9C07-0290F029F790}"/>
                </a:ext>
              </a:extLst>
            </p:cNvPr>
            <p:cNvSpPr/>
            <p:nvPr userDrawn="1"/>
          </p:nvSpPr>
          <p:spPr>
            <a:xfrm rot="18917666">
              <a:off x="8110643" y="1066567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9441CE5-AFD1-4055-9B80-5F6A0AB22718}"/>
                </a:ext>
              </a:extLst>
            </p:cNvPr>
            <p:cNvSpPr/>
            <p:nvPr userDrawn="1"/>
          </p:nvSpPr>
          <p:spPr>
            <a:xfrm rot="4049343">
              <a:off x="8616033" y="899190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C4FFE18-3A3C-467B-B51A-A3171E65A8C8}"/>
                </a:ext>
              </a:extLst>
            </p:cNvPr>
            <p:cNvSpPr/>
            <p:nvPr userDrawn="1"/>
          </p:nvSpPr>
          <p:spPr>
            <a:xfrm rot="18917666">
              <a:off x="8525298" y="1338802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DDE9458-4969-4945-8368-64CA4F503F0B}"/>
                </a:ext>
              </a:extLst>
            </p:cNvPr>
            <p:cNvSpPr/>
            <p:nvPr userDrawn="1"/>
          </p:nvSpPr>
          <p:spPr>
            <a:xfrm rot="5244441">
              <a:off x="9033736" y="1171462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8B91CC7-CFF1-4CE2-BFAA-DBCB665C739C}"/>
                </a:ext>
              </a:extLst>
            </p:cNvPr>
            <p:cNvSpPr/>
            <p:nvPr userDrawn="1"/>
          </p:nvSpPr>
          <p:spPr>
            <a:xfrm>
              <a:off x="8111205" y="821742"/>
              <a:ext cx="1316296" cy="926997"/>
            </a:xfrm>
            <a:custGeom>
              <a:avLst/>
              <a:gdLst>
                <a:gd name="connsiteX0" fmla="*/ 0 w 1282700"/>
                <a:gd name="connsiteY0" fmla="*/ 0 h 977900"/>
                <a:gd name="connsiteX1" fmla="*/ 736600 w 1282700"/>
                <a:gd name="connsiteY1" fmla="*/ 406400 h 977900"/>
                <a:gd name="connsiteX2" fmla="*/ 1282700 w 1282700"/>
                <a:gd name="connsiteY2" fmla="*/ 977900 h 977900"/>
                <a:gd name="connsiteX0" fmla="*/ 0 w 1337601"/>
                <a:gd name="connsiteY0" fmla="*/ 0 h 872439"/>
                <a:gd name="connsiteX1" fmla="*/ 736600 w 1337601"/>
                <a:gd name="connsiteY1" fmla="*/ 406400 h 872439"/>
                <a:gd name="connsiteX2" fmla="*/ 1337601 w 1337601"/>
                <a:gd name="connsiteY2" fmla="*/ 872439 h 872439"/>
                <a:gd name="connsiteX0" fmla="*/ 0 w 1337601"/>
                <a:gd name="connsiteY0" fmla="*/ 0 h 872439"/>
                <a:gd name="connsiteX1" fmla="*/ 741758 w 1337601"/>
                <a:gd name="connsiteY1" fmla="*/ 384407 h 872439"/>
                <a:gd name="connsiteX2" fmla="*/ 1337601 w 1337601"/>
                <a:gd name="connsiteY2" fmla="*/ 872439 h 872439"/>
                <a:gd name="connsiteX0" fmla="*/ 0 w 1316296"/>
                <a:gd name="connsiteY0" fmla="*/ 0 h 926997"/>
                <a:gd name="connsiteX1" fmla="*/ 720453 w 1316296"/>
                <a:gd name="connsiteY1" fmla="*/ 438965 h 926997"/>
                <a:gd name="connsiteX2" fmla="*/ 1316296 w 1316296"/>
                <a:gd name="connsiteY2" fmla="*/ 926997 h 926997"/>
                <a:gd name="connsiteX0" fmla="*/ 0 w 1316296"/>
                <a:gd name="connsiteY0" fmla="*/ 0 h 926997"/>
                <a:gd name="connsiteX1" fmla="*/ 720453 w 1316296"/>
                <a:gd name="connsiteY1" fmla="*/ 438965 h 926997"/>
                <a:gd name="connsiteX2" fmla="*/ 1316296 w 1316296"/>
                <a:gd name="connsiteY2" fmla="*/ 926997 h 926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6296" h="926997">
                  <a:moveTo>
                    <a:pt x="0" y="0"/>
                  </a:moveTo>
                  <a:cubicBezTo>
                    <a:pt x="261408" y="121708"/>
                    <a:pt x="473254" y="276652"/>
                    <a:pt x="720453" y="438965"/>
                  </a:cubicBezTo>
                  <a:cubicBezTo>
                    <a:pt x="934236" y="601948"/>
                    <a:pt x="1150137" y="722738"/>
                    <a:pt x="1316296" y="926997"/>
                  </a:cubicBezTo>
                </a:path>
              </a:pathLst>
            </a:custGeom>
            <a:noFill/>
            <a:ln w="381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9D7F1C6-D515-4ACA-88AB-A85222F58DF3}"/>
                </a:ext>
              </a:extLst>
            </p:cNvPr>
            <p:cNvSpPr/>
            <p:nvPr userDrawn="1"/>
          </p:nvSpPr>
          <p:spPr>
            <a:xfrm rot="21372997">
              <a:off x="7500982" y="567514"/>
              <a:ext cx="639896" cy="345014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482" h="195980">
                  <a:moveTo>
                    <a:pt x="360269" y="167452"/>
                  </a:moveTo>
                  <a:cubicBezTo>
                    <a:pt x="338573" y="196556"/>
                    <a:pt x="159186" y="206081"/>
                    <a:pt x="99919" y="183327"/>
                  </a:cubicBezTo>
                  <a:cubicBezTo>
                    <a:pt x="40652" y="160573"/>
                    <a:pt x="-17027" y="60031"/>
                    <a:pt x="4669" y="30927"/>
                  </a:cubicBezTo>
                  <a:cubicBezTo>
                    <a:pt x="26365" y="1823"/>
                    <a:pt x="171357" y="-9290"/>
                    <a:pt x="230094" y="8702"/>
                  </a:cubicBezTo>
                  <a:cubicBezTo>
                    <a:pt x="288831" y="26694"/>
                    <a:pt x="381965" y="138348"/>
                    <a:pt x="360269" y="1674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PHẠM DUYÊN 4 - 9Slide.vn">
            <a:extLst>
              <a:ext uri="{FF2B5EF4-FFF2-40B4-BE49-F238E27FC236}">
                <a16:creationId xmlns:a16="http://schemas.microsoft.com/office/drawing/2014/main" id="{8DDB24E2-B262-4718-884F-04E7CFF8FE85}"/>
              </a:ext>
            </a:extLst>
          </p:cNvPr>
          <p:cNvGrpSpPr/>
          <p:nvPr/>
        </p:nvGrpSpPr>
        <p:grpSpPr>
          <a:xfrm rot="21170327">
            <a:off x="8441891" y="378159"/>
            <a:ext cx="1868921" cy="1326020"/>
            <a:chOff x="7503679" y="528180"/>
            <a:chExt cx="1868921" cy="1326020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B4BFC3A-14B7-4926-B043-4D6257C05FA0}"/>
                </a:ext>
              </a:extLst>
            </p:cNvPr>
            <p:cNvSpPr/>
            <p:nvPr userDrawn="1"/>
          </p:nvSpPr>
          <p:spPr>
            <a:xfrm rot="4049343">
              <a:off x="8138037" y="620123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171F6B7-8A81-44F4-8908-51F37062E356}"/>
                </a:ext>
              </a:extLst>
            </p:cNvPr>
            <p:cNvSpPr/>
            <p:nvPr userDrawn="1"/>
          </p:nvSpPr>
          <p:spPr>
            <a:xfrm rot="18917666">
              <a:off x="8098637" y="1077120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BE38E25-5E3C-4C0A-A7F8-6416D137BCEB}"/>
                </a:ext>
              </a:extLst>
            </p:cNvPr>
            <p:cNvSpPr/>
            <p:nvPr userDrawn="1"/>
          </p:nvSpPr>
          <p:spPr>
            <a:xfrm rot="4049343">
              <a:off x="8557119" y="867773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D1A6A5A-773C-4BE0-ADFC-53805B68DD7B}"/>
                </a:ext>
              </a:extLst>
            </p:cNvPr>
            <p:cNvSpPr/>
            <p:nvPr userDrawn="1"/>
          </p:nvSpPr>
          <p:spPr>
            <a:xfrm rot="18917666">
              <a:off x="8508195" y="1377157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A224648-FA95-40A7-8206-0907F1785160}"/>
                </a:ext>
              </a:extLst>
            </p:cNvPr>
            <p:cNvSpPr/>
            <p:nvPr userDrawn="1"/>
          </p:nvSpPr>
          <p:spPr>
            <a:xfrm rot="5244441">
              <a:off x="9001619" y="1210672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F28F78D-A63B-4D26-8528-50A70FAABA2D}"/>
                </a:ext>
              </a:extLst>
            </p:cNvPr>
            <p:cNvSpPr/>
            <p:nvPr userDrawn="1"/>
          </p:nvSpPr>
          <p:spPr>
            <a:xfrm>
              <a:off x="8089900" y="876300"/>
              <a:ext cx="1282700" cy="977900"/>
            </a:xfrm>
            <a:custGeom>
              <a:avLst/>
              <a:gdLst>
                <a:gd name="connsiteX0" fmla="*/ 0 w 1282700"/>
                <a:gd name="connsiteY0" fmla="*/ 0 h 977900"/>
                <a:gd name="connsiteX1" fmla="*/ 736600 w 1282700"/>
                <a:gd name="connsiteY1" fmla="*/ 406400 h 977900"/>
                <a:gd name="connsiteX2" fmla="*/ 1282700 w 1282700"/>
                <a:gd name="connsiteY2" fmla="*/ 977900 h 97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2700" h="977900">
                  <a:moveTo>
                    <a:pt x="0" y="0"/>
                  </a:moveTo>
                  <a:cubicBezTo>
                    <a:pt x="261408" y="121708"/>
                    <a:pt x="522817" y="243417"/>
                    <a:pt x="736600" y="406400"/>
                  </a:cubicBezTo>
                  <a:cubicBezTo>
                    <a:pt x="950383" y="569383"/>
                    <a:pt x="1116541" y="773641"/>
                    <a:pt x="1282700" y="977900"/>
                  </a:cubicBezTo>
                </a:path>
              </a:pathLst>
            </a:custGeom>
            <a:noFill/>
            <a:ln w="381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6267E28-551E-48BE-B597-2366B0971648}"/>
                </a:ext>
              </a:extLst>
            </p:cNvPr>
            <p:cNvSpPr/>
            <p:nvPr userDrawn="1"/>
          </p:nvSpPr>
          <p:spPr>
            <a:xfrm rot="21372997">
              <a:off x="7503679" y="644290"/>
              <a:ext cx="639896" cy="345014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482" h="195980">
                  <a:moveTo>
                    <a:pt x="360269" y="167452"/>
                  </a:moveTo>
                  <a:cubicBezTo>
                    <a:pt x="338573" y="196556"/>
                    <a:pt x="159186" y="206081"/>
                    <a:pt x="99919" y="183327"/>
                  </a:cubicBezTo>
                  <a:cubicBezTo>
                    <a:pt x="40652" y="160573"/>
                    <a:pt x="-17027" y="60031"/>
                    <a:pt x="4669" y="30927"/>
                  </a:cubicBezTo>
                  <a:cubicBezTo>
                    <a:pt x="26365" y="1823"/>
                    <a:pt x="171357" y="-9290"/>
                    <a:pt x="230094" y="8702"/>
                  </a:cubicBezTo>
                  <a:cubicBezTo>
                    <a:pt x="288831" y="26694"/>
                    <a:pt x="381965" y="138348"/>
                    <a:pt x="360269" y="1674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PHẠM DUYÊN 5 - 9Slide.vn">
            <a:extLst>
              <a:ext uri="{FF2B5EF4-FFF2-40B4-BE49-F238E27FC236}">
                <a16:creationId xmlns:a16="http://schemas.microsoft.com/office/drawing/2014/main" id="{38956B61-F3F3-4A35-A9B1-4CE203C807D9}"/>
              </a:ext>
            </a:extLst>
          </p:cNvPr>
          <p:cNvSpPr/>
          <p:nvPr/>
        </p:nvSpPr>
        <p:spPr>
          <a:xfrm>
            <a:off x="-6350" y="1814"/>
            <a:ext cx="1973943" cy="725715"/>
          </a:xfrm>
          <a:custGeom>
            <a:avLst/>
            <a:gdLst>
              <a:gd name="connsiteX0" fmla="*/ 0 w 1973943"/>
              <a:gd name="connsiteY0" fmla="*/ 725715 h 725715"/>
              <a:gd name="connsiteX1" fmla="*/ 1248229 w 1973943"/>
              <a:gd name="connsiteY1" fmla="*/ 319315 h 725715"/>
              <a:gd name="connsiteX2" fmla="*/ 1973943 w 1973943"/>
              <a:gd name="connsiteY2" fmla="*/ 0 h 72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73943" h="725715">
                <a:moveTo>
                  <a:pt x="0" y="725715"/>
                </a:moveTo>
                <a:cubicBezTo>
                  <a:pt x="459619" y="582991"/>
                  <a:pt x="919239" y="440267"/>
                  <a:pt x="1248229" y="319315"/>
                </a:cubicBezTo>
                <a:cubicBezTo>
                  <a:pt x="1577219" y="198363"/>
                  <a:pt x="1775581" y="99181"/>
                  <a:pt x="1973943" y="0"/>
                </a:cubicBezTo>
              </a:path>
            </a:pathLst>
          </a:custGeom>
          <a:noFill/>
          <a:ln>
            <a:solidFill>
              <a:srgbClr val="FEC9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HẠM DUYÊN 6 - 9Slide.vn">
            <a:extLst>
              <a:ext uri="{FF2B5EF4-FFF2-40B4-BE49-F238E27FC236}">
                <a16:creationId xmlns:a16="http://schemas.microsoft.com/office/drawing/2014/main" id="{B97DEB07-E236-4753-BD7F-AE3645E86DC7}"/>
              </a:ext>
            </a:extLst>
          </p:cNvPr>
          <p:cNvSpPr/>
          <p:nvPr/>
        </p:nvSpPr>
        <p:spPr>
          <a:xfrm>
            <a:off x="3175" y="3629"/>
            <a:ext cx="2220686" cy="580571"/>
          </a:xfrm>
          <a:custGeom>
            <a:avLst/>
            <a:gdLst>
              <a:gd name="connsiteX0" fmla="*/ 0 w 2220686"/>
              <a:gd name="connsiteY0" fmla="*/ 580571 h 580571"/>
              <a:gd name="connsiteX1" fmla="*/ 914400 w 2220686"/>
              <a:gd name="connsiteY1" fmla="*/ 449942 h 580571"/>
              <a:gd name="connsiteX2" fmla="*/ 1582057 w 2220686"/>
              <a:gd name="connsiteY2" fmla="*/ 333828 h 580571"/>
              <a:gd name="connsiteX3" fmla="*/ 2220686 w 2220686"/>
              <a:gd name="connsiteY3" fmla="*/ 0 h 58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0686" h="580571">
                <a:moveTo>
                  <a:pt x="0" y="580571"/>
                </a:moveTo>
                <a:lnTo>
                  <a:pt x="914400" y="449942"/>
                </a:lnTo>
                <a:cubicBezTo>
                  <a:pt x="1178076" y="408818"/>
                  <a:pt x="1364343" y="408818"/>
                  <a:pt x="1582057" y="333828"/>
                </a:cubicBezTo>
                <a:cubicBezTo>
                  <a:pt x="1799771" y="258838"/>
                  <a:pt x="2010228" y="129419"/>
                  <a:pt x="2220686" y="0"/>
                </a:cubicBezTo>
              </a:path>
            </a:pathLst>
          </a:custGeom>
          <a:noFill/>
          <a:ln>
            <a:solidFill>
              <a:srgbClr val="FFE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PHẠM DUYÊN 7 - 9Slide.vn">
            <a:extLst>
              <a:ext uri="{FF2B5EF4-FFF2-40B4-BE49-F238E27FC236}">
                <a16:creationId xmlns:a16="http://schemas.microsoft.com/office/drawing/2014/main" id="{B1EEE751-C07C-4E66-8595-D99D0807830F}"/>
              </a:ext>
            </a:extLst>
          </p:cNvPr>
          <p:cNvGrpSpPr/>
          <p:nvPr/>
        </p:nvGrpSpPr>
        <p:grpSpPr>
          <a:xfrm rot="10224190">
            <a:off x="574439" y="545562"/>
            <a:ext cx="919355" cy="503004"/>
            <a:chOff x="1152577" y="6105504"/>
            <a:chExt cx="919355" cy="503004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5028504-5304-4891-844C-E5E5F90648EB}"/>
                </a:ext>
              </a:extLst>
            </p:cNvPr>
            <p:cNvSpPr/>
            <p:nvPr userDrawn="1"/>
          </p:nvSpPr>
          <p:spPr>
            <a:xfrm rot="903443">
              <a:off x="1152577" y="6121104"/>
              <a:ext cx="889803" cy="487404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60269 w 362624"/>
                <a:gd name="connsiteY0" fmla="*/ 169958 h 198634"/>
                <a:gd name="connsiteX1" fmla="*/ 99919 w 362624"/>
                <a:gd name="connsiteY1" fmla="*/ 185833 h 198634"/>
                <a:gd name="connsiteX2" fmla="*/ 4669 w 362624"/>
                <a:gd name="connsiteY2" fmla="*/ 33433 h 198634"/>
                <a:gd name="connsiteX3" fmla="*/ 216147 w 362624"/>
                <a:gd name="connsiteY3" fmla="*/ 7926 h 198634"/>
                <a:gd name="connsiteX4" fmla="*/ 360269 w 362624"/>
                <a:gd name="connsiteY4" fmla="*/ 169958 h 198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624" h="198634">
                  <a:moveTo>
                    <a:pt x="360269" y="169958"/>
                  </a:moveTo>
                  <a:cubicBezTo>
                    <a:pt x="340898" y="199609"/>
                    <a:pt x="159186" y="208587"/>
                    <a:pt x="99919" y="185833"/>
                  </a:cubicBezTo>
                  <a:cubicBezTo>
                    <a:pt x="40652" y="163079"/>
                    <a:pt x="-17027" y="62537"/>
                    <a:pt x="4669" y="33433"/>
                  </a:cubicBezTo>
                  <a:cubicBezTo>
                    <a:pt x="26365" y="4329"/>
                    <a:pt x="157410" y="-10066"/>
                    <a:pt x="216147" y="7926"/>
                  </a:cubicBezTo>
                  <a:cubicBezTo>
                    <a:pt x="274884" y="25918"/>
                    <a:pt x="379640" y="140307"/>
                    <a:pt x="360269" y="169958"/>
                  </a:cubicBezTo>
                  <a:close/>
                </a:path>
              </a:pathLst>
            </a:custGeom>
            <a:solidFill>
              <a:srgbClr val="FFE4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C2885B9-B8FC-43D1-AAF3-40CD7D3476A8}"/>
                </a:ext>
              </a:extLst>
            </p:cNvPr>
            <p:cNvSpPr/>
            <p:nvPr userDrawn="1"/>
          </p:nvSpPr>
          <p:spPr>
            <a:xfrm rot="903443">
              <a:off x="1183181" y="6105504"/>
              <a:ext cx="888751" cy="500663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60269 w 362752"/>
                <a:gd name="connsiteY0" fmla="*/ 172044 h 200840"/>
                <a:gd name="connsiteX1" fmla="*/ 99919 w 362752"/>
                <a:gd name="connsiteY1" fmla="*/ 187919 h 200840"/>
                <a:gd name="connsiteX2" fmla="*/ 4669 w 362752"/>
                <a:gd name="connsiteY2" fmla="*/ 35519 h 200840"/>
                <a:gd name="connsiteX3" fmla="*/ 218454 w 362752"/>
                <a:gd name="connsiteY3" fmla="*/ 7381 h 200840"/>
                <a:gd name="connsiteX4" fmla="*/ 360269 w 362752"/>
                <a:gd name="connsiteY4" fmla="*/ 172044 h 200840"/>
                <a:gd name="connsiteX0" fmla="*/ 359931 w 362195"/>
                <a:gd name="connsiteY0" fmla="*/ 172044 h 204037"/>
                <a:gd name="connsiteX1" fmla="*/ 105780 w 362195"/>
                <a:gd name="connsiteY1" fmla="*/ 192281 h 204037"/>
                <a:gd name="connsiteX2" fmla="*/ 4331 w 362195"/>
                <a:gd name="connsiteY2" fmla="*/ 35519 h 204037"/>
                <a:gd name="connsiteX3" fmla="*/ 218116 w 362195"/>
                <a:gd name="connsiteY3" fmla="*/ 7381 h 204037"/>
                <a:gd name="connsiteX4" fmla="*/ 359931 w 362195"/>
                <a:gd name="connsiteY4" fmla="*/ 172044 h 20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195" h="204037">
                  <a:moveTo>
                    <a:pt x="359931" y="172044"/>
                  </a:moveTo>
                  <a:cubicBezTo>
                    <a:pt x="341208" y="202861"/>
                    <a:pt x="165047" y="215035"/>
                    <a:pt x="105780" y="192281"/>
                  </a:cubicBezTo>
                  <a:cubicBezTo>
                    <a:pt x="46513" y="169527"/>
                    <a:pt x="-17365" y="64623"/>
                    <a:pt x="4331" y="35519"/>
                  </a:cubicBezTo>
                  <a:cubicBezTo>
                    <a:pt x="26027" y="6415"/>
                    <a:pt x="159379" y="-10611"/>
                    <a:pt x="218116" y="7381"/>
                  </a:cubicBezTo>
                  <a:cubicBezTo>
                    <a:pt x="276853" y="25373"/>
                    <a:pt x="378654" y="141227"/>
                    <a:pt x="359931" y="1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PHẠM DUYÊN 8 - 9Slide.vn">
            <a:extLst>
              <a:ext uri="{FF2B5EF4-FFF2-40B4-BE49-F238E27FC236}">
                <a16:creationId xmlns:a16="http://schemas.microsoft.com/office/drawing/2014/main" id="{46567EDB-3E26-48B2-A0FF-D0A1A4BB2B49}"/>
              </a:ext>
            </a:extLst>
          </p:cNvPr>
          <p:cNvSpPr/>
          <p:nvPr/>
        </p:nvSpPr>
        <p:spPr>
          <a:xfrm>
            <a:off x="9229728" y="-19050"/>
            <a:ext cx="2981322" cy="3284213"/>
          </a:xfrm>
          <a:custGeom>
            <a:avLst/>
            <a:gdLst>
              <a:gd name="connsiteX0" fmla="*/ 0 w 3695700"/>
              <a:gd name="connsiteY0" fmla="*/ 0 h 4229100"/>
              <a:gd name="connsiteX1" fmla="*/ 1581150 w 3695700"/>
              <a:gd name="connsiteY1" fmla="*/ 1047750 h 4229100"/>
              <a:gd name="connsiteX2" fmla="*/ 2000250 w 3695700"/>
              <a:gd name="connsiteY2" fmla="*/ 3067050 h 4229100"/>
              <a:gd name="connsiteX3" fmla="*/ 3086100 w 3695700"/>
              <a:gd name="connsiteY3" fmla="*/ 3981450 h 4229100"/>
              <a:gd name="connsiteX4" fmla="*/ 3695700 w 3695700"/>
              <a:gd name="connsiteY4" fmla="*/ 4229100 h 422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5700" h="4229100">
                <a:moveTo>
                  <a:pt x="0" y="0"/>
                </a:moveTo>
                <a:cubicBezTo>
                  <a:pt x="623887" y="268287"/>
                  <a:pt x="1247775" y="536575"/>
                  <a:pt x="1581150" y="1047750"/>
                </a:cubicBezTo>
                <a:cubicBezTo>
                  <a:pt x="1914525" y="1558925"/>
                  <a:pt x="1749425" y="2578100"/>
                  <a:pt x="2000250" y="3067050"/>
                </a:cubicBezTo>
                <a:cubicBezTo>
                  <a:pt x="2251075" y="3556000"/>
                  <a:pt x="2803525" y="3787775"/>
                  <a:pt x="3086100" y="3981450"/>
                </a:cubicBezTo>
                <a:cubicBezTo>
                  <a:pt x="3368675" y="4175125"/>
                  <a:pt x="3532187" y="4202112"/>
                  <a:pt x="3695700" y="4229100"/>
                </a:cubicBezTo>
              </a:path>
            </a:pathLst>
          </a:custGeom>
          <a:noFill/>
          <a:ln>
            <a:solidFill>
              <a:srgbClr val="FEC9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HẠM DUYÊN 9 - 9Slide.vn">
            <a:extLst>
              <a:ext uri="{FF2B5EF4-FFF2-40B4-BE49-F238E27FC236}">
                <a16:creationId xmlns:a16="http://schemas.microsoft.com/office/drawing/2014/main" id="{687CC868-568D-4B35-AD7D-01300A8C8524}"/>
              </a:ext>
            </a:extLst>
          </p:cNvPr>
          <p:cNvSpPr>
            <a:spLocks noChangeAspect="1"/>
          </p:cNvSpPr>
          <p:nvPr/>
        </p:nvSpPr>
        <p:spPr>
          <a:xfrm>
            <a:off x="0" y="4138024"/>
            <a:ext cx="3195488" cy="2719976"/>
          </a:xfrm>
          <a:custGeom>
            <a:avLst/>
            <a:gdLst>
              <a:gd name="connsiteX0" fmla="*/ 0 w 3195488"/>
              <a:gd name="connsiteY0" fmla="*/ 2719976 h 2719976"/>
              <a:gd name="connsiteX1" fmla="*/ 0 w 3195488"/>
              <a:gd name="connsiteY1" fmla="*/ 0 h 2719976"/>
              <a:gd name="connsiteX2" fmla="*/ 3195488 w 3195488"/>
              <a:gd name="connsiteY2" fmla="*/ 2719976 h 2719976"/>
              <a:gd name="connsiteX3" fmla="*/ 0 w 3195488"/>
              <a:gd name="connsiteY3" fmla="*/ 2719976 h 2719976"/>
              <a:gd name="connsiteX0" fmla="*/ 0 w 3195488"/>
              <a:gd name="connsiteY0" fmla="*/ 2719976 h 2719976"/>
              <a:gd name="connsiteX1" fmla="*/ 0 w 3195488"/>
              <a:gd name="connsiteY1" fmla="*/ 0 h 2719976"/>
              <a:gd name="connsiteX2" fmla="*/ 1973695 w 3195488"/>
              <a:gd name="connsiteY2" fmla="*/ 897987 h 2719976"/>
              <a:gd name="connsiteX3" fmla="*/ 3195488 w 3195488"/>
              <a:gd name="connsiteY3" fmla="*/ 2719976 h 2719976"/>
              <a:gd name="connsiteX4" fmla="*/ 0 w 3195488"/>
              <a:gd name="connsiteY4" fmla="*/ 2719976 h 2719976"/>
              <a:gd name="connsiteX0" fmla="*/ 0 w 3195488"/>
              <a:gd name="connsiteY0" fmla="*/ 2719976 h 2719976"/>
              <a:gd name="connsiteX1" fmla="*/ 0 w 3195488"/>
              <a:gd name="connsiteY1" fmla="*/ 0 h 2719976"/>
              <a:gd name="connsiteX2" fmla="*/ 1973695 w 3195488"/>
              <a:gd name="connsiteY2" fmla="*/ 897987 h 2719976"/>
              <a:gd name="connsiteX3" fmla="*/ 3195488 w 3195488"/>
              <a:gd name="connsiteY3" fmla="*/ 2719976 h 2719976"/>
              <a:gd name="connsiteX4" fmla="*/ 0 w 3195488"/>
              <a:gd name="connsiteY4" fmla="*/ 2719976 h 2719976"/>
              <a:gd name="connsiteX0" fmla="*/ 0 w 3195488"/>
              <a:gd name="connsiteY0" fmla="*/ 2723389 h 2723389"/>
              <a:gd name="connsiteX1" fmla="*/ 0 w 3195488"/>
              <a:gd name="connsiteY1" fmla="*/ 3413 h 2723389"/>
              <a:gd name="connsiteX2" fmla="*/ 1973695 w 3195488"/>
              <a:gd name="connsiteY2" fmla="*/ 901400 h 2723389"/>
              <a:gd name="connsiteX3" fmla="*/ 3195488 w 3195488"/>
              <a:gd name="connsiteY3" fmla="*/ 2723389 h 2723389"/>
              <a:gd name="connsiteX4" fmla="*/ 0 w 3195488"/>
              <a:gd name="connsiteY4" fmla="*/ 2723389 h 2723389"/>
              <a:gd name="connsiteX0" fmla="*/ 0 w 3195488"/>
              <a:gd name="connsiteY0" fmla="*/ 2723389 h 2723389"/>
              <a:gd name="connsiteX1" fmla="*/ 0 w 3195488"/>
              <a:gd name="connsiteY1" fmla="*/ 3413 h 2723389"/>
              <a:gd name="connsiteX2" fmla="*/ 1973695 w 3195488"/>
              <a:gd name="connsiteY2" fmla="*/ 901400 h 2723389"/>
              <a:gd name="connsiteX3" fmla="*/ 3195488 w 3195488"/>
              <a:gd name="connsiteY3" fmla="*/ 2723389 h 2723389"/>
              <a:gd name="connsiteX4" fmla="*/ 0 w 3195488"/>
              <a:gd name="connsiteY4" fmla="*/ 2723389 h 2723389"/>
              <a:gd name="connsiteX0" fmla="*/ 0 w 3195488"/>
              <a:gd name="connsiteY0" fmla="*/ 2723389 h 2723389"/>
              <a:gd name="connsiteX1" fmla="*/ 0 w 3195488"/>
              <a:gd name="connsiteY1" fmla="*/ 3413 h 2723389"/>
              <a:gd name="connsiteX2" fmla="*/ 1973695 w 3195488"/>
              <a:gd name="connsiteY2" fmla="*/ 901400 h 2723389"/>
              <a:gd name="connsiteX3" fmla="*/ 3195488 w 3195488"/>
              <a:gd name="connsiteY3" fmla="*/ 2723389 h 2723389"/>
              <a:gd name="connsiteX4" fmla="*/ 0 w 3195488"/>
              <a:gd name="connsiteY4" fmla="*/ 2723389 h 2723389"/>
              <a:gd name="connsiteX0" fmla="*/ 0 w 3195488"/>
              <a:gd name="connsiteY0" fmla="*/ 2719976 h 2719976"/>
              <a:gd name="connsiteX1" fmla="*/ 0 w 3195488"/>
              <a:gd name="connsiteY1" fmla="*/ 0 h 2719976"/>
              <a:gd name="connsiteX2" fmla="*/ 1973695 w 3195488"/>
              <a:gd name="connsiteY2" fmla="*/ 897987 h 2719976"/>
              <a:gd name="connsiteX3" fmla="*/ 3195488 w 3195488"/>
              <a:gd name="connsiteY3" fmla="*/ 2719976 h 2719976"/>
              <a:gd name="connsiteX4" fmla="*/ 0 w 3195488"/>
              <a:gd name="connsiteY4" fmla="*/ 2719976 h 2719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5488" h="2719976">
                <a:moveTo>
                  <a:pt x="0" y="2719976"/>
                </a:moveTo>
                <a:lnTo>
                  <a:pt x="0" y="0"/>
                </a:lnTo>
                <a:cubicBezTo>
                  <a:pt x="461048" y="77079"/>
                  <a:pt x="769697" y="-112542"/>
                  <a:pt x="1973695" y="897987"/>
                </a:cubicBezTo>
                <a:cubicBezTo>
                  <a:pt x="2457159" y="1391017"/>
                  <a:pt x="3131124" y="1941196"/>
                  <a:pt x="3195488" y="2719976"/>
                </a:cubicBezTo>
                <a:lnTo>
                  <a:pt x="0" y="2719976"/>
                </a:lnTo>
                <a:close/>
              </a:path>
            </a:pathLst>
          </a:custGeom>
          <a:solidFill>
            <a:srgbClr val="FFE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HẠM DUYÊN 11 - 9Slide.vn">
            <a:extLst>
              <a:ext uri="{FF2B5EF4-FFF2-40B4-BE49-F238E27FC236}">
                <a16:creationId xmlns:a16="http://schemas.microsoft.com/office/drawing/2014/main" id="{CA11F374-5B96-410E-96D3-E38358B7C736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>
          <a:xfrm flipH="1">
            <a:off x="10534650" y="5010150"/>
            <a:ext cx="1657350" cy="1847850"/>
          </a:xfrm>
          <a:custGeom>
            <a:avLst/>
            <a:gdLst>
              <a:gd name="connsiteX0" fmla="*/ 0 w 3195488"/>
              <a:gd name="connsiteY0" fmla="*/ 2719976 h 2719976"/>
              <a:gd name="connsiteX1" fmla="*/ 0 w 3195488"/>
              <a:gd name="connsiteY1" fmla="*/ 0 h 2719976"/>
              <a:gd name="connsiteX2" fmla="*/ 3195488 w 3195488"/>
              <a:gd name="connsiteY2" fmla="*/ 2719976 h 2719976"/>
              <a:gd name="connsiteX3" fmla="*/ 0 w 3195488"/>
              <a:gd name="connsiteY3" fmla="*/ 2719976 h 2719976"/>
              <a:gd name="connsiteX0" fmla="*/ 0 w 3195488"/>
              <a:gd name="connsiteY0" fmla="*/ 2719976 h 2719976"/>
              <a:gd name="connsiteX1" fmla="*/ 0 w 3195488"/>
              <a:gd name="connsiteY1" fmla="*/ 0 h 2719976"/>
              <a:gd name="connsiteX2" fmla="*/ 1973695 w 3195488"/>
              <a:gd name="connsiteY2" fmla="*/ 897987 h 2719976"/>
              <a:gd name="connsiteX3" fmla="*/ 3195488 w 3195488"/>
              <a:gd name="connsiteY3" fmla="*/ 2719976 h 2719976"/>
              <a:gd name="connsiteX4" fmla="*/ 0 w 3195488"/>
              <a:gd name="connsiteY4" fmla="*/ 2719976 h 2719976"/>
              <a:gd name="connsiteX0" fmla="*/ 0 w 3195488"/>
              <a:gd name="connsiteY0" fmla="*/ 2719976 h 2719976"/>
              <a:gd name="connsiteX1" fmla="*/ 0 w 3195488"/>
              <a:gd name="connsiteY1" fmla="*/ 0 h 2719976"/>
              <a:gd name="connsiteX2" fmla="*/ 1973695 w 3195488"/>
              <a:gd name="connsiteY2" fmla="*/ 897987 h 2719976"/>
              <a:gd name="connsiteX3" fmla="*/ 3195488 w 3195488"/>
              <a:gd name="connsiteY3" fmla="*/ 2719976 h 2719976"/>
              <a:gd name="connsiteX4" fmla="*/ 0 w 3195488"/>
              <a:gd name="connsiteY4" fmla="*/ 2719976 h 2719976"/>
              <a:gd name="connsiteX0" fmla="*/ 0 w 3195488"/>
              <a:gd name="connsiteY0" fmla="*/ 2723389 h 2723389"/>
              <a:gd name="connsiteX1" fmla="*/ 0 w 3195488"/>
              <a:gd name="connsiteY1" fmla="*/ 3413 h 2723389"/>
              <a:gd name="connsiteX2" fmla="*/ 1973695 w 3195488"/>
              <a:gd name="connsiteY2" fmla="*/ 901400 h 2723389"/>
              <a:gd name="connsiteX3" fmla="*/ 3195488 w 3195488"/>
              <a:gd name="connsiteY3" fmla="*/ 2723389 h 2723389"/>
              <a:gd name="connsiteX4" fmla="*/ 0 w 3195488"/>
              <a:gd name="connsiteY4" fmla="*/ 2723389 h 2723389"/>
              <a:gd name="connsiteX0" fmla="*/ 0 w 3195488"/>
              <a:gd name="connsiteY0" fmla="*/ 2723389 h 2723389"/>
              <a:gd name="connsiteX1" fmla="*/ 0 w 3195488"/>
              <a:gd name="connsiteY1" fmla="*/ 3413 h 2723389"/>
              <a:gd name="connsiteX2" fmla="*/ 1973695 w 3195488"/>
              <a:gd name="connsiteY2" fmla="*/ 901400 h 2723389"/>
              <a:gd name="connsiteX3" fmla="*/ 3195488 w 3195488"/>
              <a:gd name="connsiteY3" fmla="*/ 2723389 h 2723389"/>
              <a:gd name="connsiteX4" fmla="*/ 0 w 3195488"/>
              <a:gd name="connsiteY4" fmla="*/ 2723389 h 2723389"/>
              <a:gd name="connsiteX0" fmla="*/ 0 w 3195488"/>
              <a:gd name="connsiteY0" fmla="*/ 2723389 h 2723389"/>
              <a:gd name="connsiteX1" fmla="*/ 0 w 3195488"/>
              <a:gd name="connsiteY1" fmla="*/ 3413 h 2723389"/>
              <a:gd name="connsiteX2" fmla="*/ 1973695 w 3195488"/>
              <a:gd name="connsiteY2" fmla="*/ 901400 h 2723389"/>
              <a:gd name="connsiteX3" fmla="*/ 3195488 w 3195488"/>
              <a:gd name="connsiteY3" fmla="*/ 2723389 h 2723389"/>
              <a:gd name="connsiteX4" fmla="*/ 0 w 3195488"/>
              <a:gd name="connsiteY4" fmla="*/ 2723389 h 2723389"/>
              <a:gd name="connsiteX0" fmla="*/ 0 w 3195488"/>
              <a:gd name="connsiteY0" fmla="*/ 2719976 h 2719976"/>
              <a:gd name="connsiteX1" fmla="*/ 0 w 3195488"/>
              <a:gd name="connsiteY1" fmla="*/ 0 h 2719976"/>
              <a:gd name="connsiteX2" fmla="*/ 1973695 w 3195488"/>
              <a:gd name="connsiteY2" fmla="*/ 897987 h 2719976"/>
              <a:gd name="connsiteX3" fmla="*/ 3195488 w 3195488"/>
              <a:gd name="connsiteY3" fmla="*/ 2719976 h 2719976"/>
              <a:gd name="connsiteX4" fmla="*/ 0 w 3195488"/>
              <a:gd name="connsiteY4" fmla="*/ 2719976 h 2719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5488" h="2719976">
                <a:moveTo>
                  <a:pt x="0" y="2719976"/>
                </a:moveTo>
                <a:lnTo>
                  <a:pt x="0" y="0"/>
                </a:lnTo>
                <a:cubicBezTo>
                  <a:pt x="461048" y="77079"/>
                  <a:pt x="769697" y="-112542"/>
                  <a:pt x="1973695" y="897987"/>
                </a:cubicBezTo>
                <a:cubicBezTo>
                  <a:pt x="2457159" y="1391017"/>
                  <a:pt x="3131124" y="1941196"/>
                  <a:pt x="3195488" y="2719976"/>
                </a:cubicBezTo>
                <a:lnTo>
                  <a:pt x="0" y="2719976"/>
                </a:lnTo>
                <a:close/>
              </a:path>
            </a:pathLst>
          </a:custGeom>
          <a:solidFill>
            <a:srgbClr val="FFED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HẠM DUYÊN 10 - 9Slide.vn">
            <a:extLst>
              <a:ext uri="{FF2B5EF4-FFF2-40B4-BE49-F238E27FC236}">
                <a16:creationId xmlns:a16="http://schemas.microsoft.com/office/drawing/2014/main" id="{FE5199C0-0E9C-4130-B932-46607CFEE4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60982" flipH="1">
            <a:off x="-695979" y="3284681"/>
            <a:ext cx="4206018" cy="42060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B9EAF75-DE78-4791-9CF6-D6E6C0AFAE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769" y="1828800"/>
            <a:ext cx="6066462" cy="303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63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6">
            <a:extLst>
              <a:ext uri="{FF2B5EF4-FFF2-40B4-BE49-F238E27FC236}">
                <a16:creationId xmlns:a16="http://schemas.microsoft.com/office/drawing/2014/main" id="{C46B9E5E-6DFE-4101-9221-6FBE2F2B59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265441"/>
              </p:ext>
            </p:extLst>
          </p:nvPr>
        </p:nvGraphicFramePr>
        <p:xfrm>
          <a:off x="1661160" y="1112520"/>
          <a:ext cx="886968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360">
                  <a:extLst>
                    <a:ext uri="{9D8B030D-6E8A-4147-A177-3AD203B41FA5}">
                      <a16:colId xmlns:a16="http://schemas.microsoft.com/office/drawing/2014/main" val="507319591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463249120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911523333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3601283135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4042886655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1068711857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962377717"/>
                    </a:ext>
                  </a:extLst>
                </a:gridCol>
              </a:tblGrid>
              <a:tr h="731520">
                <a:tc rowSpan="2">
                  <a:txBody>
                    <a:bodyPr/>
                    <a:lstStyle/>
                    <a:p>
                      <a:pPr algn="ctr"/>
                      <a:r>
                        <a:rPr lang="en-US" sz="40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: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48754"/>
                  </a:ext>
                </a:extLst>
              </a:tr>
              <a:tr h="731520">
                <a:tc vMerge="1">
                  <a:txBody>
                    <a:bodyPr/>
                    <a:lstStyle/>
                    <a:p>
                      <a:pPr algn="ctr"/>
                      <a:r>
                        <a:rPr lang="en-US" sz="40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Số chia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460879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endParaRPr lang="en-US" sz="40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kern="120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en-US" sz="4000" b="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4000" b="1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77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287981"/>
                  </a:ext>
                </a:extLst>
              </a:tr>
            </a:tbl>
          </a:graphicData>
        </a:graphic>
      </p:graphicFrame>
      <p:sp>
        <p:nvSpPr>
          <p:cNvPr id="3" name="PHẠM DUYÊN 71 - 9Slide.vn">
            <a:extLst>
              <a:ext uri="{FF2B5EF4-FFF2-40B4-BE49-F238E27FC236}">
                <a16:creationId xmlns:a16="http://schemas.microsoft.com/office/drawing/2014/main" id="{6D70C2D7-63AB-4537-972A-5C3DF4C3538E}"/>
              </a:ext>
            </a:extLst>
          </p:cNvPr>
          <p:cNvSpPr/>
          <p:nvPr/>
        </p:nvSpPr>
        <p:spPr>
          <a:xfrm>
            <a:off x="5934114" y="2660657"/>
            <a:ext cx="844312" cy="592130"/>
          </a:xfrm>
          <a:prstGeom prst="roundRect">
            <a:avLst/>
          </a:prstGeom>
          <a:solidFill>
            <a:srgbClr val="FFFFFF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9</a:t>
            </a:r>
          </a:p>
        </p:txBody>
      </p:sp>
      <p:sp>
        <p:nvSpPr>
          <p:cNvPr id="4" name="PHẠM DUYÊN 71 - 9Slide.vn">
            <a:extLst>
              <a:ext uri="{FF2B5EF4-FFF2-40B4-BE49-F238E27FC236}">
                <a16:creationId xmlns:a16="http://schemas.microsoft.com/office/drawing/2014/main" id="{7DDF4736-458A-417B-B2F1-0DB989867D4B}"/>
              </a:ext>
            </a:extLst>
          </p:cNvPr>
          <p:cNvSpPr/>
          <p:nvPr/>
        </p:nvSpPr>
        <p:spPr>
          <a:xfrm>
            <a:off x="7113826" y="2660657"/>
            <a:ext cx="844312" cy="592130"/>
          </a:xfrm>
          <a:prstGeom prst="roundRect">
            <a:avLst/>
          </a:prstGeom>
          <a:solidFill>
            <a:srgbClr val="FFFFFF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6</a:t>
            </a:r>
          </a:p>
        </p:txBody>
      </p:sp>
      <p:sp>
        <p:nvSpPr>
          <p:cNvPr id="5" name="PHẠM DUYÊN 71 - 9Slide.vn">
            <a:extLst>
              <a:ext uri="{FF2B5EF4-FFF2-40B4-BE49-F238E27FC236}">
                <a16:creationId xmlns:a16="http://schemas.microsoft.com/office/drawing/2014/main" id="{6BD55C78-8437-459C-B35E-3CF69D306116}"/>
              </a:ext>
            </a:extLst>
          </p:cNvPr>
          <p:cNvSpPr/>
          <p:nvPr/>
        </p:nvSpPr>
        <p:spPr>
          <a:xfrm>
            <a:off x="8339177" y="2660657"/>
            <a:ext cx="798673" cy="592130"/>
          </a:xfrm>
          <a:prstGeom prst="roundRect">
            <a:avLst/>
          </a:prstGeom>
          <a:solidFill>
            <a:srgbClr val="FFFFFF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8</a:t>
            </a:r>
          </a:p>
        </p:txBody>
      </p:sp>
      <p:sp>
        <p:nvSpPr>
          <p:cNvPr id="6" name="PHẠM DUYÊN 71 - 9Slide.vn">
            <a:extLst>
              <a:ext uri="{FF2B5EF4-FFF2-40B4-BE49-F238E27FC236}">
                <a16:creationId xmlns:a16="http://schemas.microsoft.com/office/drawing/2014/main" id="{9CDBF7B9-6C60-42D8-9A59-FF44840B668C}"/>
              </a:ext>
            </a:extLst>
          </p:cNvPr>
          <p:cNvSpPr/>
          <p:nvPr/>
        </p:nvSpPr>
        <p:spPr>
          <a:xfrm>
            <a:off x="9518888" y="2660657"/>
            <a:ext cx="844312" cy="592130"/>
          </a:xfrm>
          <a:prstGeom prst="roundRect">
            <a:avLst/>
          </a:prstGeom>
          <a:solidFill>
            <a:srgbClr val="FFFFFF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5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716334F-CDE1-4823-9621-A83BC690A85D}"/>
              </a:ext>
            </a:extLst>
          </p:cNvPr>
          <p:cNvGrpSpPr/>
          <p:nvPr/>
        </p:nvGrpSpPr>
        <p:grpSpPr>
          <a:xfrm>
            <a:off x="782593" y="55007"/>
            <a:ext cx="1198607" cy="783193"/>
            <a:chOff x="930039" y="409881"/>
            <a:chExt cx="1198607" cy="783193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AE9CA0BE-F3D6-47A7-B82E-8169A15A7C19}"/>
                </a:ext>
              </a:extLst>
            </p:cNvPr>
            <p:cNvSpPr/>
            <p:nvPr/>
          </p:nvSpPr>
          <p:spPr>
            <a:xfrm>
              <a:off x="987315" y="511161"/>
              <a:ext cx="723056" cy="533599"/>
            </a:xfrm>
            <a:prstGeom prst="roundRect">
              <a:avLst/>
            </a:prstGeom>
            <a:solidFill>
              <a:srgbClr val="FFDA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PHẠM DUYÊN 3 - 9Slide.vn">
              <a:extLst>
                <a:ext uri="{FF2B5EF4-FFF2-40B4-BE49-F238E27FC236}">
                  <a16:creationId xmlns:a16="http://schemas.microsoft.com/office/drawing/2014/main" id="{59CF2210-B5B0-4EE9-BE99-427935A33CD7}"/>
                </a:ext>
              </a:extLst>
            </p:cNvPr>
            <p:cNvSpPr txBox="1"/>
            <p:nvPr/>
          </p:nvSpPr>
          <p:spPr>
            <a:xfrm>
              <a:off x="1647662" y="431313"/>
              <a:ext cx="480984" cy="748963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?</a:t>
              </a:r>
            </a:p>
          </p:txBody>
        </p:sp>
        <p:sp>
          <p:nvSpPr>
            <p:cNvPr id="13" name="PHẠM DUYÊN 3 - 9Slide.vn">
              <a:extLst>
                <a:ext uri="{FF2B5EF4-FFF2-40B4-BE49-F238E27FC236}">
                  <a16:creationId xmlns:a16="http://schemas.microsoft.com/office/drawing/2014/main" id="{2BDC0451-4CB1-4428-89A6-05DBEB27B53A}"/>
                </a:ext>
              </a:extLst>
            </p:cNvPr>
            <p:cNvSpPr txBox="1"/>
            <p:nvPr/>
          </p:nvSpPr>
          <p:spPr>
            <a:xfrm>
              <a:off x="930039" y="409881"/>
              <a:ext cx="840692" cy="783193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Số</a:t>
              </a:r>
            </a:p>
          </p:txBody>
        </p:sp>
      </p:grpSp>
      <p:sp>
        <p:nvSpPr>
          <p:cNvPr id="14" name="PHẠM DUYÊN 71 - 9Slide.vn">
            <a:extLst>
              <a:ext uri="{FF2B5EF4-FFF2-40B4-BE49-F238E27FC236}">
                <a16:creationId xmlns:a16="http://schemas.microsoft.com/office/drawing/2014/main" id="{D34228B6-1175-4185-B61D-E92BA8F82D17}"/>
              </a:ext>
            </a:extLst>
          </p:cNvPr>
          <p:cNvSpPr/>
          <p:nvPr/>
        </p:nvSpPr>
        <p:spPr>
          <a:xfrm>
            <a:off x="4754402" y="2660657"/>
            <a:ext cx="798673" cy="592130"/>
          </a:xfrm>
          <a:prstGeom prst="roundRect">
            <a:avLst/>
          </a:prstGeom>
          <a:solidFill>
            <a:srgbClr val="FFFFFF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3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4D81BC4-4B56-40CD-8D34-9AFC2A4BAC4E}"/>
              </a:ext>
            </a:extLst>
          </p:cNvPr>
          <p:cNvGrpSpPr/>
          <p:nvPr/>
        </p:nvGrpSpPr>
        <p:grpSpPr>
          <a:xfrm>
            <a:off x="228600" y="57150"/>
            <a:ext cx="529493" cy="707886"/>
            <a:chOff x="1806355" y="2802652"/>
            <a:chExt cx="745981" cy="997311"/>
          </a:xfrm>
        </p:grpSpPr>
        <p:sp>
          <p:nvSpPr>
            <p:cNvPr id="16" name="Oval 9">
              <a:extLst>
                <a:ext uri="{FF2B5EF4-FFF2-40B4-BE49-F238E27FC236}">
                  <a16:creationId xmlns:a16="http://schemas.microsoft.com/office/drawing/2014/main" id="{E54E4984-A6DA-4EF2-9356-0DA97E76AF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355" y="2944479"/>
              <a:ext cx="745981" cy="747191"/>
            </a:xfrm>
            <a:prstGeom prst="ellipse">
              <a:avLst/>
            </a:prstGeom>
            <a:gradFill>
              <a:gsLst>
                <a:gs pos="29000">
                  <a:srgbClr val="EC7C31"/>
                </a:gs>
                <a:gs pos="87000">
                  <a:srgbClr val="FEC99F"/>
                </a:gs>
              </a:gsLst>
              <a:lin ang="135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字魂105号-简雅黑" panose="00000500000000000000" charset="-122"/>
              </a:endParaRPr>
            </a:p>
          </p:txBody>
        </p:sp>
        <p:sp>
          <p:nvSpPr>
            <p:cNvPr id="17" name="91">
              <a:extLst>
                <a:ext uri="{FF2B5EF4-FFF2-40B4-BE49-F238E27FC236}">
                  <a16:creationId xmlns:a16="http://schemas.microsoft.com/office/drawing/2014/main" id="{9012EA7D-C613-4C26-BF41-76F18F4CA750}"/>
                </a:ext>
              </a:extLst>
            </p:cNvPr>
            <p:cNvSpPr txBox="1"/>
            <p:nvPr/>
          </p:nvSpPr>
          <p:spPr>
            <a:xfrm>
              <a:off x="1851153" y="2802652"/>
              <a:ext cx="656379" cy="997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>
                  <a:ln w="31750">
                    <a:solidFill>
                      <a:srgbClr val="9D604D"/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039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roup 124">
            <a:extLst>
              <a:ext uri="{FF2B5EF4-FFF2-40B4-BE49-F238E27FC236}">
                <a16:creationId xmlns:a16="http://schemas.microsoft.com/office/drawing/2014/main" id="{5BF363E6-5DC2-4B63-BFD4-BEB75E5C3DAA}"/>
              </a:ext>
            </a:extLst>
          </p:cNvPr>
          <p:cNvGrpSpPr/>
          <p:nvPr/>
        </p:nvGrpSpPr>
        <p:grpSpPr>
          <a:xfrm>
            <a:off x="1288377" y="1531851"/>
            <a:ext cx="9615246" cy="1817564"/>
            <a:chOff x="1288377" y="2362513"/>
            <a:chExt cx="9615246" cy="1817564"/>
          </a:xfrm>
        </p:grpSpPr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A9BC1DBD-066C-4842-AEC4-9F193E3A0766}"/>
                </a:ext>
              </a:extLst>
            </p:cNvPr>
            <p:cNvGrpSpPr/>
            <p:nvPr/>
          </p:nvGrpSpPr>
          <p:grpSpPr>
            <a:xfrm>
              <a:off x="1288377" y="2362513"/>
              <a:ext cx="9615246" cy="1817564"/>
              <a:chOff x="1288377" y="2362513"/>
              <a:chExt cx="9615246" cy="1817564"/>
            </a:xfrm>
          </p:grpSpPr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01A8DD49-ECE0-4987-A338-387E159A846E}"/>
                  </a:ext>
                </a:extLst>
              </p:cNvPr>
              <p:cNvGrpSpPr/>
              <p:nvPr/>
            </p:nvGrpSpPr>
            <p:grpSpPr>
              <a:xfrm>
                <a:off x="1288377" y="2677923"/>
                <a:ext cx="9615246" cy="1502154"/>
                <a:chOff x="1066800" y="2895600"/>
                <a:chExt cx="11263554" cy="1759662"/>
              </a:xfrm>
            </p:grpSpPr>
            <p:sp>
              <p:nvSpPr>
                <p:cNvPr id="6" name="Freeform: Shape 5">
                  <a:extLst>
                    <a:ext uri="{FF2B5EF4-FFF2-40B4-BE49-F238E27FC236}">
                      <a16:creationId xmlns:a16="http://schemas.microsoft.com/office/drawing/2014/main" id="{12E963FB-2ABB-4248-8762-E231D2CCB9FC}"/>
                    </a:ext>
                  </a:extLst>
                </p:cNvPr>
                <p:cNvSpPr/>
                <p:nvPr/>
              </p:nvSpPr>
              <p:spPr>
                <a:xfrm>
                  <a:off x="2635904" y="4241528"/>
                  <a:ext cx="7704436" cy="94252"/>
                </a:xfrm>
                <a:custGeom>
                  <a:avLst/>
                  <a:gdLst>
                    <a:gd name="connsiteX0" fmla="*/ 2534603 w 2556570"/>
                    <a:gd name="connsiteY0" fmla="*/ 45720 h 45720"/>
                    <a:gd name="connsiteX1" fmla="*/ 22860 w 2556570"/>
                    <a:gd name="connsiteY1" fmla="*/ 45720 h 45720"/>
                    <a:gd name="connsiteX2" fmla="*/ 0 w 2556570"/>
                    <a:gd name="connsiteY2" fmla="*/ 22860 h 45720"/>
                    <a:gd name="connsiteX3" fmla="*/ 22860 w 2556570"/>
                    <a:gd name="connsiteY3" fmla="*/ 0 h 45720"/>
                    <a:gd name="connsiteX4" fmla="*/ 2533650 w 2556570"/>
                    <a:gd name="connsiteY4" fmla="*/ 0 h 45720"/>
                    <a:gd name="connsiteX5" fmla="*/ 2556510 w 2556570"/>
                    <a:gd name="connsiteY5" fmla="*/ 22860 h 45720"/>
                    <a:gd name="connsiteX6" fmla="*/ 2534603 w 2556570"/>
                    <a:gd name="connsiteY6" fmla="*/ 45720 h 45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56570" h="45720">
                      <a:moveTo>
                        <a:pt x="2534603" y="45720"/>
                      </a:moveTo>
                      <a:lnTo>
                        <a:pt x="22860" y="45720"/>
                      </a:lnTo>
                      <a:cubicBezTo>
                        <a:pt x="9525" y="45720"/>
                        <a:pt x="0" y="35242"/>
                        <a:pt x="0" y="22860"/>
                      </a:cubicBezTo>
                      <a:cubicBezTo>
                        <a:pt x="0" y="9525"/>
                        <a:pt x="10477" y="0"/>
                        <a:pt x="22860" y="0"/>
                      </a:cubicBezTo>
                      <a:lnTo>
                        <a:pt x="2533650" y="0"/>
                      </a:lnTo>
                      <a:cubicBezTo>
                        <a:pt x="2546985" y="0"/>
                        <a:pt x="2556510" y="10477"/>
                        <a:pt x="2556510" y="22860"/>
                      </a:cubicBezTo>
                      <a:cubicBezTo>
                        <a:pt x="2557463" y="35242"/>
                        <a:pt x="2546985" y="45720"/>
                        <a:pt x="2534603" y="45720"/>
                      </a:cubicBezTo>
                      <a:close/>
                    </a:path>
                  </a:pathLst>
                </a:custGeom>
                <a:solidFill>
                  <a:srgbClr val="4E2D2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pc="-40"/>
                </a:p>
              </p:txBody>
            </p:sp>
            <p:grpSp>
              <p:nvGrpSpPr>
                <p:cNvPr id="7" name="Graphic 1">
                  <a:extLst>
                    <a:ext uri="{FF2B5EF4-FFF2-40B4-BE49-F238E27FC236}">
                      <a16:creationId xmlns:a16="http://schemas.microsoft.com/office/drawing/2014/main" id="{CEF6AF8A-DDCF-472F-8F5A-CBE6F7620483}"/>
                    </a:ext>
                  </a:extLst>
                </p:cNvPr>
                <p:cNvGrpSpPr/>
                <p:nvPr/>
              </p:nvGrpSpPr>
              <p:grpSpPr>
                <a:xfrm>
                  <a:off x="3391272" y="3283585"/>
                  <a:ext cx="2101295" cy="1371674"/>
                  <a:chOff x="5525452" y="1535431"/>
                  <a:chExt cx="1165860" cy="761045"/>
                </a:xfrm>
              </p:grpSpPr>
              <p:grpSp>
                <p:nvGrpSpPr>
                  <p:cNvPr id="8" name="Graphic 1">
                    <a:extLst>
                      <a:ext uri="{FF2B5EF4-FFF2-40B4-BE49-F238E27FC236}">
                        <a16:creationId xmlns:a16="http://schemas.microsoft.com/office/drawing/2014/main" id="{1D1746D1-C933-4EAE-8E8B-39C1814AB848}"/>
                      </a:ext>
                    </a:extLst>
                  </p:cNvPr>
                  <p:cNvGrpSpPr/>
                  <p:nvPr/>
                </p:nvGrpSpPr>
                <p:grpSpPr>
                  <a:xfrm>
                    <a:off x="5525452" y="1535431"/>
                    <a:ext cx="1165860" cy="596264"/>
                    <a:chOff x="5525452" y="1535431"/>
                    <a:chExt cx="1165860" cy="596264"/>
                  </a:xfrm>
                </p:grpSpPr>
                <p:sp>
                  <p:nvSpPr>
                    <p:cNvPr id="9" name="Freeform: Shape 8">
                      <a:extLst>
                        <a:ext uri="{FF2B5EF4-FFF2-40B4-BE49-F238E27FC236}">
                          <a16:creationId xmlns:a16="http://schemas.microsoft.com/office/drawing/2014/main" id="{F6518456-5518-4925-B49C-B6F66A60AA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00700" y="1550670"/>
                      <a:ext cx="1015365" cy="560070"/>
                    </a:xfrm>
                    <a:custGeom>
                      <a:avLst/>
                      <a:gdLst>
                        <a:gd name="connsiteX0" fmla="*/ 0 w 1015365"/>
                        <a:gd name="connsiteY0" fmla="*/ 0 h 560070"/>
                        <a:gd name="connsiteX1" fmla="*/ 1015365 w 1015365"/>
                        <a:gd name="connsiteY1" fmla="*/ 0 h 560070"/>
                        <a:gd name="connsiteX2" fmla="*/ 1015365 w 1015365"/>
                        <a:gd name="connsiteY2" fmla="*/ 560070 h 560070"/>
                        <a:gd name="connsiteX3" fmla="*/ 0 w 1015365"/>
                        <a:gd name="connsiteY3" fmla="*/ 560070 h 5600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015365" h="560070">
                          <a:moveTo>
                            <a:pt x="0" y="0"/>
                          </a:moveTo>
                          <a:lnTo>
                            <a:pt x="1015365" y="0"/>
                          </a:lnTo>
                          <a:lnTo>
                            <a:pt x="1015365" y="560070"/>
                          </a:lnTo>
                          <a:lnTo>
                            <a:pt x="0" y="560070"/>
                          </a:lnTo>
                          <a:close/>
                        </a:path>
                      </a:pathLst>
                    </a:custGeom>
                    <a:solidFill>
                      <a:schemeClr val="accent5">
                        <a:lumMod val="60000"/>
                        <a:lumOff val="40000"/>
                      </a:schemeClr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pc="-40"/>
                    </a:p>
                  </p:txBody>
                </p:sp>
                <p:sp>
                  <p:nvSpPr>
                    <p:cNvPr id="10" name="Freeform: Shape 9">
                      <a:extLst>
                        <a:ext uri="{FF2B5EF4-FFF2-40B4-BE49-F238E27FC236}">
                          <a16:creationId xmlns:a16="http://schemas.microsoft.com/office/drawing/2014/main" id="{C8126AC1-6BC0-4836-BDB7-A0227BD84D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00700" y="1610219"/>
                      <a:ext cx="1015365" cy="30480"/>
                    </a:xfrm>
                    <a:custGeom>
                      <a:avLst/>
                      <a:gdLst>
                        <a:gd name="connsiteX0" fmla="*/ 0 w 1015365"/>
                        <a:gd name="connsiteY0" fmla="*/ 0 h 30480"/>
                        <a:gd name="connsiteX1" fmla="*/ 1015365 w 1015365"/>
                        <a:gd name="connsiteY1" fmla="*/ 0 h 30480"/>
                        <a:gd name="connsiteX2" fmla="*/ 1015365 w 1015365"/>
                        <a:gd name="connsiteY2" fmla="*/ 30480 h 30480"/>
                        <a:gd name="connsiteX3" fmla="*/ 0 w 1015365"/>
                        <a:gd name="connsiteY3" fmla="*/ 30480 h 304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015365" h="30480">
                          <a:moveTo>
                            <a:pt x="0" y="0"/>
                          </a:moveTo>
                          <a:lnTo>
                            <a:pt x="1015365" y="0"/>
                          </a:lnTo>
                          <a:lnTo>
                            <a:pt x="1015365" y="30480"/>
                          </a:lnTo>
                          <a:lnTo>
                            <a:pt x="0" y="30480"/>
                          </a:lnTo>
                          <a:close/>
                        </a:path>
                      </a:pathLst>
                    </a:custGeom>
                    <a:solidFill>
                      <a:srgbClr val="9E2A2A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pc="-40"/>
                    </a:p>
                  </p:txBody>
                </p:sp>
                <p:sp>
                  <p:nvSpPr>
                    <p:cNvPr id="11" name="Freeform: Shape 10">
                      <a:extLst>
                        <a:ext uri="{FF2B5EF4-FFF2-40B4-BE49-F238E27FC236}">
                          <a16:creationId xmlns:a16="http://schemas.microsoft.com/office/drawing/2014/main" id="{FC206497-53A9-4FF6-9884-B481441385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25452" y="1535431"/>
                      <a:ext cx="1165860" cy="69836"/>
                    </a:xfrm>
                    <a:custGeom>
                      <a:avLst/>
                      <a:gdLst>
                        <a:gd name="connsiteX0" fmla="*/ 0 w 1165860"/>
                        <a:gd name="connsiteY0" fmla="*/ 0 h 171450"/>
                        <a:gd name="connsiteX1" fmla="*/ 1165860 w 1165860"/>
                        <a:gd name="connsiteY1" fmla="*/ 0 h 171450"/>
                        <a:gd name="connsiteX2" fmla="*/ 1165860 w 1165860"/>
                        <a:gd name="connsiteY2" fmla="*/ 171450 h 171450"/>
                        <a:gd name="connsiteX3" fmla="*/ 0 w 1165860"/>
                        <a:gd name="connsiteY3" fmla="*/ 171450 h 1714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65860" h="171450">
                          <a:moveTo>
                            <a:pt x="0" y="0"/>
                          </a:moveTo>
                          <a:lnTo>
                            <a:pt x="1165860" y="0"/>
                          </a:lnTo>
                          <a:lnTo>
                            <a:pt x="1165860" y="171450"/>
                          </a:lnTo>
                          <a:lnTo>
                            <a:pt x="0" y="171450"/>
                          </a:lnTo>
                          <a:close/>
                        </a:path>
                      </a:pathLst>
                    </a:custGeom>
                    <a:solidFill>
                      <a:srgbClr val="CD3C4C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pc="-40"/>
                    </a:p>
                  </p:txBody>
                </p:sp>
                <p:sp>
                  <p:nvSpPr>
                    <p:cNvPr id="12" name="Freeform: Shape 11">
                      <a:extLst>
                        <a:ext uri="{FF2B5EF4-FFF2-40B4-BE49-F238E27FC236}">
                          <a16:creationId xmlns:a16="http://schemas.microsoft.com/office/drawing/2014/main" id="{ED599E4F-06ED-4B28-BE47-B5373419DC8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25452" y="2045970"/>
                      <a:ext cx="1165860" cy="85725"/>
                    </a:xfrm>
                    <a:custGeom>
                      <a:avLst/>
                      <a:gdLst>
                        <a:gd name="connsiteX0" fmla="*/ 0 w 1165860"/>
                        <a:gd name="connsiteY0" fmla="*/ 0 h 85725"/>
                        <a:gd name="connsiteX1" fmla="*/ 1165860 w 1165860"/>
                        <a:gd name="connsiteY1" fmla="*/ 0 h 85725"/>
                        <a:gd name="connsiteX2" fmla="*/ 1165860 w 1165860"/>
                        <a:gd name="connsiteY2" fmla="*/ 85725 h 85725"/>
                        <a:gd name="connsiteX3" fmla="*/ 0 w 1165860"/>
                        <a:gd name="connsiteY3" fmla="*/ 85725 h 857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65860" h="85725">
                          <a:moveTo>
                            <a:pt x="0" y="0"/>
                          </a:moveTo>
                          <a:lnTo>
                            <a:pt x="1165860" y="0"/>
                          </a:lnTo>
                          <a:lnTo>
                            <a:pt x="1165860" y="85725"/>
                          </a:lnTo>
                          <a:lnTo>
                            <a:pt x="0" y="85725"/>
                          </a:lnTo>
                          <a:close/>
                        </a:path>
                      </a:pathLst>
                    </a:custGeom>
                    <a:solidFill>
                      <a:srgbClr val="9E2A2A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pc="-40"/>
                    </a:p>
                  </p:txBody>
                </p:sp>
              </p:grpSp>
              <p:grpSp>
                <p:nvGrpSpPr>
                  <p:cNvPr id="18" name="Graphic 1">
                    <a:extLst>
                      <a:ext uri="{FF2B5EF4-FFF2-40B4-BE49-F238E27FC236}">
                        <a16:creationId xmlns:a16="http://schemas.microsoft.com/office/drawing/2014/main" id="{05946D88-8A43-427E-A3EE-1BE34071CE04}"/>
                      </a:ext>
                    </a:extLst>
                  </p:cNvPr>
                  <p:cNvGrpSpPr/>
                  <p:nvPr/>
                </p:nvGrpSpPr>
                <p:grpSpPr>
                  <a:xfrm>
                    <a:off x="5642610" y="2025967"/>
                    <a:ext cx="930592" cy="270509"/>
                    <a:chOff x="5642610" y="2025967"/>
                    <a:chExt cx="930591" cy="270509"/>
                  </a:xfrm>
                </p:grpSpPr>
                <p:grpSp>
                  <p:nvGrpSpPr>
                    <p:cNvPr id="19" name="Graphic 1">
                      <a:extLst>
                        <a:ext uri="{FF2B5EF4-FFF2-40B4-BE49-F238E27FC236}">
                          <a16:creationId xmlns:a16="http://schemas.microsoft.com/office/drawing/2014/main" id="{D6FA0372-53EA-400E-880E-370B742F4EA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302692" y="2025967"/>
                      <a:ext cx="270509" cy="270509"/>
                      <a:chOff x="6302692" y="2025967"/>
                      <a:chExt cx="270509" cy="270509"/>
                    </a:xfrm>
                  </p:grpSpPr>
                  <p:sp>
                    <p:nvSpPr>
                      <p:cNvPr id="20" name="Freeform: Shape 19">
                        <a:extLst>
                          <a:ext uri="{FF2B5EF4-FFF2-40B4-BE49-F238E27FC236}">
                            <a16:creationId xmlns:a16="http://schemas.microsoft.com/office/drawing/2014/main" id="{4703ECB2-4D2A-4DBB-B40E-ADE3FBDC90E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02692" y="2025967"/>
                        <a:ext cx="270509" cy="270509"/>
                      </a:xfrm>
                      <a:custGeom>
                        <a:avLst/>
                        <a:gdLst>
                          <a:gd name="connsiteX0" fmla="*/ 270510 w 270509"/>
                          <a:gd name="connsiteY0" fmla="*/ 135255 h 270509"/>
                          <a:gd name="connsiteX1" fmla="*/ 135255 w 270509"/>
                          <a:gd name="connsiteY1" fmla="*/ 270510 h 270509"/>
                          <a:gd name="connsiteX2" fmla="*/ 0 w 270509"/>
                          <a:gd name="connsiteY2" fmla="*/ 135255 h 270509"/>
                          <a:gd name="connsiteX3" fmla="*/ 135255 w 270509"/>
                          <a:gd name="connsiteY3" fmla="*/ 0 h 270509"/>
                          <a:gd name="connsiteX4" fmla="*/ 270510 w 270509"/>
                          <a:gd name="connsiteY4" fmla="*/ 135255 h 27050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70509" h="270509">
                            <a:moveTo>
                              <a:pt x="270510" y="135255"/>
                            </a:moveTo>
                            <a:cubicBezTo>
                              <a:pt x="270510" y="209954"/>
                              <a:pt x="209954" y="270510"/>
                              <a:pt x="135255" y="270510"/>
                            </a:cubicBezTo>
                            <a:cubicBezTo>
                              <a:pt x="60556" y="270510"/>
                              <a:pt x="0" y="209954"/>
                              <a:pt x="0" y="135255"/>
                            </a:cubicBezTo>
                            <a:cubicBezTo>
                              <a:pt x="0" y="60556"/>
                              <a:pt x="60555" y="0"/>
                              <a:pt x="135255" y="0"/>
                            </a:cubicBezTo>
                            <a:cubicBezTo>
                              <a:pt x="209954" y="0"/>
                              <a:pt x="270510" y="60556"/>
                              <a:pt x="270510" y="135255"/>
                            </a:cubicBezTo>
                            <a:close/>
                          </a:path>
                        </a:pathLst>
                      </a:custGeom>
                      <a:solidFill>
                        <a:srgbClr val="4E2D29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spc="-40"/>
                      </a:p>
                    </p:txBody>
                  </p:sp>
                  <p:sp>
                    <p:nvSpPr>
                      <p:cNvPr id="21" name="Freeform: Shape 20">
                        <a:extLst>
                          <a:ext uri="{FF2B5EF4-FFF2-40B4-BE49-F238E27FC236}">
                            <a16:creationId xmlns:a16="http://schemas.microsoft.com/office/drawing/2014/main" id="{3D4B218A-260D-46BE-B323-6FDC626E954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83655" y="2106930"/>
                        <a:ext cx="108584" cy="108585"/>
                      </a:xfrm>
                      <a:custGeom>
                        <a:avLst/>
                        <a:gdLst>
                          <a:gd name="connsiteX0" fmla="*/ 108585 w 108584"/>
                          <a:gd name="connsiteY0" fmla="*/ 54293 h 108585"/>
                          <a:gd name="connsiteX1" fmla="*/ 54292 w 108584"/>
                          <a:gd name="connsiteY1" fmla="*/ 108585 h 108585"/>
                          <a:gd name="connsiteX2" fmla="*/ 0 w 108584"/>
                          <a:gd name="connsiteY2" fmla="*/ 54293 h 108585"/>
                          <a:gd name="connsiteX3" fmla="*/ 54292 w 108584"/>
                          <a:gd name="connsiteY3" fmla="*/ 0 h 108585"/>
                          <a:gd name="connsiteX4" fmla="*/ 108585 w 108584"/>
                          <a:gd name="connsiteY4" fmla="*/ 54293 h 10858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8584" h="108585">
                            <a:moveTo>
                              <a:pt x="108585" y="54293"/>
                            </a:moveTo>
                            <a:cubicBezTo>
                              <a:pt x="108585" y="84277"/>
                              <a:pt x="84278" y="108585"/>
                              <a:pt x="54292" y="108585"/>
                            </a:cubicBezTo>
                            <a:cubicBezTo>
                              <a:pt x="24308" y="108585"/>
                              <a:pt x="0" y="84277"/>
                              <a:pt x="0" y="54293"/>
                            </a:cubicBezTo>
                            <a:cubicBezTo>
                              <a:pt x="0" y="24308"/>
                              <a:pt x="24307" y="0"/>
                              <a:pt x="54292" y="0"/>
                            </a:cubicBezTo>
                            <a:cubicBezTo>
                              <a:pt x="84277" y="0"/>
                              <a:pt x="108585" y="24308"/>
                              <a:pt x="108585" y="54293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spc="-40"/>
                      </a:p>
                    </p:txBody>
                  </p:sp>
                  <p:sp>
                    <p:nvSpPr>
                      <p:cNvPr id="22" name="Freeform: Shape 21">
                        <a:extLst>
                          <a:ext uri="{FF2B5EF4-FFF2-40B4-BE49-F238E27FC236}">
                            <a16:creationId xmlns:a16="http://schemas.microsoft.com/office/drawing/2014/main" id="{599294BB-96B4-4889-88EE-5B5D5B34ECD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440805" y="2046922"/>
                        <a:ext cx="110489" cy="109537"/>
                      </a:xfrm>
                      <a:custGeom>
                        <a:avLst/>
                        <a:gdLst>
                          <a:gd name="connsiteX0" fmla="*/ 100965 w 110489"/>
                          <a:gd name="connsiteY0" fmla="*/ 109538 h 109537"/>
                          <a:gd name="connsiteX1" fmla="*/ 92392 w 110489"/>
                          <a:gd name="connsiteY1" fmla="*/ 100965 h 109537"/>
                          <a:gd name="connsiteX2" fmla="*/ 8572 w 110489"/>
                          <a:gd name="connsiteY2" fmla="*/ 17145 h 109537"/>
                          <a:gd name="connsiteX3" fmla="*/ 0 w 110489"/>
                          <a:gd name="connsiteY3" fmla="*/ 8573 h 109537"/>
                          <a:gd name="connsiteX4" fmla="*/ 8572 w 110489"/>
                          <a:gd name="connsiteY4" fmla="*/ 0 h 109537"/>
                          <a:gd name="connsiteX5" fmla="*/ 110490 w 110489"/>
                          <a:gd name="connsiteY5" fmla="*/ 100965 h 109537"/>
                          <a:gd name="connsiteX6" fmla="*/ 100965 w 110489"/>
                          <a:gd name="connsiteY6" fmla="*/ 109538 h 1095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10489" h="109537">
                            <a:moveTo>
                              <a:pt x="100965" y="109538"/>
                            </a:moveTo>
                            <a:cubicBezTo>
                              <a:pt x="96202" y="109538"/>
                              <a:pt x="92392" y="105727"/>
                              <a:pt x="92392" y="100965"/>
                            </a:cubicBezTo>
                            <a:cubicBezTo>
                              <a:pt x="92392" y="54292"/>
                              <a:pt x="54292" y="17145"/>
                              <a:pt x="8572" y="17145"/>
                            </a:cubicBezTo>
                            <a:cubicBezTo>
                              <a:pt x="3810" y="17145"/>
                              <a:pt x="0" y="13335"/>
                              <a:pt x="0" y="8573"/>
                            </a:cubicBezTo>
                            <a:cubicBezTo>
                              <a:pt x="0" y="3810"/>
                              <a:pt x="3810" y="0"/>
                              <a:pt x="8572" y="0"/>
                            </a:cubicBezTo>
                            <a:cubicBezTo>
                              <a:pt x="64770" y="0"/>
                              <a:pt x="110490" y="45720"/>
                              <a:pt x="110490" y="100965"/>
                            </a:cubicBezTo>
                            <a:cubicBezTo>
                              <a:pt x="109538" y="105727"/>
                              <a:pt x="105727" y="109538"/>
                              <a:pt x="100965" y="109538"/>
                            </a:cubicBezTo>
                            <a:close/>
                          </a:path>
                        </a:pathLst>
                      </a:custGeom>
                      <a:solidFill>
                        <a:srgbClr val="8C5D4B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spc="-40"/>
                      </a:p>
                    </p:txBody>
                  </p:sp>
                  <p:sp>
                    <p:nvSpPr>
                      <p:cNvPr id="23" name="Freeform: Shape 22">
                        <a:extLst>
                          <a:ext uri="{FF2B5EF4-FFF2-40B4-BE49-F238E27FC236}">
                            <a16:creationId xmlns:a16="http://schemas.microsoft.com/office/drawing/2014/main" id="{3D579DB4-6735-4252-A532-23AA480C523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527482" y="2168842"/>
                        <a:ext cx="19050" cy="19050"/>
                      </a:xfrm>
                      <a:custGeom>
                        <a:avLst/>
                        <a:gdLst>
                          <a:gd name="connsiteX0" fmla="*/ 19050 w 19050"/>
                          <a:gd name="connsiteY0" fmla="*/ 9525 h 19050"/>
                          <a:gd name="connsiteX1" fmla="*/ 9525 w 19050"/>
                          <a:gd name="connsiteY1" fmla="*/ 19050 h 19050"/>
                          <a:gd name="connsiteX2" fmla="*/ 0 w 19050"/>
                          <a:gd name="connsiteY2" fmla="*/ 9525 h 19050"/>
                          <a:gd name="connsiteX3" fmla="*/ 9525 w 19050"/>
                          <a:gd name="connsiteY3" fmla="*/ 0 h 19050"/>
                          <a:gd name="connsiteX4" fmla="*/ 19050 w 19050"/>
                          <a:gd name="connsiteY4" fmla="*/ 9525 h 1905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9050" h="19050">
                            <a:moveTo>
                              <a:pt x="19050" y="9525"/>
                            </a:moveTo>
                            <a:cubicBezTo>
                              <a:pt x="19050" y="14785"/>
                              <a:pt x="14785" y="19050"/>
                              <a:pt x="9525" y="19050"/>
                            </a:cubicBezTo>
                            <a:cubicBezTo>
                              <a:pt x="4264" y="19050"/>
                              <a:pt x="0" y="14785"/>
                              <a:pt x="0" y="9525"/>
                            </a:cubicBezTo>
                            <a:cubicBezTo>
                              <a:pt x="0" y="4264"/>
                              <a:pt x="4264" y="0"/>
                              <a:pt x="9525" y="0"/>
                            </a:cubicBezTo>
                            <a:cubicBezTo>
                              <a:pt x="14785" y="0"/>
                              <a:pt x="19050" y="4264"/>
                              <a:pt x="19050" y="9525"/>
                            </a:cubicBezTo>
                            <a:close/>
                          </a:path>
                        </a:pathLst>
                      </a:custGeom>
                      <a:solidFill>
                        <a:srgbClr val="8C5D4B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spc="-40"/>
                      </a:p>
                    </p:txBody>
                  </p:sp>
                </p:grpSp>
                <p:grpSp>
                  <p:nvGrpSpPr>
                    <p:cNvPr id="24" name="Graphic 1">
                      <a:extLst>
                        <a:ext uri="{FF2B5EF4-FFF2-40B4-BE49-F238E27FC236}">
                          <a16:creationId xmlns:a16="http://schemas.microsoft.com/office/drawing/2014/main" id="{ABE71116-4CAC-48C7-97CD-98DE8693847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642610" y="2025967"/>
                      <a:ext cx="270509" cy="270509"/>
                      <a:chOff x="5642610" y="2025967"/>
                      <a:chExt cx="270509" cy="270509"/>
                    </a:xfrm>
                  </p:grpSpPr>
                  <p:sp>
                    <p:nvSpPr>
                      <p:cNvPr id="25" name="Freeform: Shape 24">
                        <a:extLst>
                          <a:ext uri="{FF2B5EF4-FFF2-40B4-BE49-F238E27FC236}">
                            <a16:creationId xmlns:a16="http://schemas.microsoft.com/office/drawing/2014/main" id="{8B9E3490-1E46-4372-A378-3E14AB955D4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42610" y="2025967"/>
                        <a:ext cx="270509" cy="270509"/>
                      </a:xfrm>
                      <a:custGeom>
                        <a:avLst/>
                        <a:gdLst>
                          <a:gd name="connsiteX0" fmla="*/ 270510 w 270509"/>
                          <a:gd name="connsiteY0" fmla="*/ 135255 h 270509"/>
                          <a:gd name="connsiteX1" fmla="*/ 135255 w 270509"/>
                          <a:gd name="connsiteY1" fmla="*/ 270510 h 270509"/>
                          <a:gd name="connsiteX2" fmla="*/ 0 w 270509"/>
                          <a:gd name="connsiteY2" fmla="*/ 135255 h 270509"/>
                          <a:gd name="connsiteX3" fmla="*/ 135255 w 270509"/>
                          <a:gd name="connsiteY3" fmla="*/ 0 h 270509"/>
                          <a:gd name="connsiteX4" fmla="*/ 270510 w 270509"/>
                          <a:gd name="connsiteY4" fmla="*/ 135255 h 27050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70509" h="270509">
                            <a:moveTo>
                              <a:pt x="270510" y="135255"/>
                            </a:moveTo>
                            <a:cubicBezTo>
                              <a:pt x="270510" y="209954"/>
                              <a:pt x="209954" y="270510"/>
                              <a:pt x="135255" y="270510"/>
                            </a:cubicBezTo>
                            <a:cubicBezTo>
                              <a:pt x="60556" y="270510"/>
                              <a:pt x="0" y="209954"/>
                              <a:pt x="0" y="135255"/>
                            </a:cubicBezTo>
                            <a:cubicBezTo>
                              <a:pt x="0" y="60556"/>
                              <a:pt x="60556" y="0"/>
                              <a:pt x="135255" y="0"/>
                            </a:cubicBezTo>
                            <a:cubicBezTo>
                              <a:pt x="209954" y="0"/>
                              <a:pt x="270510" y="60556"/>
                              <a:pt x="270510" y="135255"/>
                            </a:cubicBezTo>
                            <a:close/>
                          </a:path>
                        </a:pathLst>
                      </a:custGeom>
                      <a:solidFill>
                        <a:srgbClr val="4E2D29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spc="-40"/>
                      </a:p>
                    </p:txBody>
                  </p:sp>
                  <p:sp>
                    <p:nvSpPr>
                      <p:cNvPr id="26" name="Freeform: Shape 25">
                        <a:extLst>
                          <a:ext uri="{FF2B5EF4-FFF2-40B4-BE49-F238E27FC236}">
                            <a16:creationId xmlns:a16="http://schemas.microsoft.com/office/drawing/2014/main" id="{7B147F65-5903-4EA8-9EB8-5084E6507B9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723572" y="2106930"/>
                        <a:ext cx="108584" cy="108585"/>
                      </a:xfrm>
                      <a:custGeom>
                        <a:avLst/>
                        <a:gdLst>
                          <a:gd name="connsiteX0" fmla="*/ 108585 w 108584"/>
                          <a:gd name="connsiteY0" fmla="*/ 54293 h 108585"/>
                          <a:gd name="connsiteX1" fmla="*/ 54293 w 108584"/>
                          <a:gd name="connsiteY1" fmla="*/ 108585 h 108585"/>
                          <a:gd name="connsiteX2" fmla="*/ 0 w 108584"/>
                          <a:gd name="connsiteY2" fmla="*/ 54293 h 108585"/>
                          <a:gd name="connsiteX3" fmla="*/ 54293 w 108584"/>
                          <a:gd name="connsiteY3" fmla="*/ 0 h 108585"/>
                          <a:gd name="connsiteX4" fmla="*/ 108585 w 108584"/>
                          <a:gd name="connsiteY4" fmla="*/ 54293 h 10858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8584" h="108585">
                            <a:moveTo>
                              <a:pt x="108585" y="54293"/>
                            </a:moveTo>
                            <a:cubicBezTo>
                              <a:pt x="108585" y="84277"/>
                              <a:pt x="84278" y="108585"/>
                              <a:pt x="54293" y="108585"/>
                            </a:cubicBezTo>
                            <a:cubicBezTo>
                              <a:pt x="24308" y="108585"/>
                              <a:pt x="0" y="84277"/>
                              <a:pt x="0" y="54293"/>
                            </a:cubicBezTo>
                            <a:cubicBezTo>
                              <a:pt x="0" y="24308"/>
                              <a:pt x="24308" y="0"/>
                              <a:pt x="54293" y="0"/>
                            </a:cubicBezTo>
                            <a:cubicBezTo>
                              <a:pt x="84278" y="0"/>
                              <a:pt x="108585" y="24308"/>
                              <a:pt x="108585" y="54293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spc="-40"/>
                      </a:p>
                    </p:txBody>
                  </p:sp>
                  <p:sp>
                    <p:nvSpPr>
                      <p:cNvPr id="27" name="Freeform: Shape 26">
                        <a:extLst>
                          <a:ext uri="{FF2B5EF4-FFF2-40B4-BE49-F238E27FC236}">
                            <a16:creationId xmlns:a16="http://schemas.microsoft.com/office/drawing/2014/main" id="{54F19D86-8B77-4AE6-8201-F8A20B8F242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779770" y="2046922"/>
                        <a:ext cx="109660" cy="109537"/>
                      </a:xfrm>
                      <a:custGeom>
                        <a:avLst/>
                        <a:gdLst>
                          <a:gd name="connsiteX0" fmla="*/ 100965 w 109660"/>
                          <a:gd name="connsiteY0" fmla="*/ 109538 h 109537"/>
                          <a:gd name="connsiteX1" fmla="*/ 92392 w 109660"/>
                          <a:gd name="connsiteY1" fmla="*/ 100965 h 109537"/>
                          <a:gd name="connsiteX2" fmla="*/ 8572 w 109660"/>
                          <a:gd name="connsiteY2" fmla="*/ 17145 h 109537"/>
                          <a:gd name="connsiteX3" fmla="*/ 0 w 109660"/>
                          <a:gd name="connsiteY3" fmla="*/ 8573 h 109537"/>
                          <a:gd name="connsiteX4" fmla="*/ 8572 w 109660"/>
                          <a:gd name="connsiteY4" fmla="*/ 0 h 109537"/>
                          <a:gd name="connsiteX5" fmla="*/ 109538 w 109660"/>
                          <a:gd name="connsiteY5" fmla="*/ 100965 h 109537"/>
                          <a:gd name="connsiteX6" fmla="*/ 100965 w 109660"/>
                          <a:gd name="connsiteY6" fmla="*/ 109538 h 1095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09660" h="109537">
                            <a:moveTo>
                              <a:pt x="100965" y="109538"/>
                            </a:moveTo>
                            <a:cubicBezTo>
                              <a:pt x="96202" y="109538"/>
                              <a:pt x="92392" y="105727"/>
                              <a:pt x="92392" y="100965"/>
                            </a:cubicBezTo>
                            <a:cubicBezTo>
                              <a:pt x="92392" y="54292"/>
                              <a:pt x="54292" y="17145"/>
                              <a:pt x="8572" y="17145"/>
                            </a:cubicBezTo>
                            <a:cubicBezTo>
                              <a:pt x="3810" y="17145"/>
                              <a:pt x="0" y="13335"/>
                              <a:pt x="0" y="8573"/>
                            </a:cubicBezTo>
                            <a:cubicBezTo>
                              <a:pt x="0" y="3810"/>
                              <a:pt x="3810" y="0"/>
                              <a:pt x="8572" y="0"/>
                            </a:cubicBezTo>
                            <a:cubicBezTo>
                              <a:pt x="64770" y="0"/>
                              <a:pt x="109538" y="45720"/>
                              <a:pt x="109538" y="100965"/>
                            </a:cubicBezTo>
                            <a:cubicBezTo>
                              <a:pt x="110490" y="105727"/>
                              <a:pt x="105727" y="109538"/>
                              <a:pt x="100965" y="109538"/>
                            </a:cubicBezTo>
                            <a:close/>
                          </a:path>
                        </a:pathLst>
                      </a:custGeom>
                      <a:solidFill>
                        <a:srgbClr val="8C5D4B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spc="-40"/>
                      </a:p>
                    </p:txBody>
                  </p:sp>
                  <p:sp>
                    <p:nvSpPr>
                      <p:cNvPr id="28" name="Freeform: Shape 27">
                        <a:extLst>
                          <a:ext uri="{FF2B5EF4-FFF2-40B4-BE49-F238E27FC236}">
                            <a16:creationId xmlns:a16="http://schemas.microsoft.com/office/drawing/2014/main" id="{B6540D3D-50B2-41C6-A2B8-0F7FB8A969A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867400" y="2168842"/>
                        <a:ext cx="19050" cy="19050"/>
                      </a:xfrm>
                      <a:custGeom>
                        <a:avLst/>
                        <a:gdLst>
                          <a:gd name="connsiteX0" fmla="*/ 19050 w 19050"/>
                          <a:gd name="connsiteY0" fmla="*/ 9525 h 19050"/>
                          <a:gd name="connsiteX1" fmla="*/ 9525 w 19050"/>
                          <a:gd name="connsiteY1" fmla="*/ 19050 h 19050"/>
                          <a:gd name="connsiteX2" fmla="*/ 0 w 19050"/>
                          <a:gd name="connsiteY2" fmla="*/ 9525 h 19050"/>
                          <a:gd name="connsiteX3" fmla="*/ 9525 w 19050"/>
                          <a:gd name="connsiteY3" fmla="*/ 0 h 19050"/>
                          <a:gd name="connsiteX4" fmla="*/ 19050 w 19050"/>
                          <a:gd name="connsiteY4" fmla="*/ 9525 h 1905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9050" h="19050">
                            <a:moveTo>
                              <a:pt x="19050" y="9525"/>
                            </a:moveTo>
                            <a:cubicBezTo>
                              <a:pt x="19050" y="14785"/>
                              <a:pt x="14786" y="19050"/>
                              <a:pt x="9525" y="19050"/>
                            </a:cubicBezTo>
                            <a:cubicBezTo>
                              <a:pt x="4264" y="19050"/>
                              <a:pt x="0" y="14785"/>
                              <a:pt x="0" y="9525"/>
                            </a:cubicBezTo>
                            <a:cubicBezTo>
                              <a:pt x="0" y="4264"/>
                              <a:pt x="4264" y="0"/>
                              <a:pt x="9525" y="0"/>
                            </a:cubicBezTo>
                            <a:cubicBezTo>
                              <a:pt x="14786" y="0"/>
                              <a:pt x="19050" y="4264"/>
                              <a:pt x="19050" y="9525"/>
                            </a:cubicBezTo>
                            <a:close/>
                          </a:path>
                        </a:pathLst>
                      </a:custGeom>
                      <a:solidFill>
                        <a:srgbClr val="8C5D4B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spc="-40"/>
                      </a:p>
                    </p:txBody>
                  </p:sp>
                </p:grpSp>
              </p:grpSp>
            </p:grpSp>
            <p:grpSp>
              <p:nvGrpSpPr>
                <p:cNvPr id="29" name="Graphic 1">
                  <a:extLst>
                    <a:ext uri="{FF2B5EF4-FFF2-40B4-BE49-F238E27FC236}">
                      <a16:creationId xmlns:a16="http://schemas.microsoft.com/office/drawing/2014/main" id="{395C771E-337D-470C-998E-9A81A3156F4A}"/>
                    </a:ext>
                  </a:extLst>
                </p:cNvPr>
                <p:cNvGrpSpPr/>
                <p:nvPr/>
              </p:nvGrpSpPr>
              <p:grpSpPr>
                <a:xfrm>
                  <a:off x="5671109" y="3283585"/>
                  <a:ext cx="2101293" cy="1371674"/>
                  <a:chOff x="6790372" y="1535431"/>
                  <a:chExt cx="1165859" cy="761045"/>
                </a:xfrm>
              </p:grpSpPr>
              <p:grpSp>
                <p:nvGrpSpPr>
                  <p:cNvPr id="30" name="Graphic 1">
                    <a:extLst>
                      <a:ext uri="{FF2B5EF4-FFF2-40B4-BE49-F238E27FC236}">
                        <a16:creationId xmlns:a16="http://schemas.microsoft.com/office/drawing/2014/main" id="{3900C5EF-CA45-4564-BE7D-5ACC54727B1B}"/>
                      </a:ext>
                    </a:extLst>
                  </p:cNvPr>
                  <p:cNvGrpSpPr/>
                  <p:nvPr/>
                </p:nvGrpSpPr>
                <p:grpSpPr>
                  <a:xfrm>
                    <a:off x="6790372" y="1535431"/>
                    <a:ext cx="1165859" cy="596264"/>
                    <a:chOff x="6790372" y="1535431"/>
                    <a:chExt cx="1165859" cy="596264"/>
                  </a:xfrm>
                </p:grpSpPr>
                <p:sp>
                  <p:nvSpPr>
                    <p:cNvPr id="31" name="Freeform: Shape 30">
                      <a:extLst>
                        <a:ext uri="{FF2B5EF4-FFF2-40B4-BE49-F238E27FC236}">
                          <a16:creationId xmlns:a16="http://schemas.microsoft.com/office/drawing/2014/main" id="{5F1E81A4-B660-40A3-ABE4-D9F696F10B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65620" y="1550670"/>
                      <a:ext cx="1015364" cy="560070"/>
                    </a:xfrm>
                    <a:custGeom>
                      <a:avLst/>
                      <a:gdLst>
                        <a:gd name="connsiteX0" fmla="*/ 0 w 1015364"/>
                        <a:gd name="connsiteY0" fmla="*/ 0 h 560070"/>
                        <a:gd name="connsiteX1" fmla="*/ 1015365 w 1015364"/>
                        <a:gd name="connsiteY1" fmla="*/ 0 h 560070"/>
                        <a:gd name="connsiteX2" fmla="*/ 1015365 w 1015364"/>
                        <a:gd name="connsiteY2" fmla="*/ 560070 h 560070"/>
                        <a:gd name="connsiteX3" fmla="*/ 0 w 1015364"/>
                        <a:gd name="connsiteY3" fmla="*/ 560070 h 5600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015364" h="560070">
                          <a:moveTo>
                            <a:pt x="0" y="0"/>
                          </a:moveTo>
                          <a:lnTo>
                            <a:pt x="1015365" y="0"/>
                          </a:lnTo>
                          <a:lnTo>
                            <a:pt x="1015365" y="560070"/>
                          </a:lnTo>
                          <a:lnTo>
                            <a:pt x="0" y="560070"/>
                          </a:lnTo>
                          <a:close/>
                        </a:path>
                      </a:pathLst>
                    </a:custGeom>
                    <a:solidFill>
                      <a:schemeClr val="accent4">
                        <a:lumMod val="40000"/>
                        <a:lumOff val="60000"/>
                      </a:schemeClr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pc="-40"/>
                    </a:p>
                  </p:txBody>
                </p:sp>
                <p:sp>
                  <p:nvSpPr>
                    <p:cNvPr id="32" name="Freeform: Shape 31">
                      <a:extLst>
                        <a:ext uri="{FF2B5EF4-FFF2-40B4-BE49-F238E27FC236}">
                          <a16:creationId xmlns:a16="http://schemas.microsoft.com/office/drawing/2014/main" id="{CDAC02DE-5A1C-4EF3-9058-C8EBC8DBAF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65620" y="1610219"/>
                      <a:ext cx="1015364" cy="30480"/>
                    </a:xfrm>
                    <a:custGeom>
                      <a:avLst/>
                      <a:gdLst>
                        <a:gd name="connsiteX0" fmla="*/ 0 w 1015364"/>
                        <a:gd name="connsiteY0" fmla="*/ 0 h 30480"/>
                        <a:gd name="connsiteX1" fmla="*/ 1015365 w 1015364"/>
                        <a:gd name="connsiteY1" fmla="*/ 0 h 30480"/>
                        <a:gd name="connsiteX2" fmla="*/ 1015365 w 1015364"/>
                        <a:gd name="connsiteY2" fmla="*/ 30480 h 30480"/>
                        <a:gd name="connsiteX3" fmla="*/ 0 w 1015364"/>
                        <a:gd name="connsiteY3" fmla="*/ 30480 h 304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015364" h="30480">
                          <a:moveTo>
                            <a:pt x="0" y="0"/>
                          </a:moveTo>
                          <a:lnTo>
                            <a:pt x="1015365" y="0"/>
                          </a:lnTo>
                          <a:lnTo>
                            <a:pt x="1015365" y="30480"/>
                          </a:lnTo>
                          <a:lnTo>
                            <a:pt x="0" y="30480"/>
                          </a:lnTo>
                          <a:close/>
                        </a:path>
                      </a:pathLst>
                    </a:custGeom>
                    <a:solidFill>
                      <a:srgbClr val="DB9C32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pc="-40"/>
                    </a:p>
                  </p:txBody>
                </p:sp>
                <p:sp>
                  <p:nvSpPr>
                    <p:cNvPr id="33" name="Freeform: Shape 32">
                      <a:extLst>
                        <a:ext uri="{FF2B5EF4-FFF2-40B4-BE49-F238E27FC236}">
                          <a16:creationId xmlns:a16="http://schemas.microsoft.com/office/drawing/2014/main" id="{71D7B334-E181-4BEB-B181-B21F78F8CB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90372" y="1535431"/>
                      <a:ext cx="1165859" cy="69836"/>
                    </a:xfrm>
                    <a:custGeom>
                      <a:avLst/>
                      <a:gdLst>
                        <a:gd name="connsiteX0" fmla="*/ 0 w 1165859"/>
                        <a:gd name="connsiteY0" fmla="*/ 0 h 171450"/>
                        <a:gd name="connsiteX1" fmla="*/ 1165860 w 1165859"/>
                        <a:gd name="connsiteY1" fmla="*/ 0 h 171450"/>
                        <a:gd name="connsiteX2" fmla="*/ 1165860 w 1165859"/>
                        <a:gd name="connsiteY2" fmla="*/ 171450 h 171450"/>
                        <a:gd name="connsiteX3" fmla="*/ 0 w 1165859"/>
                        <a:gd name="connsiteY3" fmla="*/ 171450 h 1714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65859" h="171450">
                          <a:moveTo>
                            <a:pt x="0" y="0"/>
                          </a:moveTo>
                          <a:lnTo>
                            <a:pt x="1165860" y="0"/>
                          </a:lnTo>
                          <a:lnTo>
                            <a:pt x="1165860" y="171450"/>
                          </a:lnTo>
                          <a:lnTo>
                            <a:pt x="0" y="171450"/>
                          </a:lnTo>
                          <a:close/>
                        </a:path>
                      </a:pathLst>
                    </a:custGeom>
                    <a:solidFill>
                      <a:srgbClr val="E5C26B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pc="-40"/>
                    </a:p>
                  </p:txBody>
                </p:sp>
                <p:sp>
                  <p:nvSpPr>
                    <p:cNvPr id="34" name="Freeform: Shape 33">
                      <a:extLst>
                        <a:ext uri="{FF2B5EF4-FFF2-40B4-BE49-F238E27FC236}">
                          <a16:creationId xmlns:a16="http://schemas.microsoft.com/office/drawing/2014/main" id="{DFBE00DB-B0A2-494E-ADF5-D355B596C9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90372" y="2045970"/>
                      <a:ext cx="1165859" cy="85725"/>
                    </a:xfrm>
                    <a:custGeom>
                      <a:avLst/>
                      <a:gdLst>
                        <a:gd name="connsiteX0" fmla="*/ 0 w 1165859"/>
                        <a:gd name="connsiteY0" fmla="*/ 0 h 85725"/>
                        <a:gd name="connsiteX1" fmla="*/ 1165860 w 1165859"/>
                        <a:gd name="connsiteY1" fmla="*/ 0 h 85725"/>
                        <a:gd name="connsiteX2" fmla="*/ 1165860 w 1165859"/>
                        <a:gd name="connsiteY2" fmla="*/ 85725 h 85725"/>
                        <a:gd name="connsiteX3" fmla="*/ 0 w 1165859"/>
                        <a:gd name="connsiteY3" fmla="*/ 85725 h 857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65859" h="85725">
                          <a:moveTo>
                            <a:pt x="0" y="0"/>
                          </a:moveTo>
                          <a:lnTo>
                            <a:pt x="1165860" y="0"/>
                          </a:lnTo>
                          <a:lnTo>
                            <a:pt x="1165860" y="85725"/>
                          </a:lnTo>
                          <a:lnTo>
                            <a:pt x="0" y="85725"/>
                          </a:lnTo>
                          <a:close/>
                        </a:path>
                      </a:pathLst>
                    </a:custGeom>
                    <a:solidFill>
                      <a:srgbClr val="DB9C32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pc="-40"/>
                    </a:p>
                  </p:txBody>
                </p:sp>
              </p:grpSp>
              <p:grpSp>
                <p:nvGrpSpPr>
                  <p:cNvPr id="40" name="Graphic 1">
                    <a:extLst>
                      <a:ext uri="{FF2B5EF4-FFF2-40B4-BE49-F238E27FC236}">
                        <a16:creationId xmlns:a16="http://schemas.microsoft.com/office/drawing/2014/main" id="{CDCDF53C-DAD0-4D4A-88ED-B90295D7029C}"/>
                      </a:ext>
                    </a:extLst>
                  </p:cNvPr>
                  <p:cNvGrpSpPr/>
                  <p:nvPr/>
                </p:nvGrpSpPr>
                <p:grpSpPr>
                  <a:xfrm>
                    <a:off x="6907530" y="2025967"/>
                    <a:ext cx="931545" cy="270509"/>
                    <a:chOff x="6907530" y="2025967"/>
                    <a:chExt cx="931545" cy="270509"/>
                  </a:xfrm>
                </p:grpSpPr>
                <p:grpSp>
                  <p:nvGrpSpPr>
                    <p:cNvPr id="41" name="Graphic 1">
                      <a:extLst>
                        <a:ext uri="{FF2B5EF4-FFF2-40B4-BE49-F238E27FC236}">
                          <a16:creationId xmlns:a16="http://schemas.microsoft.com/office/drawing/2014/main" id="{47D4A042-97B5-472C-9757-54D2D08D1C7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568565" y="2025967"/>
                      <a:ext cx="270509" cy="270509"/>
                      <a:chOff x="7568565" y="2025967"/>
                      <a:chExt cx="270509" cy="270509"/>
                    </a:xfrm>
                  </p:grpSpPr>
                  <p:sp>
                    <p:nvSpPr>
                      <p:cNvPr id="42" name="Freeform: Shape 41">
                        <a:extLst>
                          <a:ext uri="{FF2B5EF4-FFF2-40B4-BE49-F238E27FC236}">
                            <a16:creationId xmlns:a16="http://schemas.microsoft.com/office/drawing/2014/main" id="{44E05B69-A075-42C5-90ED-184777A879C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568565" y="2025967"/>
                        <a:ext cx="270509" cy="270509"/>
                      </a:xfrm>
                      <a:custGeom>
                        <a:avLst/>
                        <a:gdLst>
                          <a:gd name="connsiteX0" fmla="*/ 270510 w 270509"/>
                          <a:gd name="connsiteY0" fmla="*/ 135255 h 270509"/>
                          <a:gd name="connsiteX1" fmla="*/ 135255 w 270509"/>
                          <a:gd name="connsiteY1" fmla="*/ 270510 h 270509"/>
                          <a:gd name="connsiteX2" fmla="*/ 0 w 270509"/>
                          <a:gd name="connsiteY2" fmla="*/ 135255 h 270509"/>
                          <a:gd name="connsiteX3" fmla="*/ 135255 w 270509"/>
                          <a:gd name="connsiteY3" fmla="*/ 0 h 270509"/>
                          <a:gd name="connsiteX4" fmla="*/ 270510 w 270509"/>
                          <a:gd name="connsiteY4" fmla="*/ 135255 h 27050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70509" h="270509">
                            <a:moveTo>
                              <a:pt x="270510" y="135255"/>
                            </a:moveTo>
                            <a:cubicBezTo>
                              <a:pt x="270510" y="209954"/>
                              <a:pt x="209954" y="270510"/>
                              <a:pt x="135255" y="270510"/>
                            </a:cubicBezTo>
                            <a:cubicBezTo>
                              <a:pt x="60556" y="270510"/>
                              <a:pt x="0" y="209954"/>
                              <a:pt x="0" y="135255"/>
                            </a:cubicBezTo>
                            <a:cubicBezTo>
                              <a:pt x="0" y="60556"/>
                              <a:pt x="60555" y="0"/>
                              <a:pt x="135255" y="0"/>
                            </a:cubicBezTo>
                            <a:cubicBezTo>
                              <a:pt x="209954" y="0"/>
                              <a:pt x="270510" y="60556"/>
                              <a:pt x="270510" y="135255"/>
                            </a:cubicBezTo>
                            <a:close/>
                          </a:path>
                        </a:pathLst>
                      </a:custGeom>
                      <a:solidFill>
                        <a:srgbClr val="4E2D29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spc="-40"/>
                      </a:p>
                    </p:txBody>
                  </p:sp>
                  <p:sp>
                    <p:nvSpPr>
                      <p:cNvPr id="43" name="Freeform: Shape 42">
                        <a:extLst>
                          <a:ext uri="{FF2B5EF4-FFF2-40B4-BE49-F238E27FC236}">
                            <a16:creationId xmlns:a16="http://schemas.microsoft.com/office/drawing/2014/main" id="{9006C78E-14A7-4806-AFD0-CBEA8FC8982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649527" y="2106930"/>
                        <a:ext cx="108584" cy="108585"/>
                      </a:xfrm>
                      <a:custGeom>
                        <a:avLst/>
                        <a:gdLst>
                          <a:gd name="connsiteX0" fmla="*/ 108585 w 108584"/>
                          <a:gd name="connsiteY0" fmla="*/ 54293 h 108585"/>
                          <a:gd name="connsiteX1" fmla="*/ 54292 w 108584"/>
                          <a:gd name="connsiteY1" fmla="*/ 108585 h 108585"/>
                          <a:gd name="connsiteX2" fmla="*/ 0 w 108584"/>
                          <a:gd name="connsiteY2" fmla="*/ 54293 h 108585"/>
                          <a:gd name="connsiteX3" fmla="*/ 54292 w 108584"/>
                          <a:gd name="connsiteY3" fmla="*/ 0 h 108585"/>
                          <a:gd name="connsiteX4" fmla="*/ 108585 w 108584"/>
                          <a:gd name="connsiteY4" fmla="*/ 54293 h 10858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8584" h="108585">
                            <a:moveTo>
                              <a:pt x="108585" y="54293"/>
                            </a:moveTo>
                            <a:cubicBezTo>
                              <a:pt x="108585" y="84277"/>
                              <a:pt x="84277" y="108585"/>
                              <a:pt x="54292" y="108585"/>
                            </a:cubicBezTo>
                            <a:cubicBezTo>
                              <a:pt x="24308" y="108585"/>
                              <a:pt x="0" y="84277"/>
                              <a:pt x="0" y="54293"/>
                            </a:cubicBezTo>
                            <a:cubicBezTo>
                              <a:pt x="0" y="24308"/>
                              <a:pt x="24307" y="0"/>
                              <a:pt x="54292" y="0"/>
                            </a:cubicBezTo>
                            <a:cubicBezTo>
                              <a:pt x="84277" y="0"/>
                              <a:pt x="108585" y="24308"/>
                              <a:pt x="108585" y="54293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spc="-40"/>
                      </a:p>
                    </p:txBody>
                  </p:sp>
                  <p:sp>
                    <p:nvSpPr>
                      <p:cNvPr id="44" name="Freeform: Shape 43">
                        <a:extLst>
                          <a:ext uri="{FF2B5EF4-FFF2-40B4-BE49-F238E27FC236}">
                            <a16:creationId xmlns:a16="http://schemas.microsoft.com/office/drawing/2014/main" id="{9A5F3FEB-E441-4779-B867-B0BF0F0EA40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705725" y="2046922"/>
                        <a:ext cx="110490" cy="109537"/>
                      </a:xfrm>
                      <a:custGeom>
                        <a:avLst/>
                        <a:gdLst>
                          <a:gd name="connsiteX0" fmla="*/ 100965 w 110490"/>
                          <a:gd name="connsiteY0" fmla="*/ 109538 h 109537"/>
                          <a:gd name="connsiteX1" fmla="*/ 92393 w 110490"/>
                          <a:gd name="connsiteY1" fmla="*/ 100965 h 109537"/>
                          <a:gd name="connsiteX2" fmla="*/ 8572 w 110490"/>
                          <a:gd name="connsiteY2" fmla="*/ 17145 h 109537"/>
                          <a:gd name="connsiteX3" fmla="*/ 0 w 110490"/>
                          <a:gd name="connsiteY3" fmla="*/ 8573 h 109537"/>
                          <a:gd name="connsiteX4" fmla="*/ 8572 w 110490"/>
                          <a:gd name="connsiteY4" fmla="*/ 0 h 109537"/>
                          <a:gd name="connsiteX5" fmla="*/ 110490 w 110490"/>
                          <a:gd name="connsiteY5" fmla="*/ 100965 h 109537"/>
                          <a:gd name="connsiteX6" fmla="*/ 100965 w 110490"/>
                          <a:gd name="connsiteY6" fmla="*/ 109538 h 1095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10490" h="109537">
                            <a:moveTo>
                              <a:pt x="100965" y="109538"/>
                            </a:moveTo>
                            <a:cubicBezTo>
                              <a:pt x="96203" y="109538"/>
                              <a:pt x="92393" y="105727"/>
                              <a:pt x="92393" y="100965"/>
                            </a:cubicBezTo>
                            <a:cubicBezTo>
                              <a:pt x="92393" y="54292"/>
                              <a:pt x="54293" y="17145"/>
                              <a:pt x="8572" y="17145"/>
                            </a:cubicBezTo>
                            <a:cubicBezTo>
                              <a:pt x="3810" y="17145"/>
                              <a:pt x="0" y="13335"/>
                              <a:pt x="0" y="8573"/>
                            </a:cubicBezTo>
                            <a:cubicBezTo>
                              <a:pt x="0" y="3810"/>
                              <a:pt x="3810" y="0"/>
                              <a:pt x="8572" y="0"/>
                            </a:cubicBezTo>
                            <a:cubicBezTo>
                              <a:pt x="64770" y="0"/>
                              <a:pt x="110490" y="45720"/>
                              <a:pt x="110490" y="100965"/>
                            </a:cubicBezTo>
                            <a:cubicBezTo>
                              <a:pt x="109538" y="105727"/>
                              <a:pt x="105728" y="109538"/>
                              <a:pt x="100965" y="109538"/>
                            </a:cubicBezTo>
                            <a:close/>
                          </a:path>
                        </a:pathLst>
                      </a:custGeom>
                      <a:solidFill>
                        <a:srgbClr val="8C5D4B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spc="-40"/>
                      </a:p>
                    </p:txBody>
                  </p:sp>
                  <p:sp>
                    <p:nvSpPr>
                      <p:cNvPr id="45" name="Freeform: Shape 44">
                        <a:extLst>
                          <a:ext uri="{FF2B5EF4-FFF2-40B4-BE49-F238E27FC236}">
                            <a16:creationId xmlns:a16="http://schemas.microsoft.com/office/drawing/2014/main" id="{B8460E4D-E78A-46A0-B09B-6AEE0896BF7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792402" y="2168842"/>
                        <a:ext cx="19050" cy="19050"/>
                      </a:xfrm>
                      <a:custGeom>
                        <a:avLst/>
                        <a:gdLst>
                          <a:gd name="connsiteX0" fmla="*/ 19050 w 19050"/>
                          <a:gd name="connsiteY0" fmla="*/ 9525 h 19050"/>
                          <a:gd name="connsiteX1" fmla="*/ 9525 w 19050"/>
                          <a:gd name="connsiteY1" fmla="*/ 19050 h 19050"/>
                          <a:gd name="connsiteX2" fmla="*/ 0 w 19050"/>
                          <a:gd name="connsiteY2" fmla="*/ 9525 h 19050"/>
                          <a:gd name="connsiteX3" fmla="*/ 9525 w 19050"/>
                          <a:gd name="connsiteY3" fmla="*/ 0 h 19050"/>
                          <a:gd name="connsiteX4" fmla="*/ 19050 w 19050"/>
                          <a:gd name="connsiteY4" fmla="*/ 9525 h 1905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9050" h="19050">
                            <a:moveTo>
                              <a:pt x="19050" y="9525"/>
                            </a:moveTo>
                            <a:cubicBezTo>
                              <a:pt x="19050" y="14785"/>
                              <a:pt x="14785" y="19050"/>
                              <a:pt x="9525" y="19050"/>
                            </a:cubicBezTo>
                            <a:cubicBezTo>
                              <a:pt x="4265" y="19050"/>
                              <a:pt x="0" y="14785"/>
                              <a:pt x="0" y="9525"/>
                            </a:cubicBezTo>
                            <a:cubicBezTo>
                              <a:pt x="0" y="4264"/>
                              <a:pt x="4265" y="0"/>
                              <a:pt x="9525" y="0"/>
                            </a:cubicBezTo>
                            <a:cubicBezTo>
                              <a:pt x="14785" y="0"/>
                              <a:pt x="19050" y="4264"/>
                              <a:pt x="19050" y="9525"/>
                            </a:cubicBezTo>
                            <a:close/>
                          </a:path>
                        </a:pathLst>
                      </a:custGeom>
                      <a:solidFill>
                        <a:srgbClr val="8C5D4B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spc="-40"/>
                      </a:p>
                    </p:txBody>
                  </p:sp>
                </p:grpSp>
                <p:grpSp>
                  <p:nvGrpSpPr>
                    <p:cNvPr id="46" name="Graphic 1">
                      <a:extLst>
                        <a:ext uri="{FF2B5EF4-FFF2-40B4-BE49-F238E27FC236}">
                          <a16:creationId xmlns:a16="http://schemas.microsoft.com/office/drawing/2014/main" id="{89F46BC2-1E8A-4010-B859-BF636442B81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907530" y="2025967"/>
                      <a:ext cx="270509" cy="270509"/>
                      <a:chOff x="6907530" y="2025967"/>
                      <a:chExt cx="270509" cy="270509"/>
                    </a:xfrm>
                  </p:grpSpPr>
                  <p:sp>
                    <p:nvSpPr>
                      <p:cNvPr id="47" name="Freeform: Shape 46">
                        <a:extLst>
                          <a:ext uri="{FF2B5EF4-FFF2-40B4-BE49-F238E27FC236}">
                            <a16:creationId xmlns:a16="http://schemas.microsoft.com/office/drawing/2014/main" id="{87FC6F32-D88D-4F2A-AD49-02114D1AC76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907530" y="2025967"/>
                        <a:ext cx="270509" cy="270509"/>
                      </a:xfrm>
                      <a:custGeom>
                        <a:avLst/>
                        <a:gdLst>
                          <a:gd name="connsiteX0" fmla="*/ 270510 w 270509"/>
                          <a:gd name="connsiteY0" fmla="*/ 135255 h 270509"/>
                          <a:gd name="connsiteX1" fmla="*/ 135255 w 270509"/>
                          <a:gd name="connsiteY1" fmla="*/ 270510 h 270509"/>
                          <a:gd name="connsiteX2" fmla="*/ 0 w 270509"/>
                          <a:gd name="connsiteY2" fmla="*/ 135255 h 270509"/>
                          <a:gd name="connsiteX3" fmla="*/ 135255 w 270509"/>
                          <a:gd name="connsiteY3" fmla="*/ 0 h 270509"/>
                          <a:gd name="connsiteX4" fmla="*/ 270510 w 270509"/>
                          <a:gd name="connsiteY4" fmla="*/ 135255 h 27050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70509" h="270509">
                            <a:moveTo>
                              <a:pt x="270510" y="135255"/>
                            </a:moveTo>
                            <a:cubicBezTo>
                              <a:pt x="270510" y="209954"/>
                              <a:pt x="209954" y="270510"/>
                              <a:pt x="135255" y="270510"/>
                            </a:cubicBezTo>
                            <a:cubicBezTo>
                              <a:pt x="60556" y="270510"/>
                              <a:pt x="0" y="209954"/>
                              <a:pt x="0" y="135255"/>
                            </a:cubicBezTo>
                            <a:cubicBezTo>
                              <a:pt x="0" y="60556"/>
                              <a:pt x="60555" y="0"/>
                              <a:pt x="135255" y="0"/>
                            </a:cubicBezTo>
                            <a:cubicBezTo>
                              <a:pt x="209954" y="0"/>
                              <a:pt x="270510" y="60556"/>
                              <a:pt x="270510" y="135255"/>
                            </a:cubicBezTo>
                            <a:close/>
                          </a:path>
                        </a:pathLst>
                      </a:custGeom>
                      <a:solidFill>
                        <a:srgbClr val="4E2D29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spc="-40"/>
                      </a:p>
                    </p:txBody>
                  </p:sp>
                  <p:sp>
                    <p:nvSpPr>
                      <p:cNvPr id="48" name="Freeform: Shape 47">
                        <a:extLst>
                          <a:ext uri="{FF2B5EF4-FFF2-40B4-BE49-F238E27FC236}">
                            <a16:creationId xmlns:a16="http://schemas.microsoft.com/office/drawing/2014/main" id="{2FC0C14F-F3E1-45B8-B5EA-DC7DCD16FEC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988492" y="2106930"/>
                        <a:ext cx="108584" cy="108585"/>
                      </a:xfrm>
                      <a:custGeom>
                        <a:avLst/>
                        <a:gdLst>
                          <a:gd name="connsiteX0" fmla="*/ 108585 w 108584"/>
                          <a:gd name="connsiteY0" fmla="*/ 54293 h 108585"/>
                          <a:gd name="connsiteX1" fmla="*/ 54292 w 108584"/>
                          <a:gd name="connsiteY1" fmla="*/ 108585 h 108585"/>
                          <a:gd name="connsiteX2" fmla="*/ 0 w 108584"/>
                          <a:gd name="connsiteY2" fmla="*/ 54293 h 108585"/>
                          <a:gd name="connsiteX3" fmla="*/ 54292 w 108584"/>
                          <a:gd name="connsiteY3" fmla="*/ 0 h 108585"/>
                          <a:gd name="connsiteX4" fmla="*/ 108585 w 108584"/>
                          <a:gd name="connsiteY4" fmla="*/ 54293 h 10858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8584" h="108585">
                            <a:moveTo>
                              <a:pt x="108585" y="54293"/>
                            </a:moveTo>
                            <a:cubicBezTo>
                              <a:pt x="108585" y="84277"/>
                              <a:pt x="84278" y="108585"/>
                              <a:pt x="54292" y="108585"/>
                            </a:cubicBezTo>
                            <a:cubicBezTo>
                              <a:pt x="24308" y="108585"/>
                              <a:pt x="0" y="84277"/>
                              <a:pt x="0" y="54293"/>
                            </a:cubicBezTo>
                            <a:cubicBezTo>
                              <a:pt x="0" y="24308"/>
                              <a:pt x="24307" y="0"/>
                              <a:pt x="54292" y="0"/>
                            </a:cubicBezTo>
                            <a:cubicBezTo>
                              <a:pt x="84277" y="0"/>
                              <a:pt x="108585" y="24308"/>
                              <a:pt x="108585" y="54293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spc="-40"/>
                      </a:p>
                    </p:txBody>
                  </p:sp>
                  <p:sp>
                    <p:nvSpPr>
                      <p:cNvPr id="49" name="Freeform: Shape 48">
                        <a:extLst>
                          <a:ext uri="{FF2B5EF4-FFF2-40B4-BE49-F238E27FC236}">
                            <a16:creationId xmlns:a16="http://schemas.microsoft.com/office/drawing/2014/main" id="{F71E87AC-A4FA-485D-ABDA-CA861941D47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045642" y="2046922"/>
                        <a:ext cx="110489" cy="109537"/>
                      </a:xfrm>
                      <a:custGeom>
                        <a:avLst/>
                        <a:gdLst>
                          <a:gd name="connsiteX0" fmla="*/ 100965 w 110489"/>
                          <a:gd name="connsiteY0" fmla="*/ 109538 h 109537"/>
                          <a:gd name="connsiteX1" fmla="*/ 92392 w 110489"/>
                          <a:gd name="connsiteY1" fmla="*/ 100965 h 109537"/>
                          <a:gd name="connsiteX2" fmla="*/ 8572 w 110489"/>
                          <a:gd name="connsiteY2" fmla="*/ 17145 h 109537"/>
                          <a:gd name="connsiteX3" fmla="*/ 0 w 110489"/>
                          <a:gd name="connsiteY3" fmla="*/ 8573 h 109537"/>
                          <a:gd name="connsiteX4" fmla="*/ 8572 w 110489"/>
                          <a:gd name="connsiteY4" fmla="*/ 0 h 109537"/>
                          <a:gd name="connsiteX5" fmla="*/ 110490 w 110489"/>
                          <a:gd name="connsiteY5" fmla="*/ 100965 h 109537"/>
                          <a:gd name="connsiteX6" fmla="*/ 100965 w 110489"/>
                          <a:gd name="connsiteY6" fmla="*/ 109538 h 1095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10489" h="109537">
                            <a:moveTo>
                              <a:pt x="100965" y="109538"/>
                            </a:moveTo>
                            <a:cubicBezTo>
                              <a:pt x="96202" y="109538"/>
                              <a:pt x="92392" y="105727"/>
                              <a:pt x="92392" y="100965"/>
                            </a:cubicBezTo>
                            <a:cubicBezTo>
                              <a:pt x="92392" y="54292"/>
                              <a:pt x="54292" y="17145"/>
                              <a:pt x="8572" y="17145"/>
                            </a:cubicBezTo>
                            <a:cubicBezTo>
                              <a:pt x="3810" y="17145"/>
                              <a:pt x="0" y="13335"/>
                              <a:pt x="0" y="8573"/>
                            </a:cubicBezTo>
                            <a:cubicBezTo>
                              <a:pt x="0" y="3810"/>
                              <a:pt x="3810" y="0"/>
                              <a:pt x="8572" y="0"/>
                            </a:cubicBezTo>
                            <a:cubicBezTo>
                              <a:pt x="64770" y="0"/>
                              <a:pt x="110490" y="45720"/>
                              <a:pt x="110490" y="100965"/>
                            </a:cubicBezTo>
                            <a:cubicBezTo>
                              <a:pt x="109538" y="105727"/>
                              <a:pt x="105727" y="109538"/>
                              <a:pt x="100965" y="109538"/>
                            </a:cubicBezTo>
                            <a:close/>
                          </a:path>
                        </a:pathLst>
                      </a:custGeom>
                      <a:solidFill>
                        <a:srgbClr val="8C5D4B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spc="-40"/>
                      </a:p>
                    </p:txBody>
                  </p:sp>
                  <p:sp>
                    <p:nvSpPr>
                      <p:cNvPr id="50" name="Freeform: Shape 49">
                        <a:extLst>
                          <a:ext uri="{FF2B5EF4-FFF2-40B4-BE49-F238E27FC236}">
                            <a16:creationId xmlns:a16="http://schemas.microsoft.com/office/drawing/2014/main" id="{042A7EAD-DA78-4F19-B6A5-4288F44BAB4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132320" y="2168842"/>
                        <a:ext cx="19050" cy="19050"/>
                      </a:xfrm>
                      <a:custGeom>
                        <a:avLst/>
                        <a:gdLst>
                          <a:gd name="connsiteX0" fmla="*/ 19050 w 19050"/>
                          <a:gd name="connsiteY0" fmla="*/ 9525 h 19050"/>
                          <a:gd name="connsiteX1" fmla="*/ 9525 w 19050"/>
                          <a:gd name="connsiteY1" fmla="*/ 19050 h 19050"/>
                          <a:gd name="connsiteX2" fmla="*/ 0 w 19050"/>
                          <a:gd name="connsiteY2" fmla="*/ 9525 h 19050"/>
                          <a:gd name="connsiteX3" fmla="*/ 9525 w 19050"/>
                          <a:gd name="connsiteY3" fmla="*/ 0 h 19050"/>
                          <a:gd name="connsiteX4" fmla="*/ 19050 w 19050"/>
                          <a:gd name="connsiteY4" fmla="*/ 9525 h 1905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9050" h="19050">
                            <a:moveTo>
                              <a:pt x="19050" y="9525"/>
                            </a:moveTo>
                            <a:cubicBezTo>
                              <a:pt x="19050" y="14785"/>
                              <a:pt x="14785" y="19050"/>
                              <a:pt x="9525" y="19050"/>
                            </a:cubicBezTo>
                            <a:cubicBezTo>
                              <a:pt x="4264" y="19050"/>
                              <a:pt x="0" y="14785"/>
                              <a:pt x="0" y="9525"/>
                            </a:cubicBezTo>
                            <a:cubicBezTo>
                              <a:pt x="0" y="4264"/>
                              <a:pt x="4264" y="0"/>
                              <a:pt x="9525" y="0"/>
                            </a:cubicBezTo>
                            <a:cubicBezTo>
                              <a:pt x="14785" y="0"/>
                              <a:pt x="19050" y="4264"/>
                              <a:pt x="19050" y="9525"/>
                            </a:cubicBezTo>
                            <a:close/>
                          </a:path>
                        </a:pathLst>
                      </a:custGeom>
                      <a:solidFill>
                        <a:srgbClr val="8C5D4B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spc="-40"/>
                      </a:p>
                    </p:txBody>
                  </p:sp>
                </p:grpSp>
              </p:grpSp>
            </p:grpSp>
            <p:grpSp>
              <p:nvGrpSpPr>
                <p:cNvPr id="51" name="Graphic 1">
                  <a:extLst>
                    <a:ext uri="{FF2B5EF4-FFF2-40B4-BE49-F238E27FC236}">
                      <a16:creationId xmlns:a16="http://schemas.microsoft.com/office/drawing/2014/main" id="{AB907FB6-D512-4809-8FEF-5473EDEC7A31}"/>
                    </a:ext>
                  </a:extLst>
                </p:cNvPr>
                <p:cNvGrpSpPr/>
                <p:nvPr/>
              </p:nvGrpSpPr>
              <p:grpSpPr>
                <a:xfrm>
                  <a:off x="1066800" y="2895600"/>
                  <a:ext cx="2192282" cy="1759662"/>
                  <a:chOff x="4235767" y="1320165"/>
                  <a:chExt cx="1216342" cy="976312"/>
                </a:xfrm>
              </p:grpSpPr>
              <p:sp>
                <p:nvSpPr>
                  <p:cNvPr id="52" name="Freeform: Shape 51">
                    <a:extLst>
                      <a:ext uri="{FF2B5EF4-FFF2-40B4-BE49-F238E27FC236}">
                        <a16:creationId xmlns:a16="http://schemas.microsoft.com/office/drawing/2014/main" id="{4D0D608C-344F-4243-9153-4DBEAD32B085}"/>
                      </a:ext>
                    </a:extLst>
                  </p:cNvPr>
                  <p:cNvSpPr/>
                  <p:nvPr/>
                </p:nvSpPr>
                <p:spPr>
                  <a:xfrm>
                    <a:off x="4398645" y="1509712"/>
                    <a:ext cx="154305" cy="243839"/>
                  </a:xfrm>
                  <a:custGeom>
                    <a:avLst/>
                    <a:gdLst>
                      <a:gd name="connsiteX0" fmla="*/ 0 w 154305"/>
                      <a:gd name="connsiteY0" fmla="*/ 0 h 243839"/>
                      <a:gd name="connsiteX1" fmla="*/ 154305 w 154305"/>
                      <a:gd name="connsiteY1" fmla="*/ 0 h 243839"/>
                      <a:gd name="connsiteX2" fmla="*/ 154305 w 154305"/>
                      <a:gd name="connsiteY2" fmla="*/ 243840 h 243839"/>
                      <a:gd name="connsiteX3" fmla="*/ 0 w 154305"/>
                      <a:gd name="connsiteY3" fmla="*/ 243840 h 2438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4305" h="243839">
                        <a:moveTo>
                          <a:pt x="0" y="0"/>
                        </a:moveTo>
                        <a:lnTo>
                          <a:pt x="154305" y="0"/>
                        </a:lnTo>
                        <a:lnTo>
                          <a:pt x="154305" y="243840"/>
                        </a:lnTo>
                        <a:lnTo>
                          <a:pt x="0" y="243840"/>
                        </a:lnTo>
                        <a:close/>
                      </a:path>
                    </a:pathLst>
                  </a:custGeom>
                  <a:solidFill>
                    <a:srgbClr val="9E2A2A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pc="-40"/>
                  </a:p>
                </p:txBody>
              </p:sp>
              <p:sp>
                <p:nvSpPr>
                  <p:cNvPr id="53" name="Freeform: Shape 52">
                    <a:extLst>
                      <a:ext uri="{FF2B5EF4-FFF2-40B4-BE49-F238E27FC236}">
                        <a16:creationId xmlns:a16="http://schemas.microsoft.com/office/drawing/2014/main" id="{54C072CF-7816-4F2F-A727-D3424A7A3230}"/>
                      </a:ext>
                    </a:extLst>
                  </p:cNvPr>
                  <p:cNvSpPr/>
                  <p:nvPr/>
                </p:nvSpPr>
                <p:spPr>
                  <a:xfrm>
                    <a:off x="4398645" y="1674495"/>
                    <a:ext cx="765809" cy="347662"/>
                  </a:xfrm>
                  <a:custGeom>
                    <a:avLst/>
                    <a:gdLst>
                      <a:gd name="connsiteX0" fmla="*/ 0 w 765809"/>
                      <a:gd name="connsiteY0" fmla="*/ 0 h 347662"/>
                      <a:gd name="connsiteX1" fmla="*/ 765810 w 765809"/>
                      <a:gd name="connsiteY1" fmla="*/ 0 h 347662"/>
                      <a:gd name="connsiteX2" fmla="*/ 765810 w 765809"/>
                      <a:gd name="connsiteY2" fmla="*/ 347663 h 347662"/>
                      <a:gd name="connsiteX3" fmla="*/ 0 w 765809"/>
                      <a:gd name="connsiteY3" fmla="*/ 347663 h 3476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65809" h="347662">
                        <a:moveTo>
                          <a:pt x="0" y="0"/>
                        </a:moveTo>
                        <a:lnTo>
                          <a:pt x="765810" y="0"/>
                        </a:lnTo>
                        <a:lnTo>
                          <a:pt x="765810" y="347663"/>
                        </a:lnTo>
                        <a:lnTo>
                          <a:pt x="0" y="347663"/>
                        </a:lnTo>
                        <a:close/>
                      </a:path>
                    </a:pathLst>
                  </a:custGeom>
                  <a:solidFill>
                    <a:srgbClr val="CD3C4C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pc="-40"/>
                  </a:p>
                </p:txBody>
              </p:sp>
              <p:sp>
                <p:nvSpPr>
                  <p:cNvPr id="54" name="Freeform: Shape 53">
                    <a:extLst>
                      <a:ext uri="{FF2B5EF4-FFF2-40B4-BE49-F238E27FC236}">
                        <a16:creationId xmlns:a16="http://schemas.microsoft.com/office/drawing/2014/main" id="{04174F58-13E5-4987-8BDD-B0AFA22607E8}"/>
                      </a:ext>
                    </a:extLst>
                  </p:cNvPr>
                  <p:cNvSpPr/>
                  <p:nvPr/>
                </p:nvSpPr>
                <p:spPr>
                  <a:xfrm>
                    <a:off x="4235767" y="1674495"/>
                    <a:ext cx="348614" cy="348614"/>
                  </a:xfrm>
                  <a:custGeom>
                    <a:avLst/>
                    <a:gdLst>
                      <a:gd name="connsiteX0" fmla="*/ 348615 w 348614"/>
                      <a:gd name="connsiteY0" fmla="*/ 174307 h 348614"/>
                      <a:gd name="connsiteX1" fmla="*/ 174308 w 348614"/>
                      <a:gd name="connsiteY1" fmla="*/ 348615 h 348614"/>
                      <a:gd name="connsiteX2" fmla="*/ 0 w 348614"/>
                      <a:gd name="connsiteY2" fmla="*/ 174307 h 348614"/>
                      <a:gd name="connsiteX3" fmla="*/ 174308 w 348614"/>
                      <a:gd name="connsiteY3" fmla="*/ 0 h 348614"/>
                      <a:gd name="connsiteX4" fmla="*/ 348615 w 348614"/>
                      <a:gd name="connsiteY4" fmla="*/ 174307 h 348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8614" h="348614">
                        <a:moveTo>
                          <a:pt x="348615" y="174307"/>
                        </a:moveTo>
                        <a:cubicBezTo>
                          <a:pt x="348615" y="270575"/>
                          <a:pt x="270575" y="348615"/>
                          <a:pt x="174308" y="348615"/>
                        </a:cubicBezTo>
                        <a:cubicBezTo>
                          <a:pt x="78040" y="348615"/>
                          <a:pt x="0" y="270575"/>
                          <a:pt x="0" y="174307"/>
                        </a:cubicBezTo>
                        <a:cubicBezTo>
                          <a:pt x="0" y="78040"/>
                          <a:pt x="78040" y="0"/>
                          <a:pt x="174308" y="0"/>
                        </a:cubicBezTo>
                        <a:cubicBezTo>
                          <a:pt x="270575" y="0"/>
                          <a:pt x="348615" y="78040"/>
                          <a:pt x="348615" y="174307"/>
                        </a:cubicBezTo>
                        <a:close/>
                      </a:path>
                    </a:pathLst>
                  </a:custGeom>
                  <a:solidFill>
                    <a:srgbClr val="CD3C4C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pc="-40"/>
                  </a:p>
                </p:txBody>
              </p:sp>
              <p:sp>
                <p:nvSpPr>
                  <p:cNvPr id="55" name="Freeform: Shape 54">
                    <a:extLst>
                      <a:ext uri="{FF2B5EF4-FFF2-40B4-BE49-F238E27FC236}">
                        <a16:creationId xmlns:a16="http://schemas.microsoft.com/office/drawing/2014/main" id="{21123DAC-5567-46C8-82C8-FFB36A7E8394}"/>
                      </a:ext>
                    </a:extLst>
                  </p:cNvPr>
                  <p:cNvSpPr/>
                  <p:nvPr/>
                </p:nvSpPr>
                <p:spPr>
                  <a:xfrm>
                    <a:off x="4363402" y="1478280"/>
                    <a:ext cx="222885" cy="74294"/>
                  </a:xfrm>
                  <a:custGeom>
                    <a:avLst/>
                    <a:gdLst>
                      <a:gd name="connsiteX0" fmla="*/ 222885 w 222885"/>
                      <a:gd name="connsiteY0" fmla="*/ 37147 h 74294"/>
                      <a:gd name="connsiteX1" fmla="*/ 185738 w 222885"/>
                      <a:gd name="connsiteY1" fmla="*/ 74295 h 74294"/>
                      <a:gd name="connsiteX2" fmla="*/ 37148 w 222885"/>
                      <a:gd name="connsiteY2" fmla="*/ 74295 h 74294"/>
                      <a:gd name="connsiteX3" fmla="*/ 0 w 222885"/>
                      <a:gd name="connsiteY3" fmla="*/ 37147 h 74294"/>
                      <a:gd name="connsiteX4" fmla="*/ 0 w 222885"/>
                      <a:gd name="connsiteY4" fmla="*/ 37147 h 74294"/>
                      <a:gd name="connsiteX5" fmla="*/ 37148 w 222885"/>
                      <a:gd name="connsiteY5" fmla="*/ 0 h 74294"/>
                      <a:gd name="connsiteX6" fmla="*/ 185738 w 222885"/>
                      <a:gd name="connsiteY6" fmla="*/ 0 h 74294"/>
                      <a:gd name="connsiteX7" fmla="*/ 222885 w 222885"/>
                      <a:gd name="connsiteY7" fmla="*/ 37147 h 74294"/>
                      <a:gd name="connsiteX8" fmla="*/ 222885 w 222885"/>
                      <a:gd name="connsiteY8" fmla="*/ 37147 h 742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22885" h="74294">
                        <a:moveTo>
                          <a:pt x="222885" y="37147"/>
                        </a:moveTo>
                        <a:cubicBezTo>
                          <a:pt x="222885" y="58102"/>
                          <a:pt x="205740" y="74295"/>
                          <a:pt x="185738" y="74295"/>
                        </a:cubicBezTo>
                        <a:lnTo>
                          <a:pt x="37148" y="74295"/>
                        </a:lnTo>
                        <a:cubicBezTo>
                          <a:pt x="16193" y="74295"/>
                          <a:pt x="0" y="57150"/>
                          <a:pt x="0" y="37147"/>
                        </a:cubicBezTo>
                        <a:lnTo>
                          <a:pt x="0" y="37147"/>
                        </a:lnTo>
                        <a:cubicBezTo>
                          <a:pt x="0" y="16193"/>
                          <a:pt x="17145" y="0"/>
                          <a:pt x="37148" y="0"/>
                        </a:cubicBezTo>
                        <a:lnTo>
                          <a:pt x="185738" y="0"/>
                        </a:lnTo>
                        <a:cubicBezTo>
                          <a:pt x="205740" y="0"/>
                          <a:pt x="222885" y="16193"/>
                          <a:pt x="222885" y="37147"/>
                        </a:cubicBezTo>
                        <a:lnTo>
                          <a:pt x="222885" y="37147"/>
                        </a:lnTo>
                        <a:close/>
                      </a:path>
                    </a:pathLst>
                  </a:custGeom>
                  <a:solidFill>
                    <a:srgbClr val="E5C26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pc="-40"/>
                  </a:p>
                </p:txBody>
              </p:sp>
              <p:sp>
                <p:nvSpPr>
                  <p:cNvPr id="56" name="Freeform: Shape 55">
                    <a:extLst>
                      <a:ext uri="{FF2B5EF4-FFF2-40B4-BE49-F238E27FC236}">
                        <a16:creationId xmlns:a16="http://schemas.microsoft.com/office/drawing/2014/main" id="{AB61768B-4DE6-4765-8188-A911C541B02E}"/>
                      </a:ext>
                    </a:extLst>
                  </p:cNvPr>
                  <p:cNvSpPr/>
                  <p:nvPr/>
                </p:nvSpPr>
                <p:spPr>
                  <a:xfrm>
                    <a:off x="4985385" y="1522095"/>
                    <a:ext cx="376237" cy="611505"/>
                  </a:xfrm>
                  <a:custGeom>
                    <a:avLst/>
                    <a:gdLst>
                      <a:gd name="connsiteX0" fmla="*/ 0 w 376237"/>
                      <a:gd name="connsiteY0" fmla="*/ 0 h 611505"/>
                      <a:gd name="connsiteX1" fmla="*/ 376237 w 376237"/>
                      <a:gd name="connsiteY1" fmla="*/ 0 h 611505"/>
                      <a:gd name="connsiteX2" fmla="*/ 376237 w 376237"/>
                      <a:gd name="connsiteY2" fmla="*/ 611505 h 611505"/>
                      <a:gd name="connsiteX3" fmla="*/ 0 w 376237"/>
                      <a:gd name="connsiteY3" fmla="*/ 611505 h 611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6237" h="611505">
                        <a:moveTo>
                          <a:pt x="0" y="0"/>
                        </a:moveTo>
                        <a:lnTo>
                          <a:pt x="376237" y="0"/>
                        </a:lnTo>
                        <a:lnTo>
                          <a:pt x="376237" y="611505"/>
                        </a:lnTo>
                        <a:lnTo>
                          <a:pt x="0" y="611505"/>
                        </a:lnTo>
                        <a:close/>
                      </a:path>
                    </a:pathLst>
                  </a:custGeom>
                  <a:solidFill>
                    <a:srgbClr val="E5C26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pc="-40"/>
                  </a:p>
                </p:txBody>
              </p:sp>
              <p:sp>
                <p:nvSpPr>
                  <p:cNvPr id="57" name="Freeform: Shape 56">
                    <a:extLst>
                      <a:ext uri="{FF2B5EF4-FFF2-40B4-BE49-F238E27FC236}">
                        <a16:creationId xmlns:a16="http://schemas.microsoft.com/office/drawing/2014/main" id="{3DA30386-B8C0-4D31-90AE-D3FFE636AB6A}"/>
                      </a:ext>
                    </a:extLst>
                  </p:cNvPr>
                  <p:cNvSpPr/>
                  <p:nvPr/>
                </p:nvSpPr>
                <p:spPr>
                  <a:xfrm>
                    <a:off x="4985385" y="1674495"/>
                    <a:ext cx="376237" cy="371475"/>
                  </a:xfrm>
                  <a:custGeom>
                    <a:avLst/>
                    <a:gdLst>
                      <a:gd name="connsiteX0" fmla="*/ 0 w 376237"/>
                      <a:gd name="connsiteY0" fmla="*/ 0 h 371475"/>
                      <a:gd name="connsiteX1" fmla="*/ 376237 w 376237"/>
                      <a:gd name="connsiteY1" fmla="*/ 0 h 371475"/>
                      <a:gd name="connsiteX2" fmla="*/ 376237 w 376237"/>
                      <a:gd name="connsiteY2" fmla="*/ 371475 h 371475"/>
                      <a:gd name="connsiteX3" fmla="*/ 0 w 376237"/>
                      <a:gd name="connsiteY3" fmla="*/ 371475 h 3714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6237" h="371475">
                        <a:moveTo>
                          <a:pt x="0" y="0"/>
                        </a:moveTo>
                        <a:lnTo>
                          <a:pt x="376237" y="0"/>
                        </a:lnTo>
                        <a:lnTo>
                          <a:pt x="376237" y="371475"/>
                        </a:lnTo>
                        <a:lnTo>
                          <a:pt x="0" y="371475"/>
                        </a:lnTo>
                        <a:close/>
                      </a:path>
                    </a:pathLst>
                  </a:custGeom>
                  <a:solidFill>
                    <a:srgbClr val="9E2A2A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pc="-40"/>
                  </a:p>
                </p:txBody>
              </p:sp>
              <p:sp>
                <p:nvSpPr>
                  <p:cNvPr id="58" name="Freeform: Shape 57">
                    <a:extLst>
                      <a:ext uri="{FF2B5EF4-FFF2-40B4-BE49-F238E27FC236}">
                        <a16:creationId xmlns:a16="http://schemas.microsoft.com/office/drawing/2014/main" id="{34BE72DF-E9EF-4716-8CA1-FDD0AC64C842}"/>
                      </a:ext>
                    </a:extLst>
                  </p:cNvPr>
                  <p:cNvSpPr/>
                  <p:nvPr/>
                </p:nvSpPr>
                <p:spPr>
                  <a:xfrm>
                    <a:off x="4931092" y="1491615"/>
                    <a:ext cx="484822" cy="30480"/>
                  </a:xfrm>
                  <a:custGeom>
                    <a:avLst/>
                    <a:gdLst>
                      <a:gd name="connsiteX0" fmla="*/ 0 w 484822"/>
                      <a:gd name="connsiteY0" fmla="*/ 0 h 30480"/>
                      <a:gd name="connsiteX1" fmla="*/ 484822 w 484822"/>
                      <a:gd name="connsiteY1" fmla="*/ 0 h 30480"/>
                      <a:gd name="connsiteX2" fmla="*/ 484822 w 484822"/>
                      <a:gd name="connsiteY2" fmla="*/ 30480 h 30480"/>
                      <a:gd name="connsiteX3" fmla="*/ 0 w 484822"/>
                      <a:gd name="connsiteY3" fmla="*/ 30480 h 304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84822" h="30480">
                        <a:moveTo>
                          <a:pt x="0" y="0"/>
                        </a:moveTo>
                        <a:lnTo>
                          <a:pt x="484822" y="0"/>
                        </a:lnTo>
                        <a:lnTo>
                          <a:pt x="484822" y="30480"/>
                        </a:lnTo>
                        <a:lnTo>
                          <a:pt x="0" y="30480"/>
                        </a:lnTo>
                        <a:close/>
                      </a:path>
                    </a:pathLst>
                  </a:custGeom>
                  <a:solidFill>
                    <a:srgbClr val="DB9C3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pc="-40"/>
                  </a:p>
                </p:txBody>
              </p:sp>
              <p:sp>
                <p:nvSpPr>
                  <p:cNvPr id="59" name="Freeform: Shape 58">
                    <a:extLst>
                      <a:ext uri="{FF2B5EF4-FFF2-40B4-BE49-F238E27FC236}">
                        <a16:creationId xmlns:a16="http://schemas.microsoft.com/office/drawing/2014/main" id="{02572A29-4DDA-4957-94F4-16C34CCE8FFC}"/>
                      </a:ext>
                    </a:extLst>
                  </p:cNvPr>
                  <p:cNvSpPr/>
                  <p:nvPr/>
                </p:nvSpPr>
                <p:spPr>
                  <a:xfrm>
                    <a:off x="4894897" y="1320165"/>
                    <a:ext cx="557212" cy="171450"/>
                  </a:xfrm>
                  <a:custGeom>
                    <a:avLst/>
                    <a:gdLst>
                      <a:gd name="connsiteX0" fmla="*/ 0 w 557212"/>
                      <a:gd name="connsiteY0" fmla="*/ 0 h 171450"/>
                      <a:gd name="connsiteX1" fmla="*/ 557212 w 557212"/>
                      <a:gd name="connsiteY1" fmla="*/ 0 h 171450"/>
                      <a:gd name="connsiteX2" fmla="*/ 557212 w 557212"/>
                      <a:gd name="connsiteY2" fmla="*/ 171450 h 171450"/>
                      <a:gd name="connsiteX3" fmla="*/ 0 w 557212"/>
                      <a:gd name="connsiteY3" fmla="*/ 171450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7212" h="171450">
                        <a:moveTo>
                          <a:pt x="0" y="0"/>
                        </a:moveTo>
                        <a:lnTo>
                          <a:pt x="557212" y="0"/>
                        </a:lnTo>
                        <a:lnTo>
                          <a:pt x="557212" y="171450"/>
                        </a:lnTo>
                        <a:lnTo>
                          <a:pt x="0" y="171450"/>
                        </a:lnTo>
                        <a:close/>
                      </a:path>
                    </a:pathLst>
                  </a:custGeom>
                  <a:solidFill>
                    <a:srgbClr val="E5C26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pc="-40"/>
                  </a:p>
                </p:txBody>
              </p:sp>
              <p:sp>
                <p:nvSpPr>
                  <p:cNvPr id="60" name="Freeform: Shape 59">
                    <a:extLst>
                      <a:ext uri="{FF2B5EF4-FFF2-40B4-BE49-F238E27FC236}">
                        <a16:creationId xmlns:a16="http://schemas.microsoft.com/office/drawing/2014/main" id="{5DB2EAF4-0C84-48AE-A958-A05C891935A2}"/>
                      </a:ext>
                    </a:extLst>
                  </p:cNvPr>
                  <p:cNvSpPr/>
                  <p:nvPr/>
                </p:nvSpPr>
                <p:spPr>
                  <a:xfrm>
                    <a:off x="4261485" y="2045970"/>
                    <a:ext cx="1153477" cy="85725"/>
                  </a:xfrm>
                  <a:custGeom>
                    <a:avLst/>
                    <a:gdLst>
                      <a:gd name="connsiteX0" fmla="*/ 0 w 1153477"/>
                      <a:gd name="connsiteY0" fmla="*/ 0 h 85725"/>
                      <a:gd name="connsiteX1" fmla="*/ 1153478 w 1153477"/>
                      <a:gd name="connsiteY1" fmla="*/ 0 h 85725"/>
                      <a:gd name="connsiteX2" fmla="*/ 1153478 w 1153477"/>
                      <a:gd name="connsiteY2" fmla="*/ 85725 h 85725"/>
                      <a:gd name="connsiteX3" fmla="*/ 0 w 1153477"/>
                      <a:gd name="connsiteY3" fmla="*/ 85725 h 857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53477" h="85725">
                        <a:moveTo>
                          <a:pt x="0" y="0"/>
                        </a:moveTo>
                        <a:lnTo>
                          <a:pt x="1153478" y="0"/>
                        </a:lnTo>
                        <a:lnTo>
                          <a:pt x="1153478" y="85725"/>
                        </a:lnTo>
                        <a:lnTo>
                          <a:pt x="0" y="85725"/>
                        </a:lnTo>
                        <a:close/>
                      </a:path>
                    </a:pathLst>
                  </a:custGeom>
                  <a:solidFill>
                    <a:srgbClr val="DB9C3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pc="-40"/>
                  </a:p>
                </p:txBody>
              </p:sp>
              <p:sp>
                <p:nvSpPr>
                  <p:cNvPr id="61" name="Freeform: Shape 60">
                    <a:extLst>
                      <a:ext uri="{FF2B5EF4-FFF2-40B4-BE49-F238E27FC236}">
                        <a16:creationId xmlns:a16="http://schemas.microsoft.com/office/drawing/2014/main" id="{E6DBE1A3-E314-413E-8445-681335B5B99F}"/>
                      </a:ext>
                    </a:extLst>
                  </p:cNvPr>
                  <p:cNvSpPr/>
                  <p:nvPr/>
                </p:nvSpPr>
                <p:spPr>
                  <a:xfrm>
                    <a:off x="5064442" y="1597342"/>
                    <a:ext cx="210502" cy="231457"/>
                  </a:xfrm>
                  <a:custGeom>
                    <a:avLst/>
                    <a:gdLst>
                      <a:gd name="connsiteX0" fmla="*/ 0 w 210502"/>
                      <a:gd name="connsiteY0" fmla="*/ 0 h 231457"/>
                      <a:gd name="connsiteX1" fmla="*/ 210503 w 210502"/>
                      <a:gd name="connsiteY1" fmla="*/ 0 h 231457"/>
                      <a:gd name="connsiteX2" fmla="*/ 210503 w 210502"/>
                      <a:gd name="connsiteY2" fmla="*/ 231458 h 231457"/>
                      <a:gd name="connsiteX3" fmla="*/ 0 w 210502"/>
                      <a:gd name="connsiteY3" fmla="*/ 231458 h 2314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0502" h="231457">
                        <a:moveTo>
                          <a:pt x="0" y="0"/>
                        </a:moveTo>
                        <a:lnTo>
                          <a:pt x="210503" y="0"/>
                        </a:lnTo>
                        <a:lnTo>
                          <a:pt x="210503" y="231458"/>
                        </a:lnTo>
                        <a:lnTo>
                          <a:pt x="0" y="23145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pc="-40"/>
                  </a:p>
                </p:txBody>
              </p:sp>
              <p:sp>
                <p:nvSpPr>
                  <p:cNvPr id="62" name="Freeform: Shape 61">
                    <a:extLst>
                      <a:ext uri="{FF2B5EF4-FFF2-40B4-BE49-F238E27FC236}">
                        <a16:creationId xmlns:a16="http://schemas.microsoft.com/office/drawing/2014/main" id="{1FE24C58-8549-4FA3-9A1E-0BCA3B01C026}"/>
                      </a:ext>
                    </a:extLst>
                  </p:cNvPr>
                  <p:cNvSpPr/>
                  <p:nvPr/>
                </p:nvSpPr>
                <p:spPr>
                  <a:xfrm>
                    <a:off x="4311967" y="1993582"/>
                    <a:ext cx="673417" cy="52387"/>
                  </a:xfrm>
                  <a:custGeom>
                    <a:avLst/>
                    <a:gdLst>
                      <a:gd name="connsiteX0" fmla="*/ 0 w 673417"/>
                      <a:gd name="connsiteY0" fmla="*/ 0 h 52387"/>
                      <a:gd name="connsiteX1" fmla="*/ 673417 w 673417"/>
                      <a:gd name="connsiteY1" fmla="*/ 0 h 52387"/>
                      <a:gd name="connsiteX2" fmla="*/ 673417 w 673417"/>
                      <a:gd name="connsiteY2" fmla="*/ 52388 h 52387"/>
                      <a:gd name="connsiteX3" fmla="*/ 0 w 673417"/>
                      <a:gd name="connsiteY3" fmla="*/ 52388 h 523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73417" h="52387">
                        <a:moveTo>
                          <a:pt x="0" y="0"/>
                        </a:moveTo>
                        <a:lnTo>
                          <a:pt x="673417" y="0"/>
                        </a:lnTo>
                        <a:lnTo>
                          <a:pt x="673417" y="52388"/>
                        </a:lnTo>
                        <a:lnTo>
                          <a:pt x="0" y="52388"/>
                        </a:lnTo>
                        <a:close/>
                      </a:path>
                    </a:pathLst>
                  </a:custGeom>
                  <a:solidFill>
                    <a:srgbClr val="9E2A2A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pc="-40"/>
                  </a:p>
                </p:txBody>
              </p:sp>
              <p:grpSp>
                <p:nvGrpSpPr>
                  <p:cNvPr id="63" name="Graphic 1">
                    <a:extLst>
                      <a:ext uri="{FF2B5EF4-FFF2-40B4-BE49-F238E27FC236}">
                        <a16:creationId xmlns:a16="http://schemas.microsoft.com/office/drawing/2014/main" id="{5A6E3200-A263-4F24-B15E-3ECE2E6069D4}"/>
                      </a:ext>
                    </a:extLst>
                  </p:cNvPr>
                  <p:cNvGrpSpPr/>
                  <p:nvPr/>
                </p:nvGrpSpPr>
                <p:grpSpPr>
                  <a:xfrm>
                    <a:off x="5064442" y="2025967"/>
                    <a:ext cx="270509" cy="270509"/>
                    <a:chOff x="5064442" y="2025967"/>
                    <a:chExt cx="270509" cy="270509"/>
                  </a:xfrm>
                </p:grpSpPr>
                <p:sp>
                  <p:nvSpPr>
                    <p:cNvPr id="64" name="Freeform: Shape 63">
                      <a:extLst>
                        <a:ext uri="{FF2B5EF4-FFF2-40B4-BE49-F238E27FC236}">
                          <a16:creationId xmlns:a16="http://schemas.microsoft.com/office/drawing/2014/main" id="{6BE888DB-BBD6-4917-A157-DC5FF3E2A4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64442" y="2025967"/>
                      <a:ext cx="270509" cy="270509"/>
                    </a:xfrm>
                    <a:custGeom>
                      <a:avLst/>
                      <a:gdLst>
                        <a:gd name="connsiteX0" fmla="*/ 270510 w 270509"/>
                        <a:gd name="connsiteY0" fmla="*/ 135255 h 270509"/>
                        <a:gd name="connsiteX1" fmla="*/ 135255 w 270509"/>
                        <a:gd name="connsiteY1" fmla="*/ 270510 h 270509"/>
                        <a:gd name="connsiteX2" fmla="*/ 0 w 270509"/>
                        <a:gd name="connsiteY2" fmla="*/ 135255 h 270509"/>
                        <a:gd name="connsiteX3" fmla="*/ 135255 w 270509"/>
                        <a:gd name="connsiteY3" fmla="*/ 0 h 270509"/>
                        <a:gd name="connsiteX4" fmla="*/ 270510 w 270509"/>
                        <a:gd name="connsiteY4" fmla="*/ 135255 h 2705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70509" h="270509">
                          <a:moveTo>
                            <a:pt x="270510" y="135255"/>
                          </a:moveTo>
                          <a:cubicBezTo>
                            <a:pt x="270510" y="209954"/>
                            <a:pt x="209954" y="270510"/>
                            <a:pt x="135255" y="270510"/>
                          </a:cubicBezTo>
                          <a:cubicBezTo>
                            <a:pt x="60556" y="270510"/>
                            <a:pt x="0" y="209954"/>
                            <a:pt x="0" y="135255"/>
                          </a:cubicBezTo>
                          <a:cubicBezTo>
                            <a:pt x="0" y="60556"/>
                            <a:pt x="60556" y="0"/>
                            <a:pt x="135255" y="0"/>
                          </a:cubicBezTo>
                          <a:cubicBezTo>
                            <a:pt x="209954" y="0"/>
                            <a:pt x="270510" y="60556"/>
                            <a:pt x="270510" y="135255"/>
                          </a:cubicBezTo>
                          <a:close/>
                        </a:path>
                      </a:pathLst>
                    </a:custGeom>
                    <a:solidFill>
                      <a:srgbClr val="4E2D29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pc="-40"/>
                    </a:p>
                  </p:txBody>
                </p:sp>
                <p:sp>
                  <p:nvSpPr>
                    <p:cNvPr id="65" name="Freeform: Shape 64">
                      <a:extLst>
                        <a:ext uri="{FF2B5EF4-FFF2-40B4-BE49-F238E27FC236}">
                          <a16:creationId xmlns:a16="http://schemas.microsoft.com/office/drawing/2014/main" id="{1062EB3D-0BE8-46F1-B993-78EFDE8E75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5405" y="2106930"/>
                      <a:ext cx="108584" cy="108585"/>
                    </a:xfrm>
                    <a:custGeom>
                      <a:avLst/>
                      <a:gdLst>
                        <a:gd name="connsiteX0" fmla="*/ 108585 w 108584"/>
                        <a:gd name="connsiteY0" fmla="*/ 54293 h 108585"/>
                        <a:gd name="connsiteX1" fmla="*/ 54293 w 108584"/>
                        <a:gd name="connsiteY1" fmla="*/ 108585 h 108585"/>
                        <a:gd name="connsiteX2" fmla="*/ 0 w 108584"/>
                        <a:gd name="connsiteY2" fmla="*/ 54293 h 108585"/>
                        <a:gd name="connsiteX3" fmla="*/ 54293 w 108584"/>
                        <a:gd name="connsiteY3" fmla="*/ 0 h 108585"/>
                        <a:gd name="connsiteX4" fmla="*/ 108585 w 108584"/>
                        <a:gd name="connsiteY4" fmla="*/ 54293 h 1085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8584" h="108585">
                          <a:moveTo>
                            <a:pt x="108585" y="54293"/>
                          </a:moveTo>
                          <a:cubicBezTo>
                            <a:pt x="108585" y="84277"/>
                            <a:pt x="84278" y="108585"/>
                            <a:pt x="54293" y="108585"/>
                          </a:cubicBezTo>
                          <a:cubicBezTo>
                            <a:pt x="24308" y="108585"/>
                            <a:pt x="0" y="84277"/>
                            <a:pt x="0" y="54293"/>
                          </a:cubicBezTo>
                          <a:cubicBezTo>
                            <a:pt x="0" y="24308"/>
                            <a:pt x="24308" y="0"/>
                            <a:pt x="54293" y="0"/>
                          </a:cubicBezTo>
                          <a:cubicBezTo>
                            <a:pt x="84278" y="0"/>
                            <a:pt x="108585" y="24308"/>
                            <a:pt x="108585" y="54293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pc="-40"/>
                    </a:p>
                  </p:txBody>
                </p:sp>
                <p:sp>
                  <p:nvSpPr>
                    <p:cNvPr id="66" name="Freeform: Shape 65">
                      <a:extLst>
                        <a:ext uri="{FF2B5EF4-FFF2-40B4-BE49-F238E27FC236}">
                          <a16:creationId xmlns:a16="http://schemas.microsoft.com/office/drawing/2014/main" id="{6911E4F3-FBBC-4CEC-A134-53F6271936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01602" y="2046922"/>
                      <a:ext cx="110489" cy="109537"/>
                    </a:xfrm>
                    <a:custGeom>
                      <a:avLst/>
                      <a:gdLst>
                        <a:gd name="connsiteX0" fmla="*/ 100965 w 110489"/>
                        <a:gd name="connsiteY0" fmla="*/ 109538 h 109537"/>
                        <a:gd name="connsiteX1" fmla="*/ 92392 w 110489"/>
                        <a:gd name="connsiteY1" fmla="*/ 100965 h 109537"/>
                        <a:gd name="connsiteX2" fmla="*/ 8572 w 110489"/>
                        <a:gd name="connsiteY2" fmla="*/ 17145 h 109537"/>
                        <a:gd name="connsiteX3" fmla="*/ 0 w 110489"/>
                        <a:gd name="connsiteY3" fmla="*/ 8573 h 109537"/>
                        <a:gd name="connsiteX4" fmla="*/ 8572 w 110489"/>
                        <a:gd name="connsiteY4" fmla="*/ 0 h 109537"/>
                        <a:gd name="connsiteX5" fmla="*/ 110490 w 110489"/>
                        <a:gd name="connsiteY5" fmla="*/ 100965 h 109537"/>
                        <a:gd name="connsiteX6" fmla="*/ 100965 w 110489"/>
                        <a:gd name="connsiteY6" fmla="*/ 109538 h 1095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10489" h="109537">
                          <a:moveTo>
                            <a:pt x="100965" y="109538"/>
                          </a:moveTo>
                          <a:cubicBezTo>
                            <a:pt x="96202" y="109538"/>
                            <a:pt x="92392" y="105727"/>
                            <a:pt x="92392" y="100965"/>
                          </a:cubicBezTo>
                          <a:cubicBezTo>
                            <a:pt x="92392" y="54292"/>
                            <a:pt x="54292" y="17145"/>
                            <a:pt x="8572" y="17145"/>
                          </a:cubicBezTo>
                          <a:cubicBezTo>
                            <a:pt x="3810" y="17145"/>
                            <a:pt x="0" y="13335"/>
                            <a:pt x="0" y="8573"/>
                          </a:cubicBezTo>
                          <a:cubicBezTo>
                            <a:pt x="0" y="3810"/>
                            <a:pt x="3810" y="0"/>
                            <a:pt x="8572" y="0"/>
                          </a:cubicBezTo>
                          <a:cubicBezTo>
                            <a:pt x="64770" y="0"/>
                            <a:pt x="110490" y="45720"/>
                            <a:pt x="110490" y="100965"/>
                          </a:cubicBezTo>
                          <a:cubicBezTo>
                            <a:pt x="110490" y="105727"/>
                            <a:pt x="105727" y="109538"/>
                            <a:pt x="100965" y="109538"/>
                          </a:cubicBezTo>
                          <a:close/>
                        </a:path>
                      </a:pathLst>
                    </a:custGeom>
                    <a:solidFill>
                      <a:srgbClr val="8C5D4B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pc="-40"/>
                    </a:p>
                  </p:txBody>
                </p:sp>
                <p:sp>
                  <p:nvSpPr>
                    <p:cNvPr id="67" name="Freeform: Shape 66">
                      <a:extLst>
                        <a:ext uri="{FF2B5EF4-FFF2-40B4-BE49-F238E27FC236}">
                          <a16:creationId xmlns:a16="http://schemas.microsoft.com/office/drawing/2014/main" id="{CBED0315-B5FE-49A3-BA8C-E27691805B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89232" y="2168842"/>
                      <a:ext cx="19050" cy="19050"/>
                    </a:xfrm>
                    <a:custGeom>
                      <a:avLst/>
                      <a:gdLst>
                        <a:gd name="connsiteX0" fmla="*/ 19050 w 19050"/>
                        <a:gd name="connsiteY0" fmla="*/ 9525 h 19050"/>
                        <a:gd name="connsiteX1" fmla="*/ 9525 w 19050"/>
                        <a:gd name="connsiteY1" fmla="*/ 19050 h 19050"/>
                        <a:gd name="connsiteX2" fmla="*/ 0 w 19050"/>
                        <a:gd name="connsiteY2" fmla="*/ 9525 h 19050"/>
                        <a:gd name="connsiteX3" fmla="*/ 9525 w 19050"/>
                        <a:gd name="connsiteY3" fmla="*/ 0 h 19050"/>
                        <a:gd name="connsiteX4" fmla="*/ 19050 w 19050"/>
                        <a:gd name="connsiteY4" fmla="*/ 9525 h 190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9050" h="19050">
                          <a:moveTo>
                            <a:pt x="19050" y="9525"/>
                          </a:moveTo>
                          <a:cubicBezTo>
                            <a:pt x="19050" y="14785"/>
                            <a:pt x="14786" y="19050"/>
                            <a:pt x="9525" y="19050"/>
                          </a:cubicBezTo>
                          <a:cubicBezTo>
                            <a:pt x="4264" y="19050"/>
                            <a:pt x="0" y="14785"/>
                            <a:pt x="0" y="9525"/>
                          </a:cubicBezTo>
                          <a:cubicBezTo>
                            <a:pt x="0" y="4264"/>
                            <a:pt x="4264" y="0"/>
                            <a:pt x="9525" y="0"/>
                          </a:cubicBezTo>
                          <a:cubicBezTo>
                            <a:pt x="14786" y="0"/>
                            <a:pt x="19050" y="4264"/>
                            <a:pt x="19050" y="9525"/>
                          </a:cubicBezTo>
                          <a:close/>
                        </a:path>
                      </a:pathLst>
                    </a:custGeom>
                    <a:solidFill>
                      <a:srgbClr val="8C5D4B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pc="-40"/>
                    </a:p>
                  </p:txBody>
                </p:sp>
              </p:grpSp>
              <p:grpSp>
                <p:nvGrpSpPr>
                  <p:cNvPr id="68" name="Graphic 1">
                    <a:extLst>
                      <a:ext uri="{FF2B5EF4-FFF2-40B4-BE49-F238E27FC236}">
                        <a16:creationId xmlns:a16="http://schemas.microsoft.com/office/drawing/2014/main" id="{2832F5DB-6EA0-46E9-95DC-92D2F6B256DC}"/>
                      </a:ext>
                    </a:extLst>
                  </p:cNvPr>
                  <p:cNvGrpSpPr/>
                  <p:nvPr/>
                </p:nvGrpSpPr>
                <p:grpSpPr>
                  <a:xfrm>
                    <a:off x="4783455" y="2025967"/>
                    <a:ext cx="270509" cy="270509"/>
                    <a:chOff x="4783455" y="2025967"/>
                    <a:chExt cx="270509" cy="270509"/>
                  </a:xfrm>
                </p:grpSpPr>
                <p:sp>
                  <p:nvSpPr>
                    <p:cNvPr id="69" name="Freeform: Shape 68">
                      <a:extLst>
                        <a:ext uri="{FF2B5EF4-FFF2-40B4-BE49-F238E27FC236}">
                          <a16:creationId xmlns:a16="http://schemas.microsoft.com/office/drawing/2014/main" id="{ABE8E714-7563-4959-9EF4-AEBB3CAA17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83455" y="2025967"/>
                      <a:ext cx="270509" cy="270509"/>
                    </a:xfrm>
                    <a:custGeom>
                      <a:avLst/>
                      <a:gdLst>
                        <a:gd name="connsiteX0" fmla="*/ 270510 w 270509"/>
                        <a:gd name="connsiteY0" fmla="*/ 135255 h 270509"/>
                        <a:gd name="connsiteX1" fmla="*/ 135255 w 270509"/>
                        <a:gd name="connsiteY1" fmla="*/ 270510 h 270509"/>
                        <a:gd name="connsiteX2" fmla="*/ 0 w 270509"/>
                        <a:gd name="connsiteY2" fmla="*/ 135255 h 270509"/>
                        <a:gd name="connsiteX3" fmla="*/ 135255 w 270509"/>
                        <a:gd name="connsiteY3" fmla="*/ 0 h 270509"/>
                        <a:gd name="connsiteX4" fmla="*/ 270510 w 270509"/>
                        <a:gd name="connsiteY4" fmla="*/ 135255 h 2705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70509" h="270509">
                          <a:moveTo>
                            <a:pt x="270510" y="135255"/>
                          </a:moveTo>
                          <a:cubicBezTo>
                            <a:pt x="270510" y="209954"/>
                            <a:pt x="209954" y="270510"/>
                            <a:pt x="135255" y="270510"/>
                          </a:cubicBezTo>
                          <a:cubicBezTo>
                            <a:pt x="60556" y="270510"/>
                            <a:pt x="0" y="209954"/>
                            <a:pt x="0" y="135255"/>
                          </a:cubicBezTo>
                          <a:cubicBezTo>
                            <a:pt x="0" y="60556"/>
                            <a:pt x="60556" y="0"/>
                            <a:pt x="135255" y="0"/>
                          </a:cubicBezTo>
                          <a:cubicBezTo>
                            <a:pt x="209954" y="0"/>
                            <a:pt x="270510" y="60556"/>
                            <a:pt x="270510" y="135255"/>
                          </a:cubicBezTo>
                          <a:close/>
                        </a:path>
                      </a:pathLst>
                    </a:custGeom>
                    <a:solidFill>
                      <a:srgbClr val="4E2D29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pc="-40"/>
                    </a:p>
                  </p:txBody>
                </p:sp>
                <p:sp>
                  <p:nvSpPr>
                    <p:cNvPr id="70" name="Freeform: Shape 69">
                      <a:extLst>
                        <a:ext uri="{FF2B5EF4-FFF2-40B4-BE49-F238E27FC236}">
                          <a16:creationId xmlns:a16="http://schemas.microsoft.com/office/drawing/2014/main" id="{C67AAC46-EEC2-4EA3-A734-C5F8D88361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64417" y="2106930"/>
                      <a:ext cx="108584" cy="108585"/>
                    </a:xfrm>
                    <a:custGeom>
                      <a:avLst/>
                      <a:gdLst>
                        <a:gd name="connsiteX0" fmla="*/ 108585 w 108584"/>
                        <a:gd name="connsiteY0" fmla="*/ 54293 h 108585"/>
                        <a:gd name="connsiteX1" fmla="*/ 54293 w 108584"/>
                        <a:gd name="connsiteY1" fmla="*/ 108585 h 108585"/>
                        <a:gd name="connsiteX2" fmla="*/ 0 w 108584"/>
                        <a:gd name="connsiteY2" fmla="*/ 54293 h 108585"/>
                        <a:gd name="connsiteX3" fmla="*/ 54293 w 108584"/>
                        <a:gd name="connsiteY3" fmla="*/ 0 h 108585"/>
                        <a:gd name="connsiteX4" fmla="*/ 108585 w 108584"/>
                        <a:gd name="connsiteY4" fmla="*/ 54293 h 1085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8584" h="108585">
                          <a:moveTo>
                            <a:pt x="108585" y="54293"/>
                          </a:moveTo>
                          <a:cubicBezTo>
                            <a:pt x="108585" y="84277"/>
                            <a:pt x="84278" y="108585"/>
                            <a:pt x="54293" y="108585"/>
                          </a:cubicBezTo>
                          <a:cubicBezTo>
                            <a:pt x="24308" y="108585"/>
                            <a:pt x="0" y="84277"/>
                            <a:pt x="0" y="54293"/>
                          </a:cubicBezTo>
                          <a:cubicBezTo>
                            <a:pt x="0" y="24308"/>
                            <a:pt x="24308" y="0"/>
                            <a:pt x="54293" y="0"/>
                          </a:cubicBezTo>
                          <a:cubicBezTo>
                            <a:pt x="84278" y="0"/>
                            <a:pt x="108585" y="24308"/>
                            <a:pt x="108585" y="54293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pc="-40"/>
                    </a:p>
                  </p:txBody>
                </p:sp>
                <p:sp>
                  <p:nvSpPr>
                    <p:cNvPr id="71" name="Freeform: Shape 70">
                      <a:extLst>
                        <a:ext uri="{FF2B5EF4-FFF2-40B4-BE49-F238E27FC236}">
                          <a16:creationId xmlns:a16="http://schemas.microsoft.com/office/drawing/2014/main" id="{4B6D1394-B1D8-49FB-A9B3-6502B3751E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20614" y="2046922"/>
                      <a:ext cx="110489" cy="109537"/>
                    </a:xfrm>
                    <a:custGeom>
                      <a:avLst/>
                      <a:gdLst>
                        <a:gd name="connsiteX0" fmla="*/ 100965 w 110489"/>
                        <a:gd name="connsiteY0" fmla="*/ 109538 h 109537"/>
                        <a:gd name="connsiteX1" fmla="*/ 92393 w 110489"/>
                        <a:gd name="connsiteY1" fmla="*/ 100965 h 109537"/>
                        <a:gd name="connsiteX2" fmla="*/ 8573 w 110489"/>
                        <a:gd name="connsiteY2" fmla="*/ 17145 h 109537"/>
                        <a:gd name="connsiteX3" fmla="*/ 0 w 110489"/>
                        <a:gd name="connsiteY3" fmla="*/ 8573 h 109537"/>
                        <a:gd name="connsiteX4" fmla="*/ 8573 w 110489"/>
                        <a:gd name="connsiteY4" fmla="*/ 0 h 109537"/>
                        <a:gd name="connsiteX5" fmla="*/ 110490 w 110489"/>
                        <a:gd name="connsiteY5" fmla="*/ 100965 h 109537"/>
                        <a:gd name="connsiteX6" fmla="*/ 100965 w 110489"/>
                        <a:gd name="connsiteY6" fmla="*/ 109538 h 1095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10489" h="109537">
                          <a:moveTo>
                            <a:pt x="100965" y="109538"/>
                          </a:moveTo>
                          <a:cubicBezTo>
                            <a:pt x="96202" y="109538"/>
                            <a:pt x="92393" y="105727"/>
                            <a:pt x="92393" y="100965"/>
                          </a:cubicBezTo>
                          <a:cubicBezTo>
                            <a:pt x="92393" y="54292"/>
                            <a:pt x="54293" y="17145"/>
                            <a:pt x="8573" y="17145"/>
                          </a:cubicBezTo>
                          <a:cubicBezTo>
                            <a:pt x="3810" y="17145"/>
                            <a:pt x="0" y="13335"/>
                            <a:pt x="0" y="8573"/>
                          </a:cubicBezTo>
                          <a:cubicBezTo>
                            <a:pt x="0" y="3810"/>
                            <a:pt x="3810" y="0"/>
                            <a:pt x="8573" y="0"/>
                          </a:cubicBezTo>
                          <a:cubicBezTo>
                            <a:pt x="64770" y="0"/>
                            <a:pt x="110490" y="45720"/>
                            <a:pt x="110490" y="100965"/>
                          </a:cubicBezTo>
                          <a:cubicBezTo>
                            <a:pt x="109538" y="105727"/>
                            <a:pt x="105727" y="109538"/>
                            <a:pt x="100965" y="109538"/>
                          </a:cubicBezTo>
                          <a:close/>
                        </a:path>
                      </a:pathLst>
                    </a:custGeom>
                    <a:solidFill>
                      <a:srgbClr val="8C5D4B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pc="-40"/>
                    </a:p>
                  </p:txBody>
                </p:sp>
                <p:sp>
                  <p:nvSpPr>
                    <p:cNvPr id="72" name="Freeform: Shape 71">
                      <a:extLst>
                        <a:ext uri="{FF2B5EF4-FFF2-40B4-BE49-F238E27FC236}">
                          <a16:creationId xmlns:a16="http://schemas.microsoft.com/office/drawing/2014/main" id="{4737E40E-12F1-4607-971E-498E34D34B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08245" y="2168842"/>
                      <a:ext cx="19050" cy="19050"/>
                    </a:xfrm>
                    <a:custGeom>
                      <a:avLst/>
                      <a:gdLst>
                        <a:gd name="connsiteX0" fmla="*/ 19050 w 19050"/>
                        <a:gd name="connsiteY0" fmla="*/ 9525 h 19050"/>
                        <a:gd name="connsiteX1" fmla="*/ 9525 w 19050"/>
                        <a:gd name="connsiteY1" fmla="*/ 19050 h 19050"/>
                        <a:gd name="connsiteX2" fmla="*/ 0 w 19050"/>
                        <a:gd name="connsiteY2" fmla="*/ 9525 h 19050"/>
                        <a:gd name="connsiteX3" fmla="*/ 9525 w 19050"/>
                        <a:gd name="connsiteY3" fmla="*/ 0 h 19050"/>
                        <a:gd name="connsiteX4" fmla="*/ 19050 w 19050"/>
                        <a:gd name="connsiteY4" fmla="*/ 9525 h 190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9050" h="19050">
                          <a:moveTo>
                            <a:pt x="19050" y="9525"/>
                          </a:moveTo>
                          <a:cubicBezTo>
                            <a:pt x="19050" y="14785"/>
                            <a:pt x="14786" y="19050"/>
                            <a:pt x="9525" y="19050"/>
                          </a:cubicBezTo>
                          <a:cubicBezTo>
                            <a:pt x="4264" y="19050"/>
                            <a:pt x="0" y="14785"/>
                            <a:pt x="0" y="9525"/>
                          </a:cubicBezTo>
                          <a:cubicBezTo>
                            <a:pt x="0" y="4264"/>
                            <a:pt x="4264" y="0"/>
                            <a:pt x="9525" y="0"/>
                          </a:cubicBezTo>
                          <a:cubicBezTo>
                            <a:pt x="14786" y="0"/>
                            <a:pt x="19050" y="4264"/>
                            <a:pt x="19050" y="9525"/>
                          </a:cubicBezTo>
                          <a:close/>
                        </a:path>
                      </a:pathLst>
                    </a:custGeom>
                    <a:solidFill>
                      <a:srgbClr val="8C5D4B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pc="-40"/>
                    </a:p>
                  </p:txBody>
                </p:sp>
              </p:grpSp>
              <p:grpSp>
                <p:nvGrpSpPr>
                  <p:cNvPr id="73" name="Graphic 1">
                    <a:extLst>
                      <a:ext uri="{FF2B5EF4-FFF2-40B4-BE49-F238E27FC236}">
                        <a16:creationId xmlns:a16="http://schemas.microsoft.com/office/drawing/2014/main" id="{9B9EF40E-73AC-4BD0-AB9C-1AB6AD4BF185}"/>
                      </a:ext>
                    </a:extLst>
                  </p:cNvPr>
                  <p:cNvGrpSpPr/>
                  <p:nvPr/>
                </p:nvGrpSpPr>
                <p:grpSpPr>
                  <a:xfrm>
                    <a:off x="4378642" y="2025967"/>
                    <a:ext cx="270510" cy="270509"/>
                    <a:chOff x="4378642" y="2025967"/>
                    <a:chExt cx="270510" cy="270509"/>
                  </a:xfrm>
                </p:grpSpPr>
                <p:sp>
                  <p:nvSpPr>
                    <p:cNvPr id="74" name="Freeform: Shape 73">
                      <a:extLst>
                        <a:ext uri="{FF2B5EF4-FFF2-40B4-BE49-F238E27FC236}">
                          <a16:creationId xmlns:a16="http://schemas.microsoft.com/office/drawing/2014/main" id="{31DF7ECD-8FFC-40CA-B15D-BADEDE1E78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78642" y="2025967"/>
                      <a:ext cx="270510" cy="270509"/>
                    </a:xfrm>
                    <a:custGeom>
                      <a:avLst/>
                      <a:gdLst>
                        <a:gd name="connsiteX0" fmla="*/ 270510 w 270510"/>
                        <a:gd name="connsiteY0" fmla="*/ 135255 h 270509"/>
                        <a:gd name="connsiteX1" fmla="*/ 135255 w 270510"/>
                        <a:gd name="connsiteY1" fmla="*/ 270510 h 270509"/>
                        <a:gd name="connsiteX2" fmla="*/ 0 w 270510"/>
                        <a:gd name="connsiteY2" fmla="*/ 135255 h 270509"/>
                        <a:gd name="connsiteX3" fmla="*/ 135255 w 270510"/>
                        <a:gd name="connsiteY3" fmla="*/ 0 h 270509"/>
                        <a:gd name="connsiteX4" fmla="*/ 270510 w 270510"/>
                        <a:gd name="connsiteY4" fmla="*/ 135255 h 2705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70510" h="270509">
                          <a:moveTo>
                            <a:pt x="270510" y="135255"/>
                          </a:moveTo>
                          <a:cubicBezTo>
                            <a:pt x="270510" y="209954"/>
                            <a:pt x="209954" y="270510"/>
                            <a:pt x="135255" y="270510"/>
                          </a:cubicBezTo>
                          <a:cubicBezTo>
                            <a:pt x="60556" y="270510"/>
                            <a:pt x="0" y="209954"/>
                            <a:pt x="0" y="135255"/>
                          </a:cubicBezTo>
                          <a:cubicBezTo>
                            <a:pt x="0" y="60556"/>
                            <a:pt x="60556" y="0"/>
                            <a:pt x="135255" y="0"/>
                          </a:cubicBezTo>
                          <a:cubicBezTo>
                            <a:pt x="209954" y="0"/>
                            <a:pt x="270510" y="60556"/>
                            <a:pt x="270510" y="135255"/>
                          </a:cubicBezTo>
                          <a:close/>
                        </a:path>
                      </a:pathLst>
                    </a:custGeom>
                    <a:solidFill>
                      <a:srgbClr val="4E2D29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pc="-40"/>
                    </a:p>
                  </p:txBody>
                </p:sp>
                <p:sp>
                  <p:nvSpPr>
                    <p:cNvPr id="75" name="Freeform: Shape 74">
                      <a:extLst>
                        <a:ext uri="{FF2B5EF4-FFF2-40B4-BE49-F238E27FC236}">
                          <a16:creationId xmlns:a16="http://schemas.microsoft.com/office/drawing/2014/main" id="{7E9D97A6-29F2-4525-A2A8-69079147A4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59605" y="2106930"/>
                      <a:ext cx="108585" cy="108585"/>
                    </a:xfrm>
                    <a:custGeom>
                      <a:avLst/>
                      <a:gdLst>
                        <a:gd name="connsiteX0" fmla="*/ 108585 w 108585"/>
                        <a:gd name="connsiteY0" fmla="*/ 54293 h 108585"/>
                        <a:gd name="connsiteX1" fmla="*/ 54293 w 108585"/>
                        <a:gd name="connsiteY1" fmla="*/ 108585 h 108585"/>
                        <a:gd name="connsiteX2" fmla="*/ 0 w 108585"/>
                        <a:gd name="connsiteY2" fmla="*/ 54293 h 108585"/>
                        <a:gd name="connsiteX3" fmla="*/ 54293 w 108585"/>
                        <a:gd name="connsiteY3" fmla="*/ 0 h 108585"/>
                        <a:gd name="connsiteX4" fmla="*/ 108585 w 108585"/>
                        <a:gd name="connsiteY4" fmla="*/ 54293 h 1085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8585" h="108585">
                          <a:moveTo>
                            <a:pt x="108585" y="54293"/>
                          </a:moveTo>
                          <a:cubicBezTo>
                            <a:pt x="108585" y="84277"/>
                            <a:pt x="84277" y="108585"/>
                            <a:pt x="54293" y="108585"/>
                          </a:cubicBezTo>
                          <a:cubicBezTo>
                            <a:pt x="24308" y="108585"/>
                            <a:pt x="0" y="84277"/>
                            <a:pt x="0" y="54293"/>
                          </a:cubicBezTo>
                          <a:cubicBezTo>
                            <a:pt x="0" y="24308"/>
                            <a:pt x="24308" y="0"/>
                            <a:pt x="54293" y="0"/>
                          </a:cubicBezTo>
                          <a:cubicBezTo>
                            <a:pt x="84277" y="0"/>
                            <a:pt x="108585" y="24308"/>
                            <a:pt x="108585" y="54293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pc="-40"/>
                    </a:p>
                  </p:txBody>
                </p:sp>
                <p:sp>
                  <p:nvSpPr>
                    <p:cNvPr id="76" name="Freeform: Shape 75">
                      <a:extLst>
                        <a:ext uri="{FF2B5EF4-FFF2-40B4-BE49-F238E27FC236}">
                          <a16:creationId xmlns:a16="http://schemas.microsoft.com/office/drawing/2014/main" id="{DA794EC0-9C51-41DA-BE66-44AFB76456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15802" y="2046922"/>
                      <a:ext cx="110489" cy="109537"/>
                    </a:xfrm>
                    <a:custGeom>
                      <a:avLst/>
                      <a:gdLst>
                        <a:gd name="connsiteX0" fmla="*/ 100965 w 110489"/>
                        <a:gd name="connsiteY0" fmla="*/ 109538 h 109537"/>
                        <a:gd name="connsiteX1" fmla="*/ 92393 w 110489"/>
                        <a:gd name="connsiteY1" fmla="*/ 100965 h 109537"/>
                        <a:gd name="connsiteX2" fmla="*/ 8573 w 110489"/>
                        <a:gd name="connsiteY2" fmla="*/ 17145 h 109537"/>
                        <a:gd name="connsiteX3" fmla="*/ 0 w 110489"/>
                        <a:gd name="connsiteY3" fmla="*/ 8573 h 109537"/>
                        <a:gd name="connsiteX4" fmla="*/ 8573 w 110489"/>
                        <a:gd name="connsiteY4" fmla="*/ 0 h 109537"/>
                        <a:gd name="connsiteX5" fmla="*/ 110490 w 110489"/>
                        <a:gd name="connsiteY5" fmla="*/ 100965 h 109537"/>
                        <a:gd name="connsiteX6" fmla="*/ 100965 w 110489"/>
                        <a:gd name="connsiteY6" fmla="*/ 109538 h 1095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10489" h="109537">
                          <a:moveTo>
                            <a:pt x="100965" y="109538"/>
                          </a:moveTo>
                          <a:cubicBezTo>
                            <a:pt x="96202" y="109538"/>
                            <a:pt x="92393" y="105727"/>
                            <a:pt x="92393" y="100965"/>
                          </a:cubicBezTo>
                          <a:cubicBezTo>
                            <a:pt x="92393" y="54292"/>
                            <a:pt x="54293" y="17145"/>
                            <a:pt x="8573" y="17145"/>
                          </a:cubicBezTo>
                          <a:cubicBezTo>
                            <a:pt x="3810" y="17145"/>
                            <a:pt x="0" y="13335"/>
                            <a:pt x="0" y="8573"/>
                          </a:cubicBezTo>
                          <a:cubicBezTo>
                            <a:pt x="0" y="3810"/>
                            <a:pt x="3810" y="0"/>
                            <a:pt x="8573" y="0"/>
                          </a:cubicBezTo>
                          <a:cubicBezTo>
                            <a:pt x="64770" y="0"/>
                            <a:pt x="110490" y="45720"/>
                            <a:pt x="110490" y="100965"/>
                          </a:cubicBezTo>
                          <a:cubicBezTo>
                            <a:pt x="109538" y="105727"/>
                            <a:pt x="105727" y="109538"/>
                            <a:pt x="100965" y="109538"/>
                          </a:cubicBezTo>
                          <a:close/>
                        </a:path>
                      </a:pathLst>
                    </a:custGeom>
                    <a:solidFill>
                      <a:srgbClr val="8C5D4B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pc="-40"/>
                    </a:p>
                  </p:txBody>
                </p:sp>
                <p:sp>
                  <p:nvSpPr>
                    <p:cNvPr id="77" name="Freeform: Shape 76">
                      <a:extLst>
                        <a:ext uri="{FF2B5EF4-FFF2-40B4-BE49-F238E27FC236}">
                          <a16:creationId xmlns:a16="http://schemas.microsoft.com/office/drawing/2014/main" id="{48DB1490-35D9-47B1-81A3-C82A267888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03432" y="2168842"/>
                      <a:ext cx="19050" cy="19050"/>
                    </a:xfrm>
                    <a:custGeom>
                      <a:avLst/>
                      <a:gdLst>
                        <a:gd name="connsiteX0" fmla="*/ 19050 w 19050"/>
                        <a:gd name="connsiteY0" fmla="*/ 9525 h 19050"/>
                        <a:gd name="connsiteX1" fmla="*/ 9525 w 19050"/>
                        <a:gd name="connsiteY1" fmla="*/ 19050 h 19050"/>
                        <a:gd name="connsiteX2" fmla="*/ 0 w 19050"/>
                        <a:gd name="connsiteY2" fmla="*/ 9525 h 19050"/>
                        <a:gd name="connsiteX3" fmla="*/ 9525 w 19050"/>
                        <a:gd name="connsiteY3" fmla="*/ 0 h 19050"/>
                        <a:gd name="connsiteX4" fmla="*/ 19050 w 19050"/>
                        <a:gd name="connsiteY4" fmla="*/ 9525 h 190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9050" h="19050">
                          <a:moveTo>
                            <a:pt x="19050" y="9525"/>
                          </a:moveTo>
                          <a:cubicBezTo>
                            <a:pt x="19050" y="14785"/>
                            <a:pt x="14786" y="19050"/>
                            <a:pt x="9525" y="19050"/>
                          </a:cubicBezTo>
                          <a:cubicBezTo>
                            <a:pt x="4265" y="19050"/>
                            <a:pt x="0" y="14785"/>
                            <a:pt x="0" y="9525"/>
                          </a:cubicBezTo>
                          <a:cubicBezTo>
                            <a:pt x="0" y="4264"/>
                            <a:pt x="4265" y="0"/>
                            <a:pt x="9525" y="0"/>
                          </a:cubicBezTo>
                          <a:cubicBezTo>
                            <a:pt x="14786" y="0"/>
                            <a:pt x="19050" y="4264"/>
                            <a:pt x="19050" y="9525"/>
                          </a:cubicBezTo>
                          <a:close/>
                        </a:path>
                      </a:pathLst>
                    </a:custGeom>
                    <a:solidFill>
                      <a:srgbClr val="8C5D4B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pc="-40"/>
                    </a:p>
                  </p:txBody>
                </p:sp>
              </p:grpSp>
            </p:grpSp>
            <p:grpSp>
              <p:nvGrpSpPr>
                <p:cNvPr id="81" name="Graphic 1">
                  <a:extLst>
                    <a:ext uri="{FF2B5EF4-FFF2-40B4-BE49-F238E27FC236}">
                      <a16:creationId xmlns:a16="http://schemas.microsoft.com/office/drawing/2014/main" id="{B077C26E-F0CB-4C3D-B871-C543E83B504A}"/>
                    </a:ext>
                  </a:extLst>
                </p:cNvPr>
                <p:cNvGrpSpPr/>
                <p:nvPr/>
              </p:nvGrpSpPr>
              <p:grpSpPr>
                <a:xfrm>
                  <a:off x="7949224" y="3283585"/>
                  <a:ext cx="2101295" cy="1371674"/>
                  <a:chOff x="5525452" y="1535431"/>
                  <a:chExt cx="1165860" cy="761045"/>
                </a:xfrm>
              </p:grpSpPr>
              <p:grpSp>
                <p:nvGrpSpPr>
                  <p:cNvPr id="82" name="Graphic 1">
                    <a:extLst>
                      <a:ext uri="{FF2B5EF4-FFF2-40B4-BE49-F238E27FC236}">
                        <a16:creationId xmlns:a16="http://schemas.microsoft.com/office/drawing/2014/main" id="{67D07D7D-3E4C-4D9C-AE42-2ADADDEFCF96}"/>
                      </a:ext>
                    </a:extLst>
                  </p:cNvPr>
                  <p:cNvGrpSpPr/>
                  <p:nvPr/>
                </p:nvGrpSpPr>
                <p:grpSpPr>
                  <a:xfrm>
                    <a:off x="5525452" y="1535431"/>
                    <a:ext cx="1165860" cy="596264"/>
                    <a:chOff x="5525452" y="1535431"/>
                    <a:chExt cx="1165860" cy="596264"/>
                  </a:xfrm>
                </p:grpSpPr>
                <p:sp>
                  <p:nvSpPr>
                    <p:cNvPr id="94" name="Freeform: Shape 93">
                      <a:extLst>
                        <a:ext uri="{FF2B5EF4-FFF2-40B4-BE49-F238E27FC236}">
                          <a16:creationId xmlns:a16="http://schemas.microsoft.com/office/drawing/2014/main" id="{65B880B3-FFD9-4D36-BB82-BB18EEDE46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00700" y="1550670"/>
                      <a:ext cx="1015365" cy="560070"/>
                    </a:xfrm>
                    <a:custGeom>
                      <a:avLst/>
                      <a:gdLst>
                        <a:gd name="connsiteX0" fmla="*/ 0 w 1015365"/>
                        <a:gd name="connsiteY0" fmla="*/ 0 h 560070"/>
                        <a:gd name="connsiteX1" fmla="*/ 1015365 w 1015365"/>
                        <a:gd name="connsiteY1" fmla="*/ 0 h 560070"/>
                        <a:gd name="connsiteX2" fmla="*/ 1015365 w 1015365"/>
                        <a:gd name="connsiteY2" fmla="*/ 560070 h 560070"/>
                        <a:gd name="connsiteX3" fmla="*/ 0 w 1015365"/>
                        <a:gd name="connsiteY3" fmla="*/ 560070 h 5600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015365" h="560070">
                          <a:moveTo>
                            <a:pt x="0" y="0"/>
                          </a:moveTo>
                          <a:lnTo>
                            <a:pt x="1015365" y="0"/>
                          </a:lnTo>
                          <a:lnTo>
                            <a:pt x="1015365" y="560070"/>
                          </a:lnTo>
                          <a:lnTo>
                            <a:pt x="0" y="560070"/>
                          </a:lnTo>
                          <a:close/>
                        </a:path>
                      </a:pathLst>
                    </a:custGeom>
                    <a:solidFill>
                      <a:schemeClr val="accent5">
                        <a:lumMod val="60000"/>
                        <a:lumOff val="40000"/>
                      </a:schemeClr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pc="-40"/>
                    </a:p>
                  </p:txBody>
                </p:sp>
                <p:sp>
                  <p:nvSpPr>
                    <p:cNvPr id="95" name="Freeform: Shape 94">
                      <a:extLst>
                        <a:ext uri="{FF2B5EF4-FFF2-40B4-BE49-F238E27FC236}">
                          <a16:creationId xmlns:a16="http://schemas.microsoft.com/office/drawing/2014/main" id="{9D347E7C-38A9-4324-8E8A-E00CB8601C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00700" y="1610219"/>
                      <a:ext cx="1015365" cy="30480"/>
                    </a:xfrm>
                    <a:custGeom>
                      <a:avLst/>
                      <a:gdLst>
                        <a:gd name="connsiteX0" fmla="*/ 0 w 1015365"/>
                        <a:gd name="connsiteY0" fmla="*/ 0 h 30480"/>
                        <a:gd name="connsiteX1" fmla="*/ 1015365 w 1015365"/>
                        <a:gd name="connsiteY1" fmla="*/ 0 h 30480"/>
                        <a:gd name="connsiteX2" fmla="*/ 1015365 w 1015365"/>
                        <a:gd name="connsiteY2" fmla="*/ 30480 h 30480"/>
                        <a:gd name="connsiteX3" fmla="*/ 0 w 1015365"/>
                        <a:gd name="connsiteY3" fmla="*/ 30480 h 304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015365" h="30480">
                          <a:moveTo>
                            <a:pt x="0" y="0"/>
                          </a:moveTo>
                          <a:lnTo>
                            <a:pt x="1015365" y="0"/>
                          </a:lnTo>
                          <a:lnTo>
                            <a:pt x="1015365" y="30480"/>
                          </a:lnTo>
                          <a:lnTo>
                            <a:pt x="0" y="30480"/>
                          </a:lnTo>
                          <a:close/>
                        </a:path>
                      </a:pathLst>
                    </a:custGeom>
                    <a:solidFill>
                      <a:srgbClr val="9E2A2A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pc="-40"/>
                    </a:p>
                  </p:txBody>
                </p:sp>
                <p:sp>
                  <p:nvSpPr>
                    <p:cNvPr id="96" name="Freeform: Shape 95">
                      <a:extLst>
                        <a:ext uri="{FF2B5EF4-FFF2-40B4-BE49-F238E27FC236}">
                          <a16:creationId xmlns:a16="http://schemas.microsoft.com/office/drawing/2014/main" id="{B3A47071-DEFB-4B15-8D75-E216550B5B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25452" y="1535431"/>
                      <a:ext cx="1165860" cy="69836"/>
                    </a:xfrm>
                    <a:custGeom>
                      <a:avLst/>
                      <a:gdLst>
                        <a:gd name="connsiteX0" fmla="*/ 0 w 1165860"/>
                        <a:gd name="connsiteY0" fmla="*/ 0 h 171450"/>
                        <a:gd name="connsiteX1" fmla="*/ 1165860 w 1165860"/>
                        <a:gd name="connsiteY1" fmla="*/ 0 h 171450"/>
                        <a:gd name="connsiteX2" fmla="*/ 1165860 w 1165860"/>
                        <a:gd name="connsiteY2" fmla="*/ 171450 h 171450"/>
                        <a:gd name="connsiteX3" fmla="*/ 0 w 1165860"/>
                        <a:gd name="connsiteY3" fmla="*/ 171450 h 1714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65860" h="171450">
                          <a:moveTo>
                            <a:pt x="0" y="0"/>
                          </a:moveTo>
                          <a:lnTo>
                            <a:pt x="1165860" y="0"/>
                          </a:lnTo>
                          <a:lnTo>
                            <a:pt x="1165860" y="171450"/>
                          </a:lnTo>
                          <a:lnTo>
                            <a:pt x="0" y="171450"/>
                          </a:lnTo>
                          <a:close/>
                        </a:path>
                      </a:pathLst>
                    </a:custGeom>
                    <a:solidFill>
                      <a:srgbClr val="CD3C4C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pc="-40"/>
                    </a:p>
                  </p:txBody>
                </p:sp>
                <p:sp>
                  <p:nvSpPr>
                    <p:cNvPr id="97" name="Freeform: Shape 96">
                      <a:extLst>
                        <a:ext uri="{FF2B5EF4-FFF2-40B4-BE49-F238E27FC236}">
                          <a16:creationId xmlns:a16="http://schemas.microsoft.com/office/drawing/2014/main" id="{A0170D19-1B31-4A67-A3C7-1632ECFFE2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25452" y="2045970"/>
                      <a:ext cx="1165860" cy="85725"/>
                    </a:xfrm>
                    <a:custGeom>
                      <a:avLst/>
                      <a:gdLst>
                        <a:gd name="connsiteX0" fmla="*/ 0 w 1165860"/>
                        <a:gd name="connsiteY0" fmla="*/ 0 h 85725"/>
                        <a:gd name="connsiteX1" fmla="*/ 1165860 w 1165860"/>
                        <a:gd name="connsiteY1" fmla="*/ 0 h 85725"/>
                        <a:gd name="connsiteX2" fmla="*/ 1165860 w 1165860"/>
                        <a:gd name="connsiteY2" fmla="*/ 85725 h 85725"/>
                        <a:gd name="connsiteX3" fmla="*/ 0 w 1165860"/>
                        <a:gd name="connsiteY3" fmla="*/ 85725 h 857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65860" h="85725">
                          <a:moveTo>
                            <a:pt x="0" y="0"/>
                          </a:moveTo>
                          <a:lnTo>
                            <a:pt x="1165860" y="0"/>
                          </a:lnTo>
                          <a:lnTo>
                            <a:pt x="1165860" y="85725"/>
                          </a:lnTo>
                          <a:lnTo>
                            <a:pt x="0" y="85725"/>
                          </a:lnTo>
                          <a:close/>
                        </a:path>
                      </a:pathLst>
                    </a:custGeom>
                    <a:solidFill>
                      <a:srgbClr val="9E2A2A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pc="-40"/>
                    </a:p>
                  </p:txBody>
                </p:sp>
              </p:grpSp>
              <p:grpSp>
                <p:nvGrpSpPr>
                  <p:cNvPr id="83" name="Graphic 1">
                    <a:extLst>
                      <a:ext uri="{FF2B5EF4-FFF2-40B4-BE49-F238E27FC236}">
                        <a16:creationId xmlns:a16="http://schemas.microsoft.com/office/drawing/2014/main" id="{1AA74E71-9AB6-4472-8F76-73C9A22CAF35}"/>
                      </a:ext>
                    </a:extLst>
                  </p:cNvPr>
                  <p:cNvGrpSpPr/>
                  <p:nvPr/>
                </p:nvGrpSpPr>
                <p:grpSpPr>
                  <a:xfrm>
                    <a:off x="5642610" y="2025967"/>
                    <a:ext cx="930592" cy="270509"/>
                    <a:chOff x="5642610" y="2025967"/>
                    <a:chExt cx="930591" cy="270509"/>
                  </a:xfrm>
                </p:grpSpPr>
                <p:grpSp>
                  <p:nvGrpSpPr>
                    <p:cNvPr id="84" name="Graphic 1">
                      <a:extLst>
                        <a:ext uri="{FF2B5EF4-FFF2-40B4-BE49-F238E27FC236}">
                          <a16:creationId xmlns:a16="http://schemas.microsoft.com/office/drawing/2014/main" id="{8AFD25B4-801C-4761-9222-CFDE63705F7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302692" y="2025967"/>
                      <a:ext cx="270509" cy="270509"/>
                      <a:chOff x="6302692" y="2025967"/>
                      <a:chExt cx="270509" cy="270509"/>
                    </a:xfrm>
                  </p:grpSpPr>
                  <p:sp>
                    <p:nvSpPr>
                      <p:cNvPr id="90" name="Freeform: Shape 89">
                        <a:extLst>
                          <a:ext uri="{FF2B5EF4-FFF2-40B4-BE49-F238E27FC236}">
                            <a16:creationId xmlns:a16="http://schemas.microsoft.com/office/drawing/2014/main" id="{7BF19657-C023-4F89-B2E7-BC44CA051D8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02692" y="2025967"/>
                        <a:ext cx="270509" cy="270509"/>
                      </a:xfrm>
                      <a:custGeom>
                        <a:avLst/>
                        <a:gdLst>
                          <a:gd name="connsiteX0" fmla="*/ 270510 w 270509"/>
                          <a:gd name="connsiteY0" fmla="*/ 135255 h 270509"/>
                          <a:gd name="connsiteX1" fmla="*/ 135255 w 270509"/>
                          <a:gd name="connsiteY1" fmla="*/ 270510 h 270509"/>
                          <a:gd name="connsiteX2" fmla="*/ 0 w 270509"/>
                          <a:gd name="connsiteY2" fmla="*/ 135255 h 270509"/>
                          <a:gd name="connsiteX3" fmla="*/ 135255 w 270509"/>
                          <a:gd name="connsiteY3" fmla="*/ 0 h 270509"/>
                          <a:gd name="connsiteX4" fmla="*/ 270510 w 270509"/>
                          <a:gd name="connsiteY4" fmla="*/ 135255 h 27050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70509" h="270509">
                            <a:moveTo>
                              <a:pt x="270510" y="135255"/>
                            </a:moveTo>
                            <a:cubicBezTo>
                              <a:pt x="270510" y="209954"/>
                              <a:pt x="209954" y="270510"/>
                              <a:pt x="135255" y="270510"/>
                            </a:cubicBezTo>
                            <a:cubicBezTo>
                              <a:pt x="60556" y="270510"/>
                              <a:pt x="0" y="209954"/>
                              <a:pt x="0" y="135255"/>
                            </a:cubicBezTo>
                            <a:cubicBezTo>
                              <a:pt x="0" y="60556"/>
                              <a:pt x="60555" y="0"/>
                              <a:pt x="135255" y="0"/>
                            </a:cubicBezTo>
                            <a:cubicBezTo>
                              <a:pt x="209954" y="0"/>
                              <a:pt x="270510" y="60556"/>
                              <a:pt x="270510" y="135255"/>
                            </a:cubicBezTo>
                            <a:close/>
                          </a:path>
                        </a:pathLst>
                      </a:custGeom>
                      <a:solidFill>
                        <a:srgbClr val="4E2D29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spc="-40"/>
                      </a:p>
                    </p:txBody>
                  </p:sp>
                  <p:sp>
                    <p:nvSpPr>
                      <p:cNvPr id="91" name="Freeform: Shape 90">
                        <a:extLst>
                          <a:ext uri="{FF2B5EF4-FFF2-40B4-BE49-F238E27FC236}">
                            <a16:creationId xmlns:a16="http://schemas.microsoft.com/office/drawing/2014/main" id="{7019EF89-C33F-4EC3-AF71-524515D85D6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83655" y="2106930"/>
                        <a:ext cx="108584" cy="108585"/>
                      </a:xfrm>
                      <a:custGeom>
                        <a:avLst/>
                        <a:gdLst>
                          <a:gd name="connsiteX0" fmla="*/ 108585 w 108584"/>
                          <a:gd name="connsiteY0" fmla="*/ 54293 h 108585"/>
                          <a:gd name="connsiteX1" fmla="*/ 54292 w 108584"/>
                          <a:gd name="connsiteY1" fmla="*/ 108585 h 108585"/>
                          <a:gd name="connsiteX2" fmla="*/ 0 w 108584"/>
                          <a:gd name="connsiteY2" fmla="*/ 54293 h 108585"/>
                          <a:gd name="connsiteX3" fmla="*/ 54292 w 108584"/>
                          <a:gd name="connsiteY3" fmla="*/ 0 h 108585"/>
                          <a:gd name="connsiteX4" fmla="*/ 108585 w 108584"/>
                          <a:gd name="connsiteY4" fmla="*/ 54293 h 10858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8584" h="108585">
                            <a:moveTo>
                              <a:pt x="108585" y="54293"/>
                            </a:moveTo>
                            <a:cubicBezTo>
                              <a:pt x="108585" y="84277"/>
                              <a:pt x="84278" y="108585"/>
                              <a:pt x="54292" y="108585"/>
                            </a:cubicBezTo>
                            <a:cubicBezTo>
                              <a:pt x="24308" y="108585"/>
                              <a:pt x="0" y="84277"/>
                              <a:pt x="0" y="54293"/>
                            </a:cubicBezTo>
                            <a:cubicBezTo>
                              <a:pt x="0" y="24308"/>
                              <a:pt x="24307" y="0"/>
                              <a:pt x="54292" y="0"/>
                            </a:cubicBezTo>
                            <a:cubicBezTo>
                              <a:pt x="84277" y="0"/>
                              <a:pt x="108585" y="24308"/>
                              <a:pt x="108585" y="54293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spc="-40"/>
                      </a:p>
                    </p:txBody>
                  </p:sp>
                  <p:sp>
                    <p:nvSpPr>
                      <p:cNvPr id="92" name="Freeform: Shape 91">
                        <a:extLst>
                          <a:ext uri="{FF2B5EF4-FFF2-40B4-BE49-F238E27FC236}">
                            <a16:creationId xmlns:a16="http://schemas.microsoft.com/office/drawing/2014/main" id="{6EF50F71-5C58-4CF2-8EB9-9399A14455A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440805" y="2046922"/>
                        <a:ext cx="110489" cy="109537"/>
                      </a:xfrm>
                      <a:custGeom>
                        <a:avLst/>
                        <a:gdLst>
                          <a:gd name="connsiteX0" fmla="*/ 100965 w 110489"/>
                          <a:gd name="connsiteY0" fmla="*/ 109538 h 109537"/>
                          <a:gd name="connsiteX1" fmla="*/ 92392 w 110489"/>
                          <a:gd name="connsiteY1" fmla="*/ 100965 h 109537"/>
                          <a:gd name="connsiteX2" fmla="*/ 8572 w 110489"/>
                          <a:gd name="connsiteY2" fmla="*/ 17145 h 109537"/>
                          <a:gd name="connsiteX3" fmla="*/ 0 w 110489"/>
                          <a:gd name="connsiteY3" fmla="*/ 8573 h 109537"/>
                          <a:gd name="connsiteX4" fmla="*/ 8572 w 110489"/>
                          <a:gd name="connsiteY4" fmla="*/ 0 h 109537"/>
                          <a:gd name="connsiteX5" fmla="*/ 110490 w 110489"/>
                          <a:gd name="connsiteY5" fmla="*/ 100965 h 109537"/>
                          <a:gd name="connsiteX6" fmla="*/ 100965 w 110489"/>
                          <a:gd name="connsiteY6" fmla="*/ 109538 h 1095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10489" h="109537">
                            <a:moveTo>
                              <a:pt x="100965" y="109538"/>
                            </a:moveTo>
                            <a:cubicBezTo>
                              <a:pt x="96202" y="109538"/>
                              <a:pt x="92392" y="105727"/>
                              <a:pt x="92392" y="100965"/>
                            </a:cubicBezTo>
                            <a:cubicBezTo>
                              <a:pt x="92392" y="54292"/>
                              <a:pt x="54292" y="17145"/>
                              <a:pt x="8572" y="17145"/>
                            </a:cubicBezTo>
                            <a:cubicBezTo>
                              <a:pt x="3810" y="17145"/>
                              <a:pt x="0" y="13335"/>
                              <a:pt x="0" y="8573"/>
                            </a:cubicBezTo>
                            <a:cubicBezTo>
                              <a:pt x="0" y="3810"/>
                              <a:pt x="3810" y="0"/>
                              <a:pt x="8572" y="0"/>
                            </a:cubicBezTo>
                            <a:cubicBezTo>
                              <a:pt x="64770" y="0"/>
                              <a:pt x="110490" y="45720"/>
                              <a:pt x="110490" y="100965"/>
                            </a:cubicBezTo>
                            <a:cubicBezTo>
                              <a:pt x="109538" y="105727"/>
                              <a:pt x="105727" y="109538"/>
                              <a:pt x="100965" y="109538"/>
                            </a:cubicBezTo>
                            <a:close/>
                          </a:path>
                        </a:pathLst>
                      </a:custGeom>
                      <a:solidFill>
                        <a:srgbClr val="8C5D4B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spc="-40"/>
                      </a:p>
                    </p:txBody>
                  </p:sp>
                  <p:sp>
                    <p:nvSpPr>
                      <p:cNvPr id="93" name="Freeform: Shape 92">
                        <a:extLst>
                          <a:ext uri="{FF2B5EF4-FFF2-40B4-BE49-F238E27FC236}">
                            <a16:creationId xmlns:a16="http://schemas.microsoft.com/office/drawing/2014/main" id="{1A63CA68-CF78-4F03-AFB7-9D73EF1C7BB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527482" y="2168842"/>
                        <a:ext cx="19050" cy="19050"/>
                      </a:xfrm>
                      <a:custGeom>
                        <a:avLst/>
                        <a:gdLst>
                          <a:gd name="connsiteX0" fmla="*/ 19050 w 19050"/>
                          <a:gd name="connsiteY0" fmla="*/ 9525 h 19050"/>
                          <a:gd name="connsiteX1" fmla="*/ 9525 w 19050"/>
                          <a:gd name="connsiteY1" fmla="*/ 19050 h 19050"/>
                          <a:gd name="connsiteX2" fmla="*/ 0 w 19050"/>
                          <a:gd name="connsiteY2" fmla="*/ 9525 h 19050"/>
                          <a:gd name="connsiteX3" fmla="*/ 9525 w 19050"/>
                          <a:gd name="connsiteY3" fmla="*/ 0 h 19050"/>
                          <a:gd name="connsiteX4" fmla="*/ 19050 w 19050"/>
                          <a:gd name="connsiteY4" fmla="*/ 9525 h 1905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9050" h="19050">
                            <a:moveTo>
                              <a:pt x="19050" y="9525"/>
                            </a:moveTo>
                            <a:cubicBezTo>
                              <a:pt x="19050" y="14785"/>
                              <a:pt x="14785" y="19050"/>
                              <a:pt x="9525" y="19050"/>
                            </a:cubicBezTo>
                            <a:cubicBezTo>
                              <a:pt x="4264" y="19050"/>
                              <a:pt x="0" y="14785"/>
                              <a:pt x="0" y="9525"/>
                            </a:cubicBezTo>
                            <a:cubicBezTo>
                              <a:pt x="0" y="4264"/>
                              <a:pt x="4264" y="0"/>
                              <a:pt x="9525" y="0"/>
                            </a:cubicBezTo>
                            <a:cubicBezTo>
                              <a:pt x="14785" y="0"/>
                              <a:pt x="19050" y="4264"/>
                              <a:pt x="19050" y="9525"/>
                            </a:cubicBezTo>
                            <a:close/>
                          </a:path>
                        </a:pathLst>
                      </a:custGeom>
                      <a:solidFill>
                        <a:srgbClr val="8C5D4B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spc="-40"/>
                      </a:p>
                    </p:txBody>
                  </p:sp>
                </p:grpSp>
                <p:grpSp>
                  <p:nvGrpSpPr>
                    <p:cNvPr id="85" name="Graphic 1">
                      <a:extLst>
                        <a:ext uri="{FF2B5EF4-FFF2-40B4-BE49-F238E27FC236}">
                          <a16:creationId xmlns:a16="http://schemas.microsoft.com/office/drawing/2014/main" id="{F393BE7B-F221-452A-9C04-4A53B6E5E66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642610" y="2025967"/>
                      <a:ext cx="270509" cy="270509"/>
                      <a:chOff x="5642610" y="2025967"/>
                      <a:chExt cx="270509" cy="270509"/>
                    </a:xfrm>
                  </p:grpSpPr>
                  <p:sp>
                    <p:nvSpPr>
                      <p:cNvPr id="86" name="Freeform: Shape 85">
                        <a:extLst>
                          <a:ext uri="{FF2B5EF4-FFF2-40B4-BE49-F238E27FC236}">
                            <a16:creationId xmlns:a16="http://schemas.microsoft.com/office/drawing/2014/main" id="{725404A3-4333-423C-BA42-D8B4A24DDB8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42610" y="2025967"/>
                        <a:ext cx="270509" cy="270509"/>
                      </a:xfrm>
                      <a:custGeom>
                        <a:avLst/>
                        <a:gdLst>
                          <a:gd name="connsiteX0" fmla="*/ 270510 w 270509"/>
                          <a:gd name="connsiteY0" fmla="*/ 135255 h 270509"/>
                          <a:gd name="connsiteX1" fmla="*/ 135255 w 270509"/>
                          <a:gd name="connsiteY1" fmla="*/ 270510 h 270509"/>
                          <a:gd name="connsiteX2" fmla="*/ 0 w 270509"/>
                          <a:gd name="connsiteY2" fmla="*/ 135255 h 270509"/>
                          <a:gd name="connsiteX3" fmla="*/ 135255 w 270509"/>
                          <a:gd name="connsiteY3" fmla="*/ 0 h 270509"/>
                          <a:gd name="connsiteX4" fmla="*/ 270510 w 270509"/>
                          <a:gd name="connsiteY4" fmla="*/ 135255 h 27050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70509" h="270509">
                            <a:moveTo>
                              <a:pt x="270510" y="135255"/>
                            </a:moveTo>
                            <a:cubicBezTo>
                              <a:pt x="270510" y="209954"/>
                              <a:pt x="209954" y="270510"/>
                              <a:pt x="135255" y="270510"/>
                            </a:cubicBezTo>
                            <a:cubicBezTo>
                              <a:pt x="60556" y="270510"/>
                              <a:pt x="0" y="209954"/>
                              <a:pt x="0" y="135255"/>
                            </a:cubicBezTo>
                            <a:cubicBezTo>
                              <a:pt x="0" y="60556"/>
                              <a:pt x="60556" y="0"/>
                              <a:pt x="135255" y="0"/>
                            </a:cubicBezTo>
                            <a:cubicBezTo>
                              <a:pt x="209954" y="0"/>
                              <a:pt x="270510" y="60556"/>
                              <a:pt x="270510" y="135255"/>
                            </a:cubicBezTo>
                            <a:close/>
                          </a:path>
                        </a:pathLst>
                      </a:custGeom>
                      <a:solidFill>
                        <a:srgbClr val="4E2D29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spc="-40"/>
                      </a:p>
                    </p:txBody>
                  </p:sp>
                  <p:sp>
                    <p:nvSpPr>
                      <p:cNvPr id="87" name="Freeform: Shape 86">
                        <a:extLst>
                          <a:ext uri="{FF2B5EF4-FFF2-40B4-BE49-F238E27FC236}">
                            <a16:creationId xmlns:a16="http://schemas.microsoft.com/office/drawing/2014/main" id="{9ABB4E27-035A-4B3E-A5B8-E702392B463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723572" y="2106930"/>
                        <a:ext cx="108584" cy="108585"/>
                      </a:xfrm>
                      <a:custGeom>
                        <a:avLst/>
                        <a:gdLst>
                          <a:gd name="connsiteX0" fmla="*/ 108585 w 108584"/>
                          <a:gd name="connsiteY0" fmla="*/ 54293 h 108585"/>
                          <a:gd name="connsiteX1" fmla="*/ 54293 w 108584"/>
                          <a:gd name="connsiteY1" fmla="*/ 108585 h 108585"/>
                          <a:gd name="connsiteX2" fmla="*/ 0 w 108584"/>
                          <a:gd name="connsiteY2" fmla="*/ 54293 h 108585"/>
                          <a:gd name="connsiteX3" fmla="*/ 54293 w 108584"/>
                          <a:gd name="connsiteY3" fmla="*/ 0 h 108585"/>
                          <a:gd name="connsiteX4" fmla="*/ 108585 w 108584"/>
                          <a:gd name="connsiteY4" fmla="*/ 54293 h 10858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8584" h="108585">
                            <a:moveTo>
                              <a:pt x="108585" y="54293"/>
                            </a:moveTo>
                            <a:cubicBezTo>
                              <a:pt x="108585" y="84277"/>
                              <a:pt x="84278" y="108585"/>
                              <a:pt x="54293" y="108585"/>
                            </a:cubicBezTo>
                            <a:cubicBezTo>
                              <a:pt x="24308" y="108585"/>
                              <a:pt x="0" y="84277"/>
                              <a:pt x="0" y="54293"/>
                            </a:cubicBezTo>
                            <a:cubicBezTo>
                              <a:pt x="0" y="24308"/>
                              <a:pt x="24308" y="0"/>
                              <a:pt x="54293" y="0"/>
                            </a:cubicBezTo>
                            <a:cubicBezTo>
                              <a:pt x="84278" y="0"/>
                              <a:pt x="108585" y="24308"/>
                              <a:pt x="108585" y="54293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spc="-40"/>
                      </a:p>
                    </p:txBody>
                  </p:sp>
                  <p:sp>
                    <p:nvSpPr>
                      <p:cNvPr id="88" name="Freeform: Shape 87">
                        <a:extLst>
                          <a:ext uri="{FF2B5EF4-FFF2-40B4-BE49-F238E27FC236}">
                            <a16:creationId xmlns:a16="http://schemas.microsoft.com/office/drawing/2014/main" id="{DBC77DD7-227C-43F8-8FA0-2680AC13F19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779770" y="2046922"/>
                        <a:ext cx="109660" cy="109537"/>
                      </a:xfrm>
                      <a:custGeom>
                        <a:avLst/>
                        <a:gdLst>
                          <a:gd name="connsiteX0" fmla="*/ 100965 w 109660"/>
                          <a:gd name="connsiteY0" fmla="*/ 109538 h 109537"/>
                          <a:gd name="connsiteX1" fmla="*/ 92392 w 109660"/>
                          <a:gd name="connsiteY1" fmla="*/ 100965 h 109537"/>
                          <a:gd name="connsiteX2" fmla="*/ 8572 w 109660"/>
                          <a:gd name="connsiteY2" fmla="*/ 17145 h 109537"/>
                          <a:gd name="connsiteX3" fmla="*/ 0 w 109660"/>
                          <a:gd name="connsiteY3" fmla="*/ 8573 h 109537"/>
                          <a:gd name="connsiteX4" fmla="*/ 8572 w 109660"/>
                          <a:gd name="connsiteY4" fmla="*/ 0 h 109537"/>
                          <a:gd name="connsiteX5" fmla="*/ 109538 w 109660"/>
                          <a:gd name="connsiteY5" fmla="*/ 100965 h 109537"/>
                          <a:gd name="connsiteX6" fmla="*/ 100965 w 109660"/>
                          <a:gd name="connsiteY6" fmla="*/ 109538 h 1095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09660" h="109537">
                            <a:moveTo>
                              <a:pt x="100965" y="109538"/>
                            </a:moveTo>
                            <a:cubicBezTo>
                              <a:pt x="96202" y="109538"/>
                              <a:pt x="92392" y="105727"/>
                              <a:pt x="92392" y="100965"/>
                            </a:cubicBezTo>
                            <a:cubicBezTo>
                              <a:pt x="92392" y="54292"/>
                              <a:pt x="54292" y="17145"/>
                              <a:pt x="8572" y="17145"/>
                            </a:cubicBezTo>
                            <a:cubicBezTo>
                              <a:pt x="3810" y="17145"/>
                              <a:pt x="0" y="13335"/>
                              <a:pt x="0" y="8573"/>
                            </a:cubicBezTo>
                            <a:cubicBezTo>
                              <a:pt x="0" y="3810"/>
                              <a:pt x="3810" y="0"/>
                              <a:pt x="8572" y="0"/>
                            </a:cubicBezTo>
                            <a:cubicBezTo>
                              <a:pt x="64770" y="0"/>
                              <a:pt x="109538" y="45720"/>
                              <a:pt x="109538" y="100965"/>
                            </a:cubicBezTo>
                            <a:cubicBezTo>
                              <a:pt x="110490" y="105727"/>
                              <a:pt x="105727" y="109538"/>
                              <a:pt x="100965" y="109538"/>
                            </a:cubicBezTo>
                            <a:close/>
                          </a:path>
                        </a:pathLst>
                      </a:custGeom>
                      <a:solidFill>
                        <a:srgbClr val="8C5D4B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spc="-40"/>
                      </a:p>
                    </p:txBody>
                  </p:sp>
                  <p:sp>
                    <p:nvSpPr>
                      <p:cNvPr id="89" name="Freeform: Shape 88">
                        <a:extLst>
                          <a:ext uri="{FF2B5EF4-FFF2-40B4-BE49-F238E27FC236}">
                            <a16:creationId xmlns:a16="http://schemas.microsoft.com/office/drawing/2014/main" id="{991710D4-1A4B-4EC0-8661-F0D1C7DC433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867400" y="2168842"/>
                        <a:ext cx="19050" cy="19050"/>
                      </a:xfrm>
                      <a:custGeom>
                        <a:avLst/>
                        <a:gdLst>
                          <a:gd name="connsiteX0" fmla="*/ 19050 w 19050"/>
                          <a:gd name="connsiteY0" fmla="*/ 9525 h 19050"/>
                          <a:gd name="connsiteX1" fmla="*/ 9525 w 19050"/>
                          <a:gd name="connsiteY1" fmla="*/ 19050 h 19050"/>
                          <a:gd name="connsiteX2" fmla="*/ 0 w 19050"/>
                          <a:gd name="connsiteY2" fmla="*/ 9525 h 19050"/>
                          <a:gd name="connsiteX3" fmla="*/ 9525 w 19050"/>
                          <a:gd name="connsiteY3" fmla="*/ 0 h 19050"/>
                          <a:gd name="connsiteX4" fmla="*/ 19050 w 19050"/>
                          <a:gd name="connsiteY4" fmla="*/ 9525 h 1905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9050" h="19050">
                            <a:moveTo>
                              <a:pt x="19050" y="9525"/>
                            </a:moveTo>
                            <a:cubicBezTo>
                              <a:pt x="19050" y="14785"/>
                              <a:pt x="14786" y="19050"/>
                              <a:pt x="9525" y="19050"/>
                            </a:cubicBezTo>
                            <a:cubicBezTo>
                              <a:pt x="4264" y="19050"/>
                              <a:pt x="0" y="14785"/>
                              <a:pt x="0" y="9525"/>
                            </a:cubicBezTo>
                            <a:cubicBezTo>
                              <a:pt x="0" y="4264"/>
                              <a:pt x="4264" y="0"/>
                              <a:pt x="9525" y="0"/>
                            </a:cubicBezTo>
                            <a:cubicBezTo>
                              <a:pt x="14786" y="0"/>
                              <a:pt x="19050" y="4264"/>
                              <a:pt x="19050" y="9525"/>
                            </a:cubicBezTo>
                            <a:close/>
                          </a:path>
                        </a:pathLst>
                      </a:custGeom>
                      <a:solidFill>
                        <a:srgbClr val="8C5D4B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spc="-40"/>
                      </a:p>
                    </p:txBody>
                  </p:sp>
                </p:grpSp>
              </p:grpSp>
            </p:grpSp>
            <p:grpSp>
              <p:nvGrpSpPr>
                <p:cNvPr id="98" name="Graphic 1">
                  <a:extLst>
                    <a:ext uri="{FF2B5EF4-FFF2-40B4-BE49-F238E27FC236}">
                      <a16:creationId xmlns:a16="http://schemas.microsoft.com/office/drawing/2014/main" id="{D0E42987-082E-4123-BC38-D7633A629876}"/>
                    </a:ext>
                  </a:extLst>
                </p:cNvPr>
                <p:cNvGrpSpPr/>
                <p:nvPr/>
              </p:nvGrpSpPr>
              <p:grpSpPr>
                <a:xfrm>
                  <a:off x="10229061" y="3283585"/>
                  <a:ext cx="2101293" cy="1371674"/>
                  <a:chOff x="6790372" y="1535431"/>
                  <a:chExt cx="1165859" cy="761045"/>
                </a:xfrm>
              </p:grpSpPr>
              <p:grpSp>
                <p:nvGrpSpPr>
                  <p:cNvPr id="99" name="Graphic 1">
                    <a:extLst>
                      <a:ext uri="{FF2B5EF4-FFF2-40B4-BE49-F238E27FC236}">
                        <a16:creationId xmlns:a16="http://schemas.microsoft.com/office/drawing/2014/main" id="{5DCF885E-0CCD-418E-8E2F-EDC45E88ACBF}"/>
                      </a:ext>
                    </a:extLst>
                  </p:cNvPr>
                  <p:cNvGrpSpPr/>
                  <p:nvPr/>
                </p:nvGrpSpPr>
                <p:grpSpPr>
                  <a:xfrm>
                    <a:off x="6790372" y="1535431"/>
                    <a:ext cx="1165859" cy="596264"/>
                    <a:chOff x="6790372" y="1535431"/>
                    <a:chExt cx="1165859" cy="596264"/>
                  </a:xfrm>
                </p:grpSpPr>
                <p:sp>
                  <p:nvSpPr>
                    <p:cNvPr id="111" name="Freeform: Shape 110">
                      <a:extLst>
                        <a:ext uri="{FF2B5EF4-FFF2-40B4-BE49-F238E27FC236}">
                          <a16:creationId xmlns:a16="http://schemas.microsoft.com/office/drawing/2014/main" id="{E639F576-AC6C-45ED-A165-4BF817782A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65620" y="1550670"/>
                      <a:ext cx="1015364" cy="560070"/>
                    </a:xfrm>
                    <a:custGeom>
                      <a:avLst/>
                      <a:gdLst>
                        <a:gd name="connsiteX0" fmla="*/ 0 w 1015364"/>
                        <a:gd name="connsiteY0" fmla="*/ 0 h 560070"/>
                        <a:gd name="connsiteX1" fmla="*/ 1015365 w 1015364"/>
                        <a:gd name="connsiteY1" fmla="*/ 0 h 560070"/>
                        <a:gd name="connsiteX2" fmla="*/ 1015365 w 1015364"/>
                        <a:gd name="connsiteY2" fmla="*/ 560070 h 560070"/>
                        <a:gd name="connsiteX3" fmla="*/ 0 w 1015364"/>
                        <a:gd name="connsiteY3" fmla="*/ 560070 h 5600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015364" h="560070">
                          <a:moveTo>
                            <a:pt x="0" y="0"/>
                          </a:moveTo>
                          <a:lnTo>
                            <a:pt x="1015365" y="0"/>
                          </a:lnTo>
                          <a:lnTo>
                            <a:pt x="1015365" y="560070"/>
                          </a:lnTo>
                          <a:lnTo>
                            <a:pt x="0" y="560070"/>
                          </a:lnTo>
                          <a:close/>
                        </a:path>
                      </a:pathLst>
                    </a:custGeom>
                    <a:solidFill>
                      <a:schemeClr val="accent4">
                        <a:lumMod val="40000"/>
                        <a:lumOff val="60000"/>
                      </a:schemeClr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pc="-40"/>
                    </a:p>
                  </p:txBody>
                </p:sp>
                <p:sp>
                  <p:nvSpPr>
                    <p:cNvPr id="112" name="Freeform: Shape 111">
                      <a:extLst>
                        <a:ext uri="{FF2B5EF4-FFF2-40B4-BE49-F238E27FC236}">
                          <a16:creationId xmlns:a16="http://schemas.microsoft.com/office/drawing/2014/main" id="{B140BAC3-F0C7-4B47-A757-3A23DAF4BD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65620" y="1610219"/>
                      <a:ext cx="1015364" cy="30480"/>
                    </a:xfrm>
                    <a:custGeom>
                      <a:avLst/>
                      <a:gdLst>
                        <a:gd name="connsiteX0" fmla="*/ 0 w 1015364"/>
                        <a:gd name="connsiteY0" fmla="*/ 0 h 30480"/>
                        <a:gd name="connsiteX1" fmla="*/ 1015365 w 1015364"/>
                        <a:gd name="connsiteY1" fmla="*/ 0 h 30480"/>
                        <a:gd name="connsiteX2" fmla="*/ 1015365 w 1015364"/>
                        <a:gd name="connsiteY2" fmla="*/ 30480 h 30480"/>
                        <a:gd name="connsiteX3" fmla="*/ 0 w 1015364"/>
                        <a:gd name="connsiteY3" fmla="*/ 30480 h 304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015364" h="30480">
                          <a:moveTo>
                            <a:pt x="0" y="0"/>
                          </a:moveTo>
                          <a:lnTo>
                            <a:pt x="1015365" y="0"/>
                          </a:lnTo>
                          <a:lnTo>
                            <a:pt x="1015365" y="30480"/>
                          </a:lnTo>
                          <a:lnTo>
                            <a:pt x="0" y="30480"/>
                          </a:lnTo>
                          <a:close/>
                        </a:path>
                      </a:pathLst>
                    </a:custGeom>
                    <a:solidFill>
                      <a:srgbClr val="DB9C32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pc="-40"/>
                    </a:p>
                  </p:txBody>
                </p:sp>
                <p:sp>
                  <p:nvSpPr>
                    <p:cNvPr id="113" name="Freeform: Shape 112">
                      <a:extLst>
                        <a:ext uri="{FF2B5EF4-FFF2-40B4-BE49-F238E27FC236}">
                          <a16:creationId xmlns:a16="http://schemas.microsoft.com/office/drawing/2014/main" id="{15E223A4-B42A-40A6-B5DD-C1988032D7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90372" y="1535431"/>
                      <a:ext cx="1165859" cy="69836"/>
                    </a:xfrm>
                    <a:custGeom>
                      <a:avLst/>
                      <a:gdLst>
                        <a:gd name="connsiteX0" fmla="*/ 0 w 1165859"/>
                        <a:gd name="connsiteY0" fmla="*/ 0 h 171450"/>
                        <a:gd name="connsiteX1" fmla="*/ 1165860 w 1165859"/>
                        <a:gd name="connsiteY1" fmla="*/ 0 h 171450"/>
                        <a:gd name="connsiteX2" fmla="*/ 1165860 w 1165859"/>
                        <a:gd name="connsiteY2" fmla="*/ 171450 h 171450"/>
                        <a:gd name="connsiteX3" fmla="*/ 0 w 1165859"/>
                        <a:gd name="connsiteY3" fmla="*/ 171450 h 1714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65859" h="171450">
                          <a:moveTo>
                            <a:pt x="0" y="0"/>
                          </a:moveTo>
                          <a:lnTo>
                            <a:pt x="1165860" y="0"/>
                          </a:lnTo>
                          <a:lnTo>
                            <a:pt x="1165860" y="171450"/>
                          </a:lnTo>
                          <a:lnTo>
                            <a:pt x="0" y="171450"/>
                          </a:lnTo>
                          <a:close/>
                        </a:path>
                      </a:pathLst>
                    </a:custGeom>
                    <a:solidFill>
                      <a:srgbClr val="E5C26B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pc="-40"/>
                    </a:p>
                  </p:txBody>
                </p:sp>
                <p:sp>
                  <p:nvSpPr>
                    <p:cNvPr id="114" name="Freeform: Shape 113">
                      <a:extLst>
                        <a:ext uri="{FF2B5EF4-FFF2-40B4-BE49-F238E27FC236}">
                          <a16:creationId xmlns:a16="http://schemas.microsoft.com/office/drawing/2014/main" id="{0941E32F-4C05-4B9B-B868-3A4C5B070E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90372" y="2045970"/>
                      <a:ext cx="1165859" cy="85725"/>
                    </a:xfrm>
                    <a:custGeom>
                      <a:avLst/>
                      <a:gdLst>
                        <a:gd name="connsiteX0" fmla="*/ 0 w 1165859"/>
                        <a:gd name="connsiteY0" fmla="*/ 0 h 85725"/>
                        <a:gd name="connsiteX1" fmla="*/ 1165860 w 1165859"/>
                        <a:gd name="connsiteY1" fmla="*/ 0 h 85725"/>
                        <a:gd name="connsiteX2" fmla="*/ 1165860 w 1165859"/>
                        <a:gd name="connsiteY2" fmla="*/ 85725 h 85725"/>
                        <a:gd name="connsiteX3" fmla="*/ 0 w 1165859"/>
                        <a:gd name="connsiteY3" fmla="*/ 85725 h 857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65859" h="85725">
                          <a:moveTo>
                            <a:pt x="0" y="0"/>
                          </a:moveTo>
                          <a:lnTo>
                            <a:pt x="1165860" y="0"/>
                          </a:lnTo>
                          <a:lnTo>
                            <a:pt x="1165860" y="85725"/>
                          </a:lnTo>
                          <a:lnTo>
                            <a:pt x="0" y="85725"/>
                          </a:lnTo>
                          <a:close/>
                        </a:path>
                      </a:pathLst>
                    </a:custGeom>
                    <a:solidFill>
                      <a:srgbClr val="DB9C32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 spc="-40"/>
                    </a:p>
                  </p:txBody>
                </p:sp>
              </p:grpSp>
              <p:grpSp>
                <p:nvGrpSpPr>
                  <p:cNvPr id="100" name="Graphic 1">
                    <a:extLst>
                      <a:ext uri="{FF2B5EF4-FFF2-40B4-BE49-F238E27FC236}">
                        <a16:creationId xmlns:a16="http://schemas.microsoft.com/office/drawing/2014/main" id="{52000108-F0F8-4E7E-A741-AAC77DA30AFC}"/>
                      </a:ext>
                    </a:extLst>
                  </p:cNvPr>
                  <p:cNvGrpSpPr/>
                  <p:nvPr/>
                </p:nvGrpSpPr>
                <p:grpSpPr>
                  <a:xfrm>
                    <a:off x="6907530" y="2025967"/>
                    <a:ext cx="931545" cy="270509"/>
                    <a:chOff x="6907530" y="2025967"/>
                    <a:chExt cx="931545" cy="270509"/>
                  </a:xfrm>
                </p:grpSpPr>
                <p:grpSp>
                  <p:nvGrpSpPr>
                    <p:cNvPr id="101" name="Graphic 1">
                      <a:extLst>
                        <a:ext uri="{FF2B5EF4-FFF2-40B4-BE49-F238E27FC236}">
                          <a16:creationId xmlns:a16="http://schemas.microsoft.com/office/drawing/2014/main" id="{FAD75811-4857-4220-97C6-1F4B3FFB214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568565" y="2025967"/>
                      <a:ext cx="270509" cy="270509"/>
                      <a:chOff x="7568565" y="2025967"/>
                      <a:chExt cx="270509" cy="270509"/>
                    </a:xfrm>
                  </p:grpSpPr>
                  <p:sp>
                    <p:nvSpPr>
                      <p:cNvPr id="107" name="Freeform: Shape 106">
                        <a:extLst>
                          <a:ext uri="{FF2B5EF4-FFF2-40B4-BE49-F238E27FC236}">
                            <a16:creationId xmlns:a16="http://schemas.microsoft.com/office/drawing/2014/main" id="{F5156FD2-6AFD-47BF-9AA4-E27F8EDF638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568565" y="2025967"/>
                        <a:ext cx="270509" cy="270509"/>
                      </a:xfrm>
                      <a:custGeom>
                        <a:avLst/>
                        <a:gdLst>
                          <a:gd name="connsiteX0" fmla="*/ 270510 w 270509"/>
                          <a:gd name="connsiteY0" fmla="*/ 135255 h 270509"/>
                          <a:gd name="connsiteX1" fmla="*/ 135255 w 270509"/>
                          <a:gd name="connsiteY1" fmla="*/ 270510 h 270509"/>
                          <a:gd name="connsiteX2" fmla="*/ 0 w 270509"/>
                          <a:gd name="connsiteY2" fmla="*/ 135255 h 270509"/>
                          <a:gd name="connsiteX3" fmla="*/ 135255 w 270509"/>
                          <a:gd name="connsiteY3" fmla="*/ 0 h 270509"/>
                          <a:gd name="connsiteX4" fmla="*/ 270510 w 270509"/>
                          <a:gd name="connsiteY4" fmla="*/ 135255 h 27050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70509" h="270509">
                            <a:moveTo>
                              <a:pt x="270510" y="135255"/>
                            </a:moveTo>
                            <a:cubicBezTo>
                              <a:pt x="270510" y="209954"/>
                              <a:pt x="209954" y="270510"/>
                              <a:pt x="135255" y="270510"/>
                            </a:cubicBezTo>
                            <a:cubicBezTo>
                              <a:pt x="60556" y="270510"/>
                              <a:pt x="0" y="209954"/>
                              <a:pt x="0" y="135255"/>
                            </a:cubicBezTo>
                            <a:cubicBezTo>
                              <a:pt x="0" y="60556"/>
                              <a:pt x="60555" y="0"/>
                              <a:pt x="135255" y="0"/>
                            </a:cubicBezTo>
                            <a:cubicBezTo>
                              <a:pt x="209954" y="0"/>
                              <a:pt x="270510" y="60556"/>
                              <a:pt x="270510" y="135255"/>
                            </a:cubicBezTo>
                            <a:close/>
                          </a:path>
                        </a:pathLst>
                      </a:custGeom>
                      <a:solidFill>
                        <a:srgbClr val="4E2D29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spc="-40"/>
                      </a:p>
                    </p:txBody>
                  </p:sp>
                  <p:sp>
                    <p:nvSpPr>
                      <p:cNvPr id="108" name="Freeform: Shape 107">
                        <a:extLst>
                          <a:ext uri="{FF2B5EF4-FFF2-40B4-BE49-F238E27FC236}">
                            <a16:creationId xmlns:a16="http://schemas.microsoft.com/office/drawing/2014/main" id="{24125800-E628-489F-84D5-7422C8DBBBD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649527" y="2106930"/>
                        <a:ext cx="108584" cy="108585"/>
                      </a:xfrm>
                      <a:custGeom>
                        <a:avLst/>
                        <a:gdLst>
                          <a:gd name="connsiteX0" fmla="*/ 108585 w 108584"/>
                          <a:gd name="connsiteY0" fmla="*/ 54293 h 108585"/>
                          <a:gd name="connsiteX1" fmla="*/ 54292 w 108584"/>
                          <a:gd name="connsiteY1" fmla="*/ 108585 h 108585"/>
                          <a:gd name="connsiteX2" fmla="*/ 0 w 108584"/>
                          <a:gd name="connsiteY2" fmla="*/ 54293 h 108585"/>
                          <a:gd name="connsiteX3" fmla="*/ 54292 w 108584"/>
                          <a:gd name="connsiteY3" fmla="*/ 0 h 108585"/>
                          <a:gd name="connsiteX4" fmla="*/ 108585 w 108584"/>
                          <a:gd name="connsiteY4" fmla="*/ 54293 h 10858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8584" h="108585">
                            <a:moveTo>
                              <a:pt x="108585" y="54293"/>
                            </a:moveTo>
                            <a:cubicBezTo>
                              <a:pt x="108585" y="84277"/>
                              <a:pt x="84277" y="108585"/>
                              <a:pt x="54292" y="108585"/>
                            </a:cubicBezTo>
                            <a:cubicBezTo>
                              <a:pt x="24308" y="108585"/>
                              <a:pt x="0" y="84277"/>
                              <a:pt x="0" y="54293"/>
                            </a:cubicBezTo>
                            <a:cubicBezTo>
                              <a:pt x="0" y="24308"/>
                              <a:pt x="24307" y="0"/>
                              <a:pt x="54292" y="0"/>
                            </a:cubicBezTo>
                            <a:cubicBezTo>
                              <a:pt x="84277" y="0"/>
                              <a:pt x="108585" y="24308"/>
                              <a:pt x="108585" y="54293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spc="-40"/>
                      </a:p>
                    </p:txBody>
                  </p:sp>
                  <p:sp>
                    <p:nvSpPr>
                      <p:cNvPr id="109" name="Freeform: Shape 108">
                        <a:extLst>
                          <a:ext uri="{FF2B5EF4-FFF2-40B4-BE49-F238E27FC236}">
                            <a16:creationId xmlns:a16="http://schemas.microsoft.com/office/drawing/2014/main" id="{24E36EC3-053E-4C44-9AA7-68812FDB6E0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705725" y="2046922"/>
                        <a:ext cx="110490" cy="109537"/>
                      </a:xfrm>
                      <a:custGeom>
                        <a:avLst/>
                        <a:gdLst>
                          <a:gd name="connsiteX0" fmla="*/ 100965 w 110490"/>
                          <a:gd name="connsiteY0" fmla="*/ 109538 h 109537"/>
                          <a:gd name="connsiteX1" fmla="*/ 92393 w 110490"/>
                          <a:gd name="connsiteY1" fmla="*/ 100965 h 109537"/>
                          <a:gd name="connsiteX2" fmla="*/ 8572 w 110490"/>
                          <a:gd name="connsiteY2" fmla="*/ 17145 h 109537"/>
                          <a:gd name="connsiteX3" fmla="*/ 0 w 110490"/>
                          <a:gd name="connsiteY3" fmla="*/ 8573 h 109537"/>
                          <a:gd name="connsiteX4" fmla="*/ 8572 w 110490"/>
                          <a:gd name="connsiteY4" fmla="*/ 0 h 109537"/>
                          <a:gd name="connsiteX5" fmla="*/ 110490 w 110490"/>
                          <a:gd name="connsiteY5" fmla="*/ 100965 h 109537"/>
                          <a:gd name="connsiteX6" fmla="*/ 100965 w 110490"/>
                          <a:gd name="connsiteY6" fmla="*/ 109538 h 1095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10490" h="109537">
                            <a:moveTo>
                              <a:pt x="100965" y="109538"/>
                            </a:moveTo>
                            <a:cubicBezTo>
                              <a:pt x="96203" y="109538"/>
                              <a:pt x="92393" y="105727"/>
                              <a:pt x="92393" y="100965"/>
                            </a:cubicBezTo>
                            <a:cubicBezTo>
                              <a:pt x="92393" y="54292"/>
                              <a:pt x="54293" y="17145"/>
                              <a:pt x="8572" y="17145"/>
                            </a:cubicBezTo>
                            <a:cubicBezTo>
                              <a:pt x="3810" y="17145"/>
                              <a:pt x="0" y="13335"/>
                              <a:pt x="0" y="8573"/>
                            </a:cubicBezTo>
                            <a:cubicBezTo>
                              <a:pt x="0" y="3810"/>
                              <a:pt x="3810" y="0"/>
                              <a:pt x="8572" y="0"/>
                            </a:cubicBezTo>
                            <a:cubicBezTo>
                              <a:pt x="64770" y="0"/>
                              <a:pt x="110490" y="45720"/>
                              <a:pt x="110490" y="100965"/>
                            </a:cubicBezTo>
                            <a:cubicBezTo>
                              <a:pt x="109538" y="105727"/>
                              <a:pt x="105728" y="109538"/>
                              <a:pt x="100965" y="109538"/>
                            </a:cubicBezTo>
                            <a:close/>
                          </a:path>
                        </a:pathLst>
                      </a:custGeom>
                      <a:solidFill>
                        <a:srgbClr val="8C5D4B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spc="-40"/>
                      </a:p>
                    </p:txBody>
                  </p:sp>
                  <p:sp>
                    <p:nvSpPr>
                      <p:cNvPr id="110" name="Freeform: Shape 109">
                        <a:extLst>
                          <a:ext uri="{FF2B5EF4-FFF2-40B4-BE49-F238E27FC236}">
                            <a16:creationId xmlns:a16="http://schemas.microsoft.com/office/drawing/2014/main" id="{34A5D3B5-64BE-4BDD-97C7-F7FD7E7081D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792402" y="2168842"/>
                        <a:ext cx="19050" cy="19050"/>
                      </a:xfrm>
                      <a:custGeom>
                        <a:avLst/>
                        <a:gdLst>
                          <a:gd name="connsiteX0" fmla="*/ 19050 w 19050"/>
                          <a:gd name="connsiteY0" fmla="*/ 9525 h 19050"/>
                          <a:gd name="connsiteX1" fmla="*/ 9525 w 19050"/>
                          <a:gd name="connsiteY1" fmla="*/ 19050 h 19050"/>
                          <a:gd name="connsiteX2" fmla="*/ 0 w 19050"/>
                          <a:gd name="connsiteY2" fmla="*/ 9525 h 19050"/>
                          <a:gd name="connsiteX3" fmla="*/ 9525 w 19050"/>
                          <a:gd name="connsiteY3" fmla="*/ 0 h 19050"/>
                          <a:gd name="connsiteX4" fmla="*/ 19050 w 19050"/>
                          <a:gd name="connsiteY4" fmla="*/ 9525 h 1905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9050" h="19050">
                            <a:moveTo>
                              <a:pt x="19050" y="9525"/>
                            </a:moveTo>
                            <a:cubicBezTo>
                              <a:pt x="19050" y="14785"/>
                              <a:pt x="14785" y="19050"/>
                              <a:pt x="9525" y="19050"/>
                            </a:cubicBezTo>
                            <a:cubicBezTo>
                              <a:pt x="4265" y="19050"/>
                              <a:pt x="0" y="14785"/>
                              <a:pt x="0" y="9525"/>
                            </a:cubicBezTo>
                            <a:cubicBezTo>
                              <a:pt x="0" y="4264"/>
                              <a:pt x="4265" y="0"/>
                              <a:pt x="9525" y="0"/>
                            </a:cubicBezTo>
                            <a:cubicBezTo>
                              <a:pt x="14785" y="0"/>
                              <a:pt x="19050" y="4264"/>
                              <a:pt x="19050" y="9525"/>
                            </a:cubicBezTo>
                            <a:close/>
                          </a:path>
                        </a:pathLst>
                      </a:custGeom>
                      <a:solidFill>
                        <a:srgbClr val="8C5D4B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spc="-40"/>
                      </a:p>
                    </p:txBody>
                  </p:sp>
                </p:grpSp>
                <p:grpSp>
                  <p:nvGrpSpPr>
                    <p:cNvPr id="102" name="Graphic 1">
                      <a:extLst>
                        <a:ext uri="{FF2B5EF4-FFF2-40B4-BE49-F238E27FC236}">
                          <a16:creationId xmlns:a16="http://schemas.microsoft.com/office/drawing/2014/main" id="{CB702BA0-55DC-44A3-9E5B-13EBD0CA321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907530" y="2025967"/>
                      <a:ext cx="270509" cy="270509"/>
                      <a:chOff x="6907530" y="2025967"/>
                      <a:chExt cx="270509" cy="270509"/>
                    </a:xfrm>
                  </p:grpSpPr>
                  <p:sp>
                    <p:nvSpPr>
                      <p:cNvPr id="103" name="Freeform: Shape 102">
                        <a:extLst>
                          <a:ext uri="{FF2B5EF4-FFF2-40B4-BE49-F238E27FC236}">
                            <a16:creationId xmlns:a16="http://schemas.microsoft.com/office/drawing/2014/main" id="{918430BA-8F55-4433-BE89-463D4730420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907530" y="2025967"/>
                        <a:ext cx="270509" cy="270509"/>
                      </a:xfrm>
                      <a:custGeom>
                        <a:avLst/>
                        <a:gdLst>
                          <a:gd name="connsiteX0" fmla="*/ 270510 w 270509"/>
                          <a:gd name="connsiteY0" fmla="*/ 135255 h 270509"/>
                          <a:gd name="connsiteX1" fmla="*/ 135255 w 270509"/>
                          <a:gd name="connsiteY1" fmla="*/ 270510 h 270509"/>
                          <a:gd name="connsiteX2" fmla="*/ 0 w 270509"/>
                          <a:gd name="connsiteY2" fmla="*/ 135255 h 270509"/>
                          <a:gd name="connsiteX3" fmla="*/ 135255 w 270509"/>
                          <a:gd name="connsiteY3" fmla="*/ 0 h 270509"/>
                          <a:gd name="connsiteX4" fmla="*/ 270510 w 270509"/>
                          <a:gd name="connsiteY4" fmla="*/ 135255 h 27050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70509" h="270509">
                            <a:moveTo>
                              <a:pt x="270510" y="135255"/>
                            </a:moveTo>
                            <a:cubicBezTo>
                              <a:pt x="270510" y="209954"/>
                              <a:pt x="209954" y="270510"/>
                              <a:pt x="135255" y="270510"/>
                            </a:cubicBezTo>
                            <a:cubicBezTo>
                              <a:pt x="60556" y="270510"/>
                              <a:pt x="0" y="209954"/>
                              <a:pt x="0" y="135255"/>
                            </a:cubicBezTo>
                            <a:cubicBezTo>
                              <a:pt x="0" y="60556"/>
                              <a:pt x="60555" y="0"/>
                              <a:pt x="135255" y="0"/>
                            </a:cubicBezTo>
                            <a:cubicBezTo>
                              <a:pt x="209954" y="0"/>
                              <a:pt x="270510" y="60556"/>
                              <a:pt x="270510" y="135255"/>
                            </a:cubicBezTo>
                            <a:close/>
                          </a:path>
                        </a:pathLst>
                      </a:custGeom>
                      <a:solidFill>
                        <a:srgbClr val="4E2D29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spc="-40"/>
                      </a:p>
                    </p:txBody>
                  </p:sp>
                  <p:sp>
                    <p:nvSpPr>
                      <p:cNvPr id="104" name="Freeform: Shape 103">
                        <a:extLst>
                          <a:ext uri="{FF2B5EF4-FFF2-40B4-BE49-F238E27FC236}">
                            <a16:creationId xmlns:a16="http://schemas.microsoft.com/office/drawing/2014/main" id="{2D926E4C-EC27-4E46-8EC0-BFCBDA3E584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988492" y="2106930"/>
                        <a:ext cx="108584" cy="108585"/>
                      </a:xfrm>
                      <a:custGeom>
                        <a:avLst/>
                        <a:gdLst>
                          <a:gd name="connsiteX0" fmla="*/ 108585 w 108584"/>
                          <a:gd name="connsiteY0" fmla="*/ 54293 h 108585"/>
                          <a:gd name="connsiteX1" fmla="*/ 54292 w 108584"/>
                          <a:gd name="connsiteY1" fmla="*/ 108585 h 108585"/>
                          <a:gd name="connsiteX2" fmla="*/ 0 w 108584"/>
                          <a:gd name="connsiteY2" fmla="*/ 54293 h 108585"/>
                          <a:gd name="connsiteX3" fmla="*/ 54292 w 108584"/>
                          <a:gd name="connsiteY3" fmla="*/ 0 h 108585"/>
                          <a:gd name="connsiteX4" fmla="*/ 108585 w 108584"/>
                          <a:gd name="connsiteY4" fmla="*/ 54293 h 10858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8584" h="108585">
                            <a:moveTo>
                              <a:pt x="108585" y="54293"/>
                            </a:moveTo>
                            <a:cubicBezTo>
                              <a:pt x="108585" y="84277"/>
                              <a:pt x="84278" y="108585"/>
                              <a:pt x="54292" y="108585"/>
                            </a:cubicBezTo>
                            <a:cubicBezTo>
                              <a:pt x="24308" y="108585"/>
                              <a:pt x="0" y="84277"/>
                              <a:pt x="0" y="54293"/>
                            </a:cubicBezTo>
                            <a:cubicBezTo>
                              <a:pt x="0" y="24308"/>
                              <a:pt x="24307" y="0"/>
                              <a:pt x="54292" y="0"/>
                            </a:cubicBezTo>
                            <a:cubicBezTo>
                              <a:pt x="84277" y="0"/>
                              <a:pt x="108585" y="24308"/>
                              <a:pt x="108585" y="54293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spc="-40"/>
                      </a:p>
                    </p:txBody>
                  </p:sp>
                  <p:sp>
                    <p:nvSpPr>
                      <p:cNvPr id="105" name="Freeform: Shape 104">
                        <a:extLst>
                          <a:ext uri="{FF2B5EF4-FFF2-40B4-BE49-F238E27FC236}">
                            <a16:creationId xmlns:a16="http://schemas.microsoft.com/office/drawing/2014/main" id="{75B86C5C-3220-425C-9C3F-A7E0987590D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045642" y="2046922"/>
                        <a:ext cx="110489" cy="109537"/>
                      </a:xfrm>
                      <a:custGeom>
                        <a:avLst/>
                        <a:gdLst>
                          <a:gd name="connsiteX0" fmla="*/ 100965 w 110489"/>
                          <a:gd name="connsiteY0" fmla="*/ 109538 h 109537"/>
                          <a:gd name="connsiteX1" fmla="*/ 92392 w 110489"/>
                          <a:gd name="connsiteY1" fmla="*/ 100965 h 109537"/>
                          <a:gd name="connsiteX2" fmla="*/ 8572 w 110489"/>
                          <a:gd name="connsiteY2" fmla="*/ 17145 h 109537"/>
                          <a:gd name="connsiteX3" fmla="*/ 0 w 110489"/>
                          <a:gd name="connsiteY3" fmla="*/ 8573 h 109537"/>
                          <a:gd name="connsiteX4" fmla="*/ 8572 w 110489"/>
                          <a:gd name="connsiteY4" fmla="*/ 0 h 109537"/>
                          <a:gd name="connsiteX5" fmla="*/ 110490 w 110489"/>
                          <a:gd name="connsiteY5" fmla="*/ 100965 h 109537"/>
                          <a:gd name="connsiteX6" fmla="*/ 100965 w 110489"/>
                          <a:gd name="connsiteY6" fmla="*/ 109538 h 1095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10489" h="109537">
                            <a:moveTo>
                              <a:pt x="100965" y="109538"/>
                            </a:moveTo>
                            <a:cubicBezTo>
                              <a:pt x="96202" y="109538"/>
                              <a:pt x="92392" y="105727"/>
                              <a:pt x="92392" y="100965"/>
                            </a:cubicBezTo>
                            <a:cubicBezTo>
                              <a:pt x="92392" y="54292"/>
                              <a:pt x="54292" y="17145"/>
                              <a:pt x="8572" y="17145"/>
                            </a:cubicBezTo>
                            <a:cubicBezTo>
                              <a:pt x="3810" y="17145"/>
                              <a:pt x="0" y="13335"/>
                              <a:pt x="0" y="8573"/>
                            </a:cubicBezTo>
                            <a:cubicBezTo>
                              <a:pt x="0" y="3810"/>
                              <a:pt x="3810" y="0"/>
                              <a:pt x="8572" y="0"/>
                            </a:cubicBezTo>
                            <a:cubicBezTo>
                              <a:pt x="64770" y="0"/>
                              <a:pt x="110490" y="45720"/>
                              <a:pt x="110490" y="100965"/>
                            </a:cubicBezTo>
                            <a:cubicBezTo>
                              <a:pt x="109538" y="105727"/>
                              <a:pt x="105727" y="109538"/>
                              <a:pt x="100965" y="109538"/>
                            </a:cubicBezTo>
                            <a:close/>
                          </a:path>
                        </a:pathLst>
                      </a:custGeom>
                      <a:solidFill>
                        <a:srgbClr val="8C5D4B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spc="-40"/>
                      </a:p>
                    </p:txBody>
                  </p:sp>
                  <p:sp>
                    <p:nvSpPr>
                      <p:cNvPr id="106" name="Freeform: Shape 105">
                        <a:extLst>
                          <a:ext uri="{FF2B5EF4-FFF2-40B4-BE49-F238E27FC236}">
                            <a16:creationId xmlns:a16="http://schemas.microsoft.com/office/drawing/2014/main" id="{756F3CBD-E9D7-4082-B754-B79F1E50341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132320" y="2168842"/>
                        <a:ext cx="19050" cy="19050"/>
                      </a:xfrm>
                      <a:custGeom>
                        <a:avLst/>
                        <a:gdLst>
                          <a:gd name="connsiteX0" fmla="*/ 19050 w 19050"/>
                          <a:gd name="connsiteY0" fmla="*/ 9525 h 19050"/>
                          <a:gd name="connsiteX1" fmla="*/ 9525 w 19050"/>
                          <a:gd name="connsiteY1" fmla="*/ 19050 h 19050"/>
                          <a:gd name="connsiteX2" fmla="*/ 0 w 19050"/>
                          <a:gd name="connsiteY2" fmla="*/ 9525 h 19050"/>
                          <a:gd name="connsiteX3" fmla="*/ 9525 w 19050"/>
                          <a:gd name="connsiteY3" fmla="*/ 0 h 19050"/>
                          <a:gd name="connsiteX4" fmla="*/ 19050 w 19050"/>
                          <a:gd name="connsiteY4" fmla="*/ 9525 h 1905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9050" h="19050">
                            <a:moveTo>
                              <a:pt x="19050" y="9525"/>
                            </a:moveTo>
                            <a:cubicBezTo>
                              <a:pt x="19050" y="14785"/>
                              <a:pt x="14785" y="19050"/>
                              <a:pt x="9525" y="19050"/>
                            </a:cubicBezTo>
                            <a:cubicBezTo>
                              <a:pt x="4264" y="19050"/>
                              <a:pt x="0" y="14785"/>
                              <a:pt x="0" y="9525"/>
                            </a:cubicBezTo>
                            <a:cubicBezTo>
                              <a:pt x="0" y="4264"/>
                              <a:pt x="4264" y="0"/>
                              <a:pt x="9525" y="0"/>
                            </a:cubicBezTo>
                            <a:cubicBezTo>
                              <a:pt x="14785" y="0"/>
                              <a:pt x="19050" y="4264"/>
                              <a:pt x="19050" y="9525"/>
                            </a:cubicBezTo>
                            <a:close/>
                          </a:path>
                        </a:pathLst>
                      </a:custGeom>
                      <a:solidFill>
                        <a:srgbClr val="8C5D4B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 spc="-40"/>
                      </a:p>
                    </p:txBody>
                  </p:sp>
                </p:grpSp>
              </p:grpSp>
            </p:grpSp>
          </p:grp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CE4A4233-4668-4606-BF50-031BE434D5FB}"/>
                  </a:ext>
                </a:extLst>
              </p:cNvPr>
              <p:cNvSpPr txBox="1"/>
              <p:nvPr/>
            </p:nvSpPr>
            <p:spPr>
              <a:xfrm>
                <a:off x="3926532" y="2362513"/>
                <a:ext cx="49372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spc="-40">
                    <a:solidFill>
                      <a:srgbClr val="177B75"/>
                    </a:solidFill>
                    <a:latin typeface="#9Slide01 Tieu de ngan" panose="00000800000000000000" pitchFamily="2" charset="0"/>
                  </a:rPr>
                  <a:t>A</a:t>
                </a:r>
              </a:p>
            </p:txBody>
          </p:sp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D66ADB5C-5422-45EF-A9BA-2C948750B336}"/>
                  </a:ext>
                </a:extLst>
              </p:cNvPr>
              <p:cNvSpPr txBox="1"/>
              <p:nvPr/>
            </p:nvSpPr>
            <p:spPr>
              <a:xfrm>
                <a:off x="5902919" y="2362513"/>
                <a:ext cx="49372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spc="-40">
                    <a:solidFill>
                      <a:srgbClr val="177B75"/>
                    </a:solidFill>
                    <a:latin typeface="#9Slide01 Tieu de ngan" panose="00000800000000000000" pitchFamily="2" charset="0"/>
                  </a:rPr>
                  <a:t>B</a:t>
                </a:r>
              </a:p>
            </p:txBody>
          </p:sp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E7FA37AD-614E-4A6D-8A69-3B85FD02ECA9}"/>
                  </a:ext>
                </a:extLst>
              </p:cNvPr>
              <p:cNvSpPr txBox="1"/>
              <p:nvPr/>
            </p:nvSpPr>
            <p:spPr>
              <a:xfrm>
                <a:off x="7879305" y="2362513"/>
                <a:ext cx="48090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spc="-40">
                    <a:solidFill>
                      <a:srgbClr val="177B75"/>
                    </a:solidFill>
                    <a:latin typeface="#9Slide01 Tieu de ngan" panose="00000800000000000000" pitchFamily="2" charset="0"/>
                  </a:rPr>
                  <a:t>C</a:t>
                </a:r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12882461-B733-4F14-AE39-30D4DA0F45F1}"/>
                  </a:ext>
                </a:extLst>
              </p:cNvPr>
              <p:cNvSpPr txBox="1"/>
              <p:nvPr/>
            </p:nvSpPr>
            <p:spPr>
              <a:xfrm>
                <a:off x="9842865" y="2362513"/>
                <a:ext cx="51777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spc="-40">
                    <a:solidFill>
                      <a:srgbClr val="177B75"/>
                    </a:solidFill>
                    <a:latin typeface="#9Slide01 Tieu de ngan" panose="00000800000000000000" pitchFamily="2" charset="0"/>
                  </a:rPr>
                  <a:t>D</a:t>
                </a:r>
              </a:p>
            </p:txBody>
          </p:sp>
        </p:grp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1CD59ED2-A76B-4663-B4BC-7096F6BAAA92}"/>
                </a:ext>
              </a:extLst>
            </p:cNvPr>
            <p:cNvSpPr txBox="1"/>
            <p:nvPr/>
          </p:nvSpPr>
          <p:spPr>
            <a:xfrm>
              <a:off x="3595070" y="3146895"/>
              <a:ext cx="1109599" cy="661720"/>
            </a:xfrm>
            <a:prstGeom prst="rect">
              <a:avLst/>
            </a:prstGeom>
            <a:noFill/>
            <a:effectLst>
              <a:glow rad="723900">
                <a:srgbClr val="FFF0E1">
                  <a:alpha val="47000"/>
                </a:srgbClr>
              </a:glow>
              <a:softEdge rad="127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700" b="1" spc="-40">
                  <a:ln w="12700">
                    <a:solidFill>
                      <a:schemeClr val="bg1">
                        <a:alpha val="30000"/>
                      </a:schemeClr>
                    </a:solidFill>
                  </a:ln>
                  <a:effectLst>
                    <a:glow rad="254000">
                      <a:schemeClr val="bg1">
                        <a:alpha val="47000"/>
                      </a:schemeClr>
                    </a:glow>
                    <a:outerShdw blurRad="50800" dist="38100" dir="2700000" algn="tl" rotWithShape="0">
                      <a:schemeClr val="bg1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8 : 4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03F86F57-FC9A-4E70-B555-8B16E0755136}"/>
                </a:ext>
              </a:extLst>
            </p:cNvPr>
            <p:cNvSpPr txBox="1"/>
            <p:nvPr/>
          </p:nvSpPr>
          <p:spPr>
            <a:xfrm>
              <a:off x="5399148" y="3146895"/>
              <a:ext cx="1368965" cy="661720"/>
            </a:xfrm>
            <a:prstGeom prst="rect">
              <a:avLst/>
            </a:prstGeom>
            <a:noFill/>
            <a:effectLst>
              <a:glow rad="723900">
                <a:srgbClr val="FFF0E1">
                  <a:alpha val="47000"/>
                </a:srgbClr>
              </a:glow>
              <a:softEdge rad="127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700" b="1" spc="-40">
                  <a:ln w="12700">
                    <a:solidFill>
                      <a:schemeClr val="bg1">
                        <a:alpha val="30000"/>
                      </a:schemeClr>
                    </a:solidFill>
                  </a:ln>
                  <a:effectLst>
                    <a:glow rad="254000">
                      <a:schemeClr val="bg1">
                        <a:alpha val="47000"/>
                      </a:schemeClr>
                    </a:glow>
                    <a:outerShdw blurRad="50800" dist="38100" dir="2700000" algn="tl" rotWithShape="0">
                      <a:schemeClr val="bg1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16 : 4</a:t>
              </a: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440040B3-965E-4023-BAD4-482C2EF7C3E1}"/>
                </a:ext>
              </a:extLst>
            </p:cNvPr>
            <p:cNvSpPr txBox="1"/>
            <p:nvPr/>
          </p:nvSpPr>
          <p:spPr>
            <a:xfrm>
              <a:off x="7354510" y="3146895"/>
              <a:ext cx="1368965" cy="661720"/>
            </a:xfrm>
            <a:prstGeom prst="rect">
              <a:avLst/>
            </a:prstGeom>
            <a:noFill/>
            <a:effectLst>
              <a:glow rad="723900">
                <a:srgbClr val="FFF0E1">
                  <a:alpha val="47000"/>
                </a:srgbClr>
              </a:glow>
              <a:softEdge rad="127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700" b="1" spc="-40">
                  <a:ln w="12700">
                    <a:solidFill>
                      <a:schemeClr val="bg1">
                        <a:alpha val="30000"/>
                      </a:schemeClr>
                    </a:solidFill>
                  </a:ln>
                  <a:effectLst>
                    <a:glow rad="254000">
                      <a:schemeClr val="bg1">
                        <a:alpha val="47000"/>
                      </a:schemeClr>
                    </a:glow>
                    <a:outerShdw blurRad="50800" dist="38100" dir="2700000" algn="tl" rotWithShape="0">
                      <a:schemeClr val="bg1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40 : 4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BB8F7426-1EE0-43F7-B979-FA36BA288462}"/>
                </a:ext>
              </a:extLst>
            </p:cNvPr>
            <p:cNvSpPr txBox="1"/>
            <p:nvPr/>
          </p:nvSpPr>
          <p:spPr>
            <a:xfrm>
              <a:off x="9324663" y="3146895"/>
              <a:ext cx="1368965" cy="661720"/>
            </a:xfrm>
            <a:prstGeom prst="rect">
              <a:avLst/>
            </a:prstGeom>
            <a:noFill/>
            <a:effectLst>
              <a:glow rad="723900">
                <a:srgbClr val="FFF0E1">
                  <a:alpha val="47000"/>
                </a:srgbClr>
              </a:glow>
              <a:softEdge rad="127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700" b="1" spc="-40">
                  <a:ln w="12700">
                    <a:solidFill>
                      <a:schemeClr val="bg1">
                        <a:alpha val="30000"/>
                      </a:schemeClr>
                    </a:solidFill>
                  </a:ln>
                  <a:effectLst>
                    <a:glow rad="254000">
                      <a:schemeClr val="bg1">
                        <a:alpha val="47000"/>
                      </a:schemeClr>
                    </a:glow>
                    <a:outerShdw blurRad="50800" dist="38100" dir="2700000" algn="tl" rotWithShape="0">
                      <a:schemeClr val="bg1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24 : 4</a:t>
              </a:r>
            </a:p>
          </p:txBody>
        </p:sp>
      </p:grpSp>
      <p:sp>
        <p:nvSpPr>
          <p:cNvPr id="130" name="PHẠM DUYÊN 3 1 - 9Slide.vn">
            <a:extLst>
              <a:ext uri="{FF2B5EF4-FFF2-40B4-BE49-F238E27FC236}">
                <a16:creationId xmlns:a16="http://schemas.microsoft.com/office/drawing/2014/main" id="{9F025DCF-558A-4462-AAEB-60AE83402B85}"/>
              </a:ext>
            </a:extLst>
          </p:cNvPr>
          <p:cNvSpPr txBox="1"/>
          <p:nvPr/>
        </p:nvSpPr>
        <p:spPr>
          <a:xfrm>
            <a:off x="829129" y="146958"/>
            <a:ext cx="8843460" cy="66606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2000"/>
              </a:lnSpc>
            </a:pPr>
            <a:r>
              <a:rPr lang="en-US" sz="3600" spc="-200">
                <a:solidFill>
                  <a:srgbClr val="D77245"/>
                </a:solidFill>
                <a:latin typeface="+mj-lt"/>
              </a:rPr>
              <a:t>Toa tàu nào ghi phép tính có kết quả lớn nhất?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9EE144B2-29B0-41EB-87EF-D30BA74D2C62}"/>
              </a:ext>
            </a:extLst>
          </p:cNvPr>
          <p:cNvSpPr txBox="1"/>
          <p:nvPr/>
        </p:nvSpPr>
        <p:spPr>
          <a:xfrm>
            <a:off x="4002250" y="3443085"/>
            <a:ext cx="444032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700" b="1" spc="-40">
                <a:ln w="12700">
                  <a:solidFill>
                    <a:schemeClr val="bg1">
                      <a:alpha val="30000"/>
                    </a:schemeClr>
                  </a:solidFill>
                </a:ln>
                <a:solidFill>
                  <a:srgbClr val="0070C0"/>
                </a:solidFill>
                <a:effectLst>
                  <a:glow rad="254000">
                    <a:schemeClr val="bg1">
                      <a:alpha val="47000"/>
                    </a:schemeClr>
                  </a:glow>
                  <a:outerShdw blurRad="50800" dist="38100" dir="2700000" algn="tl" rotWithShape="0">
                    <a:schemeClr val="bg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E0881C1D-AF33-4C37-BB1D-E769FC0A91A9}"/>
              </a:ext>
            </a:extLst>
          </p:cNvPr>
          <p:cNvSpPr txBox="1"/>
          <p:nvPr/>
        </p:nvSpPr>
        <p:spPr>
          <a:xfrm>
            <a:off x="5862700" y="3443085"/>
            <a:ext cx="444032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700" b="1" spc="-40">
                <a:ln w="12700">
                  <a:solidFill>
                    <a:schemeClr val="bg1">
                      <a:alpha val="30000"/>
                    </a:schemeClr>
                  </a:solidFill>
                </a:ln>
                <a:solidFill>
                  <a:srgbClr val="0070C0"/>
                </a:solidFill>
                <a:effectLst>
                  <a:glow rad="254000">
                    <a:schemeClr val="bg1">
                      <a:alpha val="47000"/>
                    </a:schemeClr>
                  </a:glow>
                  <a:outerShdw blurRad="50800" dist="38100" dir="2700000" algn="tl" rotWithShape="0">
                    <a:schemeClr val="bg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5CEB8AA4-198D-4089-9BE6-CE519EA05C63}"/>
              </a:ext>
            </a:extLst>
          </p:cNvPr>
          <p:cNvSpPr txBox="1"/>
          <p:nvPr/>
        </p:nvSpPr>
        <p:spPr>
          <a:xfrm>
            <a:off x="7723150" y="3443085"/>
            <a:ext cx="703399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700" b="1" spc="-40">
                <a:ln w="12700">
                  <a:solidFill>
                    <a:schemeClr val="bg1">
                      <a:alpha val="30000"/>
                    </a:schemeClr>
                  </a:solidFill>
                </a:ln>
                <a:solidFill>
                  <a:srgbClr val="0070C0"/>
                </a:solidFill>
                <a:effectLst>
                  <a:glow rad="254000">
                    <a:schemeClr val="bg1">
                      <a:alpha val="47000"/>
                    </a:schemeClr>
                  </a:glow>
                  <a:outerShdw blurRad="50800" dist="38100" dir="2700000" algn="tl" rotWithShape="0">
                    <a:schemeClr val="bg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271849CE-B8C7-4D56-B85E-0191C8B380F8}"/>
              </a:ext>
            </a:extLst>
          </p:cNvPr>
          <p:cNvSpPr txBox="1"/>
          <p:nvPr/>
        </p:nvSpPr>
        <p:spPr>
          <a:xfrm>
            <a:off x="9842968" y="3443085"/>
            <a:ext cx="444032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700" b="1" spc="-40">
                <a:ln w="12700">
                  <a:solidFill>
                    <a:schemeClr val="bg1">
                      <a:alpha val="30000"/>
                    </a:schemeClr>
                  </a:solidFill>
                </a:ln>
                <a:solidFill>
                  <a:srgbClr val="0070C0"/>
                </a:solidFill>
                <a:effectLst>
                  <a:glow rad="254000">
                    <a:schemeClr val="bg1">
                      <a:alpha val="47000"/>
                    </a:schemeClr>
                  </a:glow>
                  <a:outerShdw blurRad="50800" dist="38100" dir="2700000" algn="tl" rotWithShape="0">
                    <a:schemeClr val="bg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6A9CF3D5-67C7-4AE9-A831-BA98EB41111A}"/>
              </a:ext>
            </a:extLst>
          </p:cNvPr>
          <p:cNvGrpSpPr/>
          <p:nvPr/>
        </p:nvGrpSpPr>
        <p:grpSpPr>
          <a:xfrm>
            <a:off x="1577559" y="4880769"/>
            <a:ext cx="9036883" cy="960752"/>
            <a:chOff x="4726090" y="4699082"/>
            <a:chExt cx="2485763" cy="598104"/>
          </a:xfrm>
        </p:grpSpPr>
        <p:sp>
          <p:nvSpPr>
            <p:cNvPr id="136" name="Rectangle: Rounded Corners 135">
              <a:extLst>
                <a:ext uri="{FF2B5EF4-FFF2-40B4-BE49-F238E27FC236}">
                  <a16:creationId xmlns:a16="http://schemas.microsoft.com/office/drawing/2014/main" id="{BCFEE308-7F86-4FAC-B68E-5F1EBE68E688}"/>
                </a:ext>
              </a:extLst>
            </p:cNvPr>
            <p:cNvSpPr/>
            <p:nvPr/>
          </p:nvSpPr>
          <p:spPr>
            <a:xfrm>
              <a:off x="4726090" y="4699082"/>
              <a:ext cx="2485763" cy="598104"/>
            </a:xfrm>
            <a:prstGeom prst="roundRect">
              <a:avLst>
                <a:gd name="adj" fmla="val 47917"/>
              </a:avLst>
            </a:prstGeom>
            <a:solidFill>
              <a:srgbClr val="F3D6C9"/>
            </a:solidFill>
            <a:ln w="28575">
              <a:noFill/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82C88274-8116-4F23-BEF5-D7D251393495}"/>
                </a:ext>
              </a:extLst>
            </p:cNvPr>
            <p:cNvSpPr txBox="1"/>
            <p:nvPr/>
          </p:nvSpPr>
          <p:spPr>
            <a:xfrm>
              <a:off x="4826937" y="4810745"/>
              <a:ext cx="2284069" cy="374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2000"/>
                </a:lnSpc>
              </a:pPr>
              <a:r>
                <a:rPr lang="en-US" sz="3600" spc="-2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Toa tàu </a:t>
              </a:r>
              <a:r>
                <a:rPr lang="en-US" sz="3600" spc="-200">
                  <a:solidFill>
                    <a:srgbClr val="177B75"/>
                  </a:solidFill>
                  <a:latin typeface="+mj-lt"/>
                </a:rPr>
                <a:t>C</a:t>
              </a:r>
              <a:r>
                <a:rPr lang="en-US" sz="3600" spc="-2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ghi phép tính có kết quả lớn nhất.</a:t>
              </a: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2C4E4A61-F54D-4648-BE6D-E178696E4476}"/>
              </a:ext>
            </a:extLst>
          </p:cNvPr>
          <p:cNvGrpSpPr/>
          <p:nvPr/>
        </p:nvGrpSpPr>
        <p:grpSpPr>
          <a:xfrm>
            <a:off x="228600" y="57150"/>
            <a:ext cx="529493" cy="707886"/>
            <a:chOff x="1806355" y="2802652"/>
            <a:chExt cx="745981" cy="997311"/>
          </a:xfrm>
        </p:grpSpPr>
        <p:sp>
          <p:nvSpPr>
            <p:cNvPr id="138" name="Oval 9">
              <a:extLst>
                <a:ext uri="{FF2B5EF4-FFF2-40B4-BE49-F238E27FC236}">
                  <a16:creationId xmlns:a16="http://schemas.microsoft.com/office/drawing/2014/main" id="{B2D37997-B748-4DCD-8039-767E96A247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355" y="2944479"/>
              <a:ext cx="745981" cy="747191"/>
            </a:xfrm>
            <a:prstGeom prst="ellipse">
              <a:avLst/>
            </a:prstGeom>
            <a:gradFill>
              <a:gsLst>
                <a:gs pos="29000">
                  <a:srgbClr val="EC7C31"/>
                </a:gs>
                <a:gs pos="87000">
                  <a:srgbClr val="FEC99F"/>
                </a:gs>
              </a:gsLst>
              <a:lin ang="135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字魂105号-简雅黑" panose="00000500000000000000" charset="-122"/>
              </a:endParaRPr>
            </a:p>
          </p:txBody>
        </p:sp>
        <p:sp>
          <p:nvSpPr>
            <p:cNvPr id="139" name="91">
              <a:extLst>
                <a:ext uri="{FF2B5EF4-FFF2-40B4-BE49-F238E27FC236}">
                  <a16:creationId xmlns:a16="http://schemas.microsoft.com/office/drawing/2014/main" id="{56C7F11C-05FB-42BA-BAF6-28E252A5F36F}"/>
                </a:ext>
              </a:extLst>
            </p:cNvPr>
            <p:cNvSpPr txBox="1"/>
            <p:nvPr/>
          </p:nvSpPr>
          <p:spPr>
            <a:xfrm>
              <a:off x="1851153" y="2802652"/>
              <a:ext cx="656379" cy="997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>
                  <a:ln w="31750">
                    <a:solidFill>
                      <a:srgbClr val="9D604D"/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205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 p14:presetBounceEnd="2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2000">
                                          <p:cBhvr additive="base">
                                            <p:cTn id="7" dur="30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2000">
                                          <p:cBhvr additive="base">
                                            <p:cTn id="8" dur="30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1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1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1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2" fill="hold" nodeType="clickEffect" p14:presetBounceEnd="8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2000">
                                          <p:cBhvr additive="base">
                                            <p:cTn id="33" dur="1750" fill="hold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2000">
                                          <p:cBhvr additive="base">
                                            <p:cTn id="34" dur="1750" fill="hold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1" grpId="0"/>
          <p:bldP spid="132" grpId="0"/>
          <p:bldP spid="133" grpId="0"/>
          <p:bldP spid="13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1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1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1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750" fill="hold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750" fill="hold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1" grpId="0"/>
          <p:bldP spid="132" grpId="0"/>
          <p:bldP spid="133" grpId="0"/>
          <p:bldP spid="134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HẠM DUYÊN 1 - 9Slide.vn">
            <a:extLst>
              <a:ext uri="{FF2B5EF4-FFF2-40B4-BE49-F238E27FC236}">
                <a16:creationId xmlns:a16="http://schemas.microsoft.com/office/drawing/2014/main" id="{4FCB55CA-B828-47E1-BE3E-570CDE9C8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12192000" cy="6915150"/>
          </a:xfrm>
          <a:prstGeom prst="rect">
            <a:avLst/>
          </a:prstGeom>
        </p:spPr>
      </p:pic>
      <p:sp>
        <p:nvSpPr>
          <p:cNvPr id="5" name="PHẠM DUYÊN 2 - 9Slide.vn">
            <a:extLst>
              <a:ext uri="{FF2B5EF4-FFF2-40B4-BE49-F238E27FC236}">
                <a16:creationId xmlns:a16="http://schemas.microsoft.com/office/drawing/2014/main" id="{7A73F0D6-91CF-4090-BAFF-E78E3191D439}"/>
              </a:ext>
            </a:extLst>
          </p:cNvPr>
          <p:cNvSpPr>
            <a:spLocks noChangeAspect="1"/>
          </p:cNvSpPr>
          <p:nvPr/>
        </p:nvSpPr>
        <p:spPr>
          <a:xfrm rot="21133084">
            <a:off x="2268943" y="681056"/>
            <a:ext cx="8317208" cy="5313198"/>
          </a:xfrm>
          <a:custGeom>
            <a:avLst/>
            <a:gdLst>
              <a:gd name="connsiteX0" fmla="*/ 0 w 8497240"/>
              <a:gd name="connsiteY0" fmla="*/ 2451858 h 4903716"/>
              <a:gd name="connsiteX1" fmla="*/ 4248620 w 8497240"/>
              <a:gd name="connsiteY1" fmla="*/ 0 h 4903716"/>
              <a:gd name="connsiteX2" fmla="*/ 8497240 w 8497240"/>
              <a:gd name="connsiteY2" fmla="*/ 2451858 h 4903716"/>
              <a:gd name="connsiteX3" fmla="*/ 4248620 w 8497240"/>
              <a:gd name="connsiteY3" fmla="*/ 4903716 h 4903716"/>
              <a:gd name="connsiteX4" fmla="*/ 0 w 8497240"/>
              <a:gd name="connsiteY4" fmla="*/ 2451858 h 4903716"/>
              <a:gd name="connsiteX0" fmla="*/ 22375 w 8519615"/>
              <a:gd name="connsiteY0" fmla="*/ 2509915 h 4961773"/>
              <a:gd name="connsiteX1" fmla="*/ 3153395 w 8519615"/>
              <a:gd name="connsiteY1" fmla="*/ 0 h 4961773"/>
              <a:gd name="connsiteX2" fmla="*/ 8519615 w 8519615"/>
              <a:gd name="connsiteY2" fmla="*/ 2509915 h 4961773"/>
              <a:gd name="connsiteX3" fmla="*/ 4270995 w 8519615"/>
              <a:gd name="connsiteY3" fmla="*/ 4961773 h 4961773"/>
              <a:gd name="connsiteX4" fmla="*/ 22375 w 8519615"/>
              <a:gd name="connsiteY4" fmla="*/ 2509915 h 4961773"/>
              <a:gd name="connsiteX0" fmla="*/ 68974 w 8566214"/>
              <a:gd name="connsiteY0" fmla="*/ 2509915 h 4676023"/>
              <a:gd name="connsiteX1" fmla="*/ 3199994 w 8566214"/>
              <a:gd name="connsiteY1" fmla="*/ 0 h 4676023"/>
              <a:gd name="connsiteX2" fmla="*/ 8566214 w 8566214"/>
              <a:gd name="connsiteY2" fmla="*/ 2509915 h 4676023"/>
              <a:gd name="connsiteX3" fmla="*/ 5441544 w 8566214"/>
              <a:gd name="connsiteY3" fmla="*/ 4676023 h 4676023"/>
              <a:gd name="connsiteX4" fmla="*/ 68974 w 8566214"/>
              <a:gd name="connsiteY4" fmla="*/ 2509915 h 4676023"/>
              <a:gd name="connsiteX0" fmla="*/ 8258 w 8505498"/>
              <a:gd name="connsiteY0" fmla="*/ 2509915 h 4871305"/>
              <a:gd name="connsiteX1" fmla="*/ 3139278 w 8505498"/>
              <a:gd name="connsiteY1" fmla="*/ 0 h 4871305"/>
              <a:gd name="connsiteX2" fmla="*/ 8505498 w 8505498"/>
              <a:gd name="connsiteY2" fmla="*/ 2509915 h 4871305"/>
              <a:gd name="connsiteX3" fmla="*/ 5380828 w 8505498"/>
              <a:gd name="connsiteY3" fmla="*/ 4676023 h 4871305"/>
              <a:gd name="connsiteX4" fmla="*/ 2327577 w 8505498"/>
              <a:gd name="connsiteY4" fmla="*/ 4523526 h 4871305"/>
              <a:gd name="connsiteX5" fmla="*/ 8258 w 8505498"/>
              <a:gd name="connsiteY5" fmla="*/ 2509915 h 4871305"/>
              <a:gd name="connsiteX0" fmla="*/ 8258 w 8505498"/>
              <a:gd name="connsiteY0" fmla="*/ 2509915 h 4850388"/>
              <a:gd name="connsiteX1" fmla="*/ 3139278 w 8505498"/>
              <a:gd name="connsiteY1" fmla="*/ 0 h 4850388"/>
              <a:gd name="connsiteX2" fmla="*/ 8505498 w 8505498"/>
              <a:gd name="connsiteY2" fmla="*/ 2509915 h 4850388"/>
              <a:gd name="connsiteX3" fmla="*/ 5380828 w 8505498"/>
              <a:gd name="connsiteY3" fmla="*/ 4676023 h 4850388"/>
              <a:gd name="connsiteX4" fmla="*/ 2327577 w 8505498"/>
              <a:gd name="connsiteY4" fmla="*/ 4523526 h 4850388"/>
              <a:gd name="connsiteX5" fmla="*/ 8258 w 8505498"/>
              <a:gd name="connsiteY5" fmla="*/ 2509915 h 4850388"/>
              <a:gd name="connsiteX0" fmla="*/ 8258 w 6752898"/>
              <a:gd name="connsiteY0" fmla="*/ 2510614 h 4832914"/>
              <a:gd name="connsiteX1" fmla="*/ 3139278 w 6752898"/>
              <a:gd name="connsiteY1" fmla="*/ 699 h 4832914"/>
              <a:gd name="connsiteX2" fmla="*/ 6752898 w 6752898"/>
              <a:gd name="connsiteY2" fmla="*/ 2758264 h 4832914"/>
              <a:gd name="connsiteX3" fmla="*/ 5380828 w 6752898"/>
              <a:gd name="connsiteY3" fmla="*/ 4676722 h 4832914"/>
              <a:gd name="connsiteX4" fmla="*/ 2327577 w 6752898"/>
              <a:gd name="connsiteY4" fmla="*/ 4524225 h 4832914"/>
              <a:gd name="connsiteX5" fmla="*/ 8258 w 6752898"/>
              <a:gd name="connsiteY5" fmla="*/ 2510614 h 4832914"/>
              <a:gd name="connsiteX0" fmla="*/ 8258 w 6782973"/>
              <a:gd name="connsiteY0" fmla="*/ 2532183 h 4854483"/>
              <a:gd name="connsiteX1" fmla="*/ 3139278 w 6782973"/>
              <a:gd name="connsiteY1" fmla="*/ 22268 h 4854483"/>
              <a:gd name="connsiteX2" fmla="*/ 6137577 w 6782973"/>
              <a:gd name="connsiteY2" fmla="*/ 1383495 h 4854483"/>
              <a:gd name="connsiteX3" fmla="*/ 6752898 w 6782973"/>
              <a:gd name="connsiteY3" fmla="*/ 2779833 h 4854483"/>
              <a:gd name="connsiteX4" fmla="*/ 5380828 w 6782973"/>
              <a:gd name="connsiteY4" fmla="*/ 4698291 h 4854483"/>
              <a:gd name="connsiteX5" fmla="*/ 2327577 w 6782973"/>
              <a:gd name="connsiteY5" fmla="*/ 4545794 h 4854483"/>
              <a:gd name="connsiteX6" fmla="*/ 8258 w 6782973"/>
              <a:gd name="connsiteY6" fmla="*/ 2532183 h 4854483"/>
              <a:gd name="connsiteX0" fmla="*/ 12720 w 6196885"/>
              <a:gd name="connsiteY0" fmla="*/ 2532183 h 4854483"/>
              <a:gd name="connsiteX1" fmla="*/ 2553190 w 6196885"/>
              <a:gd name="connsiteY1" fmla="*/ 22268 h 4854483"/>
              <a:gd name="connsiteX2" fmla="*/ 5551489 w 6196885"/>
              <a:gd name="connsiteY2" fmla="*/ 1383495 h 4854483"/>
              <a:gd name="connsiteX3" fmla="*/ 6166810 w 6196885"/>
              <a:gd name="connsiteY3" fmla="*/ 2779833 h 4854483"/>
              <a:gd name="connsiteX4" fmla="*/ 4794740 w 6196885"/>
              <a:gd name="connsiteY4" fmla="*/ 4698291 h 4854483"/>
              <a:gd name="connsiteX5" fmla="*/ 1741489 w 6196885"/>
              <a:gd name="connsiteY5" fmla="*/ 4545794 h 4854483"/>
              <a:gd name="connsiteX6" fmla="*/ 12720 w 6196885"/>
              <a:gd name="connsiteY6" fmla="*/ 2532183 h 4854483"/>
              <a:gd name="connsiteX0" fmla="*/ 1334 w 6185499"/>
              <a:gd name="connsiteY0" fmla="*/ 2532183 h 4854483"/>
              <a:gd name="connsiteX1" fmla="*/ 2541804 w 6185499"/>
              <a:gd name="connsiteY1" fmla="*/ 22268 h 4854483"/>
              <a:gd name="connsiteX2" fmla="*/ 5540103 w 6185499"/>
              <a:gd name="connsiteY2" fmla="*/ 1383495 h 4854483"/>
              <a:gd name="connsiteX3" fmla="*/ 6155424 w 6185499"/>
              <a:gd name="connsiteY3" fmla="*/ 2779833 h 4854483"/>
              <a:gd name="connsiteX4" fmla="*/ 4783354 w 6185499"/>
              <a:gd name="connsiteY4" fmla="*/ 4698291 h 4854483"/>
              <a:gd name="connsiteX5" fmla="*/ 1730103 w 6185499"/>
              <a:gd name="connsiteY5" fmla="*/ 4545794 h 4854483"/>
              <a:gd name="connsiteX6" fmla="*/ 1334 w 6185499"/>
              <a:gd name="connsiteY6" fmla="*/ 2532183 h 4854483"/>
              <a:gd name="connsiteX0" fmla="*/ 1536 w 6185701"/>
              <a:gd name="connsiteY0" fmla="*/ 2510236 h 4832536"/>
              <a:gd name="connsiteX1" fmla="*/ 2542006 w 6185701"/>
              <a:gd name="connsiteY1" fmla="*/ 321 h 4832536"/>
              <a:gd name="connsiteX2" fmla="*/ 5540305 w 6185701"/>
              <a:gd name="connsiteY2" fmla="*/ 1361548 h 4832536"/>
              <a:gd name="connsiteX3" fmla="*/ 6155626 w 6185701"/>
              <a:gd name="connsiteY3" fmla="*/ 2757886 h 4832536"/>
              <a:gd name="connsiteX4" fmla="*/ 4783556 w 6185701"/>
              <a:gd name="connsiteY4" fmla="*/ 4676344 h 4832536"/>
              <a:gd name="connsiteX5" fmla="*/ 1730305 w 6185701"/>
              <a:gd name="connsiteY5" fmla="*/ 4523847 h 4832536"/>
              <a:gd name="connsiteX6" fmla="*/ 1536 w 6185701"/>
              <a:gd name="connsiteY6" fmla="*/ 2510236 h 4832536"/>
              <a:gd name="connsiteX0" fmla="*/ 1372 w 6255151"/>
              <a:gd name="connsiteY0" fmla="*/ 2549700 h 4872000"/>
              <a:gd name="connsiteX1" fmla="*/ 2541842 w 6255151"/>
              <a:gd name="connsiteY1" fmla="*/ 39785 h 4872000"/>
              <a:gd name="connsiteX2" fmla="*/ 5825891 w 6255151"/>
              <a:gd name="connsiteY2" fmla="*/ 1134312 h 4872000"/>
              <a:gd name="connsiteX3" fmla="*/ 6155462 w 6255151"/>
              <a:gd name="connsiteY3" fmla="*/ 2797350 h 4872000"/>
              <a:gd name="connsiteX4" fmla="*/ 4783392 w 6255151"/>
              <a:gd name="connsiteY4" fmla="*/ 4715808 h 4872000"/>
              <a:gd name="connsiteX5" fmla="*/ 1730141 w 6255151"/>
              <a:gd name="connsiteY5" fmla="*/ 4563311 h 4872000"/>
              <a:gd name="connsiteX6" fmla="*/ 1372 w 6255151"/>
              <a:gd name="connsiteY6" fmla="*/ 2549700 h 4872000"/>
              <a:gd name="connsiteX0" fmla="*/ 4516 w 6258295"/>
              <a:gd name="connsiteY0" fmla="*/ 2549700 h 4796526"/>
              <a:gd name="connsiteX1" fmla="*/ 2544986 w 6258295"/>
              <a:gd name="connsiteY1" fmla="*/ 39785 h 4796526"/>
              <a:gd name="connsiteX2" fmla="*/ 5829035 w 6258295"/>
              <a:gd name="connsiteY2" fmla="*/ 1134312 h 4796526"/>
              <a:gd name="connsiteX3" fmla="*/ 6158606 w 6258295"/>
              <a:gd name="connsiteY3" fmla="*/ 2797350 h 4796526"/>
              <a:gd name="connsiteX4" fmla="*/ 4786536 w 6258295"/>
              <a:gd name="connsiteY4" fmla="*/ 4715808 h 4796526"/>
              <a:gd name="connsiteX5" fmla="*/ 2019035 w 6258295"/>
              <a:gd name="connsiteY5" fmla="*/ 4296611 h 4796526"/>
              <a:gd name="connsiteX6" fmla="*/ 4516 w 6258295"/>
              <a:gd name="connsiteY6" fmla="*/ 2549700 h 4796526"/>
              <a:gd name="connsiteX0" fmla="*/ 4516 w 6258295"/>
              <a:gd name="connsiteY0" fmla="*/ 2549700 h 4845005"/>
              <a:gd name="connsiteX1" fmla="*/ 2544986 w 6258295"/>
              <a:gd name="connsiteY1" fmla="*/ 39785 h 4845005"/>
              <a:gd name="connsiteX2" fmla="*/ 5829035 w 6258295"/>
              <a:gd name="connsiteY2" fmla="*/ 1134312 h 4845005"/>
              <a:gd name="connsiteX3" fmla="*/ 6158606 w 6258295"/>
              <a:gd name="connsiteY3" fmla="*/ 2797350 h 4845005"/>
              <a:gd name="connsiteX4" fmla="*/ 4786536 w 6258295"/>
              <a:gd name="connsiteY4" fmla="*/ 4715808 h 4845005"/>
              <a:gd name="connsiteX5" fmla="*/ 2019035 w 6258295"/>
              <a:gd name="connsiteY5" fmla="*/ 4296611 h 4845005"/>
              <a:gd name="connsiteX6" fmla="*/ 4516 w 6258295"/>
              <a:gd name="connsiteY6" fmla="*/ 2549700 h 4845005"/>
              <a:gd name="connsiteX0" fmla="*/ 4516 w 6258295"/>
              <a:gd name="connsiteY0" fmla="*/ 2530786 h 4826091"/>
              <a:gd name="connsiteX1" fmla="*/ 2544986 w 6258295"/>
              <a:gd name="connsiteY1" fmla="*/ 20871 h 4826091"/>
              <a:gd name="connsiteX2" fmla="*/ 5829035 w 6258295"/>
              <a:gd name="connsiteY2" fmla="*/ 1115398 h 4826091"/>
              <a:gd name="connsiteX3" fmla="*/ 6158606 w 6258295"/>
              <a:gd name="connsiteY3" fmla="*/ 2778436 h 4826091"/>
              <a:gd name="connsiteX4" fmla="*/ 4786536 w 6258295"/>
              <a:gd name="connsiteY4" fmla="*/ 4696894 h 4826091"/>
              <a:gd name="connsiteX5" fmla="*/ 2019035 w 6258295"/>
              <a:gd name="connsiteY5" fmla="*/ 4277697 h 4826091"/>
              <a:gd name="connsiteX6" fmla="*/ 4516 w 6258295"/>
              <a:gd name="connsiteY6" fmla="*/ 2530786 h 4826091"/>
              <a:gd name="connsiteX0" fmla="*/ 23982 w 6277761"/>
              <a:gd name="connsiteY0" fmla="*/ 2530786 h 4826091"/>
              <a:gd name="connsiteX1" fmla="*/ 2564452 w 6277761"/>
              <a:gd name="connsiteY1" fmla="*/ 20871 h 4826091"/>
              <a:gd name="connsiteX2" fmla="*/ 5848501 w 6277761"/>
              <a:gd name="connsiteY2" fmla="*/ 1115398 h 4826091"/>
              <a:gd name="connsiteX3" fmla="*/ 6178072 w 6277761"/>
              <a:gd name="connsiteY3" fmla="*/ 2778436 h 4826091"/>
              <a:gd name="connsiteX4" fmla="*/ 4806002 w 6277761"/>
              <a:gd name="connsiteY4" fmla="*/ 4696894 h 4826091"/>
              <a:gd name="connsiteX5" fmla="*/ 2038501 w 6277761"/>
              <a:gd name="connsiteY5" fmla="*/ 4277697 h 4826091"/>
              <a:gd name="connsiteX6" fmla="*/ 23982 w 6277761"/>
              <a:gd name="connsiteY6" fmla="*/ 2530786 h 4826091"/>
              <a:gd name="connsiteX0" fmla="*/ 23982 w 6277761"/>
              <a:gd name="connsiteY0" fmla="*/ 2529614 h 4824919"/>
              <a:gd name="connsiteX1" fmla="*/ 2564452 w 6277761"/>
              <a:gd name="connsiteY1" fmla="*/ 19699 h 4824919"/>
              <a:gd name="connsiteX2" fmla="*/ 5848501 w 6277761"/>
              <a:gd name="connsiteY2" fmla="*/ 1114226 h 4824919"/>
              <a:gd name="connsiteX3" fmla="*/ 6178072 w 6277761"/>
              <a:gd name="connsiteY3" fmla="*/ 2777264 h 4824919"/>
              <a:gd name="connsiteX4" fmla="*/ 4806002 w 6277761"/>
              <a:gd name="connsiteY4" fmla="*/ 4695722 h 4824919"/>
              <a:gd name="connsiteX5" fmla="*/ 2038501 w 6277761"/>
              <a:gd name="connsiteY5" fmla="*/ 4276525 h 4824919"/>
              <a:gd name="connsiteX6" fmla="*/ 23982 w 6277761"/>
              <a:gd name="connsiteY6" fmla="*/ 2529614 h 4824919"/>
              <a:gd name="connsiteX0" fmla="*/ 23982 w 6234587"/>
              <a:gd name="connsiteY0" fmla="*/ 2529614 h 4824919"/>
              <a:gd name="connsiteX1" fmla="*/ 2564452 w 6234587"/>
              <a:gd name="connsiteY1" fmla="*/ 19699 h 4824919"/>
              <a:gd name="connsiteX2" fmla="*/ 5848501 w 6234587"/>
              <a:gd name="connsiteY2" fmla="*/ 1114226 h 4824919"/>
              <a:gd name="connsiteX3" fmla="*/ 6178072 w 6234587"/>
              <a:gd name="connsiteY3" fmla="*/ 2777264 h 4824919"/>
              <a:gd name="connsiteX4" fmla="*/ 4806002 w 6234587"/>
              <a:gd name="connsiteY4" fmla="*/ 4695722 h 4824919"/>
              <a:gd name="connsiteX5" fmla="*/ 2038501 w 6234587"/>
              <a:gd name="connsiteY5" fmla="*/ 4276525 h 4824919"/>
              <a:gd name="connsiteX6" fmla="*/ 23982 w 6234587"/>
              <a:gd name="connsiteY6" fmla="*/ 2529614 h 4824919"/>
              <a:gd name="connsiteX0" fmla="*/ 35243 w 6245848"/>
              <a:gd name="connsiteY0" fmla="*/ 2534971 h 4830276"/>
              <a:gd name="connsiteX1" fmla="*/ 1900096 w 6245848"/>
              <a:gd name="connsiteY1" fmla="*/ 19590 h 4830276"/>
              <a:gd name="connsiteX2" fmla="*/ 5859762 w 6245848"/>
              <a:gd name="connsiteY2" fmla="*/ 1119583 h 4830276"/>
              <a:gd name="connsiteX3" fmla="*/ 6189333 w 6245848"/>
              <a:gd name="connsiteY3" fmla="*/ 2782621 h 4830276"/>
              <a:gd name="connsiteX4" fmla="*/ 4817263 w 6245848"/>
              <a:gd name="connsiteY4" fmla="*/ 4701079 h 4830276"/>
              <a:gd name="connsiteX5" fmla="*/ 2049762 w 6245848"/>
              <a:gd name="connsiteY5" fmla="*/ 4281882 h 4830276"/>
              <a:gd name="connsiteX6" fmla="*/ 35243 w 6245848"/>
              <a:gd name="connsiteY6" fmla="*/ 2534971 h 4830276"/>
              <a:gd name="connsiteX0" fmla="*/ 586 w 6039083"/>
              <a:gd name="connsiteY0" fmla="*/ 2261252 h 4836812"/>
              <a:gd name="connsiteX1" fmla="*/ 1693331 w 6039083"/>
              <a:gd name="connsiteY1" fmla="*/ 26126 h 4836812"/>
              <a:gd name="connsiteX2" fmla="*/ 5652997 w 6039083"/>
              <a:gd name="connsiteY2" fmla="*/ 1126119 h 4836812"/>
              <a:gd name="connsiteX3" fmla="*/ 5982568 w 6039083"/>
              <a:gd name="connsiteY3" fmla="*/ 2789157 h 4836812"/>
              <a:gd name="connsiteX4" fmla="*/ 4610498 w 6039083"/>
              <a:gd name="connsiteY4" fmla="*/ 4707615 h 4836812"/>
              <a:gd name="connsiteX5" fmla="*/ 1842997 w 6039083"/>
              <a:gd name="connsiteY5" fmla="*/ 4288418 h 4836812"/>
              <a:gd name="connsiteX6" fmla="*/ 586 w 6039083"/>
              <a:gd name="connsiteY6" fmla="*/ 2261252 h 4836812"/>
              <a:gd name="connsiteX0" fmla="*/ 845 w 5743864"/>
              <a:gd name="connsiteY0" fmla="*/ 2289991 h 4837890"/>
              <a:gd name="connsiteX1" fmla="*/ 1398112 w 5743864"/>
              <a:gd name="connsiteY1" fmla="*/ 27204 h 4837890"/>
              <a:gd name="connsiteX2" fmla="*/ 5357778 w 5743864"/>
              <a:gd name="connsiteY2" fmla="*/ 1127197 h 4837890"/>
              <a:gd name="connsiteX3" fmla="*/ 5687349 w 5743864"/>
              <a:gd name="connsiteY3" fmla="*/ 2790235 h 4837890"/>
              <a:gd name="connsiteX4" fmla="*/ 4315279 w 5743864"/>
              <a:gd name="connsiteY4" fmla="*/ 4708693 h 4837890"/>
              <a:gd name="connsiteX5" fmla="*/ 1547778 w 5743864"/>
              <a:gd name="connsiteY5" fmla="*/ 4289496 h 4837890"/>
              <a:gd name="connsiteX6" fmla="*/ 845 w 5743864"/>
              <a:gd name="connsiteY6" fmla="*/ 2289991 h 4837890"/>
              <a:gd name="connsiteX0" fmla="*/ 1 w 5743020"/>
              <a:gd name="connsiteY0" fmla="*/ 2020334 h 4568233"/>
              <a:gd name="connsiteX1" fmla="*/ 1541415 w 5743020"/>
              <a:gd name="connsiteY1" fmla="*/ 36964 h 4568233"/>
              <a:gd name="connsiteX2" fmla="*/ 5356934 w 5743020"/>
              <a:gd name="connsiteY2" fmla="*/ 857540 h 4568233"/>
              <a:gd name="connsiteX3" fmla="*/ 5686505 w 5743020"/>
              <a:gd name="connsiteY3" fmla="*/ 2520578 h 4568233"/>
              <a:gd name="connsiteX4" fmla="*/ 4314435 w 5743020"/>
              <a:gd name="connsiteY4" fmla="*/ 4439036 h 4568233"/>
              <a:gd name="connsiteX5" fmla="*/ 1546934 w 5743020"/>
              <a:gd name="connsiteY5" fmla="*/ 4019839 h 4568233"/>
              <a:gd name="connsiteX6" fmla="*/ 1 w 5743020"/>
              <a:gd name="connsiteY6" fmla="*/ 2020334 h 4568233"/>
              <a:gd name="connsiteX0" fmla="*/ 1 w 5665302"/>
              <a:gd name="connsiteY0" fmla="*/ 2020334 h 4568233"/>
              <a:gd name="connsiteX1" fmla="*/ 1541415 w 5665302"/>
              <a:gd name="connsiteY1" fmla="*/ 36964 h 4568233"/>
              <a:gd name="connsiteX2" fmla="*/ 5356934 w 5665302"/>
              <a:gd name="connsiteY2" fmla="*/ 857540 h 4568233"/>
              <a:gd name="connsiteX3" fmla="*/ 5564254 w 5665302"/>
              <a:gd name="connsiteY3" fmla="*/ 2436439 h 4568233"/>
              <a:gd name="connsiteX4" fmla="*/ 4314435 w 5665302"/>
              <a:gd name="connsiteY4" fmla="*/ 4439036 h 4568233"/>
              <a:gd name="connsiteX5" fmla="*/ 1546934 w 5665302"/>
              <a:gd name="connsiteY5" fmla="*/ 4019839 h 4568233"/>
              <a:gd name="connsiteX6" fmla="*/ 1 w 5665302"/>
              <a:gd name="connsiteY6" fmla="*/ 2020334 h 4568233"/>
              <a:gd name="connsiteX0" fmla="*/ 1 w 5698512"/>
              <a:gd name="connsiteY0" fmla="*/ 2020334 h 4413393"/>
              <a:gd name="connsiteX1" fmla="*/ 1541415 w 5698512"/>
              <a:gd name="connsiteY1" fmla="*/ 36964 h 4413393"/>
              <a:gd name="connsiteX2" fmla="*/ 5356934 w 5698512"/>
              <a:gd name="connsiteY2" fmla="*/ 857540 h 4413393"/>
              <a:gd name="connsiteX3" fmla="*/ 5564254 w 5698512"/>
              <a:gd name="connsiteY3" fmla="*/ 2436439 h 4413393"/>
              <a:gd name="connsiteX4" fmla="*/ 4298427 w 5698512"/>
              <a:gd name="connsiteY4" fmla="*/ 4191496 h 4413393"/>
              <a:gd name="connsiteX5" fmla="*/ 1546934 w 5698512"/>
              <a:gd name="connsiteY5" fmla="*/ 4019839 h 4413393"/>
              <a:gd name="connsiteX6" fmla="*/ 1 w 5698512"/>
              <a:gd name="connsiteY6" fmla="*/ 2020334 h 441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98512" h="4413393">
                <a:moveTo>
                  <a:pt x="1" y="2020334"/>
                </a:moveTo>
                <a:cubicBezTo>
                  <a:pt x="-919" y="1356522"/>
                  <a:pt x="648593" y="230763"/>
                  <a:pt x="1541415" y="36964"/>
                </a:cubicBezTo>
                <a:cubicBezTo>
                  <a:pt x="2434237" y="-156835"/>
                  <a:pt x="4983264" y="455096"/>
                  <a:pt x="5356934" y="857540"/>
                </a:cubicBezTo>
                <a:cubicBezTo>
                  <a:pt x="5806804" y="1355234"/>
                  <a:pt x="5740672" y="1880780"/>
                  <a:pt x="5564254" y="2436439"/>
                </a:cubicBezTo>
                <a:cubicBezTo>
                  <a:pt x="5387836" y="2992098"/>
                  <a:pt x="4988355" y="3941619"/>
                  <a:pt x="4298427" y="4191496"/>
                </a:cubicBezTo>
                <a:cubicBezTo>
                  <a:pt x="3608499" y="4441373"/>
                  <a:pt x="2899562" y="4590407"/>
                  <a:pt x="1546934" y="4019839"/>
                </a:cubicBezTo>
                <a:cubicBezTo>
                  <a:pt x="651506" y="3658821"/>
                  <a:pt x="921" y="2684147"/>
                  <a:pt x="1" y="2020334"/>
                </a:cubicBezTo>
                <a:close/>
              </a:path>
            </a:pathLst>
          </a:custGeom>
          <a:solidFill>
            <a:srgbClr val="FEC9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PHẠM DUYÊN 3 - 9Slide.vn">
            <a:extLst>
              <a:ext uri="{FF2B5EF4-FFF2-40B4-BE49-F238E27FC236}">
                <a16:creationId xmlns:a16="http://schemas.microsoft.com/office/drawing/2014/main" id="{EDD21954-DD32-40D2-BC3F-D1C0D0A28A64}"/>
              </a:ext>
            </a:extLst>
          </p:cNvPr>
          <p:cNvGrpSpPr>
            <a:grpSpLocks noChangeAspect="1"/>
          </p:cNvGrpSpPr>
          <p:nvPr/>
        </p:nvGrpSpPr>
        <p:grpSpPr>
          <a:xfrm rot="11031852">
            <a:off x="2412048" y="4370099"/>
            <a:ext cx="1926519" cy="1230883"/>
            <a:chOff x="7500982" y="517856"/>
            <a:chExt cx="1926519" cy="1230883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F826FF5-82AA-42E0-B5EB-6B2675696B1B}"/>
                </a:ext>
              </a:extLst>
            </p:cNvPr>
            <p:cNvSpPr/>
            <p:nvPr userDrawn="1"/>
          </p:nvSpPr>
          <p:spPr>
            <a:xfrm rot="4049343">
              <a:off x="8191929" y="609799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A06E60F-9810-40A2-B563-5334BB6BC492}"/>
                </a:ext>
              </a:extLst>
            </p:cNvPr>
            <p:cNvSpPr/>
            <p:nvPr userDrawn="1"/>
          </p:nvSpPr>
          <p:spPr>
            <a:xfrm rot="18917666">
              <a:off x="8110643" y="1066567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EBEEBD8-610E-49CF-B739-F276983E8F75}"/>
                </a:ext>
              </a:extLst>
            </p:cNvPr>
            <p:cNvSpPr/>
            <p:nvPr userDrawn="1"/>
          </p:nvSpPr>
          <p:spPr>
            <a:xfrm rot="4049343">
              <a:off x="8616033" y="899190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30F5D79-413A-476D-82FB-9D445AE78389}"/>
                </a:ext>
              </a:extLst>
            </p:cNvPr>
            <p:cNvSpPr/>
            <p:nvPr userDrawn="1"/>
          </p:nvSpPr>
          <p:spPr>
            <a:xfrm rot="18917666">
              <a:off x="8525298" y="1338802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4BD1015-244C-4E29-A097-1C9F52C8A7CF}"/>
                </a:ext>
              </a:extLst>
            </p:cNvPr>
            <p:cNvSpPr/>
            <p:nvPr userDrawn="1"/>
          </p:nvSpPr>
          <p:spPr>
            <a:xfrm rot="5244441">
              <a:off x="9033736" y="1171462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FCD06D5-BBFD-44CE-B102-A0D1E2207FD1}"/>
                </a:ext>
              </a:extLst>
            </p:cNvPr>
            <p:cNvSpPr/>
            <p:nvPr userDrawn="1"/>
          </p:nvSpPr>
          <p:spPr>
            <a:xfrm>
              <a:off x="8111205" y="821742"/>
              <a:ext cx="1316296" cy="926997"/>
            </a:xfrm>
            <a:custGeom>
              <a:avLst/>
              <a:gdLst>
                <a:gd name="connsiteX0" fmla="*/ 0 w 1282700"/>
                <a:gd name="connsiteY0" fmla="*/ 0 h 977900"/>
                <a:gd name="connsiteX1" fmla="*/ 736600 w 1282700"/>
                <a:gd name="connsiteY1" fmla="*/ 406400 h 977900"/>
                <a:gd name="connsiteX2" fmla="*/ 1282700 w 1282700"/>
                <a:gd name="connsiteY2" fmla="*/ 977900 h 977900"/>
                <a:gd name="connsiteX0" fmla="*/ 0 w 1337601"/>
                <a:gd name="connsiteY0" fmla="*/ 0 h 872439"/>
                <a:gd name="connsiteX1" fmla="*/ 736600 w 1337601"/>
                <a:gd name="connsiteY1" fmla="*/ 406400 h 872439"/>
                <a:gd name="connsiteX2" fmla="*/ 1337601 w 1337601"/>
                <a:gd name="connsiteY2" fmla="*/ 872439 h 872439"/>
                <a:gd name="connsiteX0" fmla="*/ 0 w 1337601"/>
                <a:gd name="connsiteY0" fmla="*/ 0 h 872439"/>
                <a:gd name="connsiteX1" fmla="*/ 741758 w 1337601"/>
                <a:gd name="connsiteY1" fmla="*/ 384407 h 872439"/>
                <a:gd name="connsiteX2" fmla="*/ 1337601 w 1337601"/>
                <a:gd name="connsiteY2" fmla="*/ 872439 h 872439"/>
                <a:gd name="connsiteX0" fmla="*/ 0 w 1316296"/>
                <a:gd name="connsiteY0" fmla="*/ 0 h 926997"/>
                <a:gd name="connsiteX1" fmla="*/ 720453 w 1316296"/>
                <a:gd name="connsiteY1" fmla="*/ 438965 h 926997"/>
                <a:gd name="connsiteX2" fmla="*/ 1316296 w 1316296"/>
                <a:gd name="connsiteY2" fmla="*/ 926997 h 926997"/>
                <a:gd name="connsiteX0" fmla="*/ 0 w 1316296"/>
                <a:gd name="connsiteY0" fmla="*/ 0 h 926997"/>
                <a:gd name="connsiteX1" fmla="*/ 720453 w 1316296"/>
                <a:gd name="connsiteY1" fmla="*/ 438965 h 926997"/>
                <a:gd name="connsiteX2" fmla="*/ 1316296 w 1316296"/>
                <a:gd name="connsiteY2" fmla="*/ 926997 h 926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6296" h="926997">
                  <a:moveTo>
                    <a:pt x="0" y="0"/>
                  </a:moveTo>
                  <a:cubicBezTo>
                    <a:pt x="261408" y="121708"/>
                    <a:pt x="473254" y="276652"/>
                    <a:pt x="720453" y="438965"/>
                  </a:cubicBezTo>
                  <a:cubicBezTo>
                    <a:pt x="934236" y="601948"/>
                    <a:pt x="1150137" y="722738"/>
                    <a:pt x="1316296" y="926997"/>
                  </a:cubicBezTo>
                </a:path>
              </a:pathLst>
            </a:custGeom>
            <a:noFill/>
            <a:ln w="381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3826354-885B-4179-9A30-AFFE909A4468}"/>
                </a:ext>
              </a:extLst>
            </p:cNvPr>
            <p:cNvSpPr/>
            <p:nvPr userDrawn="1"/>
          </p:nvSpPr>
          <p:spPr>
            <a:xfrm rot="21372997">
              <a:off x="7500982" y="567514"/>
              <a:ext cx="639896" cy="345014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482" h="195980">
                  <a:moveTo>
                    <a:pt x="360269" y="167452"/>
                  </a:moveTo>
                  <a:cubicBezTo>
                    <a:pt x="338573" y="196556"/>
                    <a:pt x="159186" y="206081"/>
                    <a:pt x="99919" y="183327"/>
                  </a:cubicBezTo>
                  <a:cubicBezTo>
                    <a:pt x="40652" y="160573"/>
                    <a:pt x="-17027" y="60031"/>
                    <a:pt x="4669" y="30927"/>
                  </a:cubicBezTo>
                  <a:cubicBezTo>
                    <a:pt x="26365" y="1823"/>
                    <a:pt x="171357" y="-9290"/>
                    <a:pt x="230094" y="8702"/>
                  </a:cubicBezTo>
                  <a:cubicBezTo>
                    <a:pt x="288831" y="26694"/>
                    <a:pt x="381965" y="138348"/>
                    <a:pt x="360269" y="1674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PHẠM DUYÊN 4 - 9Slide.vn">
            <a:extLst>
              <a:ext uri="{FF2B5EF4-FFF2-40B4-BE49-F238E27FC236}">
                <a16:creationId xmlns:a16="http://schemas.microsoft.com/office/drawing/2014/main" id="{9E33C083-501A-4CB6-AFE6-E77EA3B6E003}"/>
              </a:ext>
            </a:extLst>
          </p:cNvPr>
          <p:cNvGrpSpPr/>
          <p:nvPr/>
        </p:nvGrpSpPr>
        <p:grpSpPr>
          <a:xfrm rot="21170327">
            <a:off x="8441891" y="378159"/>
            <a:ext cx="1868921" cy="1326020"/>
            <a:chOff x="7503679" y="528180"/>
            <a:chExt cx="1868921" cy="132602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2B4F13F-0211-4AC8-9432-C7DF17D08669}"/>
                </a:ext>
              </a:extLst>
            </p:cNvPr>
            <p:cNvSpPr/>
            <p:nvPr userDrawn="1"/>
          </p:nvSpPr>
          <p:spPr>
            <a:xfrm rot="4049343">
              <a:off x="8138037" y="620123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785A649-23AB-4B3D-850B-CC54510C6A92}"/>
                </a:ext>
              </a:extLst>
            </p:cNvPr>
            <p:cNvSpPr/>
            <p:nvPr userDrawn="1"/>
          </p:nvSpPr>
          <p:spPr>
            <a:xfrm rot="18917666">
              <a:off x="8098637" y="1077120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53B06BD-7B11-4352-A230-A2119296ACB8}"/>
                </a:ext>
              </a:extLst>
            </p:cNvPr>
            <p:cNvSpPr/>
            <p:nvPr userDrawn="1"/>
          </p:nvSpPr>
          <p:spPr>
            <a:xfrm rot="4049343">
              <a:off x="8557119" y="867773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E994173-E3EF-4566-AA10-8B48DD934AB8}"/>
                </a:ext>
              </a:extLst>
            </p:cNvPr>
            <p:cNvSpPr/>
            <p:nvPr userDrawn="1"/>
          </p:nvSpPr>
          <p:spPr>
            <a:xfrm rot="18917666">
              <a:off x="8508195" y="1377157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A77C943-362C-4EEB-AA6B-2A9DFA27072B}"/>
                </a:ext>
              </a:extLst>
            </p:cNvPr>
            <p:cNvSpPr/>
            <p:nvPr userDrawn="1"/>
          </p:nvSpPr>
          <p:spPr>
            <a:xfrm rot="5244441">
              <a:off x="9001619" y="1210672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795416D-1B61-4FBC-8E6B-CDF7B63EFBF9}"/>
                </a:ext>
              </a:extLst>
            </p:cNvPr>
            <p:cNvSpPr/>
            <p:nvPr userDrawn="1"/>
          </p:nvSpPr>
          <p:spPr>
            <a:xfrm>
              <a:off x="8089900" y="876300"/>
              <a:ext cx="1282700" cy="977900"/>
            </a:xfrm>
            <a:custGeom>
              <a:avLst/>
              <a:gdLst>
                <a:gd name="connsiteX0" fmla="*/ 0 w 1282700"/>
                <a:gd name="connsiteY0" fmla="*/ 0 h 977900"/>
                <a:gd name="connsiteX1" fmla="*/ 736600 w 1282700"/>
                <a:gd name="connsiteY1" fmla="*/ 406400 h 977900"/>
                <a:gd name="connsiteX2" fmla="*/ 1282700 w 1282700"/>
                <a:gd name="connsiteY2" fmla="*/ 977900 h 97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2700" h="977900">
                  <a:moveTo>
                    <a:pt x="0" y="0"/>
                  </a:moveTo>
                  <a:cubicBezTo>
                    <a:pt x="261408" y="121708"/>
                    <a:pt x="522817" y="243417"/>
                    <a:pt x="736600" y="406400"/>
                  </a:cubicBezTo>
                  <a:cubicBezTo>
                    <a:pt x="950383" y="569383"/>
                    <a:pt x="1116541" y="773641"/>
                    <a:pt x="1282700" y="977900"/>
                  </a:cubicBezTo>
                </a:path>
              </a:pathLst>
            </a:custGeom>
            <a:noFill/>
            <a:ln w="381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192B81B-D796-421B-837E-E7B717D71E16}"/>
                </a:ext>
              </a:extLst>
            </p:cNvPr>
            <p:cNvSpPr/>
            <p:nvPr userDrawn="1"/>
          </p:nvSpPr>
          <p:spPr>
            <a:xfrm rot="21372997">
              <a:off x="7503679" y="644290"/>
              <a:ext cx="639896" cy="345014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482" h="195980">
                  <a:moveTo>
                    <a:pt x="360269" y="167452"/>
                  </a:moveTo>
                  <a:cubicBezTo>
                    <a:pt x="338573" y="196556"/>
                    <a:pt x="159186" y="206081"/>
                    <a:pt x="99919" y="183327"/>
                  </a:cubicBezTo>
                  <a:cubicBezTo>
                    <a:pt x="40652" y="160573"/>
                    <a:pt x="-17027" y="60031"/>
                    <a:pt x="4669" y="30927"/>
                  </a:cubicBezTo>
                  <a:cubicBezTo>
                    <a:pt x="26365" y="1823"/>
                    <a:pt x="171357" y="-9290"/>
                    <a:pt x="230094" y="8702"/>
                  </a:cubicBezTo>
                  <a:cubicBezTo>
                    <a:pt x="288831" y="26694"/>
                    <a:pt x="381965" y="138348"/>
                    <a:pt x="360269" y="1674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PHẠM DUYÊN 5 - 9Slide.vn">
            <a:extLst>
              <a:ext uri="{FF2B5EF4-FFF2-40B4-BE49-F238E27FC236}">
                <a16:creationId xmlns:a16="http://schemas.microsoft.com/office/drawing/2014/main" id="{6A24DDEE-750C-405D-BCB5-EEB41D6173F5}"/>
              </a:ext>
            </a:extLst>
          </p:cNvPr>
          <p:cNvSpPr/>
          <p:nvPr/>
        </p:nvSpPr>
        <p:spPr>
          <a:xfrm>
            <a:off x="-6350" y="1814"/>
            <a:ext cx="1973943" cy="725715"/>
          </a:xfrm>
          <a:custGeom>
            <a:avLst/>
            <a:gdLst>
              <a:gd name="connsiteX0" fmla="*/ 0 w 1973943"/>
              <a:gd name="connsiteY0" fmla="*/ 725715 h 725715"/>
              <a:gd name="connsiteX1" fmla="*/ 1248229 w 1973943"/>
              <a:gd name="connsiteY1" fmla="*/ 319315 h 725715"/>
              <a:gd name="connsiteX2" fmla="*/ 1973943 w 1973943"/>
              <a:gd name="connsiteY2" fmla="*/ 0 h 72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73943" h="725715">
                <a:moveTo>
                  <a:pt x="0" y="725715"/>
                </a:moveTo>
                <a:cubicBezTo>
                  <a:pt x="459619" y="582991"/>
                  <a:pt x="919239" y="440267"/>
                  <a:pt x="1248229" y="319315"/>
                </a:cubicBezTo>
                <a:cubicBezTo>
                  <a:pt x="1577219" y="198363"/>
                  <a:pt x="1775581" y="99181"/>
                  <a:pt x="1973943" y="0"/>
                </a:cubicBezTo>
              </a:path>
            </a:pathLst>
          </a:custGeom>
          <a:noFill/>
          <a:ln>
            <a:solidFill>
              <a:srgbClr val="FEC9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HẠM DUYÊN 6 - 9Slide.vn">
            <a:extLst>
              <a:ext uri="{FF2B5EF4-FFF2-40B4-BE49-F238E27FC236}">
                <a16:creationId xmlns:a16="http://schemas.microsoft.com/office/drawing/2014/main" id="{F9B463EF-226C-4602-B847-A9FBABD6EC63}"/>
              </a:ext>
            </a:extLst>
          </p:cNvPr>
          <p:cNvSpPr/>
          <p:nvPr/>
        </p:nvSpPr>
        <p:spPr>
          <a:xfrm>
            <a:off x="3175" y="3629"/>
            <a:ext cx="2220686" cy="580571"/>
          </a:xfrm>
          <a:custGeom>
            <a:avLst/>
            <a:gdLst>
              <a:gd name="connsiteX0" fmla="*/ 0 w 2220686"/>
              <a:gd name="connsiteY0" fmla="*/ 580571 h 580571"/>
              <a:gd name="connsiteX1" fmla="*/ 914400 w 2220686"/>
              <a:gd name="connsiteY1" fmla="*/ 449942 h 580571"/>
              <a:gd name="connsiteX2" fmla="*/ 1582057 w 2220686"/>
              <a:gd name="connsiteY2" fmla="*/ 333828 h 580571"/>
              <a:gd name="connsiteX3" fmla="*/ 2220686 w 2220686"/>
              <a:gd name="connsiteY3" fmla="*/ 0 h 58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0686" h="580571">
                <a:moveTo>
                  <a:pt x="0" y="580571"/>
                </a:moveTo>
                <a:lnTo>
                  <a:pt x="914400" y="449942"/>
                </a:lnTo>
                <a:cubicBezTo>
                  <a:pt x="1178076" y="408818"/>
                  <a:pt x="1364343" y="408818"/>
                  <a:pt x="1582057" y="333828"/>
                </a:cubicBezTo>
                <a:cubicBezTo>
                  <a:pt x="1799771" y="258838"/>
                  <a:pt x="2010228" y="129419"/>
                  <a:pt x="2220686" y="0"/>
                </a:cubicBezTo>
              </a:path>
            </a:pathLst>
          </a:custGeom>
          <a:noFill/>
          <a:ln>
            <a:solidFill>
              <a:srgbClr val="FFE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PHẠM DUYÊN 7 - 9Slide.vn">
            <a:extLst>
              <a:ext uri="{FF2B5EF4-FFF2-40B4-BE49-F238E27FC236}">
                <a16:creationId xmlns:a16="http://schemas.microsoft.com/office/drawing/2014/main" id="{86F98D77-8D74-43B5-9BF2-1B39AB0765CF}"/>
              </a:ext>
            </a:extLst>
          </p:cNvPr>
          <p:cNvGrpSpPr/>
          <p:nvPr/>
        </p:nvGrpSpPr>
        <p:grpSpPr>
          <a:xfrm rot="10224190">
            <a:off x="574439" y="545562"/>
            <a:ext cx="919355" cy="503004"/>
            <a:chOff x="1152577" y="6105504"/>
            <a:chExt cx="919355" cy="503004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A1B174D-2C4E-4D13-99D7-E04BD0AB328D}"/>
                </a:ext>
              </a:extLst>
            </p:cNvPr>
            <p:cNvSpPr/>
            <p:nvPr userDrawn="1"/>
          </p:nvSpPr>
          <p:spPr>
            <a:xfrm rot="903443">
              <a:off x="1152577" y="6121104"/>
              <a:ext cx="889803" cy="487404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60269 w 362624"/>
                <a:gd name="connsiteY0" fmla="*/ 169958 h 198634"/>
                <a:gd name="connsiteX1" fmla="*/ 99919 w 362624"/>
                <a:gd name="connsiteY1" fmla="*/ 185833 h 198634"/>
                <a:gd name="connsiteX2" fmla="*/ 4669 w 362624"/>
                <a:gd name="connsiteY2" fmla="*/ 33433 h 198634"/>
                <a:gd name="connsiteX3" fmla="*/ 216147 w 362624"/>
                <a:gd name="connsiteY3" fmla="*/ 7926 h 198634"/>
                <a:gd name="connsiteX4" fmla="*/ 360269 w 362624"/>
                <a:gd name="connsiteY4" fmla="*/ 169958 h 198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624" h="198634">
                  <a:moveTo>
                    <a:pt x="360269" y="169958"/>
                  </a:moveTo>
                  <a:cubicBezTo>
                    <a:pt x="340898" y="199609"/>
                    <a:pt x="159186" y="208587"/>
                    <a:pt x="99919" y="185833"/>
                  </a:cubicBezTo>
                  <a:cubicBezTo>
                    <a:pt x="40652" y="163079"/>
                    <a:pt x="-17027" y="62537"/>
                    <a:pt x="4669" y="33433"/>
                  </a:cubicBezTo>
                  <a:cubicBezTo>
                    <a:pt x="26365" y="4329"/>
                    <a:pt x="157410" y="-10066"/>
                    <a:pt x="216147" y="7926"/>
                  </a:cubicBezTo>
                  <a:cubicBezTo>
                    <a:pt x="274884" y="25918"/>
                    <a:pt x="379640" y="140307"/>
                    <a:pt x="360269" y="169958"/>
                  </a:cubicBezTo>
                  <a:close/>
                </a:path>
              </a:pathLst>
            </a:custGeom>
            <a:solidFill>
              <a:srgbClr val="FFE4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F186D1E-F5D5-4C91-9FF5-1E66854639D7}"/>
                </a:ext>
              </a:extLst>
            </p:cNvPr>
            <p:cNvSpPr/>
            <p:nvPr userDrawn="1"/>
          </p:nvSpPr>
          <p:spPr>
            <a:xfrm rot="903443">
              <a:off x="1183181" y="6105504"/>
              <a:ext cx="888751" cy="500663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60269 w 362752"/>
                <a:gd name="connsiteY0" fmla="*/ 172044 h 200840"/>
                <a:gd name="connsiteX1" fmla="*/ 99919 w 362752"/>
                <a:gd name="connsiteY1" fmla="*/ 187919 h 200840"/>
                <a:gd name="connsiteX2" fmla="*/ 4669 w 362752"/>
                <a:gd name="connsiteY2" fmla="*/ 35519 h 200840"/>
                <a:gd name="connsiteX3" fmla="*/ 218454 w 362752"/>
                <a:gd name="connsiteY3" fmla="*/ 7381 h 200840"/>
                <a:gd name="connsiteX4" fmla="*/ 360269 w 362752"/>
                <a:gd name="connsiteY4" fmla="*/ 172044 h 200840"/>
                <a:gd name="connsiteX0" fmla="*/ 359931 w 362195"/>
                <a:gd name="connsiteY0" fmla="*/ 172044 h 204037"/>
                <a:gd name="connsiteX1" fmla="*/ 105780 w 362195"/>
                <a:gd name="connsiteY1" fmla="*/ 192281 h 204037"/>
                <a:gd name="connsiteX2" fmla="*/ 4331 w 362195"/>
                <a:gd name="connsiteY2" fmla="*/ 35519 h 204037"/>
                <a:gd name="connsiteX3" fmla="*/ 218116 w 362195"/>
                <a:gd name="connsiteY3" fmla="*/ 7381 h 204037"/>
                <a:gd name="connsiteX4" fmla="*/ 359931 w 362195"/>
                <a:gd name="connsiteY4" fmla="*/ 172044 h 20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195" h="204037">
                  <a:moveTo>
                    <a:pt x="359931" y="172044"/>
                  </a:moveTo>
                  <a:cubicBezTo>
                    <a:pt x="341208" y="202861"/>
                    <a:pt x="165047" y="215035"/>
                    <a:pt x="105780" y="192281"/>
                  </a:cubicBezTo>
                  <a:cubicBezTo>
                    <a:pt x="46513" y="169527"/>
                    <a:pt x="-17365" y="64623"/>
                    <a:pt x="4331" y="35519"/>
                  </a:cubicBezTo>
                  <a:cubicBezTo>
                    <a:pt x="26027" y="6415"/>
                    <a:pt x="159379" y="-10611"/>
                    <a:pt x="218116" y="7381"/>
                  </a:cubicBezTo>
                  <a:cubicBezTo>
                    <a:pt x="276853" y="25373"/>
                    <a:pt x="378654" y="141227"/>
                    <a:pt x="359931" y="1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PHẠM DUYÊN 8 - 9Slide.vn">
            <a:extLst>
              <a:ext uri="{FF2B5EF4-FFF2-40B4-BE49-F238E27FC236}">
                <a16:creationId xmlns:a16="http://schemas.microsoft.com/office/drawing/2014/main" id="{3FEE2F8C-0177-4A77-83BF-AD4EBF154B58}"/>
              </a:ext>
            </a:extLst>
          </p:cNvPr>
          <p:cNvSpPr/>
          <p:nvPr/>
        </p:nvSpPr>
        <p:spPr>
          <a:xfrm>
            <a:off x="9229728" y="-19050"/>
            <a:ext cx="2981322" cy="3284213"/>
          </a:xfrm>
          <a:custGeom>
            <a:avLst/>
            <a:gdLst>
              <a:gd name="connsiteX0" fmla="*/ 0 w 3695700"/>
              <a:gd name="connsiteY0" fmla="*/ 0 h 4229100"/>
              <a:gd name="connsiteX1" fmla="*/ 1581150 w 3695700"/>
              <a:gd name="connsiteY1" fmla="*/ 1047750 h 4229100"/>
              <a:gd name="connsiteX2" fmla="*/ 2000250 w 3695700"/>
              <a:gd name="connsiteY2" fmla="*/ 3067050 h 4229100"/>
              <a:gd name="connsiteX3" fmla="*/ 3086100 w 3695700"/>
              <a:gd name="connsiteY3" fmla="*/ 3981450 h 4229100"/>
              <a:gd name="connsiteX4" fmla="*/ 3695700 w 3695700"/>
              <a:gd name="connsiteY4" fmla="*/ 4229100 h 422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5700" h="4229100">
                <a:moveTo>
                  <a:pt x="0" y="0"/>
                </a:moveTo>
                <a:cubicBezTo>
                  <a:pt x="623887" y="268287"/>
                  <a:pt x="1247775" y="536575"/>
                  <a:pt x="1581150" y="1047750"/>
                </a:cubicBezTo>
                <a:cubicBezTo>
                  <a:pt x="1914525" y="1558925"/>
                  <a:pt x="1749425" y="2578100"/>
                  <a:pt x="2000250" y="3067050"/>
                </a:cubicBezTo>
                <a:cubicBezTo>
                  <a:pt x="2251075" y="3556000"/>
                  <a:pt x="2803525" y="3787775"/>
                  <a:pt x="3086100" y="3981450"/>
                </a:cubicBezTo>
                <a:cubicBezTo>
                  <a:pt x="3368675" y="4175125"/>
                  <a:pt x="3532187" y="4202112"/>
                  <a:pt x="3695700" y="4229100"/>
                </a:cubicBezTo>
              </a:path>
            </a:pathLst>
          </a:custGeom>
          <a:noFill/>
          <a:ln>
            <a:solidFill>
              <a:srgbClr val="FEC9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HẠM DUYÊN 9 - 9Slide.vn">
            <a:extLst>
              <a:ext uri="{FF2B5EF4-FFF2-40B4-BE49-F238E27FC236}">
                <a16:creationId xmlns:a16="http://schemas.microsoft.com/office/drawing/2014/main" id="{68D0DB36-E9A9-4D8E-A6F4-1DCD94B06463}"/>
              </a:ext>
            </a:extLst>
          </p:cNvPr>
          <p:cNvSpPr>
            <a:spLocks noChangeAspect="1"/>
          </p:cNvSpPr>
          <p:nvPr/>
        </p:nvSpPr>
        <p:spPr>
          <a:xfrm>
            <a:off x="0" y="4138024"/>
            <a:ext cx="3195488" cy="2719976"/>
          </a:xfrm>
          <a:custGeom>
            <a:avLst/>
            <a:gdLst>
              <a:gd name="connsiteX0" fmla="*/ 0 w 3195488"/>
              <a:gd name="connsiteY0" fmla="*/ 2719976 h 2719976"/>
              <a:gd name="connsiteX1" fmla="*/ 0 w 3195488"/>
              <a:gd name="connsiteY1" fmla="*/ 0 h 2719976"/>
              <a:gd name="connsiteX2" fmla="*/ 3195488 w 3195488"/>
              <a:gd name="connsiteY2" fmla="*/ 2719976 h 2719976"/>
              <a:gd name="connsiteX3" fmla="*/ 0 w 3195488"/>
              <a:gd name="connsiteY3" fmla="*/ 2719976 h 2719976"/>
              <a:gd name="connsiteX0" fmla="*/ 0 w 3195488"/>
              <a:gd name="connsiteY0" fmla="*/ 2719976 h 2719976"/>
              <a:gd name="connsiteX1" fmla="*/ 0 w 3195488"/>
              <a:gd name="connsiteY1" fmla="*/ 0 h 2719976"/>
              <a:gd name="connsiteX2" fmla="*/ 1973695 w 3195488"/>
              <a:gd name="connsiteY2" fmla="*/ 897987 h 2719976"/>
              <a:gd name="connsiteX3" fmla="*/ 3195488 w 3195488"/>
              <a:gd name="connsiteY3" fmla="*/ 2719976 h 2719976"/>
              <a:gd name="connsiteX4" fmla="*/ 0 w 3195488"/>
              <a:gd name="connsiteY4" fmla="*/ 2719976 h 2719976"/>
              <a:gd name="connsiteX0" fmla="*/ 0 w 3195488"/>
              <a:gd name="connsiteY0" fmla="*/ 2719976 h 2719976"/>
              <a:gd name="connsiteX1" fmla="*/ 0 w 3195488"/>
              <a:gd name="connsiteY1" fmla="*/ 0 h 2719976"/>
              <a:gd name="connsiteX2" fmla="*/ 1973695 w 3195488"/>
              <a:gd name="connsiteY2" fmla="*/ 897987 h 2719976"/>
              <a:gd name="connsiteX3" fmla="*/ 3195488 w 3195488"/>
              <a:gd name="connsiteY3" fmla="*/ 2719976 h 2719976"/>
              <a:gd name="connsiteX4" fmla="*/ 0 w 3195488"/>
              <a:gd name="connsiteY4" fmla="*/ 2719976 h 2719976"/>
              <a:gd name="connsiteX0" fmla="*/ 0 w 3195488"/>
              <a:gd name="connsiteY0" fmla="*/ 2723389 h 2723389"/>
              <a:gd name="connsiteX1" fmla="*/ 0 w 3195488"/>
              <a:gd name="connsiteY1" fmla="*/ 3413 h 2723389"/>
              <a:gd name="connsiteX2" fmla="*/ 1973695 w 3195488"/>
              <a:gd name="connsiteY2" fmla="*/ 901400 h 2723389"/>
              <a:gd name="connsiteX3" fmla="*/ 3195488 w 3195488"/>
              <a:gd name="connsiteY3" fmla="*/ 2723389 h 2723389"/>
              <a:gd name="connsiteX4" fmla="*/ 0 w 3195488"/>
              <a:gd name="connsiteY4" fmla="*/ 2723389 h 2723389"/>
              <a:gd name="connsiteX0" fmla="*/ 0 w 3195488"/>
              <a:gd name="connsiteY0" fmla="*/ 2723389 h 2723389"/>
              <a:gd name="connsiteX1" fmla="*/ 0 w 3195488"/>
              <a:gd name="connsiteY1" fmla="*/ 3413 h 2723389"/>
              <a:gd name="connsiteX2" fmla="*/ 1973695 w 3195488"/>
              <a:gd name="connsiteY2" fmla="*/ 901400 h 2723389"/>
              <a:gd name="connsiteX3" fmla="*/ 3195488 w 3195488"/>
              <a:gd name="connsiteY3" fmla="*/ 2723389 h 2723389"/>
              <a:gd name="connsiteX4" fmla="*/ 0 w 3195488"/>
              <a:gd name="connsiteY4" fmla="*/ 2723389 h 2723389"/>
              <a:gd name="connsiteX0" fmla="*/ 0 w 3195488"/>
              <a:gd name="connsiteY0" fmla="*/ 2723389 h 2723389"/>
              <a:gd name="connsiteX1" fmla="*/ 0 w 3195488"/>
              <a:gd name="connsiteY1" fmla="*/ 3413 h 2723389"/>
              <a:gd name="connsiteX2" fmla="*/ 1973695 w 3195488"/>
              <a:gd name="connsiteY2" fmla="*/ 901400 h 2723389"/>
              <a:gd name="connsiteX3" fmla="*/ 3195488 w 3195488"/>
              <a:gd name="connsiteY3" fmla="*/ 2723389 h 2723389"/>
              <a:gd name="connsiteX4" fmla="*/ 0 w 3195488"/>
              <a:gd name="connsiteY4" fmla="*/ 2723389 h 2723389"/>
              <a:gd name="connsiteX0" fmla="*/ 0 w 3195488"/>
              <a:gd name="connsiteY0" fmla="*/ 2719976 h 2719976"/>
              <a:gd name="connsiteX1" fmla="*/ 0 w 3195488"/>
              <a:gd name="connsiteY1" fmla="*/ 0 h 2719976"/>
              <a:gd name="connsiteX2" fmla="*/ 1973695 w 3195488"/>
              <a:gd name="connsiteY2" fmla="*/ 897987 h 2719976"/>
              <a:gd name="connsiteX3" fmla="*/ 3195488 w 3195488"/>
              <a:gd name="connsiteY3" fmla="*/ 2719976 h 2719976"/>
              <a:gd name="connsiteX4" fmla="*/ 0 w 3195488"/>
              <a:gd name="connsiteY4" fmla="*/ 2719976 h 2719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5488" h="2719976">
                <a:moveTo>
                  <a:pt x="0" y="2719976"/>
                </a:moveTo>
                <a:lnTo>
                  <a:pt x="0" y="0"/>
                </a:lnTo>
                <a:cubicBezTo>
                  <a:pt x="461048" y="77079"/>
                  <a:pt x="769697" y="-112542"/>
                  <a:pt x="1973695" y="897987"/>
                </a:cubicBezTo>
                <a:cubicBezTo>
                  <a:pt x="2457159" y="1391017"/>
                  <a:pt x="3131124" y="1941196"/>
                  <a:pt x="3195488" y="2719976"/>
                </a:cubicBezTo>
                <a:lnTo>
                  <a:pt x="0" y="2719976"/>
                </a:lnTo>
                <a:close/>
              </a:path>
            </a:pathLst>
          </a:custGeom>
          <a:solidFill>
            <a:srgbClr val="FFE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HẠM DUYÊN 11 - 9Slide.vn">
            <a:extLst>
              <a:ext uri="{FF2B5EF4-FFF2-40B4-BE49-F238E27FC236}">
                <a16:creationId xmlns:a16="http://schemas.microsoft.com/office/drawing/2014/main" id="{19EA35BC-56A7-4604-8176-B60B4A96C568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>
          <a:xfrm flipH="1">
            <a:off x="10534650" y="5010150"/>
            <a:ext cx="1657350" cy="1847850"/>
          </a:xfrm>
          <a:custGeom>
            <a:avLst/>
            <a:gdLst>
              <a:gd name="connsiteX0" fmla="*/ 0 w 3195488"/>
              <a:gd name="connsiteY0" fmla="*/ 2719976 h 2719976"/>
              <a:gd name="connsiteX1" fmla="*/ 0 w 3195488"/>
              <a:gd name="connsiteY1" fmla="*/ 0 h 2719976"/>
              <a:gd name="connsiteX2" fmla="*/ 3195488 w 3195488"/>
              <a:gd name="connsiteY2" fmla="*/ 2719976 h 2719976"/>
              <a:gd name="connsiteX3" fmla="*/ 0 w 3195488"/>
              <a:gd name="connsiteY3" fmla="*/ 2719976 h 2719976"/>
              <a:gd name="connsiteX0" fmla="*/ 0 w 3195488"/>
              <a:gd name="connsiteY0" fmla="*/ 2719976 h 2719976"/>
              <a:gd name="connsiteX1" fmla="*/ 0 w 3195488"/>
              <a:gd name="connsiteY1" fmla="*/ 0 h 2719976"/>
              <a:gd name="connsiteX2" fmla="*/ 1973695 w 3195488"/>
              <a:gd name="connsiteY2" fmla="*/ 897987 h 2719976"/>
              <a:gd name="connsiteX3" fmla="*/ 3195488 w 3195488"/>
              <a:gd name="connsiteY3" fmla="*/ 2719976 h 2719976"/>
              <a:gd name="connsiteX4" fmla="*/ 0 w 3195488"/>
              <a:gd name="connsiteY4" fmla="*/ 2719976 h 2719976"/>
              <a:gd name="connsiteX0" fmla="*/ 0 w 3195488"/>
              <a:gd name="connsiteY0" fmla="*/ 2719976 h 2719976"/>
              <a:gd name="connsiteX1" fmla="*/ 0 w 3195488"/>
              <a:gd name="connsiteY1" fmla="*/ 0 h 2719976"/>
              <a:gd name="connsiteX2" fmla="*/ 1973695 w 3195488"/>
              <a:gd name="connsiteY2" fmla="*/ 897987 h 2719976"/>
              <a:gd name="connsiteX3" fmla="*/ 3195488 w 3195488"/>
              <a:gd name="connsiteY3" fmla="*/ 2719976 h 2719976"/>
              <a:gd name="connsiteX4" fmla="*/ 0 w 3195488"/>
              <a:gd name="connsiteY4" fmla="*/ 2719976 h 2719976"/>
              <a:gd name="connsiteX0" fmla="*/ 0 w 3195488"/>
              <a:gd name="connsiteY0" fmla="*/ 2723389 h 2723389"/>
              <a:gd name="connsiteX1" fmla="*/ 0 w 3195488"/>
              <a:gd name="connsiteY1" fmla="*/ 3413 h 2723389"/>
              <a:gd name="connsiteX2" fmla="*/ 1973695 w 3195488"/>
              <a:gd name="connsiteY2" fmla="*/ 901400 h 2723389"/>
              <a:gd name="connsiteX3" fmla="*/ 3195488 w 3195488"/>
              <a:gd name="connsiteY3" fmla="*/ 2723389 h 2723389"/>
              <a:gd name="connsiteX4" fmla="*/ 0 w 3195488"/>
              <a:gd name="connsiteY4" fmla="*/ 2723389 h 2723389"/>
              <a:gd name="connsiteX0" fmla="*/ 0 w 3195488"/>
              <a:gd name="connsiteY0" fmla="*/ 2723389 h 2723389"/>
              <a:gd name="connsiteX1" fmla="*/ 0 w 3195488"/>
              <a:gd name="connsiteY1" fmla="*/ 3413 h 2723389"/>
              <a:gd name="connsiteX2" fmla="*/ 1973695 w 3195488"/>
              <a:gd name="connsiteY2" fmla="*/ 901400 h 2723389"/>
              <a:gd name="connsiteX3" fmla="*/ 3195488 w 3195488"/>
              <a:gd name="connsiteY3" fmla="*/ 2723389 h 2723389"/>
              <a:gd name="connsiteX4" fmla="*/ 0 w 3195488"/>
              <a:gd name="connsiteY4" fmla="*/ 2723389 h 2723389"/>
              <a:gd name="connsiteX0" fmla="*/ 0 w 3195488"/>
              <a:gd name="connsiteY0" fmla="*/ 2723389 h 2723389"/>
              <a:gd name="connsiteX1" fmla="*/ 0 w 3195488"/>
              <a:gd name="connsiteY1" fmla="*/ 3413 h 2723389"/>
              <a:gd name="connsiteX2" fmla="*/ 1973695 w 3195488"/>
              <a:gd name="connsiteY2" fmla="*/ 901400 h 2723389"/>
              <a:gd name="connsiteX3" fmla="*/ 3195488 w 3195488"/>
              <a:gd name="connsiteY3" fmla="*/ 2723389 h 2723389"/>
              <a:gd name="connsiteX4" fmla="*/ 0 w 3195488"/>
              <a:gd name="connsiteY4" fmla="*/ 2723389 h 2723389"/>
              <a:gd name="connsiteX0" fmla="*/ 0 w 3195488"/>
              <a:gd name="connsiteY0" fmla="*/ 2719976 h 2719976"/>
              <a:gd name="connsiteX1" fmla="*/ 0 w 3195488"/>
              <a:gd name="connsiteY1" fmla="*/ 0 h 2719976"/>
              <a:gd name="connsiteX2" fmla="*/ 1973695 w 3195488"/>
              <a:gd name="connsiteY2" fmla="*/ 897987 h 2719976"/>
              <a:gd name="connsiteX3" fmla="*/ 3195488 w 3195488"/>
              <a:gd name="connsiteY3" fmla="*/ 2719976 h 2719976"/>
              <a:gd name="connsiteX4" fmla="*/ 0 w 3195488"/>
              <a:gd name="connsiteY4" fmla="*/ 2719976 h 2719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5488" h="2719976">
                <a:moveTo>
                  <a:pt x="0" y="2719976"/>
                </a:moveTo>
                <a:lnTo>
                  <a:pt x="0" y="0"/>
                </a:lnTo>
                <a:cubicBezTo>
                  <a:pt x="461048" y="77079"/>
                  <a:pt x="769697" y="-112542"/>
                  <a:pt x="1973695" y="897987"/>
                </a:cubicBezTo>
                <a:cubicBezTo>
                  <a:pt x="2457159" y="1391017"/>
                  <a:pt x="3131124" y="1941196"/>
                  <a:pt x="3195488" y="2719976"/>
                </a:cubicBezTo>
                <a:lnTo>
                  <a:pt x="0" y="2719976"/>
                </a:lnTo>
                <a:close/>
              </a:path>
            </a:pathLst>
          </a:custGeom>
          <a:solidFill>
            <a:srgbClr val="FFED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HẠM DUYÊN 10 - 9Slide.vn">
            <a:extLst>
              <a:ext uri="{FF2B5EF4-FFF2-40B4-BE49-F238E27FC236}">
                <a16:creationId xmlns:a16="http://schemas.microsoft.com/office/drawing/2014/main" id="{5FDEC928-BAD6-44F5-9EAB-2884DBD5F1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60982" flipH="1">
            <a:off x="-695979" y="3284681"/>
            <a:ext cx="4206018" cy="42060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B2DF952-CDD0-47B4-8019-F39EC6729C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828800"/>
            <a:ext cx="61722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18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PHẠM DUYÊN 34 - 9Slide.vn">
            <a:extLst>
              <a:ext uri="{FF2B5EF4-FFF2-40B4-BE49-F238E27FC236}">
                <a16:creationId xmlns:a16="http://schemas.microsoft.com/office/drawing/2014/main" id="{227A2D93-228B-4AF6-B305-898B32E555A4}"/>
              </a:ext>
            </a:extLst>
          </p:cNvPr>
          <p:cNvGrpSpPr/>
          <p:nvPr/>
        </p:nvGrpSpPr>
        <p:grpSpPr>
          <a:xfrm>
            <a:off x="782593" y="55007"/>
            <a:ext cx="1198607" cy="783193"/>
            <a:chOff x="930039" y="409881"/>
            <a:chExt cx="1198607" cy="783193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37929F23-3B24-4361-AB95-41ED289E3D41}"/>
                </a:ext>
              </a:extLst>
            </p:cNvPr>
            <p:cNvSpPr/>
            <p:nvPr/>
          </p:nvSpPr>
          <p:spPr>
            <a:xfrm>
              <a:off x="987315" y="511161"/>
              <a:ext cx="723056" cy="533599"/>
            </a:xfrm>
            <a:prstGeom prst="roundRect">
              <a:avLst/>
            </a:prstGeom>
            <a:solidFill>
              <a:srgbClr val="FFDA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PHẠM DUYÊN 3 - 9Slide.vn">
              <a:extLst>
                <a:ext uri="{FF2B5EF4-FFF2-40B4-BE49-F238E27FC236}">
                  <a16:creationId xmlns:a16="http://schemas.microsoft.com/office/drawing/2014/main" id="{D6FB3215-48F1-4625-9F0A-39125E9CDD84}"/>
                </a:ext>
              </a:extLst>
            </p:cNvPr>
            <p:cNvSpPr txBox="1"/>
            <p:nvPr/>
          </p:nvSpPr>
          <p:spPr>
            <a:xfrm>
              <a:off x="1647662" y="431313"/>
              <a:ext cx="480984" cy="748963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?</a:t>
              </a:r>
            </a:p>
          </p:txBody>
        </p:sp>
        <p:sp>
          <p:nvSpPr>
            <p:cNvPr id="26" name="PHẠM DUYÊN 3 - 9Slide.vn">
              <a:extLst>
                <a:ext uri="{FF2B5EF4-FFF2-40B4-BE49-F238E27FC236}">
                  <a16:creationId xmlns:a16="http://schemas.microsoft.com/office/drawing/2014/main" id="{4589C13D-190E-4E1C-9BE6-A5671F2BC075}"/>
                </a:ext>
              </a:extLst>
            </p:cNvPr>
            <p:cNvSpPr txBox="1"/>
            <p:nvPr/>
          </p:nvSpPr>
          <p:spPr>
            <a:xfrm>
              <a:off x="930039" y="409881"/>
              <a:ext cx="840692" cy="783193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Số</a:t>
              </a:r>
            </a:p>
          </p:txBody>
        </p:sp>
      </p:grpSp>
      <p:grpSp>
        <p:nvGrpSpPr>
          <p:cNvPr id="2" name="PHẠM DUYÊN 1 - 9Slide.vn">
            <a:extLst>
              <a:ext uri="{FF2B5EF4-FFF2-40B4-BE49-F238E27FC236}">
                <a16:creationId xmlns:a16="http://schemas.microsoft.com/office/drawing/2014/main" id="{1F7F2983-9968-4028-A2F5-CAFBB423E32B}"/>
              </a:ext>
            </a:extLst>
          </p:cNvPr>
          <p:cNvGrpSpPr/>
          <p:nvPr/>
        </p:nvGrpSpPr>
        <p:grpSpPr>
          <a:xfrm>
            <a:off x="2676582" y="1447800"/>
            <a:ext cx="804128" cy="804128"/>
            <a:chOff x="2318411" y="2420312"/>
            <a:chExt cx="804128" cy="804128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20D29AA-57BA-4909-9183-F3EAF58119E9}"/>
                </a:ext>
              </a:extLst>
            </p:cNvPr>
            <p:cNvSpPr/>
            <p:nvPr/>
          </p:nvSpPr>
          <p:spPr>
            <a:xfrm>
              <a:off x="2318411" y="2420312"/>
              <a:ext cx="804128" cy="804128"/>
            </a:xfrm>
            <a:prstGeom prst="ellipse">
              <a:avLst/>
            </a:prstGeom>
            <a:solidFill>
              <a:srgbClr val="FFDA74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F272DDD-B58A-40F1-A0C8-741510942183}"/>
                </a:ext>
              </a:extLst>
            </p:cNvPr>
            <p:cNvSpPr txBox="1"/>
            <p:nvPr/>
          </p:nvSpPr>
          <p:spPr>
            <a:xfrm>
              <a:off x="2362200" y="2514600"/>
              <a:ext cx="71655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/>
                <a:t>4</a:t>
              </a:r>
            </a:p>
          </p:txBody>
        </p:sp>
      </p:grpSp>
      <p:grpSp>
        <p:nvGrpSpPr>
          <p:cNvPr id="3" name="PHẠM DUYÊN 2 - 9Slide.vn">
            <a:extLst>
              <a:ext uri="{FF2B5EF4-FFF2-40B4-BE49-F238E27FC236}">
                <a16:creationId xmlns:a16="http://schemas.microsoft.com/office/drawing/2014/main" id="{06BAAFF4-5EC3-4859-87DA-0A29C5E6FF4E}"/>
              </a:ext>
            </a:extLst>
          </p:cNvPr>
          <p:cNvGrpSpPr/>
          <p:nvPr/>
        </p:nvGrpSpPr>
        <p:grpSpPr>
          <a:xfrm>
            <a:off x="4987072" y="1447800"/>
            <a:ext cx="804128" cy="804128"/>
            <a:chOff x="1205954" y="1858110"/>
            <a:chExt cx="804128" cy="804128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2ECCD7E-4ECC-4D65-9DF9-82181DF73B85}"/>
                </a:ext>
              </a:extLst>
            </p:cNvPr>
            <p:cNvSpPr/>
            <p:nvPr/>
          </p:nvSpPr>
          <p:spPr>
            <a:xfrm>
              <a:off x="1205954" y="1858110"/>
              <a:ext cx="804128" cy="80412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97C8100-9B27-45FC-9AD1-6C32C5C40988}"/>
                </a:ext>
              </a:extLst>
            </p:cNvPr>
            <p:cNvSpPr txBox="1"/>
            <p:nvPr/>
          </p:nvSpPr>
          <p:spPr>
            <a:xfrm>
              <a:off x="1249743" y="1952398"/>
              <a:ext cx="71655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/>
                <a:t>?</a:t>
              </a:r>
            </a:p>
          </p:txBody>
        </p:sp>
      </p:grpSp>
      <p:cxnSp>
        <p:nvCxnSpPr>
          <p:cNvPr id="33" name="PHẠM DUYÊN 3 - 9Slide.vn">
            <a:extLst>
              <a:ext uri="{FF2B5EF4-FFF2-40B4-BE49-F238E27FC236}">
                <a16:creationId xmlns:a16="http://schemas.microsoft.com/office/drawing/2014/main" id="{0550E515-F215-48D5-8668-1FE4059D3774}"/>
              </a:ext>
            </a:extLst>
          </p:cNvPr>
          <p:cNvCxnSpPr>
            <a:cxnSpLocks/>
          </p:cNvCxnSpPr>
          <p:nvPr/>
        </p:nvCxnSpPr>
        <p:spPr>
          <a:xfrm>
            <a:off x="3505200" y="1849864"/>
            <a:ext cx="1481872" cy="0"/>
          </a:xfrm>
          <a:prstGeom prst="straightConnector1">
            <a:avLst/>
          </a:prstGeom>
          <a:ln w="41275" cap="rnd" cmpd="sng">
            <a:solidFill>
              <a:schemeClr val="tx1">
                <a:lumMod val="65000"/>
                <a:lumOff val="35000"/>
              </a:schemeClr>
            </a:solidFill>
            <a:round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PHẠM DUYÊN 4 - 9Slide.vn">
                <a:extLst>
                  <a:ext uri="{FF2B5EF4-FFF2-40B4-BE49-F238E27FC236}">
                    <a16:creationId xmlns:a16="http://schemas.microsoft.com/office/drawing/2014/main" id="{7ED31B2A-BB82-4DF8-B65F-D9BC17536FDB}"/>
                  </a:ext>
                </a:extLst>
              </p:cNvPr>
              <p:cNvSpPr txBox="1"/>
              <p:nvPr/>
            </p:nvSpPr>
            <p:spPr>
              <a:xfrm>
                <a:off x="3608030" y="1178295"/>
                <a:ext cx="127621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vi-VN" sz="360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#9Slide02 Noi dung dai" panose="02000000000000000000" pitchFamily="2" charset="0"/>
                  </a:rPr>
                  <a:t> </a:t>
                </a:r>
                <a:r>
                  <a:rPr lang="en-US" sz="3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#9Slide02 Noi dung dai" panose="02000000000000000000" pitchFamily="2" charset="0"/>
                  </a:rPr>
                  <a:t>5</a:t>
                </a:r>
                <a:endParaRPr lang="en-US" sz="3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4" name="PHẠM DUYÊN 4 - 9Slide.vn">
                <a:extLst>
                  <a:ext uri="{FF2B5EF4-FFF2-40B4-BE49-F238E27FC236}">
                    <a16:creationId xmlns:a16="http://schemas.microsoft.com/office/drawing/2014/main" id="{7ED31B2A-BB82-4DF8-B65F-D9BC17536F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8030" y="1178295"/>
                <a:ext cx="1276213" cy="646331"/>
              </a:xfrm>
              <a:prstGeom prst="rect">
                <a:avLst/>
              </a:prstGeom>
              <a:blipFill>
                <a:blip r:embed="rId2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PHẠM DUYÊN 5 - 9Slide.vn">
            <a:extLst>
              <a:ext uri="{FF2B5EF4-FFF2-40B4-BE49-F238E27FC236}">
                <a16:creationId xmlns:a16="http://schemas.microsoft.com/office/drawing/2014/main" id="{6DA033CE-BE15-4003-8E33-B6A5C48F708E}"/>
              </a:ext>
            </a:extLst>
          </p:cNvPr>
          <p:cNvSpPr txBox="1"/>
          <p:nvPr/>
        </p:nvSpPr>
        <p:spPr>
          <a:xfrm>
            <a:off x="1688953" y="1526699"/>
            <a:ext cx="596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a)</a:t>
            </a:r>
          </a:p>
        </p:txBody>
      </p:sp>
      <p:grpSp>
        <p:nvGrpSpPr>
          <p:cNvPr id="39" name="PHẠM DUYÊN 6 - 9Slide.vn">
            <a:extLst>
              <a:ext uri="{FF2B5EF4-FFF2-40B4-BE49-F238E27FC236}">
                <a16:creationId xmlns:a16="http://schemas.microsoft.com/office/drawing/2014/main" id="{5FDE022E-2844-430B-96F5-EDE53FAF9401}"/>
              </a:ext>
            </a:extLst>
          </p:cNvPr>
          <p:cNvGrpSpPr/>
          <p:nvPr/>
        </p:nvGrpSpPr>
        <p:grpSpPr>
          <a:xfrm>
            <a:off x="7248582" y="1447800"/>
            <a:ext cx="804128" cy="804128"/>
            <a:chOff x="2318411" y="2420312"/>
            <a:chExt cx="804128" cy="804128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3744E93-3D36-4CF5-B6BD-D0A562D9BD30}"/>
                </a:ext>
              </a:extLst>
            </p:cNvPr>
            <p:cNvSpPr/>
            <p:nvPr/>
          </p:nvSpPr>
          <p:spPr>
            <a:xfrm>
              <a:off x="2318411" y="2420312"/>
              <a:ext cx="804128" cy="80412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709D1AF-2E80-4465-9D36-BA681B841BAE}"/>
                </a:ext>
              </a:extLst>
            </p:cNvPr>
            <p:cNvSpPr txBox="1"/>
            <p:nvPr/>
          </p:nvSpPr>
          <p:spPr>
            <a:xfrm>
              <a:off x="2362200" y="2514600"/>
              <a:ext cx="71655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/>
                <a:t>20</a:t>
              </a:r>
            </a:p>
          </p:txBody>
        </p:sp>
      </p:grpSp>
      <p:grpSp>
        <p:nvGrpSpPr>
          <p:cNvPr id="42" name="PHẠM DUYÊN 7 - 9Slide.vn">
            <a:extLst>
              <a:ext uri="{FF2B5EF4-FFF2-40B4-BE49-F238E27FC236}">
                <a16:creationId xmlns:a16="http://schemas.microsoft.com/office/drawing/2014/main" id="{B72B6A08-F387-451D-B14C-14EA6D03D450}"/>
              </a:ext>
            </a:extLst>
          </p:cNvPr>
          <p:cNvGrpSpPr/>
          <p:nvPr/>
        </p:nvGrpSpPr>
        <p:grpSpPr>
          <a:xfrm>
            <a:off x="9559072" y="1447800"/>
            <a:ext cx="804128" cy="804128"/>
            <a:chOff x="1205954" y="1858110"/>
            <a:chExt cx="804128" cy="804128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3ADDB865-DD64-480D-90AF-F70C6FB64DD4}"/>
                </a:ext>
              </a:extLst>
            </p:cNvPr>
            <p:cNvSpPr/>
            <p:nvPr/>
          </p:nvSpPr>
          <p:spPr>
            <a:xfrm>
              <a:off x="1205954" y="1858110"/>
              <a:ext cx="804128" cy="80412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FF9388E-25BE-43A5-991D-E16F9E9D193B}"/>
                </a:ext>
              </a:extLst>
            </p:cNvPr>
            <p:cNvSpPr txBox="1"/>
            <p:nvPr/>
          </p:nvSpPr>
          <p:spPr>
            <a:xfrm>
              <a:off x="1249743" y="1952398"/>
              <a:ext cx="71655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/>
                <a:t>?</a:t>
              </a:r>
            </a:p>
          </p:txBody>
        </p:sp>
      </p:grpSp>
      <p:cxnSp>
        <p:nvCxnSpPr>
          <p:cNvPr id="45" name="PHẠM DUYÊN 8 - 9Slide.vn">
            <a:extLst>
              <a:ext uri="{FF2B5EF4-FFF2-40B4-BE49-F238E27FC236}">
                <a16:creationId xmlns:a16="http://schemas.microsoft.com/office/drawing/2014/main" id="{B36EF1AE-116A-4FDB-8366-54544AF326C7}"/>
              </a:ext>
            </a:extLst>
          </p:cNvPr>
          <p:cNvCxnSpPr>
            <a:cxnSpLocks/>
          </p:cNvCxnSpPr>
          <p:nvPr/>
        </p:nvCxnSpPr>
        <p:spPr>
          <a:xfrm>
            <a:off x="8077200" y="1849864"/>
            <a:ext cx="1481872" cy="0"/>
          </a:xfrm>
          <a:prstGeom prst="straightConnector1">
            <a:avLst/>
          </a:prstGeom>
          <a:ln w="41275" cap="rnd" cmpd="sng">
            <a:solidFill>
              <a:schemeClr val="tx1">
                <a:lumMod val="65000"/>
                <a:lumOff val="35000"/>
              </a:schemeClr>
            </a:solidFill>
            <a:round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PHẠM DUYÊN 9 - 9Slide.vn">
            <a:extLst>
              <a:ext uri="{FF2B5EF4-FFF2-40B4-BE49-F238E27FC236}">
                <a16:creationId xmlns:a16="http://schemas.microsoft.com/office/drawing/2014/main" id="{138CCE0E-A1FE-4989-A47A-02F298C19E9F}"/>
              </a:ext>
            </a:extLst>
          </p:cNvPr>
          <p:cNvSpPr txBox="1"/>
          <p:nvPr/>
        </p:nvSpPr>
        <p:spPr>
          <a:xfrm>
            <a:off x="8180030" y="1178295"/>
            <a:ext cx="1276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  <a:ea typeface="#9Slide02 Noi dung dai" panose="02000000000000000000" pitchFamily="2" charset="0"/>
              </a:rPr>
              <a:t>: 4</a:t>
            </a:r>
            <a:endParaRPr lang="en-US" sz="3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8" name="PHẠM DUYÊN 10 - 9Slide.vn">
            <a:extLst>
              <a:ext uri="{FF2B5EF4-FFF2-40B4-BE49-F238E27FC236}">
                <a16:creationId xmlns:a16="http://schemas.microsoft.com/office/drawing/2014/main" id="{5AA8A275-95C6-4C09-BB78-9278692D4B57}"/>
              </a:ext>
            </a:extLst>
          </p:cNvPr>
          <p:cNvGrpSpPr/>
          <p:nvPr/>
        </p:nvGrpSpPr>
        <p:grpSpPr>
          <a:xfrm>
            <a:off x="4973764" y="1447800"/>
            <a:ext cx="804128" cy="804128"/>
            <a:chOff x="1205954" y="1858110"/>
            <a:chExt cx="804128" cy="804128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31EDAC35-F434-46E7-AF51-28C0D5CC58D1}"/>
                </a:ext>
              </a:extLst>
            </p:cNvPr>
            <p:cNvSpPr/>
            <p:nvPr/>
          </p:nvSpPr>
          <p:spPr>
            <a:xfrm>
              <a:off x="1205954" y="1858110"/>
              <a:ext cx="804128" cy="804128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35FD6FD-1029-49ED-A8EF-A5BB7BDC9DD8}"/>
                </a:ext>
              </a:extLst>
            </p:cNvPr>
            <p:cNvSpPr txBox="1"/>
            <p:nvPr/>
          </p:nvSpPr>
          <p:spPr>
            <a:xfrm>
              <a:off x="1249743" y="1952398"/>
              <a:ext cx="71655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 b="1">
                  <a:solidFill>
                    <a:srgbClr val="FF0000"/>
                  </a:solidFill>
                </a:rPr>
                <a:t>20</a:t>
              </a:r>
            </a:p>
          </p:txBody>
        </p:sp>
      </p:grpSp>
      <p:grpSp>
        <p:nvGrpSpPr>
          <p:cNvPr id="51" name="PHẠM DUYÊN 11 - 9Slide.vn">
            <a:extLst>
              <a:ext uri="{FF2B5EF4-FFF2-40B4-BE49-F238E27FC236}">
                <a16:creationId xmlns:a16="http://schemas.microsoft.com/office/drawing/2014/main" id="{C9CE53BF-B3D5-4338-85A1-3EBFAF088BB8}"/>
              </a:ext>
            </a:extLst>
          </p:cNvPr>
          <p:cNvGrpSpPr/>
          <p:nvPr/>
        </p:nvGrpSpPr>
        <p:grpSpPr>
          <a:xfrm>
            <a:off x="9559072" y="1447800"/>
            <a:ext cx="804128" cy="804128"/>
            <a:chOff x="1205954" y="1858110"/>
            <a:chExt cx="804128" cy="804128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6FD3674D-A2BF-4AA6-BCD7-1BAAFDEEA8DB}"/>
                </a:ext>
              </a:extLst>
            </p:cNvPr>
            <p:cNvSpPr/>
            <p:nvPr/>
          </p:nvSpPr>
          <p:spPr>
            <a:xfrm>
              <a:off x="1205954" y="1858110"/>
              <a:ext cx="804128" cy="804128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EB205AB-AD14-4878-AC94-8EEF13D568D5}"/>
                </a:ext>
              </a:extLst>
            </p:cNvPr>
            <p:cNvSpPr txBox="1"/>
            <p:nvPr/>
          </p:nvSpPr>
          <p:spPr>
            <a:xfrm>
              <a:off x="1249743" y="1952398"/>
              <a:ext cx="71655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 b="1">
                  <a:solidFill>
                    <a:srgbClr val="FF0000"/>
                  </a:solidFill>
                </a:rPr>
                <a:t>5</a:t>
              </a:r>
            </a:p>
          </p:txBody>
        </p:sp>
      </p:grpSp>
      <p:grpSp>
        <p:nvGrpSpPr>
          <p:cNvPr id="54" name="PHẠM DUYÊN 12 - 9Slide.vn">
            <a:extLst>
              <a:ext uri="{FF2B5EF4-FFF2-40B4-BE49-F238E27FC236}">
                <a16:creationId xmlns:a16="http://schemas.microsoft.com/office/drawing/2014/main" id="{B43EB5A1-1648-470B-AFB1-9A6BE8A03C43}"/>
              </a:ext>
            </a:extLst>
          </p:cNvPr>
          <p:cNvGrpSpPr/>
          <p:nvPr/>
        </p:nvGrpSpPr>
        <p:grpSpPr>
          <a:xfrm>
            <a:off x="2676582" y="3234472"/>
            <a:ext cx="804128" cy="804128"/>
            <a:chOff x="2318411" y="2420312"/>
            <a:chExt cx="804128" cy="804128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E439BF67-0AAE-43C1-8C3B-2CB6BE59499C}"/>
                </a:ext>
              </a:extLst>
            </p:cNvPr>
            <p:cNvSpPr/>
            <p:nvPr/>
          </p:nvSpPr>
          <p:spPr>
            <a:xfrm>
              <a:off x="2318411" y="2420312"/>
              <a:ext cx="804128" cy="804128"/>
            </a:xfrm>
            <a:prstGeom prst="ellipse">
              <a:avLst/>
            </a:prstGeom>
            <a:solidFill>
              <a:srgbClr val="FFDA74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7E58EB7-FA99-4DEC-8E2C-3135D90E3955}"/>
                </a:ext>
              </a:extLst>
            </p:cNvPr>
            <p:cNvSpPr txBox="1"/>
            <p:nvPr/>
          </p:nvSpPr>
          <p:spPr>
            <a:xfrm>
              <a:off x="2362200" y="2514600"/>
              <a:ext cx="71655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/>
                <a:t>4</a:t>
              </a:r>
            </a:p>
          </p:txBody>
        </p:sp>
      </p:grpSp>
      <p:grpSp>
        <p:nvGrpSpPr>
          <p:cNvPr id="57" name="PHẠM DUYÊN 13 - 9Slide.vn">
            <a:extLst>
              <a:ext uri="{FF2B5EF4-FFF2-40B4-BE49-F238E27FC236}">
                <a16:creationId xmlns:a16="http://schemas.microsoft.com/office/drawing/2014/main" id="{F4C31933-47AB-49BE-8F07-0A2F90888295}"/>
              </a:ext>
            </a:extLst>
          </p:cNvPr>
          <p:cNvGrpSpPr/>
          <p:nvPr/>
        </p:nvGrpSpPr>
        <p:grpSpPr>
          <a:xfrm>
            <a:off x="4987072" y="3234472"/>
            <a:ext cx="804128" cy="804128"/>
            <a:chOff x="1205954" y="1858110"/>
            <a:chExt cx="804128" cy="804128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C9B85AB2-092A-47BB-8F18-AF587F035090}"/>
                </a:ext>
              </a:extLst>
            </p:cNvPr>
            <p:cNvSpPr/>
            <p:nvPr/>
          </p:nvSpPr>
          <p:spPr>
            <a:xfrm>
              <a:off x="1205954" y="1858110"/>
              <a:ext cx="804128" cy="80412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3B291595-EDE1-4020-AA87-D67A781E55B2}"/>
                </a:ext>
              </a:extLst>
            </p:cNvPr>
            <p:cNvSpPr txBox="1"/>
            <p:nvPr/>
          </p:nvSpPr>
          <p:spPr>
            <a:xfrm>
              <a:off x="1249743" y="1952398"/>
              <a:ext cx="71655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/>
                <a:t>?</a:t>
              </a:r>
            </a:p>
          </p:txBody>
        </p:sp>
      </p:grpSp>
      <p:cxnSp>
        <p:nvCxnSpPr>
          <p:cNvPr id="77" name="PHẠM DUYÊN 14 - 9Slide.vn">
            <a:extLst>
              <a:ext uri="{FF2B5EF4-FFF2-40B4-BE49-F238E27FC236}">
                <a16:creationId xmlns:a16="http://schemas.microsoft.com/office/drawing/2014/main" id="{A678A15F-FC30-4422-A622-8598DCE22F77}"/>
              </a:ext>
            </a:extLst>
          </p:cNvPr>
          <p:cNvCxnSpPr>
            <a:cxnSpLocks/>
          </p:cNvCxnSpPr>
          <p:nvPr/>
        </p:nvCxnSpPr>
        <p:spPr>
          <a:xfrm>
            <a:off x="3505200" y="3636536"/>
            <a:ext cx="1481872" cy="0"/>
          </a:xfrm>
          <a:prstGeom prst="straightConnector1">
            <a:avLst/>
          </a:prstGeom>
          <a:ln w="41275" cap="rnd" cmpd="sng">
            <a:solidFill>
              <a:schemeClr val="tx1">
                <a:lumMod val="65000"/>
                <a:lumOff val="35000"/>
              </a:schemeClr>
            </a:solidFill>
            <a:round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PHẠM DUYÊN 15 - 9Slide.vn">
                <a:extLst>
                  <a:ext uri="{FF2B5EF4-FFF2-40B4-BE49-F238E27FC236}">
                    <a16:creationId xmlns:a16="http://schemas.microsoft.com/office/drawing/2014/main" id="{43D90E6E-0CCE-4A49-9146-E42208F1D657}"/>
                  </a:ext>
                </a:extLst>
              </p:cNvPr>
              <p:cNvSpPr txBox="1"/>
              <p:nvPr/>
            </p:nvSpPr>
            <p:spPr>
              <a:xfrm>
                <a:off x="3608030" y="2964967"/>
                <a:ext cx="127621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vi-VN" sz="360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#9Slide02 Noi dung dai" panose="02000000000000000000" pitchFamily="2" charset="0"/>
                  </a:rPr>
                  <a:t> </a:t>
                </a:r>
                <a:r>
                  <a:rPr lang="en-US" sz="3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#9Slide02 Noi dung dai" panose="02000000000000000000" pitchFamily="2" charset="0"/>
                  </a:rPr>
                  <a:t>4</a:t>
                </a:r>
                <a:endParaRPr lang="en-US" sz="3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8" name="PHẠM DUYÊN 15 - 9Slide.vn">
                <a:extLst>
                  <a:ext uri="{FF2B5EF4-FFF2-40B4-BE49-F238E27FC236}">
                    <a16:creationId xmlns:a16="http://schemas.microsoft.com/office/drawing/2014/main" id="{43D90E6E-0CCE-4A49-9146-E42208F1D6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8030" y="2964967"/>
                <a:ext cx="1276213" cy="646331"/>
              </a:xfrm>
              <a:prstGeom prst="rect">
                <a:avLst/>
              </a:prstGeom>
              <a:blipFill>
                <a:blip r:embed="rId3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PHẠM DUYÊN 16 - 9Slide.vn">
            <a:extLst>
              <a:ext uri="{FF2B5EF4-FFF2-40B4-BE49-F238E27FC236}">
                <a16:creationId xmlns:a16="http://schemas.microsoft.com/office/drawing/2014/main" id="{26095C21-5436-43EF-95C7-D113230482CF}"/>
              </a:ext>
            </a:extLst>
          </p:cNvPr>
          <p:cNvSpPr txBox="1"/>
          <p:nvPr/>
        </p:nvSpPr>
        <p:spPr>
          <a:xfrm>
            <a:off x="1688953" y="3313371"/>
            <a:ext cx="5982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b)</a:t>
            </a:r>
          </a:p>
        </p:txBody>
      </p:sp>
      <p:grpSp>
        <p:nvGrpSpPr>
          <p:cNvPr id="80" name="PHẠM DUYÊN 17 - 9Slide.vn">
            <a:extLst>
              <a:ext uri="{FF2B5EF4-FFF2-40B4-BE49-F238E27FC236}">
                <a16:creationId xmlns:a16="http://schemas.microsoft.com/office/drawing/2014/main" id="{B8D64769-FAA2-4C62-97FA-9A5B280974C1}"/>
              </a:ext>
            </a:extLst>
          </p:cNvPr>
          <p:cNvGrpSpPr/>
          <p:nvPr/>
        </p:nvGrpSpPr>
        <p:grpSpPr>
          <a:xfrm>
            <a:off x="7248582" y="3234472"/>
            <a:ext cx="804128" cy="804128"/>
            <a:chOff x="2318411" y="2420312"/>
            <a:chExt cx="804128" cy="804128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1B80D06E-CE47-4665-A86A-B0102D0B63E1}"/>
                </a:ext>
              </a:extLst>
            </p:cNvPr>
            <p:cNvSpPr/>
            <p:nvPr/>
          </p:nvSpPr>
          <p:spPr>
            <a:xfrm>
              <a:off x="2318411" y="2420312"/>
              <a:ext cx="804128" cy="80412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BD6275D3-FFBD-400F-96C6-7DF9EF223CFB}"/>
                </a:ext>
              </a:extLst>
            </p:cNvPr>
            <p:cNvSpPr txBox="1"/>
            <p:nvPr/>
          </p:nvSpPr>
          <p:spPr>
            <a:xfrm>
              <a:off x="2362200" y="2514600"/>
              <a:ext cx="71655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/>
                <a:t>16</a:t>
              </a:r>
            </a:p>
          </p:txBody>
        </p:sp>
      </p:grpSp>
      <p:grpSp>
        <p:nvGrpSpPr>
          <p:cNvPr id="83" name="PHẠM DUYÊN 18 - 9Slide.vn">
            <a:extLst>
              <a:ext uri="{FF2B5EF4-FFF2-40B4-BE49-F238E27FC236}">
                <a16:creationId xmlns:a16="http://schemas.microsoft.com/office/drawing/2014/main" id="{4DDA1C00-BDC4-40D8-9BDD-E536A9543A44}"/>
              </a:ext>
            </a:extLst>
          </p:cNvPr>
          <p:cNvGrpSpPr/>
          <p:nvPr/>
        </p:nvGrpSpPr>
        <p:grpSpPr>
          <a:xfrm>
            <a:off x="9559072" y="3234472"/>
            <a:ext cx="804128" cy="804128"/>
            <a:chOff x="1205954" y="1858110"/>
            <a:chExt cx="804128" cy="804128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3CC0D21C-7D29-467D-B667-4158E6D92DB6}"/>
                </a:ext>
              </a:extLst>
            </p:cNvPr>
            <p:cNvSpPr/>
            <p:nvPr/>
          </p:nvSpPr>
          <p:spPr>
            <a:xfrm>
              <a:off x="1205954" y="1858110"/>
              <a:ext cx="804128" cy="80412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40A30DE3-79BA-4509-819D-BF9052C6353D}"/>
                </a:ext>
              </a:extLst>
            </p:cNvPr>
            <p:cNvSpPr txBox="1"/>
            <p:nvPr/>
          </p:nvSpPr>
          <p:spPr>
            <a:xfrm>
              <a:off x="1249743" y="1952398"/>
              <a:ext cx="71655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/>
                <a:t>?</a:t>
              </a:r>
            </a:p>
          </p:txBody>
        </p:sp>
      </p:grpSp>
      <p:cxnSp>
        <p:nvCxnSpPr>
          <p:cNvPr id="86" name="PHẠM DUYÊN 19 - 9Slide.vn">
            <a:extLst>
              <a:ext uri="{FF2B5EF4-FFF2-40B4-BE49-F238E27FC236}">
                <a16:creationId xmlns:a16="http://schemas.microsoft.com/office/drawing/2014/main" id="{F58F6D30-B6BE-473A-A2BF-146855837B2F}"/>
              </a:ext>
            </a:extLst>
          </p:cNvPr>
          <p:cNvCxnSpPr>
            <a:cxnSpLocks/>
          </p:cNvCxnSpPr>
          <p:nvPr/>
        </p:nvCxnSpPr>
        <p:spPr>
          <a:xfrm>
            <a:off x="8077200" y="3636536"/>
            <a:ext cx="1481872" cy="0"/>
          </a:xfrm>
          <a:prstGeom prst="straightConnector1">
            <a:avLst/>
          </a:prstGeom>
          <a:ln w="41275" cap="rnd" cmpd="sng">
            <a:solidFill>
              <a:schemeClr val="tx1">
                <a:lumMod val="65000"/>
                <a:lumOff val="35000"/>
              </a:schemeClr>
            </a:solidFill>
            <a:round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PHẠM DUYÊN 20 - 9Slide.vn">
            <a:extLst>
              <a:ext uri="{FF2B5EF4-FFF2-40B4-BE49-F238E27FC236}">
                <a16:creationId xmlns:a16="http://schemas.microsoft.com/office/drawing/2014/main" id="{B2A75DF4-89FD-4243-A1A7-F10F76E6A7D7}"/>
              </a:ext>
            </a:extLst>
          </p:cNvPr>
          <p:cNvSpPr txBox="1"/>
          <p:nvPr/>
        </p:nvSpPr>
        <p:spPr>
          <a:xfrm>
            <a:off x="8180030" y="2964967"/>
            <a:ext cx="1276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  <a:ea typeface="#9Slide02 Noi dung dai" panose="02000000000000000000" pitchFamily="2" charset="0"/>
              </a:rPr>
              <a:t>: 4</a:t>
            </a:r>
            <a:endParaRPr lang="en-US" sz="3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8" name="PHẠM DUYÊN 21 - 9Slide.vn">
            <a:extLst>
              <a:ext uri="{FF2B5EF4-FFF2-40B4-BE49-F238E27FC236}">
                <a16:creationId xmlns:a16="http://schemas.microsoft.com/office/drawing/2014/main" id="{208E229F-0DD9-4A50-AA4E-255C48A2FDF5}"/>
              </a:ext>
            </a:extLst>
          </p:cNvPr>
          <p:cNvGrpSpPr/>
          <p:nvPr/>
        </p:nvGrpSpPr>
        <p:grpSpPr>
          <a:xfrm>
            <a:off x="4973764" y="3234472"/>
            <a:ext cx="804128" cy="804128"/>
            <a:chOff x="1205954" y="1858110"/>
            <a:chExt cx="804128" cy="804128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A2B92ABC-2756-4647-9DFE-1FC2EC3548CC}"/>
                </a:ext>
              </a:extLst>
            </p:cNvPr>
            <p:cNvSpPr/>
            <p:nvPr/>
          </p:nvSpPr>
          <p:spPr>
            <a:xfrm>
              <a:off x="1205954" y="1858110"/>
              <a:ext cx="804128" cy="804128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EDDD4580-44DD-409C-878F-7CB8E0C2991B}"/>
                </a:ext>
              </a:extLst>
            </p:cNvPr>
            <p:cNvSpPr txBox="1"/>
            <p:nvPr/>
          </p:nvSpPr>
          <p:spPr>
            <a:xfrm>
              <a:off x="1249743" y="1952398"/>
              <a:ext cx="71655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 b="1">
                  <a:solidFill>
                    <a:srgbClr val="FF0000"/>
                  </a:solidFill>
                </a:rPr>
                <a:t>16</a:t>
              </a:r>
            </a:p>
          </p:txBody>
        </p:sp>
      </p:grpSp>
      <p:grpSp>
        <p:nvGrpSpPr>
          <p:cNvPr id="91" name="PHẠM DUYÊN 22 - 9Slide.vn">
            <a:extLst>
              <a:ext uri="{FF2B5EF4-FFF2-40B4-BE49-F238E27FC236}">
                <a16:creationId xmlns:a16="http://schemas.microsoft.com/office/drawing/2014/main" id="{91852BC9-3418-43C7-BF5C-5A56AD5984F7}"/>
              </a:ext>
            </a:extLst>
          </p:cNvPr>
          <p:cNvGrpSpPr/>
          <p:nvPr/>
        </p:nvGrpSpPr>
        <p:grpSpPr>
          <a:xfrm>
            <a:off x="9559072" y="3234472"/>
            <a:ext cx="804128" cy="804128"/>
            <a:chOff x="1205954" y="1858110"/>
            <a:chExt cx="804128" cy="804128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1DE56ABD-9EF2-4F0B-B66B-ADEF806B5546}"/>
                </a:ext>
              </a:extLst>
            </p:cNvPr>
            <p:cNvSpPr/>
            <p:nvPr/>
          </p:nvSpPr>
          <p:spPr>
            <a:xfrm>
              <a:off x="1205954" y="1858110"/>
              <a:ext cx="804128" cy="804128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10637630-FFF0-4DDF-A66E-B332728F98AF}"/>
                </a:ext>
              </a:extLst>
            </p:cNvPr>
            <p:cNvSpPr txBox="1"/>
            <p:nvPr/>
          </p:nvSpPr>
          <p:spPr>
            <a:xfrm>
              <a:off x="1249743" y="1952398"/>
              <a:ext cx="71655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 b="1">
                  <a:solidFill>
                    <a:srgbClr val="FF0000"/>
                  </a:solidFill>
                </a:rPr>
                <a:t>4</a:t>
              </a:r>
            </a:p>
          </p:txBody>
        </p:sp>
      </p:grpSp>
      <p:grpSp>
        <p:nvGrpSpPr>
          <p:cNvPr id="140" name="PHẠM DUYÊN 23 - 9Slide.vn">
            <a:extLst>
              <a:ext uri="{FF2B5EF4-FFF2-40B4-BE49-F238E27FC236}">
                <a16:creationId xmlns:a16="http://schemas.microsoft.com/office/drawing/2014/main" id="{E7B7D61B-4235-447C-93DC-F911D7A508A3}"/>
              </a:ext>
            </a:extLst>
          </p:cNvPr>
          <p:cNvGrpSpPr/>
          <p:nvPr/>
        </p:nvGrpSpPr>
        <p:grpSpPr>
          <a:xfrm>
            <a:off x="2676582" y="5021145"/>
            <a:ext cx="804128" cy="804128"/>
            <a:chOff x="2318411" y="2420312"/>
            <a:chExt cx="804128" cy="804128"/>
          </a:xfrm>
        </p:grpSpPr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604D67D4-6058-48BD-B6DE-C14A3B05DA33}"/>
                </a:ext>
              </a:extLst>
            </p:cNvPr>
            <p:cNvSpPr/>
            <p:nvPr/>
          </p:nvSpPr>
          <p:spPr>
            <a:xfrm>
              <a:off x="2318411" y="2420312"/>
              <a:ext cx="804128" cy="804128"/>
            </a:xfrm>
            <a:prstGeom prst="ellipse">
              <a:avLst/>
            </a:prstGeom>
            <a:solidFill>
              <a:srgbClr val="FFDA74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C6182C87-B92F-43EE-BE54-312A11566610}"/>
                </a:ext>
              </a:extLst>
            </p:cNvPr>
            <p:cNvSpPr txBox="1"/>
            <p:nvPr/>
          </p:nvSpPr>
          <p:spPr>
            <a:xfrm>
              <a:off x="2362200" y="2514600"/>
              <a:ext cx="71655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/>
                <a:t>4</a:t>
              </a:r>
            </a:p>
          </p:txBody>
        </p:sp>
      </p:grpSp>
      <p:grpSp>
        <p:nvGrpSpPr>
          <p:cNvPr id="143" name="PHẠM DUYÊN 24 - 9Slide.vn">
            <a:extLst>
              <a:ext uri="{FF2B5EF4-FFF2-40B4-BE49-F238E27FC236}">
                <a16:creationId xmlns:a16="http://schemas.microsoft.com/office/drawing/2014/main" id="{3178327F-A26D-4E56-A699-342AE4A792C6}"/>
              </a:ext>
            </a:extLst>
          </p:cNvPr>
          <p:cNvGrpSpPr/>
          <p:nvPr/>
        </p:nvGrpSpPr>
        <p:grpSpPr>
          <a:xfrm>
            <a:off x="4987072" y="5021145"/>
            <a:ext cx="804128" cy="804128"/>
            <a:chOff x="1205954" y="1858110"/>
            <a:chExt cx="804128" cy="804128"/>
          </a:xfrm>
        </p:grpSpPr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BD4F7BA6-6EDC-4EC9-BAD8-C9882BF81377}"/>
                </a:ext>
              </a:extLst>
            </p:cNvPr>
            <p:cNvSpPr/>
            <p:nvPr/>
          </p:nvSpPr>
          <p:spPr>
            <a:xfrm>
              <a:off x="1205954" y="1858110"/>
              <a:ext cx="804128" cy="80412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BEB46A55-FADF-4A00-B580-0C9877490C3B}"/>
                </a:ext>
              </a:extLst>
            </p:cNvPr>
            <p:cNvSpPr txBox="1"/>
            <p:nvPr/>
          </p:nvSpPr>
          <p:spPr>
            <a:xfrm>
              <a:off x="1249743" y="1952398"/>
              <a:ext cx="71655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/>
                <a:t>?</a:t>
              </a:r>
            </a:p>
          </p:txBody>
        </p:sp>
      </p:grpSp>
      <p:cxnSp>
        <p:nvCxnSpPr>
          <p:cNvPr id="146" name="PHẠM DUYÊN 25 - 9Slide.vn">
            <a:extLst>
              <a:ext uri="{FF2B5EF4-FFF2-40B4-BE49-F238E27FC236}">
                <a16:creationId xmlns:a16="http://schemas.microsoft.com/office/drawing/2014/main" id="{E5AB8CB6-DACF-43C9-A9E6-EB343D1733EE}"/>
              </a:ext>
            </a:extLst>
          </p:cNvPr>
          <p:cNvCxnSpPr>
            <a:cxnSpLocks/>
          </p:cNvCxnSpPr>
          <p:nvPr/>
        </p:nvCxnSpPr>
        <p:spPr>
          <a:xfrm>
            <a:off x="3505200" y="5423209"/>
            <a:ext cx="1481872" cy="0"/>
          </a:xfrm>
          <a:prstGeom prst="straightConnector1">
            <a:avLst/>
          </a:prstGeom>
          <a:ln w="41275" cap="rnd" cmpd="sng">
            <a:solidFill>
              <a:schemeClr val="tx1">
                <a:lumMod val="65000"/>
                <a:lumOff val="35000"/>
              </a:schemeClr>
            </a:solidFill>
            <a:round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PHẠM DUYÊN 26 - 9Slide.vn">
                <a:extLst>
                  <a:ext uri="{FF2B5EF4-FFF2-40B4-BE49-F238E27FC236}">
                    <a16:creationId xmlns:a16="http://schemas.microsoft.com/office/drawing/2014/main" id="{9C77CD70-17BE-440A-8E10-DC391ED4F97A}"/>
                  </a:ext>
                </a:extLst>
              </p:cNvPr>
              <p:cNvSpPr txBox="1"/>
              <p:nvPr/>
            </p:nvSpPr>
            <p:spPr>
              <a:xfrm>
                <a:off x="3608030" y="4751640"/>
                <a:ext cx="127621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vi-VN" sz="360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#9Slide02 Noi dung dai" panose="02000000000000000000" pitchFamily="2" charset="0"/>
                  </a:rPr>
                  <a:t> </a:t>
                </a:r>
                <a:r>
                  <a:rPr lang="en-US" sz="3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#9Slide02 Noi dung dai" panose="02000000000000000000" pitchFamily="2" charset="0"/>
                  </a:rPr>
                  <a:t>6</a:t>
                </a:r>
                <a:endParaRPr lang="en-US" sz="3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7" name="PHẠM DUYÊN 26 - 9Slide.vn">
                <a:extLst>
                  <a:ext uri="{FF2B5EF4-FFF2-40B4-BE49-F238E27FC236}">
                    <a16:creationId xmlns:a16="http://schemas.microsoft.com/office/drawing/2014/main" id="{9C77CD70-17BE-440A-8E10-DC391ED4F9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8030" y="4751640"/>
                <a:ext cx="1276213" cy="646331"/>
              </a:xfrm>
              <a:prstGeom prst="rect">
                <a:avLst/>
              </a:prstGeom>
              <a:blipFill>
                <a:blip r:embed="rId4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8" name="PHẠM DUYÊN 27 - 9Slide.vn">
            <a:extLst>
              <a:ext uri="{FF2B5EF4-FFF2-40B4-BE49-F238E27FC236}">
                <a16:creationId xmlns:a16="http://schemas.microsoft.com/office/drawing/2014/main" id="{B08FF7CA-A3DB-49E2-8E56-39583AAF3FF8}"/>
              </a:ext>
            </a:extLst>
          </p:cNvPr>
          <p:cNvSpPr txBox="1"/>
          <p:nvPr/>
        </p:nvSpPr>
        <p:spPr>
          <a:xfrm>
            <a:off x="1688953" y="5100044"/>
            <a:ext cx="543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c)</a:t>
            </a:r>
          </a:p>
        </p:txBody>
      </p:sp>
      <p:grpSp>
        <p:nvGrpSpPr>
          <p:cNvPr id="149" name="PHẠM DUYÊN 28 - 9Slide.vn">
            <a:extLst>
              <a:ext uri="{FF2B5EF4-FFF2-40B4-BE49-F238E27FC236}">
                <a16:creationId xmlns:a16="http://schemas.microsoft.com/office/drawing/2014/main" id="{9AE3D955-4979-4FA9-A675-5D862786B10F}"/>
              </a:ext>
            </a:extLst>
          </p:cNvPr>
          <p:cNvGrpSpPr/>
          <p:nvPr/>
        </p:nvGrpSpPr>
        <p:grpSpPr>
          <a:xfrm>
            <a:off x="7248582" y="5021145"/>
            <a:ext cx="804128" cy="804128"/>
            <a:chOff x="2318411" y="2420312"/>
            <a:chExt cx="804128" cy="804128"/>
          </a:xfrm>
        </p:grpSpPr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285A57E4-93AF-48D3-B753-728CA9CBD498}"/>
                </a:ext>
              </a:extLst>
            </p:cNvPr>
            <p:cNvSpPr/>
            <p:nvPr/>
          </p:nvSpPr>
          <p:spPr>
            <a:xfrm>
              <a:off x="2318411" y="2420312"/>
              <a:ext cx="804128" cy="80412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1166BAF6-C066-41C8-8C5A-3099BE1276DC}"/>
                </a:ext>
              </a:extLst>
            </p:cNvPr>
            <p:cNvSpPr txBox="1"/>
            <p:nvPr/>
          </p:nvSpPr>
          <p:spPr>
            <a:xfrm>
              <a:off x="2362200" y="2514600"/>
              <a:ext cx="71655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/>
                <a:t>24</a:t>
              </a:r>
            </a:p>
          </p:txBody>
        </p:sp>
      </p:grpSp>
      <p:grpSp>
        <p:nvGrpSpPr>
          <p:cNvPr id="152" name="PHẠM DUYÊN 29 - 9Slide.vn">
            <a:extLst>
              <a:ext uri="{FF2B5EF4-FFF2-40B4-BE49-F238E27FC236}">
                <a16:creationId xmlns:a16="http://schemas.microsoft.com/office/drawing/2014/main" id="{03ABCD99-AF7C-48A9-A945-95A51F84C3F6}"/>
              </a:ext>
            </a:extLst>
          </p:cNvPr>
          <p:cNvGrpSpPr/>
          <p:nvPr/>
        </p:nvGrpSpPr>
        <p:grpSpPr>
          <a:xfrm>
            <a:off x="9559072" y="5021145"/>
            <a:ext cx="804128" cy="804128"/>
            <a:chOff x="1205954" y="1858110"/>
            <a:chExt cx="804128" cy="804128"/>
          </a:xfrm>
        </p:grpSpPr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E248A86A-8B94-497A-864A-1EFDC4EB78AA}"/>
                </a:ext>
              </a:extLst>
            </p:cNvPr>
            <p:cNvSpPr/>
            <p:nvPr/>
          </p:nvSpPr>
          <p:spPr>
            <a:xfrm>
              <a:off x="1205954" y="1858110"/>
              <a:ext cx="804128" cy="80412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B0974BF6-7622-40F6-BF73-A57ADE5325DB}"/>
                </a:ext>
              </a:extLst>
            </p:cNvPr>
            <p:cNvSpPr txBox="1"/>
            <p:nvPr/>
          </p:nvSpPr>
          <p:spPr>
            <a:xfrm>
              <a:off x="1249743" y="1952398"/>
              <a:ext cx="71655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/>
                <a:t>?</a:t>
              </a:r>
            </a:p>
          </p:txBody>
        </p:sp>
      </p:grpSp>
      <p:cxnSp>
        <p:nvCxnSpPr>
          <p:cNvPr id="155" name="PHẠM DUYÊN 30 - 9Slide.vn">
            <a:extLst>
              <a:ext uri="{FF2B5EF4-FFF2-40B4-BE49-F238E27FC236}">
                <a16:creationId xmlns:a16="http://schemas.microsoft.com/office/drawing/2014/main" id="{592A842B-C3DC-4D94-B955-384AABAA5DBA}"/>
              </a:ext>
            </a:extLst>
          </p:cNvPr>
          <p:cNvCxnSpPr>
            <a:cxnSpLocks/>
          </p:cNvCxnSpPr>
          <p:nvPr/>
        </p:nvCxnSpPr>
        <p:spPr>
          <a:xfrm>
            <a:off x="8077200" y="5423209"/>
            <a:ext cx="1481872" cy="0"/>
          </a:xfrm>
          <a:prstGeom prst="straightConnector1">
            <a:avLst/>
          </a:prstGeom>
          <a:ln w="41275" cap="rnd" cmpd="sng">
            <a:solidFill>
              <a:schemeClr val="tx1">
                <a:lumMod val="65000"/>
                <a:lumOff val="35000"/>
              </a:schemeClr>
            </a:solidFill>
            <a:round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PHẠM DUYÊN 31 - 9Slide.vn">
            <a:extLst>
              <a:ext uri="{FF2B5EF4-FFF2-40B4-BE49-F238E27FC236}">
                <a16:creationId xmlns:a16="http://schemas.microsoft.com/office/drawing/2014/main" id="{C7228561-FA1D-454B-BB9A-174CFD7853FA}"/>
              </a:ext>
            </a:extLst>
          </p:cNvPr>
          <p:cNvSpPr txBox="1"/>
          <p:nvPr/>
        </p:nvSpPr>
        <p:spPr>
          <a:xfrm>
            <a:off x="8180030" y="4751640"/>
            <a:ext cx="1276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  <a:ea typeface="#9Slide02 Noi dung dai" panose="02000000000000000000" pitchFamily="2" charset="0"/>
              </a:rPr>
              <a:t>: 4</a:t>
            </a:r>
            <a:endParaRPr lang="en-US" sz="3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57" name="PHẠM DUYÊN 32 - 9Slide.vn">
            <a:extLst>
              <a:ext uri="{FF2B5EF4-FFF2-40B4-BE49-F238E27FC236}">
                <a16:creationId xmlns:a16="http://schemas.microsoft.com/office/drawing/2014/main" id="{40464C9E-915C-4838-BDCF-8EE0D5B7D6F1}"/>
              </a:ext>
            </a:extLst>
          </p:cNvPr>
          <p:cNvGrpSpPr/>
          <p:nvPr/>
        </p:nvGrpSpPr>
        <p:grpSpPr>
          <a:xfrm>
            <a:off x="4973764" y="5021145"/>
            <a:ext cx="804128" cy="804128"/>
            <a:chOff x="1205954" y="1858110"/>
            <a:chExt cx="804128" cy="804128"/>
          </a:xfrm>
        </p:grpSpPr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D5676972-0BA3-4B94-818D-BDA11CFECD0D}"/>
                </a:ext>
              </a:extLst>
            </p:cNvPr>
            <p:cNvSpPr/>
            <p:nvPr/>
          </p:nvSpPr>
          <p:spPr>
            <a:xfrm>
              <a:off x="1205954" y="1858110"/>
              <a:ext cx="804128" cy="804128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9BB6891F-3346-4421-8B9E-68DE8B945FEE}"/>
                </a:ext>
              </a:extLst>
            </p:cNvPr>
            <p:cNvSpPr txBox="1"/>
            <p:nvPr/>
          </p:nvSpPr>
          <p:spPr>
            <a:xfrm>
              <a:off x="1249743" y="1952398"/>
              <a:ext cx="71655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 b="1">
                  <a:solidFill>
                    <a:srgbClr val="FF0000"/>
                  </a:solidFill>
                </a:rPr>
                <a:t>24</a:t>
              </a:r>
            </a:p>
          </p:txBody>
        </p:sp>
      </p:grpSp>
      <p:grpSp>
        <p:nvGrpSpPr>
          <p:cNvPr id="160" name="PHẠM DUYÊN 33 - 9Slide.vn">
            <a:extLst>
              <a:ext uri="{FF2B5EF4-FFF2-40B4-BE49-F238E27FC236}">
                <a16:creationId xmlns:a16="http://schemas.microsoft.com/office/drawing/2014/main" id="{6BE69A14-B3B8-46D4-8EC7-10B89C593494}"/>
              </a:ext>
            </a:extLst>
          </p:cNvPr>
          <p:cNvGrpSpPr/>
          <p:nvPr/>
        </p:nvGrpSpPr>
        <p:grpSpPr>
          <a:xfrm>
            <a:off x="9559072" y="5021145"/>
            <a:ext cx="804128" cy="804128"/>
            <a:chOff x="1205954" y="1858110"/>
            <a:chExt cx="804128" cy="804128"/>
          </a:xfrm>
        </p:grpSpPr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9BF0B642-5A76-43EB-8F53-6515F9303BF5}"/>
                </a:ext>
              </a:extLst>
            </p:cNvPr>
            <p:cNvSpPr/>
            <p:nvPr/>
          </p:nvSpPr>
          <p:spPr>
            <a:xfrm>
              <a:off x="1205954" y="1858110"/>
              <a:ext cx="804128" cy="804128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E963350C-92C3-49B2-A46A-2BA164869560}"/>
                </a:ext>
              </a:extLst>
            </p:cNvPr>
            <p:cNvSpPr txBox="1"/>
            <p:nvPr/>
          </p:nvSpPr>
          <p:spPr>
            <a:xfrm>
              <a:off x="1249743" y="1952398"/>
              <a:ext cx="71655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 b="1">
                  <a:solidFill>
                    <a:srgbClr val="FF0000"/>
                  </a:solidFill>
                </a:rPr>
                <a:t>6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9CB29130-7EF5-43E3-A0C7-2BA0DF1305B1}"/>
              </a:ext>
            </a:extLst>
          </p:cNvPr>
          <p:cNvGrpSpPr/>
          <p:nvPr/>
        </p:nvGrpSpPr>
        <p:grpSpPr>
          <a:xfrm>
            <a:off x="228600" y="57150"/>
            <a:ext cx="529493" cy="707886"/>
            <a:chOff x="1806355" y="2802652"/>
            <a:chExt cx="745981" cy="997311"/>
          </a:xfrm>
        </p:grpSpPr>
        <p:sp>
          <p:nvSpPr>
            <p:cNvPr id="95" name="Oval 9">
              <a:extLst>
                <a:ext uri="{FF2B5EF4-FFF2-40B4-BE49-F238E27FC236}">
                  <a16:creationId xmlns:a16="http://schemas.microsoft.com/office/drawing/2014/main" id="{1447C0EE-333E-4E2E-A41E-1A7CFDC76B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355" y="2944479"/>
              <a:ext cx="745981" cy="747191"/>
            </a:xfrm>
            <a:prstGeom prst="ellipse">
              <a:avLst/>
            </a:prstGeom>
            <a:gradFill>
              <a:gsLst>
                <a:gs pos="29000">
                  <a:srgbClr val="EC7C31"/>
                </a:gs>
                <a:gs pos="87000">
                  <a:srgbClr val="FEC99F"/>
                </a:gs>
              </a:gsLst>
              <a:lin ang="135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字魂105号-简雅黑" panose="00000500000000000000" charset="-122"/>
              </a:endParaRPr>
            </a:p>
          </p:txBody>
        </p:sp>
        <p:sp>
          <p:nvSpPr>
            <p:cNvPr id="96" name="91">
              <a:extLst>
                <a:ext uri="{FF2B5EF4-FFF2-40B4-BE49-F238E27FC236}">
                  <a16:creationId xmlns:a16="http://schemas.microsoft.com/office/drawing/2014/main" id="{461ABE72-4441-4CB1-A8AF-1A3696C7E6F1}"/>
                </a:ext>
              </a:extLst>
            </p:cNvPr>
            <p:cNvSpPr txBox="1"/>
            <p:nvPr/>
          </p:nvSpPr>
          <p:spPr>
            <a:xfrm>
              <a:off x="1851153" y="2802652"/>
              <a:ext cx="656379" cy="997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>
                  <a:ln w="31750">
                    <a:solidFill>
                      <a:srgbClr val="9D604D"/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14676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1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1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1" dur="1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6" dur="1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8" dur="125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3" dur="125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7" grpId="0"/>
      <p:bldP spid="46" grpId="0"/>
      <p:bldP spid="78" grpId="0"/>
      <p:bldP spid="79" grpId="0"/>
      <p:bldP spid="87" grpId="0"/>
      <p:bldP spid="147" grpId="0"/>
      <p:bldP spid="148" grpId="0"/>
      <p:bldP spid="15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Jellyfish 2 - 9Slide.vn">
            <a:extLst>
              <a:ext uri="{FF2B5EF4-FFF2-40B4-BE49-F238E27FC236}">
                <a16:creationId xmlns:a16="http://schemas.microsoft.com/office/drawing/2014/main" id="{9C3A8D22-EBE9-43DC-82E1-011C075D703E}"/>
              </a:ext>
            </a:extLst>
          </p:cNvPr>
          <p:cNvGrpSpPr/>
          <p:nvPr/>
        </p:nvGrpSpPr>
        <p:grpSpPr>
          <a:xfrm>
            <a:off x="3962400" y="5065605"/>
            <a:ext cx="3283755" cy="638969"/>
            <a:chOff x="6882399" y="3635848"/>
            <a:chExt cx="3283755" cy="63896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43277C8-39DD-4823-9BC4-189E3AF5B43D}"/>
                </a:ext>
              </a:extLst>
            </p:cNvPr>
            <p:cNvSpPr txBox="1"/>
            <p:nvPr/>
          </p:nvSpPr>
          <p:spPr>
            <a:xfrm>
              <a:off x="6882399" y="3690042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24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2D93E3E-7A7B-440A-94DE-7E96A5E03217}"/>
                </a:ext>
              </a:extLst>
            </p:cNvPr>
            <p:cNvSpPr txBox="1"/>
            <p:nvPr/>
          </p:nvSpPr>
          <p:spPr>
            <a:xfrm>
              <a:off x="7813468" y="3635848"/>
              <a:ext cx="3048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: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8771598-15A2-4A06-8637-4F52D8B1D2FB}"/>
                </a:ext>
              </a:extLst>
            </p:cNvPr>
            <p:cNvSpPr txBox="1"/>
            <p:nvPr/>
          </p:nvSpPr>
          <p:spPr>
            <a:xfrm>
              <a:off x="8550553" y="3690042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881EAD2-6E12-4AE5-8C69-8F01214DC51D}"/>
                </a:ext>
              </a:extLst>
            </p:cNvPr>
            <p:cNvSpPr txBox="1"/>
            <p:nvPr/>
          </p:nvSpPr>
          <p:spPr>
            <a:xfrm>
              <a:off x="9753862" y="3690042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>
                  <a:solidFill>
                    <a:srgbClr val="E0372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7C79ECE-F67C-4D5B-BA13-B86BF18D4AC9}"/>
                </a:ext>
              </a:extLst>
            </p:cNvPr>
            <p:cNvSpPr txBox="1"/>
            <p:nvPr/>
          </p:nvSpPr>
          <p:spPr>
            <a:xfrm>
              <a:off x="9152562" y="3678711"/>
              <a:ext cx="40908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</a:p>
          </p:txBody>
        </p:sp>
      </p:grpSp>
      <p:sp>
        <p:nvSpPr>
          <p:cNvPr id="6" name="PHẠM DUYÊN 3 1 - 9Slide.vn">
            <a:extLst>
              <a:ext uri="{FF2B5EF4-FFF2-40B4-BE49-F238E27FC236}">
                <a16:creationId xmlns:a16="http://schemas.microsoft.com/office/drawing/2014/main" id="{3D820F38-5BE4-4517-A465-0CB6FE13FEC5}"/>
              </a:ext>
            </a:extLst>
          </p:cNvPr>
          <p:cNvSpPr txBox="1"/>
          <p:nvPr/>
        </p:nvSpPr>
        <p:spPr>
          <a:xfrm>
            <a:off x="829129" y="146958"/>
            <a:ext cx="11106442" cy="1355265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2000"/>
              </a:lnSpc>
            </a:pPr>
            <a:r>
              <a:rPr lang="en-US" sz="4000" spc="-200">
                <a:solidFill>
                  <a:schemeClr val="tx1">
                    <a:lumMod val="85000"/>
                    <a:lumOff val="15000"/>
                  </a:schemeClr>
                </a:solidFill>
              </a:rPr>
              <a:t>Có </a:t>
            </a:r>
            <a:r>
              <a:rPr lang="en-US" sz="4000" spc="-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en-US" sz="4000" spc="-200">
                <a:solidFill>
                  <a:schemeClr val="tx1">
                    <a:lumMod val="85000"/>
                    <a:lumOff val="15000"/>
                  </a:schemeClr>
                </a:solidFill>
              </a:rPr>
              <a:t> chiếc bánh chia vào các hộp, mỗi hộp </a:t>
            </a:r>
            <a:r>
              <a:rPr lang="en-US" sz="4000" spc="-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000" spc="-200">
                <a:solidFill>
                  <a:schemeClr val="tx1">
                    <a:lumMod val="85000"/>
                    <a:lumOff val="15000"/>
                  </a:schemeClr>
                </a:solidFill>
              </a:rPr>
              <a:t> chiếc bánh. Hỏi được bao nhiêu hộp bánh như vậy?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923687-03F6-40D6-8FDE-08A28A325206}"/>
              </a:ext>
            </a:extLst>
          </p:cNvPr>
          <p:cNvSpPr txBox="1"/>
          <p:nvPr/>
        </p:nvSpPr>
        <p:spPr>
          <a:xfrm>
            <a:off x="3450771" y="2866925"/>
            <a:ext cx="2871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</a:rPr>
              <a:t> chiếc bánh: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6C1ABF-C06B-4631-8AA3-7C7798639596}"/>
              </a:ext>
            </a:extLst>
          </p:cNvPr>
          <p:cNvSpPr txBox="1"/>
          <p:nvPr/>
        </p:nvSpPr>
        <p:spPr>
          <a:xfrm>
            <a:off x="4547656" y="1600200"/>
            <a:ext cx="162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>
                <a:solidFill>
                  <a:schemeClr val="accent6">
                    <a:lumMod val="75000"/>
                  </a:schemeClr>
                </a:solidFill>
                <a:latin typeface="+mj-lt"/>
              </a:rPr>
              <a:t>Tóm tắt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EA82A8-2548-4E2E-B995-BF4295C7176F}"/>
              </a:ext>
            </a:extLst>
          </p:cNvPr>
          <p:cNvSpPr txBox="1"/>
          <p:nvPr/>
        </p:nvSpPr>
        <p:spPr>
          <a:xfrm>
            <a:off x="3450771" y="2286000"/>
            <a:ext cx="26436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</a:rPr>
              <a:t> chiếc bánh: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F7A641-4A08-451B-BC87-BE4EFF946B9D}"/>
              </a:ext>
            </a:extLst>
          </p:cNvPr>
          <p:cNvSpPr txBox="1"/>
          <p:nvPr/>
        </p:nvSpPr>
        <p:spPr>
          <a:xfrm>
            <a:off x="6071122" y="2286000"/>
            <a:ext cx="12410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</a:rPr>
              <a:t> hộp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957D51-99FC-4F9E-9BB2-6E9C397BBDD1}"/>
              </a:ext>
            </a:extLst>
          </p:cNvPr>
          <p:cNvSpPr txBox="1"/>
          <p:nvPr/>
        </p:nvSpPr>
        <p:spPr>
          <a:xfrm>
            <a:off x="6305620" y="2866925"/>
            <a:ext cx="15071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...</a:t>
            </a: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</a:rPr>
              <a:t> hộp?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0CABCC4-5637-48A4-9403-8765E26E1234}"/>
              </a:ext>
            </a:extLst>
          </p:cNvPr>
          <p:cNvSpPr txBox="1"/>
          <p:nvPr/>
        </p:nvSpPr>
        <p:spPr>
          <a:xfrm>
            <a:off x="4555671" y="3704771"/>
            <a:ext cx="16049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>
                <a:solidFill>
                  <a:schemeClr val="accent6">
                    <a:lumMod val="75000"/>
                  </a:schemeClr>
                </a:solidFill>
                <a:latin typeface="+mj-lt"/>
              </a:rPr>
              <a:t>Bài giải</a:t>
            </a:r>
          </a:p>
        </p:txBody>
      </p:sp>
      <p:sp>
        <p:nvSpPr>
          <p:cNvPr id="23" name="PHẠM DUYÊN 3 - 9Slide.vn">
            <a:extLst>
              <a:ext uri="{FF2B5EF4-FFF2-40B4-BE49-F238E27FC236}">
                <a16:creationId xmlns:a16="http://schemas.microsoft.com/office/drawing/2014/main" id="{0EA9A50F-E9F4-42DC-8A2B-CD5840F81E60}"/>
              </a:ext>
            </a:extLst>
          </p:cNvPr>
          <p:cNvSpPr txBox="1"/>
          <p:nvPr/>
        </p:nvSpPr>
        <p:spPr>
          <a:xfrm>
            <a:off x="3306941" y="4413271"/>
            <a:ext cx="4447316" cy="59250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spc="-140">
                <a:solidFill>
                  <a:srgbClr val="210064"/>
                </a:solidFill>
              </a:rPr>
              <a:t>Số hộp bánh có là:</a:t>
            </a:r>
          </a:p>
        </p:txBody>
      </p:sp>
      <p:sp>
        <p:nvSpPr>
          <p:cNvPr id="24" name="Jellyfish 13 - 9Slide.vn">
            <a:extLst>
              <a:ext uri="{FF2B5EF4-FFF2-40B4-BE49-F238E27FC236}">
                <a16:creationId xmlns:a16="http://schemas.microsoft.com/office/drawing/2014/main" id="{018C37EB-CED7-4705-8A34-A45118402391}"/>
              </a:ext>
            </a:extLst>
          </p:cNvPr>
          <p:cNvSpPr/>
          <p:nvPr/>
        </p:nvSpPr>
        <p:spPr>
          <a:xfrm>
            <a:off x="6688537" y="5103514"/>
            <a:ext cx="715112" cy="600394"/>
          </a:xfrm>
          <a:prstGeom prst="roundRect">
            <a:avLst>
              <a:gd name="adj" fmla="val 20983"/>
            </a:avLst>
          </a:prstGeom>
          <a:noFill/>
          <a:ln w="28575">
            <a:solidFill>
              <a:srgbClr val="F35D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Jellyfish 14 - 9Slide.vn">
            <a:extLst>
              <a:ext uri="{FF2B5EF4-FFF2-40B4-BE49-F238E27FC236}">
                <a16:creationId xmlns:a16="http://schemas.microsoft.com/office/drawing/2014/main" id="{3E6D2EEA-4276-4A02-9C71-D76360C892E5}"/>
              </a:ext>
            </a:extLst>
          </p:cNvPr>
          <p:cNvSpPr/>
          <p:nvPr/>
        </p:nvSpPr>
        <p:spPr>
          <a:xfrm>
            <a:off x="3974280" y="5127645"/>
            <a:ext cx="633781" cy="540544"/>
          </a:xfrm>
          <a:prstGeom prst="roundRect">
            <a:avLst>
              <a:gd name="adj" fmla="val 17858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6" name="Jellyfish 15 - 9Slide.vn">
            <a:extLst>
              <a:ext uri="{FF2B5EF4-FFF2-40B4-BE49-F238E27FC236}">
                <a16:creationId xmlns:a16="http://schemas.microsoft.com/office/drawing/2014/main" id="{8559A6E1-B55C-4ACF-BDDE-D35B7C6E63DD}"/>
              </a:ext>
            </a:extLst>
          </p:cNvPr>
          <p:cNvSpPr/>
          <p:nvPr/>
        </p:nvSpPr>
        <p:spPr>
          <a:xfrm>
            <a:off x="4750430" y="5103514"/>
            <a:ext cx="578848" cy="580072"/>
          </a:xfrm>
          <a:prstGeom prst="ellipse">
            <a:avLst/>
          </a:prstGeom>
          <a:noFill/>
          <a:ln w="28575">
            <a:solidFill>
              <a:srgbClr val="7ED2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Jellyfish 16 - 9Slide.vn">
            <a:extLst>
              <a:ext uri="{FF2B5EF4-FFF2-40B4-BE49-F238E27FC236}">
                <a16:creationId xmlns:a16="http://schemas.microsoft.com/office/drawing/2014/main" id="{098B7B7F-3C69-4BD2-A5C6-775A0A82B788}"/>
              </a:ext>
            </a:extLst>
          </p:cNvPr>
          <p:cNvSpPr/>
          <p:nvPr/>
        </p:nvSpPr>
        <p:spPr>
          <a:xfrm>
            <a:off x="5469337" y="5108277"/>
            <a:ext cx="715112" cy="600394"/>
          </a:xfrm>
          <a:prstGeom prst="roundRect">
            <a:avLst>
              <a:gd name="adj" fmla="val 20983"/>
            </a:avLst>
          </a:prstGeom>
          <a:noFill/>
          <a:ln w="28575">
            <a:solidFill>
              <a:srgbClr val="F35D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Jellyfish 17 - 9Slide.vn">
            <a:extLst>
              <a:ext uri="{FF2B5EF4-FFF2-40B4-BE49-F238E27FC236}">
                <a16:creationId xmlns:a16="http://schemas.microsoft.com/office/drawing/2014/main" id="{8BA065E6-6C4A-4DA5-830B-C61EE4E9C82C}"/>
              </a:ext>
            </a:extLst>
          </p:cNvPr>
          <p:cNvSpPr/>
          <p:nvPr/>
        </p:nvSpPr>
        <p:spPr>
          <a:xfrm>
            <a:off x="5515953" y="5145587"/>
            <a:ext cx="615950" cy="532128"/>
          </a:xfrm>
          <a:prstGeom prst="roundRect">
            <a:avLst>
              <a:gd name="adj" fmla="val 17858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9" name="Jellyfish 18 - 9Slide.vn">
            <a:extLst>
              <a:ext uri="{FF2B5EF4-FFF2-40B4-BE49-F238E27FC236}">
                <a16:creationId xmlns:a16="http://schemas.microsoft.com/office/drawing/2014/main" id="{58D71F57-0D3D-4760-BB02-5ABFC2AEAF49}"/>
              </a:ext>
            </a:extLst>
          </p:cNvPr>
          <p:cNvSpPr/>
          <p:nvPr/>
        </p:nvSpPr>
        <p:spPr>
          <a:xfrm>
            <a:off x="6748805" y="5163364"/>
            <a:ext cx="626269" cy="514351"/>
          </a:xfrm>
          <a:prstGeom prst="roundRect">
            <a:avLst>
              <a:gd name="adj" fmla="val 17858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0" name="Jellyfish 19 - 9Slide.vn">
            <a:extLst>
              <a:ext uri="{FF2B5EF4-FFF2-40B4-BE49-F238E27FC236}">
                <a16:creationId xmlns:a16="http://schemas.microsoft.com/office/drawing/2014/main" id="{A42B01F0-A8F4-452D-B8B4-50093D8F74D7}"/>
              </a:ext>
            </a:extLst>
          </p:cNvPr>
          <p:cNvSpPr/>
          <p:nvPr/>
        </p:nvSpPr>
        <p:spPr>
          <a:xfrm>
            <a:off x="3921525" y="5103514"/>
            <a:ext cx="715112" cy="600394"/>
          </a:xfrm>
          <a:prstGeom prst="roundRect">
            <a:avLst>
              <a:gd name="adj" fmla="val 20983"/>
            </a:avLst>
          </a:prstGeom>
          <a:noFill/>
          <a:ln w="28575">
            <a:solidFill>
              <a:srgbClr val="F35D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Jellyfish 20 - 9Slide.vn">
            <a:extLst>
              <a:ext uri="{FF2B5EF4-FFF2-40B4-BE49-F238E27FC236}">
                <a16:creationId xmlns:a16="http://schemas.microsoft.com/office/drawing/2014/main" id="{FD4D0824-272D-4929-9E78-5009AF790A7B}"/>
              </a:ext>
            </a:extLst>
          </p:cNvPr>
          <p:cNvSpPr/>
          <p:nvPr/>
        </p:nvSpPr>
        <p:spPr>
          <a:xfrm>
            <a:off x="4774749" y="5128444"/>
            <a:ext cx="530211" cy="530212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2" name="PHẠM DUYÊN 3 - 9Slide.vn">
            <a:extLst>
              <a:ext uri="{FF2B5EF4-FFF2-40B4-BE49-F238E27FC236}">
                <a16:creationId xmlns:a16="http://schemas.microsoft.com/office/drawing/2014/main" id="{A85EAFF2-83C4-4D86-9721-41EA1D2E07C5}"/>
              </a:ext>
            </a:extLst>
          </p:cNvPr>
          <p:cNvSpPr txBox="1"/>
          <p:nvPr/>
        </p:nvSpPr>
        <p:spPr>
          <a:xfrm>
            <a:off x="6184448" y="5867400"/>
            <a:ext cx="3645351" cy="56185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3000" spc="-140">
                <a:solidFill>
                  <a:srgbClr val="210064"/>
                </a:solidFill>
              </a:rPr>
              <a:t>Đáp số: </a:t>
            </a:r>
            <a:r>
              <a:rPr lang="en-US" sz="3000" spc="-140">
                <a:solidFill>
                  <a:srgbClr val="E03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3000" spc="-140">
                <a:solidFill>
                  <a:srgbClr val="210064"/>
                </a:solidFill>
              </a:rPr>
              <a:t> </a:t>
            </a:r>
            <a:r>
              <a:rPr lang="en-US" sz="3000" spc="-60">
                <a:solidFill>
                  <a:schemeClr val="tx2"/>
                </a:solidFill>
                <a:cs typeface="Arial" panose="020B0604020202020204" pitchFamily="34" charset="0"/>
              </a:rPr>
              <a:t>hộp bánh</a:t>
            </a:r>
            <a:endParaRPr lang="en-US" sz="3000" spc="-140">
              <a:solidFill>
                <a:schemeClr val="tx2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D161540-5B25-4E9E-8CBF-52AB646F2F61}"/>
              </a:ext>
            </a:extLst>
          </p:cNvPr>
          <p:cNvSpPr txBox="1"/>
          <p:nvPr/>
        </p:nvSpPr>
        <p:spPr>
          <a:xfrm>
            <a:off x="7428806" y="5100675"/>
            <a:ext cx="104067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spc="-60">
                <a:solidFill>
                  <a:schemeClr val="tx2"/>
                </a:solidFill>
                <a:cs typeface="Arial" panose="020B0604020202020204" pitchFamily="34" charset="0"/>
              </a:rPr>
              <a:t>(hộp)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70C995F-C59A-42B1-86F6-1937580C24EA}"/>
              </a:ext>
            </a:extLst>
          </p:cNvPr>
          <p:cNvGrpSpPr/>
          <p:nvPr/>
        </p:nvGrpSpPr>
        <p:grpSpPr>
          <a:xfrm>
            <a:off x="228600" y="57150"/>
            <a:ext cx="529493" cy="707886"/>
            <a:chOff x="1806355" y="2802652"/>
            <a:chExt cx="745981" cy="997311"/>
          </a:xfrm>
        </p:grpSpPr>
        <p:sp>
          <p:nvSpPr>
            <p:cNvPr id="35" name="Oval 9">
              <a:extLst>
                <a:ext uri="{FF2B5EF4-FFF2-40B4-BE49-F238E27FC236}">
                  <a16:creationId xmlns:a16="http://schemas.microsoft.com/office/drawing/2014/main" id="{5051E337-BDBD-46BB-9340-045581F57A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355" y="2944479"/>
              <a:ext cx="745981" cy="747191"/>
            </a:xfrm>
            <a:prstGeom prst="ellipse">
              <a:avLst/>
            </a:prstGeom>
            <a:gradFill>
              <a:gsLst>
                <a:gs pos="29000">
                  <a:srgbClr val="EC7C31"/>
                </a:gs>
                <a:gs pos="87000">
                  <a:srgbClr val="FEC99F"/>
                </a:gs>
              </a:gsLst>
              <a:lin ang="135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字魂105号-简雅黑" panose="00000500000000000000" charset="-122"/>
              </a:endParaRPr>
            </a:p>
          </p:txBody>
        </p:sp>
        <p:sp>
          <p:nvSpPr>
            <p:cNvPr id="36" name="91">
              <a:extLst>
                <a:ext uri="{FF2B5EF4-FFF2-40B4-BE49-F238E27FC236}">
                  <a16:creationId xmlns:a16="http://schemas.microsoft.com/office/drawing/2014/main" id="{52118F80-1CEF-4020-807A-B91CF34F1A1D}"/>
                </a:ext>
              </a:extLst>
            </p:cNvPr>
            <p:cNvSpPr txBox="1"/>
            <p:nvPr/>
          </p:nvSpPr>
          <p:spPr>
            <a:xfrm>
              <a:off x="1851153" y="2802652"/>
              <a:ext cx="656379" cy="997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>
                  <a:ln w="31750">
                    <a:solidFill>
                      <a:srgbClr val="9D604D"/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417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22" grpId="0"/>
      <p:bldP spid="23" grpId="0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020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HẠM DUYÊN 1 - 9Slide.vn">
            <a:extLst>
              <a:ext uri="{FF2B5EF4-FFF2-40B4-BE49-F238E27FC236}">
                <a16:creationId xmlns:a16="http://schemas.microsoft.com/office/drawing/2014/main" id="{9F90B113-0654-47B8-8BFB-0F97126D38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12192000" cy="6915150"/>
          </a:xfrm>
          <a:prstGeom prst="rect">
            <a:avLst/>
          </a:prstGeom>
        </p:spPr>
      </p:pic>
      <p:sp>
        <p:nvSpPr>
          <p:cNvPr id="6" name="PHẠM DUYÊN 2 - 9Slide.vn">
            <a:extLst>
              <a:ext uri="{FF2B5EF4-FFF2-40B4-BE49-F238E27FC236}">
                <a16:creationId xmlns:a16="http://schemas.microsoft.com/office/drawing/2014/main" id="{820FFBA5-288C-49E0-A133-AA5D6477A10E}"/>
              </a:ext>
            </a:extLst>
          </p:cNvPr>
          <p:cNvSpPr>
            <a:spLocks noChangeAspect="1"/>
          </p:cNvSpPr>
          <p:nvPr/>
        </p:nvSpPr>
        <p:spPr>
          <a:xfrm rot="21133084">
            <a:off x="1829247" y="383207"/>
            <a:ext cx="8814286" cy="5822944"/>
          </a:xfrm>
          <a:custGeom>
            <a:avLst/>
            <a:gdLst>
              <a:gd name="connsiteX0" fmla="*/ 0 w 8497240"/>
              <a:gd name="connsiteY0" fmla="*/ 2451858 h 4903716"/>
              <a:gd name="connsiteX1" fmla="*/ 4248620 w 8497240"/>
              <a:gd name="connsiteY1" fmla="*/ 0 h 4903716"/>
              <a:gd name="connsiteX2" fmla="*/ 8497240 w 8497240"/>
              <a:gd name="connsiteY2" fmla="*/ 2451858 h 4903716"/>
              <a:gd name="connsiteX3" fmla="*/ 4248620 w 8497240"/>
              <a:gd name="connsiteY3" fmla="*/ 4903716 h 4903716"/>
              <a:gd name="connsiteX4" fmla="*/ 0 w 8497240"/>
              <a:gd name="connsiteY4" fmla="*/ 2451858 h 4903716"/>
              <a:gd name="connsiteX0" fmla="*/ 22375 w 8519615"/>
              <a:gd name="connsiteY0" fmla="*/ 2509915 h 4961773"/>
              <a:gd name="connsiteX1" fmla="*/ 3153395 w 8519615"/>
              <a:gd name="connsiteY1" fmla="*/ 0 h 4961773"/>
              <a:gd name="connsiteX2" fmla="*/ 8519615 w 8519615"/>
              <a:gd name="connsiteY2" fmla="*/ 2509915 h 4961773"/>
              <a:gd name="connsiteX3" fmla="*/ 4270995 w 8519615"/>
              <a:gd name="connsiteY3" fmla="*/ 4961773 h 4961773"/>
              <a:gd name="connsiteX4" fmla="*/ 22375 w 8519615"/>
              <a:gd name="connsiteY4" fmla="*/ 2509915 h 4961773"/>
              <a:gd name="connsiteX0" fmla="*/ 68974 w 8566214"/>
              <a:gd name="connsiteY0" fmla="*/ 2509915 h 4676023"/>
              <a:gd name="connsiteX1" fmla="*/ 3199994 w 8566214"/>
              <a:gd name="connsiteY1" fmla="*/ 0 h 4676023"/>
              <a:gd name="connsiteX2" fmla="*/ 8566214 w 8566214"/>
              <a:gd name="connsiteY2" fmla="*/ 2509915 h 4676023"/>
              <a:gd name="connsiteX3" fmla="*/ 5441544 w 8566214"/>
              <a:gd name="connsiteY3" fmla="*/ 4676023 h 4676023"/>
              <a:gd name="connsiteX4" fmla="*/ 68974 w 8566214"/>
              <a:gd name="connsiteY4" fmla="*/ 2509915 h 4676023"/>
              <a:gd name="connsiteX0" fmla="*/ 8258 w 8505498"/>
              <a:gd name="connsiteY0" fmla="*/ 2509915 h 4871305"/>
              <a:gd name="connsiteX1" fmla="*/ 3139278 w 8505498"/>
              <a:gd name="connsiteY1" fmla="*/ 0 h 4871305"/>
              <a:gd name="connsiteX2" fmla="*/ 8505498 w 8505498"/>
              <a:gd name="connsiteY2" fmla="*/ 2509915 h 4871305"/>
              <a:gd name="connsiteX3" fmla="*/ 5380828 w 8505498"/>
              <a:gd name="connsiteY3" fmla="*/ 4676023 h 4871305"/>
              <a:gd name="connsiteX4" fmla="*/ 2327577 w 8505498"/>
              <a:gd name="connsiteY4" fmla="*/ 4523526 h 4871305"/>
              <a:gd name="connsiteX5" fmla="*/ 8258 w 8505498"/>
              <a:gd name="connsiteY5" fmla="*/ 2509915 h 4871305"/>
              <a:gd name="connsiteX0" fmla="*/ 8258 w 8505498"/>
              <a:gd name="connsiteY0" fmla="*/ 2509915 h 4850388"/>
              <a:gd name="connsiteX1" fmla="*/ 3139278 w 8505498"/>
              <a:gd name="connsiteY1" fmla="*/ 0 h 4850388"/>
              <a:gd name="connsiteX2" fmla="*/ 8505498 w 8505498"/>
              <a:gd name="connsiteY2" fmla="*/ 2509915 h 4850388"/>
              <a:gd name="connsiteX3" fmla="*/ 5380828 w 8505498"/>
              <a:gd name="connsiteY3" fmla="*/ 4676023 h 4850388"/>
              <a:gd name="connsiteX4" fmla="*/ 2327577 w 8505498"/>
              <a:gd name="connsiteY4" fmla="*/ 4523526 h 4850388"/>
              <a:gd name="connsiteX5" fmla="*/ 8258 w 8505498"/>
              <a:gd name="connsiteY5" fmla="*/ 2509915 h 4850388"/>
              <a:gd name="connsiteX0" fmla="*/ 8258 w 6752898"/>
              <a:gd name="connsiteY0" fmla="*/ 2510614 h 4832914"/>
              <a:gd name="connsiteX1" fmla="*/ 3139278 w 6752898"/>
              <a:gd name="connsiteY1" fmla="*/ 699 h 4832914"/>
              <a:gd name="connsiteX2" fmla="*/ 6752898 w 6752898"/>
              <a:gd name="connsiteY2" fmla="*/ 2758264 h 4832914"/>
              <a:gd name="connsiteX3" fmla="*/ 5380828 w 6752898"/>
              <a:gd name="connsiteY3" fmla="*/ 4676722 h 4832914"/>
              <a:gd name="connsiteX4" fmla="*/ 2327577 w 6752898"/>
              <a:gd name="connsiteY4" fmla="*/ 4524225 h 4832914"/>
              <a:gd name="connsiteX5" fmla="*/ 8258 w 6752898"/>
              <a:gd name="connsiteY5" fmla="*/ 2510614 h 4832914"/>
              <a:gd name="connsiteX0" fmla="*/ 8258 w 6782973"/>
              <a:gd name="connsiteY0" fmla="*/ 2532183 h 4854483"/>
              <a:gd name="connsiteX1" fmla="*/ 3139278 w 6782973"/>
              <a:gd name="connsiteY1" fmla="*/ 22268 h 4854483"/>
              <a:gd name="connsiteX2" fmla="*/ 6137577 w 6782973"/>
              <a:gd name="connsiteY2" fmla="*/ 1383495 h 4854483"/>
              <a:gd name="connsiteX3" fmla="*/ 6752898 w 6782973"/>
              <a:gd name="connsiteY3" fmla="*/ 2779833 h 4854483"/>
              <a:gd name="connsiteX4" fmla="*/ 5380828 w 6782973"/>
              <a:gd name="connsiteY4" fmla="*/ 4698291 h 4854483"/>
              <a:gd name="connsiteX5" fmla="*/ 2327577 w 6782973"/>
              <a:gd name="connsiteY5" fmla="*/ 4545794 h 4854483"/>
              <a:gd name="connsiteX6" fmla="*/ 8258 w 6782973"/>
              <a:gd name="connsiteY6" fmla="*/ 2532183 h 4854483"/>
              <a:gd name="connsiteX0" fmla="*/ 12720 w 6196885"/>
              <a:gd name="connsiteY0" fmla="*/ 2532183 h 4854483"/>
              <a:gd name="connsiteX1" fmla="*/ 2553190 w 6196885"/>
              <a:gd name="connsiteY1" fmla="*/ 22268 h 4854483"/>
              <a:gd name="connsiteX2" fmla="*/ 5551489 w 6196885"/>
              <a:gd name="connsiteY2" fmla="*/ 1383495 h 4854483"/>
              <a:gd name="connsiteX3" fmla="*/ 6166810 w 6196885"/>
              <a:gd name="connsiteY3" fmla="*/ 2779833 h 4854483"/>
              <a:gd name="connsiteX4" fmla="*/ 4794740 w 6196885"/>
              <a:gd name="connsiteY4" fmla="*/ 4698291 h 4854483"/>
              <a:gd name="connsiteX5" fmla="*/ 1741489 w 6196885"/>
              <a:gd name="connsiteY5" fmla="*/ 4545794 h 4854483"/>
              <a:gd name="connsiteX6" fmla="*/ 12720 w 6196885"/>
              <a:gd name="connsiteY6" fmla="*/ 2532183 h 4854483"/>
              <a:gd name="connsiteX0" fmla="*/ 1334 w 6185499"/>
              <a:gd name="connsiteY0" fmla="*/ 2532183 h 4854483"/>
              <a:gd name="connsiteX1" fmla="*/ 2541804 w 6185499"/>
              <a:gd name="connsiteY1" fmla="*/ 22268 h 4854483"/>
              <a:gd name="connsiteX2" fmla="*/ 5540103 w 6185499"/>
              <a:gd name="connsiteY2" fmla="*/ 1383495 h 4854483"/>
              <a:gd name="connsiteX3" fmla="*/ 6155424 w 6185499"/>
              <a:gd name="connsiteY3" fmla="*/ 2779833 h 4854483"/>
              <a:gd name="connsiteX4" fmla="*/ 4783354 w 6185499"/>
              <a:gd name="connsiteY4" fmla="*/ 4698291 h 4854483"/>
              <a:gd name="connsiteX5" fmla="*/ 1730103 w 6185499"/>
              <a:gd name="connsiteY5" fmla="*/ 4545794 h 4854483"/>
              <a:gd name="connsiteX6" fmla="*/ 1334 w 6185499"/>
              <a:gd name="connsiteY6" fmla="*/ 2532183 h 4854483"/>
              <a:gd name="connsiteX0" fmla="*/ 1536 w 6185701"/>
              <a:gd name="connsiteY0" fmla="*/ 2510236 h 4832536"/>
              <a:gd name="connsiteX1" fmla="*/ 2542006 w 6185701"/>
              <a:gd name="connsiteY1" fmla="*/ 321 h 4832536"/>
              <a:gd name="connsiteX2" fmla="*/ 5540305 w 6185701"/>
              <a:gd name="connsiteY2" fmla="*/ 1361548 h 4832536"/>
              <a:gd name="connsiteX3" fmla="*/ 6155626 w 6185701"/>
              <a:gd name="connsiteY3" fmla="*/ 2757886 h 4832536"/>
              <a:gd name="connsiteX4" fmla="*/ 4783556 w 6185701"/>
              <a:gd name="connsiteY4" fmla="*/ 4676344 h 4832536"/>
              <a:gd name="connsiteX5" fmla="*/ 1730305 w 6185701"/>
              <a:gd name="connsiteY5" fmla="*/ 4523847 h 4832536"/>
              <a:gd name="connsiteX6" fmla="*/ 1536 w 6185701"/>
              <a:gd name="connsiteY6" fmla="*/ 2510236 h 4832536"/>
              <a:gd name="connsiteX0" fmla="*/ 1372 w 6255151"/>
              <a:gd name="connsiteY0" fmla="*/ 2549700 h 4872000"/>
              <a:gd name="connsiteX1" fmla="*/ 2541842 w 6255151"/>
              <a:gd name="connsiteY1" fmla="*/ 39785 h 4872000"/>
              <a:gd name="connsiteX2" fmla="*/ 5825891 w 6255151"/>
              <a:gd name="connsiteY2" fmla="*/ 1134312 h 4872000"/>
              <a:gd name="connsiteX3" fmla="*/ 6155462 w 6255151"/>
              <a:gd name="connsiteY3" fmla="*/ 2797350 h 4872000"/>
              <a:gd name="connsiteX4" fmla="*/ 4783392 w 6255151"/>
              <a:gd name="connsiteY4" fmla="*/ 4715808 h 4872000"/>
              <a:gd name="connsiteX5" fmla="*/ 1730141 w 6255151"/>
              <a:gd name="connsiteY5" fmla="*/ 4563311 h 4872000"/>
              <a:gd name="connsiteX6" fmla="*/ 1372 w 6255151"/>
              <a:gd name="connsiteY6" fmla="*/ 2549700 h 4872000"/>
              <a:gd name="connsiteX0" fmla="*/ 4516 w 6258295"/>
              <a:gd name="connsiteY0" fmla="*/ 2549700 h 4796526"/>
              <a:gd name="connsiteX1" fmla="*/ 2544986 w 6258295"/>
              <a:gd name="connsiteY1" fmla="*/ 39785 h 4796526"/>
              <a:gd name="connsiteX2" fmla="*/ 5829035 w 6258295"/>
              <a:gd name="connsiteY2" fmla="*/ 1134312 h 4796526"/>
              <a:gd name="connsiteX3" fmla="*/ 6158606 w 6258295"/>
              <a:gd name="connsiteY3" fmla="*/ 2797350 h 4796526"/>
              <a:gd name="connsiteX4" fmla="*/ 4786536 w 6258295"/>
              <a:gd name="connsiteY4" fmla="*/ 4715808 h 4796526"/>
              <a:gd name="connsiteX5" fmla="*/ 2019035 w 6258295"/>
              <a:gd name="connsiteY5" fmla="*/ 4296611 h 4796526"/>
              <a:gd name="connsiteX6" fmla="*/ 4516 w 6258295"/>
              <a:gd name="connsiteY6" fmla="*/ 2549700 h 4796526"/>
              <a:gd name="connsiteX0" fmla="*/ 4516 w 6258295"/>
              <a:gd name="connsiteY0" fmla="*/ 2549700 h 4845005"/>
              <a:gd name="connsiteX1" fmla="*/ 2544986 w 6258295"/>
              <a:gd name="connsiteY1" fmla="*/ 39785 h 4845005"/>
              <a:gd name="connsiteX2" fmla="*/ 5829035 w 6258295"/>
              <a:gd name="connsiteY2" fmla="*/ 1134312 h 4845005"/>
              <a:gd name="connsiteX3" fmla="*/ 6158606 w 6258295"/>
              <a:gd name="connsiteY3" fmla="*/ 2797350 h 4845005"/>
              <a:gd name="connsiteX4" fmla="*/ 4786536 w 6258295"/>
              <a:gd name="connsiteY4" fmla="*/ 4715808 h 4845005"/>
              <a:gd name="connsiteX5" fmla="*/ 2019035 w 6258295"/>
              <a:gd name="connsiteY5" fmla="*/ 4296611 h 4845005"/>
              <a:gd name="connsiteX6" fmla="*/ 4516 w 6258295"/>
              <a:gd name="connsiteY6" fmla="*/ 2549700 h 4845005"/>
              <a:gd name="connsiteX0" fmla="*/ 4516 w 6258295"/>
              <a:gd name="connsiteY0" fmla="*/ 2530786 h 4826091"/>
              <a:gd name="connsiteX1" fmla="*/ 2544986 w 6258295"/>
              <a:gd name="connsiteY1" fmla="*/ 20871 h 4826091"/>
              <a:gd name="connsiteX2" fmla="*/ 5829035 w 6258295"/>
              <a:gd name="connsiteY2" fmla="*/ 1115398 h 4826091"/>
              <a:gd name="connsiteX3" fmla="*/ 6158606 w 6258295"/>
              <a:gd name="connsiteY3" fmla="*/ 2778436 h 4826091"/>
              <a:gd name="connsiteX4" fmla="*/ 4786536 w 6258295"/>
              <a:gd name="connsiteY4" fmla="*/ 4696894 h 4826091"/>
              <a:gd name="connsiteX5" fmla="*/ 2019035 w 6258295"/>
              <a:gd name="connsiteY5" fmla="*/ 4277697 h 4826091"/>
              <a:gd name="connsiteX6" fmla="*/ 4516 w 6258295"/>
              <a:gd name="connsiteY6" fmla="*/ 2530786 h 4826091"/>
              <a:gd name="connsiteX0" fmla="*/ 23982 w 6277761"/>
              <a:gd name="connsiteY0" fmla="*/ 2530786 h 4826091"/>
              <a:gd name="connsiteX1" fmla="*/ 2564452 w 6277761"/>
              <a:gd name="connsiteY1" fmla="*/ 20871 h 4826091"/>
              <a:gd name="connsiteX2" fmla="*/ 5848501 w 6277761"/>
              <a:gd name="connsiteY2" fmla="*/ 1115398 h 4826091"/>
              <a:gd name="connsiteX3" fmla="*/ 6178072 w 6277761"/>
              <a:gd name="connsiteY3" fmla="*/ 2778436 h 4826091"/>
              <a:gd name="connsiteX4" fmla="*/ 4806002 w 6277761"/>
              <a:gd name="connsiteY4" fmla="*/ 4696894 h 4826091"/>
              <a:gd name="connsiteX5" fmla="*/ 2038501 w 6277761"/>
              <a:gd name="connsiteY5" fmla="*/ 4277697 h 4826091"/>
              <a:gd name="connsiteX6" fmla="*/ 23982 w 6277761"/>
              <a:gd name="connsiteY6" fmla="*/ 2530786 h 4826091"/>
              <a:gd name="connsiteX0" fmla="*/ 23982 w 6277761"/>
              <a:gd name="connsiteY0" fmla="*/ 2529614 h 4824919"/>
              <a:gd name="connsiteX1" fmla="*/ 2564452 w 6277761"/>
              <a:gd name="connsiteY1" fmla="*/ 19699 h 4824919"/>
              <a:gd name="connsiteX2" fmla="*/ 5848501 w 6277761"/>
              <a:gd name="connsiteY2" fmla="*/ 1114226 h 4824919"/>
              <a:gd name="connsiteX3" fmla="*/ 6178072 w 6277761"/>
              <a:gd name="connsiteY3" fmla="*/ 2777264 h 4824919"/>
              <a:gd name="connsiteX4" fmla="*/ 4806002 w 6277761"/>
              <a:gd name="connsiteY4" fmla="*/ 4695722 h 4824919"/>
              <a:gd name="connsiteX5" fmla="*/ 2038501 w 6277761"/>
              <a:gd name="connsiteY5" fmla="*/ 4276525 h 4824919"/>
              <a:gd name="connsiteX6" fmla="*/ 23982 w 6277761"/>
              <a:gd name="connsiteY6" fmla="*/ 2529614 h 4824919"/>
              <a:gd name="connsiteX0" fmla="*/ 23982 w 6234587"/>
              <a:gd name="connsiteY0" fmla="*/ 2529614 h 4824919"/>
              <a:gd name="connsiteX1" fmla="*/ 2564452 w 6234587"/>
              <a:gd name="connsiteY1" fmla="*/ 19699 h 4824919"/>
              <a:gd name="connsiteX2" fmla="*/ 5848501 w 6234587"/>
              <a:gd name="connsiteY2" fmla="*/ 1114226 h 4824919"/>
              <a:gd name="connsiteX3" fmla="*/ 6178072 w 6234587"/>
              <a:gd name="connsiteY3" fmla="*/ 2777264 h 4824919"/>
              <a:gd name="connsiteX4" fmla="*/ 4806002 w 6234587"/>
              <a:gd name="connsiteY4" fmla="*/ 4695722 h 4824919"/>
              <a:gd name="connsiteX5" fmla="*/ 2038501 w 6234587"/>
              <a:gd name="connsiteY5" fmla="*/ 4276525 h 4824919"/>
              <a:gd name="connsiteX6" fmla="*/ 23982 w 6234587"/>
              <a:gd name="connsiteY6" fmla="*/ 2529614 h 4824919"/>
              <a:gd name="connsiteX0" fmla="*/ 35243 w 6245848"/>
              <a:gd name="connsiteY0" fmla="*/ 2534971 h 4830276"/>
              <a:gd name="connsiteX1" fmla="*/ 1900096 w 6245848"/>
              <a:gd name="connsiteY1" fmla="*/ 19590 h 4830276"/>
              <a:gd name="connsiteX2" fmla="*/ 5859762 w 6245848"/>
              <a:gd name="connsiteY2" fmla="*/ 1119583 h 4830276"/>
              <a:gd name="connsiteX3" fmla="*/ 6189333 w 6245848"/>
              <a:gd name="connsiteY3" fmla="*/ 2782621 h 4830276"/>
              <a:gd name="connsiteX4" fmla="*/ 4817263 w 6245848"/>
              <a:gd name="connsiteY4" fmla="*/ 4701079 h 4830276"/>
              <a:gd name="connsiteX5" fmla="*/ 2049762 w 6245848"/>
              <a:gd name="connsiteY5" fmla="*/ 4281882 h 4830276"/>
              <a:gd name="connsiteX6" fmla="*/ 35243 w 6245848"/>
              <a:gd name="connsiteY6" fmla="*/ 2534971 h 4830276"/>
              <a:gd name="connsiteX0" fmla="*/ 586 w 6039083"/>
              <a:gd name="connsiteY0" fmla="*/ 2261252 h 4836812"/>
              <a:gd name="connsiteX1" fmla="*/ 1693331 w 6039083"/>
              <a:gd name="connsiteY1" fmla="*/ 26126 h 4836812"/>
              <a:gd name="connsiteX2" fmla="*/ 5652997 w 6039083"/>
              <a:gd name="connsiteY2" fmla="*/ 1126119 h 4836812"/>
              <a:gd name="connsiteX3" fmla="*/ 5982568 w 6039083"/>
              <a:gd name="connsiteY3" fmla="*/ 2789157 h 4836812"/>
              <a:gd name="connsiteX4" fmla="*/ 4610498 w 6039083"/>
              <a:gd name="connsiteY4" fmla="*/ 4707615 h 4836812"/>
              <a:gd name="connsiteX5" fmla="*/ 1842997 w 6039083"/>
              <a:gd name="connsiteY5" fmla="*/ 4288418 h 4836812"/>
              <a:gd name="connsiteX6" fmla="*/ 586 w 6039083"/>
              <a:gd name="connsiteY6" fmla="*/ 2261252 h 4836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39083" h="4836812">
                <a:moveTo>
                  <a:pt x="586" y="2261252"/>
                </a:moveTo>
                <a:cubicBezTo>
                  <a:pt x="-24358" y="1550870"/>
                  <a:pt x="751263" y="215315"/>
                  <a:pt x="1693331" y="26126"/>
                </a:cubicBezTo>
                <a:cubicBezTo>
                  <a:pt x="2635399" y="-163063"/>
                  <a:pt x="5279327" y="723675"/>
                  <a:pt x="5652997" y="1126119"/>
                </a:cubicBezTo>
                <a:cubicBezTo>
                  <a:pt x="6102867" y="1623813"/>
                  <a:pt x="6076943" y="2233516"/>
                  <a:pt x="5982568" y="2789157"/>
                </a:cubicBezTo>
                <a:cubicBezTo>
                  <a:pt x="5888193" y="3344798"/>
                  <a:pt x="5300426" y="4457738"/>
                  <a:pt x="4610498" y="4707615"/>
                </a:cubicBezTo>
                <a:cubicBezTo>
                  <a:pt x="3920570" y="4957492"/>
                  <a:pt x="3195625" y="4858986"/>
                  <a:pt x="1842997" y="4288418"/>
                </a:cubicBezTo>
                <a:cubicBezTo>
                  <a:pt x="947569" y="3927400"/>
                  <a:pt x="25530" y="2971634"/>
                  <a:pt x="586" y="2261252"/>
                </a:cubicBezTo>
                <a:close/>
              </a:path>
            </a:pathLst>
          </a:custGeom>
          <a:solidFill>
            <a:srgbClr val="FEC9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PHẠM DUYÊN 3 - 9Slide.vn">
            <a:extLst>
              <a:ext uri="{FF2B5EF4-FFF2-40B4-BE49-F238E27FC236}">
                <a16:creationId xmlns:a16="http://schemas.microsoft.com/office/drawing/2014/main" id="{E7C3E3CC-E645-46DB-B547-3BF44085BCB7}"/>
              </a:ext>
            </a:extLst>
          </p:cNvPr>
          <p:cNvGrpSpPr>
            <a:grpSpLocks noChangeAspect="1"/>
          </p:cNvGrpSpPr>
          <p:nvPr/>
        </p:nvGrpSpPr>
        <p:grpSpPr>
          <a:xfrm rot="11031852">
            <a:off x="2145348" y="4408199"/>
            <a:ext cx="1926519" cy="1230883"/>
            <a:chOff x="7500982" y="517856"/>
            <a:chExt cx="1926519" cy="1230883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EEFF820-29AD-46C3-95A2-92E3181EE316}"/>
                </a:ext>
              </a:extLst>
            </p:cNvPr>
            <p:cNvSpPr/>
            <p:nvPr userDrawn="1"/>
          </p:nvSpPr>
          <p:spPr>
            <a:xfrm rot="4049343">
              <a:off x="8191929" y="609799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FE64CD3-B8C6-492C-A820-861E4E948BBE}"/>
                </a:ext>
              </a:extLst>
            </p:cNvPr>
            <p:cNvSpPr/>
            <p:nvPr userDrawn="1"/>
          </p:nvSpPr>
          <p:spPr>
            <a:xfrm rot="18917666">
              <a:off x="8110643" y="1066567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3DB53ED-7528-428E-9248-1C937AC3780E}"/>
                </a:ext>
              </a:extLst>
            </p:cNvPr>
            <p:cNvSpPr/>
            <p:nvPr userDrawn="1"/>
          </p:nvSpPr>
          <p:spPr>
            <a:xfrm rot="4049343">
              <a:off x="8616033" y="899190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3A6E423-D6D3-46D7-BC23-9E45EEC17ADE}"/>
                </a:ext>
              </a:extLst>
            </p:cNvPr>
            <p:cNvSpPr/>
            <p:nvPr userDrawn="1"/>
          </p:nvSpPr>
          <p:spPr>
            <a:xfrm rot="18917666">
              <a:off x="8525298" y="1338802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2E178DE-F8E0-4370-AE73-959FD67B6FC7}"/>
                </a:ext>
              </a:extLst>
            </p:cNvPr>
            <p:cNvSpPr/>
            <p:nvPr userDrawn="1"/>
          </p:nvSpPr>
          <p:spPr>
            <a:xfrm rot="5244441">
              <a:off x="9033736" y="1171462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75CECAF-0AB4-41D1-A30A-6629CF5B6CBB}"/>
                </a:ext>
              </a:extLst>
            </p:cNvPr>
            <p:cNvSpPr/>
            <p:nvPr userDrawn="1"/>
          </p:nvSpPr>
          <p:spPr>
            <a:xfrm>
              <a:off x="8111205" y="821742"/>
              <a:ext cx="1316296" cy="926997"/>
            </a:xfrm>
            <a:custGeom>
              <a:avLst/>
              <a:gdLst>
                <a:gd name="connsiteX0" fmla="*/ 0 w 1282700"/>
                <a:gd name="connsiteY0" fmla="*/ 0 h 977900"/>
                <a:gd name="connsiteX1" fmla="*/ 736600 w 1282700"/>
                <a:gd name="connsiteY1" fmla="*/ 406400 h 977900"/>
                <a:gd name="connsiteX2" fmla="*/ 1282700 w 1282700"/>
                <a:gd name="connsiteY2" fmla="*/ 977900 h 977900"/>
                <a:gd name="connsiteX0" fmla="*/ 0 w 1337601"/>
                <a:gd name="connsiteY0" fmla="*/ 0 h 872439"/>
                <a:gd name="connsiteX1" fmla="*/ 736600 w 1337601"/>
                <a:gd name="connsiteY1" fmla="*/ 406400 h 872439"/>
                <a:gd name="connsiteX2" fmla="*/ 1337601 w 1337601"/>
                <a:gd name="connsiteY2" fmla="*/ 872439 h 872439"/>
                <a:gd name="connsiteX0" fmla="*/ 0 w 1337601"/>
                <a:gd name="connsiteY0" fmla="*/ 0 h 872439"/>
                <a:gd name="connsiteX1" fmla="*/ 741758 w 1337601"/>
                <a:gd name="connsiteY1" fmla="*/ 384407 h 872439"/>
                <a:gd name="connsiteX2" fmla="*/ 1337601 w 1337601"/>
                <a:gd name="connsiteY2" fmla="*/ 872439 h 872439"/>
                <a:gd name="connsiteX0" fmla="*/ 0 w 1316296"/>
                <a:gd name="connsiteY0" fmla="*/ 0 h 926997"/>
                <a:gd name="connsiteX1" fmla="*/ 720453 w 1316296"/>
                <a:gd name="connsiteY1" fmla="*/ 438965 h 926997"/>
                <a:gd name="connsiteX2" fmla="*/ 1316296 w 1316296"/>
                <a:gd name="connsiteY2" fmla="*/ 926997 h 926997"/>
                <a:gd name="connsiteX0" fmla="*/ 0 w 1316296"/>
                <a:gd name="connsiteY0" fmla="*/ 0 h 926997"/>
                <a:gd name="connsiteX1" fmla="*/ 720453 w 1316296"/>
                <a:gd name="connsiteY1" fmla="*/ 438965 h 926997"/>
                <a:gd name="connsiteX2" fmla="*/ 1316296 w 1316296"/>
                <a:gd name="connsiteY2" fmla="*/ 926997 h 926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6296" h="926997">
                  <a:moveTo>
                    <a:pt x="0" y="0"/>
                  </a:moveTo>
                  <a:cubicBezTo>
                    <a:pt x="261408" y="121708"/>
                    <a:pt x="473254" y="276652"/>
                    <a:pt x="720453" y="438965"/>
                  </a:cubicBezTo>
                  <a:cubicBezTo>
                    <a:pt x="934236" y="601948"/>
                    <a:pt x="1150137" y="722738"/>
                    <a:pt x="1316296" y="926997"/>
                  </a:cubicBezTo>
                </a:path>
              </a:pathLst>
            </a:custGeom>
            <a:noFill/>
            <a:ln w="381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0F2B7D6-2B5D-48A4-A3D1-1A3615D01EFC}"/>
                </a:ext>
              </a:extLst>
            </p:cNvPr>
            <p:cNvSpPr/>
            <p:nvPr userDrawn="1"/>
          </p:nvSpPr>
          <p:spPr>
            <a:xfrm rot="21372997">
              <a:off x="7500982" y="567514"/>
              <a:ext cx="639896" cy="345014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482" h="195980">
                  <a:moveTo>
                    <a:pt x="360269" y="167452"/>
                  </a:moveTo>
                  <a:cubicBezTo>
                    <a:pt x="338573" y="196556"/>
                    <a:pt x="159186" y="206081"/>
                    <a:pt x="99919" y="183327"/>
                  </a:cubicBezTo>
                  <a:cubicBezTo>
                    <a:pt x="40652" y="160573"/>
                    <a:pt x="-17027" y="60031"/>
                    <a:pt x="4669" y="30927"/>
                  </a:cubicBezTo>
                  <a:cubicBezTo>
                    <a:pt x="26365" y="1823"/>
                    <a:pt x="171357" y="-9290"/>
                    <a:pt x="230094" y="8702"/>
                  </a:cubicBezTo>
                  <a:cubicBezTo>
                    <a:pt x="288831" y="26694"/>
                    <a:pt x="381965" y="138348"/>
                    <a:pt x="360269" y="1674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PHẠM DUYÊN 4 - 9Slide.vn">
            <a:extLst>
              <a:ext uri="{FF2B5EF4-FFF2-40B4-BE49-F238E27FC236}">
                <a16:creationId xmlns:a16="http://schemas.microsoft.com/office/drawing/2014/main" id="{29574258-3396-447E-AF7D-F9BF2D2C62C9}"/>
              </a:ext>
            </a:extLst>
          </p:cNvPr>
          <p:cNvGrpSpPr/>
          <p:nvPr/>
        </p:nvGrpSpPr>
        <p:grpSpPr>
          <a:xfrm rot="21170327">
            <a:off x="8098992" y="225760"/>
            <a:ext cx="1868921" cy="1326020"/>
            <a:chOff x="7503679" y="528180"/>
            <a:chExt cx="1868921" cy="132602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5ADB519-D95D-40B6-A18A-50BA07763D99}"/>
                </a:ext>
              </a:extLst>
            </p:cNvPr>
            <p:cNvSpPr/>
            <p:nvPr userDrawn="1"/>
          </p:nvSpPr>
          <p:spPr>
            <a:xfrm rot="4049343">
              <a:off x="8138037" y="620123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CCF2879-4BBC-4F36-9C45-70D1015ED3F0}"/>
                </a:ext>
              </a:extLst>
            </p:cNvPr>
            <p:cNvSpPr/>
            <p:nvPr userDrawn="1"/>
          </p:nvSpPr>
          <p:spPr>
            <a:xfrm rot="18917666">
              <a:off x="8098637" y="1077120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41FEF2-F0D4-4F6E-9E1F-562837428517}"/>
                </a:ext>
              </a:extLst>
            </p:cNvPr>
            <p:cNvSpPr/>
            <p:nvPr userDrawn="1"/>
          </p:nvSpPr>
          <p:spPr>
            <a:xfrm rot="4049343">
              <a:off x="8557119" y="867773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D8BE5E9-F2A8-4237-B55B-EE81E058E417}"/>
                </a:ext>
              </a:extLst>
            </p:cNvPr>
            <p:cNvSpPr/>
            <p:nvPr userDrawn="1"/>
          </p:nvSpPr>
          <p:spPr>
            <a:xfrm rot="18917666">
              <a:off x="8508195" y="1377157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7F6788E-5B05-46B8-94DE-5A9ECD21BC1B}"/>
                </a:ext>
              </a:extLst>
            </p:cNvPr>
            <p:cNvSpPr/>
            <p:nvPr userDrawn="1"/>
          </p:nvSpPr>
          <p:spPr>
            <a:xfrm rot="5244441">
              <a:off x="9001619" y="1210672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1C2EB2F-DDF1-4510-8B3D-447C8D93F449}"/>
                </a:ext>
              </a:extLst>
            </p:cNvPr>
            <p:cNvSpPr/>
            <p:nvPr userDrawn="1"/>
          </p:nvSpPr>
          <p:spPr>
            <a:xfrm>
              <a:off x="8089900" y="876300"/>
              <a:ext cx="1282700" cy="977900"/>
            </a:xfrm>
            <a:custGeom>
              <a:avLst/>
              <a:gdLst>
                <a:gd name="connsiteX0" fmla="*/ 0 w 1282700"/>
                <a:gd name="connsiteY0" fmla="*/ 0 h 977900"/>
                <a:gd name="connsiteX1" fmla="*/ 736600 w 1282700"/>
                <a:gd name="connsiteY1" fmla="*/ 406400 h 977900"/>
                <a:gd name="connsiteX2" fmla="*/ 1282700 w 1282700"/>
                <a:gd name="connsiteY2" fmla="*/ 977900 h 97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2700" h="977900">
                  <a:moveTo>
                    <a:pt x="0" y="0"/>
                  </a:moveTo>
                  <a:cubicBezTo>
                    <a:pt x="261408" y="121708"/>
                    <a:pt x="522817" y="243417"/>
                    <a:pt x="736600" y="406400"/>
                  </a:cubicBezTo>
                  <a:cubicBezTo>
                    <a:pt x="950383" y="569383"/>
                    <a:pt x="1116541" y="773641"/>
                    <a:pt x="1282700" y="977900"/>
                  </a:cubicBezTo>
                </a:path>
              </a:pathLst>
            </a:custGeom>
            <a:noFill/>
            <a:ln w="381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80910C7-E4E1-41F5-97D2-B40E86EDFB9F}"/>
                </a:ext>
              </a:extLst>
            </p:cNvPr>
            <p:cNvSpPr/>
            <p:nvPr userDrawn="1"/>
          </p:nvSpPr>
          <p:spPr>
            <a:xfrm rot="21372997">
              <a:off x="7503679" y="644290"/>
              <a:ext cx="639896" cy="345014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482" h="195980">
                  <a:moveTo>
                    <a:pt x="360269" y="167452"/>
                  </a:moveTo>
                  <a:cubicBezTo>
                    <a:pt x="338573" y="196556"/>
                    <a:pt x="159186" y="206081"/>
                    <a:pt x="99919" y="183327"/>
                  </a:cubicBezTo>
                  <a:cubicBezTo>
                    <a:pt x="40652" y="160573"/>
                    <a:pt x="-17027" y="60031"/>
                    <a:pt x="4669" y="30927"/>
                  </a:cubicBezTo>
                  <a:cubicBezTo>
                    <a:pt x="26365" y="1823"/>
                    <a:pt x="171357" y="-9290"/>
                    <a:pt x="230094" y="8702"/>
                  </a:cubicBezTo>
                  <a:cubicBezTo>
                    <a:pt x="288831" y="26694"/>
                    <a:pt x="381965" y="138348"/>
                    <a:pt x="360269" y="1674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PHẠM DUYÊN 5 - 9Slide.vn">
            <a:extLst>
              <a:ext uri="{FF2B5EF4-FFF2-40B4-BE49-F238E27FC236}">
                <a16:creationId xmlns:a16="http://schemas.microsoft.com/office/drawing/2014/main" id="{57A25675-235E-4CAA-99D8-F00511228B4C}"/>
              </a:ext>
            </a:extLst>
          </p:cNvPr>
          <p:cNvSpPr/>
          <p:nvPr/>
        </p:nvSpPr>
        <p:spPr>
          <a:xfrm>
            <a:off x="-6350" y="1814"/>
            <a:ext cx="1973943" cy="725715"/>
          </a:xfrm>
          <a:custGeom>
            <a:avLst/>
            <a:gdLst>
              <a:gd name="connsiteX0" fmla="*/ 0 w 1973943"/>
              <a:gd name="connsiteY0" fmla="*/ 725715 h 725715"/>
              <a:gd name="connsiteX1" fmla="*/ 1248229 w 1973943"/>
              <a:gd name="connsiteY1" fmla="*/ 319315 h 725715"/>
              <a:gd name="connsiteX2" fmla="*/ 1973943 w 1973943"/>
              <a:gd name="connsiteY2" fmla="*/ 0 h 72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73943" h="725715">
                <a:moveTo>
                  <a:pt x="0" y="725715"/>
                </a:moveTo>
                <a:cubicBezTo>
                  <a:pt x="459619" y="582991"/>
                  <a:pt x="919239" y="440267"/>
                  <a:pt x="1248229" y="319315"/>
                </a:cubicBezTo>
                <a:cubicBezTo>
                  <a:pt x="1577219" y="198363"/>
                  <a:pt x="1775581" y="99181"/>
                  <a:pt x="1973943" y="0"/>
                </a:cubicBezTo>
              </a:path>
            </a:pathLst>
          </a:custGeom>
          <a:noFill/>
          <a:ln>
            <a:solidFill>
              <a:srgbClr val="FEC9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HẠM DUYÊN 6 - 9Slide.vn">
            <a:extLst>
              <a:ext uri="{FF2B5EF4-FFF2-40B4-BE49-F238E27FC236}">
                <a16:creationId xmlns:a16="http://schemas.microsoft.com/office/drawing/2014/main" id="{257775F2-67B1-42A2-B653-5D4048DF43A2}"/>
              </a:ext>
            </a:extLst>
          </p:cNvPr>
          <p:cNvSpPr/>
          <p:nvPr/>
        </p:nvSpPr>
        <p:spPr>
          <a:xfrm>
            <a:off x="3175" y="3629"/>
            <a:ext cx="2220686" cy="580571"/>
          </a:xfrm>
          <a:custGeom>
            <a:avLst/>
            <a:gdLst>
              <a:gd name="connsiteX0" fmla="*/ 0 w 2220686"/>
              <a:gd name="connsiteY0" fmla="*/ 580571 h 580571"/>
              <a:gd name="connsiteX1" fmla="*/ 914400 w 2220686"/>
              <a:gd name="connsiteY1" fmla="*/ 449942 h 580571"/>
              <a:gd name="connsiteX2" fmla="*/ 1582057 w 2220686"/>
              <a:gd name="connsiteY2" fmla="*/ 333828 h 580571"/>
              <a:gd name="connsiteX3" fmla="*/ 2220686 w 2220686"/>
              <a:gd name="connsiteY3" fmla="*/ 0 h 58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0686" h="580571">
                <a:moveTo>
                  <a:pt x="0" y="580571"/>
                </a:moveTo>
                <a:lnTo>
                  <a:pt x="914400" y="449942"/>
                </a:lnTo>
                <a:cubicBezTo>
                  <a:pt x="1178076" y="408818"/>
                  <a:pt x="1364343" y="408818"/>
                  <a:pt x="1582057" y="333828"/>
                </a:cubicBezTo>
                <a:cubicBezTo>
                  <a:pt x="1799771" y="258838"/>
                  <a:pt x="2010228" y="129419"/>
                  <a:pt x="2220686" y="0"/>
                </a:cubicBezTo>
              </a:path>
            </a:pathLst>
          </a:custGeom>
          <a:noFill/>
          <a:ln>
            <a:solidFill>
              <a:srgbClr val="FFE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PHẠM DUYÊN 7 - 9Slide.vn">
            <a:extLst>
              <a:ext uri="{FF2B5EF4-FFF2-40B4-BE49-F238E27FC236}">
                <a16:creationId xmlns:a16="http://schemas.microsoft.com/office/drawing/2014/main" id="{E6BE0A80-1552-4087-AC11-287B55550DB8}"/>
              </a:ext>
            </a:extLst>
          </p:cNvPr>
          <p:cNvGrpSpPr/>
          <p:nvPr/>
        </p:nvGrpSpPr>
        <p:grpSpPr>
          <a:xfrm rot="11162141">
            <a:off x="520944" y="621770"/>
            <a:ext cx="919355" cy="503004"/>
            <a:chOff x="1152577" y="6105504"/>
            <a:chExt cx="919355" cy="503004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95CFB56-23BC-40E5-975C-8BCB719B4EFF}"/>
                </a:ext>
              </a:extLst>
            </p:cNvPr>
            <p:cNvSpPr/>
            <p:nvPr userDrawn="1"/>
          </p:nvSpPr>
          <p:spPr>
            <a:xfrm rot="903443">
              <a:off x="1152577" y="6121104"/>
              <a:ext cx="889803" cy="487404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60269 w 362624"/>
                <a:gd name="connsiteY0" fmla="*/ 169958 h 198634"/>
                <a:gd name="connsiteX1" fmla="*/ 99919 w 362624"/>
                <a:gd name="connsiteY1" fmla="*/ 185833 h 198634"/>
                <a:gd name="connsiteX2" fmla="*/ 4669 w 362624"/>
                <a:gd name="connsiteY2" fmla="*/ 33433 h 198634"/>
                <a:gd name="connsiteX3" fmla="*/ 216147 w 362624"/>
                <a:gd name="connsiteY3" fmla="*/ 7926 h 198634"/>
                <a:gd name="connsiteX4" fmla="*/ 360269 w 362624"/>
                <a:gd name="connsiteY4" fmla="*/ 169958 h 198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624" h="198634">
                  <a:moveTo>
                    <a:pt x="360269" y="169958"/>
                  </a:moveTo>
                  <a:cubicBezTo>
                    <a:pt x="340898" y="199609"/>
                    <a:pt x="159186" y="208587"/>
                    <a:pt x="99919" y="185833"/>
                  </a:cubicBezTo>
                  <a:cubicBezTo>
                    <a:pt x="40652" y="163079"/>
                    <a:pt x="-17027" y="62537"/>
                    <a:pt x="4669" y="33433"/>
                  </a:cubicBezTo>
                  <a:cubicBezTo>
                    <a:pt x="26365" y="4329"/>
                    <a:pt x="157410" y="-10066"/>
                    <a:pt x="216147" y="7926"/>
                  </a:cubicBezTo>
                  <a:cubicBezTo>
                    <a:pt x="274884" y="25918"/>
                    <a:pt x="379640" y="140307"/>
                    <a:pt x="360269" y="169958"/>
                  </a:cubicBezTo>
                  <a:close/>
                </a:path>
              </a:pathLst>
            </a:custGeom>
            <a:solidFill>
              <a:srgbClr val="FFE4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B501B2C-D570-4083-B81B-C43A0E2EB51C}"/>
                </a:ext>
              </a:extLst>
            </p:cNvPr>
            <p:cNvSpPr/>
            <p:nvPr userDrawn="1"/>
          </p:nvSpPr>
          <p:spPr>
            <a:xfrm rot="903443">
              <a:off x="1183181" y="6105504"/>
              <a:ext cx="888751" cy="500663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60269 w 362752"/>
                <a:gd name="connsiteY0" fmla="*/ 172044 h 200840"/>
                <a:gd name="connsiteX1" fmla="*/ 99919 w 362752"/>
                <a:gd name="connsiteY1" fmla="*/ 187919 h 200840"/>
                <a:gd name="connsiteX2" fmla="*/ 4669 w 362752"/>
                <a:gd name="connsiteY2" fmla="*/ 35519 h 200840"/>
                <a:gd name="connsiteX3" fmla="*/ 218454 w 362752"/>
                <a:gd name="connsiteY3" fmla="*/ 7381 h 200840"/>
                <a:gd name="connsiteX4" fmla="*/ 360269 w 362752"/>
                <a:gd name="connsiteY4" fmla="*/ 172044 h 200840"/>
                <a:gd name="connsiteX0" fmla="*/ 359931 w 362195"/>
                <a:gd name="connsiteY0" fmla="*/ 172044 h 204037"/>
                <a:gd name="connsiteX1" fmla="*/ 105780 w 362195"/>
                <a:gd name="connsiteY1" fmla="*/ 192281 h 204037"/>
                <a:gd name="connsiteX2" fmla="*/ 4331 w 362195"/>
                <a:gd name="connsiteY2" fmla="*/ 35519 h 204037"/>
                <a:gd name="connsiteX3" fmla="*/ 218116 w 362195"/>
                <a:gd name="connsiteY3" fmla="*/ 7381 h 204037"/>
                <a:gd name="connsiteX4" fmla="*/ 359931 w 362195"/>
                <a:gd name="connsiteY4" fmla="*/ 172044 h 20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195" h="204037">
                  <a:moveTo>
                    <a:pt x="359931" y="172044"/>
                  </a:moveTo>
                  <a:cubicBezTo>
                    <a:pt x="341208" y="202861"/>
                    <a:pt x="165047" y="215035"/>
                    <a:pt x="105780" y="192281"/>
                  </a:cubicBezTo>
                  <a:cubicBezTo>
                    <a:pt x="46513" y="169527"/>
                    <a:pt x="-17365" y="64623"/>
                    <a:pt x="4331" y="35519"/>
                  </a:cubicBezTo>
                  <a:cubicBezTo>
                    <a:pt x="26027" y="6415"/>
                    <a:pt x="159379" y="-10611"/>
                    <a:pt x="218116" y="7381"/>
                  </a:cubicBezTo>
                  <a:cubicBezTo>
                    <a:pt x="276853" y="25373"/>
                    <a:pt x="378654" y="141227"/>
                    <a:pt x="359931" y="1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PHẠM DUYÊN 8 - 9Slide.vn">
            <a:extLst>
              <a:ext uri="{FF2B5EF4-FFF2-40B4-BE49-F238E27FC236}">
                <a16:creationId xmlns:a16="http://schemas.microsoft.com/office/drawing/2014/main" id="{BE3987A4-E924-486B-886F-1CA26790C0B4}"/>
              </a:ext>
            </a:extLst>
          </p:cNvPr>
          <p:cNvSpPr/>
          <p:nvPr/>
        </p:nvSpPr>
        <p:spPr>
          <a:xfrm>
            <a:off x="9229728" y="-19050"/>
            <a:ext cx="2981322" cy="3284213"/>
          </a:xfrm>
          <a:custGeom>
            <a:avLst/>
            <a:gdLst>
              <a:gd name="connsiteX0" fmla="*/ 0 w 3695700"/>
              <a:gd name="connsiteY0" fmla="*/ 0 h 4229100"/>
              <a:gd name="connsiteX1" fmla="*/ 1581150 w 3695700"/>
              <a:gd name="connsiteY1" fmla="*/ 1047750 h 4229100"/>
              <a:gd name="connsiteX2" fmla="*/ 2000250 w 3695700"/>
              <a:gd name="connsiteY2" fmla="*/ 3067050 h 4229100"/>
              <a:gd name="connsiteX3" fmla="*/ 3086100 w 3695700"/>
              <a:gd name="connsiteY3" fmla="*/ 3981450 h 4229100"/>
              <a:gd name="connsiteX4" fmla="*/ 3695700 w 3695700"/>
              <a:gd name="connsiteY4" fmla="*/ 4229100 h 422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5700" h="4229100">
                <a:moveTo>
                  <a:pt x="0" y="0"/>
                </a:moveTo>
                <a:cubicBezTo>
                  <a:pt x="623887" y="268287"/>
                  <a:pt x="1247775" y="536575"/>
                  <a:pt x="1581150" y="1047750"/>
                </a:cubicBezTo>
                <a:cubicBezTo>
                  <a:pt x="1914525" y="1558925"/>
                  <a:pt x="1749425" y="2578100"/>
                  <a:pt x="2000250" y="3067050"/>
                </a:cubicBezTo>
                <a:cubicBezTo>
                  <a:pt x="2251075" y="3556000"/>
                  <a:pt x="2803525" y="3787775"/>
                  <a:pt x="3086100" y="3981450"/>
                </a:cubicBezTo>
                <a:cubicBezTo>
                  <a:pt x="3368675" y="4175125"/>
                  <a:pt x="3532187" y="4202112"/>
                  <a:pt x="3695700" y="4229100"/>
                </a:cubicBezTo>
              </a:path>
            </a:pathLst>
          </a:custGeom>
          <a:noFill/>
          <a:ln>
            <a:solidFill>
              <a:srgbClr val="FEC9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HẠM DUYÊN 9 - 9Slide.vn">
            <a:extLst>
              <a:ext uri="{FF2B5EF4-FFF2-40B4-BE49-F238E27FC236}">
                <a16:creationId xmlns:a16="http://schemas.microsoft.com/office/drawing/2014/main" id="{728B2EEF-0641-4916-8018-36674723CAFC}"/>
              </a:ext>
            </a:extLst>
          </p:cNvPr>
          <p:cNvSpPr>
            <a:spLocks noChangeAspect="1"/>
          </p:cNvSpPr>
          <p:nvPr/>
        </p:nvSpPr>
        <p:spPr>
          <a:xfrm>
            <a:off x="0" y="4371666"/>
            <a:ext cx="2921000" cy="2486334"/>
          </a:xfrm>
          <a:custGeom>
            <a:avLst/>
            <a:gdLst>
              <a:gd name="connsiteX0" fmla="*/ 0 w 3195488"/>
              <a:gd name="connsiteY0" fmla="*/ 2719976 h 2719976"/>
              <a:gd name="connsiteX1" fmla="*/ 0 w 3195488"/>
              <a:gd name="connsiteY1" fmla="*/ 0 h 2719976"/>
              <a:gd name="connsiteX2" fmla="*/ 3195488 w 3195488"/>
              <a:gd name="connsiteY2" fmla="*/ 2719976 h 2719976"/>
              <a:gd name="connsiteX3" fmla="*/ 0 w 3195488"/>
              <a:gd name="connsiteY3" fmla="*/ 2719976 h 2719976"/>
              <a:gd name="connsiteX0" fmla="*/ 0 w 3195488"/>
              <a:gd name="connsiteY0" fmla="*/ 2719976 h 2719976"/>
              <a:gd name="connsiteX1" fmla="*/ 0 w 3195488"/>
              <a:gd name="connsiteY1" fmla="*/ 0 h 2719976"/>
              <a:gd name="connsiteX2" fmla="*/ 1973695 w 3195488"/>
              <a:gd name="connsiteY2" fmla="*/ 897987 h 2719976"/>
              <a:gd name="connsiteX3" fmla="*/ 3195488 w 3195488"/>
              <a:gd name="connsiteY3" fmla="*/ 2719976 h 2719976"/>
              <a:gd name="connsiteX4" fmla="*/ 0 w 3195488"/>
              <a:gd name="connsiteY4" fmla="*/ 2719976 h 2719976"/>
              <a:gd name="connsiteX0" fmla="*/ 0 w 3195488"/>
              <a:gd name="connsiteY0" fmla="*/ 2719976 h 2719976"/>
              <a:gd name="connsiteX1" fmla="*/ 0 w 3195488"/>
              <a:gd name="connsiteY1" fmla="*/ 0 h 2719976"/>
              <a:gd name="connsiteX2" fmla="*/ 1973695 w 3195488"/>
              <a:gd name="connsiteY2" fmla="*/ 897987 h 2719976"/>
              <a:gd name="connsiteX3" fmla="*/ 3195488 w 3195488"/>
              <a:gd name="connsiteY3" fmla="*/ 2719976 h 2719976"/>
              <a:gd name="connsiteX4" fmla="*/ 0 w 3195488"/>
              <a:gd name="connsiteY4" fmla="*/ 2719976 h 2719976"/>
              <a:gd name="connsiteX0" fmla="*/ 0 w 3195488"/>
              <a:gd name="connsiteY0" fmla="*/ 2723389 h 2723389"/>
              <a:gd name="connsiteX1" fmla="*/ 0 w 3195488"/>
              <a:gd name="connsiteY1" fmla="*/ 3413 h 2723389"/>
              <a:gd name="connsiteX2" fmla="*/ 1973695 w 3195488"/>
              <a:gd name="connsiteY2" fmla="*/ 901400 h 2723389"/>
              <a:gd name="connsiteX3" fmla="*/ 3195488 w 3195488"/>
              <a:gd name="connsiteY3" fmla="*/ 2723389 h 2723389"/>
              <a:gd name="connsiteX4" fmla="*/ 0 w 3195488"/>
              <a:gd name="connsiteY4" fmla="*/ 2723389 h 2723389"/>
              <a:gd name="connsiteX0" fmla="*/ 0 w 3195488"/>
              <a:gd name="connsiteY0" fmla="*/ 2723389 h 2723389"/>
              <a:gd name="connsiteX1" fmla="*/ 0 w 3195488"/>
              <a:gd name="connsiteY1" fmla="*/ 3413 h 2723389"/>
              <a:gd name="connsiteX2" fmla="*/ 1973695 w 3195488"/>
              <a:gd name="connsiteY2" fmla="*/ 901400 h 2723389"/>
              <a:gd name="connsiteX3" fmla="*/ 3195488 w 3195488"/>
              <a:gd name="connsiteY3" fmla="*/ 2723389 h 2723389"/>
              <a:gd name="connsiteX4" fmla="*/ 0 w 3195488"/>
              <a:gd name="connsiteY4" fmla="*/ 2723389 h 2723389"/>
              <a:gd name="connsiteX0" fmla="*/ 0 w 3195488"/>
              <a:gd name="connsiteY0" fmla="*/ 2723389 h 2723389"/>
              <a:gd name="connsiteX1" fmla="*/ 0 w 3195488"/>
              <a:gd name="connsiteY1" fmla="*/ 3413 h 2723389"/>
              <a:gd name="connsiteX2" fmla="*/ 1973695 w 3195488"/>
              <a:gd name="connsiteY2" fmla="*/ 901400 h 2723389"/>
              <a:gd name="connsiteX3" fmla="*/ 3195488 w 3195488"/>
              <a:gd name="connsiteY3" fmla="*/ 2723389 h 2723389"/>
              <a:gd name="connsiteX4" fmla="*/ 0 w 3195488"/>
              <a:gd name="connsiteY4" fmla="*/ 2723389 h 2723389"/>
              <a:gd name="connsiteX0" fmla="*/ 0 w 3195488"/>
              <a:gd name="connsiteY0" fmla="*/ 2719976 h 2719976"/>
              <a:gd name="connsiteX1" fmla="*/ 0 w 3195488"/>
              <a:gd name="connsiteY1" fmla="*/ 0 h 2719976"/>
              <a:gd name="connsiteX2" fmla="*/ 1973695 w 3195488"/>
              <a:gd name="connsiteY2" fmla="*/ 897987 h 2719976"/>
              <a:gd name="connsiteX3" fmla="*/ 3195488 w 3195488"/>
              <a:gd name="connsiteY3" fmla="*/ 2719976 h 2719976"/>
              <a:gd name="connsiteX4" fmla="*/ 0 w 3195488"/>
              <a:gd name="connsiteY4" fmla="*/ 2719976 h 2719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5488" h="2719976">
                <a:moveTo>
                  <a:pt x="0" y="2719976"/>
                </a:moveTo>
                <a:lnTo>
                  <a:pt x="0" y="0"/>
                </a:lnTo>
                <a:cubicBezTo>
                  <a:pt x="461048" y="77079"/>
                  <a:pt x="769697" y="-112542"/>
                  <a:pt x="1973695" y="897987"/>
                </a:cubicBezTo>
                <a:cubicBezTo>
                  <a:pt x="2457159" y="1391017"/>
                  <a:pt x="3131124" y="1941196"/>
                  <a:pt x="3195488" y="2719976"/>
                </a:cubicBezTo>
                <a:lnTo>
                  <a:pt x="0" y="2719976"/>
                </a:lnTo>
                <a:close/>
              </a:path>
            </a:pathLst>
          </a:custGeom>
          <a:solidFill>
            <a:srgbClr val="FFE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HẠM DUYÊN 10 - 9Slide.vn">
            <a:extLst>
              <a:ext uri="{FF2B5EF4-FFF2-40B4-BE49-F238E27FC236}">
                <a16:creationId xmlns:a16="http://schemas.microsoft.com/office/drawing/2014/main" id="{EBEB9DEA-BFF3-4606-8587-DDE90E8CB6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60982" flipH="1">
            <a:off x="-814554" y="3610604"/>
            <a:ext cx="3808170" cy="3808170"/>
          </a:xfrm>
          <a:prstGeom prst="rect">
            <a:avLst/>
          </a:prstGeom>
        </p:spPr>
      </p:pic>
      <p:sp>
        <p:nvSpPr>
          <p:cNvPr id="31" name="PHẠM DUYÊN 11 - 9Slide.vn">
            <a:extLst>
              <a:ext uri="{FF2B5EF4-FFF2-40B4-BE49-F238E27FC236}">
                <a16:creationId xmlns:a16="http://schemas.microsoft.com/office/drawing/2014/main" id="{A9A00FC0-7FE5-438F-A8E4-56411D5670C8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>
          <a:xfrm flipH="1">
            <a:off x="10083800" y="4507478"/>
            <a:ext cx="2108200" cy="2350522"/>
          </a:xfrm>
          <a:custGeom>
            <a:avLst/>
            <a:gdLst>
              <a:gd name="connsiteX0" fmla="*/ 0 w 3195488"/>
              <a:gd name="connsiteY0" fmla="*/ 2719976 h 2719976"/>
              <a:gd name="connsiteX1" fmla="*/ 0 w 3195488"/>
              <a:gd name="connsiteY1" fmla="*/ 0 h 2719976"/>
              <a:gd name="connsiteX2" fmla="*/ 3195488 w 3195488"/>
              <a:gd name="connsiteY2" fmla="*/ 2719976 h 2719976"/>
              <a:gd name="connsiteX3" fmla="*/ 0 w 3195488"/>
              <a:gd name="connsiteY3" fmla="*/ 2719976 h 2719976"/>
              <a:gd name="connsiteX0" fmla="*/ 0 w 3195488"/>
              <a:gd name="connsiteY0" fmla="*/ 2719976 h 2719976"/>
              <a:gd name="connsiteX1" fmla="*/ 0 w 3195488"/>
              <a:gd name="connsiteY1" fmla="*/ 0 h 2719976"/>
              <a:gd name="connsiteX2" fmla="*/ 1973695 w 3195488"/>
              <a:gd name="connsiteY2" fmla="*/ 897987 h 2719976"/>
              <a:gd name="connsiteX3" fmla="*/ 3195488 w 3195488"/>
              <a:gd name="connsiteY3" fmla="*/ 2719976 h 2719976"/>
              <a:gd name="connsiteX4" fmla="*/ 0 w 3195488"/>
              <a:gd name="connsiteY4" fmla="*/ 2719976 h 2719976"/>
              <a:gd name="connsiteX0" fmla="*/ 0 w 3195488"/>
              <a:gd name="connsiteY0" fmla="*/ 2719976 h 2719976"/>
              <a:gd name="connsiteX1" fmla="*/ 0 w 3195488"/>
              <a:gd name="connsiteY1" fmla="*/ 0 h 2719976"/>
              <a:gd name="connsiteX2" fmla="*/ 1973695 w 3195488"/>
              <a:gd name="connsiteY2" fmla="*/ 897987 h 2719976"/>
              <a:gd name="connsiteX3" fmla="*/ 3195488 w 3195488"/>
              <a:gd name="connsiteY3" fmla="*/ 2719976 h 2719976"/>
              <a:gd name="connsiteX4" fmla="*/ 0 w 3195488"/>
              <a:gd name="connsiteY4" fmla="*/ 2719976 h 2719976"/>
              <a:gd name="connsiteX0" fmla="*/ 0 w 3195488"/>
              <a:gd name="connsiteY0" fmla="*/ 2723389 h 2723389"/>
              <a:gd name="connsiteX1" fmla="*/ 0 w 3195488"/>
              <a:gd name="connsiteY1" fmla="*/ 3413 h 2723389"/>
              <a:gd name="connsiteX2" fmla="*/ 1973695 w 3195488"/>
              <a:gd name="connsiteY2" fmla="*/ 901400 h 2723389"/>
              <a:gd name="connsiteX3" fmla="*/ 3195488 w 3195488"/>
              <a:gd name="connsiteY3" fmla="*/ 2723389 h 2723389"/>
              <a:gd name="connsiteX4" fmla="*/ 0 w 3195488"/>
              <a:gd name="connsiteY4" fmla="*/ 2723389 h 2723389"/>
              <a:gd name="connsiteX0" fmla="*/ 0 w 3195488"/>
              <a:gd name="connsiteY0" fmla="*/ 2723389 h 2723389"/>
              <a:gd name="connsiteX1" fmla="*/ 0 w 3195488"/>
              <a:gd name="connsiteY1" fmla="*/ 3413 h 2723389"/>
              <a:gd name="connsiteX2" fmla="*/ 1973695 w 3195488"/>
              <a:gd name="connsiteY2" fmla="*/ 901400 h 2723389"/>
              <a:gd name="connsiteX3" fmla="*/ 3195488 w 3195488"/>
              <a:gd name="connsiteY3" fmla="*/ 2723389 h 2723389"/>
              <a:gd name="connsiteX4" fmla="*/ 0 w 3195488"/>
              <a:gd name="connsiteY4" fmla="*/ 2723389 h 2723389"/>
              <a:gd name="connsiteX0" fmla="*/ 0 w 3195488"/>
              <a:gd name="connsiteY0" fmla="*/ 2723389 h 2723389"/>
              <a:gd name="connsiteX1" fmla="*/ 0 w 3195488"/>
              <a:gd name="connsiteY1" fmla="*/ 3413 h 2723389"/>
              <a:gd name="connsiteX2" fmla="*/ 1973695 w 3195488"/>
              <a:gd name="connsiteY2" fmla="*/ 901400 h 2723389"/>
              <a:gd name="connsiteX3" fmla="*/ 3195488 w 3195488"/>
              <a:gd name="connsiteY3" fmla="*/ 2723389 h 2723389"/>
              <a:gd name="connsiteX4" fmla="*/ 0 w 3195488"/>
              <a:gd name="connsiteY4" fmla="*/ 2723389 h 2723389"/>
              <a:gd name="connsiteX0" fmla="*/ 0 w 3195488"/>
              <a:gd name="connsiteY0" fmla="*/ 2719976 h 2719976"/>
              <a:gd name="connsiteX1" fmla="*/ 0 w 3195488"/>
              <a:gd name="connsiteY1" fmla="*/ 0 h 2719976"/>
              <a:gd name="connsiteX2" fmla="*/ 1973695 w 3195488"/>
              <a:gd name="connsiteY2" fmla="*/ 897987 h 2719976"/>
              <a:gd name="connsiteX3" fmla="*/ 3195488 w 3195488"/>
              <a:gd name="connsiteY3" fmla="*/ 2719976 h 2719976"/>
              <a:gd name="connsiteX4" fmla="*/ 0 w 3195488"/>
              <a:gd name="connsiteY4" fmla="*/ 2719976 h 2719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5488" h="2719976">
                <a:moveTo>
                  <a:pt x="0" y="2719976"/>
                </a:moveTo>
                <a:lnTo>
                  <a:pt x="0" y="0"/>
                </a:lnTo>
                <a:cubicBezTo>
                  <a:pt x="461048" y="77079"/>
                  <a:pt x="769697" y="-112542"/>
                  <a:pt x="1973695" y="897987"/>
                </a:cubicBezTo>
                <a:cubicBezTo>
                  <a:pt x="2457159" y="1391017"/>
                  <a:pt x="3131124" y="1941196"/>
                  <a:pt x="3195488" y="2719976"/>
                </a:cubicBezTo>
                <a:lnTo>
                  <a:pt x="0" y="2719976"/>
                </a:lnTo>
                <a:close/>
              </a:path>
            </a:pathLst>
          </a:custGeom>
          <a:solidFill>
            <a:srgbClr val="FFED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HẠM DUYÊN 3 - 9Slide.vn 1 - 9Slide.vn">
            <a:extLst>
              <a:ext uri="{FF2B5EF4-FFF2-40B4-BE49-F238E27FC236}">
                <a16:creationId xmlns:a16="http://schemas.microsoft.com/office/drawing/2014/main" id="{17D6130C-87E8-462C-B237-C0E9BBFF98B5}"/>
              </a:ext>
            </a:extLst>
          </p:cNvPr>
          <p:cNvSpPr txBox="1"/>
          <p:nvPr/>
        </p:nvSpPr>
        <p:spPr>
          <a:xfrm>
            <a:off x="5078060" y="1066800"/>
            <a:ext cx="2529860" cy="1323439"/>
          </a:xfrm>
          <a:prstGeom prst="rect">
            <a:avLst/>
          </a:prstGeom>
          <a:noFill/>
          <a:ln>
            <a:solidFill>
              <a:srgbClr val="FEC99F"/>
            </a:solidFill>
          </a:ln>
          <a:effectLst>
            <a:outerShdw blurRad="203200" dist="76200" dir="5400000" algn="t" rotWithShape="0">
              <a:schemeClr val="bg2">
                <a:lumMod val="90000"/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8000" spc="-180">
                <a:ln w="31750">
                  <a:solidFill>
                    <a:srgbClr val="FFEDDF"/>
                  </a:solidFill>
                </a:ln>
                <a:solidFill>
                  <a:srgbClr val="9D604D"/>
                </a:solidFill>
                <a:latin typeface="#9Slide07 Crocante" panose="02000000000000000000" pitchFamily="2" charset="0"/>
              </a:rPr>
              <a:t>BÀI 6</a:t>
            </a:r>
          </a:p>
        </p:txBody>
      </p:sp>
      <p:sp>
        <p:nvSpPr>
          <p:cNvPr id="3" name="PHẠM DUYÊN 3 - 9Slide.vn 2 - 9Slide.vn">
            <a:extLst>
              <a:ext uri="{FF2B5EF4-FFF2-40B4-BE49-F238E27FC236}">
                <a16:creationId xmlns:a16="http://schemas.microsoft.com/office/drawing/2014/main" id="{CE2D5C34-5A8C-4602-B1C1-66B74A7C0626}"/>
              </a:ext>
            </a:extLst>
          </p:cNvPr>
          <p:cNvSpPr txBox="1"/>
          <p:nvPr/>
        </p:nvSpPr>
        <p:spPr>
          <a:xfrm>
            <a:off x="1846266" y="2649679"/>
            <a:ext cx="8821734" cy="2125647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16000"/>
              </a:lnSpc>
            </a:pPr>
            <a:r>
              <a:rPr lang="en-US" sz="6000" spc="12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#9Slide07 Crocante" panose="02000000000000000000" pitchFamily="2" charset="0"/>
                <a:ea typeface="#9Slide02 Tieu de dai" panose="02000000000000000000" pitchFamily="2" charset="0"/>
              </a:rPr>
              <a:t>BẢNG NHÂN 4,</a:t>
            </a:r>
            <a:br>
              <a:rPr lang="en-US" sz="6000" spc="12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#9Slide07 Crocante" panose="02000000000000000000" pitchFamily="2" charset="0"/>
                <a:ea typeface="#9Slide02 Tieu de dai" panose="02000000000000000000" pitchFamily="2" charset="0"/>
              </a:rPr>
            </a:br>
            <a:r>
              <a:rPr lang="en-US" sz="6000" spc="12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#9Slide07 Crocante" panose="02000000000000000000" pitchFamily="2" charset="0"/>
                <a:ea typeface="#9Slide02 Tieu de dai" panose="02000000000000000000" pitchFamily="2" charset="0"/>
              </a:rPr>
              <a:t>BẢNG CHIA 4</a:t>
            </a:r>
          </a:p>
        </p:txBody>
      </p:sp>
      <p:sp>
        <p:nvSpPr>
          <p:cNvPr id="4" name="PHẠM DUYÊN 3 - 9Slide.vn 3 - 9Slide.vn">
            <a:extLst>
              <a:ext uri="{FF2B5EF4-FFF2-40B4-BE49-F238E27FC236}">
                <a16:creationId xmlns:a16="http://schemas.microsoft.com/office/drawing/2014/main" id="{40755D24-62AB-435F-B48F-C10D68C82443}"/>
              </a:ext>
            </a:extLst>
          </p:cNvPr>
          <p:cNvSpPr txBox="1"/>
          <p:nvPr/>
        </p:nvSpPr>
        <p:spPr>
          <a:xfrm>
            <a:off x="5613004" y="4953000"/>
            <a:ext cx="14253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tx1">
                    <a:lumMod val="65000"/>
                    <a:lumOff val="35000"/>
                  </a:schemeClr>
                </a:solidFill>
                <a:latin typeface="#9Slide03 Sofia Pro Soft" panose="020B0000000000000000" pitchFamily="34" charset="0"/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29971925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76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76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HẠM DUYÊN 1 - 9Slide.vn">
            <a:extLst>
              <a:ext uri="{FF2B5EF4-FFF2-40B4-BE49-F238E27FC236}">
                <a16:creationId xmlns:a16="http://schemas.microsoft.com/office/drawing/2014/main" id="{B36AB378-9ADD-4B3B-B1FF-5490C0E3E2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12192000" cy="6915150"/>
          </a:xfrm>
          <a:prstGeom prst="rect">
            <a:avLst/>
          </a:prstGeom>
        </p:spPr>
      </p:pic>
      <p:sp>
        <p:nvSpPr>
          <p:cNvPr id="7" name="PHẠM DUYÊN 2 - 9Slide.vn">
            <a:extLst>
              <a:ext uri="{FF2B5EF4-FFF2-40B4-BE49-F238E27FC236}">
                <a16:creationId xmlns:a16="http://schemas.microsoft.com/office/drawing/2014/main" id="{ACB0DA0C-245B-4C67-8692-BC78AE115C2B}"/>
              </a:ext>
            </a:extLst>
          </p:cNvPr>
          <p:cNvSpPr>
            <a:spLocks noChangeAspect="1"/>
          </p:cNvSpPr>
          <p:nvPr/>
        </p:nvSpPr>
        <p:spPr>
          <a:xfrm rot="21133084">
            <a:off x="2268943" y="681056"/>
            <a:ext cx="8317208" cy="5313198"/>
          </a:xfrm>
          <a:custGeom>
            <a:avLst/>
            <a:gdLst>
              <a:gd name="connsiteX0" fmla="*/ 0 w 8497240"/>
              <a:gd name="connsiteY0" fmla="*/ 2451858 h 4903716"/>
              <a:gd name="connsiteX1" fmla="*/ 4248620 w 8497240"/>
              <a:gd name="connsiteY1" fmla="*/ 0 h 4903716"/>
              <a:gd name="connsiteX2" fmla="*/ 8497240 w 8497240"/>
              <a:gd name="connsiteY2" fmla="*/ 2451858 h 4903716"/>
              <a:gd name="connsiteX3" fmla="*/ 4248620 w 8497240"/>
              <a:gd name="connsiteY3" fmla="*/ 4903716 h 4903716"/>
              <a:gd name="connsiteX4" fmla="*/ 0 w 8497240"/>
              <a:gd name="connsiteY4" fmla="*/ 2451858 h 4903716"/>
              <a:gd name="connsiteX0" fmla="*/ 22375 w 8519615"/>
              <a:gd name="connsiteY0" fmla="*/ 2509915 h 4961773"/>
              <a:gd name="connsiteX1" fmla="*/ 3153395 w 8519615"/>
              <a:gd name="connsiteY1" fmla="*/ 0 h 4961773"/>
              <a:gd name="connsiteX2" fmla="*/ 8519615 w 8519615"/>
              <a:gd name="connsiteY2" fmla="*/ 2509915 h 4961773"/>
              <a:gd name="connsiteX3" fmla="*/ 4270995 w 8519615"/>
              <a:gd name="connsiteY3" fmla="*/ 4961773 h 4961773"/>
              <a:gd name="connsiteX4" fmla="*/ 22375 w 8519615"/>
              <a:gd name="connsiteY4" fmla="*/ 2509915 h 4961773"/>
              <a:gd name="connsiteX0" fmla="*/ 68974 w 8566214"/>
              <a:gd name="connsiteY0" fmla="*/ 2509915 h 4676023"/>
              <a:gd name="connsiteX1" fmla="*/ 3199994 w 8566214"/>
              <a:gd name="connsiteY1" fmla="*/ 0 h 4676023"/>
              <a:gd name="connsiteX2" fmla="*/ 8566214 w 8566214"/>
              <a:gd name="connsiteY2" fmla="*/ 2509915 h 4676023"/>
              <a:gd name="connsiteX3" fmla="*/ 5441544 w 8566214"/>
              <a:gd name="connsiteY3" fmla="*/ 4676023 h 4676023"/>
              <a:gd name="connsiteX4" fmla="*/ 68974 w 8566214"/>
              <a:gd name="connsiteY4" fmla="*/ 2509915 h 4676023"/>
              <a:gd name="connsiteX0" fmla="*/ 8258 w 8505498"/>
              <a:gd name="connsiteY0" fmla="*/ 2509915 h 4871305"/>
              <a:gd name="connsiteX1" fmla="*/ 3139278 w 8505498"/>
              <a:gd name="connsiteY1" fmla="*/ 0 h 4871305"/>
              <a:gd name="connsiteX2" fmla="*/ 8505498 w 8505498"/>
              <a:gd name="connsiteY2" fmla="*/ 2509915 h 4871305"/>
              <a:gd name="connsiteX3" fmla="*/ 5380828 w 8505498"/>
              <a:gd name="connsiteY3" fmla="*/ 4676023 h 4871305"/>
              <a:gd name="connsiteX4" fmla="*/ 2327577 w 8505498"/>
              <a:gd name="connsiteY4" fmla="*/ 4523526 h 4871305"/>
              <a:gd name="connsiteX5" fmla="*/ 8258 w 8505498"/>
              <a:gd name="connsiteY5" fmla="*/ 2509915 h 4871305"/>
              <a:gd name="connsiteX0" fmla="*/ 8258 w 8505498"/>
              <a:gd name="connsiteY0" fmla="*/ 2509915 h 4850388"/>
              <a:gd name="connsiteX1" fmla="*/ 3139278 w 8505498"/>
              <a:gd name="connsiteY1" fmla="*/ 0 h 4850388"/>
              <a:gd name="connsiteX2" fmla="*/ 8505498 w 8505498"/>
              <a:gd name="connsiteY2" fmla="*/ 2509915 h 4850388"/>
              <a:gd name="connsiteX3" fmla="*/ 5380828 w 8505498"/>
              <a:gd name="connsiteY3" fmla="*/ 4676023 h 4850388"/>
              <a:gd name="connsiteX4" fmla="*/ 2327577 w 8505498"/>
              <a:gd name="connsiteY4" fmla="*/ 4523526 h 4850388"/>
              <a:gd name="connsiteX5" fmla="*/ 8258 w 8505498"/>
              <a:gd name="connsiteY5" fmla="*/ 2509915 h 4850388"/>
              <a:gd name="connsiteX0" fmla="*/ 8258 w 6752898"/>
              <a:gd name="connsiteY0" fmla="*/ 2510614 h 4832914"/>
              <a:gd name="connsiteX1" fmla="*/ 3139278 w 6752898"/>
              <a:gd name="connsiteY1" fmla="*/ 699 h 4832914"/>
              <a:gd name="connsiteX2" fmla="*/ 6752898 w 6752898"/>
              <a:gd name="connsiteY2" fmla="*/ 2758264 h 4832914"/>
              <a:gd name="connsiteX3" fmla="*/ 5380828 w 6752898"/>
              <a:gd name="connsiteY3" fmla="*/ 4676722 h 4832914"/>
              <a:gd name="connsiteX4" fmla="*/ 2327577 w 6752898"/>
              <a:gd name="connsiteY4" fmla="*/ 4524225 h 4832914"/>
              <a:gd name="connsiteX5" fmla="*/ 8258 w 6752898"/>
              <a:gd name="connsiteY5" fmla="*/ 2510614 h 4832914"/>
              <a:gd name="connsiteX0" fmla="*/ 8258 w 6782973"/>
              <a:gd name="connsiteY0" fmla="*/ 2532183 h 4854483"/>
              <a:gd name="connsiteX1" fmla="*/ 3139278 w 6782973"/>
              <a:gd name="connsiteY1" fmla="*/ 22268 h 4854483"/>
              <a:gd name="connsiteX2" fmla="*/ 6137577 w 6782973"/>
              <a:gd name="connsiteY2" fmla="*/ 1383495 h 4854483"/>
              <a:gd name="connsiteX3" fmla="*/ 6752898 w 6782973"/>
              <a:gd name="connsiteY3" fmla="*/ 2779833 h 4854483"/>
              <a:gd name="connsiteX4" fmla="*/ 5380828 w 6782973"/>
              <a:gd name="connsiteY4" fmla="*/ 4698291 h 4854483"/>
              <a:gd name="connsiteX5" fmla="*/ 2327577 w 6782973"/>
              <a:gd name="connsiteY5" fmla="*/ 4545794 h 4854483"/>
              <a:gd name="connsiteX6" fmla="*/ 8258 w 6782973"/>
              <a:gd name="connsiteY6" fmla="*/ 2532183 h 4854483"/>
              <a:gd name="connsiteX0" fmla="*/ 12720 w 6196885"/>
              <a:gd name="connsiteY0" fmla="*/ 2532183 h 4854483"/>
              <a:gd name="connsiteX1" fmla="*/ 2553190 w 6196885"/>
              <a:gd name="connsiteY1" fmla="*/ 22268 h 4854483"/>
              <a:gd name="connsiteX2" fmla="*/ 5551489 w 6196885"/>
              <a:gd name="connsiteY2" fmla="*/ 1383495 h 4854483"/>
              <a:gd name="connsiteX3" fmla="*/ 6166810 w 6196885"/>
              <a:gd name="connsiteY3" fmla="*/ 2779833 h 4854483"/>
              <a:gd name="connsiteX4" fmla="*/ 4794740 w 6196885"/>
              <a:gd name="connsiteY4" fmla="*/ 4698291 h 4854483"/>
              <a:gd name="connsiteX5" fmla="*/ 1741489 w 6196885"/>
              <a:gd name="connsiteY5" fmla="*/ 4545794 h 4854483"/>
              <a:gd name="connsiteX6" fmla="*/ 12720 w 6196885"/>
              <a:gd name="connsiteY6" fmla="*/ 2532183 h 4854483"/>
              <a:gd name="connsiteX0" fmla="*/ 1334 w 6185499"/>
              <a:gd name="connsiteY0" fmla="*/ 2532183 h 4854483"/>
              <a:gd name="connsiteX1" fmla="*/ 2541804 w 6185499"/>
              <a:gd name="connsiteY1" fmla="*/ 22268 h 4854483"/>
              <a:gd name="connsiteX2" fmla="*/ 5540103 w 6185499"/>
              <a:gd name="connsiteY2" fmla="*/ 1383495 h 4854483"/>
              <a:gd name="connsiteX3" fmla="*/ 6155424 w 6185499"/>
              <a:gd name="connsiteY3" fmla="*/ 2779833 h 4854483"/>
              <a:gd name="connsiteX4" fmla="*/ 4783354 w 6185499"/>
              <a:gd name="connsiteY4" fmla="*/ 4698291 h 4854483"/>
              <a:gd name="connsiteX5" fmla="*/ 1730103 w 6185499"/>
              <a:gd name="connsiteY5" fmla="*/ 4545794 h 4854483"/>
              <a:gd name="connsiteX6" fmla="*/ 1334 w 6185499"/>
              <a:gd name="connsiteY6" fmla="*/ 2532183 h 4854483"/>
              <a:gd name="connsiteX0" fmla="*/ 1536 w 6185701"/>
              <a:gd name="connsiteY0" fmla="*/ 2510236 h 4832536"/>
              <a:gd name="connsiteX1" fmla="*/ 2542006 w 6185701"/>
              <a:gd name="connsiteY1" fmla="*/ 321 h 4832536"/>
              <a:gd name="connsiteX2" fmla="*/ 5540305 w 6185701"/>
              <a:gd name="connsiteY2" fmla="*/ 1361548 h 4832536"/>
              <a:gd name="connsiteX3" fmla="*/ 6155626 w 6185701"/>
              <a:gd name="connsiteY3" fmla="*/ 2757886 h 4832536"/>
              <a:gd name="connsiteX4" fmla="*/ 4783556 w 6185701"/>
              <a:gd name="connsiteY4" fmla="*/ 4676344 h 4832536"/>
              <a:gd name="connsiteX5" fmla="*/ 1730305 w 6185701"/>
              <a:gd name="connsiteY5" fmla="*/ 4523847 h 4832536"/>
              <a:gd name="connsiteX6" fmla="*/ 1536 w 6185701"/>
              <a:gd name="connsiteY6" fmla="*/ 2510236 h 4832536"/>
              <a:gd name="connsiteX0" fmla="*/ 1372 w 6255151"/>
              <a:gd name="connsiteY0" fmla="*/ 2549700 h 4872000"/>
              <a:gd name="connsiteX1" fmla="*/ 2541842 w 6255151"/>
              <a:gd name="connsiteY1" fmla="*/ 39785 h 4872000"/>
              <a:gd name="connsiteX2" fmla="*/ 5825891 w 6255151"/>
              <a:gd name="connsiteY2" fmla="*/ 1134312 h 4872000"/>
              <a:gd name="connsiteX3" fmla="*/ 6155462 w 6255151"/>
              <a:gd name="connsiteY3" fmla="*/ 2797350 h 4872000"/>
              <a:gd name="connsiteX4" fmla="*/ 4783392 w 6255151"/>
              <a:gd name="connsiteY4" fmla="*/ 4715808 h 4872000"/>
              <a:gd name="connsiteX5" fmla="*/ 1730141 w 6255151"/>
              <a:gd name="connsiteY5" fmla="*/ 4563311 h 4872000"/>
              <a:gd name="connsiteX6" fmla="*/ 1372 w 6255151"/>
              <a:gd name="connsiteY6" fmla="*/ 2549700 h 4872000"/>
              <a:gd name="connsiteX0" fmla="*/ 4516 w 6258295"/>
              <a:gd name="connsiteY0" fmla="*/ 2549700 h 4796526"/>
              <a:gd name="connsiteX1" fmla="*/ 2544986 w 6258295"/>
              <a:gd name="connsiteY1" fmla="*/ 39785 h 4796526"/>
              <a:gd name="connsiteX2" fmla="*/ 5829035 w 6258295"/>
              <a:gd name="connsiteY2" fmla="*/ 1134312 h 4796526"/>
              <a:gd name="connsiteX3" fmla="*/ 6158606 w 6258295"/>
              <a:gd name="connsiteY3" fmla="*/ 2797350 h 4796526"/>
              <a:gd name="connsiteX4" fmla="*/ 4786536 w 6258295"/>
              <a:gd name="connsiteY4" fmla="*/ 4715808 h 4796526"/>
              <a:gd name="connsiteX5" fmla="*/ 2019035 w 6258295"/>
              <a:gd name="connsiteY5" fmla="*/ 4296611 h 4796526"/>
              <a:gd name="connsiteX6" fmla="*/ 4516 w 6258295"/>
              <a:gd name="connsiteY6" fmla="*/ 2549700 h 4796526"/>
              <a:gd name="connsiteX0" fmla="*/ 4516 w 6258295"/>
              <a:gd name="connsiteY0" fmla="*/ 2549700 h 4845005"/>
              <a:gd name="connsiteX1" fmla="*/ 2544986 w 6258295"/>
              <a:gd name="connsiteY1" fmla="*/ 39785 h 4845005"/>
              <a:gd name="connsiteX2" fmla="*/ 5829035 w 6258295"/>
              <a:gd name="connsiteY2" fmla="*/ 1134312 h 4845005"/>
              <a:gd name="connsiteX3" fmla="*/ 6158606 w 6258295"/>
              <a:gd name="connsiteY3" fmla="*/ 2797350 h 4845005"/>
              <a:gd name="connsiteX4" fmla="*/ 4786536 w 6258295"/>
              <a:gd name="connsiteY4" fmla="*/ 4715808 h 4845005"/>
              <a:gd name="connsiteX5" fmla="*/ 2019035 w 6258295"/>
              <a:gd name="connsiteY5" fmla="*/ 4296611 h 4845005"/>
              <a:gd name="connsiteX6" fmla="*/ 4516 w 6258295"/>
              <a:gd name="connsiteY6" fmla="*/ 2549700 h 4845005"/>
              <a:gd name="connsiteX0" fmla="*/ 4516 w 6258295"/>
              <a:gd name="connsiteY0" fmla="*/ 2530786 h 4826091"/>
              <a:gd name="connsiteX1" fmla="*/ 2544986 w 6258295"/>
              <a:gd name="connsiteY1" fmla="*/ 20871 h 4826091"/>
              <a:gd name="connsiteX2" fmla="*/ 5829035 w 6258295"/>
              <a:gd name="connsiteY2" fmla="*/ 1115398 h 4826091"/>
              <a:gd name="connsiteX3" fmla="*/ 6158606 w 6258295"/>
              <a:gd name="connsiteY3" fmla="*/ 2778436 h 4826091"/>
              <a:gd name="connsiteX4" fmla="*/ 4786536 w 6258295"/>
              <a:gd name="connsiteY4" fmla="*/ 4696894 h 4826091"/>
              <a:gd name="connsiteX5" fmla="*/ 2019035 w 6258295"/>
              <a:gd name="connsiteY5" fmla="*/ 4277697 h 4826091"/>
              <a:gd name="connsiteX6" fmla="*/ 4516 w 6258295"/>
              <a:gd name="connsiteY6" fmla="*/ 2530786 h 4826091"/>
              <a:gd name="connsiteX0" fmla="*/ 23982 w 6277761"/>
              <a:gd name="connsiteY0" fmla="*/ 2530786 h 4826091"/>
              <a:gd name="connsiteX1" fmla="*/ 2564452 w 6277761"/>
              <a:gd name="connsiteY1" fmla="*/ 20871 h 4826091"/>
              <a:gd name="connsiteX2" fmla="*/ 5848501 w 6277761"/>
              <a:gd name="connsiteY2" fmla="*/ 1115398 h 4826091"/>
              <a:gd name="connsiteX3" fmla="*/ 6178072 w 6277761"/>
              <a:gd name="connsiteY3" fmla="*/ 2778436 h 4826091"/>
              <a:gd name="connsiteX4" fmla="*/ 4806002 w 6277761"/>
              <a:gd name="connsiteY4" fmla="*/ 4696894 h 4826091"/>
              <a:gd name="connsiteX5" fmla="*/ 2038501 w 6277761"/>
              <a:gd name="connsiteY5" fmla="*/ 4277697 h 4826091"/>
              <a:gd name="connsiteX6" fmla="*/ 23982 w 6277761"/>
              <a:gd name="connsiteY6" fmla="*/ 2530786 h 4826091"/>
              <a:gd name="connsiteX0" fmla="*/ 23982 w 6277761"/>
              <a:gd name="connsiteY0" fmla="*/ 2529614 h 4824919"/>
              <a:gd name="connsiteX1" fmla="*/ 2564452 w 6277761"/>
              <a:gd name="connsiteY1" fmla="*/ 19699 h 4824919"/>
              <a:gd name="connsiteX2" fmla="*/ 5848501 w 6277761"/>
              <a:gd name="connsiteY2" fmla="*/ 1114226 h 4824919"/>
              <a:gd name="connsiteX3" fmla="*/ 6178072 w 6277761"/>
              <a:gd name="connsiteY3" fmla="*/ 2777264 h 4824919"/>
              <a:gd name="connsiteX4" fmla="*/ 4806002 w 6277761"/>
              <a:gd name="connsiteY4" fmla="*/ 4695722 h 4824919"/>
              <a:gd name="connsiteX5" fmla="*/ 2038501 w 6277761"/>
              <a:gd name="connsiteY5" fmla="*/ 4276525 h 4824919"/>
              <a:gd name="connsiteX6" fmla="*/ 23982 w 6277761"/>
              <a:gd name="connsiteY6" fmla="*/ 2529614 h 4824919"/>
              <a:gd name="connsiteX0" fmla="*/ 23982 w 6234587"/>
              <a:gd name="connsiteY0" fmla="*/ 2529614 h 4824919"/>
              <a:gd name="connsiteX1" fmla="*/ 2564452 w 6234587"/>
              <a:gd name="connsiteY1" fmla="*/ 19699 h 4824919"/>
              <a:gd name="connsiteX2" fmla="*/ 5848501 w 6234587"/>
              <a:gd name="connsiteY2" fmla="*/ 1114226 h 4824919"/>
              <a:gd name="connsiteX3" fmla="*/ 6178072 w 6234587"/>
              <a:gd name="connsiteY3" fmla="*/ 2777264 h 4824919"/>
              <a:gd name="connsiteX4" fmla="*/ 4806002 w 6234587"/>
              <a:gd name="connsiteY4" fmla="*/ 4695722 h 4824919"/>
              <a:gd name="connsiteX5" fmla="*/ 2038501 w 6234587"/>
              <a:gd name="connsiteY5" fmla="*/ 4276525 h 4824919"/>
              <a:gd name="connsiteX6" fmla="*/ 23982 w 6234587"/>
              <a:gd name="connsiteY6" fmla="*/ 2529614 h 4824919"/>
              <a:gd name="connsiteX0" fmla="*/ 35243 w 6245848"/>
              <a:gd name="connsiteY0" fmla="*/ 2534971 h 4830276"/>
              <a:gd name="connsiteX1" fmla="*/ 1900096 w 6245848"/>
              <a:gd name="connsiteY1" fmla="*/ 19590 h 4830276"/>
              <a:gd name="connsiteX2" fmla="*/ 5859762 w 6245848"/>
              <a:gd name="connsiteY2" fmla="*/ 1119583 h 4830276"/>
              <a:gd name="connsiteX3" fmla="*/ 6189333 w 6245848"/>
              <a:gd name="connsiteY3" fmla="*/ 2782621 h 4830276"/>
              <a:gd name="connsiteX4" fmla="*/ 4817263 w 6245848"/>
              <a:gd name="connsiteY4" fmla="*/ 4701079 h 4830276"/>
              <a:gd name="connsiteX5" fmla="*/ 2049762 w 6245848"/>
              <a:gd name="connsiteY5" fmla="*/ 4281882 h 4830276"/>
              <a:gd name="connsiteX6" fmla="*/ 35243 w 6245848"/>
              <a:gd name="connsiteY6" fmla="*/ 2534971 h 4830276"/>
              <a:gd name="connsiteX0" fmla="*/ 586 w 6039083"/>
              <a:gd name="connsiteY0" fmla="*/ 2261252 h 4836812"/>
              <a:gd name="connsiteX1" fmla="*/ 1693331 w 6039083"/>
              <a:gd name="connsiteY1" fmla="*/ 26126 h 4836812"/>
              <a:gd name="connsiteX2" fmla="*/ 5652997 w 6039083"/>
              <a:gd name="connsiteY2" fmla="*/ 1126119 h 4836812"/>
              <a:gd name="connsiteX3" fmla="*/ 5982568 w 6039083"/>
              <a:gd name="connsiteY3" fmla="*/ 2789157 h 4836812"/>
              <a:gd name="connsiteX4" fmla="*/ 4610498 w 6039083"/>
              <a:gd name="connsiteY4" fmla="*/ 4707615 h 4836812"/>
              <a:gd name="connsiteX5" fmla="*/ 1842997 w 6039083"/>
              <a:gd name="connsiteY5" fmla="*/ 4288418 h 4836812"/>
              <a:gd name="connsiteX6" fmla="*/ 586 w 6039083"/>
              <a:gd name="connsiteY6" fmla="*/ 2261252 h 4836812"/>
              <a:gd name="connsiteX0" fmla="*/ 845 w 5743864"/>
              <a:gd name="connsiteY0" fmla="*/ 2289991 h 4837890"/>
              <a:gd name="connsiteX1" fmla="*/ 1398112 w 5743864"/>
              <a:gd name="connsiteY1" fmla="*/ 27204 h 4837890"/>
              <a:gd name="connsiteX2" fmla="*/ 5357778 w 5743864"/>
              <a:gd name="connsiteY2" fmla="*/ 1127197 h 4837890"/>
              <a:gd name="connsiteX3" fmla="*/ 5687349 w 5743864"/>
              <a:gd name="connsiteY3" fmla="*/ 2790235 h 4837890"/>
              <a:gd name="connsiteX4" fmla="*/ 4315279 w 5743864"/>
              <a:gd name="connsiteY4" fmla="*/ 4708693 h 4837890"/>
              <a:gd name="connsiteX5" fmla="*/ 1547778 w 5743864"/>
              <a:gd name="connsiteY5" fmla="*/ 4289496 h 4837890"/>
              <a:gd name="connsiteX6" fmla="*/ 845 w 5743864"/>
              <a:gd name="connsiteY6" fmla="*/ 2289991 h 4837890"/>
              <a:gd name="connsiteX0" fmla="*/ 1 w 5743020"/>
              <a:gd name="connsiteY0" fmla="*/ 2020334 h 4568233"/>
              <a:gd name="connsiteX1" fmla="*/ 1541415 w 5743020"/>
              <a:gd name="connsiteY1" fmla="*/ 36964 h 4568233"/>
              <a:gd name="connsiteX2" fmla="*/ 5356934 w 5743020"/>
              <a:gd name="connsiteY2" fmla="*/ 857540 h 4568233"/>
              <a:gd name="connsiteX3" fmla="*/ 5686505 w 5743020"/>
              <a:gd name="connsiteY3" fmla="*/ 2520578 h 4568233"/>
              <a:gd name="connsiteX4" fmla="*/ 4314435 w 5743020"/>
              <a:gd name="connsiteY4" fmla="*/ 4439036 h 4568233"/>
              <a:gd name="connsiteX5" fmla="*/ 1546934 w 5743020"/>
              <a:gd name="connsiteY5" fmla="*/ 4019839 h 4568233"/>
              <a:gd name="connsiteX6" fmla="*/ 1 w 5743020"/>
              <a:gd name="connsiteY6" fmla="*/ 2020334 h 4568233"/>
              <a:gd name="connsiteX0" fmla="*/ 1 w 5665302"/>
              <a:gd name="connsiteY0" fmla="*/ 2020334 h 4568233"/>
              <a:gd name="connsiteX1" fmla="*/ 1541415 w 5665302"/>
              <a:gd name="connsiteY1" fmla="*/ 36964 h 4568233"/>
              <a:gd name="connsiteX2" fmla="*/ 5356934 w 5665302"/>
              <a:gd name="connsiteY2" fmla="*/ 857540 h 4568233"/>
              <a:gd name="connsiteX3" fmla="*/ 5564254 w 5665302"/>
              <a:gd name="connsiteY3" fmla="*/ 2436439 h 4568233"/>
              <a:gd name="connsiteX4" fmla="*/ 4314435 w 5665302"/>
              <a:gd name="connsiteY4" fmla="*/ 4439036 h 4568233"/>
              <a:gd name="connsiteX5" fmla="*/ 1546934 w 5665302"/>
              <a:gd name="connsiteY5" fmla="*/ 4019839 h 4568233"/>
              <a:gd name="connsiteX6" fmla="*/ 1 w 5665302"/>
              <a:gd name="connsiteY6" fmla="*/ 2020334 h 4568233"/>
              <a:gd name="connsiteX0" fmla="*/ 1 w 5698512"/>
              <a:gd name="connsiteY0" fmla="*/ 2020334 h 4413393"/>
              <a:gd name="connsiteX1" fmla="*/ 1541415 w 5698512"/>
              <a:gd name="connsiteY1" fmla="*/ 36964 h 4413393"/>
              <a:gd name="connsiteX2" fmla="*/ 5356934 w 5698512"/>
              <a:gd name="connsiteY2" fmla="*/ 857540 h 4413393"/>
              <a:gd name="connsiteX3" fmla="*/ 5564254 w 5698512"/>
              <a:gd name="connsiteY3" fmla="*/ 2436439 h 4413393"/>
              <a:gd name="connsiteX4" fmla="*/ 4298427 w 5698512"/>
              <a:gd name="connsiteY4" fmla="*/ 4191496 h 4413393"/>
              <a:gd name="connsiteX5" fmla="*/ 1546934 w 5698512"/>
              <a:gd name="connsiteY5" fmla="*/ 4019839 h 4413393"/>
              <a:gd name="connsiteX6" fmla="*/ 1 w 5698512"/>
              <a:gd name="connsiteY6" fmla="*/ 2020334 h 441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98512" h="4413393">
                <a:moveTo>
                  <a:pt x="1" y="2020334"/>
                </a:moveTo>
                <a:cubicBezTo>
                  <a:pt x="-919" y="1356522"/>
                  <a:pt x="648593" y="230763"/>
                  <a:pt x="1541415" y="36964"/>
                </a:cubicBezTo>
                <a:cubicBezTo>
                  <a:pt x="2434237" y="-156835"/>
                  <a:pt x="4983264" y="455096"/>
                  <a:pt x="5356934" y="857540"/>
                </a:cubicBezTo>
                <a:cubicBezTo>
                  <a:pt x="5806804" y="1355234"/>
                  <a:pt x="5740672" y="1880780"/>
                  <a:pt x="5564254" y="2436439"/>
                </a:cubicBezTo>
                <a:cubicBezTo>
                  <a:pt x="5387836" y="2992098"/>
                  <a:pt x="4988355" y="3941619"/>
                  <a:pt x="4298427" y="4191496"/>
                </a:cubicBezTo>
                <a:cubicBezTo>
                  <a:pt x="3608499" y="4441373"/>
                  <a:pt x="2899562" y="4590407"/>
                  <a:pt x="1546934" y="4019839"/>
                </a:cubicBezTo>
                <a:cubicBezTo>
                  <a:pt x="651506" y="3658821"/>
                  <a:pt x="921" y="2684147"/>
                  <a:pt x="1" y="2020334"/>
                </a:cubicBezTo>
                <a:close/>
              </a:path>
            </a:pathLst>
          </a:custGeom>
          <a:solidFill>
            <a:srgbClr val="FEC9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PHẠM DUYÊN 3 - 9Slide.vn">
            <a:extLst>
              <a:ext uri="{FF2B5EF4-FFF2-40B4-BE49-F238E27FC236}">
                <a16:creationId xmlns:a16="http://schemas.microsoft.com/office/drawing/2014/main" id="{293363A2-BC85-4701-8A20-D2E4977306E3}"/>
              </a:ext>
            </a:extLst>
          </p:cNvPr>
          <p:cNvGrpSpPr>
            <a:grpSpLocks noChangeAspect="1"/>
          </p:cNvGrpSpPr>
          <p:nvPr/>
        </p:nvGrpSpPr>
        <p:grpSpPr>
          <a:xfrm rot="11031852">
            <a:off x="2412048" y="4370099"/>
            <a:ext cx="1926519" cy="1230883"/>
            <a:chOff x="7500982" y="517856"/>
            <a:chExt cx="1926519" cy="123088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1819B8A-EC12-4FFB-B863-138F10577A8C}"/>
                </a:ext>
              </a:extLst>
            </p:cNvPr>
            <p:cNvSpPr/>
            <p:nvPr userDrawn="1"/>
          </p:nvSpPr>
          <p:spPr>
            <a:xfrm rot="4049343">
              <a:off x="8191929" y="609799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14CF863-596E-468D-85B7-E6FB7A66356A}"/>
                </a:ext>
              </a:extLst>
            </p:cNvPr>
            <p:cNvSpPr/>
            <p:nvPr userDrawn="1"/>
          </p:nvSpPr>
          <p:spPr>
            <a:xfrm rot="18917666">
              <a:off x="8110643" y="1066567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7D1A138-FF35-4785-9A14-9D4B94215140}"/>
                </a:ext>
              </a:extLst>
            </p:cNvPr>
            <p:cNvSpPr/>
            <p:nvPr userDrawn="1"/>
          </p:nvSpPr>
          <p:spPr>
            <a:xfrm rot="4049343">
              <a:off x="8616033" y="899190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10CA740-90E7-4D64-8A6E-DF0B286A050C}"/>
                </a:ext>
              </a:extLst>
            </p:cNvPr>
            <p:cNvSpPr/>
            <p:nvPr userDrawn="1"/>
          </p:nvSpPr>
          <p:spPr>
            <a:xfrm rot="18917666">
              <a:off x="8525298" y="1338802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AAF5282-0D44-4C3A-A28C-46D54E8B2ABE}"/>
                </a:ext>
              </a:extLst>
            </p:cNvPr>
            <p:cNvSpPr/>
            <p:nvPr userDrawn="1"/>
          </p:nvSpPr>
          <p:spPr>
            <a:xfrm rot="5244441">
              <a:off x="9033736" y="1171462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4B811B7-C4EB-41A5-ADD1-4ADC88857A2C}"/>
                </a:ext>
              </a:extLst>
            </p:cNvPr>
            <p:cNvSpPr/>
            <p:nvPr userDrawn="1"/>
          </p:nvSpPr>
          <p:spPr>
            <a:xfrm>
              <a:off x="8111205" y="821742"/>
              <a:ext cx="1316296" cy="926997"/>
            </a:xfrm>
            <a:custGeom>
              <a:avLst/>
              <a:gdLst>
                <a:gd name="connsiteX0" fmla="*/ 0 w 1282700"/>
                <a:gd name="connsiteY0" fmla="*/ 0 h 977900"/>
                <a:gd name="connsiteX1" fmla="*/ 736600 w 1282700"/>
                <a:gd name="connsiteY1" fmla="*/ 406400 h 977900"/>
                <a:gd name="connsiteX2" fmla="*/ 1282700 w 1282700"/>
                <a:gd name="connsiteY2" fmla="*/ 977900 h 977900"/>
                <a:gd name="connsiteX0" fmla="*/ 0 w 1337601"/>
                <a:gd name="connsiteY0" fmla="*/ 0 h 872439"/>
                <a:gd name="connsiteX1" fmla="*/ 736600 w 1337601"/>
                <a:gd name="connsiteY1" fmla="*/ 406400 h 872439"/>
                <a:gd name="connsiteX2" fmla="*/ 1337601 w 1337601"/>
                <a:gd name="connsiteY2" fmla="*/ 872439 h 872439"/>
                <a:gd name="connsiteX0" fmla="*/ 0 w 1337601"/>
                <a:gd name="connsiteY0" fmla="*/ 0 h 872439"/>
                <a:gd name="connsiteX1" fmla="*/ 741758 w 1337601"/>
                <a:gd name="connsiteY1" fmla="*/ 384407 h 872439"/>
                <a:gd name="connsiteX2" fmla="*/ 1337601 w 1337601"/>
                <a:gd name="connsiteY2" fmla="*/ 872439 h 872439"/>
                <a:gd name="connsiteX0" fmla="*/ 0 w 1316296"/>
                <a:gd name="connsiteY0" fmla="*/ 0 h 926997"/>
                <a:gd name="connsiteX1" fmla="*/ 720453 w 1316296"/>
                <a:gd name="connsiteY1" fmla="*/ 438965 h 926997"/>
                <a:gd name="connsiteX2" fmla="*/ 1316296 w 1316296"/>
                <a:gd name="connsiteY2" fmla="*/ 926997 h 926997"/>
                <a:gd name="connsiteX0" fmla="*/ 0 w 1316296"/>
                <a:gd name="connsiteY0" fmla="*/ 0 h 926997"/>
                <a:gd name="connsiteX1" fmla="*/ 720453 w 1316296"/>
                <a:gd name="connsiteY1" fmla="*/ 438965 h 926997"/>
                <a:gd name="connsiteX2" fmla="*/ 1316296 w 1316296"/>
                <a:gd name="connsiteY2" fmla="*/ 926997 h 926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6296" h="926997">
                  <a:moveTo>
                    <a:pt x="0" y="0"/>
                  </a:moveTo>
                  <a:cubicBezTo>
                    <a:pt x="261408" y="121708"/>
                    <a:pt x="473254" y="276652"/>
                    <a:pt x="720453" y="438965"/>
                  </a:cubicBezTo>
                  <a:cubicBezTo>
                    <a:pt x="934236" y="601948"/>
                    <a:pt x="1150137" y="722738"/>
                    <a:pt x="1316296" y="926997"/>
                  </a:cubicBezTo>
                </a:path>
              </a:pathLst>
            </a:custGeom>
            <a:noFill/>
            <a:ln w="381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57DD991-AE0B-4269-9DE5-24E0AE6467E6}"/>
                </a:ext>
              </a:extLst>
            </p:cNvPr>
            <p:cNvSpPr/>
            <p:nvPr userDrawn="1"/>
          </p:nvSpPr>
          <p:spPr>
            <a:xfrm rot="21372997">
              <a:off x="7500982" y="567514"/>
              <a:ext cx="639896" cy="345014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482" h="195980">
                  <a:moveTo>
                    <a:pt x="360269" y="167452"/>
                  </a:moveTo>
                  <a:cubicBezTo>
                    <a:pt x="338573" y="196556"/>
                    <a:pt x="159186" y="206081"/>
                    <a:pt x="99919" y="183327"/>
                  </a:cubicBezTo>
                  <a:cubicBezTo>
                    <a:pt x="40652" y="160573"/>
                    <a:pt x="-17027" y="60031"/>
                    <a:pt x="4669" y="30927"/>
                  </a:cubicBezTo>
                  <a:cubicBezTo>
                    <a:pt x="26365" y="1823"/>
                    <a:pt x="171357" y="-9290"/>
                    <a:pt x="230094" y="8702"/>
                  </a:cubicBezTo>
                  <a:cubicBezTo>
                    <a:pt x="288831" y="26694"/>
                    <a:pt x="381965" y="138348"/>
                    <a:pt x="360269" y="1674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PHẠM DUYÊN 4 - 9Slide.vn">
            <a:extLst>
              <a:ext uri="{FF2B5EF4-FFF2-40B4-BE49-F238E27FC236}">
                <a16:creationId xmlns:a16="http://schemas.microsoft.com/office/drawing/2014/main" id="{A8E8CF3E-3AA7-411D-8AB5-E9E2F2D0C99E}"/>
              </a:ext>
            </a:extLst>
          </p:cNvPr>
          <p:cNvGrpSpPr/>
          <p:nvPr/>
        </p:nvGrpSpPr>
        <p:grpSpPr>
          <a:xfrm rot="21170327">
            <a:off x="8441891" y="378159"/>
            <a:ext cx="1868921" cy="1326020"/>
            <a:chOff x="7503679" y="528180"/>
            <a:chExt cx="1868921" cy="132602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072B916-00AC-4B95-A2BD-ECD5AAE7B9BE}"/>
                </a:ext>
              </a:extLst>
            </p:cNvPr>
            <p:cNvSpPr/>
            <p:nvPr userDrawn="1"/>
          </p:nvSpPr>
          <p:spPr>
            <a:xfrm rot="4049343">
              <a:off x="8138037" y="620123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7A05ED1-D096-484A-8FE4-AD627CEBFACB}"/>
                </a:ext>
              </a:extLst>
            </p:cNvPr>
            <p:cNvSpPr/>
            <p:nvPr userDrawn="1"/>
          </p:nvSpPr>
          <p:spPr>
            <a:xfrm rot="18917666">
              <a:off x="8098637" y="1077120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37DB58B-2B91-4931-9606-9C688BCC0E40}"/>
                </a:ext>
              </a:extLst>
            </p:cNvPr>
            <p:cNvSpPr/>
            <p:nvPr userDrawn="1"/>
          </p:nvSpPr>
          <p:spPr>
            <a:xfrm rot="4049343">
              <a:off x="8557119" y="867773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CFDE3E5-70F6-4C65-B894-044E2600BFC3}"/>
                </a:ext>
              </a:extLst>
            </p:cNvPr>
            <p:cNvSpPr/>
            <p:nvPr userDrawn="1"/>
          </p:nvSpPr>
          <p:spPr>
            <a:xfrm rot="18917666">
              <a:off x="8508195" y="1377157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09563B3-B30A-4092-B624-283AF9F750F0}"/>
                </a:ext>
              </a:extLst>
            </p:cNvPr>
            <p:cNvSpPr/>
            <p:nvPr userDrawn="1"/>
          </p:nvSpPr>
          <p:spPr>
            <a:xfrm rot="5244441">
              <a:off x="9001619" y="1210672"/>
              <a:ext cx="460771" cy="276885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58452 w 359869"/>
                <a:gd name="connsiteY0" fmla="*/ 167452 h 208424"/>
                <a:gd name="connsiteX1" fmla="*/ 147743 w 359869"/>
                <a:gd name="connsiteY1" fmla="*/ 199215 h 208424"/>
                <a:gd name="connsiteX2" fmla="*/ 2852 w 359869"/>
                <a:gd name="connsiteY2" fmla="*/ 30927 h 208424"/>
                <a:gd name="connsiteX3" fmla="*/ 228277 w 359869"/>
                <a:gd name="connsiteY3" fmla="*/ 8702 h 208424"/>
                <a:gd name="connsiteX4" fmla="*/ 358452 w 359869"/>
                <a:gd name="connsiteY4" fmla="*/ 167452 h 208424"/>
                <a:gd name="connsiteX0" fmla="*/ 358452 w 359046"/>
                <a:gd name="connsiteY0" fmla="*/ 175354 h 216616"/>
                <a:gd name="connsiteX1" fmla="*/ 147743 w 359046"/>
                <a:gd name="connsiteY1" fmla="*/ 207117 h 216616"/>
                <a:gd name="connsiteX2" fmla="*/ 2852 w 359046"/>
                <a:gd name="connsiteY2" fmla="*/ 38829 h 216616"/>
                <a:gd name="connsiteX3" fmla="*/ 204285 w 359046"/>
                <a:gd name="connsiteY3" fmla="*/ 6660 h 216616"/>
                <a:gd name="connsiteX4" fmla="*/ 358452 w 359046"/>
                <a:gd name="connsiteY4" fmla="*/ 175354 h 216616"/>
                <a:gd name="connsiteX0" fmla="*/ 359265 w 359859"/>
                <a:gd name="connsiteY0" fmla="*/ 175354 h 217533"/>
                <a:gd name="connsiteX1" fmla="*/ 148556 w 359859"/>
                <a:gd name="connsiteY1" fmla="*/ 207117 h 217533"/>
                <a:gd name="connsiteX2" fmla="*/ 3665 w 359859"/>
                <a:gd name="connsiteY2" fmla="*/ 38829 h 217533"/>
                <a:gd name="connsiteX3" fmla="*/ 205098 w 359859"/>
                <a:gd name="connsiteY3" fmla="*/ 6660 h 217533"/>
                <a:gd name="connsiteX4" fmla="*/ 359265 w 359859"/>
                <a:gd name="connsiteY4" fmla="*/ 175354 h 217533"/>
                <a:gd name="connsiteX0" fmla="*/ 359265 w 359964"/>
                <a:gd name="connsiteY0" fmla="*/ 174130 h 216309"/>
                <a:gd name="connsiteX1" fmla="*/ 148556 w 359964"/>
                <a:gd name="connsiteY1" fmla="*/ 205893 h 216309"/>
                <a:gd name="connsiteX2" fmla="*/ 3665 w 359964"/>
                <a:gd name="connsiteY2" fmla="*/ 37605 h 216309"/>
                <a:gd name="connsiteX3" fmla="*/ 205098 w 359964"/>
                <a:gd name="connsiteY3" fmla="*/ 5436 h 216309"/>
                <a:gd name="connsiteX4" fmla="*/ 359265 w 359964"/>
                <a:gd name="connsiteY4" fmla="*/ 174130 h 21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964" h="216309">
                  <a:moveTo>
                    <a:pt x="359265" y="174130"/>
                  </a:moveTo>
                  <a:cubicBezTo>
                    <a:pt x="349841" y="207539"/>
                    <a:pt x="237162" y="230737"/>
                    <a:pt x="148556" y="205893"/>
                  </a:cubicBezTo>
                  <a:cubicBezTo>
                    <a:pt x="59950" y="181049"/>
                    <a:pt x="-18031" y="66709"/>
                    <a:pt x="3665" y="37605"/>
                  </a:cubicBezTo>
                  <a:cubicBezTo>
                    <a:pt x="25361" y="8501"/>
                    <a:pt x="129052" y="-9661"/>
                    <a:pt x="205098" y="5436"/>
                  </a:cubicBezTo>
                  <a:cubicBezTo>
                    <a:pt x="281144" y="20533"/>
                    <a:pt x="368689" y="140721"/>
                    <a:pt x="359265" y="174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06579AF-51CC-4C11-9D0B-44257745515E}"/>
                </a:ext>
              </a:extLst>
            </p:cNvPr>
            <p:cNvSpPr/>
            <p:nvPr userDrawn="1"/>
          </p:nvSpPr>
          <p:spPr>
            <a:xfrm>
              <a:off x="8089900" y="876300"/>
              <a:ext cx="1282700" cy="977900"/>
            </a:xfrm>
            <a:custGeom>
              <a:avLst/>
              <a:gdLst>
                <a:gd name="connsiteX0" fmla="*/ 0 w 1282700"/>
                <a:gd name="connsiteY0" fmla="*/ 0 h 977900"/>
                <a:gd name="connsiteX1" fmla="*/ 736600 w 1282700"/>
                <a:gd name="connsiteY1" fmla="*/ 406400 h 977900"/>
                <a:gd name="connsiteX2" fmla="*/ 1282700 w 1282700"/>
                <a:gd name="connsiteY2" fmla="*/ 977900 h 97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2700" h="977900">
                  <a:moveTo>
                    <a:pt x="0" y="0"/>
                  </a:moveTo>
                  <a:cubicBezTo>
                    <a:pt x="261408" y="121708"/>
                    <a:pt x="522817" y="243417"/>
                    <a:pt x="736600" y="406400"/>
                  </a:cubicBezTo>
                  <a:cubicBezTo>
                    <a:pt x="950383" y="569383"/>
                    <a:pt x="1116541" y="773641"/>
                    <a:pt x="1282700" y="977900"/>
                  </a:cubicBezTo>
                </a:path>
              </a:pathLst>
            </a:custGeom>
            <a:noFill/>
            <a:ln w="381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9ECEB3A-19F0-410B-A25E-310D8C663069}"/>
                </a:ext>
              </a:extLst>
            </p:cNvPr>
            <p:cNvSpPr/>
            <p:nvPr userDrawn="1"/>
          </p:nvSpPr>
          <p:spPr>
            <a:xfrm rot="21372997">
              <a:off x="7503679" y="644290"/>
              <a:ext cx="639896" cy="345014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482" h="195980">
                  <a:moveTo>
                    <a:pt x="360269" y="167452"/>
                  </a:moveTo>
                  <a:cubicBezTo>
                    <a:pt x="338573" y="196556"/>
                    <a:pt x="159186" y="206081"/>
                    <a:pt x="99919" y="183327"/>
                  </a:cubicBezTo>
                  <a:cubicBezTo>
                    <a:pt x="40652" y="160573"/>
                    <a:pt x="-17027" y="60031"/>
                    <a:pt x="4669" y="30927"/>
                  </a:cubicBezTo>
                  <a:cubicBezTo>
                    <a:pt x="26365" y="1823"/>
                    <a:pt x="171357" y="-9290"/>
                    <a:pt x="230094" y="8702"/>
                  </a:cubicBezTo>
                  <a:cubicBezTo>
                    <a:pt x="288831" y="26694"/>
                    <a:pt x="381965" y="138348"/>
                    <a:pt x="360269" y="1674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PHẠM DUYÊN 5 - 9Slide.vn">
            <a:extLst>
              <a:ext uri="{FF2B5EF4-FFF2-40B4-BE49-F238E27FC236}">
                <a16:creationId xmlns:a16="http://schemas.microsoft.com/office/drawing/2014/main" id="{E4687188-7148-47A0-AAC6-B7B42F75257E}"/>
              </a:ext>
            </a:extLst>
          </p:cNvPr>
          <p:cNvSpPr/>
          <p:nvPr/>
        </p:nvSpPr>
        <p:spPr>
          <a:xfrm>
            <a:off x="-6350" y="1814"/>
            <a:ext cx="1973943" cy="725715"/>
          </a:xfrm>
          <a:custGeom>
            <a:avLst/>
            <a:gdLst>
              <a:gd name="connsiteX0" fmla="*/ 0 w 1973943"/>
              <a:gd name="connsiteY0" fmla="*/ 725715 h 725715"/>
              <a:gd name="connsiteX1" fmla="*/ 1248229 w 1973943"/>
              <a:gd name="connsiteY1" fmla="*/ 319315 h 725715"/>
              <a:gd name="connsiteX2" fmla="*/ 1973943 w 1973943"/>
              <a:gd name="connsiteY2" fmla="*/ 0 h 72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73943" h="725715">
                <a:moveTo>
                  <a:pt x="0" y="725715"/>
                </a:moveTo>
                <a:cubicBezTo>
                  <a:pt x="459619" y="582991"/>
                  <a:pt x="919239" y="440267"/>
                  <a:pt x="1248229" y="319315"/>
                </a:cubicBezTo>
                <a:cubicBezTo>
                  <a:pt x="1577219" y="198363"/>
                  <a:pt x="1775581" y="99181"/>
                  <a:pt x="1973943" y="0"/>
                </a:cubicBezTo>
              </a:path>
            </a:pathLst>
          </a:custGeom>
          <a:noFill/>
          <a:ln>
            <a:solidFill>
              <a:srgbClr val="FEC9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HẠM DUYÊN 6 - 9Slide.vn">
            <a:extLst>
              <a:ext uri="{FF2B5EF4-FFF2-40B4-BE49-F238E27FC236}">
                <a16:creationId xmlns:a16="http://schemas.microsoft.com/office/drawing/2014/main" id="{E0490BD2-515E-430D-A696-E83910134590}"/>
              </a:ext>
            </a:extLst>
          </p:cNvPr>
          <p:cNvSpPr/>
          <p:nvPr/>
        </p:nvSpPr>
        <p:spPr>
          <a:xfrm>
            <a:off x="3175" y="3629"/>
            <a:ext cx="2220686" cy="580571"/>
          </a:xfrm>
          <a:custGeom>
            <a:avLst/>
            <a:gdLst>
              <a:gd name="connsiteX0" fmla="*/ 0 w 2220686"/>
              <a:gd name="connsiteY0" fmla="*/ 580571 h 580571"/>
              <a:gd name="connsiteX1" fmla="*/ 914400 w 2220686"/>
              <a:gd name="connsiteY1" fmla="*/ 449942 h 580571"/>
              <a:gd name="connsiteX2" fmla="*/ 1582057 w 2220686"/>
              <a:gd name="connsiteY2" fmla="*/ 333828 h 580571"/>
              <a:gd name="connsiteX3" fmla="*/ 2220686 w 2220686"/>
              <a:gd name="connsiteY3" fmla="*/ 0 h 58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0686" h="580571">
                <a:moveTo>
                  <a:pt x="0" y="580571"/>
                </a:moveTo>
                <a:lnTo>
                  <a:pt x="914400" y="449942"/>
                </a:lnTo>
                <a:cubicBezTo>
                  <a:pt x="1178076" y="408818"/>
                  <a:pt x="1364343" y="408818"/>
                  <a:pt x="1582057" y="333828"/>
                </a:cubicBezTo>
                <a:cubicBezTo>
                  <a:pt x="1799771" y="258838"/>
                  <a:pt x="2010228" y="129419"/>
                  <a:pt x="2220686" y="0"/>
                </a:cubicBezTo>
              </a:path>
            </a:pathLst>
          </a:custGeom>
          <a:noFill/>
          <a:ln>
            <a:solidFill>
              <a:srgbClr val="FFE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PHẠM DUYÊN 7 - 9Slide.vn">
            <a:extLst>
              <a:ext uri="{FF2B5EF4-FFF2-40B4-BE49-F238E27FC236}">
                <a16:creationId xmlns:a16="http://schemas.microsoft.com/office/drawing/2014/main" id="{3150E1B5-7893-4ED3-9065-4F01B0F5A92F}"/>
              </a:ext>
            </a:extLst>
          </p:cNvPr>
          <p:cNvGrpSpPr/>
          <p:nvPr/>
        </p:nvGrpSpPr>
        <p:grpSpPr>
          <a:xfrm rot="10224190">
            <a:off x="574439" y="545562"/>
            <a:ext cx="919355" cy="503004"/>
            <a:chOff x="1152577" y="6105504"/>
            <a:chExt cx="919355" cy="503004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76B8905-131C-4790-84E9-B6CF325B9072}"/>
                </a:ext>
              </a:extLst>
            </p:cNvPr>
            <p:cNvSpPr/>
            <p:nvPr userDrawn="1"/>
          </p:nvSpPr>
          <p:spPr>
            <a:xfrm rot="903443">
              <a:off x="1152577" y="6121104"/>
              <a:ext cx="889803" cy="487404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60269 w 362624"/>
                <a:gd name="connsiteY0" fmla="*/ 169958 h 198634"/>
                <a:gd name="connsiteX1" fmla="*/ 99919 w 362624"/>
                <a:gd name="connsiteY1" fmla="*/ 185833 h 198634"/>
                <a:gd name="connsiteX2" fmla="*/ 4669 w 362624"/>
                <a:gd name="connsiteY2" fmla="*/ 33433 h 198634"/>
                <a:gd name="connsiteX3" fmla="*/ 216147 w 362624"/>
                <a:gd name="connsiteY3" fmla="*/ 7926 h 198634"/>
                <a:gd name="connsiteX4" fmla="*/ 360269 w 362624"/>
                <a:gd name="connsiteY4" fmla="*/ 169958 h 198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624" h="198634">
                  <a:moveTo>
                    <a:pt x="360269" y="169958"/>
                  </a:moveTo>
                  <a:cubicBezTo>
                    <a:pt x="340898" y="199609"/>
                    <a:pt x="159186" y="208587"/>
                    <a:pt x="99919" y="185833"/>
                  </a:cubicBezTo>
                  <a:cubicBezTo>
                    <a:pt x="40652" y="163079"/>
                    <a:pt x="-17027" y="62537"/>
                    <a:pt x="4669" y="33433"/>
                  </a:cubicBezTo>
                  <a:cubicBezTo>
                    <a:pt x="26365" y="4329"/>
                    <a:pt x="157410" y="-10066"/>
                    <a:pt x="216147" y="7926"/>
                  </a:cubicBezTo>
                  <a:cubicBezTo>
                    <a:pt x="274884" y="25918"/>
                    <a:pt x="379640" y="140307"/>
                    <a:pt x="360269" y="169958"/>
                  </a:cubicBezTo>
                  <a:close/>
                </a:path>
              </a:pathLst>
            </a:custGeom>
            <a:solidFill>
              <a:srgbClr val="FFE4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2BDF803-E141-4FA1-92F0-0DF949E6F306}"/>
                </a:ext>
              </a:extLst>
            </p:cNvPr>
            <p:cNvSpPr/>
            <p:nvPr userDrawn="1"/>
          </p:nvSpPr>
          <p:spPr>
            <a:xfrm rot="903443">
              <a:off x="1183181" y="6105504"/>
              <a:ext cx="888751" cy="500663"/>
            </a:xfrm>
            <a:custGeom>
              <a:avLst/>
              <a:gdLst>
                <a:gd name="connsiteX0" fmla="*/ 360269 w 363482"/>
                <a:gd name="connsiteY0" fmla="*/ 167452 h 195980"/>
                <a:gd name="connsiteX1" fmla="*/ 99919 w 363482"/>
                <a:gd name="connsiteY1" fmla="*/ 183327 h 195980"/>
                <a:gd name="connsiteX2" fmla="*/ 4669 w 363482"/>
                <a:gd name="connsiteY2" fmla="*/ 30927 h 195980"/>
                <a:gd name="connsiteX3" fmla="*/ 230094 w 363482"/>
                <a:gd name="connsiteY3" fmla="*/ 8702 h 195980"/>
                <a:gd name="connsiteX4" fmla="*/ 360269 w 363482"/>
                <a:gd name="connsiteY4" fmla="*/ 167452 h 195980"/>
                <a:gd name="connsiteX0" fmla="*/ 360269 w 362752"/>
                <a:gd name="connsiteY0" fmla="*/ 172044 h 200840"/>
                <a:gd name="connsiteX1" fmla="*/ 99919 w 362752"/>
                <a:gd name="connsiteY1" fmla="*/ 187919 h 200840"/>
                <a:gd name="connsiteX2" fmla="*/ 4669 w 362752"/>
                <a:gd name="connsiteY2" fmla="*/ 35519 h 200840"/>
                <a:gd name="connsiteX3" fmla="*/ 218454 w 362752"/>
                <a:gd name="connsiteY3" fmla="*/ 7381 h 200840"/>
                <a:gd name="connsiteX4" fmla="*/ 360269 w 362752"/>
                <a:gd name="connsiteY4" fmla="*/ 172044 h 200840"/>
                <a:gd name="connsiteX0" fmla="*/ 359931 w 362195"/>
                <a:gd name="connsiteY0" fmla="*/ 172044 h 204037"/>
                <a:gd name="connsiteX1" fmla="*/ 105780 w 362195"/>
                <a:gd name="connsiteY1" fmla="*/ 192281 h 204037"/>
                <a:gd name="connsiteX2" fmla="*/ 4331 w 362195"/>
                <a:gd name="connsiteY2" fmla="*/ 35519 h 204037"/>
                <a:gd name="connsiteX3" fmla="*/ 218116 w 362195"/>
                <a:gd name="connsiteY3" fmla="*/ 7381 h 204037"/>
                <a:gd name="connsiteX4" fmla="*/ 359931 w 362195"/>
                <a:gd name="connsiteY4" fmla="*/ 172044 h 20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195" h="204037">
                  <a:moveTo>
                    <a:pt x="359931" y="172044"/>
                  </a:moveTo>
                  <a:cubicBezTo>
                    <a:pt x="341208" y="202861"/>
                    <a:pt x="165047" y="215035"/>
                    <a:pt x="105780" y="192281"/>
                  </a:cubicBezTo>
                  <a:cubicBezTo>
                    <a:pt x="46513" y="169527"/>
                    <a:pt x="-17365" y="64623"/>
                    <a:pt x="4331" y="35519"/>
                  </a:cubicBezTo>
                  <a:cubicBezTo>
                    <a:pt x="26027" y="6415"/>
                    <a:pt x="159379" y="-10611"/>
                    <a:pt x="218116" y="7381"/>
                  </a:cubicBezTo>
                  <a:cubicBezTo>
                    <a:pt x="276853" y="25373"/>
                    <a:pt x="378654" y="141227"/>
                    <a:pt x="359931" y="1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PHẠM DUYÊN 8 - 9Slide.vn">
            <a:extLst>
              <a:ext uri="{FF2B5EF4-FFF2-40B4-BE49-F238E27FC236}">
                <a16:creationId xmlns:a16="http://schemas.microsoft.com/office/drawing/2014/main" id="{4B71E739-4E65-48E8-B299-DE6EF2095413}"/>
              </a:ext>
            </a:extLst>
          </p:cNvPr>
          <p:cNvSpPr/>
          <p:nvPr/>
        </p:nvSpPr>
        <p:spPr>
          <a:xfrm>
            <a:off x="9229728" y="-19050"/>
            <a:ext cx="2981322" cy="3284213"/>
          </a:xfrm>
          <a:custGeom>
            <a:avLst/>
            <a:gdLst>
              <a:gd name="connsiteX0" fmla="*/ 0 w 3695700"/>
              <a:gd name="connsiteY0" fmla="*/ 0 h 4229100"/>
              <a:gd name="connsiteX1" fmla="*/ 1581150 w 3695700"/>
              <a:gd name="connsiteY1" fmla="*/ 1047750 h 4229100"/>
              <a:gd name="connsiteX2" fmla="*/ 2000250 w 3695700"/>
              <a:gd name="connsiteY2" fmla="*/ 3067050 h 4229100"/>
              <a:gd name="connsiteX3" fmla="*/ 3086100 w 3695700"/>
              <a:gd name="connsiteY3" fmla="*/ 3981450 h 4229100"/>
              <a:gd name="connsiteX4" fmla="*/ 3695700 w 3695700"/>
              <a:gd name="connsiteY4" fmla="*/ 4229100 h 422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5700" h="4229100">
                <a:moveTo>
                  <a:pt x="0" y="0"/>
                </a:moveTo>
                <a:cubicBezTo>
                  <a:pt x="623887" y="268287"/>
                  <a:pt x="1247775" y="536575"/>
                  <a:pt x="1581150" y="1047750"/>
                </a:cubicBezTo>
                <a:cubicBezTo>
                  <a:pt x="1914525" y="1558925"/>
                  <a:pt x="1749425" y="2578100"/>
                  <a:pt x="2000250" y="3067050"/>
                </a:cubicBezTo>
                <a:cubicBezTo>
                  <a:pt x="2251075" y="3556000"/>
                  <a:pt x="2803525" y="3787775"/>
                  <a:pt x="3086100" y="3981450"/>
                </a:cubicBezTo>
                <a:cubicBezTo>
                  <a:pt x="3368675" y="4175125"/>
                  <a:pt x="3532187" y="4202112"/>
                  <a:pt x="3695700" y="4229100"/>
                </a:cubicBezTo>
              </a:path>
            </a:pathLst>
          </a:custGeom>
          <a:noFill/>
          <a:ln>
            <a:solidFill>
              <a:srgbClr val="FEC9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HẠM DUYÊN 9 - 9Slide.vn">
            <a:extLst>
              <a:ext uri="{FF2B5EF4-FFF2-40B4-BE49-F238E27FC236}">
                <a16:creationId xmlns:a16="http://schemas.microsoft.com/office/drawing/2014/main" id="{94138269-8E16-4352-91B0-7E0611A67AE0}"/>
              </a:ext>
            </a:extLst>
          </p:cNvPr>
          <p:cNvSpPr>
            <a:spLocks noChangeAspect="1"/>
          </p:cNvSpPr>
          <p:nvPr/>
        </p:nvSpPr>
        <p:spPr>
          <a:xfrm>
            <a:off x="0" y="4138024"/>
            <a:ext cx="3195488" cy="2719976"/>
          </a:xfrm>
          <a:custGeom>
            <a:avLst/>
            <a:gdLst>
              <a:gd name="connsiteX0" fmla="*/ 0 w 3195488"/>
              <a:gd name="connsiteY0" fmla="*/ 2719976 h 2719976"/>
              <a:gd name="connsiteX1" fmla="*/ 0 w 3195488"/>
              <a:gd name="connsiteY1" fmla="*/ 0 h 2719976"/>
              <a:gd name="connsiteX2" fmla="*/ 3195488 w 3195488"/>
              <a:gd name="connsiteY2" fmla="*/ 2719976 h 2719976"/>
              <a:gd name="connsiteX3" fmla="*/ 0 w 3195488"/>
              <a:gd name="connsiteY3" fmla="*/ 2719976 h 2719976"/>
              <a:gd name="connsiteX0" fmla="*/ 0 w 3195488"/>
              <a:gd name="connsiteY0" fmla="*/ 2719976 h 2719976"/>
              <a:gd name="connsiteX1" fmla="*/ 0 w 3195488"/>
              <a:gd name="connsiteY1" fmla="*/ 0 h 2719976"/>
              <a:gd name="connsiteX2" fmla="*/ 1973695 w 3195488"/>
              <a:gd name="connsiteY2" fmla="*/ 897987 h 2719976"/>
              <a:gd name="connsiteX3" fmla="*/ 3195488 w 3195488"/>
              <a:gd name="connsiteY3" fmla="*/ 2719976 h 2719976"/>
              <a:gd name="connsiteX4" fmla="*/ 0 w 3195488"/>
              <a:gd name="connsiteY4" fmla="*/ 2719976 h 2719976"/>
              <a:gd name="connsiteX0" fmla="*/ 0 w 3195488"/>
              <a:gd name="connsiteY0" fmla="*/ 2719976 h 2719976"/>
              <a:gd name="connsiteX1" fmla="*/ 0 w 3195488"/>
              <a:gd name="connsiteY1" fmla="*/ 0 h 2719976"/>
              <a:gd name="connsiteX2" fmla="*/ 1973695 w 3195488"/>
              <a:gd name="connsiteY2" fmla="*/ 897987 h 2719976"/>
              <a:gd name="connsiteX3" fmla="*/ 3195488 w 3195488"/>
              <a:gd name="connsiteY3" fmla="*/ 2719976 h 2719976"/>
              <a:gd name="connsiteX4" fmla="*/ 0 w 3195488"/>
              <a:gd name="connsiteY4" fmla="*/ 2719976 h 2719976"/>
              <a:gd name="connsiteX0" fmla="*/ 0 w 3195488"/>
              <a:gd name="connsiteY0" fmla="*/ 2723389 h 2723389"/>
              <a:gd name="connsiteX1" fmla="*/ 0 w 3195488"/>
              <a:gd name="connsiteY1" fmla="*/ 3413 h 2723389"/>
              <a:gd name="connsiteX2" fmla="*/ 1973695 w 3195488"/>
              <a:gd name="connsiteY2" fmla="*/ 901400 h 2723389"/>
              <a:gd name="connsiteX3" fmla="*/ 3195488 w 3195488"/>
              <a:gd name="connsiteY3" fmla="*/ 2723389 h 2723389"/>
              <a:gd name="connsiteX4" fmla="*/ 0 w 3195488"/>
              <a:gd name="connsiteY4" fmla="*/ 2723389 h 2723389"/>
              <a:gd name="connsiteX0" fmla="*/ 0 w 3195488"/>
              <a:gd name="connsiteY0" fmla="*/ 2723389 h 2723389"/>
              <a:gd name="connsiteX1" fmla="*/ 0 w 3195488"/>
              <a:gd name="connsiteY1" fmla="*/ 3413 h 2723389"/>
              <a:gd name="connsiteX2" fmla="*/ 1973695 w 3195488"/>
              <a:gd name="connsiteY2" fmla="*/ 901400 h 2723389"/>
              <a:gd name="connsiteX3" fmla="*/ 3195488 w 3195488"/>
              <a:gd name="connsiteY3" fmla="*/ 2723389 h 2723389"/>
              <a:gd name="connsiteX4" fmla="*/ 0 w 3195488"/>
              <a:gd name="connsiteY4" fmla="*/ 2723389 h 2723389"/>
              <a:gd name="connsiteX0" fmla="*/ 0 w 3195488"/>
              <a:gd name="connsiteY0" fmla="*/ 2723389 h 2723389"/>
              <a:gd name="connsiteX1" fmla="*/ 0 w 3195488"/>
              <a:gd name="connsiteY1" fmla="*/ 3413 h 2723389"/>
              <a:gd name="connsiteX2" fmla="*/ 1973695 w 3195488"/>
              <a:gd name="connsiteY2" fmla="*/ 901400 h 2723389"/>
              <a:gd name="connsiteX3" fmla="*/ 3195488 w 3195488"/>
              <a:gd name="connsiteY3" fmla="*/ 2723389 h 2723389"/>
              <a:gd name="connsiteX4" fmla="*/ 0 w 3195488"/>
              <a:gd name="connsiteY4" fmla="*/ 2723389 h 2723389"/>
              <a:gd name="connsiteX0" fmla="*/ 0 w 3195488"/>
              <a:gd name="connsiteY0" fmla="*/ 2719976 h 2719976"/>
              <a:gd name="connsiteX1" fmla="*/ 0 w 3195488"/>
              <a:gd name="connsiteY1" fmla="*/ 0 h 2719976"/>
              <a:gd name="connsiteX2" fmla="*/ 1973695 w 3195488"/>
              <a:gd name="connsiteY2" fmla="*/ 897987 h 2719976"/>
              <a:gd name="connsiteX3" fmla="*/ 3195488 w 3195488"/>
              <a:gd name="connsiteY3" fmla="*/ 2719976 h 2719976"/>
              <a:gd name="connsiteX4" fmla="*/ 0 w 3195488"/>
              <a:gd name="connsiteY4" fmla="*/ 2719976 h 2719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5488" h="2719976">
                <a:moveTo>
                  <a:pt x="0" y="2719976"/>
                </a:moveTo>
                <a:lnTo>
                  <a:pt x="0" y="0"/>
                </a:lnTo>
                <a:cubicBezTo>
                  <a:pt x="461048" y="77079"/>
                  <a:pt x="769697" y="-112542"/>
                  <a:pt x="1973695" y="897987"/>
                </a:cubicBezTo>
                <a:cubicBezTo>
                  <a:pt x="2457159" y="1391017"/>
                  <a:pt x="3131124" y="1941196"/>
                  <a:pt x="3195488" y="2719976"/>
                </a:cubicBezTo>
                <a:lnTo>
                  <a:pt x="0" y="2719976"/>
                </a:lnTo>
                <a:close/>
              </a:path>
            </a:pathLst>
          </a:custGeom>
          <a:solidFill>
            <a:srgbClr val="FFE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HẠM DUYÊN 11 - 9Slide.vn">
            <a:extLst>
              <a:ext uri="{FF2B5EF4-FFF2-40B4-BE49-F238E27FC236}">
                <a16:creationId xmlns:a16="http://schemas.microsoft.com/office/drawing/2014/main" id="{A2E42054-7005-4762-9894-4C37A08E256D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>
          <a:xfrm flipH="1">
            <a:off x="10534650" y="5010150"/>
            <a:ext cx="1657350" cy="1847850"/>
          </a:xfrm>
          <a:custGeom>
            <a:avLst/>
            <a:gdLst>
              <a:gd name="connsiteX0" fmla="*/ 0 w 3195488"/>
              <a:gd name="connsiteY0" fmla="*/ 2719976 h 2719976"/>
              <a:gd name="connsiteX1" fmla="*/ 0 w 3195488"/>
              <a:gd name="connsiteY1" fmla="*/ 0 h 2719976"/>
              <a:gd name="connsiteX2" fmla="*/ 3195488 w 3195488"/>
              <a:gd name="connsiteY2" fmla="*/ 2719976 h 2719976"/>
              <a:gd name="connsiteX3" fmla="*/ 0 w 3195488"/>
              <a:gd name="connsiteY3" fmla="*/ 2719976 h 2719976"/>
              <a:gd name="connsiteX0" fmla="*/ 0 w 3195488"/>
              <a:gd name="connsiteY0" fmla="*/ 2719976 h 2719976"/>
              <a:gd name="connsiteX1" fmla="*/ 0 w 3195488"/>
              <a:gd name="connsiteY1" fmla="*/ 0 h 2719976"/>
              <a:gd name="connsiteX2" fmla="*/ 1973695 w 3195488"/>
              <a:gd name="connsiteY2" fmla="*/ 897987 h 2719976"/>
              <a:gd name="connsiteX3" fmla="*/ 3195488 w 3195488"/>
              <a:gd name="connsiteY3" fmla="*/ 2719976 h 2719976"/>
              <a:gd name="connsiteX4" fmla="*/ 0 w 3195488"/>
              <a:gd name="connsiteY4" fmla="*/ 2719976 h 2719976"/>
              <a:gd name="connsiteX0" fmla="*/ 0 w 3195488"/>
              <a:gd name="connsiteY0" fmla="*/ 2719976 h 2719976"/>
              <a:gd name="connsiteX1" fmla="*/ 0 w 3195488"/>
              <a:gd name="connsiteY1" fmla="*/ 0 h 2719976"/>
              <a:gd name="connsiteX2" fmla="*/ 1973695 w 3195488"/>
              <a:gd name="connsiteY2" fmla="*/ 897987 h 2719976"/>
              <a:gd name="connsiteX3" fmla="*/ 3195488 w 3195488"/>
              <a:gd name="connsiteY3" fmla="*/ 2719976 h 2719976"/>
              <a:gd name="connsiteX4" fmla="*/ 0 w 3195488"/>
              <a:gd name="connsiteY4" fmla="*/ 2719976 h 2719976"/>
              <a:gd name="connsiteX0" fmla="*/ 0 w 3195488"/>
              <a:gd name="connsiteY0" fmla="*/ 2723389 h 2723389"/>
              <a:gd name="connsiteX1" fmla="*/ 0 w 3195488"/>
              <a:gd name="connsiteY1" fmla="*/ 3413 h 2723389"/>
              <a:gd name="connsiteX2" fmla="*/ 1973695 w 3195488"/>
              <a:gd name="connsiteY2" fmla="*/ 901400 h 2723389"/>
              <a:gd name="connsiteX3" fmla="*/ 3195488 w 3195488"/>
              <a:gd name="connsiteY3" fmla="*/ 2723389 h 2723389"/>
              <a:gd name="connsiteX4" fmla="*/ 0 w 3195488"/>
              <a:gd name="connsiteY4" fmla="*/ 2723389 h 2723389"/>
              <a:gd name="connsiteX0" fmla="*/ 0 w 3195488"/>
              <a:gd name="connsiteY0" fmla="*/ 2723389 h 2723389"/>
              <a:gd name="connsiteX1" fmla="*/ 0 w 3195488"/>
              <a:gd name="connsiteY1" fmla="*/ 3413 h 2723389"/>
              <a:gd name="connsiteX2" fmla="*/ 1973695 w 3195488"/>
              <a:gd name="connsiteY2" fmla="*/ 901400 h 2723389"/>
              <a:gd name="connsiteX3" fmla="*/ 3195488 w 3195488"/>
              <a:gd name="connsiteY3" fmla="*/ 2723389 h 2723389"/>
              <a:gd name="connsiteX4" fmla="*/ 0 w 3195488"/>
              <a:gd name="connsiteY4" fmla="*/ 2723389 h 2723389"/>
              <a:gd name="connsiteX0" fmla="*/ 0 w 3195488"/>
              <a:gd name="connsiteY0" fmla="*/ 2723389 h 2723389"/>
              <a:gd name="connsiteX1" fmla="*/ 0 w 3195488"/>
              <a:gd name="connsiteY1" fmla="*/ 3413 h 2723389"/>
              <a:gd name="connsiteX2" fmla="*/ 1973695 w 3195488"/>
              <a:gd name="connsiteY2" fmla="*/ 901400 h 2723389"/>
              <a:gd name="connsiteX3" fmla="*/ 3195488 w 3195488"/>
              <a:gd name="connsiteY3" fmla="*/ 2723389 h 2723389"/>
              <a:gd name="connsiteX4" fmla="*/ 0 w 3195488"/>
              <a:gd name="connsiteY4" fmla="*/ 2723389 h 2723389"/>
              <a:gd name="connsiteX0" fmla="*/ 0 w 3195488"/>
              <a:gd name="connsiteY0" fmla="*/ 2719976 h 2719976"/>
              <a:gd name="connsiteX1" fmla="*/ 0 w 3195488"/>
              <a:gd name="connsiteY1" fmla="*/ 0 h 2719976"/>
              <a:gd name="connsiteX2" fmla="*/ 1973695 w 3195488"/>
              <a:gd name="connsiteY2" fmla="*/ 897987 h 2719976"/>
              <a:gd name="connsiteX3" fmla="*/ 3195488 w 3195488"/>
              <a:gd name="connsiteY3" fmla="*/ 2719976 h 2719976"/>
              <a:gd name="connsiteX4" fmla="*/ 0 w 3195488"/>
              <a:gd name="connsiteY4" fmla="*/ 2719976 h 2719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5488" h="2719976">
                <a:moveTo>
                  <a:pt x="0" y="2719976"/>
                </a:moveTo>
                <a:lnTo>
                  <a:pt x="0" y="0"/>
                </a:lnTo>
                <a:cubicBezTo>
                  <a:pt x="461048" y="77079"/>
                  <a:pt x="769697" y="-112542"/>
                  <a:pt x="1973695" y="897987"/>
                </a:cubicBezTo>
                <a:cubicBezTo>
                  <a:pt x="2457159" y="1391017"/>
                  <a:pt x="3131124" y="1941196"/>
                  <a:pt x="3195488" y="2719976"/>
                </a:cubicBezTo>
                <a:lnTo>
                  <a:pt x="0" y="2719976"/>
                </a:lnTo>
                <a:close/>
              </a:path>
            </a:pathLst>
          </a:custGeom>
          <a:solidFill>
            <a:srgbClr val="FFED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HẠM DUYÊN 10 - 9Slide.vn">
            <a:extLst>
              <a:ext uri="{FF2B5EF4-FFF2-40B4-BE49-F238E27FC236}">
                <a16:creationId xmlns:a16="http://schemas.microsoft.com/office/drawing/2014/main" id="{2BA4916A-D53B-4235-A8ED-6B4D36EB55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60982" flipH="1">
            <a:off x="-695979" y="3284681"/>
            <a:ext cx="4206018" cy="4206018"/>
          </a:xfrm>
          <a:prstGeom prst="rect">
            <a:avLst/>
          </a:prstGeom>
        </p:spPr>
      </p:pic>
      <p:sp>
        <p:nvSpPr>
          <p:cNvPr id="33" name="PHẠM DUYÊN 3 - 9Slide.vn 2 - 9Slide.vn">
            <a:extLst>
              <a:ext uri="{FF2B5EF4-FFF2-40B4-BE49-F238E27FC236}">
                <a16:creationId xmlns:a16="http://schemas.microsoft.com/office/drawing/2014/main" id="{98B1B210-3903-4EAB-9712-03EEB8478864}"/>
              </a:ext>
            </a:extLst>
          </p:cNvPr>
          <p:cNvSpPr txBox="1"/>
          <p:nvPr/>
        </p:nvSpPr>
        <p:spPr>
          <a:xfrm>
            <a:off x="3848100" y="4038600"/>
            <a:ext cx="4495800" cy="107619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16000"/>
              </a:lnSpc>
            </a:pPr>
            <a:r>
              <a:rPr lang="en-US" sz="6000" spc="-180">
                <a:ln w="0" cap="rnd">
                  <a:noFill/>
                </a:ln>
                <a:solidFill>
                  <a:schemeClr val="accent5">
                    <a:lumMod val="75000"/>
                  </a:schemeClr>
                </a:solidFill>
                <a:latin typeface="+mj-lt"/>
                <a:ea typeface="#9Slide02 Tieu de dai" panose="02000000000000000000" pitchFamily="2" charset="0"/>
              </a:rPr>
              <a:t>Bảng chia 4</a:t>
            </a:r>
          </a:p>
        </p:txBody>
      </p:sp>
      <p:pic>
        <p:nvPicPr>
          <p:cNvPr id="36" name="PHẠM DUYÊN 2 - 9Slide.vn">
            <a:extLst>
              <a:ext uri="{FF2B5EF4-FFF2-40B4-BE49-F238E27FC236}">
                <a16:creationId xmlns:a16="http://schemas.microsoft.com/office/drawing/2014/main" id="{1FBC875B-39C5-4369-A7D6-CF1FF95754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567" y="1191166"/>
            <a:ext cx="5694867" cy="284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3119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HẠM DUYÊN 2 - 9Slide.vn">
            <a:extLst>
              <a:ext uri="{FF2B5EF4-FFF2-40B4-BE49-F238E27FC236}">
                <a16:creationId xmlns:a16="http://schemas.microsoft.com/office/drawing/2014/main" id="{C4BBCB2C-24DD-469F-8E84-03BC539598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0" y="-21690"/>
            <a:ext cx="1828800" cy="914400"/>
          </a:xfrm>
          <a:prstGeom prst="rect">
            <a:avLst/>
          </a:prstGeom>
        </p:spPr>
      </p:pic>
      <p:sp>
        <p:nvSpPr>
          <p:cNvPr id="45" name="PHẠM DUYÊN 3 - 9Slide.vn 2 - 9Slide.vn">
            <a:extLst>
              <a:ext uri="{FF2B5EF4-FFF2-40B4-BE49-F238E27FC236}">
                <a16:creationId xmlns:a16="http://schemas.microsoft.com/office/drawing/2014/main" id="{C7E6E868-71D5-44AE-A146-343FB2C44D90}"/>
              </a:ext>
            </a:extLst>
          </p:cNvPr>
          <p:cNvSpPr txBox="1"/>
          <p:nvPr/>
        </p:nvSpPr>
        <p:spPr>
          <a:xfrm>
            <a:off x="4302125" y="27787"/>
            <a:ext cx="3587750" cy="74821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16000"/>
              </a:lnSpc>
            </a:pPr>
            <a:r>
              <a:rPr lang="en-US" sz="4000" spc="-180">
                <a:ln w="0" cap="rnd">
                  <a:noFill/>
                </a:ln>
                <a:solidFill>
                  <a:schemeClr val="accent5">
                    <a:lumMod val="75000"/>
                  </a:schemeClr>
                </a:solidFill>
                <a:latin typeface="+mj-lt"/>
                <a:ea typeface="#9Slide02 Tieu de dai" panose="02000000000000000000" pitchFamily="2" charset="0"/>
              </a:rPr>
              <a:t>Bảng chia 4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8815E1A-D0BA-40C2-9A0D-1443F2E345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781" y="5132126"/>
            <a:ext cx="1951156" cy="1826082"/>
          </a:xfrm>
          <a:prstGeom prst="rect">
            <a:avLst/>
          </a:prstGeom>
          <a:effectLst>
            <a:softEdge rad="12700"/>
          </a:effectLst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C8D1A5EE-F391-4E73-A028-CBFA33A6C383}"/>
              </a:ext>
            </a:extLst>
          </p:cNvPr>
          <p:cNvGrpSpPr/>
          <p:nvPr/>
        </p:nvGrpSpPr>
        <p:grpSpPr>
          <a:xfrm>
            <a:off x="4907353" y="5574096"/>
            <a:ext cx="2455472" cy="598104"/>
            <a:chOff x="4726090" y="4684929"/>
            <a:chExt cx="2675686" cy="598104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2767FB31-4B95-46BF-BFEC-BADE13969028}"/>
                </a:ext>
              </a:extLst>
            </p:cNvPr>
            <p:cNvSpPr/>
            <p:nvPr/>
          </p:nvSpPr>
          <p:spPr>
            <a:xfrm>
              <a:off x="4726090" y="4684929"/>
              <a:ext cx="2675686" cy="598104"/>
            </a:xfrm>
            <a:prstGeom prst="roundRect">
              <a:avLst>
                <a:gd name="adj" fmla="val 47917"/>
              </a:avLst>
            </a:prstGeom>
            <a:solidFill>
              <a:srgbClr val="FBB0C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E305B0BA-D1C0-4C83-ADC0-D901FE6DEB95}"/>
                    </a:ext>
                  </a:extLst>
                </p:cNvPr>
                <p:cNvSpPr txBox="1"/>
                <p:nvPr/>
              </p:nvSpPr>
              <p:spPr>
                <a:xfrm>
                  <a:off x="4986249" y="4691594"/>
                  <a:ext cx="2322113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/>
                    <a:t>4</a:t>
                  </a:r>
                  <a:r>
                    <a:rPr lang="en-US" sz="32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3200" b="1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US" sz="32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cs typeface="Arial" panose="020B0604020202020204" pitchFamily="34" charset="0"/>
                    </a:rPr>
                    <a:t> 6 = 24</a:t>
                  </a: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E305B0BA-D1C0-4C83-ADC0-D901FE6DEB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86249" y="4691594"/>
                  <a:ext cx="2322113" cy="584775"/>
                </a:xfrm>
                <a:prstGeom prst="rect">
                  <a:avLst/>
                </a:prstGeom>
                <a:blipFill>
                  <a:blip r:embed="rId4"/>
                  <a:stretch>
                    <a:fillRect l="-7143" t="-13542" r="-3429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266F444-4EA2-43BA-BED7-0DD1A32B5CD9}"/>
              </a:ext>
            </a:extLst>
          </p:cNvPr>
          <p:cNvSpPr/>
          <p:nvPr/>
        </p:nvSpPr>
        <p:spPr>
          <a:xfrm>
            <a:off x="3871913" y="1201409"/>
            <a:ext cx="4448175" cy="2438400"/>
          </a:xfrm>
          <a:prstGeom prst="roundRect">
            <a:avLst>
              <a:gd name="adj" fmla="val 9723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DAEE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D9294E6-A61C-41D4-900C-D850ED001CCA}"/>
              </a:ext>
            </a:extLst>
          </p:cNvPr>
          <p:cNvGrpSpPr/>
          <p:nvPr/>
        </p:nvGrpSpPr>
        <p:grpSpPr>
          <a:xfrm>
            <a:off x="4724839" y="1524000"/>
            <a:ext cx="685800" cy="685800"/>
            <a:chOff x="5274924" y="1544322"/>
            <a:chExt cx="685800" cy="68580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71C6C57-0117-4ABB-9B28-6E11AB17D79E}"/>
                </a:ext>
              </a:extLst>
            </p:cNvPr>
            <p:cNvSpPr/>
            <p:nvPr/>
          </p:nvSpPr>
          <p:spPr>
            <a:xfrm>
              <a:off x="5274924" y="1544322"/>
              <a:ext cx="685800" cy="685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A4EA35B9-F20D-4155-8593-C8CF319E2ED1}"/>
                </a:ext>
              </a:extLst>
            </p:cNvPr>
            <p:cNvGrpSpPr/>
            <p:nvPr/>
          </p:nvGrpSpPr>
          <p:grpSpPr>
            <a:xfrm>
              <a:off x="5364958" y="1610282"/>
              <a:ext cx="509804" cy="546710"/>
              <a:chOff x="2274434" y="2809160"/>
              <a:chExt cx="509804" cy="546710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EBE7611E-2632-4492-A333-21B480A7DB04}"/>
                  </a:ext>
                </a:extLst>
              </p:cNvPr>
              <p:cNvSpPr/>
              <p:nvPr/>
            </p:nvSpPr>
            <p:spPr>
              <a:xfrm>
                <a:off x="2625646" y="3197278"/>
                <a:ext cx="158592" cy="15859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D7D0E964-7D18-4D63-8C5E-36BE8D57BD24}"/>
                  </a:ext>
                </a:extLst>
              </p:cNvPr>
              <p:cNvSpPr/>
              <p:nvPr/>
            </p:nvSpPr>
            <p:spPr>
              <a:xfrm>
                <a:off x="2625646" y="2809160"/>
                <a:ext cx="158592" cy="15859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056FC2F5-21B3-46DB-84F5-39726EAB612C}"/>
                  </a:ext>
                </a:extLst>
              </p:cNvPr>
              <p:cNvSpPr/>
              <p:nvPr/>
            </p:nvSpPr>
            <p:spPr>
              <a:xfrm>
                <a:off x="2274434" y="3197278"/>
                <a:ext cx="158592" cy="15859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5488CC91-1586-4036-8A6A-C557A7EC7EA8}"/>
                  </a:ext>
                </a:extLst>
              </p:cNvPr>
              <p:cNvSpPr/>
              <p:nvPr/>
            </p:nvSpPr>
            <p:spPr>
              <a:xfrm>
                <a:off x="2274434" y="2809160"/>
                <a:ext cx="158592" cy="15859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0" name="Speech Bubble: Rectangle with Corners Rounded 14">
            <a:extLst>
              <a:ext uri="{FF2B5EF4-FFF2-40B4-BE49-F238E27FC236}">
                <a16:creationId xmlns:a16="http://schemas.microsoft.com/office/drawing/2014/main" id="{B2ED4CCF-F845-4444-AE18-D6696CBFAF03}"/>
              </a:ext>
            </a:extLst>
          </p:cNvPr>
          <p:cNvSpPr/>
          <p:nvPr/>
        </p:nvSpPr>
        <p:spPr>
          <a:xfrm>
            <a:off x="2667000" y="3965117"/>
            <a:ext cx="5971995" cy="1673683"/>
          </a:xfrm>
          <a:custGeom>
            <a:avLst/>
            <a:gdLst>
              <a:gd name="connsiteX0" fmla="*/ 0 w 2851906"/>
              <a:gd name="connsiteY0" fmla="*/ 88902 h 533400"/>
              <a:gd name="connsiteX1" fmla="*/ 88902 w 2851906"/>
              <a:gd name="connsiteY1" fmla="*/ 0 h 533400"/>
              <a:gd name="connsiteX2" fmla="*/ 475318 w 2851906"/>
              <a:gd name="connsiteY2" fmla="*/ 0 h 533400"/>
              <a:gd name="connsiteX3" fmla="*/ 475318 w 2851906"/>
              <a:gd name="connsiteY3" fmla="*/ 0 h 533400"/>
              <a:gd name="connsiteX4" fmla="*/ 1188294 w 2851906"/>
              <a:gd name="connsiteY4" fmla="*/ 0 h 533400"/>
              <a:gd name="connsiteX5" fmla="*/ 2763004 w 2851906"/>
              <a:gd name="connsiteY5" fmla="*/ 0 h 533400"/>
              <a:gd name="connsiteX6" fmla="*/ 2851906 w 2851906"/>
              <a:gd name="connsiteY6" fmla="*/ 88902 h 533400"/>
              <a:gd name="connsiteX7" fmla="*/ 2851906 w 2851906"/>
              <a:gd name="connsiteY7" fmla="*/ 311150 h 533400"/>
              <a:gd name="connsiteX8" fmla="*/ 2851906 w 2851906"/>
              <a:gd name="connsiteY8" fmla="*/ 311150 h 533400"/>
              <a:gd name="connsiteX9" fmla="*/ 2851906 w 2851906"/>
              <a:gd name="connsiteY9" fmla="*/ 444500 h 533400"/>
              <a:gd name="connsiteX10" fmla="*/ 2851906 w 2851906"/>
              <a:gd name="connsiteY10" fmla="*/ 444498 h 533400"/>
              <a:gd name="connsiteX11" fmla="*/ 2763004 w 2851906"/>
              <a:gd name="connsiteY11" fmla="*/ 533400 h 533400"/>
              <a:gd name="connsiteX12" fmla="*/ 1188294 w 2851906"/>
              <a:gd name="connsiteY12" fmla="*/ 533400 h 533400"/>
              <a:gd name="connsiteX13" fmla="*/ 477238 w 2851906"/>
              <a:gd name="connsiteY13" fmla="*/ 814678 h 533400"/>
              <a:gd name="connsiteX14" fmla="*/ 475318 w 2851906"/>
              <a:gd name="connsiteY14" fmla="*/ 533400 h 533400"/>
              <a:gd name="connsiteX15" fmla="*/ 88902 w 2851906"/>
              <a:gd name="connsiteY15" fmla="*/ 533400 h 533400"/>
              <a:gd name="connsiteX16" fmla="*/ 0 w 2851906"/>
              <a:gd name="connsiteY16" fmla="*/ 444498 h 533400"/>
              <a:gd name="connsiteX17" fmla="*/ 0 w 2851906"/>
              <a:gd name="connsiteY17" fmla="*/ 444500 h 533400"/>
              <a:gd name="connsiteX18" fmla="*/ 0 w 2851906"/>
              <a:gd name="connsiteY18" fmla="*/ 311150 h 533400"/>
              <a:gd name="connsiteX19" fmla="*/ 0 w 2851906"/>
              <a:gd name="connsiteY19" fmla="*/ 311150 h 533400"/>
              <a:gd name="connsiteX20" fmla="*/ 0 w 2851906"/>
              <a:gd name="connsiteY20" fmla="*/ 88902 h 533400"/>
              <a:gd name="connsiteX0" fmla="*/ 0 w 2851906"/>
              <a:gd name="connsiteY0" fmla="*/ 88902 h 814678"/>
              <a:gd name="connsiteX1" fmla="*/ 88902 w 2851906"/>
              <a:gd name="connsiteY1" fmla="*/ 0 h 814678"/>
              <a:gd name="connsiteX2" fmla="*/ 475318 w 2851906"/>
              <a:gd name="connsiteY2" fmla="*/ 0 h 814678"/>
              <a:gd name="connsiteX3" fmla="*/ 475318 w 2851906"/>
              <a:gd name="connsiteY3" fmla="*/ 0 h 814678"/>
              <a:gd name="connsiteX4" fmla="*/ 1188294 w 2851906"/>
              <a:gd name="connsiteY4" fmla="*/ 0 h 814678"/>
              <a:gd name="connsiteX5" fmla="*/ 2763004 w 2851906"/>
              <a:gd name="connsiteY5" fmla="*/ 0 h 814678"/>
              <a:gd name="connsiteX6" fmla="*/ 2851906 w 2851906"/>
              <a:gd name="connsiteY6" fmla="*/ 88902 h 814678"/>
              <a:gd name="connsiteX7" fmla="*/ 2851906 w 2851906"/>
              <a:gd name="connsiteY7" fmla="*/ 311150 h 814678"/>
              <a:gd name="connsiteX8" fmla="*/ 2851906 w 2851906"/>
              <a:gd name="connsiteY8" fmla="*/ 311150 h 814678"/>
              <a:gd name="connsiteX9" fmla="*/ 2851906 w 2851906"/>
              <a:gd name="connsiteY9" fmla="*/ 444500 h 814678"/>
              <a:gd name="connsiteX10" fmla="*/ 2851906 w 2851906"/>
              <a:gd name="connsiteY10" fmla="*/ 444498 h 814678"/>
              <a:gd name="connsiteX11" fmla="*/ 2763004 w 2851906"/>
              <a:gd name="connsiteY11" fmla="*/ 533400 h 814678"/>
              <a:gd name="connsiteX12" fmla="*/ 1188294 w 2851906"/>
              <a:gd name="connsiteY12" fmla="*/ 533400 h 814678"/>
              <a:gd name="connsiteX13" fmla="*/ 477238 w 2851906"/>
              <a:gd name="connsiteY13" fmla="*/ 814678 h 814678"/>
              <a:gd name="connsiteX14" fmla="*/ 727730 w 2851906"/>
              <a:gd name="connsiteY14" fmla="*/ 533400 h 814678"/>
              <a:gd name="connsiteX15" fmla="*/ 88902 w 2851906"/>
              <a:gd name="connsiteY15" fmla="*/ 533400 h 814678"/>
              <a:gd name="connsiteX16" fmla="*/ 0 w 2851906"/>
              <a:gd name="connsiteY16" fmla="*/ 444498 h 814678"/>
              <a:gd name="connsiteX17" fmla="*/ 0 w 2851906"/>
              <a:gd name="connsiteY17" fmla="*/ 444500 h 814678"/>
              <a:gd name="connsiteX18" fmla="*/ 0 w 2851906"/>
              <a:gd name="connsiteY18" fmla="*/ 311150 h 814678"/>
              <a:gd name="connsiteX19" fmla="*/ 0 w 2851906"/>
              <a:gd name="connsiteY19" fmla="*/ 311150 h 814678"/>
              <a:gd name="connsiteX20" fmla="*/ 0 w 2851906"/>
              <a:gd name="connsiteY20" fmla="*/ 88902 h 814678"/>
              <a:gd name="connsiteX0" fmla="*/ 0 w 2851906"/>
              <a:gd name="connsiteY0" fmla="*/ 88902 h 814678"/>
              <a:gd name="connsiteX1" fmla="*/ 88902 w 2851906"/>
              <a:gd name="connsiteY1" fmla="*/ 0 h 814678"/>
              <a:gd name="connsiteX2" fmla="*/ 475318 w 2851906"/>
              <a:gd name="connsiteY2" fmla="*/ 0 h 814678"/>
              <a:gd name="connsiteX3" fmla="*/ 475318 w 2851906"/>
              <a:gd name="connsiteY3" fmla="*/ 0 h 814678"/>
              <a:gd name="connsiteX4" fmla="*/ 1188294 w 2851906"/>
              <a:gd name="connsiteY4" fmla="*/ 0 h 814678"/>
              <a:gd name="connsiteX5" fmla="*/ 2763004 w 2851906"/>
              <a:gd name="connsiteY5" fmla="*/ 0 h 814678"/>
              <a:gd name="connsiteX6" fmla="*/ 2851906 w 2851906"/>
              <a:gd name="connsiteY6" fmla="*/ 88902 h 814678"/>
              <a:gd name="connsiteX7" fmla="*/ 2851906 w 2851906"/>
              <a:gd name="connsiteY7" fmla="*/ 311150 h 814678"/>
              <a:gd name="connsiteX8" fmla="*/ 2851906 w 2851906"/>
              <a:gd name="connsiteY8" fmla="*/ 311150 h 814678"/>
              <a:gd name="connsiteX9" fmla="*/ 2851906 w 2851906"/>
              <a:gd name="connsiteY9" fmla="*/ 444500 h 814678"/>
              <a:gd name="connsiteX10" fmla="*/ 2851906 w 2851906"/>
              <a:gd name="connsiteY10" fmla="*/ 444498 h 814678"/>
              <a:gd name="connsiteX11" fmla="*/ 2763004 w 2851906"/>
              <a:gd name="connsiteY11" fmla="*/ 533400 h 814678"/>
              <a:gd name="connsiteX12" fmla="*/ 1089822 w 2851906"/>
              <a:gd name="connsiteY12" fmla="*/ 537900 h 814678"/>
              <a:gd name="connsiteX13" fmla="*/ 477238 w 2851906"/>
              <a:gd name="connsiteY13" fmla="*/ 814678 h 814678"/>
              <a:gd name="connsiteX14" fmla="*/ 727730 w 2851906"/>
              <a:gd name="connsiteY14" fmla="*/ 533400 h 814678"/>
              <a:gd name="connsiteX15" fmla="*/ 88902 w 2851906"/>
              <a:gd name="connsiteY15" fmla="*/ 533400 h 814678"/>
              <a:gd name="connsiteX16" fmla="*/ 0 w 2851906"/>
              <a:gd name="connsiteY16" fmla="*/ 444498 h 814678"/>
              <a:gd name="connsiteX17" fmla="*/ 0 w 2851906"/>
              <a:gd name="connsiteY17" fmla="*/ 444500 h 814678"/>
              <a:gd name="connsiteX18" fmla="*/ 0 w 2851906"/>
              <a:gd name="connsiteY18" fmla="*/ 311150 h 814678"/>
              <a:gd name="connsiteX19" fmla="*/ 0 w 2851906"/>
              <a:gd name="connsiteY19" fmla="*/ 311150 h 814678"/>
              <a:gd name="connsiteX20" fmla="*/ 0 w 2851906"/>
              <a:gd name="connsiteY20" fmla="*/ 88902 h 814678"/>
              <a:gd name="connsiteX0" fmla="*/ 0 w 2851906"/>
              <a:gd name="connsiteY0" fmla="*/ 88902 h 722090"/>
              <a:gd name="connsiteX1" fmla="*/ 88902 w 2851906"/>
              <a:gd name="connsiteY1" fmla="*/ 0 h 722090"/>
              <a:gd name="connsiteX2" fmla="*/ 475318 w 2851906"/>
              <a:gd name="connsiteY2" fmla="*/ 0 h 722090"/>
              <a:gd name="connsiteX3" fmla="*/ 475318 w 2851906"/>
              <a:gd name="connsiteY3" fmla="*/ 0 h 722090"/>
              <a:gd name="connsiteX4" fmla="*/ 1188294 w 2851906"/>
              <a:gd name="connsiteY4" fmla="*/ 0 h 722090"/>
              <a:gd name="connsiteX5" fmla="*/ 2763004 w 2851906"/>
              <a:gd name="connsiteY5" fmla="*/ 0 h 722090"/>
              <a:gd name="connsiteX6" fmla="*/ 2851906 w 2851906"/>
              <a:gd name="connsiteY6" fmla="*/ 88902 h 722090"/>
              <a:gd name="connsiteX7" fmla="*/ 2851906 w 2851906"/>
              <a:gd name="connsiteY7" fmla="*/ 311150 h 722090"/>
              <a:gd name="connsiteX8" fmla="*/ 2851906 w 2851906"/>
              <a:gd name="connsiteY8" fmla="*/ 311150 h 722090"/>
              <a:gd name="connsiteX9" fmla="*/ 2851906 w 2851906"/>
              <a:gd name="connsiteY9" fmla="*/ 444500 h 722090"/>
              <a:gd name="connsiteX10" fmla="*/ 2851906 w 2851906"/>
              <a:gd name="connsiteY10" fmla="*/ 444498 h 722090"/>
              <a:gd name="connsiteX11" fmla="*/ 2763004 w 2851906"/>
              <a:gd name="connsiteY11" fmla="*/ 533400 h 722090"/>
              <a:gd name="connsiteX12" fmla="*/ 1089822 w 2851906"/>
              <a:gd name="connsiteY12" fmla="*/ 537900 h 722090"/>
              <a:gd name="connsiteX13" fmla="*/ 606457 w 2851906"/>
              <a:gd name="connsiteY13" fmla="*/ 722090 h 722090"/>
              <a:gd name="connsiteX14" fmla="*/ 727730 w 2851906"/>
              <a:gd name="connsiteY14" fmla="*/ 533400 h 722090"/>
              <a:gd name="connsiteX15" fmla="*/ 88902 w 2851906"/>
              <a:gd name="connsiteY15" fmla="*/ 533400 h 722090"/>
              <a:gd name="connsiteX16" fmla="*/ 0 w 2851906"/>
              <a:gd name="connsiteY16" fmla="*/ 444498 h 722090"/>
              <a:gd name="connsiteX17" fmla="*/ 0 w 2851906"/>
              <a:gd name="connsiteY17" fmla="*/ 444500 h 722090"/>
              <a:gd name="connsiteX18" fmla="*/ 0 w 2851906"/>
              <a:gd name="connsiteY18" fmla="*/ 311150 h 722090"/>
              <a:gd name="connsiteX19" fmla="*/ 0 w 2851906"/>
              <a:gd name="connsiteY19" fmla="*/ 311150 h 722090"/>
              <a:gd name="connsiteX20" fmla="*/ 0 w 2851906"/>
              <a:gd name="connsiteY20" fmla="*/ 88902 h 722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51906" h="722090">
                <a:moveTo>
                  <a:pt x="0" y="88902"/>
                </a:moveTo>
                <a:cubicBezTo>
                  <a:pt x="0" y="39803"/>
                  <a:pt x="39803" y="0"/>
                  <a:pt x="88902" y="0"/>
                </a:cubicBezTo>
                <a:lnTo>
                  <a:pt x="475318" y="0"/>
                </a:lnTo>
                <a:lnTo>
                  <a:pt x="475318" y="0"/>
                </a:lnTo>
                <a:lnTo>
                  <a:pt x="1188294" y="0"/>
                </a:lnTo>
                <a:lnTo>
                  <a:pt x="2763004" y="0"/>
                </a:lnTo>
                <a:cubicBezTo>
                  <a:pt x="2812103" y="0"/>
                  <a:pt x="2851906" y="39803"/>
                  <a:pt x="2851906" y="88902"/>
                </a:cubicBezTo>
                <a:lnTo>
                  <a:pt x="2851906" y="311150"/>
                </a:lnTo>
                <a:lnTo>
                  <a:pt x="2851906" y="311150"/>
                </a:lnTo>
                <a:lnTo>
                  <a:pt x="2851906" y="444500"/>
                </a:lnTo>
                <a:lnTo>
                  <a:pt x="2851906" y="444498"/>
                </a:lnTo>
                <a:cubicBezTo>
                  <a:pt x="2851906" y="493597"/>
                  <a:pt x="2812103" y="533400"/>
                  <a:pt x="2763004" y="533400"/>
                </a:cubicBezTo>
                <a:lnTo>
                  <a:pt x="1089822" y="537900"/>
                </a:lnTo>
                <a:lnTo>
                  <a:pt x="606457" y="722090"/>
                </a:lnTo>
                <a:lnTo>
                  <a:pt x="727730" y="533400"/>
                </a:lnTo>
                <a:lnTo>
                  <a:pt x="88902" y="533400"/>
                </a:lnTo>
                <a:cubicBezTo>
                  <a:pt x="39803" y="533400"/>
                  <a:pt x="0" y="493597"/>
                  <a:pt x="0" y="444498"/>
                </a:cubicBezTo>
                <a:lnTo>
                  <a:pt x="0" y="444500"/>
                </a:lnTo>
                <a:lnTo>
                  <a:pt x="0" y="311150"/>
                </a:lnTo>
                <a:lnTo>
                  <a:pt x="0" y="311150"/>
                </a:lnTo>
                <a:lnTo>
                  <a:pt x="0" y="8890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perspectiveLeft" fov="6000000">
              <a:rot lat="0" lon="1200000" rev="0"/>
            </a:camera>
            <a:lightRig rig="threePt" dir="t"/>
          </a:scene3d>
          <a:sp3d extrusionH="76200" contourW="12700" prstMaterial="clear">
            <a:bevelT w="19050" h="38100"/>
            <a:extrusionClr>
              <a:schemeClr val="accent6">
                <a:lumMod val="60000"/>
                <a:lumOff val="40000"/>
              </a:schemeClr>
            </a:extrusionClr>
            <a:contourClr>
              <a:schemeClr val="accent6">
                <a:lumMod val="20000"/>
                <a:lumOff val="8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DFD8EF3-7034-4BE2-BEC3-E727C760EE53}"/>
              </a:ext>
            </a:extLst>
          </p:cNvPr>
          <p:cNvSpPr txBox="1"/>
          <p:nvPr/>
        </p:nvSpPr>
        <p:spPr>
          <a:xfrm>
            <a:off x="3093236" y="4139996"/>
            <a:ext cx="6068273" cy="954107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2800" spc="-100">
                <a:solidFill>
                  <a:schemeClr val="tx1">
                    <a:lumMod val="85000"/>
                    <a:lumOff val="15000"/>
                  </a:schemeClr>
                </a:solidFill>
              </a:rPr>
              <a:t>Một ô vuông có 4 chấm tròn, 6 ô vuông như thế có tất cả mấy chấm tròn?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BFEBB72-FB10-4DC9-875A-4A4E41070368}"/>
              </a:ext>
            </a:extLst>
          </p:cNvPr>
          <p:cNvGrpSpPr/>
          <p:nvPr/>
        </p:nvGrpSpPr>
        <p:grpSpPr>
          <a:xfrm>
            <a:off x="5779928" y="1524000"/>
            <a:ext cx="685800" cy="685800"/>
            <a:chOff x="5274924" y="1544322"/>
            <a:chExt cx="685800" cy="685800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26EB4185-A0FD-4E70-B405-DB1994E74BC4}"/>
                </a:ext>
              </a:extLst>
            </p:cNvPr>
            <p:cNvSpPr/>
            <p:nvPr/>
          </p:nvSpPr>
          <p:spPr>
            <a:xfrm>
              <a:off x="5274924" y="1544322"/>
              <a:ext cx="685800" cy="685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0E942FD2-90EC-4DF6-8CD9-F1FAF88E9DDD}"/>
                </a:ext>
              </a:extLst>
            </p:cNvPr>
            <p:cNvGrpSpPr/>
            <p:nvPr/>
          </p:nvGrpSpPr>
          <p:grpSpPr>
            <a:xfrm>
              <a:off x="5364958" y="1610282"/>
              <a:ext cx="509804" cy="546710"/>
              <a:chOff x="2274434" y="2809160"/>
              <a:chExt cx="509804" cy="546710"/>
            </a:xfrm>
          </p:grpSpPr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D40DF516-4D2A-4270-ADCF-069213619492}"/>
                  </a:ext>
                </a:extLst>
              </p:cNvPr>
              <p:cNvSpPr/>
              <p:nvPr/>
            </p:nvSpPr>
            <p:spPr>
              <a:xfrm>
                <a:off x="2625646" y="3197278"/>
                <a:ext cx="158592" cy="15859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CFFCC1E9-0010-4900-9541-0F4ED8B9A898}"/>
                  </a:ext>
                </a:extLst>
              </p:cNvPr>
              <p:cNvSpPr/>
              <p:nvPr/>
            </p:nvSpPr>
            <p:spPr>
              <a:xfrm>
                <a:off x="2625646" y="2809160"/>
                <a:ext cx="158592" cy="15859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F00A7172-F519-45F2-B9CB-FECAEE9CC6FE}"/>
                  </a:ext>
                </a:extLst>
              </p:cNvPr>
              <p:cNvSpPr/>
              <p:nvPr/>
            </p:nvSpPr>
            <p:spPr>
              <a:xfrm>
                <a:off x="2274434" y="3197278"/>
                <a:ext cx="158592" cy="15859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8B40AB1A-4818-4DFE-9CE0-422E00D7F837}"/>
                  </a:ext>
                </a:extLst>
              </p:cNvPr>
              <p:cNvSpPr/>
              <p:nvPr/>
            </p:nvSpPr>
            <p:spPr>
              <a:xfrm>
                <a:off x="2274434" y="2809160"/>
                <a:ext cx="158592" cy="15859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5D5AE17C-F233-4D83-BAE3-805EBF744566}"/>
              </a:ext>
            </a:extLst>
          </p:cNvPr>
          <p:cNvGrpSpPr/>
          <p:nvPr/>
        </p:nvGrpSpPr>
        <p:grpSpPr>
          <a:xfrm>
            <a:off x="6858000" y="1524000"/>
            <a:ext cx="685800" cy="685800"/>
            <a:chOff x="5274924" y="1544322"/>
            <a:chExt cx="685800" cy="685800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AD159AB9-8B29-450A-ABF9-A4B38FD96404}"/>
                </a:ext>
              </a:extLst>
            </p:cNvPr>
            <p:cNvSpPr/>
            <p:nvPr/>
          </p:nvSpPr>
          <p:spPr>
            <a:xfrm>
              <a:off x="5274924" y="1544322"/>
              <a:ext cx="685800" cy="685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6A244FC2-556E-4E51-9DEF-31133057F7DF}"/>
                </a:ext>
              </a:extLst>
            </p:cNvPr>
            <p:cNvGrpSpPr/>
            <p:nvPr/>
          </p:nvGrpSpPr>
          <p:grpSpPr>
            <a:xfrm>
              <a:off x="5364958" y="1610282"/>
              <a:ext cx="509804" cy="546710"/>
              <a:chOff x="2274434" y="2809160"/>
              <a:chExt cx="509804" cy="546710"/>
            </a:xfrm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135E4992-2593-4FD5-B72E-AE7549ADCE7A}"/>
                  </a:ext>
                </a:extLst>
              </p:cNvPr>
              <p:cNvSpPr/>
              <p:nvPr/>
            </p:nvSpPr>
            <p:spPr>
              <a:xfrm>
                <a:off x="2625646" y="3197278"/>
                <a:ext cx="158592" cy="15859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F10EE443-4682-4B07-9A33-792C3E35D3E8}"/>
                  </a:ext>
                </a:extLst>
              </p:cNvPr>
              <p:cNvSpPr/>
              <p:nvPr/>
            </p:nvSpPr>
            <p:spPr>
              <a:xfrm>
                <a:off x="2625646" y="2809160"/>
                <a:ext cx="158592" cy="15859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1F6D1648-4205-4785-B016-623EBA4162F1}"/>
                  </a:ext>
                </a:extLst>
              </p:cNvPr>
              <p:cNvSpPr/>
              <p:nvPr/>
            </p:nvSpPr>
            <p:spPr>
              <a:xfrm>
                <a:off x="2274434" y="3197278"/>
                <a:ext cx="158592" cy="15859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E67EF8D9-173D-446A-B489-558531CCA64E}"/>
                  </a:ext>
                </a:extLst>
              </p:cNvPr>
              <p:cNvSpPr/>
              <p:nvPr/>
            </p:nvSpPr>
            <p:spPr>
              <a:xfrm>
                <a:off x="2274434" y="2809160"/>
                <a:ext cx="158592" cy="15859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B58B488A-DCDF-426B-A74F-425034B68D18}"/>
              </a:ext>
            </a:extLst>
          </p:cNvPr>
          <p:cNvGrpSpPr/>
          <p:nvPr/>
        </p:nvGrpSpPr>
        <p:grpSpPr>
          <a:xfrm>
            <a:off x="4724839" y="2589041"/>
            <a:ext cx="685800" cy="685800"/>
            <a:chOff x="5274924" y="1544322"/>
            <a:chExt cx="685800" cy="685800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8ADF61D1-4D12-4BDF-B904-B225AF8223B4}"/>
                </a:ext>
              </a:extLst>
            </p:cNvPr>
            <p:cNvSpPr/>
            <p:nvPr/>
          </p:nvSpPr>
          <p:spPr>
            <a:xfrm>
              <a:off x="5274924" y="1544322"/>
              <a:ext cx="685800" cy="685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3E2A3A43-FC63-4C01-AEE7-FF2AD67BF906}"/>
                </a:ext>
              </a:extLst>
            </p:cNvPr>
            <p:cNvGrpSpPr/>
            <p:nvPr/>
          </p:nvGrpSpPr>
          <p:grpSpPr>
            <a:xfrm>
              <a:off x="5364958" y="1610282"/>
              <a:ext cx="509804" cy="546710"/>
              <a:chOff x="2274434" y="2809160"/>
              <a:chExt cx="509804" cy="546710"/>
            </a:xfrm>
          </p:grpSpPr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D65A5FF5-9580-4A57-8C3F-59761ADE45E7}"/>
                  </a:ext>
                </a:extLst>
              </p:cNvPr>
              <p:cNvSpPr/>
              <p:nvPr/>
            </p:nvSpPr>
            <p:spPr>
              <a:xfrm>
                <a:off x="2625646" y="3197278"/>
                <a:ext cx="158592" cy="15859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2A1332CA-DED3-4A16-B0EA-5CEE40890F3C}"/>
                  </a:ext>
                </a:extLst>
              </p:cNvPr>
              <p:cNvSpPr/>
              <p:nvPr/>
            </p:nvSpPr>
            <p:spPr>
              <a:xfrm>
                <a:off x="2625646" y="2809160"/>
                <a:ext cx="158592" cy="15859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2F675EA5-8BB6-4A5C-8831-992045250155}"/>
                  </a:ext>
                </a:extLst>
              </p:cNvPr>
              <p:cNvSpPr/>
              <p:nvPr/>
            </p:nvSpPr>
            <p:spPr>
              <a:xfrm>
                <a:off x="2274434" y="3197278"/>
                <a:ext cx="158592" cy="15859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5B281A07-C738-4B43-947A-103B43309EFB}"/>
                  </a:ext>
                </a:extLst>
              </p:cNvPr>
              <p:cNvSpPr/>
              <p:nvPr/>
            </p:nvSpPr>
            <p:spPr>
              <a:xfrm>
                <a:off x="2274434" y="2809160"/>
                <a:ext cx="158592" cy="15859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E9D7BE1C-FEF8-41A3-B8A7-235642EA73BC}"/>
              </a:ext>
            </a:extLst>
          </p:cNvPr>
          <p:cNvGrpSpPr/>
          <p:nvPr/>
        </p:nvGrpSpPr>
        <p:grpSpPr>
          <a:xfrm>
            <a:off x="5779928" y="2589041"/>
            <a:ext cx="685800" cy="685800"/>
            <a:chOff x="5274924" y="1544322"/>
            <a:chExt cx="685800" cy="685800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09288866-FDBD-4215-A570-0E177099ABBB}"/>
                </a:ext>
              </a:extLst>
            </p:cNvPr>
            <p:cNvSpPr/>
            <p:nvPr/>
          </p:nvSpPr>
          <p:spPr>
            <a:xfrm>
              <a:off x="5274924" y="1544322"/>
              <a:ext cx="685800" cy="685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66CD7BFF-5777-429E-A220-18B8933A33F5}"/>
                </a:ext>
              </a:extLst>
            </p:cNvPr>
            <p:cNvGrpSpPr/>
            <p:nvPr/>
          </p:nvGrpSpPr>
          <p:grpSpPr>
            <a:xfrm>
              <a:off x="5364958" y="1610282"/>
              <a:ext cx="509804" cy="546710"/>
              <a:chOff x="2274434" y="2809160"/>
              <a:chExt cx="509804" cy="546710"/>
            </a:xfrm>
          </p:grpSpPr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938A667E-0E27-4138-A8F3-FF0BE22216C6}"/>
                  </a:ext>
                </a:extLst>
              </p:cNvPr>
              <p:cNvSpPr/>
              <p:nvPr/>
            </p:nvSpPr>
            <p:spPr>
              <a:xfrm>
                <a:off x="2625646" y="3197278"/>
                <a:ext cx="158592" cy="15859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4B79CA30-0676-4E37-8CA1-AA70FD7BAF44}"/>
                  </a:ext>
                </a:extLst>
              </p:cNvPr>
              <p:cNvSpPr/>
              <p:nvPr/>
            </p:nvSpPr>
            <p:spPr>
              <a:xfrm>
                <a:off x="2625646" y="2809160"/>
                <a:ext cx="158592" cy="15859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6E9BFCBF-A8FD-4FFE-BA60-9E91C5CF1416}"/>
                  </a:ext>
                </a:extLst>
              </p:cNvPr>
              <p:cNvSpPr/>
              <p:nvPr/>
            </p:nvSpPr>
            <p:spPr>
              <a:xfrm>
                <a:off x="2274434" y="3197278"/>
                <a:ext cx="158592" cy="15859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ECA51F46-16D1-4376-AD0B-E853ADF8AD85}"/>
                  </a:ext>
                </a:extLst>
              </p:cNvPr>
              <p:cNvSpPr/>
              <p:nvPr/>
            </p:nvSpPr>
            <p:spPr>
              <a:xfrm>
                <a:off x="2274434" y="2809160"/>
                <a:ext cx="158592" cy="15859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A04DCAEB-47C4-44AB-80BA-8D9432D66271}"/>
              </a:ext>
            </a:extLst>
          </p:cNvPr>
          <p:cNvGrpSpPr/>
          <p:nvPr/>
        </p:nvGrpSpPr>
        <p:grpSpPr>
          <a:xfrm>
            <a:off x="6858000" y="2589041"/>
            <a:ext cx="685800" cy="685800"/>
            <a:chOff x="5274924" y="1544322"/>
            <a:chExt cx="685800" cy="685800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88D5D816-DC29-4EA0-9B97-F51984A72E7B}"/>
                </a:ext>
              </a:extLst>
            </p:cNvPr>
            <p:cNvSpPr/>
            <p:nvPr/>
          </p:nvSpPr>
          <p:spPr>
            <a:xfrm>
              <a:off x="5274924" y="1544322"/>
              <a:ext cx="685800" cy="685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108FB992-8141-4FE6-907F-C19FC811D5BB}"/>
                </a:ext>
              </a:extLst>
            </p:cNvPr>
            <p:cNvGrpSpPr/>
            <p:nvPr/>
          </p:nvGrpSpPr>
          <p:grpSpPr>
            <a:xfrm>
              <a:off x="5364958" y="1610282"/>
              <a:ext cx="509804" cy="546710"/>
              <a:chOff x="2274434" y="2809160"/>
              <a:chExt cx="509804" cy="546710"/>
            </a:xfrm>
          </p:grpSpPr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E64699AF-907E-4973-A5B1-1027A1A2690F}"/>
                  </a:ext>
                </a:extLst>
              </p:cNvPr>
              <p:cNvSpPr/>
              <p:nvPr/>
            </p:nvSpPr>
            <p:spPr>
              <a:xfrm>
                <a:off x="2625646" y="3197278"/>
                <a:ext cx="158592" cy="15859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EFAE0C08-7656-4104-B16A-4CFB5B2F2A50}"/>
                  </a:ext>
                </a:extLst>
              </p:cNvPr>
              <p:cNvSpPr/>
              <p:nvPr/>
            </p:nvSpPr>
            <p:spPr>
              <a:xfrm>
                <a:off x="2625646" y="2809160"/>
                <a:ext cx="158592" cy="15859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16BF1892-BB46-4CF4-9745-C90CC5630AA2}"/>
                  </a:ext>
                </a:extLst>
              </p:cNvPr>
              <p:cNvSpPr/>
              <p:nvPr/>
            </p:nvSpPr>
            <p:spPr>
              <a:xfrm>
                <a:off x="2274434" y="3197278"/>
                <a:ext cx="158592" cy="15859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A682DF3C-3AB2-4025-A8AC-8E087817800D}"/>
                  </a:ext>
                </a:extLst>
              </p:cNvPr>
              <p:cNvSpPr/>
              <p:nvPr/>
            </p:nvSpPr>
            <p:spPr>
              <a:xfrm>
                <a:off x="2274434" y="2809160"/>
                <a:ext cx="158592" cy="15859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09" name="TextBox 108">
            <a:extLst>
              <a:ext uri="{FF2B5EF4-FFF2-40B4-BE49-F238E27FC236}">
                <a16:creationId xmlns:a16="http://schemas.microsoft.com/office/drawing/2014/main" id="{BE774EFE-4369-4413-B024-3AF656BCE96E}"/>
              </a:ext>
            </a:extLst>
          </p:cNvPr>
          <p:cNvSpPr txBox="1"/>
          <p:nvPr/>
        </p:nvSpPr>
        <p:spPr>
          <a:xfrm>
            <a:off x="2732741" y="1843469"/>
            <a:ext cx="596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5742575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4" dur="2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6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7" dur="20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6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20" dur="20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6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23" dur="20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26" dur="20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6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29" dur="20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8" fill="hold" nodeType="clickEffect" p14:presetBounceEnd="8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2000">
                                          <p:cBhvr additive="base">
                                            <p:cTn id="34" dur="1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2000">
                                          <p:cBhvr additive="base">
                                            <p:cTn id="35" dur="1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0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25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2" fill="hold" nodeType="clickEffect" p14:presetBounceEnd="8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2000">
                                          <p:cBhvr additive="base">
                                            <p:cTn id="49" dur="1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2000">
                                          <p:cBhvr additive="base">
                                            <p:cTn id="50" dur="1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70" grpId="0" animBg="1"/>
          <p:bldP spid="7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4" dur="2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6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7" dur="20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6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20" dur="20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6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23" dur="20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26" dur="20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6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29" dur="20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0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25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1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1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70" grpId="0" animBg="1"/>
          <p:bldP spid="71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HẠM DUYÊN 2 - 9Slide.vn">
            <a:extLst>
              <a:ext uri="{FF2B5EF4-FFF2-40B4-BE49-F238E27FC236}">
                <a16:creationId xmlns:a16="http://schemas.microsoft.com/office/drawing/2014/main" id="{2F94F4C3-8473-484B-9C35-005DD38F5E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0" y="-21690"/>
            <a:ext cx="1828800" cy="914400"/>
          </a:xfrm>
          <a:prstGeom prst="rect">
            <a:avLst/>
          </a:prstGeom>
        </p:spPr>
      </p:pic>
      <p:sp>
        <p:nvSpPr>
          <p:cNvPr id="5" name="PHẠM DUYÊN 3 - 9Slide.vn 2 - 9Slide.vn">
            <a:extLst>
              <a:ext uri="{FF2B5EF4-FFF2-40B4-BE49-F238E27FC236}">
                <a16:creationId xmlns:a16="http://schemas.microsoft.com/office/drawing/2014/main" id="{7D14621A-4E74-46C5-AE19-CAC3F0B4DE26}"/>
              </a:ext>
            </a:extLst>
          </p:cNvPr>
          <p:cNvSpPr txBox="1"/>
          <p:nvPr/>
        </p:nvSpPr>
        <p:spPr>
          <a:xfrm>
            <a:off x="4302125" y="27787"/>
            <a:ext cx="3587750" cy="74821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16000"/>
              </a:lnSpc>
            </a:pPr>
            <a:r>
              <a:rPr lang="en-US" sz="4000" spc="-180">
                <a:ln w="0" cap="rnd">
                  <a:noFill/>
                </a:ln>
                <a:solidFill>
                  <a:schemeClr val="accent5">
                    <a:lumMod val="75000"/>
                  </a:schemeClr>
                </a:solidFill>
                <a:latin typeface="+mj-lt"/>
                <a:ea typeface="#9Slide02 Tieu de dai" panose="02000000000000000000" pitchFamily="2" charset="0"/>
              </a:rPr>
              <a:t>Bảng chia 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20A020-822D-4647-957E-DB03CE2E38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43" y="5161155"/>
            <a:ext cx="1951156" cy="1826082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15E6CBE-CA69-4713-93D6-8B6DB027901E}"/>
              </a:ext>
            </a:extLst>
          </p:cNvPr>
          <p:cNvSpPr txBox="1"/>
          <p:nvPr/>
        </p:nvSpPr>
        <p:spPr>
          <a:xfrm>
            <a:off x="2732741" y="1843469"/>
            <a:ext cx="596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a)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6A9A4C7-A53B-4D9E-9530-9C8F95C86739}"/>
              </a:ext>
            </a:extLst>
          </p:cNvPr>
          <p:cNvSpPr/>
          <p:nvPr/>
        </p:nvSpPr>
        <p:spPr>
          <a:xfrm>
            <a:off x="3871913" y="1066800"/>
            <a:ext cx="4448175" cy="2438400"/>
          </a:xfrm>
          <a:prstGeom prst="roundRect">
            <a:avLst>
              <a:gd name="adj" fmla="val 9723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DAEE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9FBB859-CA87-4916-BE90-AC19E3020982}"/>
              </a:ext>
            </a:extLst>
          </p:cNvPr>
          <p:cNvSpPr/>
          <p:nvPr/>
        </p:nvSpPr>
        <p:spPr>
          <a:xfrm>
            <a:off x="4724839" y="1389391"/>
            <a:ext cx="685800" cy="685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C5A877B-E965-41BC-94CA-E4619E0E60E9}"/>
              </a:ext>
            </a:extLst>
          </p:cNvPr>
          <p:cNvGrpSpPr/>
          <p:nvPr/>
        </p:nvGrpSpPr>
        <p:grpSpPr>
          <a:xfrm>
            <a:off x="4814873" y="1455351"/>
            <a:ext cx="509804" cy="546710"/>
            <a:chOff x="2274434" y="2809160"/>
            <a:chExt cx="509804" cy="54671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23930FD-6FDC-4D00-A307-262F64F6E7EA}"/>
                </a:ext>
              </a:extLst>
            </p:cNvPr>
            <p:cNvSpPr/>
            <p:nvPr/>
          </p:nvSpPr>
          <p:spPr>
            <a:xfrm>
              <a:off x="2625646" y="3197278"/>
              <a:ext cx="158592" cy="15859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E30FC53-E68B-4449-91FE-C3B4E33C60BF}"/>
                </a:ext>
              </a:extLst>
            </p:cNvPr>
            <p:cNvSpPr/>
            <p:nvPr/>
          </p:nvSpPr>
          <p:spPr>
            <a:xfrm>
              <a:off x="2625646" y="2809160"/>
              <a:ext cx="158592" cy="15859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E7CE1A3-5870-4DA5-A434-8D2AA3EF183E}"/>
                </a:ext>
              </a:extLst>
            </p:cNvPr>
            <p:cNvSpPr/>
            <p:nvPr/>
          </p:nvSpPr>
          <p:spPr>
            <a:xfrm>
              <a:off x="2274434" y="3197278"/>
              <a:ext cx="158592" cy="15859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D4561FF-CB65-46BC-8489-373029ED3E7F}"/>
                </a:ext>
              </a:extLst>
            </p:cNvPr>
            <p:cNvSpPr/>
            <p:nvPr/>
          </p:nvSpPr>
          <p:spPr>
            <a:xfrm>
              <a:off x="2274434" y="2809160"/>
              <a:ext cx="158592" cy="15859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Speech Bubble: Rectangle with Corners Rounded 14">
            <a:extLst>
              <a:ext uri="{FF2B5EF4-FFF2-40B4-BE49-F238E27FC236}">
                <a16:creationId xmlns:a16="http://schemas.microsoft.com/office/drawing/2014/main" id="{34B4154B-BEA1-4317-9A31-43BD31C9545F}"/>
              </a:ext>
            </a:extLst>
          </p:cNvPr>
          <p:cNvSpPr/>
          <p:nvPr/>
        </p:nvSpPr>
        <p:spPr>
          <a:xfrm>
            <a:off x="1066800" y="3886200"/>
            <a:ext cx="7848600" cy="1998991"/>
          </a:xfrm>
          <a:custGeom>
            <a:avLst/>
            <a:gdLst>
              <a:gd name="connsiteX0" fmla="*/ 0 w 2851906"/>
              <a:gd name="connsiteY0" fmla="*/ 88902 h 533400"/>
              <a:gd name="connsiteX1" fmla="*/ 88902 w 2851906"/>
              <a:gd name="connsiteY1" fmla="*/ 0 h 533400"/>
              <a:gd name="connsiteX2" fmla="*/ 475318 w 2851906"/>
              <a:gd name="connsiteY2" fmla="*/ 0 h 533400"/>
              <a:gd name="connsiteX3" fmla="*/ 475318 w 2851906"/>
              <a:gd name="connsiteY3" fmla="*/ 0 h 533400"/>
              <a:gd name="connsiteX4" fmla="*/ 1188294 w 2851906"/>
              <a:gd name="connsiteY4" fmla="*/ 0 h 533400"/>
              <a:gd name="connsiteX5" fmla="*/ 2763004 w 2851906"/>
              <a:gd name="connsiteY5" fmla="*/ 0 h 533400"/>
              <a:gd name="connsiteX6" fmla="*/ 2851906 w 2851906"/>
              <a:gd name="connsiteY6" fmla="*/ 88902 h 533400"/>
              <a:gd name="connsiteX7" fmla="*/ 2851906 w 2851906"/>
              <a:gd name="connsiteY7" fmla="*/ 311150 h 533400"/>
              <a:gd name="connsiteX8" fmla="*/ 2851906 w 2851906"/>
              <a:gd name="connsiteY8" fmla="*/ 311150 h 533400"/>
              <a:gd name="connsiteX9" fmla="*/ 2851906 w 2851906"/>
              <a:gd name="connsiteY9" fmla="*/ 444500 h 533400"/>
              <a:gd name="connsiteX10" fmla="*/ 2851906 w 2851906"/>
              <a:gd name="connsiteY10" fmla="*/ 444498 h 533400"/>
              <a:gd name="connsiteX11" fmla="*/ 2763004 w 2851906"/>
              <a:gd name="connsiteY11" fmla="*/ 533400 h 533400"/>
              <a:gd name="connsiteX12" fmla="*/ 1188294 w 2851906"/>
              <a:gd name="connsiteY12" fmla="*/ 533400 h 533400"/>
              <a:gd name="connsiteX13" fmla="*/ 477238 w 2851906"/>
              <a:gd name="connsiteY13" fmla="*/ 814678 h 533400"/>
              <a:gd name="connsiteX14" fmla="*/ 475318 w 2851906"/>
              <a:gd name="connsiteY14" fmla="*/ 533400 h 533400"/>
              <a:gd name="connsiteX15" fmla="*/ 88902 w 2851906"/>
              <a:gd name="connsiteY15" fmla="*/ 533400 h 533400"/>
              <a:gd name="connsiteX16" fmla="*/ 0 w 2851906"/>
              <a:gd name="connsiteY16" fmla="*/ 444498 h 533400"/>
              <a:gd name="connsiteX17" fmla="*/ 0 w 2851906"/>
              <a:gd name="connsiteY17" fmla="*/ 444500 h 533400"/>
              <a:gd name="connsiteX18" fmla="*/ 0 w 2851906"/>
              <a:gd name="connsiteY18" fmla="*/ 311150 h 533400"/>
              <a:gd name="connsiteX19" fmla="*/ 0 w 2851906"/>
              <a:gd name="connsiteY19" fmla="*/ 311150 h 533400"/>
              <a:gd name="connsiteX20" fmla="*/ 0 w 2851906"/>
              <a:gd name="connsiteY20" fmla="*/ 88902 h 533400"/>
              <a:gd name="connsiteX0" fmla="*/ 0 w 2851906"/>
              <a:gd name="connsiteY0" fmla="*/ 88902 h 814678"/>
              <a:gd name="connsiteX1" fmla="*/ 88902 w 2851906"/>
              <a:gd name="connsiteY1" fmla="*/ 0 h 814678"/>
              <a:gd name="connsiteX2" fmla="*/ 475318 w 2851906"/>
              <a:gd name="connsiteY2" fmla="*/ 0 h 814678"/>
              <a:gd name="connsiteX3" fmla="*/ 475318 w 2851906"/>
              <a:gd name="connsiteY3" fmla="*/ 0 h 814678"/>
              <a:gd name="connsiteX4" fmla="*/ 1188294 w 2851906"/>
              <a:gd name="connsiteY4" fmla="*/ 0 h 814678"/>
              <a:gd name="connsiteX5" fmla="*/ 2763004 w 2851906"/>
              <a:gd name="connsiteY5" fmla="*/ 0 h 814678"/>
              <a:gd name="connsiteX6" fmla="*/ 2851906 w 2851906"/>
              <a:gd name="connsiteY6" fmla="*/ 88902 h 814678"/>
              <a:gd name="connsiteX7" fmla="*/ 2851906 w 2851906"/>
              <a:gd name="connsiteY7" fmla="*/ 311150 h 814678"/>
              <a:gd name="connsiteX8" fmla="*/ 2851906 w 2851906"/>
              <a:gd name="connsiteY8" fmla="*/ 311150 h 814678"/>
              <a:gd name="connsiteX9" fmla="*/ 2851906 w 2851906"/>
              <a:gd name="connsiteY9" fmla="*/ 444500 h 814678"/>
              <a:gd name="connsiteX10" fmla="*/ 2851906 w 2851906"/>
              <a:gd name="connsiteY10" fmla="*/ 444498 h 814678"/>
              <a:gd name="connsiteX11" fmla="*/ 2763004 w 2851906"/>
              <a:gd name="connsiteY11" fmla="*/ 533400 h 814678"/>
              <a:gd name="connsiteX12" fmla="*/ 1188294 w 2851906"/>
              <a:gd name="connsiteY12" fmla="*/ 533400 h 814678"/>
              <a:gd name="connsiteX13" fmla="*/ 477238 w 2851906"/>
              <a:gd name="connsiteY13" fmla="*/ 814678 h 814678"/>
              <a:gd name="connsiteX14" fmla="*/ 727730 w 2851906"/>
              <a:gd name="connsiteY14" fmla="*/ 533400 h 814678"/>
              <a:gd name="connsiteX15" fmla="*/ 88902 w 2851906"/>
              <a:gd name="connsiteY15" fmla="*/ 533400 h 814678"/>
              <a:gd name="connsiteX16" fmla="*/ 0 w 2851906"/>
              <a:gd name="connsiteY16" fmla="*/ 444498 h 814678"/>
              <a:gd name="connsiteX17" fmla="*/ 0 w 2851906"/>
              <a:gd name="connsiteY17" fmla="*/ 444500 h 814678"/>
              <a:gd name="connsiteX18" fmla="*/ 0 w 2851906"/>
              <a:gd name="connsiteY18" fmla="*/ 311150 h 814678"/>
              <a:gd name="connsiteX19" fmla="*/ 0 w 2851906"/>
              <a:gd name="connsiteY19" fmla="*/ 311150 h 814678"/>
              <a:gd name="connsiteX20" fmla="*/ 0 w 2851906"/>
              <a:gd name="connsiteY20" fmla="*/ 88902 h 814678"/>
              <a:gd name="connsiteX0" fmla="*/ 0 w 2851906"/>
              <a:gd name="connsiteY0" fmla="*/ 88902 h 814678"/>
              <a:gd name="connsiteX1" fmla="*/ 88902 w 2851906"/>
              <a:gd name="connsiteY1" fmla="*/ 0 h 814678"/>
              <a:gd name="connsiteX2" fmla="*/ 475318 w 2851906"/>
              <a:gd name="connsiteY2" fmla="*/ 0 h 814678"/>
              <a:gd name="connsiteX3" fmla="*/ 475318 w 2851906"/>
              <a:gd name="connsiteY3" fmla="*/ 0 h 814678"/>
              <a:gd name="connsiteX4" fmla="*/ 1188294 w 2851906"/>
              <a:gd name="connsiteY4" fmla="*/ 0 h 814678"/>
              <a:gd name="connsiteX5" fmla="*/ 2763004 w 2851906"/>
              <a:gd name="connsiteY5" fmla="*/ 0 h 814678"/>
              <a:gd name="connsiteX6" fmla="*/ 2851906 w 2851906"/>
              <a:gd name="connsiteY6" fmla="*/ 88902 h 814678"/>
              <a:gd name="connsiteX7" fmla="*/ 2851906 w 2851906"/>
              <a:gd name="connsiteY7" fmla="*/ 311150 h 814678"/>
              <a:gd name="connsiteX8" fmla="*/ 2851906 w 2851906"/>
              <a:gd name="connsiteY8" fmla="*/ 311150 h 814678"/>
              <a:gd name="connsiteX9" fmla="*/ 2851906 w 2851906"/>
              <a:gd name="connsiteY9" fmla="*/ 444500 h 814678"/>
              <a:gd name="connsiteX10" fmla="*/ 2851906 w 2851906"/>
              <a:gd name="connsiteY10" fmla="*/ 444498 h 814678"/>
              <a:gd name="connsiteX11" fmla="*/ 2763004 w 2851906"/>
              <a:gd name="connsiteY11" fmla="*/ 533400 h 814678"/>
              <a:gd name="connsiteX12" fmla="*/ 1089822 w 2851906"/>
              <a:gd name="connsiteY12" fmla="*/ 537900 h 814678"/>
              <a:gd name="connsiteX13" fmla="*/ 477238 w 2851906"/>
              <a:gd name="connsiteY13" fmla="*/ 814678 h 814678"/>
              <a:gd name="connsiteX14" fmla="*/ 727730 w 2851906"/>
              <a:gd name="connsiteY14" fmla="*/ 533400 h 814678"/>
              <a:gd name="connsiteX15" fmla="*/ 88902 w 2851906"/>
              <a:gd name="connsiteY15" fmla="*/ 533400 h 814678"/>
              <a:gd name="connsiteX16" fmla="*/ 0 w 2851906"/>
              <a:gd name="connsiteY16" fmla="*/ 444498 h 814678"/>
              <a:gd name="connsiteX17" fmla="*/ 0 w 2851906"/>
              <a:gd name="connsiteY17" fmla="*/ 444500 h 814678"/>
              <a:gd name="connsiteX18" fmla="*/ 0 w 2851906"/>
              <a:gd name="connsiteY18" fmla="*/ 311150 h 814678"/>
              <a:gd name="connsiteX19" fmla="*/ 0 w 2851906"/>
              <a:gd name="connsiteY19" fmla="*/ 311150 h 814678"/>
              <a:gd name="connsiteX20" fmla="*/ 0 w 2851906"/>
              <a:gd name="connsiteY20" fmla="*/ 88902 h 814678"/>
              <a:gd name="connsiteX0" fmla="*/ 0 w 2851906"/>
              <a:gd name="connsiteY0" fmla="*/ 88902 h 722090"/>
              <a:gd name="connsiteX1" fmla="*/ 88902 w 2851906"/>
              <a:gd name="connsiteY1" fmla="*/ 0 h 722090"/>
              <a:gd name="connsiteX2" fmla="*/ 475318 w 2851906"/>
              <a:gd name="connsiteY2" fmla="*/ 0 h 722090"/>
              <a:gd name="connsiteX3" fmla="*/ 475318 w 2851906"/>
              <a:gd name="connsiteY3" fmla="*/ 0 h 722090"/>
              <a:gd name="connsiteX4" fmla="*/ 1188294 w 2851906"/>
              <a:gd name="connsiteY4" fmla="*/ 0 h 722090"/>
              <a:gd name="connsiteX5" fmla="*/ 2763004 w 2851906"/>
              <a:gd name="connsiteY5" fmla="*/ 0 h 722090"/>
              <a:gd name="connsiteX6" fmla="*/ 2851906 w 2851906"/>
              <a:gd name="connsiteY6" fmla="*/ 88902 h 722090"/>
              <a:gd name="connsiteX7" fmla="*/ 2851906 w 2851906"/>
              <a:gd name="connsiteY7" fmla="*/ 311150 h 722090"/>
              <a:gd name="connsiteX8" fmla="*/ 2851906 w 2851906"/>
              <a:gd name="connsiteY8" fmla="*/ 311150 h 722090"/>
              <a:gd name="connsiteX9" fmla="*/ 2851906 w 2851906"/>
              <a:gd name="connsiteY9" fmla="*/ 444500 h 722090"/>
              <a:gd name="connsiteX10" fmla="*/ 2851906 w 2851906"/>
              <a:gd name="connsiteY10" fmla="*/ 444498 h 722090"/>
              <a:gd name="connsiteX11" fmla="*/ 2763004 w 2851906"/>
              <a:gd name="connsiteY11" fmla="*/ 533400 h 722090"/>
              <a:gd name="connsiteX12" fmla="*/ 1089822 w 2851906"/>
              <a:gd name="connsiteY12" fmla="*/ 537900 h 722090"/>
              <a:gd name="connsiteX13" fmla="*/ 606457 w 2851906"/>
              <a:gd name="connsiteY13" fmla="*/ 722090 h 722090"/>
              <a:gd name="connsiteX14" fmla="*/ 727730 w 2851906"/>
              <a:gd name="connsiteY14" fmla="*/ 533400 h 722090"/>
              <a:gd name="connsiteX15" fmla="*/ 88902 w 2851906"/>
              <a:gd name="connsiteY15" fmla="*/ 533400 h 722090"/>
              <a:gd name="connsiteX16" fmla="*/ 0 w 2851906"/>
              <a:gd name="connsiteY16" fmla="*/ 444498 h 722090"/>
              <a:gd name="connsiteX17" fmla="*/ 0 w 2851906"/>
              <a:gd name="connsiteY17" fmla="*/ 444500 h 722090"/>
              <a:gd name="connsiteX18" fmla="*/ 0 w 2851906"/>
              <a:gd name="connsiteY18" fmla="*/ 311150 h 722090"/>
              <a:gd name="connsiteX19" fmla="*/ 0 w 2851906"/>
              <a:gd name="connsiteY19" fmla="*/ 311150 h 722090"/>
              <a:gd name="connsiteX20" fmla="*/ 0 w 2851906"/>
              <a:gd name="connsiteY20" fmla="*/ 88902 h 722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51906" h="722090">
                <a:moveTo>
                  <a:pt x="0" y="88902"/>
                </a:moveTo>
                <a:cubicBezTo>
                  <a:pt x="0" y="39803"/>
                  <a:pt x="39803" y="0"/>
                  <a:pt x="88902" y="0"/>
                </a:cubicBezTo>
                <a:lnTo>
                  <a:pt x="475318" y="0"/>
                </a:lnTo>
                <a:lnTo>
                  <a:pt x="475318" y="0"/>
                </a:lnTo>
                <a:lnTo>
                  <a:pt x="1188294" y="0"/>
                </a:lnTo>
                <a:lnTo>
                  <a:pt x="2763004" y="0"/>
                </a:lnTo>
                <a:cubicBezTo>
                  <a:pt x="2812103" y="0"/>
                  <a:pt x="2851906" y="39803"/>
                  <a:pt x="2851906" y="88902"/>
                </a:cubicBezTo>
                <a:lnTo>
                  <a:pt x="2851906" y="311150"/>
                </a:lnTo>
                <a:lnTo>
                  <a:pt x="2851906" y="311150"/>
                </a:lnTo>
                <a:lnTo>
                  <a:pt x="2851906" y="444500"/>
                </a:lnTo>
                <a:lnTo>
                  <a:pt x="2851906" y="444498"/>
                </a:lnTo>
                <a:cubicBezTo>
                  <a:pt x="2851906" y="493597"/>
                  <a:pt x="2812103" y="533400"/>
                  <a:pt x="2763004" y="533400"/>
                </a:cubicBezTo>
                <a:lnTo>
                  <a:pt x="1089822" y="537900"/>
                </a:lnTo>
                <a:lnTo>
                  <a:pt x="606457" y="722090"/>
                </a:lnTo>
                <a:lnTo>
                  <a:pt x="727730" y="533400"/>
                </a:lnTo>
                <a:lnTo>
                  <a:pt x="88902" y="533400"/>
                </a:lnTo>
                <a:cubicBezTo>
                  <a:pt x="39803" y="533400"/>
                  <a:pt x="0" y="493597"/>
                  <a:pt x="0" y="444498"/>
                </a:cubicBezTo>
                <a:lnTo>
                  <a:pt x="0" y="444500"/>
                </a:lnTo>
                <a:lnTo>
                  <a:pt x="0" y="311150"/>
                </a:lnTo>
                <a:lnTo>
                  <a:pt x="0" y="311150"/>
                </a:lnTo>
                <a:lnTo>
                  <a:pt x="0" y="8890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perspectiveLeft" fov="6000000">
              <a:rot lat="0" lon="1200000" rev="0"/>
            </a:camera>
            <a:lightRig rig="threePt" dir="t"/>
          </a:scene3d>
          <a:sp3d extrusionH="76200" contourW="12700" prstMaterial="clear">
            <a:bevelT w="19050" h="38100"/>
            <a:extrusionClr>
              <a:schemeClr val="accent6">
                <a:lumMod val="60000"/>
                <a:lumOff val="40000"/>
              </a:schemeClr>
            </a:extrusionClr>
            <a:contourClr>
              <a:schemeClr val="accent6">
                <a:lumMod val="20000"/>
                <a:lumOff val="8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4D2613A-40B6-435B-93F9-F92DD8714ED7}"/>
              </a:ext>
            </a:extLst>
          </p:cNvPr>
          <p:cNvSpPr txBox="1"/>
          <p:nvPr/>
        </p:nvSpPr>
        <p:spPr>
          <a:xfrm>
            <a:off x="2246085" y="4003979"/>
            <a:ext cx="7611352" cy="1384995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2800" spc="-100">
                <a:solidFill>
                  <a:schemeClr val="tx1">
                    <a:lumMod val="85000"/>
                    <a:lumOff val="15000"/>
                  </a:schemeClr>
                </a:solidFill>
              </a:rPr>
              <a:t>Chia đều 24 chấm tròn vào các ô vuông, mỗi ô vuông có 4 chấm tròn. Hỏi sau khi chia hết các chấm tròn, em được bao nhiêu ô vuông?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C3C8C13-4D4E-4700-A486-BB8EFC7EE31D}"/>
              </a:ext>
            </a:extLst>
          </p:cNvPr>
          <p:cNvSpPr/>
          <p:nvPr/>
        </p:nvSpPr>
        <p:spPr>
          <a:xfrm>
            <a:off x="5779928" y="1389391"/>
            <a:ext cx="685800" cy="685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5D0C09B-2827-451C-8BD9-6BC0D7E65A7F}"/>
              </a:ext>
            </a:extLst>
          </p:cNvPr>
          <p:cNvGrpSpPr/>
          <p:nvPr/>
        </p:nvGrpSpPr>
        <p:grpSpPr>
          <a:xfrm>
            <a:off x="5869962" y="1455351"/>
            <a:ext cx="509804" cy="546710"/>
            <a:chOff x="2274434" y="2809160"/>
            <a:chExt cx="509804" cy="54671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3B4E0F9-3CF4-4E74-BE07-5D7D5C518D12}"/>
                </a:ext>
              </a:extLst>
            </p:cNvPr>
            <p:cNvSpPr/>
            <p:nvPr/>
          </p:nvSpPr>
          <p:spPr>
            <a:xfrm>
              <a:off x="2625646" y="3197278"/>
              <a:ext cx="158592" cy="15859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E54B70A-243F-4640-A73E-BB17303F4DF4}"/>
                </a:ext>
              </a:extLst>
            </p:cNvPr>
            <p:cNvSpPr/>
            <p:nvPr/>
          </p:nvSpPr>
          <p:spPr>
            <a:xfrm>
              <a:off x="2625646" y="2809160"/>
              <a:ext cx="158592" cy="15859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955DDA8-A6F5-4E56-94B7-72859025ABF1}"/>
                </a:ext>
              </a:extLst>
            </p:cNvPr>
            <p:cNvSpPr/>
            <p:nvPr/>
          </p:nvSpPr>
          <p:spPr>
            <a:xfrm>
              <a:off x="2274434" y="3197278"/>
              <a:ext cx="158592" cy="15859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E25F7A7-7A38-4CFE-B578-D6809DB49D22}"/>
                </a:ext>
              </a:extLst>
            </p:cNvPr>
            <p:cNvSpPr/>
            <p:nvPr/>
          </p:nvSpPr>
          <p:spPr>
            <a:xfrm>
              <a:off x="2274434" y="2809160"/>
              <a:ext cx="158592" cy="15859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8A020DA4-59F2-43D5-B021-6F2B16EC36E0}"/>
              </a:ext>
            </a:extLst>
          </p:cNvPr>
          <p:cNvSpPr/>
          <p:nvPr/>
        </p:nvSpPr>
        <p:spPr>
          <a:xfrm>
            <a:off x="6858000" y="1389391"/>
            <a:ext cx="685800" cy="685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5B1351B-0D9A-4B08-8E89-7607952AEC31}"/>
              </a:ext>
            </a:extLst>
          </p:cNvPr>
          <p:cNvGrpSpPr/>
          <p:nvPr/>
        </p:nvGrpSpPr>
        <p:grpSpPr>
          <a:xfrm>
            <a:off x="6948034" y="1455351"/>
            <a:ext cx="509804" cy="546710"/>
            <a:chOff x="2274434" y="2809160"/>
            <a:chExt cx="509804" cy="546710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E439CCB-AE29-49AE-86C2-71C131FA50DE}"/>
                </a:ext>
              </a:extLst>
            </p:cNvPr>
            <p:cNvSpPr/>
            <p:nvPr/>
          </p:nvSpPr>
          <p:spPr>
            <a:xfrm>
              <a:off x="2625646" y="3197278"/>
              <a:ext cx="158592" cy="15859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2091221-B63A-4A55-8691-9E40937E6F20}"/>
                </a:ext>
              </a:extLst>
            </p:cNvPr>
            <p:cNvSpPr/>
            <p:nvPr/>
          </p:nvSpPr>
          <p:spPr>
            <a:xfrm>
              <a:off x="2625646" y="2809160"/>
              <a:ext cx="158592" cy="15859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05EDB46B-4F8E-4BA9-A4F8-EB69FC10861B}"/>
                </a:ext>
              </a:extLst>
            </p:cNvPr>
            <p:cNvSpPr/>
            <p:nvPr/>
          </p:nvSpPr>
          <p:spPr>
            <a:xfrm>
              <a:off x="2274434" y="3197278"/>
              <a:ext cx="158592" cy="15859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2A2D487D-3708-4FFF-9415-E3D39C01B616}"/>
                </a:ext>
              </a:extLst>
            </p:cNvPr>
            <p:cNvSpPr/>
            <p:nvPr/>
          </p:nvSpPr>
          <p:spPr>
            <a:xfrm>
              <a:off x="2274434" y="2809160"/>
              <a:ext cx="158592" cy="15859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BC03C7FA-6E57-444A-8845-A5F92707C0F5}"/>
              </a:ext>
            </a:extLst>
          </p:cNvPr>
          <p:cNvSpPr/>
          <p:nvPr/>
        </p:nvSpPr>
        <p:spPr>
          <a:xfrm>
            <a:off x="4724839" y="2454432"/>
            <a:ext cx="685800" cy="685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C44875A-7114-4C43-A6C8-EB36654124EC}"/>
              </a:ext>
            </a:extLst>
          </p:cNvPr>
          <p:cNvGrpSpPr/>
          <p:nvPr/>
        </p:nvGrpSpPr>
        <p:grpSpPr>
          <a:xfrm>
            <a:off x="4814873" y="2520392"/>
            <a:ext cx="509804" cy="546710"/>
            <a:chOff x="2274434" y="2809160"/>
            <a:chExt cx="509804" cy="54671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E0DA0BD9-47BC-453A-A41E-C586225DDEA0}"/>
                </a:ext>
              </a:extLst>
            </p:cNvPr>
            <p:cNvSpPr/>
            <p:nvPr/>
          </p:nvSpPr>
          <p:spPr>
            <a:xfrm>
              <a:off x="2625646" y="3197278"/>
              <a:ext cx="158592" cy="15859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0425DF0-897D-49BD-86FF-857A45CAC7A9}"/>
                </a:ext>
              </a:extLst>
            </p:cNvPr>
            <p:cNvSpPr/>
            <p:nvPr/>
          </p:nvSpPr>
          <p:spPr>
            <a:xfrm>
              <a:off x="2625646" y="2809160"/>
              <a:ext cx="158592" cy="15859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90E87F9F-6F6F-4E51-9D74-0F178D42D34D}"/>
                </a:ext>
              </a:extLst>
            </p:cNvPr>
            <p:cNvSpPr/>
            <p:nvPr/>
          </p:nvSpPr>
          <p:spPr>
            <a:xfrm>
              <a:off x="2274434" y="3197278"/>
              <a:ext cx="158592" cy="15859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34E2CA8-63B8-4C9F-BAAF-DC6354D8A8D1}"/>
                </a:ext>
              </a:extLst>
            </p:cNvPr>
            <p:cNvSpPr/>
            <p:nvPr/>
          </p:nvSpPr>
          <p:spPr>
            <a:xfrm>
              <a:off x="2274434" y="2809160"/>
              <a:ext cx="158592" cy="15859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06358B4E-6EF7-4CB8-AF9D-A519C97EE62C}"/>
              </a:ext>
            </a:extLst>
          </p:cNvPr>
          <p:cNvSpPr/>
          <p:nvPr/>
        </p:nvSpPr>
        <p:spPr>
          <a:xfrm>
            <a:off x="5779928" y="2454432"/>
            <a:ext cx="685800" cy="685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27FCB55-7ACF-4EC4-A0EE-F3821CB2EE34}"/>
              </a:ext>
            </a:extLst>
          </p:cNvPr>
          <p:cNvGrpSpPr/>
          <p:nvPr/>
        </p:nvGrpSpPr>
        <p:grpSpPr>
          <a:xfrm>
            <a:off x="5869962" y="2520392"/>
            <a:ext cx="509804" cy="546710"/>
            <a:chOff x="2274434" y="2809160"/>
            <a:chExt cx="509804" cy="54671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F7841E7-800B-4AB6-A07A-AC61E0CBD983}"/>
                </a:ext>
              </a:extLst>
            </p:cNvPr>
            <p:cNvSpPr/>
            <p:nvPr/>
          </p:nvSpPr>
          <p:spPr>
            <a:xfrm>
              <a:off x="2625646" y="3197278"/>
              <a:ext cx="158592" cy="15859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01308CE0-58E7-4AB0-895A-BA8273EE9D55}"/>
                </a:ext>
              </a:extLst>
            </p:cNvPr>
            <p:cNvSpPr/>
            <p:nvPr/>
          </p:nvSpPr>
          <p:spPr>
            <a:xfrm>
              <a:off x="2625646" y="2809160"/>
              <a:ext cx="158592" cy="15859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585EFFB8-A9EF-4679-B175-EE8C22BE033B}"/>
                </a:ext>
              </a:extLst>
            </p:cNvPr>
            <p:cNvSpPr/>
            <p:nvPr/>
          </p:nvSpPr>
          <p:spPr>
            <a:xfrm>
              <a:off x="2274434" y="3197278"/>
              <a:ext cx="158592" cy="15859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CC6F0006-CE66-402E-A55F-0D24388A8306}"/>
                </a:ext>
              </a:extLst>
            </p:cNvPr>
            <p:cNvSpPr/>
            <p:nvPr/>
          </p:nvSpPr>
          <p:spPr>
            <a:xfrm>
              <a:off x="2274434" y="2809160"/>
              <a:ext cx="158592" cy="15859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ECAFE2E-5509-4782-A1FD-2C71E3B0E14F}"/>
              </a:ext>
            </a:extLst>
          </p:cNvPr>
          <p:cNvSpPr/>
          <p:nvPr/>
        </p:nvSpPr>
        <p:spPr>
          <a:xfrm>
            <a:off x="6858000" y="2454432"/>
            <a:ext cx="685800" cy="685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CFE5655-C2D8-49C2-BFF1-2044A77E6F79}"/>
              </a:ext>
            </a:extLst>
          </p:cNvPr>
          <p:cNvGrpSpPr/>
          <p:nvPr/>
        </p:nvGrpSpPr>
        <p:grpSpPr>
          <a:xfrm>
            <a:off x="6948034" y="2520392"/>
            <a:ext cx="509804" cy="546710"/>
            <a:chOff x="2274434" y="2809160"/>
            <a:chExt cx="509804" cy="546710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DC22D050-1230-44C2-885C-56F2C8DBF2C6}"/>
                </a:ext>
              </a:extLst>
            </p:cNvPr>
            <p:cNvSpPr/>
            <p:nvPr/>
          </p:nvSpPr>
          <p:spPr>
            <a:xfrm>
              <a:off x="2625646" y="3197278"/>
              <a:ext cx="158592" cy="15859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608D3976-F1B4-40EE-9ED6-FE40A8E400A8}"/>
                </a:ext>
              </a:extLst>
            </p:cNvPr>
            <p:cNvSpPr/>
            <p:nvPr/>
          </p:nvSpPr>
          <p:spPr>
            <a:xfrm>
              <a:off x="2625646" y="2809160"/>
              <a:ext cx="158592" cy="15859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61B6D93-AD0C-40A9-AB4F-90670709F215}"/>
                </a:ext>
              </a:extLst>
            </p:cNvPr>
            <p:cNvSpPr/>
            <p:nvPr/>
          </p:nvSpPr>
          <p:spPr>
            <a:xfrm>
              <a:off x="2274434" y="3197278"/>
              <a:ext cx="158592" cy="15859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E80ECF6B-2A85-4C7A-BB6C-9AA40F3E8ED5}"/>
                </a:ext>
              </a:extLst>
            </p:cNvPr>
            <p:cNvSpPr/>
            <p:nvPr/>
          </p:nvSpPr>
          <p:spPr>
            <a:xfrm>
              <a:off x="2274434" y="2809160"/>
              <a:ext cx="158592" cy="15859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B1F83A6-8D30-4883-A071-103ED9F28C98}"/>
              </a:ext>
            </a:extLst>
          </p:cNvPr>
          <p:cNvGrpSpPr/>
          <p:nvPr/>
        </p:nvGrpSpPr>
        <p:grpSpPr>
          <a:xfrm>
            <a:off x="4877062" y="5792454"/>
            <a:ext cx="2485763" cy="598104"/>
            <a:chOff x="4726090" y="4684929"/>
            <a:chExt cx="2485763" cy="598104"/>
          </a:xfrm>
        </p:grpSpPr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C017382B-AD00-406C-B20C-7DFEF5E6390A}"/>
                </a:ext>
              </a:extLst>
            </p:cNvPr>
            <p:cNvSpPr/>
            <p:nvPr/>
          </p:nvSpPr>
          <p:spPr>
            <a:xfrm>
              <a:off x="4726090" y="4684929"/>
              <a:ext cx="2485763" cy="598104"/>
            </a:xfrm>
            <a:prstGeom prst="roundRect">
              <a:avLst>
                <a:gd name="adj" fmla="val 47917"/>
              </a:avLst>
            </a:prstGeom>
            <a:solidFill>
              <a:schemeClr val="bg1"/>
            </a:solidFill>
            <a:ln w="28575">
              <a:solidFill>
                <a:schemeClr val="accent6">
                  <a:lumMod val="60000"/>
                  <a:lumOff val="40000"/>
                </a:schemeClr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9AFCE26-4070-4FC7-8E05-6AE73987DAF1}"/>
                </a:ext>
              </a:extLst>
            </p:cNvPr>
            <p:cNvSpPr txBox="1"/>
            <p:nvPr/>
          </p:nvSpPr>
          <p:spPr>
            <a:xfrm>
              <a:off x="5030628" y="4691594"/>
              <a:ext cx="20645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24 : 4 = </a:t>
              </a:r>
              <a:r>
                <a:rPr lang="en-US" sz="3200">
                  <a:solidFill>
                    <a:srgbClr val="C00000"/>
                  </a:solidFill>
                </a:rPr>
                <a:t>?</a:t>
              </a:r>
              <a:endParaRPr lang="en-US" sz="3200">
                <a:solidFill>
                  <a:srgbClr val="C00000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59" name="PHẠM DUYÊN 71 - 9Slide.vn">
            <a:extLst>
              <a:ext uri="{FF2B5EF4-FFF2-40B4-BE49-F238E27FC236}">
                <a16:creationId xmlns:a16="http://schemas.microsoft.com/office/drawing/2014/main" id="{AEFC9417-0160-4BC5-B735-BB6F3642EDFE}"/>
              </a:ext>
            </a:extLst>
          </p:cNvPr>
          <p:cNvSpPr/>
          <p:nvPr/>
        </p:nvSpPr>
        <p:spPr>
          <a:xfrm>
            <a:off x="6629400" y="5795963"/>
            <a:ext cx="417889" cy="592130"/>
          </a:xfrm>
          <a:prstGeom prst="roundRect">
            <a:avLst/>
          </a:prstGeom>
          <a:solidFill>
            <a:srgbClr val="FFFFFF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6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A2C84116-3A97-4E20-A0B0-EC2E46AFE81C}"/>
              </a:ext>
            </a:extLst>
          </p:cNvPr>
          <p:cNvGrpSpPr/>
          <p:nvPr/>
        </p:nvGrpSpPr>
        <p:grpSpPr>
          <a:xfrm>
            <a:off x="1505005" y="7175541"/>
            <a:ext cx="2455472" cy="598104"/>
            <a:chOff x="4726090" y="4684929"/>
            <a:chExt cx="2675686" cy="598104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29659049-F62E-43E0-B7C0-84820116AC4C}"/>
                </a:ext>
              </a:extLst>
            </p:cNvPr>
            <p:cNvSpPr/>
            <p:nvPr/>
          </p:nvSpPr>
          <p:spPr>
            <a:xfrm>
              <a:off x="4726090" y="4684929"/>
              <a:ext cx="2675686" cy="598104"/>
            </a:xfrm>
            <a:prstGeom prst="roundRect">
              <a:avLst>
                <a:gd name="adj" fmla="val 47917"/>
              </a:avLst>
            </a:prstGeom>
            <a:solidFill>
              <a:srgbClr val="FBB0C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903380DF-050A-47FC-B736-6757D9DCFE04}"/>
                    </a:ext>
                  </a:extLst>
                </p:cNvPr>
                <p:cNvSpPr txBox="1"/>
                <p:nvPr/>
              </p:nvSpPr>
              <p:spPr>
                <a:xfrm>
                  <a:off x="4986249" y="4691594"/>
                  <a:ext cx="2322113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/>
                    <a:t>4</a:t>
                  </a:r>
                  <a:r>
                    <a:rPr lang="en-US" sz="32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3200" b="1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US" sz="32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cs typeface="Arial" panose="020B0604020202020204" pitchFamily="34" charset="0"/>
                    </a:rPr>
                    <a:t> 6 = 24</a:t>
                  </a:r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903380DF-050A-47FC-B736-6757D9DCFE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86249" y="4691594"/>
                  <a:ext cx="2322113" cy="584775"/>
                </a:xfrm>
                <a:prstGeom prst="rect">
                  <a:avLst/>
                </a:prstGeom>
                <a:blipFill>
                  <a:blip r:embed="rId4"/>
                  <a:stretch>
                    <a:fillRect l="-7143" t="-13542" r="-3429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9214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8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2000">
                                          <p:cBhvr additive="base">
                                            <p:cTn id="7" dur="1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2000">
                                          <p:cBhvr additive="base">
                                            <p:cTn id="8" dur="1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2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22" dur="2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27" dur="2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2" dur="2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7" dur="2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42" dur="2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47" dur="2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" presetClass="entr" presetSubtype="2" fill="hold" nodeType="clickEffect" p14:presetBounceEnd="8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2000">
                                          <p:cBhvr additive="base">
                                            <p:cTn id="52" dur="1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2000">
                                          <p:cBhvr additive="base">
                                            <p:cTn id="53" dur="1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8" dur="10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19" grpId="0" animBg="1"/>
          <p:bldP spid="20" grpId="0"/>
          <p:bldP spid="22" grpId="0" animBg="1"/>
          <p:bldP spid="29" grpId="0" animBg="1"/>
          <p:bldP spid="36" grpId="0" animBg="1"/>
          <p:bldP spid="43" grpId="0" animBg="1"/>
          <p:bldP spid="50" grpId="0" animBg="1"/>
          <p:bldP spid="5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2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22" dur="2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27" dur="2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2" dur="2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7" dur="2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42" dur="2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47" dur="2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1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1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8" dur="10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19" grpId="0" animBg="1"/>
          <p:bldP spid="20" grpId="0"/>
          <p:bldP spid="22" grpId="0" animBg="1"/>
          <p:bldP spid="29" grpId="0" animBg="1"/>
          <p:bldP spid="36" grpId="0" animBg="1"/>
          <p:bldP spid="43" grpId="0" animBg="1"/>
          <p:bldP spid="50" grpId="0" animBg="1"/>
          <p:bldP spid="59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ẠM DUYÊN 2 - 9Slide.vn">
            <a:extLst>
              <a:ext uri="{FF2B5EF4-FFF2-40B4-BE49-F238E27FC236}">
                <a16:creationId xmlns:a16="http://schemas.microsoft.com/office/drawing/2014/main" id="{0D098841-FB8B-4CE3-AF76-639EE39055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0" y="-21690"/>
            <a:ext cx="1828800" cy="914400"/>
          </a:xfrm>
          <a:prstGeom prst="rect">
            <a:avLst/>
          </a:prstGeom>
        </p:spPr>
      </p:pic>
      <p:sp>
        <p:nvSpPr>
          <p:cNvPr id="4" name="PHẠM DUYÊN 3 - 9Slide.vn 2 - 9Slide.vn">
            <a:extLst>
              <a:ext uri="{FF2B5EF4-FFF2-40B4-BE49-F238E27FC236}">
                <a16:creationId xmlns:a16="http://schemas.microsoft.com/office/drawing/2014/main" id="{BC819B49-4E4B-402F-ADA9-CC1FC9EF2F34}"/>
              </a:ext>
            </a:extLst>
          </p:cNvPr>
          <p:cNvSpPr txBox="1"/>
          <p:nvPr/>
        </p:nvSpPr>
        <p:spPr>
          <a:xfrm>
            <a:off x="4302125" y="27787"/>
            <a:ext cx="3587750" cy="74821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16000"/>
              </a:lnSpc>
            </a:pPr>
            <a:r>
              <a:rPr lang="en-US" sz="4000" spc="-180">
                <a:ln w="0" cap="rnd">
                  <a:noFill/>
                </a:ln>
                <a:solidFill>
                  <a:schemeClr val="accent5">
                    <a:lumMod val="75000"/>
                  </a:schemeClr>
                </a:solidFill>
                <a:latin typeface="+mj-lt"/>
                <a:ea typeface="#9Slide02 Tieu de dai" panose="02000000000000000000" pitchFamily="2" charset="0"/>
              </a:rPr>
              <a:t>Bảng chia 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896560-A2C6-4A58-B8EB-03D5403BD55E}"/>
              </a:ext>
            </a:extLst>
          </p:cNvPr>
          <p:cNvSpPr txBox="1"/>
          <p:nvPr/>
        </p:nvSpPr>
        <p:spPr>
          <a:xfrm>
            <a:off x="2732741" y="1843469"/>
            <a:ext cx="596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a)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9B5CD92-B00F-4EB0-A0DA-C6C413BA8BEE}"/>
              </a:ext>
            </a:extLst>
          </p:cNvPr>
          <p:cNvSpPr/>
          <p:nvPr/>
        </p:nvSpPr>
        <p:spPr>
          <a:xfrm>
            <a:off x="3871913" y="1066800"/>
            <a:ext cx="4448175" cy="2438400"/>
          </a:xfrm>
          <a:prstGeom prst="roundRect">
            <a:avLst>
              <a:gd name="adj" fmla="val 9723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DAEE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3FC9CA-88FD-493A-A44D-97B264474ABE}"/>
              </a:ext>
            </a:extLst>
          </p:cNvPr>
          <p:cNvSpPr/>
          <p:nvPr/>
        </p:nvSpPr>
        <p:spPr>
          <a:xfrm>
            <a:off x="4724839" y="1389391"/>
            <a:ext cx="685800" cy="685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B79F190-782B-48FE-B9AB-6326D8AECFAF}"/>
              </a:ext>
            </a:extLst>
          </p:cNvPr>
          <p:cNvGrpSpPr/>
          <p:nvPr/>
        </p:nvGrpSpPr>
        <p:grpSpPr>
          <a:xfrm>
            <a:off x="4814873" y="1455351"/>
            <a:ext cx="509804" cy="546710"/>
            <a:chOff x="2274434" y="2809160"/>
            <a:chExt cx="509804" cy="54671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22910F9-F7CF-4B8B-BB55-62CB4F599941}"/>
                </a:ext>
              </a:extLst>
            </p:cNvPr>
            <p:cNvSpPr/>
            <p:nvPr/>
          </p:nvSpPr>
          <p:spPr>
            <a:xfrm>
              <a:off x="2625646" y="3197278"/>
              <a:ext cx="158592" cy="15859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E10DB3-C177-4CFB-B9BE-D2EC049740E2}"/>
                </a:ext>
              </a:extLst>
            </p:cNvPr>
            <p:cNvSpPr/>
            <p:nvPr/>
          </p:nvSpPr>
          <p:spPr>
            <a:xfrm>
              <a:off x="2625646" y="2809160"/>
              <a:ext cx="158592" cy="15859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1A69AB2-768A-4588-859E-D08F4AEBF90D}"/>
                </a:ext>
              </a:extLst>
            </p:cNvPr>
            <p:cNvSpPr/>
            <p:nvPr/>
          </p:nvSpPr>
          <p:spPr>
            <a:xfrm>
              <a:off x="2274434" y="3197278"/>
              <a:ext cx="158592" cy="15859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B8FCEA2-4C67-45A1-9427-61CBDBEFC543}"/>
                </a:ext>
              </a:extLst>
            </p:cNvPr>
            <p:cNvSpPr/>
            <p:nvPr/>
          </p:nvSpPr>
          <p:spPr>
            <a:xfrm>
              <a:off x="2274434" y="2809160"/>
              <a:ext cx="158592" cy="15859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4F31601D-6C49-4FEF-9332-DFF3F9E632BE}"/>
              </a:ext>
            </a:extLst>
          </p:cNvPr>
          <p:cNvSpPr/>
          <p:nvPr/>
        </p:nvSpPr>
        <p:spPr>
          <a:xfrm>
            <a:off x="5779928" y="1389391"/>
            <a:ext cx="685800" cy="685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981489C-35B9-4416-A05F-E3F8A30F1D94}"/>
              </a:ext>
            </a:extLst>
          </p:cNvPr>
          <p:cNvGrpSpPr/>
          <p:nvPr/>
        </p:nvGrpSpPr>
        <p:grpSpPr>
          <a:xfrm>
            <a:off x="5869962" y="1455351"/>
            <a:ext cx="509804" cy="546710"/>
            <a:chOff x="2274434" y="2809160"/>
            <a:chExt cx="509804" cy="54671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892C5C3-6D04-413C-A6D6-D589A870156C}"/>
                </a:ext>
              </a:extLst>
            </p:cNvPr>
            <p:cNvSpPr/>
            <p:nvPr/>
          </p:nvSpPr>
          <p:spPr>
            <a:xfrm>
              <a:off x="2625646" y="3197278"/>
              <a:ext cx="158592" cy="15859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CD31334-53B2-46A6-8C4D-E29E27600174}"/>
                </a:ext>
              </a:extLst>
            </p:cNvPr>
            <p:cNvSpPr/>
            <p:nvPr/>
          </p:nvSpPr>
          <p:spPr>
            <a:xfrm>
              <a:off x="2625646" y="2809160"/>
              <a:ext cx="158592" cy="15859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1707973-1CFB-4773-8746-98FD51593963}"/>
                </a:ext>
              </a:extLst>
            </p:cNvPr>
            <p:cNvSpPr/>
            <p:nvPr/>
          </p:nvSpPr>
          <p:spPr>
            <a:xfrm>
              <a:off x="2274434" y="3197278"/>
              <a:ext cx="158592" cy="15859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78D79F8-F557-46C8-859B-D3574A818501}"/>
                </a:ext>
              </a:extLst>
            </p:cNvPr>
            <p:cNvSpPr/>
            <p:nvPr/>
          </p:nvSpPr>
          <p:spPr>
            <a:xfrm>
              <a:off x="2274434" y="2809160"/>
              <a:ext cx="158592" cy="15859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928CB044-8A3F-4DA2-86B1-5D4A47780D8F}"/>
              </a:ext>
            </a:extLst>
          </p:cNvPr>
          <p:cNvSpPr/>
          <p:nvPr/>
        </p:nvSpPr>
        <p:spPr>
          <a:xfrm>
            <a:off x="6858000" y="1389391"/>
            <a:ext cx="685800" cy="685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450D287-D2A1-4500-845E-340199A821D5}"/>
              </a:ext>
            </a:extLst>
          </p:cNvPr>
          <p:cNvGrpSpPr/>
          <p:nvPr/>
        </p:nvGrpSpPr>
        <p:grpSpPr>
          <a:xfrm>
            <a:off x="6948034" y="1455351"/>
            <a:ext cx="509804" cy="546710"/>
            <a:chOff x="2274434" y="2809160"/>
            <a:chExt cx="509804" cy="54671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9D709FF-6586-45B7-8A3D-C6A0C8E62F48}"/>
                </a:ext>
              </a:extLst>
            </p:cNvPr>
            <p:cNvSpPr/>
            <p:nvPr/>
          </p:nvSpPr>
          <p:spPr>
            <a:xfrm>
              <a:off x="2625646" y="3197278"/>
              <a:ext cx="158592" cy="15859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0A844F7-A4C9-4F1E-814D-5CF73FF6D7CC}"/>
                </a:ext>
              </a:extLst>
            </p:cNvPr>
            <p:cNvSpPr/>
            <p:nvPr/>
          </p:nvSpPr>
          <p:spPr>
            <a:xfrm>
              <a:off x="2625646" y="2809160"/>
              <a:ext cx="158592" cy="15859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B3EDE5D-7A1B-4A4E-93F0-0E4F2A686722}"/>
                </a:ext>
              </a:extLst>
            </p:cNvPr>
            <p:cNvSpPr/>
            <p:nvPr/>
          </p:nvSpPr>
          <p:spPr>
            <a:xfrm>
              <a:off x="2274434" y="3197278"/>
              <a:ext cx="158592" cy="15859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0F24634-17FA-4512-810E-728409AACA83}"/>
                </a:ext>
              </a:extLst>
            </p:cNvPr>
            <p:cNvSpPr/>
            <p:nvPr/>
          </p:nvSpPr>
          <p:spPr>
            <a:xfrm>
              <a:off x="2274434" y="2809160"/>
              <a:ext cx="158592" cy="15859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C1B0DD2C-2669-4B43-9CE5-40668045D81B}"/>
              </a:ext>
            </a:extLst>
          </p:cNvPr>
          <p:cNvSpPr/>
          <p:nvPr/>
        </p:nvSpPr>
        <p:spPr>
          <a:xfrm>
            <a:off x="4724839" y="2454432"/>
            <a:ext cx="685800" cy="685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F459196-2A76-480F-9FC2-77FAE6D9DA91}"/>
              </a:ext>
            </a:extLst>
          </p:cNvPr>
          <p:cNvGrpSpPr/>
          <p:nvPr/>
        </p:nvGrpSpPr>
        <p:grpSpPr>
          <a:xfrm>
            <a:off x="4814873" y="2520392"/>
            <a:ext cx="509804" cy="546710"/>
            <a:chOff x="2274434" y="2809160"/>
            <a:chExt cx="509804" cy="54671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D0AE28F-F838-4BEC-986A-0D5588F17B32}"/>
                </a:ext>
              </a:extLst>
            </p:cNvPr>
            <p:cNvSpPr/>
            <p:nvPr/>
          </p:nvSpPr>
          <p:spPr>
            <a:xfrm>
              <a:off x="2625646" y="3197278"/>
              <a:ext cx="158592" cy="15859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D7E93F7-6CF6-4C4A-B2A2-5908BFB1E98D}"/>
                </a:ext>
              </a:extLst>
            </p:cNvPr>
            <p:cNvSpPr/>
            <p:nvPr/>
          </p:nvSpPr>
          <p:spPr>
            <a:xfrm>
              <a:off x="2625646" y="2809160"/>
              <a:ext cx="158592" cy="15859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BDD2B49-2EBF-48EB-9A9B-C33B2FAD9A20}"/>
                </a:ext>
              </a:extLst>
            </p:cNvPr>
            <p:cNvSpPr/>
            <p:nvPr/>
          </p:nvSpPr>
          <p:spPr>
            <a:xfrm>
              <a:off x="2274434" y="3197278"/>
              <a:ext cx="158592" cy="15859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A7136BA-3829-44E7-813C-73F6FB6B0CE2}"/>
                </a:ext>
              </a:extLst>
            </p:cNvPr>
            <p:cNvSpPr/>
            <p:nvPr/>
          </p:nvSpPr>
          <p:spPr>
            <a:xfrm>
              <a:off x="2274434" y="2809160"/>
              <a:ext cx="158592" cy="15859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C523FF01-E2C8-42B1-8E90-2D6829AE61C9}"/>
              </a:ext>
            </a:extLst>
          </p:cNvPr>
          <p:cNvSpPr/>
          <p:nvPr/>
        </p:nvSpPr>
        <p:spPr>
          <a:xfrm>
            <a:off x="5779928" y="2454432"/>
            <a:ext cx="685800" cy="685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497D194-0B1F-4AD9-85D3-A829BBAA96AE}"/>
              </a:ext>
            </a:extLst>
          </p:cNvPr>
          <p:cNvGrpSpPr/>
          <p:nvPr/>
        </p:nvGrpSpPr>
        <p:grpSpPr>
          <a:xfrm>
            <a:off x="5869962" y="2520392"/>
            <a:ext cx="509804" cy="546710"/>
            <a:chOff x="2274434" y="2809160"/>
            <a:chExt cx="509804" cy="546710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9FC01B27-F828-4CD2-B1FD-343FF77BAD12}"/>
                </a:ext>
              </a:extLst>
            </p:cNvPr>
            <p:cNvSpPr/>
            <p:nvPr/>
          </p:nvSpPr>
          <p:spPr>
            <a:xfrm>
              <a:off x="2625646" y="3197278"/>
              <a:ext cx="158592" cy="15859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F81CD47B-E594-4F80-B0C3-262EC07414C4}"/>
                </a:ext>
              </a:extLst>
            </p:cNvPr>
            <p:cNvSpPr/>
            <p:nvPr/>
          </p:nvSpPr>
          <p:spPr>
            <a:xfrm>
              <a:off x="2625646" y="2809160"/>
              <a:ext cx="158592" cy="15859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6D3697D-FF6D-4525-A433-B409415FCCA6}"/>
                </a:ext>
              </a:extLst>
            </p:cNvPr>
            <p:cNvSpPr/>
            <p:nvPr/>
          </p:nvSpPr>
          <p:spPr>
            <a:xfrm>
              <a:off x="2274434" y="3197278"/>
              <a:ext cx="158592" cy="15859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56F02A55-ED08-4144-AAAE-B17DD08EF686}"/>
                </a:ext>
              </a:extLst>
            </p:cNvPr>
            <p:cNvSpPr/>
            <p:nvPr/>
          </p:nvSpPr>
          <p:spPr>
            <a:xfrm>
              <a:off x="2274434" y="2809160"/>
              <a:ext cx="158592" cy="15859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8043DEE5-B1B7-4F32-BEA8-E5F6F83D80D2}"/>
              </a:ext>
            </a:extLst>
          </p:cNvPr>
          <p:cNvSpPr/>
          <p:nvPr/>
        </p:nvSpPr>
        <p:spPr>
          <a:xfrm>
            <a:off x="6858000" y="2454432"/>
            <a:ext cx="685800" cy="685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9CA894B-2745-4C9A-8191-17AD8208B344}"/>
              </a:ext>
            </a:extLst>
          </p:cNvPr>
          <p:cNvGrpSpPr/>
          <p:nvPr/>
        </p:nvGrpSpPr>
        <p:grpSpPr>
          <a:xfrm>
            <a:off x="6948034" y="2520392"/>
            <a:ext cx="509804" cy="546710"/>
            <a:chOff x="2274434" y="2809160"/>
            <a:chExt cx="509804" cy="546710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BB75441C-1EF9-4B12-9453-BC5F5DC0250F}"/>
                </a:ext>
              </a:extLst>
            </p:cNvPr>
            <p:cNvSpPr/>
            <p:nvPr/>
          </p:nvSpPr>
          <p:spPr>
            <a:xfrm>
              <a:off x="2625646" y="3197278"/>
              <a:ext cx="158592" cy="15859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1FBCD37-5623-49E6-99DF-A42A58094351}"/>
                </a:ext>
              </a:extLst>
            </p:cNvPr>
            <p:cNvSpPr/>
            <p:nvPr/>
          </p:nvSpPr>
          <p:spPr>
            <a:xfrm>
              <a:off x="2625646" y="2809160"/>
              <a:ext cx="158592" cy="15859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2FC04720-3500-46A6-BF8A-B870269CCE25}"/>
                </a:ext>
              </a:extLst>
            </p:cNvPr>
            <p:cNvSpPr/>
            <p:nvPr/>
          </p:nvSpPr>
          <p:spPr>
            <a:xfrm>
              <a:off x="2274434" y="3197278"/>
              <a:ext cx="158592" cy="15859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158B6FD-7427-4124-914A-E304BE3C7DFA}"/>
                </a:ext>
              </a:extLst>
            </p:cNvPr>
            <p:cNvSpPr/>
            <p:nvPr/>
          </p:nvSpPr>
          <p:spPr>
            <a:xfrm>
              <a:off x="2274434" y="2809160"/>
              <a:ext cx="158592" cy="15859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D371307-47F0-46D2-8A2D-5A66515BB8A3}"/>
              </a:ext>
            </a:extLst>
          </p:cNvPr>
          <p:cNvGrpSpPr/>
          <p:nvPr/>
        </p:nvGrpSpPr>
        <p:grpSpPr>
          <a:xfrm>
            <a:off x="2954728" y="4648200"/>
            <a:ext cx="2455472" cy="598104"/>
            <a:chOff x="4726090" y="4684929"/>
            <a:chExt cx="2675686" cy="598104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048FBAF2-86CA-4DD5-92F2-8954ED870141}"/>
                </a:ext>
              </a:extLst>
            </p:cNvPr>
            <p:cNvSpPr/>
            <p:nvPr/>
          </p:nvSpPr>
          <p:spPr>
            <a:xfrm>
              <a:off x="4726090" y="4684929"/>
              <a:ext cx="2675686" cy="598104"/>
            </a:xfrm>
            <a:prstGeom prst="roundRect">
              <a:avLst>
                <a:gd name="adj" fmla="val 47917"/>
              </a:avLst>
            </a:prstGeom>
            <a:solidFill>
              <a:srgbClr val="FBB0C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2C7AF0DE-7F72-42D4-8B97-6D6ADBD70C44}"/>
                    </a:ext>
                  </a:extLst>
                </p:cNvPr>
                <p:cNvSpPr txBox="1"/>
                <p:nvPr/>
              </p:nvSpPr>
              <p:spPr>
                <a:xfrm>
                  <a:off x="4986249" y="4691594"/>
                  <a:ext cx="2322113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/>
                    <a:t>4</a:t>
                  </a:r>
                  <a:r>
                    <a:rPr lang="en-US" sz="32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3200" b="1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US" sz="32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cs typeface="Arial" panose="020B0604020202020204" pitchFamily="34" charset="0"/>
                    </a:rPr>
                    <a:t> 6 = 24</a:t>
                  </a:r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2C7AF0DE-7F72-42D4-8B97-6D6ADBD70C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86249" y="4691594"/>
                  <a:ext cx="2322113" cy="584775"/>
                </a:xfrm>
                <a:prstGeom prst="rect">
                  <a:avLst/>
                </a:prstGeom>
                <a:blipFill>
                  <a:blip r:embed="rId3"/>
                  <a:stretch>
                    <a:fillRect l="-7450" t="-13542" r="-3438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E462F05-3E3F-4993-9ED5-6E586722CEBF}"/>
              </a:ext>
            </a:extLst>
          </p:cNvPr>
          <p:cNvGrpSpPr/>
          <p:nvPr/>
        </p:nvGrpSpPr>
        <p:grpSpPr>
          <a:xfrm>
            <a:off x="6734437" y="4648200"/>
            <a:ext cx="2485763" cy="598104"/>
            <a:chOff x="4726090" y="4684929"/>
            <a:chExt cx="2485763" cy="598104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0A9D5B38-EF46-4596-AFF3-6136E5BB8800}"/>
                </a:ext>
              </a:extLst>
            </p:cNvPr>
            <p:cNvSpPr/>
            <p:nvPr/>
          </p:nvSpPr>
          <p:spPr>
            <a:xfrm>
              <a:off x="4726090" y="4684929"/>
              <a:ext cx="2485763" cy="598104"/>
            </a:xfrm>
            <a:prstGeom prst="roundRect">
              <a:avLst>
                <a:gd name="adj" fmla="val 47917"/>
              </a:avLst>
            </a:prstGeom>
            <a:solidFill>
              <a:schemeClr val="bg1"/>
            </a:solidFill>
            <a:ln w="28575">
              <a:solidFill>
                <a:schemeClr val="accent6">
                  <a:lumMod val="60000"/>
                  <a:lumOff val="40000"/>
                </a:schemeClr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538DAD1-4DFD-4D5B-AD1D-831877142110}"/>
                </a:ext>
              </a:extLst>
            </p:cNvPr>
            <p:cNvSpPr txBox="1"/>
            <p:nvPr/>
          </p:nvSpPr>
          <p:spPr>
            <a:xfrm>
              <a:off x="5030628" y="4691594"/>
              <a:ext cx="20645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24 : 4 = </a:t>
              </a:r>
              <a:r>
                <a:rPr lang="en-US" sz="3200">
                  <a:solidFill>
                    <a:srgbClr val="C00000"/>
                  </a:solidFill>
                </a:rPr>
                <a:t>?</a:t>
              </a:r>
              <a:endParaRPr lang="en-US" sz="3200">
                <a:solidFill>
                  <a:srgbClr val="C00000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49" name="PHẠM DUYÊN 71 - 9Slide.vn">
            <a:extLst>
              <a:ext uri="{FF2B5EF4-FFF2-40B4-BE49-F238E27FC236}">
                <a16:creationId xmlns:a16="http://schemas.microsoft.com/office/drawing/2014/main" id="{5D0F121C-7027-4462-B603-9EE059B495F0}"/>
              </a:ext>
            </a:extLst>
          </p:cNvPr>
          <p:cNvSpPr/>
          <p:nvPr/>
        </p:nvSpPr>
        <p:spPr>
          <a:xfrm>
            <a:off x="8486775" y="4648200"/>
            <a:ext cx="417889" cy="592130"/>
          </a:xfrm>
          <a:prstGeom prst="roundRect">
            <a:avLst/>
          </a:prstGeom>
          <a:solidFill>
            <a:srgbClr val="FFFFFF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6</a:t>
            </a:r>
          </a:p>
        </p:txBody>
      </p:sp>
      <p:sp>
        <p:nvSpPr>
          <p:cNvPr id="50" name="_5">
            <a:extLst>
              <a:ext uri="{FF2B5EF4-FFF2-40B4-BE49-F238E27FC236}">
                <a16:creationId xmlns:a16="http://schemas.microsoft.com/office/drawing/2014/main" id="{92C32B0F-221E-40C3-AD19-63AF96863AD3}"/>
              </a:ext>
            </a:extLst>
          </p:cNvPr>
          <p:cNvSpPr/>
          <p:nvPr/>
        </p:nvSpPr>
        <p:spPr>
          <a:xfrm flipV="1">
            <a:off x="5795554" y="4855536"/>
            <a:ext cx="600892" cy="249864"/>
          </a:xfrm>
          <a:custGeom>
            <a:avLst/>
            <a:gdLst>
              <a:gd name="connsiteX0" fmla="*/ 0 w 2232436"/>
              <a:gd name="connsiteY0" fmla="*/ 227029 h 1105786"/>
              <a:gd name="connsiteX1" fmla="*/ 1531279 w 2232436"/>
              <a:gd name="connsiteY1" fmla="*/ 227029 h 1105786"/>
              <a:gd name="connsiteX2" fmla="*/ 1531279 w 2232436"/>
              <a:gd name="connsiteY2" fmla="*/ 0 h 1105786"/>
              <a:gd name="connsiteX3" fmla="*/ 2232436 w 2232436"/>
              <a:gd name="connsiteY3" fmla="*/ 552893 h 1105786"/>
              <a:gd name="connsiteX4" fmla="*/ 1531279 w 2232436"/>
              <a:gd name="connsiteY4" fmla="*/ 1105786 h 1105786"/>
              <a:gd name="connsiteX5" fmla="*/ 1531279 w 2232436"/>
              <a:gd name="connsiteY5" fmla="*/ 878757 h 1105786"/>
              <a:gd name="connsiteX6" fmla="*/ 0 w 2232436"/>
              <a:gd name="connsiteY6" fmla="*/ 878757 h 1105786"/>
              <a:gd name="connsiteX7" fmla="*/ 0 w 2232436"/>
              <a:gd name="connsiteY7" fmla="*/ 227029 h 1105786"/>
              <a:gd name="connsiteX0-1" fmla="*/ 0 w 2232436"/>
              <a:gd name="connsiteY0-2" fmla="*/ 227029 h 1105786"/>
              <a:gd name="connsiteX1-3" fmla="*/ 1531279 w 2232436"/>
              <a:gd name="connsiteY1-4" fmla="*/ 227029 h 1105786"/>
              <a:gd name="connsiteX2-5" fmla="*/ 1531279 w 2232436"/>
              <a:gd name="connsiteY2-6" fmla="*/ 0 h 1105786"/>
              <a:gd name="connsiteX3-7" fmla="*/ 2232436 w 2232436"/>
              <a:gd name="connsiteY3-8" fmla="*/ 552893 h 1105786"/>
              <a:gd name="connsiteX4-9" fmla="*/ 1531279 w 2232436"/>
              <a:gd name="connsiteY4-10" fmla="*/ 1105786 h 1105786"/>
              <a:gd name="connsiteX5-11" fmla="*/ 1531279 w 2232436"/>
              <a:gd name="connsiteY5-12" fmla="*/ 878757 h 1105786"/>
              <a:gd name="connsiteX6-13" fmla="*/ 0 w 2232436"/>
              <a:gd name="connsiteY6-14" fmla="*/ 878757 h 1105786"/>
              <a:gd name="connsiteX7-15" fmla="*/ 0 w 2232436"/>
              <a:gd name="connsiteY7-16" fmla="*/ 227029 h 1105786"/>
              <a:gd name="connsiteX0-17" fmla="*/ 0 w 2232436"/>
              <a:gd name="connsiteY0-18" fmla="*/ 227029 h 1105786"/>
              <a:gd name="connsiteX1-19" fmla="*/ 1531279 w 2232436"/>
              <a:gd name="connsiteY1-20" fmla="*/ 227029 h 1105786"/>
              <a:gd name="connsiteX2-21" fmla="*/ 1531279 w 2232436"/>
              <a:gd name="connsiteY2-22" fmla="*/ 0 h 1105786"/>
              <a:gd name="connsiteX3-23" fmla="*/ 2232436 w 2232436"/>
              <a:gd name="connsiteY3-24" fmla="*/ 552893 h 1105786"/>
              <a:gd name="connsiteX4-25" fmla="*/ 1531279 w 2232436"/>
              <a:gd name="connsiteY4-26" fmla="*/ 1105786 h 1105786"/>
              <a:gd name="connsiteX5-27" fmla="*/ 1531279 w 2232436"/>
              <a:gd name="connsiteY5-28" fmla="*/ 878757 h 1105786"/>
              <a:gd name="connsiteX6-29" fmla="*/ 0 w 2232436"/>
              <a:gd name="connsiteY6-30" fmla="*/ 878757 h 1105786"/>
              <a:gd name="connsiteX7-31" fmla="*/ 0 w 2232436"/>
              <a:gd name="connsiteY7-32" fmla="*/ 227029 h 1105786"/>
              <a:gd name="connsiteX0-33" fmla="*/ 0 w 2232436"/>
              <a:gd name="connsiteY0-34" fmla="*/ 227029 h 1105786"/>
              <a:gd name="connsiteX1-35" fmla="*/ 1531279 w 2232436"/>
              <a:gd name="connsiteY1-36" fmla="*/ 227029 h 1105786"/>
              <a:gd name="connsiteX2-37" fmla="*/ 1531279 w 2232436"/>
              <a:gd name="connsiteY2-38" fmla="*/ 0 h 1105786"/>
              <a:gd name="connsiteX3-39" fmla="*/ 2232436 w 2232436"/>
              <a:gd name="connsiteY3-40" fmla="*/ 552893 h 1105786"/>
              <a:gd name="connsiteX4-41" fmla="*/ 1531279 w 2232436"/>
              <a:gd name="connsiteY4-42" fmla="*/ 1105786 h 1105786"/>
              <a:gd name="connsiteX5-43" fmla="*/ 1531279 w 2232436"/>
              <a:gd name="connsiteY5-44" fmla="*/ 878757 h 1105786"/>
              <a:gd name="connsiteX6-45" fmla="*/ 0 w 2232436"/>
              <a:gd name="connsiteY6-46" fmla="*/ 878757 h 1105786"/>
              <a:gd name="connsiteX7-47" fmla="*/ 0 w 2232436"/>
              <a:gd name="connsiteY7-48" fmla="*/ 227029 h 1105786"/>
              <a:gd name="connsiteX0-49" fmla="*/ 0 w 2232436"/>
              <a:gd name="connsiteY0-50" fmla="*/ 227029 h 1105786"/>
              <a:gd name="connsiteX1-51" fmla="*/ 1531279 w 2232436"/>
              <a:gd name="connsiteY1-52" fmla="*/ 227029 h 1105786"/>
              <a:gd name="connsiteX2-53" fmla="*/ 1531279 w 2232436"/>
              <a:gd name="connsiteY2-54" fmla="*/ 0 h 1105786"/>
              <a:gd name="connsiteX3-55" fmla="*/ 2232436 w 2232436"/>
              <a:gd name="connsiteY3-56" fmla="*/ 552893 h 1105786"/>
              <a:gd name="connsiteX4-57" fmla="*/ 1531279 w 2232436"/>
              <a:gd name="connsiteY4-58" fmla="*/ 1105786 h 1105786"/>
              <a:gd name="connsiteX5-59" fmla="*/ 1531279 w 2232436"/>
              <a:gd name="connsiteY5-60" fmla="*/ 878757 h 1105786"/>
              <a:gd name="connsiteX6-61" fmla="*/ 0 w 2232436"/>
              <a:gd name="connsiteY6-62" fmla="*/ 878757 h 1105786"/>
              <a:gd name="connsiteX7-63" fmla="*/ 0 w 2232436"/>
              <a:gd name="connsiteY7-64" fmla="*/ 227029 h 1105786"/>
              <a:gd name="connsiteX0-65" fmla="*/ 42530 w 2274966"/>
              <a:gd name="connsiteY0-66" fmla="*/ 227029 h 1105786"/>
              <a:gd name="connsiteX1-67" fmla="*/ 1573809 w 2274966"/>
              <a:gd name="connsiteY1-68" fmla="*/ 227029 h 1105786"/>
              <a:gd name="connsiteX2-69" fmla="*/ 1573809 w 2274966"/>
              <a:gd name="connsiteY2-70" fmla="*/ 0 h 1105786"/>
              <a:gd name="connsiteX3-71" fmla="*/ 2274966 w 2274966"/>
              <a:gd name="connsiteY3-72" fmla="*/ 552893 h 1105786"/>
              <a:gd name="connsiteX4-73" fmla="*/ 1573809 w 2274966"/>
              <a:gd name="connsiteY4-74" fmla="*/ 1105786 h 1105786"/>
              <a:gd name="connsiteX5-75" fmla="*/ 1573809 w 2274966"/>
              <a:gd name="connsiteY5-76" fmla="*/ 878757 h 1105786"/>
              <a:gd name="connsiteX6-77" fmla="*/ 42530 w 2274966"/>
              <a:gd name="connsiteY6-78" fmla="*/ 878757 h 1105786"/>
              <a:gd name="connsiteX7-79" fmla="*/ 42530 w 2274966"/>
              <a:gd name="connsiteY7-80" fmla="*/ 227029 h 1105786"/>
              <a:gd name="connsiteX0-81" fmla="*/ 60394 w 2292830"/>
              <a:gd name="connsiteY0-82" fmla="*/ 227029 h 1105786"/>
              <a:gd name="connsiteX1-83" fmla="*/ 1591673 w 2292830"/>
              <a:gd name="connsiteY1-84" fmla="*/ 227029 h 1105786"/>
              <a:gd name="connsiteX2-85" fmla="*/ 1591673 w 2292830"/>
              <a:gd name="connsiteY2-86" fmla="*/ 0 h 1105786"/>
              <a:gd name="connsiteX3-87" fmla="*/ 2292830 w 2292830"/>
              <a:gd name="connsiteY3-88" fmla="*/ 552893 h 1105786"/>
              <a:gd name="connsiteX4-89" fmla="*/ 1591673 w 2292830"/>
              <a:gd name="connsiteY4-90" fmla="*/ 1105786 h 1105786"/>
              <a:gd name="connsiteX5-91" fmla="*/ 1591673 w 2292830"/>
              <a:gd name="connsiteY5-92" fmla="*/ 878757 h 1105786"/>
              <a:gd name="connsiteX6-93" fmla="*/ 60394 w 2292830"/>
              <a:gd name="connsiteY6-94" fmla="*/ 878757 h 1105786"/>
              <a:gd name="connsiteX7-95" fmla="*/ 60394 w 2292830"/>
              <a:gd name="connsiteY7-96" fmla="*/ 227029 h 1105786"/>
              <a:gd name="connsiteX0-97" fmla="*/ 60394 w 2292830"/>
              <a:gd name="connsiteY0-98" fmla="*/ 227029 h 1105786"/>
              <a:gd name="connsiteX1-99" fmla="*/ 1591673 w 2292830"/>
              <a:gd name="connsiteY1-100" fmla="*/ 227029 h 1105786"/>
              <a:gd name="connsiteX2-101" fmla="*/ 1591673 w 2292830"/>
              <a:gd name="connsiteY2-102" fmla="*/ 0 h 1105786"/>
              <a:gd name="connsiteX3-103" fmla="*/ 2292830 w 2292830"/>
              <a:gd name="connsiteY3-104" fmla="*/ 552893 h 1105786"/>
              <a:gd name="connsiteX4-105" fmla="*/ 1591673 w 2292830"/>
              <a:gd name="connsiteY4-106" fmla="*/ 1105786 h 1105786"/>
              <a:gd name="connsiteX5-107" fmla="*/ 1591673 w 2292830"/>
              <a:gd name="connsiteY5-108" fmla="*/ 878757 h 1105786"/>
              <a:gd name="connsiteX6-109" fmla="*/ 60394 w 2292830"/>
              <a:gd name="connsiteY6-110" fmla="*/ 878757 h 1105786"/>
              <a:gd name="connsiteX7-111" fmla="*/ 60394 w 2292830"/>
              <a:gd name="connsiteY7-112" fmla="*/ 227029 h 1105786"/>
              <a:gd name="connsiteX0-113" fmla="*/ 60394 w 2292830"/>
              <a:gd name="connsiteY0-114" fmla="*/ 227029 h 1105786"/>
              <a:gd name="connsiteX1-115" fmla="*/ 1591673 w 2292830"/>
              <a:gd name="connsiteY1-116" fmla="*/ 227029 h 1105786"/>
              <a:gd name="connsiteX2-117" fmla="*/ 1591673 w 2292830"/>
              <a:gd name="connsiteY2-118" fmla="*/ 0 h 1105786"/>
              <a:gd name="connsiteX3-119" fmla="*/ 2292830 w 2292830"/>
              <a:gd name="connsiteY3-120" fmla="*/ 552893 h 1105786"/>
              <a:gd name="connsiteX4-121" fmla="*/ 1591673 w 2292830"/>
              <a:gd name="connsiteY4-122" fmla="*/ 1105786 h 1105786"/>
              <a:gd name="connsiteX5-123" fmla="*/ 1591673 w 2292830"/>
              <a:gd name="connsiteY5-124" fmla="*/ 878757 h 1105786"/>
              <a:gd name="connsiteX6-125" fmla="*/ 60394 w 2292830"/>
              <a:gd name="connsiteY6-126" fmla="*/ 878757 h 1105786"/>
              <a:gd name="connsiteX7-127" fmla="*/ 60394 w 2292830"/>
              <a:gd name="connsiteY7-128" fmla="*/ 227029 h 110578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2292830" h="1105786">
                <a:moveTo>
                  <a:pt x="60394" y="227029"/>
                </a:moveTo>
                <a:cubicBezTo>
                  <a:pt x="592085" y="88806"/>
                  <a:pt x="1006819" y="407782"/>
                  <a:pt x="1591673" y="227029"/>
                </a:cubicBezTo>
                <a:lnTo>
                  <a:pt x="1591673" y="0"/>
                </a:lnTo>
                <a:cubicBezTo>
                  <a:pt x="1867922" y="354419"/>
                  <a:pt x="2059111" y="368595"/>
                  <a:pt x="2292830" y="552893"/>
                </a:cubicBezTo>
                <a:cubicBezTo>
                  <a:pt x="2059111" y="737191"/>
                  <a:pt x="1761597" y="878958"/>
                  <a:pt x="1591673" y="1105786"/>
                </a:cubicBezTo>
                <a:lnTo>
                  <a:pt x="1591673" y="878757"/>
                </a:lnTo>
                <a:cubicBezTo>
                  <a:pt x="1113145" y="666106"/>
                  <a:pt x="538922" y="1038246"/>
                  <a:pt x="60394" y="878757"/>
                </a:cubicBezTo>
                <a:cubicBezTo>
                  <a:pt x="-35299" y="640249"/>
                  <a:pt x="-3402" y="444272"/>
                  <a:pt x="60394" y="22702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#9Slide01 Noi dung ngan" panose="00000600000000000000" pitchFamily="2" charset="0"/>
              <a:ea typeface="思源黑体 Normal" panose="020B0400000000000000" pitchFamily="34" charset="-122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9BDA5EF5-4637-44DF-BE58-2C1E61DC3D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445" y="2646591"/>
            <a:ext cx="1951156" cy="1826082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21896309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bảng nhân 2 4 - 9Slide.vn">
                <a:extLst>
                  <a:ext uri="{FF2B5EF4-FFF2-40B4-BE49-F238E27FC236}">
                    <a16:creationId xmlns:a16="http://schemas.microsoft.com/office/drawing/2014/main" id="{3207B2F3-9B54-4770-9189-90B0D065FC2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16398026"/>
                  </p:ext>
                </p:extLst>
              </p:nvPr>
            </p:nvGraphicFramePr>
            <p:xfrm>
              <a:off x="2245247" y="893819"/>
              <a:ext cx="2958247" cy="57375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8247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498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j-lt"/>
                              <a:ea typeface="#9Slide02 Noi dung dai" panose="02000000000000000000" pitchFamily="2" charset="0"/>
                            </a:rPr>
                            <a:t>Bảng </a:t>
                          </a:r>
                          <a:r>
                            <a:rPr lang="vi-VN" sz="28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j-lt"/>
                              <a:ea typeface="#9Slide02 Noi dung dai" panose="02000000000000000000" pitchFamily="2" charset="0"/>
                            </a:rPr>
                            <a:t>nhân </a:t>
                          </a:r>
                          <a:r>
                            <a:rPr lang="en-US" sz="28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j-lt"/>
                              <a:ea typeface="#9Slide02 Noi dung dai" panose="02000000000000000000" pitchFamily="2" charset="0"/>
                            </a:rPr>
                            <a:t>4</a:t>
                          </a:r>
                          <a:endParaRPr lang="vi-VN" sz="2800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j-lt"/>
                            <a:ea typeface="#9Slide02 Noi dung dai" panose="02000000000000000000" pitchFamily="2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21938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</a:rPr>
                            <a:t>    </a:t>
                          </a:r>
                          <a:r>
                            <a:rPr lang="en-US" sz="2800"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</a:rPr>
                            <a:t>4</a:t>
                          </a:r>
                          <a:r>
                            <a:rPr lang="vi-VN" sz="2800"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</a:rPr>
                            <a:t> 1    </a:t>
                          </a:r>
                          <a:r>
                            <a:rPr lang="vi-VN" sz="2800"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</a:rPr>
                            <a:t>=  </a:t>
                          </a:r>
                          <a:r>
                            <a:rPr lang="en-US" sz="2800">
                              <a:solidFill>
                                <a:srgbClr val="FF0E0E"/>
                              </a:solidFill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</a:rPr>
                            <a:t>4</a:t>
                          </a:r>
                          <a:endParaRPr lang="vi-VN" sz="2800" dirty="0">
                            <a:solidFill>
                              <a:srgbClr val="FF0E0E"/>
                            </a:solidFill>
                            <a:latin typeface="#9Slide02 Noi dung dai" panose="02000000000000000000" pitchFamily="2" charset="0"/>
                            <a:ea typeface="#9Slide02 Noi dung dai" panose="02000000000000000000" pitchFamily="2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219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2    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=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E0E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8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E0E"/>
                            </a:solidFill>
                            <a:effectLst/>
                            <a:uLnTx/>
                            <a:uFillTx/>
                            <a:latin typeface="#9Slide02 Noi dung dai" panose="02000000000000000000" pitchFamily="2" charset="0"/>
                            <a:ea typeface="#9Slide02 Noi dung dai" panose="02000000000000000000" pitchFamily="2" charset="0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219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3    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=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12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#9Slide02 Noi dung dai" panose="02000000000000000000" pitchFamily="2" charset="0"/>
                            <a:ea typeface="#9Slide02 Noi dung dai" panose="02000000000000000000" pitchFamily="2" charset="0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219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4    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=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16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#9Slide02 Noi dung dai" panose="02000000000000000000" pitchFamily="2" charset="0"/>
                            <a:ea typeface="#9Slide02 Noi dung dai" panose="02000000000000000000" pitchFamily="2" charset="0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219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5    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=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20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#9Slide02 Noi dung dai" panose="02000000000000000000" pitchFamily="2" charset="0"/>
                            <a:ea typeface="#9Slide02 Noi dung dai" panose="02000000000000000000" pitchFamily="2" charset="0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219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6    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=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24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#9Slide02 Noi dung dai" panose="02000000000000000000" pitchFamily="2" charset="0"/>
                            <a:ea typeface="#9Slide02 Noi dung dai" panose="02000000000000000000" pitchFamily="2" charset="0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219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7    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=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28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#9Slide02 Noi dung dai" panose="02000000000000000000" pitchFamily="2" charset="0"/>
                            <a:ea typeface="#9Slide02 Noi dung dai" panose="02000000000000000000" pitchFamily="2" charset="0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219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8    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=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32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#9Slide02 Noi dung dai" panose="02000000000000000000" pitchFamily="2" charset="0"/>
                            <a:ea typeface="#9Slide02 Noi dung dai" panose="02000000000000000000" pitchFamily="2" charset="0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219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9    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=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36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#9Slide02 Noi dung dai" panose="02000000000000000000" pitchFamily="2" charset="0"/>
                            <a:ea typeface="#9Slide02 Noi dung dai" panose="02000000000000000000" pitchFamily="2" charset="0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219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10  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=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E0E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40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E0E"/>
                            </a:solidFill>
                            <a:effectLst/>
                            <a:uLnTx/>
                            <a:uFillTx/>
                            <a:latin typeface="#9Slide02 Noi dung dai" panose="02000000000000000000" pitchFamily="2" charset="0"/>
                            <a:ea typeface="#9Slide02 Noi dung dai" panose="02000000000000000000" pitchFamily="2" charset="0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bảng nhân 2 4 - 9Slide.vn">
                <a:extLst>
                  <a:ext uri="{FF2B5EF4-FFF2-40B4-BE49-F238E27FC236}">
                    <a16:creationId xmlns:a16="http://schemas.microsoft.com/office/drawing/2014/main" id="{3207B2F3-9B54-4770-9189-90B0D065FC2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16398026"/>
                  </p:ext>
                </p:extLst>
              </p:nvPr>
            </p:nvGraphicFramePr>
            <p:xfrm>
              <a:off x="2245247" y="893819"/>
              <a:ext cx="2958247" cy="57375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8247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j-lt"/>
                              <a:ea typeface="#9Slide02 Noi dung dai" panose="02000000000000000000" pitchFamily="2" charset="0"/>
                            </a:rPr>
                            <a:t>Bảng </a:t>
                          </a:r>
                          <a:r>
                            <a:rPr lang="vi-VN" sz="28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j-lt"/>
                              <a:ea typeface="#9Slide02 Noi dung dai" panose="02000000000000000000" pitchFamily="2" charset="0"/>
                            </a:rPr>
                            <a:t>nhân </a:t>
                          </a:r>
                          <a:r>
                            <a:rPr lang="en-US" sz="28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j-lt"/>
                              <a:ea typeface="#9Slide02 Noi dung dai" panose="02000000000000000000" pitchFamily="2" charset="0"/>
                            </a:rPr>
                            <a:t>4</a:t>
                          </a:r>
                          <a:endParaRPr lang="vi-VN" sz="2800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j-lt"/>
                            <a:ea typeface="#9Slide02 Noi dung dai" panose="02000000000000000000" pitchFamily="2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219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17" t="-110465" r="-1029" b="-9290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219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17" t="-212941" r="-1029" b="-84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219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17" t="-309302" r="-1029" b="-7302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219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17" t="-409302" r="-1029" b="-6302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219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17" t="-509302" r="-1029" b="-5302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219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17" t="-616471" r="-1029" b="-4364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219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17" t="-708140" r="-1029" b="-3313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219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17" t="-808140" r="-1029" b="-2313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219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17" t="-918824" r="-1029" b="-1341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219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17" t="-1006977" r="-1029" b="-325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3" name="PHẠM DUYÊN 2 - 9Slide.vn">
            <a:extLst>
              <a:ext uri="{FF2B5EF4-FFF2-40B4-BE49-F238E27FC236}">
                <a16:creationId xmlns:a16="http://schemas.microsoft.com/office/drawing/2014/main" id="{1192B992-C1DB-4FB3-80C7-251540C137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0" y="-21690"/>
            <a:ext cx="1828800" cy="914400"/>
          </a:xfrm>
          <a:prstGeom prst="rect">
            <a:avLst/>
          </a:prstGeom>
        </p:spPr>
      </p:pic>
      <p:sp>
        <p:nvSpPr>
          <p:cNvPr id="5" name="PHẠM DUYÊN 3 1 - 9Slide.vn">
            <a:extLst>
              <a:ext uri="{FF2B5EF4-FFF2-40B4-BE49-F238E27FC236}">
                <a16:creationId xmlns:a16="http://schemas.microsoft.com/office/drawing/2014/main" id="{D4FA6BE3-4741-488A-BD2B-379287A8C9E4}"/>
              </a:ext>
            </a:extLst>
          </p:cNvPr>
          <p:cNvSpPr txBox="1"/>
          <p:nvPr/>
        </p:nvSpPr>
        <p:spPr>
          <a:xfrm>
            <a:off x="2057400" y="226641"/>
            <a:ext cx="8305799" cy="66606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2000"/>
              </a:lnSpc>
            </a:pPr>
            <a:r>
              <a:rPr lang="en-US" sz="3600" spc="-200">
                <a:solidFill>
                  <a:schemeClr val="tx1">
                    <a:lumMod val="85000"/>
                    <a:lumOff val="15000"/>
                  </a:schemeClr>
                </a:solidFill>
              </a:rPr>
              <a:t>b) Từ bảng nhân 4, hoàn thành bảng chia 4.</a:t>
            </a:r>
          </a:p>
        </p:txBody>
      </p:sp>
      <p:sp>
        <p:nvSpPr>
          <p:cNvPr id="6" name="_5">
            <a:extLst>
              <a:ext uri="{FF2B5EF4-FFF2-40B4-BE49-F238E27FC236}">
                <a16:creationId xmlns:a16="http://schemas.microsoft.com/office/drawing/2014/main" id="{A674F0FD-0A99-4525-989F-82668C39E232}"/>
              </a:ext>
            </a:extLst>
          </p:cNvPr>
          <p:cNvSpPr/>
          <p:nvPr/>
        </p:nvSpPr>
        <p:spPr>
          <a:xfrm flipV="1">
            <a:off x="5623447" y="3308800"/>
            <a:ext cx="1066800" cy="443600"/>
          </a:xfrm>
          <a:custGeom>
            <a:avLst/>
            <a:gdLst>
              <a:gd name="connsiteX0" fmla="*/ 0 w 2232436"/>
              <a:gd name="connsiteY0" fmla="*/ 227029 h 1105786"/>
              <a:gd name="connsiteX1" fmla="*/ 1531279 w 2232436"/>
              <a:gd name="connsiteY1" fmla="*/ 227029 h 1105786"/>
              <a:gd name="connsiteX2" fmla="*/ 1531279 w 2232436"/>
              <a:gd name="connsiteY2" fmla="*/ 0 h 1105786"/>
              <a:gd name="connsiteX3" fmla="*/ 2232436 w 2232436"/>
              <a:gd name="connsiteY3" fmla="*/ 552893 h 1105786"/>
              <a:gd name="connsiteX4" fmla="*/ 1531279 w 2232436"/>
              <a:gd name="connsiteY4" fmla="*/ 1105786 h 1105786"/>
              <a:gd name="connsiteX5" fmla="*/ 1531279 w 2232436"/>
              <a:gd name="connsiteY5" fmla="*/ 878757 h 1105786"/>
              <a:gd name="connsiteX6" fmla="*/ 0 w 2232436"/>
              <a:gd name="connsiteY6" fmla="*/ 878757 h 1105786"/>
              <a:gd name="connsiteX7" fmla="*/ 0 w 2232436"/>
              <a:gd name="connsiteY7" fmla="*/ 227029 h 1105786"/>
              <a:gd name="connsiteX0-1" fmla="*/ 0 w 2232436"/>
              <a:gd name="connsiteY0-2" fmla="*/ 227029 h 1105786"/>
              <a:gd name="connsiteX1-3" fmla="*/ 1531279 w 2232436"/>
              <a:gd name="connsiteY1-4" fmla="*/ 227029 h 1105786"/>
              <a:gd name="connsiteX2-5" fmla="*/ 1531279 w 2232436"/>
              <a:gd name="connsiteY2-6" fmla="*/ 0 h 1105786"/>
              <a:gd name="connsiteX3-7" fmla="*/ 2232436 w 2232436"/>
              <a:gd name="connsiteY3-8" fmla="*/ 552893 h 1105786"/>
              <a:gd name="connsiteX4-9" fmla="*/ 1531279 w 2232436"/>
              <a:gd name="connsiteY4-10" fmla="*/ 1105786 h 1105786"/>
              <a:gd name="connsiteX5-11" fmla="*/ 1531279 w 2232436"/>
              <a:gd name="connsiteY5-12" fmla="*/ 878757 h 1105786"/>
              <a:gd name="connsiteX6-13" fmla="*/ 0 w 2232436"/>
              <a:gd name="connsiteY6-14" fmla="*/ 878757 h 1105786"/>
              <a:gd name="connsiteX7-15" fmla="*/ 0 w 2232436"/>
              <a:gd name="connsiteY7-16" fmla="*/ 227029 h 1105786"/>
              <a:gd name="connsiteX0-17" fmla="*/ 0 w 2232436"/>
              <a:gd name="connsiteY0-18" fmla="*/ 227029 h 1105786"/>
              <a:gd name="connsiteX1-19" fmla="*/ 1531279 w 2232436"/>
              <a:gd name="connsiteY1-20" fmla="*/ 227029 h 1105786"/>
              <a:gd name="connsiteX2-21" fmla="*/ 1531279 w 2232436"/>
              <a:gd name="connsiteY2-22" fmla="*/ 0 h 1105786"/>
              <a:gd name="connsiteX3-23" fmla="*/ 2232436 w 2232436"/>
              <a:gd name="connsiteY3-24" fmla="*/ 552893 h 1105786"/>
              <a:gd name="connsiteX4-25" fmla="*/ 1531279 w 2232436"/>
              <a:gd name="connsiteY4-26" fmla="*/ 1105786 h 1105786"/>
              <a:gd name="connsiteX5-27" fmla="*/ 1531279 w 2232436"/>
              <a:gd name="connsiteY5-28" fmla="*/ 878757 h 1105786"/>
              <a:gd name="connsiteX6-29" fmla="*/ 0 w 2232436"/>
              <a:gd name="connsiteY6-30" fmla="*/ 878757 h 1105786"/>
              <a:gd name="connsiteX7-31" fmla="*/ 0 w 2232436"/>
              <a:gd name="connsiteY7-32" fmla="*/ 227029 h 1105786"/>
              <a:gd name="connsiteX0-33" fmla="*/ 0 w 2232436"/>
              <a:gd name="connsiteY0-34" fmla="*/ 227029 h 1105786"/>
              <a:gd name="connsiteX1-35" fmla="*/ 1531279 w 2232436"/>
              <a:gd name="connsiteY1-36" fmla="*/ 227029 h 1105786"/>
              <a:gd name="connsiteX2-37" fmla="*/ 1531279 w 2232436"/>
              <a:gd name="connsiteY2-38" fmla="*/ 0 h 1105786"/>
              <a:gd name="connsiteX3-39" fmla="*/ 2232436 w 2232436"/>
              <a:gd name="connsiteY3-40" fmla="*/ 552893 h 1105786"/>
              <a:gd name="connsiteX4-41" fmla="*/ 1531279 w 2232436"/>
              <a:gd name="connsiteY4-42" fmla="*/ 1105786 h 1105786"/>
              <a:gd name="connsiteX5-43" fmla="*/ 1531279 w 2232436"/>
              <a:gd name="connsiteY5-44" fmla="*/ 878757 h 1105786"/>
              <a:gd name="connsiteX6-45" fmla="*/ 0 w 2232436"/>
              <a:gd name="connsiteY6-46" fmla="*/ 878757 h 1105786"/>
              <a:gd name="connsiteX7-47" fmla="*/ 0 w 2232436"/>
              <a:gd name="connsiteY7-48" fmla="*/ 227029 h 1105786"/>
              <a:gd name="connsiteX0-49" fmla="*/ 0 w 2232436"/>
              <a:gd name="connsiteY0-50" fmla="*/ 227029 h 1105786"/>
              <a:gd name="connsiteX1-51" fmla="*/ 1531279 w 2232436"/>
              <a:gd name="connsiteY1-52" fmla="*/ 227029 h 1105786"/>
              <a:gd name="connsiteX2-53" fmla="*/ 1531279 w 2232436"/>
              <a:gd name="connsiteY2-54" fmla="*/ 0 h 1105786"/>
              <a:gd name="connsiteX3-55" fmla="*/ 2232436 w 2232436"/>
              <a:gd name="connsiteY3-56" fmla="*/ 552893 h 1105786"/>
              <a:gd name="connsiteX4-57" fmla="*/ 1531279 w 2232436"/>
              <a:gd name="connsiteY4-58" fmla="*/ 1105786 h 1105786"/>
              <a:gd name="connsiteX5-59" fmla="*/ 1531279 w 2232436"/>
              <a:gd name="connsiteY5-60" fmla="*/ 878757 h 1105786"/>
              <a:gd name="connsiteX6-61" fmla="*/ 0 w 2232436"/>
              <a:gd name="connsiteY6-62" fmla="*/ 878757 h 1105786"/>
              <a:gd name="connsiteX7-63" fmla="*/ 0 w 2232436"/>
              <a:gd name="connsiteY7-64" fmla="*/ 227029 h 1105786"/>
              <a:gd name="connsiteX0-65" fmla="*/ 42530 w 2274966"/>
              <a:gd name="connsiteY0-66" fmla="*/ 227029 h 1105786"/>
              <a:gd name="connsiteX1-67" fmla="*/ 1573809 w 2274966"/>
              <a:gd name="connsiteY1-68" fmla="*/ 227029 h 1105786"/>
              <a:gd name="connsiteX2-69" fmla="*/ 1573809 w 2274966"/>
              <a:gd name="connsiteY2-70" fmla="*/ 0 h 1105786"/>
              <a:gd name="connsiteX3-71" fmla="*/ 2274966 w 2274966"/>
              <a:gd name="connsiteY3-72" fmla="*/ 552893 h 1105786"/>
              <a:gd name="connsiteX4-73" fmla="*/ 1573809 w 2274966"/>
              <a:gd name="connsiteY4-74" fmla="*/ 1105786 h 1105786"/>
              <a:gd name="connsiteX5-75" fmla="*/ 1573809 w 2274966"/>
              <a:gd name="connsiteY5-76" fmla="*/ 878757 h 1105786"/>
              <a:gd name="connsiteX6-77" fmla="*/ 42530 w 2274966"/>
              <a:gd name="connsiteY6-78" fmla="*/ 878757 h 1105786"/>
              <a:gd name="connsiteX7-79" fmla="*/ 42530 w 2274966"/>
              <a:gd name="connsiteY7-80" fmla="*/ 227029 h 1105786"/>
              <a:gd name="connsiteX0-81" fmla="*/ 60394 w 2292830"/>
              <a:gd name="connsiteY0-82" fmla="*/ 227029 h 1105786"/>
              <a:gd name="connsiteX1-83" fmla="*/ 1591673 w 2292830"/>
              <a:gd name="connsiteY1-84" fmla="*/ 227029 h 1105786"/>
              <a:gd name="connsiteX2-85" fmla="*/ 1591673 w 2292830"/>
              <a:gd name="connsiteY2-86" fmla="*/ 0 h 1105786"/>
              <a:gd name="connsiteX3-87" fmla="*/ 2292830 w 2292830"/>
              <a:gd name="connsiteY3-88" fmla="*/ 552893 h 1105786"/>
              <a:gd name="connsiteX4-89" fmla="*/ 1591673 w 2292830"/>
              <a:gd name="connsiteY4-90" fmla="*/ 1105786 h 1105786"/>
              <a:gd name="connsiteX5-91" fmla="*/ 1591673 w 2292830"/>
              <a:gd name="connsiteY5-92" fmla="*/ 878757 h 1105786"/>
              <a:gd name="connsiteX6-93" fmla="*/ 60394 w 2292830"/>
              <a:gd name="connsiteY6-94" fmla="*/ 878757 h 1105786"/>
              <a:gd name="connsiteX7-95" fmla="*/ 60394 w 2292830"/>
              <a:gd name="connsiteY7-96" fmla="*/ 227029 h 1105786"/>
              <a:gd name="connsiteX0-97" fmla="*/ 60394 w 2292830"/>
              <a:gd name="connsiteY0-98" fmla="*/ 227029 h 1105786"/>
              <a:gd name="connsiteX1-99" fmla="*/ 1591673 w 2292830"/>
              <a:gd name="connsiteY1-100" fmla="*/ 227029 h 1105786"/>
              <a:gd name="connsiteX2-101" fmla="*/ 1591673 w 2292830"/>
              <a:gd name="connsiteY2-102" fmla="*/ 0 h 1105786"/>
              <a:gd name="connsiteX3-103" fmla="*/ 2292830 w 2292830"/>
              <a:gd name="connsiteY3-104" fmla="*/ 552893 h 1105786"/>
              <a:gd name="connsiteX4-105" fmla="*/ 1591673 w 2292830"/>
              <a:gd name="connsiteY4-106" fmla="*/ 1105786 h 1105786"/>
              <a:gd name="connsiteX5-107" fmla="*/ 1591673 w 2292830"/>
              <a:gd name="connsiteY5-108" fmla="*/ 878757 h 1105786"/>
              <a:gd name="connsiteX6-109" fmla="*/ 60394 w 2292830"/>
              <a:gd name="connsiteY6-110" fmla="*/ 878757 h 1105786"/>
              <a:gd name="connsiteX7-111" fmla="*/ 60394 w 2292830"/>
              <a:gd name="connsiteY7-112" fmla="*/ 227029 h 1105786"/>
              <a:gd name="connsiteX0-113" fmla="*/ 60394 w 2292830"/>
              <a:gd name="connsiteY0-114" fmla="*/ 227029 h 1105786"/>
              <a:gd name="connsiteX1-115" fmla="*/ 1591673 w 2292830"/>
              <a:gd name="connsiteY1-116" fmla="*/ 227029 h 1105786"/>
              <a:gd name="connsiteX2-117" fmla="*/ 1591673 w 2292830"/>
              <a:gd name="connsiteY2-118" fmla="*/ 0 h 1105786"/>
              <a:gd name="connsiteX3-119" fmla="*/ 2292830 w 2292830"/>
              <a:gd name="connsiteY3-120" fmla="*/ 552893 h 1105786"/>
              <a:gd name="connsiteX4-121" fmla="*/ 1591673 w 2292830"/>
              <a:gd name="connsiteY4-122" fmla="*/ 1105786 h 1105786"/>
              <a:gd name="connsiteX5-123" fmla="*/ 1591673 w 2292830"/>
              <a:gd name="connsiteY5-124" fmla="*/ 878757 h 1105786"/>
              <a:gd name="connsiteX6-125" fmla="*/ 60394 w 2292830"/>
              <a:gd name="connsiteY6-126" fmla="*/ 878757 h 1105786"/>
              <a:gd name="connsiteX7-127" fmla="*/ 60394 w 2292830"/>
              <a:gd name="connsiteY7-128" fmla="*/ 227029 h 110578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2292830" h="1105786">
                <a:moveTo>
                  <a:pt x="60394" y="227029"/>
                </a:moveTo>
                <a:cubicBezTo>
                  <a:pt x="592085" y="88806"/>
                  <a:pt x="1006819" y="407782"/>
                  <a:pt x="1591673" y="227029"/>
                </a:cubicBezTo>
                <a:lnTo>
                  <a:pt x="1591673" y="0"/>
                </a:lnTo>
                <a:cubicBezTo>
                  <a:pt x="1867922" y="354419"/>
                  <a:pt x="2059111" y="368595"/>
                  <a:pt x="2292830" y="552893"/>
                </a:cubicBezTo>
                <a:cubicBezTo>
                  <a:pt x="2059111" y="737191"/>
                  <a:pt x="1761597" y="878958"/>
                  <a:pt x="1591673" y="1105786"/>
                </a:cubicBezTo>
                <a:lnTo>
                  <a:pt x="1591673" y="878757"/>
                </a:lnTo>
                <a:cubicBezTo>
                  <a:pt x="1113145" y="666106"/>
                  <a:pt x="538922" y="1038246"/>
                  <a:pt x="60394" y="878757"/>
                </a:cubicBezTo>
                <a:cubicBezTo>
                  <a:pt x="-35299" y="640249"/>
                  <a:pt x="-3402" y="444272"/>
                  <a:pt x="60394" y="22702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#9Slide01 Noi dung ngan" panose="00000600000000000000" pitchFamily="2" charset="0"/>
              <a:ea typeface="思源黑体 Normal" panose="020B0400000000000000" pitchFamily="34" charset="-122"/>
            </a:endParaRPr>
          </a:p>
        </p:txBody>
      </p:sp>
      <p:graphicFrame>
        <p:nvGraphicFramePr>
          <p:cNvPr id="7" name="bảng nhân 2 4 - 9Slide.vn">
            <a:extLst>
              <a:ext uri="{FF2B5EF4-FFF2-40B4-BE49-F238E27FC236}">
                <a16:creationId xmlns:a16="http://schemas.microsoft.com/office/drawing/2014/main" id="{694D2230-D28B-400F-A583-162F5F5094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431843"/>
              </p:ext>
            </p:extLst>
          </p:nvPr>
        </p:nvGraphicFramePr>
        <p:xfrm>
          <a:off x="7100153" y="893819"/>
          <a:ext cx="2958247" cy="5737540"/>
        </p:xfrm>
        <a:graphic>
          <a:graphicData uri="http://schemas.openxmlformats.org/drawingml/2006/table">
            <a:tbl>
              <a:tblPr firstRow="1" firstCol="1" lastRow="1" bandRow="1">
                <a:tableStyleId>{2D5ABB26-0587-4C30-8999-92F81FD0307C}</a:tableStyleId>
              </a:tblPr>
              <a:tblGrid>
                <a:gridCol w="2958247">
                  <a:extLst>
                    <a:ext uri="{9D8B030D-6E8A-4147-A177-3AD203B41FA5}">
                      <a16:colId xmlns:a16="http://schemas.microsoft.com/office/drawing/2014/main" val="1880012416"/>
                    </a:ext>
                  </a:extLst>
                </a:gridCol>
              </a:tblGrid>
              <a:tr h="449898">
                <a:tc>
                  <a:txBody>
                    <a:bodyPr/>
                    <a:lstStyle/>
                    <a:p>
                      <a:pPr algn="ctr"/>
                      <a:r>
                        <a:rPr lang="vi-VN" sz="2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#9Slide02 Noi dung dai" panose="02000000000000000000" pitchFamily="2" charset="0"/>
                        </a:rPr>
                        <a:t>Bảng </a:t>
                      </a:r>
                      <a:r>
                        <a:rPr lang="en-US" sz="2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#9Slide02 Noi dung dai" panose="02000000000000000000" pitchFamily="2" charset="0"/>
                        </a:rPr>
                        <a:t>chia</a:t>
                      </a:r>
                      <a:r>
                        <a:rPr lang="vi-VN" sz="2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#9Slide02 Noi dung dai" panose="02000000000000000000" pitchFamily="2" charset="0"/>
                        </a:rPr>
                        <a:t> </a:t>
                      </a:r>
                      <a:r>
                        <a:rPr lang="en-US" sz="2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#9Slide02 Noi dung dai" panose="02000000000000000000" pitchFamily="2" charset="0"/>
                        </a:rPr>
                        <a:t>4</a:t>
                      </a:r>
                      <a:endParaRPr lang="vi-VN" sz="2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ea typeface="#9Slide02 Noi dung dai" panose="02000000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944070"/>
                  </a:ext>
                </a:extLst>
              </a:tr>
              <a:tr h="521938">
                <a:tc>
                  <a:txBody>
                    <a:bodyPr/>
                    <a:lstStyle/>
                    <a:p>
                      <a:pPr algn="r"/>
                      <a:endParaRPr lang="vi-VN" sz="2800" dirty="0">
                        <a:solidFill>
                          <a:srgbClr val="FF0000"/>
                        </a:solidFill>
                        <a:latin typeface="#9Slide02 Noi dung dai" panose="02000000000000000000" pitchFamily="2" charset="0"/>
                        <a:ea typeface="#9Slide02 Noi dung dai" panose="02000000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9865375"/>
                  </a:ext>
                </a:extLst>
              </a:tr>
              <a:tr h="52193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#9Slide02 Noi dung dai" panose="02000000000000000000" pitchFamily="2" charset="0"/>
                        <a:ea typeface="#9Slide02 Noi dung dai" panose="02000000000000000000" pitchFamily="2" charset="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5485868"/>
                  </a:ext>
                </a:extLst>
              </a:tr>
              <a:tr h="52193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#9Slide02 Noi dung dai" panose="02000000000000000000" pitchFamily="2" charset="0"/>
                        <a:ea typeface="#9Slide02 Noi dung dai" panose="02000000000000000000" pitchFamily="2" charset="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6584764"/>
                  </a:ext>
                </a:extLst>
              </a:tr>
              <a:tr h="52193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#9Slide02 Noi dung dai" panose="02000000000000000000" pitchFamily="2" charset="0"/>
                        <a:ea typeface="#9Slide02 Noi dung dai" panose="02000000000000000000" pitchFamily="2" charset="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6525265"/>
                  </a:ext>
                </a:extLst>
              </a:tr>
              <a:tr h="52193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#9Slide02 Noi dung dai" panose="02000000000000000000" pitchFamily="2" charset="0"/>
                        <a:ea typeface="#9Slide02 Noi dung dai" panose="02000000000000000000" pitchFamily="2" charset="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5084290"/>
                  </a:ext>
                </a:extLst>
              </a:tr>
              <a:tr h="52193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#9Slide02 Noi dung dai" panose="02000000000000000000" pitchFamily="2" charset="0"/>
                        <a:ea typeface="#9Slide02 Noi dung dai" panose="02000000000000000000" pitchFamily="2" charset="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8410800"/>
                  </a:ext>
                </a:extLst>
              </a:tr>
              <a:tr h="52193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#9Slide02 Noi dung dai" panose="02000000000000000000" pitchFamily="2" charset="0"/>
                        <a:ea typeface="#9Slide02 Noi dung dai" panose="02000000000000000000" pitchFamily="2" charset="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8177519"/>
                  </a:ext>
                </a:extLst>
              </a:tr>
              <a:tr h="52193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#9Slide02 Noi dung dai" panose="02000000000000000000" pitchFamily="2" charset="0"/>
                        <a:ea typeface="#9Slide02 Noi dung dai" panose="02000000000000000000" pitchFamily="2" charset="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1001392"/>
                  </a:ext>
                </a:extLst>
              </a:tr>
              <a:tr h="52193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#9Slide02 Noi dung dai" panose="02000000000000000000" pitchFamily="2" charset="0"/>
                        <a:ea typeface="#9Slide02 Noi dung dai" panose="02000000000000000000" pitchFamily="2" charset="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0955094"/>
                  </a:ext>
                </a:extLst>
              </a:tr>
              <a:tr h="52193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#9Slide02 Noi dung dai" panose="02000000000000000000" pitchFamily="2" charset="0"/>
                        <a:ea typeface="#9Slide02 Noi dung dai" panose="02000000000000000000" pitchFamily="2" charset="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22728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10CDC05-D334-47F3-A2E1-3937A4EE0329}"/>
              </a:ext>
            </a:extLst>
          </p:cNvPr>
          <p:cNvSpPr txBox="1"/>
          <p:nvPr/>
        </p:nvSpPr>
        <p:spPr>
          <a:xfrm>
            <a:off x="7865779" y="1414462"/>
            <a:ext cx="14269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>
                <a:solidFill>
                  <a:srgbClr val="FF000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4 </a:t>
            </a:r>
            <a:r>
              <a:rPr lang="en-US" sz="2800">
                <a:solidFill>
                  <a:srgbClr val="00000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: 4 = 1</a:t>
            </a: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38AF3D-851E-4859-AFBB-D3F4DA588137}"/>
              </a:ext>
            </a:extLst>
          </p:cNvPr>
          <p:cNvSpPr txBox="1"/>
          <p:nvPr/>
        </p:nvSpPr>
        <p:spPr>
          <a:xfrm>
            <a:off x="7663801" y="5592054"/>
            <a:ext cx="1628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>
                <a:solidFill>
                  <a:srgbClr val="FF000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36 </a:t>
            </a:r>
            <a:r>
              <a:rPr lang="en-US" sz="2800">
                <a:solidFill>
                  <a:srgbClr val="00000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: 4 = 9</a:t>
            </a: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EC2C73-D9B2-45A4-9191-D17A88D5F371}"/>
              </a:ext>
            </a:extLst>
          </p:cNvPr>
          <p:cNvSpPr txBox="1"/>
          <p:nvPr/>
        </p:nvSpPr>
        <p:spPr>
          <a:xfrm>
            <a:off x="7663801" y="5069855"/>
            <a:ext cx="1628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>
                <a:solidFill>
                  <a:srgbClr val="FF000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32 </a:t>
            </a:r>
            <a:r>
              <a:rPr lang="en-US" sz="2800">
                <a:solidFill>
                  <a:srgbClr val="00000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: 4 = 8</a:t>
            </a: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85D410-E931-4040-96C5-B0351746328E}"/>
              </a:ext>
            </a:extLst>
          </p:cNvPr>
          <p:cNvSpPr txBox="1"/>
          <p:nvPr/>
        </p:nvSpPr>
        <p:spPr>
          <a:xfrm>
            <a:off x="7663801" y="4547656"/>
            <a:ext cx="1628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>
                <a:solidFill>
                  <a:srgbClr val="FF000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28 </a:t>
            </a:r>
            <a:r>
              <a:rPr lang="en-US" sz="2800">
                <a:solidFill>
                  <a:srgbClr val="00000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: 4 = 7</a:t>
            </a: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986F3E-2F53-4449-A477-9DB48E82531C}"/>
              </a:ext>
            </a:extLst>
          </p:cNvPr>
          <p:cNvSpPr txBox="1"/>
          <p:nvPr/>
        </p:nvSpPr>
        <p:spPr>
          <a:xfrm>
            <a:off x="7663801" y="4025457"/>
            <a:ext cx="1628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>
                <a:solidFill>
                  <a:srgbClr val="FF000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24 </a:t>
            </a:r>
            <a:r>
              <a:rPr lang="en-US" sz="2800">
                <a:solidFill>
                  <a:srgbClr val="00000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: 4 = 6</a:t>
            </a: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C4E700-CF79-4470-A90D-46B9A0FC57FE}"/>
              </a:ext>
            </a:extLst>
          </p:cNvPr>
          <p:cNvSpPr txBox="1"/>
          <p:nvPr/>
        </p:nvSpPr>
        <p:spPr>
          <a:xfrm>
            <a:off x="7663801" y="3503258"/>
            <a:ext cx="1628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>
                <a:solidFill>
                  <a:srgbClr val="FF000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20 </a:t>
            </a:r>
            <a:r>
              <a:rPr lang="en-US" sz="2800">
                <a:solidFill>
                  <a:srgbClr val="00000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: 4 = 5</a:t>
            </a: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F96BD1-D2EA-4FA2-AF1D-36FA3D0B6B20}"/>
              </a:ext>
            </a:extLst>
          </p:cNvPr>
          <p:cNvSpPr txBox="1"/>
          <p:nvPr/>
        </p:nvSpPr>
        <p:spPr>
          <a:xfrm>
            <a:off x="7663801" y="2981059"/>
            <a:ext cx="1628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>
                <a:solidFill>
                  <a:srgbClr val="FF000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16 </a:t>
            </a:r>
            <a:r>
              <a:rPr lang="en-US" sz="2800">
                <a:solidFill>
                  <a:srgbClr val="00000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: 4 = 4</a:t>
            </a: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598C3D0-7F16-4DAF-ACAE-7D33C3516048}"/>
              </a:ext>
            </a:extLst>
          </p:cNvPr>
          <p:cNvSpPr txBox="1"/>
          <p:nvPr/>
        </p:nvSpPr>
        <p:spPr>
          <a:xfrm>
            <a:off x="7663801" y="2458860"/>
            <a:ext cx="1628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>
                <a:solidFill>
                  <a:srgbClr val="FF000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12 </a:t>
            </a:r>
            <a:r>
              <a:rPr lang="en-US" sz="2800">
                <a:solidFill>
                  <a:srgbClr val="00000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: 4 = 3</a:t>
            </a: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3A64C0-410B-405F-BEBD-CFBE64264804}"/>
              </a:ext>
            </a:extLst>
          </p:cNvPr>
          <p:cNvSpPr txBox="1"/>
          <p:nvPr/>
        </p:nvSpPr>
        <p:spPr>
          <a:xfrm>
            <a:off x="7865779" y="1936661"/>
            <a:ext cx="14269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>
                <a:solidFill>
                  <a:srgbClr val="FF000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8 </a:t>
            </a:r>
            <a:r>
              <a:rPr lang="en-US" sz="2800">
                <a:solidFill>
                  <a:srgbClr val="00000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: 4 = 2</a:t>
            </a: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C577EC-EE04-4323-9DC4-4FA141EACEAE}"/>
              </a:ext>
            </a:extLst>
          </p:cNvPr>
          <p:cNvSpPr txBox="1"/>
          <p:nvPr/>
        </p:nvSpPr>
        <p:spPr>
          <a:xfrm>
            <a:off x="7648807" y="6107109"/>
            <a:ext cx="1830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>
                <a:solidFill>
                  <a:srgbClr val="FF000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40 </a:t>
            </a:r>
            <a:r>
              <a:rPr lang="en-US" sz="2800">
                <a:solidFill>
                  <a:srgbClr val="00000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: 4 = 10</a:t>
            </a:r>
            <a:endParaRPr lang="en-US" sz="2800">
              <a:solidFill>
                <a:srgbClr val="000000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7B50774-E98D-4934-91CD-298A1EAE26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1496" y="4661956"/>
            <a:ext cx="1673752" cy="206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98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8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2000">
                                          <p:cBhvr additive="base">
                                            <p:cTn id="7" dur="1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2000">
                                          <p:cBhvr additive="base">
                                            <p:cTn id="8" dur="1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8" grpId="0"/>
          <p:bldP spid="9" grpId="0"/>
          <p:bldP spid="10" grpId="0"/>
          <p:bldP spid="11" grpId="0"/>
          <p:bldP spid="12" grpId="0"/>
          <p:bldP spid="13" grpId="0"/>
          <p:bldP spid="14" grpId="0"/>
          <p:bldP spid="15" grpId="0"/>
          <p:bldP spid="16" grpId="0"/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8" grpId="0"/>
          <p:bldP spid="9" grpId="0"/>
          <p:bldP spid="10" grpId="0"/>
          <p:bldP spid="11" grpId="0"/>
          <p:bldP spid="12" grpId="0"/>
          <p:bldP spid="13" grpId="0"/>
          <p:bldP spid="14" grpId="0"/>
          <p:bldP spid="15" grpId="0"/>
          <p:bldP spid="16" grpId="0"/>
          <p:bldP spid="17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ẠM DUYÊN 2 - 9Slide.vn">
            <a:extLst>
              <a:ext uri="{FF2B5EF4-FFF2-40B4-BE49-F238E27FC236}">
                <a16:creationId xmlns:a16="http://schemas.microsoft.com/office/drawing/2014/main" id="{F35032F9-361A-42B3-80BD-07B473FACA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0" y="-21690"/>
            <a:ext cx="1828800" cy="914400"/>
          </a:xfrm>
          <a:prstGeom prst="rect">
            <a:avLst/>
          </a:prstGeom>
        </p:spPr>
      </p:pic>
      <p:sp>
        <p:nvSpPr>
          <p:cNvPr id="4" name="PHẠM DUYÊN 3 - 9Slide.vn 2 - 9Slide.vn">
            <a:extLst>
              <a:ext uri="{FF2B5EF4-FFF2-40B4-BE49-F238E27FC236}">
                <a16:creationId xmlns:a16="http://schemas.microsoft.com/office/drawing/2014/main" id="{2DB8A8D2-8550-4D8A-AF53-0A63234AC5E3}"/>
              </a:ext>
            </a:extLst>
          </p:cNvPr>
          <p:cNvSpPr txBox="1"/>
          <p:nvPr/>
        </p:nvSpPr>
        <p:spPr>
          <a:xfrm>
            <a:off x="1612900" y="1909120"/>
            <a:ext cx="5120514" cy="1447897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16000"/>
              </a:lnSpc>
            </a:pPr>
            <a:r>
              <a:rPr lang="en-US" sz="4000" spc="12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4"/>
                </a:solidFill>
                <a:latin typeface="#9Slide07 Crocante" panose="02000000000000000000" pitchFamily="2" charset="0"/>
                <a:ea typeface="#9Slide02 Tieu de dai" panose="02000000000000000000" pitchFamily="2" charset="0"/>
              </a:rPr>
              <a:t>học thuộc lòng</a:t>
            </a:r>
            <a:br>
              <a:rPr lang="en-US" sz="4000" spc="12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4"/>
                </a:solidFill>
                <a:latin typeface="#9Slide07 Crocante" panose="02000000000000000000" pitchFamily="2" charset="0"/>
                <a:ea typeface="#9Slide02 Tieu de dai" panose="02000000000000000000" pitchFamily="2" charset="0"/>
              </a:rPr>
            </a:br>
            <a:r>
              <a:rPr lang="en-US" sz="4000" spc="12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4"/>
                </a:solidFill>
                <a:latin typeface="#9Slide07 Crocante" panose="02000000000000000000" pitchFamily="2" charset="0"/>
                <a:ea typeface="#9Slide02 Tieu de dai" panose="02000000000000000000" pitchFamily="2" charset="0"/>
              </a:rPr>
              <a:t>bảng chia 4</a:t>
            </a:r>
          </a:p>
        </p:txBody>
      </p:sp>
      <p:graphicFrame>
        <p:nvGraphicFramePr>
          <p:cNvPr id="5" name="bảng nhân 2 4 - 9Slide.vn">
            <a:extLst>
              <a:ext uri="{FF2B5EF4-FFF2-40B4-BE49-F238E27FC236}">
                <a16:creationId xmlns:a16="http://schemas.microsoft.com/office/drawing/2014/main" id="{FE87CAC1-6632-4CA7-A579-26D6FD8A27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794489"/>
              </p:ext>
            </p:extLst>
          </p:nvPr>
        </p:nvGraphicFramePr>
        <p:xfrm>
          <a:off x="7100153" y="533400"/>
          <a:ext cx="2958247" cy="5737540"/>
        </p:xfrm>
        <a:graphic>
          <a:graphicData uri="http://schemas.openxmlformats.org/drawingml/2006/table">
            <a:tbl>
              <a:tblPr firstRow="1" firstCol="1" lastRow="1" bandRow="1">
                <a:tableStyleId>{2D5ABB26-0587-4C30-8999-92F81FD0307C}</a:tableStyleId>
              </a:tblPr>
              <a:tblGrid>
                <a:gridCol w="2958247">
                  <a:extLst>
                    <a:ext uri="{9D8B030D-6E8A-4147-A177-3AD203B41FA5}">
                      <a16:colId xmlns:a16="http://schemas.microsoft.com/office/drawing/2014/main" val="1880012416"/>
                    </a:ext>
                  </a:extLst>
                </a:gridCol>
              </a:tblGrid>
              <a:tr h="449898">
                <a:tc>
                  <a:txBody>
                    <a:bodyPr/>
                    <a:lstStyle/>
                    <a:p>
                      <a:pPr algn="ctr"/>
                      <a:r>
                        <a:rPr lang="vi-VN" sz="2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#9Slide02 Noi dung dai" panose="02000000000000000000" pitchFamily="2" charset="0"/>
                        </a:rPr>
                        <a:t>Bảng </a:t>
                      </a:r>
                      <a:r>
                        <a:rPr lang="en-US" sz="2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#9Slide02 Noi dung dai" panose="02000000000000000000" pitchFamily="2" charset="0"/>
                        </a:rPr>
                        <a:t>chia</a:t>
                      </a:r>
                      <a:r>
                        <a:rPr lang="vi-VN" sz="2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#9Slide02 Noi dung dai" panose="02000000000000000000" pitchFamily="2" charset="0"/>
                        </a:rPr>
                        <a:t> </a:t>
                      </a:r>
                      <a:r>
                        <a:rPr lang="en-US" sz="2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#9Slide02 Noi dung dai" panose="02000000000000000000" pitchFamily="2" charset="0"/>
                        </a:rPr>
                        <a:t>4</a:t>
                      </a:r>
                      <a:endParaRPr lang="vi-VN" sz="2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ea typeface="#9Slide02 Noi dung dai" panose="02000000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944070"/>
                  </a:ext>
                </a:extLst>
              </a:tr>
              <a:tr h="521938">
                <a:tc>
                  <a:txBody>
                    <a:bodyPr/>
                    <a:lstStyle/>
                    <a:p>
                      <a:pPr algn="r"/>
                      <a:endParaRPr lang="vi-VN" sz="2800" dirty="0">
                        <a:solidFill>
                          <a:srgbClr val="FF0000"/>
                        </a:solidFill>
                        <a:latin typeface="#9Slide02 Noi dung dai" panose="02000000000000000000" pitchFamily="2" charset="0"/>
                        <a:ea typeface="#9Slide02 Noi dung dai" panose="02000000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9865375"/>
                  </a:ext>
                </a:extLst>
              </a:tr>
              <a:tr h="52193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#9Slide02 Noi dung dai" panose="02000000000000000000" pitchFamily="2" charset="0"/>
                        <a:ea typeface="#9Slide02 Noi dung dai" panose="02000000000000000000" pitchFamily="2" charset="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5485868"/>
                  </a:ext>
                </a:extLst>
              </a:tr>
              <a:tr h="52193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#9Slide02 Noi dung dai" panose="02000000000000000000" pitchFamily="2" charset="0"/>
                        <a:ea typeface="#9Slide02 Noi dung dai" panose="02000000000000000000" pitchFamily="2" charset="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6584764"/>
                  </a:ext>
                </a:extLst>
              </a:tr>
              <a:tr h="52193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#9Slide02 Noi dung dai" panose="02000000000000000000" pitchFamily="2" charset="0"/>
                        <a:ea typeface="#9Slide02 Noi dung dai" panose="02000000000000000000" pitchFamily="2" charset="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6525265"/>
                  </a:ext>
                </a:extLst>
              </a:tr>
              <a:tr h="52193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#9Slide02 Noi dung dai" panose="02000000000000000000" pitchFamily="2" charset="0"/>
                        <a:ea typeface="#9Slide02 Noi dung dai" panose="02000000000000000000" pitchFamily="2" charset="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5084290"/>
                  </a:ext>
                </a:extLst>
              </a:tr>
              <a:tr h="52193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#9Slide02 Noi dung dai" panose="02000000000000000000" pitchFamily="2" charset="0"/>
                        <a:ea typeface="#9Slide02 Noi dung dai" panose="02000000000000000000" pitchFamily="2" charset="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8410800"/>
                  </a:ext>
                </a:extLst>
              </a:tr>
              <a:tr h="52193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#9Slide02 Noi dung dai" panose="02000000000000000000" pitchFamily="2" charset="0"/>
                        <a:ea typeface="#9Slide02 Noi dung dai" panose="02000000000000000000" pitchFamily="2" charset="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8177519"/>
                  </a:ext>
                </a:extLst>
              </a:tr>
              <a:tr h="52193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#9Slide02 Noi dung dai" panose="02000000000000000000" pitchFamily="2" charset="0"/>
                        <a:ea typeface="#9Slide02 Noi dung dai" panose="02000000000000000000" pitchFamily="2" charset="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1001392"/>
                  </a:ext>
                </a:extLst>
              </a:tr>
              <a:tr h="52193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#9Slide02 Noi dung dai" panose="02000000000000000000" pitchFamily="2" charset="0"/>
                        <a:ea typeface="#9Slide02 Noi dung dai" panose="02000000000000000000" pitchFamily="2" charset="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0955094"/>
                  </a:ext>
                </a:extLst>
              </a:tr>
              <a:tr h="52193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#9Slide02 Noi dung dai" panose="02000000000000000000" pitchFamily="2" charset="0"/>
                        <a:ea typeface="#9Slide02 Noi dung dai" panose="02000000000000000000" pitchFamily="2" charset="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22728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D8CC11A-D1F0-4623-B88E-4AD4A59F7A9D}"/>
              </a:ext>
            </a:extLst>
          </p:cNvPr>
          <p:cNvSpPr txBox="1"/>
          <p:nvPr/>
        </p:nvSpPr>
        <p:spPr>
          <a:xfrm>
            <a:off x="7865779" y="1054043"/>
            <a:ext cx="14269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>
                <a:solidFill>
                  <a:srgbClr val="FF000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4 </a:t>
            </a:r>
            <a:r>
              <a:rPr lang="en-US" sz="2800">
                <a:solidFill>
                  <a:srgbClr val="00000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: 4 = 1</a:t>
            </a: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18DE9C-13A7-4667-837C-1B5EFC2319F6}"/>
              </a:ext>
            </a:extLst>
          </p:cNvPr>
          <p:cNvSpPr txBox="1"/>
          <p:nvPr/>
        </p:nvSpPr>
        <p:spPr>
          <a:xfrm>
            <a:off x="7663801" y="5231635"/>
            <a:ext cx="1628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>
                <a:solidFill>
                  <a:srgbClr val="FF000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36 </a:t>
            </a:r>
            <a:r>
              <a:rPr lang="en-US" sz="2800">
                <a:solidFill>
                  <a:srgbClr val="00000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: 4 = 9</a:t>
            </a: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2A3720-C954-4EA3-9D18-0782C89DA267}"/>
              </a:ext>
            </a:extLst>
          </p:cNvPr>
          <p:cNvSpPr txBox="1"/>
          <p:nvPr/>
        </p:nvSpPr>
        <p:spPr>
          <a:xfrm>
            <a:off x="7663801" y="4709436"/>
            <a:ext cx="1628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>
                <a:solidFill>
                  <a:srgbClr val="FF000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32 </a:t>
            </a:r>
            <a:r>
              <a:rPr lang="en-US" sz="2800">
                <a:solidFill>
                  <a:srgbClr val="00000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: 4 = 8</a:t>
            </a: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FBE20C-3D8C-45D5-93E5-F9F57CF66E46}"/>
              </a:ext>
            </a:extLst>
          </p:cNvPr>
          <p:cNvSpPr txBox="1"/>
          <p:nvPr/>
        </p:nvSpPr>
        <p:spPr>
          <a:xfrm>
            <a:off x="7663801" y="4187237"/>
            <a:ext cx="1628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>
                <a:solidFill>
                  <a:srgbClr val="FF000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28 </a:t>
            </a:r>
            <a:r>
              <a:rPr lang="en-US" sz="2800">
                <a:solidFill>
                  <a:srgbClr val="00000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: 4 = 7</a:t>
            </a: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C97850-650F-4B08-AA55-A36802D7B52E}"/>
              </a:ext>
            </a:extLst>
          </p:cNvPr>
          <p:cNvSpPr txBox="1"/>
          <p:nvPr/>
        </p:nvSpPr>
        <p:spPr>
          <a:xfrm>
            <a:off x="7663801" y="3665038"/>
            <a:ext cx="1628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>
                <a:solidFill>
                  <a:srgbClr val="FF000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24 </a:t>
            </a:r>
            <a:r>
              <a:rPr lang="en-US" sz="2800">
                <a:solidFill>
                  <a:srgbClr val="00000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: 4 = 6</a:t>
            </a: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85D4F7-E77A-45CE-A255-986111D2C725}"/>
              </a:ext>
            </a:extLst>
          </p:cNvPr>
          <p:cNvSpPr txBox="1"/>
          <p:nvPr/>
        </p:nvSpPr>
        <p:spPr>
          <a:xfrm>
            <a:off x="7663801" y="3142839"/>
            <a:ext cx="1628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>
                <a:solidFill>
                  <a:srgbClr val="FF000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20 </a:t>
            </a:r>
            <a:r>
              <a:rPr lang="en-US" sz="2800">
                <a:solidFill>
                  <a:srgbClr val="00000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: 4 = 5</a:t>
            </a: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15ED44-B173-4202-8F04-39BA3202CB07}"/>
              </a:ext>
            </a:extLst>
          </p:cNvPr>
          <p:cNvSpPr txBox="1"/>
          <p:nvPr/>
        </p:nvSpPr>
        <p:spPr>
          <a:xfrm>
            <a:off x="7663801" y="2620640"/>
            <a:ext cx="1628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>
                <a:solidFill>
                  <a:srgbClr val="FF000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16 </a:t>
            </a:r>
            <a:r>
              <a:rPr lang="en-US" sz="2800">
                <a:solidFill>
                  <a:srgbClr val="00000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: 4 = 4</a:t>
            </a: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E88A2F-0748-4059-B4F7-E98E9DD12A28}"/>
              </a:ext>
            </a:extLst>
          </p:cNvPr>
          <p:cNvSpPr txBox="1"/>
          <p:nvPr/>
        </p:nvSpPr>
        <p:spPr>
          <a:xfrm>
            <a:off x="7663801" y="2098441"/>
            <a:ext cx="1628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>
                <a:solidFill>
                  <a:srgbClr val="FF000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12 </a:t>
            </a:r>
            <a:r>
              <a:rPr lang="en-US" sz="2800">
                <a:solidFill>
                  <a:srgbClr val="00000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: 4 = 3</a:t>
            </a: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9EFB0E-58C4-476C-8015-98DA2D4F59B6}"/>
              </a:ext>
            </a:extLst>
          </p:cNvPr>
          <p:cNvSpPr txBox="1"/>
          <p:nvPr/>
        </p:nvSpPr>
        <p:spPr>
          <a:xfrm>
            <a:off x="7865779" y="1576242"/>
            <a:ext cx="14269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>
                <a:solidFill>
                  <a:srgbClr val="FF000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8 </a:t>
            </a:r>
            <a:r>
              <a:rPr lang="en-US" sz="2800">
                <a:solidFill>
                  <a:srgbClr val="00000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: 4 = 2</a:t>
            </a: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D724C1-D9F7-45DA-A683-BDD650D5D2D9}"/>
              </a:ext>
            </a:extLst>
          </p:cNvPr>
          <p:cNvSpPr txBox="1"/>
          <p:nvPr/>
        </p:nvSpPr>
        <p:spPr>
          <a:xfrm>
            <a:off x="7648807" y="5746690"/>
            <a:ext cx="1830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>
                <a:solidFill>
                  <a:srgbClr val="FF000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40 </a:t>
            </a:r>
            <a:r>
              <a:rPr lang="en-US" sz="2800">
                <a:solidFill>
                  <a:srgbClr val="00000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: 4 = 10</a:t>
            </a:r>
            <a:endParaRPr lang="en-US" sz="2800">
              <a:solidFill>
                <a:srgbClr val="000000"/>
              </a:solidFill>
            </a:endParaRPr>
          </a:p>
        </p:txBody>
      </p:sp>
      <p:pic>
        <p:nvPicPr>
          <p:cNvPr id="16" name="Picture 5">
            <a:extLst>
              <a:ext uri="{FF2B5EF4-FFF2-40B4-BE49-F238E27FC236}">
                <a16:creationId xmlns:a16="http://schemas.microsoft.com/office/drawing/2014/main" id="{F9B4A810-5F12-4211-A51C-724D88AE96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0963381">
            <a:off x="8928617" y="2149838"/>
            <a:ext cx="444976" cy="424750"/>
          </a:xfrm>
          <a:prstGeom prst="rect">
            <a:avLst/>
          </a:prstGeom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33611F8F-A95C-4619-89ED-98DF27B4ED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496182">
            <a:off x="8948318" y="4258253"/>
            <a:ext cx="449892" cy="377090"/>
          </a:xfrm>
          <a:prstGeom prst="rect">
            <a:avLst/>
          </a:prstGeom>
        </p:spPr>
      </p:pic>
      <p:pic>
        <p:nvPicPr>
          <p:cNvPr id="18" name="Picture 11">
            <a:extLst>
              <a:ext uri="{FF2B5EF4-FFF2-40B4-BE49-F238E27FC236}">
                <a16:creationId xmlns:a16="http://schemas.microsoft.com/office/drawing/2014/main" id="{2B1C800B-D4FE-4C64-88FF-5EA745A700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8907389" y="3178617"/>
            <a:ext cx="517104" cy="475736"/>
          </a:xfrm>
          <a:prstGeom prst="rect">
            <a:avLst/>
          </a:prstGeom>
        </p:spPr>
      </p:pic>
      <p:pic>
        <p:nvPicPr>
          <p:cNvPr id="19" name="Picture 12">
            <a:extLst>
              <a:ext uri="{FF2B5EF4-FFF2-40B4-BE49-F238E27FC236}">
                <a16:creationId xmlns:a16="http://schemas.microsoft.com/office/drawing/2014/main" id="{19411AEB-A6CD-458C-96F2-BD1CCA5D98E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051806">
            <a:off x="8939427" y="5292434"/>
            <a:ext cx="541110" cy="3896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C698B77-6284-45F1-886F-9ED6502D966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6024" y="2896361"/>
            <a:ext cx="1673752" cy="206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36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decel="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ẠM DUYÊN 2 - 9Slide.vn">
            <a:extLst>
              <a:ext uri="{FF2B5EF4-FFF2-40B4-BE49-F238E27FC236}">
                <a16:creationId xmlns:a16="http://schemas.microsoft.com/office/drawing/2014/main" id="{F35032F9-361A-42B3-80BD-07B473FACA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0" y="-21690"/>
            <a:ext cx="1828800" cy="914400"/>
          </a:xfrm>
          <a:prstGeom prst="rect">
            <a:avLst/>
          </a:prstGeom>
        </p:spPr>
      </p:pic>
      <p:sp>
        <p:nvSpPr>
          <p:cNvPr id="4" name="PHẠM DUYÊN 3 - 9Slide.vn 2 - 9Slide.vn">
            <a:extLst>
              <a:ext uri="{FF2B5EF4-FFF2-40B4-BE49-F238E27FC236}">
                <a16:creationId xmlns:a16="http://schemas.microsoft.com/office/drawing/2014/main" id="{2DB8A8D2-8550-4D8A-AF53-0A63234AC5E3}"/>
              </a:ext>
            </a:extLst>
          </p:cNvPr>
          <p:cNvSpPr txBox="1"/>
          <p:nvPr/>
        </p:nvSpPr>
        <p:spPr>
          <a:xfrm>
            <a:off x="1612900" y="1909120"/>
            <a:ext cx="5120514" cy="1447897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16000"/>
              </a:lnSpc>
            </a:pPr>
            <a:r>
              <a:rPr lang="en-US" sz="4000" spc="12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4"/>
                </a:solidFill>
                <a:latin typeface="#9Slide07 Crocante" panose="02000000000000000000" pitchFamily="2" charset="0"/>
                <a:ea typeface="#9Slide02 Tieu de dai" panose="02000000000000000000" pitchFamily="2" charset="0"/>
              </a:rPr>
              <a:t>học thuộc lòng</a:t>
            </a:r>
            <a:br>
              <a:rPr lang="en-US" sz="4000" spc="12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4"/>
                </a:solidFill>
                <a:latin typeface="#9Slide07 Crocante" panose="02000000000000000000" pitchFamily="2" charset="0"/>
                <a:ea typeface="#9Slide02 Tieu de dai" panose="02000000000000000000" pitchFamily="2" charset="0"/>
              </a:rPr>
            </a:br>
            <a:r>
              <a:rPr lang="en-US" sz="4000" spc="12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4"/>
                </a:solidFill>
                <a:latin typeface="#9Slide07 Crocante" panose="02000000000000000000" pitchFamily="2" charset="0"/>
                <a:ea typeface="#9Slide02 Tieu de dai" panose="02000000000000000000" pitchFamily="2" charset="0"/>
              </a:rPr>
              <a:t>bảng chia 4</a:t>
            </a:r>
          </a:p>
        </p:txBody>
      </p:sp>
      <p:graphicFrame>
        <p:nvGraphicFramePr>
          <p:cNvPr id="5" name="bảng nhân 2 4 - 9Slide.vn">
            <a:extLst>
              <a:ext uri="{FF2B5EF4-FFF2-40B4-BE49-F238E27FC236}">
                <a16:creationId xmlns:a16="http://schemas.microsoft.com/office/drawing/2014/main" id="{FE87CAC1-6632-4CA7-A579-26D6FD8A27BA}"/>
              </a:ext>
            </a:extLst>
          </p:cNvPr>
          <p:cNvGraphicFramePr>
            <a:graphicFrameLocks noGrp="1"/>
          </p:cNvGraphicFramePr>
          <p:nvPr/>
        </p:nvGraphicFramePr>
        <p:xfrm>
          <a:off x="7100153" y="533400"/>
          <a:ext cx="2958247" cy="5737540"/>
        </p:xfrm>
        <a:graphic>
          <a:graphicData uri="http://schemas.openxmlformats.org/drawingml/2006/table">
            <a:tbl>
              <a:tblPr firstRow="1" firstCol="1" lastRow="1" bandRow="1">
                <a:tableStyleId>{2D5ABB26-0587-4C30-8999-92F81FD0307C}</a:tableStyleId>
              </a:tblPr>
              <a:tblGrid>
                <a:gridCol w="2958247">
                  <a:extLst>
                    <a:ext uri="{9D8B030D-6E8A-4147-A177-3AD203B41FA5}">
                      <a16:colId xmlns:a16="http://schemas.microsoft.com/office/drawing/2014/main" val="1880012416"/>
                    </a:ext>
                  </a:extLst>
                </a:gridCol>
              </a:tblGrid>
              <a:tr h="449898">
                <a:tc>
                  <a:txBody>
                    <a:bodyPr/>
                    <a:lstStyle/>
                    <a:p>
                      <a:pPr algn="ctr"/>
                      <a:r>
                        <a:rPr lang="vi-VN" sz="2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#9Slide02 Noi dung dai" panose="02000000000000000000" pitchFamily="2" charset="0"/>
                        </a:rPr>
                        <a:t>Bảng </a:t>
                      </a:r>
                      <a:r>
                        <a:rPr lang="en-US" sz="2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#9Slide02 Noi dung dai" panose="02000000000000000000" pitchFamily="2" charset="0"/>
                        </a:rPr>
                        <a:t>chia</a:t>
                      </a:r>
                      <a:r>
                        <a:rPr lang="vi-VN" sz="2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#9Slide02 Noi dung dai" panose="02000000000000000000" pitchFamily="2" charset="0"/>
                        </a:rPr>
                        <a:t> </a:t>
                      </a:r>
                      <a:r>
                        <a:rPr lang="en-US" sz="2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#9Slide02 Noi dung dai" panose="02000000000000000000" pitchFamily="2" charset="0"/>
                        </a:rPr>
                        <a:t>4</a:t>
                      </a:r>
                      <a:endParaRPr lang="vi-VN" sz="2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ea typeface="#9Slide02 Noi dung dai" panose="02000000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944070"/>
                  </a:ext>
                </a:extLst>
              </a:tr>
              <a:tr h="521938">
                <a:tc>
                  <a:txBody>
                    <a:bodyPr/>
                    <a:lstStyle/>
                    <a:p>
                      <a:pPr algn="r"/>
                      <a:endParaRPr lang="vi-VN" sz="2800" dirty="0">
                        <a:solidFill>
                          <a:srgbClr val="FF0000"/>
                        </a:solidFill>
                        <a:latin typeface="#9Slide02 Noi dung dai" panose="02000000000000000000" pitchFamily="2" charset="0"/>
                        <a:ea typeface="#9Slide02 Noi dung dai" panose="02000000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9865375"/>
                  </a:ext>
                </a:extLst>
              </a:tr>
              <a:tr h="52193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#9Slide02 Noi dung dai" panose="02000000000000000000" pitchFamily="2" charset="0"/>
                        <a:ea typeface="#9Slide02 Noi dung dai" panose="02000000000000000000" pitchFamily="2" charset="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5485868"/>
                  </a:ext>
                </a:extLst>
              </a:tr>
              <a:tr h="52193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#9Slide02 Noi dung dai" panose="02000000000000000000" pitchFamily="2" charset="0"/>
                        <a:ea typeface="#9Slide02 Noi dung dai" panose="02000000000000000000" pitchFamily="2" charset="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6584764"/>
                  </a:ext>
                </a:extLst>
              </a:tr>
              <a:tr h="52193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#9Slide02 Noi dung dai" panose="02000000000000000000" pitchFamily="2" charset="0"/>
                        <a:ea typeface="#9Slide02 Noi dung dai" panose="02000000000000000000" pitchFamily="2" charset="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6525265"/>
                  </a:ext>
                </a:extLst>
              </a:tr>
              <a:tr h="52193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#9Slide02 Noi dung dai" panose="02000000000000000000" pitchFamily="2" charset="0"/>
                        <a:ea typeface="#9Slide02 Noi dung dai" panose="02000000000000000000" pitchFamily="2" charset="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5084290"/>
                  </a:ext>
                </a:extLst>
              </a:tr>
              <a:tr h="52193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#9Slide02 Noi dung dai" panose="02000000000000000000" pitchFamily="2" charset="0"/>
                        <a:ea typeface="#9Slide02 Noi dung dai" panose="02000000000000000000" pitchFamily="2" charset="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8410800"/>
                  </a:ext>
                </a:extLst>
              </a:tr>
              <a:tr h="52193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#9Slide02 Noi dung dai" panose="02000000000000000000" pitchFamily="2" charset="0"/>
                        <a:ea typeface="#9Slide02 Noi dung dai" panose="02000000000000000000" pitchFamily="2" charset="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8177519"/>
                  </a:ext>
                </a:extLst>
              </a:tr>
              <a:tr h="52193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#9Slide02 Noi dung dai" panose="02000000000000000000" pitchFamily="2" charset="0"/>
                        <a:ea typeface="#9Slide02 Noi dung dai" panose="02000000000000000000" pitchFamily="2" charset="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1001392"/>
                  </a:ext>
                </a:extLst>
              </a:tr>
              <a:tr h="52193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#9Slide02 Noi dung dai" panose="02000000000000000000" pitchFamily="2" charset="0"/>
                        <a:ea typeface="#9Slide02 Noi dung dai" panose="02000000000000000000" pitchFamily="2" charset="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0955094"/>
                  </a:ext>
                </a:extLst>
              </a:tr>
              <a:tr h="52193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#9Slide02 Noi dung dai" panose="02000000000000000000" pitchFamily="2" charset="0"/>
                        <a:ea typeface="#9Slide02 Noi dung dai" panose="02000000000000000000" pitchFamily="2" charset="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22728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D8CC11A-D1F0-4623-B88E-4AD4A59F7A9D}"/>
              </a:ext>
            </a:extLst>
          </p:cNvPr>
          <p:cNvSpPr txBox="1"/>
          <p:nvPr/>
        </p:nvSpPr>
        <p:spPr>
          <a:xfrm>
            <a:off x="7865779" y="1054043"/>
            <a:ext cx="14269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>
                <a:solidFill>
                  <a:srgbClr val="FF000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4 </a:t>
            </a:r>
            <a:r>
              <a:rPr lang="en-US" sz="2800">
                <a:solidFill>
                  <a:srgbClr val="00000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: 4 = 1</a:t>
            </a: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18DE9C-13A7-4667-837C-1B5EFC2319F6}"/>
              </a:ext>
            </a:extLst>
          </p:cNvPr>
          <p:cNvSpPr txBox="1"/>
          <p:nvPr/>
        </p:nvSpPr>
        <p:spPr>
          <a:xfrm>
            <a:off x="7663801" y="5231635"/>
            <a:ext cx="1628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>
                <a:solidFill>
                  <a:srgbClr val="FF000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36 </a:t>
            </a:r>
            <a:r>
              <a:rPr lang="en-US" sz="2800">
                <a:solidFill>
                  <a:srgbClr val="00000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: 4 = 9</a:t>
            </a: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2A3720-C954-4EA3-9D18-0782C89DA267}"/>
              </a:ext>
            </a:extLst>
          </p:cNvPr>
          <p:cNvSpPr txBox="1"/>
          <p:nvPr/>
        </p:nvSpPr>
        <p:spPr>
          <a:xfrm>
            <a:off x="7663801" y="4709436"/>
            <a:ext cx="1628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>
                <a:solidFill>
                  <a:srgbClr val="FF000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32 </a:t>
            </a:r>
            <a:r>
              <a:rPr lang="en-US" sz="2800">
                <a:solidFill>
                  <a:srgbClr val="00000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: 4 = 8</a:t>
            </a: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FBE20C-3D8C-45D5-93E5-F9F57CF66E46}"/>
              </a:ext>
            </a:extLst>
          </p:cNvPr>
          <p:cNvSpPr txBox="1"/>
          <p:nvPr/>
        </p:nvSpPr>
        <p:spPr>
          <a:xfrm>
            <a:off x="7663801" y="4187237"/>
            <a:ext cx="1628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>
                <a:solidFill>
                  <a:srgbClr val="FF000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28 </a:t>
            </a:r>
            <a:r>
              <a:rPr lang="en-US" sz="2800">
                <a:solidFill>
                  <a:srgbClr val="00000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: 4 = 7</a:t>
            </a: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C97850-650F-4B08-AA55-A36802D7B52E}"/>
              </a:ext>
            </a:extLst>
          </p:cNvPr>
          <p:cNvSpPr txBox="1"/>
          <p:nvPr/>
        </p:nvSpPr>
        <p:spPr>
          <a:xfrm>
            <a:off x="7663801" y="3665038"/>
            <a:ext cx="1628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>
                <a:solidFill>
                  <a:srgbClr val="FF000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24 </a:t>
            </a:r>
            <a:r>
              <a:rPr lang="en-US" sz="2800">
                <a:solidFill>
                  <a:srgbClr val="00000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: 4 = 6</a:t>
            </a: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85D4F7-E77A-45CE-A255-986111D2C725}"/>
              </a:ext>
            </a:extLst>
          </p:cNvPr>
          <p:cNvSpPr txBox="1"/>
          <p:nvPr/>
        </p:nvSpPr>
        <p:spPr>
          <a:xfrm>
            <a:off x="7663801" y="3142839"/>
            <a:ext cx="1628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>
                <a:solidFill>
                  <a:srgbClr val="FF000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20 </a:t>
            </a:r>
            <a:r>
              <a:rPr lang="en-US" sz="2800">
                <a:solidFill>
                  <a:srgbClr val="00000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: 4 = 5</a:t>
            </a: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15ED44-B173-4202-8F04-39BA3202CB07}"/>
              </a:ext>
            </a:extLst>
          </p:cNvPr>
          <p:cNvSpPr txBox="1"/>
          <p:nvPr/>
        </p:nvSpPr>
        <p:spPr>
          <a:xfrm>
            <a:off x="7663801" y="2620640"/>
            <a:ext cx="1628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>
                <a:solidFill>
                  <a:srgbClr val="FF000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16 </a:t>
            </a:r>
            <a:r>
              <a:rPr lang="en-US" sz="2800">
                <a:solidFill>
                  <a:srgbClr val="00000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: 4 = 4</a:t>
            </a: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E88A2F-0748-4059-B4F7-E98E9DD12A28}"/>
              </a:ext>
            </a:extLst>
          </p:cNvPr>
          <p:cNvSpPr txBox="1"/>
          <p:nvPr/>
        </p:nvSpPr>
        <p:spPr>
          <a:xfrm>
            <a:off x="7663801" y="2098441"/>
            <a:ext cx="1628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>
                <a:solidFill>
                  <a:srgbClr val="FF000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12 </a:t>
            </a:r>
            <a:r>
              <a:rPr lang="en-US" sz="2800">
                <a:solidFill>
                  <a:srgbClr val="00000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: 4 = 3</a:t>
            </a: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9EFB0E-58C4-476C-8015-98DA2D4F59B6}"/>
              </a:ext>
            </a:extLst>
          </p:cNvPr>
          <p:cNvSpPr txBox="1"/>
          <p:nvPr/>
        </p:nvSpPr>
        <p:spPr>
          <a:xfrm>
            <a:off x="7865779" y="1576242"/>
            <a:ext cx="14269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>
                <a:solidFill>
                  <a:srgbClr val="FF000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8 </a:t>
            </a:r>
            <a:r>
              <a:rPr lang="en-US" sz="2800">
                <a:solidFill>
                  <a:srgbClr val="00000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: 4 = 2</a:t>
            </a: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D724C1-D9F7-45DA-A683-BDD650D5D2D9}"/>
              </a:ext>
            </a:extLst>
          </p:cNvPr>
          <p:cNvSpPr txBox="1"/>
          <p:nvPr/>
        </p:nvSpPr>
        <p:spPr>
          <a:xfrm>
            <a:off x="7648807" y="5746690"/>
            <a:ext cx="1830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>
                <a:solidFill>
                  <a:srgbClr val="FF000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40 </a:t>
            </a:r>
            <a:r>
              <a:rPr lang="en-US" sz="2800">
                <a:solidFill>
                  <a:srgbClr val="00000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: 4 = 10</a:t>
            </a:r>
            <a:endParaRPr lang="en-US" sz="2800">
              <a:solidFill>
                <a:srgbClr val="000000"/>
              </a:solidFill>
            </a:endParaRPr>
          </a:p>
        </p:txBody>
      </p:sp>
      <p:pic>
        <p:nvPicPr>
          <p:cNvPr id="16" name="Picture 5">
            <a:extLst>
              <a:ext uri="{FF2B5EF4-FFF2-40B4-BE49-F238E27FC236}">
                <a16:creationId xmlns:a16="http://schemas.microsoft.com/office/drawing/2014/main" id="{F9B4A810-5F12-4211-A51C-724D88AE96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0963381">
            <a:off x="7772123" y="1633901"/>
            <a:ext cx="444976" cy="424750"/>
          </a:xfrm>
          <a:prstGeom prst="rect">
            <a:avLst/>
          </a:prstGeom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33611F8F-A95C-4619-89ED-98DF27B4ED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741817" y="3730409"/>
            <a:ext cx="449892" cy="377090"/>
          </a:xfrm>
          <a:prstGeom prst="rect">
            <a:avLst/>
          </a:prstGeom>
        </p:spPr>
      </p:pic>
      <p:pic>
        <p:nvPicPr>
          <p:cNvPr id="18" name="Picture 11">
            <a:extLst>
              <a:ext uri="{FF2B5EF4-FFF2-40B4-BE49-F238E27FC236}">
                <a16:creationId xmlns:a16="http://schemas.microsoft.com/office/drawing/2014/main" id="{2B1C800B-D4FE-4C64-88FF-5EA745A700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712795" y="2653155"/>
            <a:ext cx="517104" cy="475736"/>
          </a:xfrm>
          <a:prstGeom prst="rect">
            <a:avLst/>
          </a:prstGeom>
        </p:spPr>
      </p:pic>
      <p:pic>
        <p:nvPicPr>
          <p:cNvPr id="19" name="Picture 12">
            <a:extLst>
              <a:ext uri="{FF2B5EF4-FFF2-40B4-BE49-F238E27FC236}">
                <a16:creationId xmlns:a16="http://schemas.microsoft.com/office/drawing/2014/main" id="{19411AEB-A6CD-458C-96F2-BD1CCA5D98E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051806">
            <a:off x="7713877" y="4771734"/>
            <a:ext cx="541110" cy="3896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BF8B17C-46B2-493B-AE96-72940702991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6024" y="2896361"/>
            <a:ext cx="1673752" cy="206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06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decel="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9">
      <a:majorFont>
        <a:latin typeface="#9Slide03 Sofia Pro Soft Bold"/>
        <a:ea typeface=""/>
        <a:cs typeface=""/>
      </a:majorFont>
      <a:minorFont>
        <a:latin typeface="#9Slide03 Sofia Pro Sof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1491</TotalTime>
  <Words>539</Words>
  <Application>Microsoft Office PowerPoint</Application>
  <PresentationFormat>Widescreen</PresentationFormat>
  <Paragraphs>159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#9Slide03 Sofia Pro Soft</vt:lpstr>
      <vt:lpstr>#9Slide02 Noi dung dai</vt:lpstr>
      <vt:lpstr>Arial</vt:lpstr>
      <vt:lpstr>#9Slide01 Tieu de ngan</vt:lpstr>
      <vt:lpstr>#9Slide03 Sofia Pro Soft Bold</vt:lpstr>
      <vt:lpstr>#9Slide07 Crocante</vt:lpstr>
      <vt:lpstr>Calibri</vt:lpstr>
      <vt:lpstr>Cambria Math</vt:lpstr>
      <vt:lpstr>#9Slide01 Noi dung ngan</vt:lpstr>
      <vt:lpstr>#9Slide03 HelveBold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PHAM DUYEN</dc:creator>
  <dc:description>9Slide.vn</dc:description>
  <cp:lastModifiedBy>Latitude 3520</cp:lastModifiedBy>
  <cp:revision>1145</cp:revision>
  <cp:lastPrinted>2022-03-04T09:29:53Z</cp:lastPrinted>
  <dcterms:created xsi:type="dcterms:W3CDTF">2022-02-22T13:22:10Z</dcterms:created>
  <dcterms:modified xsi:type="dcterms:W3CDTF">2022-09-18T11:07:28Z</dcterms:modified>
  <cp:category>9Slide.vn</cp:category>
</cp:coreProperties>
</file>