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56" r:id="rId2"/>
    <p:sldId id="305" r:id="rId3"/>
    <p:sldId id="261" r:id="rId4"/>
    <p:sldId id="300" r:id="rId5"/>
    <p:sldId id="301" r:id="rId6"/>
    <p:sldId id="302" r:id="rId7"/>
    <p:sldId id="303" r:id="rId8"/>
    <p:sldId id="263" r:id="rId9"/>
    <p:sldId id="291" r:id="rId10"/>
    <p:sldId id="298" r:id="rId11"/>
    <p:sldId id="258" r:id="rId12"/>
  </p:sldIdLst>
  <p:sldSz cx="12192000" cy="6858000"/>
  <p:notesSz cx="6858000" cy="9144000"/>
  <p:embeddedFontLst>
    <p:embeddedFont>
      <p:font typeface="#9Slide01 Noi dung ngan" panose="020B0604020202020204" charset="0"/>
      <p:regular r:id="rId14"/>
    </p:embeddedFont>
    <p:embeddedFont>
      <p:font typeface="#9Slide02 Noi dung dai" panose="020B0604020202020204" charset="0"/>
      <p:regular r:id="rId15"/>
    </p:embeddedFont>
    <p:embeddedFont>
      <p:font typeface="#9Slide03 HelveBold" panose="02040603050506020204" pitchFamily="18" charset="0"/>
      <p:bold r:id="rId16"/>
    </p:embeddedFont>
    <p:embeddedFont>
      <p:font typeface="#9Slide03 Sofia Pro Soft" panose="020B0000000000000000" pitchFamily="34" charset="0"/>
      <p:regular r:id="rId17"/>
    </p:embeddedFont>
    <p:embeddedFont>
      <p:font typeface="#9Slide03 Sofia Pro Soft Bold" panose="020B0000000000000000" pitchFamily="34" charset="0"/>
      <p:bold r:id="rId18"/>
    </p:embeddedFont>
    <p:embeddedFont>
      <p:font typeface="#9Slide07 Crocante" panose="020000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9F0"/>
    <a:srgbClr val="95DAF2"/>
    <a:srgbClr val="FFDA74"/>
    <a:srgbClr val="F62D04"/>
    <a:srgbClr val="FBB0C3"/>
    <a:srgbClr val="C00000"/>
    <a:srgbClr val="FFDAB7"/>
    <a:srgbClr val="ED5767"/>
    <a:srgbClr val="F4939D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>
      <p:cViewPr varScale="1">
        <p:scale>
          <a:sx n="63" d="100"/>
          <a:sy n="63" d="100"/>
        </p:scale>
        <p:origin x="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HẠM DUYÊN 1 - 9Slide.vn" descr="816050背景">
            <a:extLst>
              <a:ext uri="{FF2B5EF4-FFF2-40B4-BE49-F238E27FC236}">
                <a16:creationId xmlns:a16="http://schemas.microsoft.com/office/drawing/2014/main" id="{E83E3C69-6C68-417A-8A1B-7B9D8BC0B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BD32BA5E-6756-4C4D-BE40-4B192A5F2DDD}"/>
              </a:ext>
            </a:extLst>
          </p:cNvPr>
          <p:cNvSpPr/>
          <p:nvPr userDrawn="1"/>
        </p:nvSpPr>
        <p:spPr>
          <a:xfrm>
            <a:off x="2891155" y="1454727"/>
            <a:ext cx="6754336" cy="1767898"/>
          </a:xfrm>
          <a:prstGeom prst="roundRect">
            <a:avLst>
              <a:gd name="adj" fmla="val 16336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PHẠM DUYÊN 3 - 9Slide.vn" descr="816050中间">
            <a:extLst>
              <a:ext uri="{FF2B5EF4-FFF2-40B4-BE49-F238E27FC236}">
                <a16:creationId xmlns:a16="http://schemas.microsoft.com/office/drawing/2014/main" id="{9C1AAD2C-7C35-4212-B26E-B480A0E6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38" name="PHẠM DUYÊN 4 - 9Slide.vn" descr="816050右中">
            <a:extLst>
              <a:ext uri="{FF2B5EF4-FFF2-40B4-BE49-F238E27FC236}">
                <a16:creationId xmlns:a16="http://schemas.microsoft.com/office/drawing/2014/main" id="{D4C278A4-767A-4B65-A3BF-822AC6C987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39" name="PHẠM DUYÊN 5 - 9Slide.vn" descr="816050左下">
            <a:extLst>
              <a:ext uri="{FF2B5EF4-FFF2-40B4-BE49-F238E27FC236}">
                <a16:creationId xmlns:a16="http://schemas.microsoft.com/office/drawing/2014/main" id="{99E9D326-20D9-4BAE-98E2-106E3CF2B7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40" name="PHẠM DUYÊN 6 - 9Slide.vn" descr="816050左下1">
            <a:extLst>
              <a:ext uri="{FF2B5EF4-FFF2-40B4-BE49-F238E27FC236}">
                <a16:creationId xmlns:a16="http://schemas.microsoft.com/office/drawing/2014/main" id="{AAE0276A-A515-4068-B65A-72BDEC8AC4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42" name="PHẠM DUYÊN 7 - 9Slide.vn" descr="816050下部光斑">
            <a:extLst>
              <a:ext uri="{FF2B5EF4-FFF2-40B4-BE49-F238E27FC236}">
                <a16:creationId xmlns:a16="http://schemas.microsoft.com/office/drawing/2014/main" id="{E73A1E30-F959-4240-A095-F10F209B24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46" name="PHẠM DUYÊN 8 - 9Slide.vn" descr="816050右下海星">
            <a:extLst>
              <a:ext uri="{FF2B5EF4-FFF2-40B4-BE49-F238E27FC236}">
                <a16:creationId xmlns:a16="http://schemas.microsoft.com/office/drawing/2014/main" id="{C001977B-A68E-4693-8E14-8ED083E072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47" name="PHẠM DUYÊN 9 - 9Slide.vn" descr="816050左侧光斑">
            <a:extLst>
              <a:ext uri="{FF2B5EF4-FFF2-40B4-BE49-F238E27FC236}">
                <a16:creationId xmlns:a16="http://schemas.microsoft.com/office/drawing/2014/main" id="{6F4F8613-4151-4393-9E95-BECAAB3402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48" name="PHẠM DUYÊN 10 - 9Slide.vn" descr="816050左侧光斑">
            <a:extLst>
              <a:ext uri="{FF2B5EF4-FFF2-40B4-BE49-F238E27FC236}">
                <a16:creationId xmlns:a16="http://schemas.microsoft.com/office/drawing/2014/main" id="{7103B22C-FE66-4A8B-96BB-2888EE3C0E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49" name="PHẠM DUYÊN 11 - 9Slide.vn" descr="816050下部光斑">
            <a:extLst>
              <a:ext uri="{FF2B5EF4-FFF2-40B4-BE49-F238E27FC236}">
                <a16:creationId xmlns:a16="http://schemas.microsoft.com/office/drawing/2014/main" id="{748D7752-5406-4077-BB15-C650841D554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50" name="PHẠM DUYÊN 12 - 9Slide.vn" descr="816050气泡">
            <a:extLst>
              <a:ext uri="{FF2B5EF4-FFF2-40B4-BE49-F238E27FC236}">
                <a16:creationId xmlns:a16="http://schemas.microsoft.com/office/drawing/2014/main" id="{A6F719F3-D607-49F9-ACFE-FEEF672B5A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51" name="PHẠM DUYÊN 13 - 9Slide.vn" descr="816050气泡2">
            <a:extLst>
              <a:ext uri="{FF2B5EF4-FFF2-40B4-BE49-F238E27FC236}">
                <a16:creationId xmlns:a16="http://schemas.microsoft.com/office/drawing/2014/main" id="{A176EF05-9C88-4A61-8837-076BFADE29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52" name="PHẠM DUYÊN 14 - 9Slide.vn" descr="816050气泡">
            <a:extLst>
              <a:ext uri="{FF2B5EF4-FFF2-40B4-BE49-F238E27FC236}">
                <a16:creationId xmlns:a16="http://schemas.microsoft.com/office/drawing/2014/main" id="{986D6410-3754-47CC-9479-F7438A8A01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53" name="PHẠM DUYÊN 15 - 9Slide.vn" descr="816050中间">
            <a:extLst>
              <a:ext uri="{FF2B5EF4-FFF2-40B4-BE49-F238E27FC236}">
                <a16:creationId xmlns:a16="http://schemas.microsoft.com/office/drawing/2014/main" id="{4F94239E-CA6F-4FB8-8954-3EAB3CA533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54" name="PHẠM DUYÊN 16 - 9Slide.vn">
            <a:extLst>
              <a:ext uri="{FF2B5EF4-FFF2-40B4-BE49-F238E27FC236}">
                <a16:creationId xmlns:a16="http://schemas.microsoft.com/office/drawing/2014/main" id="{168C9265-D51A-4E05-9B9A-123DBB90C94B}"/>
              </a:ext>
            </a:extLst>
          </p:cNvPr>
          <p:cNvSpPr txBox="1"/>
          <p:nvPr userDrawn="1"/>
        </p:nvSpPr>
        <p:spPr>
          <a:xfrm>
            <a:off x="3272346" y="1554540"/>
            <a:ext cx="625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60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9600" b="1" spc="600" baseline="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9600" b="1" spc="600" dirty="0">
              <a:ln w="28575">
                <a:solidFill>
                  <a:schemeClr val="bg1"/>
                </a:solidFill>
              </a:ln>
              <a:solidFill>
                <a:srgbClr val="0C4E6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55" name="PHẠM DUYÊN 17 - 9Slide.vn" descr="816050右下海星">
            <a:extLst>
              <a:ext uri="{FF2B5EF4-FFF2-40B4-BE49-F238E27FC236}">
                <a16:creationId xmlns:a16="http://schemas.microsoft.com/office/drawing/2014/main" id="{842B5C9F-0653-41BD-8E79-51A5D3B787D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7235249" y="2607517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5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HẠM DUYÊN 1 - 9Slide.vn" descr="816050背景">
            <a:extLst>
              <a:ext uri="{FF2B5EF4-FFF2-40B4-BE49-F238E27FC236}">
                <a16:creationId xmlns:a16="http://schemas.microsoft.com/office/drawing/2014/main" id="{E8847FC5-1E5B-4245-8CDE-73828DBE0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23" name="PHẠM DUYÊN 2 - 9Slide.vn">
            <a:extLst>
              <a:ext uri="{FF2B5EF4-FFF2-40B4-BE49-F238E27FC236}">
                <a16:creationId xmlns:a16="http://schemas.microsoft.com/office/drawing/2014/main" id="{0A5AEFD0-0EC0-4183-B0A9-E087D7231B1C}"/>
              </a:ext>
            </a:extLst>
          </p:cNvPr>
          <p:cNvSpPr/>
          <p:nvPr userDrawn="1"/>
        </p:nvSpPr>
        <p:spPr>
          <a:xfrm>
            <a:off x="866140" y="686412"/>
            <a:ext cx="10487660" cy="54851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PHẠM DUYÊN 3 - 9Slide.vn" descr="816050右中">
            <a:extLst>
              <a:ext uri="{FF2B5EF4-FFF2-40B4-BE49-F238E27FC236}">
                <a16:creationId xmlns:a16="http://schemas.microsoft.com/office/drawing/2014/main" id="{D4666F68-F923-4160-B10F-67DCE7C6E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25" name="PHẠM DUYÊN 4 - 9Slide.vn" descr="816050左下">
            <a:extLst>
              <a:ext uri="{FF2B5EF4-FFF2-40B4-BE49-F238E27FC236}">
                <a16:creationId xmlns:a16="http://schemas.microsoft.com/office/drawing/2014/main" id="{5C42F571-7B07-4BEA-9CD6-BBB8213D62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06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25">
            <a:extLst>
              <a:ext uri="{FF2B5EF4-FFF2-40B4-BE49-F238E27FC236}">
                <a16:creationId xmlns:a16="http://schemas.microsoft.com/office/drawing/2014/main" id="{46D670BD-D936-47AB-99EF-93F90463CBB0}"/>
              </a:ext>
            </a:extLst>
          </p:cNvPr>
          <p:cNvGrpSpPr/>
          <p:nvPr userDrawn="1"/>
        </p:nvGrpSpPr>
        <p:grpSpPr>
          <a:xfrm>
            <a:off x="0" y="5537200"/>
            <a:ext cx="12192000" cy="1320800"/>
            <a:chOff x="-2" y="5537199"/>
            <a:chExt cx="12120882" cy="1320801"/>
          </a:xfrm>
        </p:grpSpPr>
        <p:pic>
          <p:nvPicPr>
            <p:cNvPr id="12" name="26">
              <a:extLst>
                <a:ext uri="{FF2B5EF4-FFF2-40B4-BE49-F238E27FC236}">
                  <a16:creationId xmlns:a16="http://schemas.microsoft.com/office/drawing/2014/main" id="{3CB7F758-939E-4D37-A40F-943A7FCB5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5537200"/>
              <a:ext cx="4925884" cy="1320799"/>
            </a:xfrm>
            <a:prstGeom prst="rect">
              <a:avLst/>
            </a:prstGeom>
          </p:spPr>
        </p:pic>
        <p:pic>
          <p:nvPicPr>
            <p:cNvPr id="14" name="27">
              <a:extLst>
                <a:ext uri="{FF2B5EF4-FFF2-40B4-BE49-F238E27FC236}">
                  <a16:creationId xmlns:a16="http://schemas.microsoft.com/office/drawing/2014/main" id="{EBA287B9-901D-4876-B620-D8BB39FD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90322" y="5537199"/>
              <a:ext cx="4925884" cy="1320799"/>
            </a:xfrm>
            <a:prstGeom prst="rect">
              <a:avLst/>
            </a:prstGeom>
          </p:spPr>
        </p:pic>
        <p:pic>
          <p:nvPicPr>
            <p:cNvPr id="15" name="29">
              <a:extLst>
                <a:ext uri="{FF2B5EF4-FFF2-40B4-BE49-F238E27FC236}">
                  <a16:creationId xmlns:a16="http://schemas.microsoft.com/office/drawing/2014/main" id="{2B0DC19B-3C37-4CF9-94B8-E33F6BCBE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0646" y="5537201"/>
              <a:ext cx="2340234" cy="1320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ẠM DUYÊN 1 - 9Slide.vn" descr="816050背景">
            <a:extLst>
              <a:ext uri="{FF2B5EF4-FFF2-40B4-BE49-F238E27FC236}">
                <a16:creationId xmlns:a16="http://schemas.microsoft.com/office/drawing/2014/main" id="{136B010D-BFBE-4230-8C30-3418AF7C7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7" name="PHẠM DUYÊN 3 - 9Slide.vn" descr="816050中间">
            <a:extLst>
              <a:ext uri="{FF2B5EF4-FFF2-40B4-BE49-F238E27FC236}">
                <a16:creationId xmlns:a16="http://schemas.microsoft.com/office/drawing/2014/main" id="{C3204BEF-6E22-4E18-9AAA-E2133EF2A5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39" name="PHẠM DUYÊN 4 - 9Slide.vn" descr="816050右中">
            <a:extLst>
              <a:ext uri="{FF2B5EF4-FFF2-40B4-BE49-F238E27FC236}">
                <a16:creationId xmlns:a16="http://schemas.microsoft.com/office/drawing/2014/main" id="{D67E012E-A3AA-440A-B73D-8ED2E7483F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40" name="PHẠM DUYÊN 5 - 9Slide.vn" descr="816050左下">
            <a:extLst>
              <a:ext uri="{FF2B5EF4-FFF2-40B4-BE49-F238E27FC236}">
                <a16:creationId xmlns:a16="http://schemas.microsoft.com/office/drawing/2014/main" id="{13FF462F-A22B-4729-88F7-2464CCD77D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41" name="PHẠM DUYÊN 6 - 9Slide.vn" descr="816050左下1">
            <a:extLst>
              <a:ext uri="{FF2B5EF4-FFF2-40B4-BE49-F238E27FC236}">
                <a16:creationId xmlns:a16="http://schemas.microsoft.com/office/drawing/2014/main" id="{9788A4A1-80E2-40DF-A394-162876C886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42" name="PHẠM DUYÊN 7 - 9Slide.vn" descr="816050下部光斑">
            <a:extLst>
              <a:ext uri="{FF2B5EF4-FFF2-40B4-BE49-F238E27FC236}">
                <a16:creationId xmlns:a16="http://schemas.microsoft.com/office/drawing/2014/main" id="{79F7A0E3-2445-4F40-B71E-DDC7943880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43" name="PHẠM DUYÊN 8 - 9Slide.vn" descr="816050右下海星">
            <a:extLst>
              <a:ext uri="{FF2B5EF4-FFF2-40B4-BE49-F238E27FC236}">
                <a16:creationId xmlns:a16="http://schemas.microsoft.com/office/drawing/2014/main" id="{863BFDD9-7F6C-422F-BCBE-5F8D04FD9D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44" name="PHẠM DUYÊN 9 - 9Slide.vn" descr="816050左侧光斑">
            <a:extLst>
              <a:ext uri="{FF2B5EF4-FFF2-40B4-BE49-F238E27FC236}">
                <a16:creationId xmlns:a16="http://schemas.microsoft.com/office/drawing/2014/main" id="{25C7B97F-E8F2-4B88-9C6C-E7D75AF30F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45" name="PHẠM DUYÊN 10 - 9Slide.vn" descr="816050左侧光斑">
            <a:extLst>
              <a:ext uri="{FF2B5EF4-FFF2-40B4-BE49-F238E27FC236}">
                <a16:creationId xmlns:a16="http://schemas.microsoft.com/office/drawing/2014/main" id="{09170526-13BC-46F9-AB5F-91EEA6788E2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46" name="PHẠM DUYÊN 11 - 9Slide.vn" descr="816050下部光斑">
            <a:extLst>
              <a:ext uri="{FF2B5EF4-FFF2-40B4-BE49-F238E27FC236}">
                <a16:creationId xmlns:a16="http://schemas.microsoft.com/office/drawing/2014/main" id="{D85AFA7A-4608-4188-9FF7-AAF33F0D112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47" name="PHẠM DUYÊN 12 - 9Slide.vn" descr="816050气泡">
            <a:extLst>
              <a:ext uri="{FF2B5EF4-FFF2-40B4-BE49-F238E27FC236}">
                <a16:creationId xmlns:a16="http://schemas.microsoft.com/office/drawing/2014/main" id="{6548821F-739E-4080-98E3-76E0928348E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48" name="PHẠM DUYÊN 13 - 9Slide.vn" descr="816050气泡2">
            <a:extLst>
              <a:ext uri="{FF2B5EF4-FFF2-40B4-BE49-F238E27FC236}">
                <a16:creationId xmlns:a16="http://schemas.microsoft.com/office/drawing/2014/main" id="{305486BB-7E8A-4A56-8C32-743BFD4D99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49" name="PHẠM DUYÊN 14 - 9Slide.vn" descr="816050气泡">
            <a:extLst>
              <a:ext uri="{FF2B5EF4-FFF2-40B4-BE49-F238E27FC236}">
                <a16:creationId xmlns:a16="http://schemas.microsoft.com/office/drawing/2014/main" id="{3119E12A-6DD2-4B78-99FC-D29F2A243F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50" name="PHẠM DUYÊN 15 - 9Slide.vn" descr="816050中间">
            <a:extLst>
              <a:ext uri="{FF2B5EF4-FFF2-40B4-BE49-F238E27FC236}">
                <a16:creationId xmlns:a16="http://schemas.microsoft.com/office/drawing/2014/main" id="{F0F831D4-26B7-4B7A-9B39-D4A8053AE13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52" name="PHẠM DUYÊN 16 - 9Slide.vn">
            <a:extLst>
              <a:ext uri="{FF2B5EF4-FFF2-40B4-BE49-F238E27FC236}">
                <a16:creationId xmlns:a16="http://schemas.microsoft.com/office/drawing/2014/main" id="{965655BF-E2CC-4540-AC0F-B538DA756F88}"/>
              </a:ext>
            </a:extLst>
          </p:cNvPr>
          <p:cNvSpPr txBox="1"/>
          <p:nvPr userDrawn="1"/>
        </p:nvSpPr>
        <p:spPr>
          <a:xfrm>
            <a:off x="3320368" y="1034475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>
                <a:solidFill>
                  <a:schemeClr val="bg1"/>
                </a:solidFill>
              </a:ln>
              <a:solidFill>
                <a:srgbClr val="EC6A5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53" name="PHẠM DUYÊN 17 - 9Slide.vn" descr="816050右下海星">
            <a:extLst>
              <a:ext uri="{FF2B5EF4-FFF2-40B4-BE49-F238E27FC236}">
                <a16:creationId xmlns:a16="http://schemas.microsoft.com/office/drawing/2014/main" id="{58E16BD0-E0FE-4D35-9E64-E5547BE7192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4211319" y="5877078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 descr="816050背景">
            <a:extLst>
              <a:ext uri="{FF2B5EF4-FFF2-40B4-BE49-F238E27FC236}">
                <a16:creationId xmlns:a16="http://schemas.microsoft.com/office/drawing/2014/main" id="{BF6478F6-7E4C-4C7F-9B98-8BAC994C0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F0F92015-01B8-44BF-97D0-D2D2A43CDA91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11" descr="816050气泡">
            <a:extLst>
              <a:ext uri="{FF2B5EF4-FFF2-40B4-BE49-F238E27FC236}">
                <a16:creationId xmlns:a16="http://schemas.microsoft.com/office/drawing/2014/main" id="{9EE33039-C698-47DB-A263-FAD920AA6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0" name="13" descr="816050气泡">
            <a:extLst>
              <a:ext uri="{FF2B5EF4-FFF2-40B4-BE49-F238E27FC236}">
                <a16:creationId xmlns:a16="http://schemas.microsoft.com/office/drawing/2014/main" id="{DC2A5016-B248-455C-9580-E7951955DE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6A97FFD2-A8F2-4977-BD55-669DBCB4BE7C}"/>
              </a:ext>
            </a:extLst>
          </p:cNvPr>
          <p:cNvSpPr/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HẠM DUYÊN 3 - 9Slide.vn" descr="816050下部光斑">
            <a:extLst>
              <a:ext uri="{FF2B5EF4-FFF2-40B4-BE49-F238E27FC236}">
                <a16:creationId xmlns:a16="http://schemas.microsoft.com/office/drawing/2014/main" id="{DD61A7A8-99FC-4B50-ACE8-8376212F9B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0" y="5403850"/>
            <a:ext cx="5793740" cy="1568450"/>
          </a:xfrm>
          <a:prstGeom prst="rect">
            <a:avLst/>
          </a:prstGeom>
        </p:spPr>
      </p:pic>
      <p:pic>
        <p:nvPicPr>
          <p:cNvPr id="13" name="PHẠM DUYÊN 7 - 9Slide.vn" descr="816050右中">
            <a:extLst>
              <a:ext uri="{FF2B5EF4-FFF2-40B4-BE49-F238E27FC236}">
                <a16:creationId xmlns:a16="http://schemas.microsoft.com/office/drawing/2014/main" id="{A6861918-AF76-4D6E-B6E4-9998ED151D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7600" y="4714619"/>
            <a:ext cx="1228370" cy="2233930"/>
          </a:xfrm>
          <a:prstGeom prst="rect">
            <a:avLst/>
          </a:prstGeom>
        </p:spPr>
      </p:pic>
      <p:pic>
        <p:nvPicPr>
          <p:cNvPr id="14" name="PHẠM DUYÊN 5 - 9Slide.vn" descr="816050左下">
            <a:extLst>
              <a:ext uri="{FF2B5EF4-FFF2-40B4-BE49-F238E27FC236}">
                <a16:creationId xmlns:a16="http://schemas.microsoft.com/office/drawing/2014/main" id="{A938160D-7DC8-43E4-8A92-056427920A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449" y="4270194"/>
            <a:ext cx="1313024" cy="2629626"/>
          </a:xfrm>
          <a:prstGeom prst="rect">
            <a:avLst/>
          </a:prstGeom>
        </p:spPr>
      </p:pic>
      <p:pic>
        <p:nvPicPr>
          <p:cNvPr id="15" name="PHẠM DUYÊN 6 - 9Slide.vn" descr="816050左下1">
            <a:extLst>
              <a:ext uri="{FF2B5EF4-FFF2-40B4-BE49-F238E27FC236}">
                <a16:creationId xmlns:a16="http://schemas.microsoft.com/office/drawing/2014/main" id="{D2E36AE0-12CD-42D6-AB6B-CD6E419A1C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63" y="4848860"/>
            <a:ext cx="1810496" cy="20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1976593-CF4C-47C8-A52B-1C86FF77D68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PHẠM DUYÊN 1 - 9Slide.vn">
            <a:extLst>
              <a:ext uri="{FF2B5EF4-FFF2-40B4-BE49-F238E27FC236}">
                <a16:creationId xmlns:a16="http://schemas.microsoft.com/office/drawing/2014/main" id="{AD372920-8967-4098-A28E-B9A5A572C236}"/>
              </a:ext>
            </a:extLst>
          </p:cNvPr>
          <p:cNvGrpSpPr/>
          <p:nvPr/>
        </p:nvGrpSpPr>
        <p:grpSpPr>
          <a:xfrm>
            <a:off x="6629400" y="4632889"/>
            <a:ext cx="3290546" cy="605632"/>
            <a:chOff x="6989422" y="3669185"/>
            <a:chExt cx="3290546" cy="6056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C3DACD-AF3D-419E-9B32-95DC9EEBB9E0}"/>
                </a:ext>
              </a:extLst>
            </p:cNvPr>
            <p:cNvSpPr txBox="1"/>
            <p:nvPr/>
          </p:nvSpPr>
          <p:spPr>
            <a:xfrm>
              <a:off x="6989422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23E2D23-8919-4F13-AABD-A58037EF6339}"/>
                    </a:ext>
                  </a:extLst>
                </p:cNvPr>
                <p:cNvSpPr txBox="1"/>
                <p:nvPr/>
              </p:nvSpPr>
              <p:spPr>
                <a:xfrm>
                  <a:off x="7717359" y="3669185"/>
                  <a:ext cx="5870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23E2D23-8919-4F13-AABD-A58037EF63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359" y="3669185"/>
                  <a:ext cx="58702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BD7854-FC97-49EF-9FDB-A9906C08AFD8}"/>
                </a:ext>
              </a:extLst>
            </p:cNvPr>
            <p:cNvSpPr txBox="1"/>
            <p:nvPr/>
          </p:nvSpPr>
          <p:spPr>
            <a:xfrm>
              <a:off x="8550553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F9056FB-30E0-4BB2-A7F0-0F06B30BC56F}"/>
                </a:ext>
              </a:extLst>
            </p:cNvPr>
            <p:cNvSpPr txBox="1"/>
            <p:nvPr/>
          </p:nvSpPr>
          <p:spPr>
            <a:xfrm>
              <a:off x="9640049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BDD442-E1EE-43D2-9A2F-79E2B548E781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62" name="PHẠM DUYÊN 3 1 - 9Slide.vn">
            <a:extLst>
              <a:ext uri="{FF2B5EF4-FFF2-40B4-BE49-F238E27FC236}">
                <a16:creationId xmlns:a16="http://schemas.microsoft.com/office/drawing/2014/main" id="{386433D6-A9EB-440A-BDA7-8833A201B074}"/>
              </a:ext>
            </a:extLst>
          </p:cNvPr>
          <p:cNvSpPr txBox="1"/>
          <p:nvPr/>
        </p:nvSpPr>
        <p:spPr>
          <a:xfrm>
            <a:off x="800100" y="59872"/>
            <a:ext cx="11277599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Mỗi bàn đấu cờ vua có 3 người. Hỏi 6 bàn đấu cờ vua như vậy có bao nhiêu người?</a:t>
            </a:r>
          </a:p>
        </p:txBody>
      </p:sp>
      <p:grpSp>
        <p:nvGrpSpPr>
          <p:cNvPr id="52" name="PHẠM DUYÊN 3 2 - 9Slide.vn">
            <a:extLst>
              <a:ext uri="{FF2B5EF4-FFF2-40B4-BE49-F238E27FC236}">
                <a16:creationId xmlns:a16="http://schemas.microsoft.com/office/drawing/2014/main" id="{815B62A8-B820-4A97-A683-C3B4DB9EB595}"/>
              </a:ext>
            </a:extLst>
          </p:cNvPr>
          <p:cNvGrpSpPr/>
          <p:nvPr/>
        </p:nvGrpSpPr>
        <p:grpSpPr>
          <a:xfrm>
            <a:off x="221457" y="30301"/>
            <a:ext cx="529493" cy="707886"/>
            <a:chOff x="1806355" y="2762394"/>
            <a:chExt cx="745981" cy="997311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F416E51-5C13-4FCA-B2A2-320A91A99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1" name="91">
              <a:extLst>
                <a:ext uri="{FF2B5EF4-FFF2-40B4-BE49-F238E27FC236}">
                  <a16:creationId xmlns:a16="http://schemas.microsoft.com/office/drawing/2014/main" id="{9F2F0451-1E34-43BC-8CC9-1E5C10BB6712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96F2DA-0926-4842-9E53-413220E9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9943"/>
            <a:ext cx="5204226" cy="4219950"/>
          </a:xfrm>
          <a:prstGeom prst="roundRect">
            <a:avLst>
              <a:gd name="adj" fmla="val 14252"/>
            </a:avLst>
          </a:prstGeom>
          <a:effectLst>
            <a:softEdge rad="63500"/>
          </a:effectLst>
        </p:spPr>
      </p:pic>
      <p:sp>
        <p:nvSpPr>
          <p:cNvPr id="37" name="PHẠM DUYÊN 6 - 9Slide.vn">
            <a:extLst>
              <a:ext uri="{FF2B5EF4-FFF2-40B4-BE49-F238E27FC236}">
                <a16:creationId xmlns:a16="http://schemas.microsoft.com/office/drawing/2014/main" id="{AD3ED2EB-96F2-4C33-8594-8FA3F820972D}"/>
              </a:ext>
            </a:extLst>
          </p:cNvPr>
          <p:cNvSpPr txBox="1"/>
          <p:nvPr/>
        </p:nvSpPr>
        <p:spPr>
          <a:xfrm>
            <a:off x="7344460" y="128985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C00000"/>
                </a:solidFill>
                <a:latin typeface="+mj-lt"/>
              </a:rPr>
              <a:t>Tóm tắt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73E80ED4-E2EC-4349-BA46-E89D21B4C2C0}"/>
              </a:ext>
            </a:extLst>
          </p:cNvPr>
          <p:cNvSpPr txBox="1"/>
          <p:nvPr/>
        </p:nvSpPr>
        <p:spPr>
          <a:xfrm>
            <a:off x="8010795" y="1934104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người</a:t>
            </a:r>
          </a:p>
        </p:txBody>
      </p:sp>
      <p:sp>
        <p:nvSpPr>
          <p:cNvPr id="40" name="PHẠM DUYÊN 9 - 9Slide.vn">
            <a:extLst>
              <a:ext uri="{FF2B5EF4-FFF2-40B4-BE49-F238E27FC236}">
                <a16:creationId xmlns:a16="http://schemas.microsoft.com/office/drawing/2014/main" id="{EBD8541D-12A5-4614-BC18-FF1B3EFE0CF7}"/>
              </a:ext>
            </a:extLst>
          </p:cNvPr>
          <p:cNvSpPr txBox="1"/>
          <p:nvPr/>
        </p:nvSpPr>
        <p:spPr>
          <a:xfrm>
            <a:off x="6658660" y="1932179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bàn:</a:t>
            </a:r>
          </a:p>
        </p:txBody>
      </p:sp>
      <p:sp>
        <p:nvSpPr>
          <p:cNvPr id="41" name="PHẠM DUYÊN 10 - 9Slide.vn">
            <a:extLst>
              <a:ext uri="{FF2B5EF4-FFF2-40B4-BE49-F238E27FC236}">
                <a16:creationId xmlns:a16="http://schemas.microsoft.com/office/drawing/2014/main" id="{6E7B47F4-D566-4F69-BFC9-3A073EDAA216}"/>
              </a:ext>
            </a:extLst>
          </p:cNvPr>
          <p:cNvSpPr txBox="1"/>
          <p:nvPr/>
        </p:nvSpPr>
        <p:spPr>
          <a:xfrm>
            <a:off x="8010795" y="257450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người?</a:t>
            </a:r>
          </a:p>
        </p:txBody>
      </p:sp>
      <p:sp>
        <p:nvSpPr>
          <p:cNvPr id="43" name="PHẠM DUYÊN 11 - 9Slide.vn">
            <a:extLst>
              <a:ext uri="{FF2B5EF4-FFF2-40B4-BE49-F238E27FC236}">
                <a16:creationId xmlns:a16="http://schemas.microsoft.com/office/drawing/2014/main" id="{E5DF3FBC-45BE-4AB6-A121-46AAF9146BB7}"/>
              </a:ext>
            </a:extLst>
          </p:cNvPr>
          <p:cNvSpPr txBox="1"/>
          <p:nvPr/>
        </p:nvSpPr>
        <p:spPr>
          <a:xfrm>
            <a:off x="6658660" y="2572579"/>
            <a:ext cx="135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bàn:</a:t>
            </a:r>
          </a:p>
        </p:txBody>
      </p:sp>
      <p:sp>
        <p:nvSpPr>
          <p:cNvPr id="49" name="PHẠM DUYÊN 6 - 9Slide.vn">
            <a:extLst>
              <a:ext uri="{FF2B5EF4-FFF2-40B4-BE49-F238E27FC236}">
                <a16:creationId xmlns:a16="http://schemas.microsoft.com/office/drawing/2014/main" id="{0D5AF151-E632-4866-B9E8-655204A76D0E}"/>
              </a:ext>
            </a:extLst>
          </p:cNvPr>
          <p:cNvSpPr txBox="1"/>
          <p:nvPr/>
        </p:nvSpPr>
        <p:spPr>
          <a:xfrm>
            <a:off x="7344460" y="322832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C00000"/>
                </a:solidFill>
                <a:latin typeface="+mj-lt"/>
              </a:rPr>
              <a:t>Bài giải</a:t>
            </a:r>
          </a:p>
        </p:txBody>
      </p:sp>
      <p:sp>
        <p:nvSpPr>
          <p:cNvPr id="57" name="PHẠM DUYÊN 13 - 9Slide.vn">
            <a:extLst>
              <a:ext uri="{FF2B5EF4-FFF2-40B4-BE49-F238E27FC236}">
                <a16:creationId xmlns:a16="http://schemas.microsoft.com/office/drawing/2014/main" id="{E13E728F-C00B-4F1B-B880-F4BA54F9F1BB}"/>
              </a:ext>
            </a:extLst>
          </p:cNvPr>
          <p:cNvSpPr txBox="1"/>
          <p:nvPr/>
        </p:nvSpPr>
        <p:spPr>
          <a:xfrm>
            <a:off x="6096000" y="3918543"/>
            <a:ext cx="533400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người ở 6 bàn cờ vua có là:</a:t>
            </a:r>
          </a:p>
        </p:txBody>
      </p:sp>
      <p:sp>
        <p:nvSpPr>
          <p:cNvPr id="58" name="PHẠM DUYÊN 14 - 9Slide.vn">
            <a:extLst>
              <a:ext uri="{FF2B5EF4-FFF2-40B4-BE49-F238E27FC236}">
                <a16:creationId xmlns:a16="http://schemas.microsoft.com/office/drawing/2014/main" id="{A380554D-9C3F-4A24-85AC-B52D6DE44685}"/>
              </a:ext>
            </a:extLst>
          </p:cNvPr>
          <p:cNvSpPr/>
          <p:nvPr/>
        </p:nvSpPr>
        <p:spPr>
          <a:xfrm>
            <a:off x="9248514" y="4637461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HẠM DUYÊN 15 - 9Slide.vn">
            <a:extLst>
              <a:ext uri="{FF2B5EF4-FFF2-40B4-BE49-F238E27FC236}">
                <a16:creationId xmlns:a16="http://schemas.microsoft.com/office/drawing/2014/main" id="{358A6570-B9CA-4EC6-A118-161503C34FF7}"/>
              </a:ext>
            </a:extLst>
          </p:cNvPr>
          <p:cNvSpPr/>
          <p:nvPr/>
        </p:nvSpPr>
        <p:spPr>
          <a:xfrm>
            <a:off x="6534257" y="4661592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PHẠM DUYÊN 16 - 9Slide.vn">
            <a:extLst>
              <a:ext uri="{FF2B5EF4-FFF2-40B4-BE49-F238E27FC236}">
                <a16:creationId xmlns:a16="http://schemas.microsoft.com/office/drawing/2014/main" id="{7248AFE1-78C8-4080-A1D7-2B8FD1380505}"/>
              </a:ext>
            </a:extLst>
          </p:cNvPr>
          <p:cNvSpPr/>
          <p:nvPr/>
        </p:nvSpPr>
        <p:spPr>
          <a:xfrm>
            <a:off x="7310407" y="4637461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HẠM DUYÊN 17 - 9Slide.vn">
            <a:extLst>
              <a:ext uri="{FF2B5EF4-FFF2-40B4-BE49-F238E27FC236}">
                <a16:creationId xmlns:a16="http://schemas.microsoft.com/office/drawing/2014/main" id="{79267D8F-2461-4884-8D71-F0B04741B49B}"/>
              </a:ext>
            </a:extLst>
          </p:cNvPr>
          <p:cNvSpPr/>
          <p:nvPr/>
        </p:nvSpPr>
        <p:spPr>
          <a:xfrm>
            <a:off x="8029314" y="464222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HẠM DUYÊN 18 - 9Slide.vn">
            <a:extLst>
              <a:ext uri="{FF2B5EF4-FFF2-40B4-BE49-F238E27FC236}">
                <a16:creationId xmlns:a16="http://schemas.microsoft.com/office/drawing/2014/main" id="{84A59C15-8076-479F-B386-5CD6429643ED}"/>
              </a:ext>
            </a:extLst>
          </p:cNvPr>
          <p:cNvSpPr/>
          <p:nvPr/>
        </p:nvSpPr>
        <p:spPr>
          <a:xfrm>
            <a:off x="8075930" y="4679534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PHẠM DUYÊN 19 - 9Slide.vn">
            <a:extLst>
              <a:ext uri="{FF2B5EF4-FFF2-40B4-BE49-F238E27FC236}">
                <a16:creationId xmlns:a16="http://schemas.microsoft.com/office/drawing/2014/main" id="{13D26B2D-B5EF-4516-B6D2-981B1BFFFB81}"/>
              </a:ext>
            </a:extLst>
          </p:cNvPr>
          <p:cNvSpPr/>
          <p:nvPr/>
        </p:nvSpPr>
        <p:spPr>
          <a:xfrm>
            <a:off x="9308782" y="4697311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PHẠM DUYÊN 20 - 9Slide.vn">
            <a:extLst>
              <a:ext uri="{FF2B5EF4-FFF2-40B4-BE49-F238E27FC236}">
                <a16:creationId xmlns:a16="http://schemas.microsoft.com/office/drawing/2014/main" id="{8D477C09-50EE-4E2D-B8C9-1DE37645744D}"/>
              </a:ext>
            </a:extLst>
          </p:cNvPr>
          <p:cNvSpPr/>
          <p:nvPr/>
        </p:nvSpPr>
        <p:spPr>
          <a:xfrm>
            <a:off x="6481502" y="4637461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PHẠM DUYÊN 21 - 9Slide.vn">
            <a:extLst>
              <a:ext uri="{FF2B5EF4-FFF2-40B4-BE49-F238E27FC236}">
                <a16:creationId xmlns:a16="http://schemas.microsoft.com/office/drawing/2014/main" id="{A9C45EE1-A824-4C70-9854-FC2604E27881}"/>
              </a:ext>
            </a:extLst>
          </p:cNvPr>
          <p:cNvSpPr/>
          <p:nvPr/>
        </p:nvSpPr>
        <p:spPr>
          <a:xfrm>
            <a:off x="7334726" y="4662391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PHẠM DUYÊN 22 - 9Slide.vn">
            <a:extLst>
              <a:ext uri="{FF2B5EF4-FFF2-40B4-BE49-F238E27FC236}">
                <a16:creationId xmlns:a16="http://schemas.microsoft.com/office/drawing/2014/main" id="{CF1F52B3-25E8-46FC-AB83-68154B114B24}"/>
              </a:ext>
            </a:extLst>
          </p:cNvPr>
          <p:cNvSpPr txBox="1"/>
          <p:nvPr/>
        </p:nvSpPr>
        <p:spPr>
          <a:xfrm>
            <a:off x="8744427" y="5442762"/>
            <a:ext cx="2994233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000" spc="-140">
                <a:solidFill>
                  <a:srgbClr val="210064"/>
                </a:solidFill>
              </a:rPr>
              <a:t>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người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70" name="PHẠM DUYÊN 23 - 9Slide.vn">
            <a:extLst>
              <a:ext uri="{FF2B5EF4-FFF2-40B4-BE49-F238E27FC236}">
                <a16:creationId xmlns:a16="http://schemas.microsoft.com/office/drawing/2014/main" id="{10A50111-CE76-41CD-87CE-6D5670EB15FB}"/>
              </a:ext>
            </a:extLst>
          </p:cNvPr>
          <p:cNvSpPr txBox="1"/>
          <p:nvPr/>
        </p:nvSpPr>
        <p:spPr>
          <a:xfrm>
            <a:off x="9988783" y="4634622"/>
            <a:ext cx="1321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(người)</a:t>
            </a:r>
          </a:p>
        </p:txBody>
      </p:sp>
    </p:spTree>
    <p:extLst>
      <p:ext uri="{BB962C8B-B14F-4D97-AF65-F5344CB8AC3E}">
        <p14:creationId xmlns:p14="http://schemas.microsoft.com/office/powerpoint/2010/main" val="144760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0" dur="2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6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9" grpId="0"/>
          <p:bldP spid="40" grpId="0"/>
          <p:bldP spid="41" grpId="0"/>
          <p:bldP spid="43" grpId="0"/>
          <p:bldP spid="49" grpId="0"/>
          <p:bldP spid="57" grpId="0"/>
          <p:bldP spid="58" grpId="0" animBg="1"/>
          <p:bldP spid="58" grpId="1" animBg="1"/>
          <p:bldP spid="59" grpId="0" animBg="1"/>
          <p:bldP spid="59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0" dur="2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6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1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9" grpId="0"/>
          <p:bldP spid="40" grpId="0"/>
          <p:bldP spid="41" grpId="0"/>
          <p:bldP spid="43" grpId="0"/>
          <p:bldP spid="49" grpId="0"/>
          <p:bldP spid="57" grpId="0"/>
          <p:bldP spid="58" grpId="0" animBg="1"/>
          <p:bldP spid="58" grpId="1" animBg="1"/>
          <p:bldP spid="59" grpId="0" animBg="1"/>
          <p:bldP spid="59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/>
          <p:bldP spid="7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39BA2179-E2DA-448A-8B25-984F42A7FDAE}"/>
              </a:ext>
            </a:extLst>
          </p:cNvPr>
          <p:cNvSpPr txBox="1"/>
          <p:nvPr/>
        </p:nvSpPr>
        <p:spPr>
          <a:xfrm>
            <a:off x="4997782" y="1143000"/>
            <a:ext cx="2268570" cy="1200329"/>
          </a:xfrm>
          <a:prstGeom prst="rect">
            <a:avLst/>
          </a:prstGeom>
          <a:noFill/>
          <a:ln>
            <a:noFill/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spc="-180">
                <a:ln w="31750">
                  <a:solidFill>
                    <a:srgbClr val="5C67A4"/>
                  </a:solidFill>
                </a:ln>
                <a:solidFill>
                  <a:srgbClr val="87B2D7"/>
                </a:solidFill>
                <a:latin typeface="#9Slide07 Crocante" panose="02000000000000000000" pitchFamily="2" charset="0"/>
              </a:rPr>
              <a:t>BÀI 5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F699DB2-A9D3-4728-BA56-51FADCEE1347}"/>
              </a:ext>
            </a:extLst>
          </p:cNvPr>
          <p:cNvSpPr txBox="1"/>
          <p:nvPr/>
        </p:nvSpPr>
        <p:spPr>
          <a:xfrm>
            <a:off x="1685133" y="2566841"/>
            <a:ext cx="8821734" cy="86215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NHÂN 3; BẢNG CHIA 3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8CBF2F31-5A8F-4019-ADA8-C0D678842C02}"/>
              </a:ext>
            </a:extLst>
          </p:cNvPr>
          <p:cNvSpPr txBox="1"/>
          <p:nvPr/>
        </p:nvSpPr>
        <p:spPr>
          <a:xfrm>
            <a:off x="5435401" y="3962400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  <p:pic>
        <p:nvPicPr>
          <p:cNvPr id="5" name="PHẠM DUYÊN 3 - 9Slide.vn 4 - 9Slide.vn" descr="816050中间">
            <a:extLst>
              <a:ext uri="{FF2B5EF4-FFF2-40B4-BE49-F238E27FC236}">
                <a16:creationId xmlns:a16="http://schemas.microsoft.com/office/drawing/2014/main" id="{7B487615-50FA-4CA7-A41A-03717201E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48" y="4522130"/>
            <a:ext cx="2170934" cy="1756444"/>
          </a:xfrm>
          <a:prstGeom prst="rect">
            <a:avLst/>
          </a:prstGeom>
        </p:spPr>
      </p:pic>
      <p:pic>
        <p:nvPicPr>
          <p:cNvPr id="6" name="PHẠM DUYÊN 3 - 9Slide.vn 5 - 9Slide.vn" descr="816050右下海星">
            <a:extLst>
              <a:ext uri="{FF2B5EF4-FFF2-40B4-BE49-F238E27FC236}">
                <a16:creationId xmlns:a16="http://schemas.microsoft.com/office/drawing/2014/main" id="{D0653F33-A18F-417A-941E-2B7A38FFF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3600" y="5415838"/>
            <a:ext cx="1783080" cy="2193925"/>
          </a:xfrm>
          <a:prstGeom prst="rect">
            <a:avLst/>
          </a:prstGeom>
        </p:spPr>
      </p:pic>
      <p:pic>
        <p:nvPicPr>
          <p:cNvPr id="7" name="PHẠM DUYÊN 3 - 9Slide.vn 6 - 9Slide.vn" descr="816050下部光斑">
            <a:extLst>
              <a:ext uri="{FF2B5EF4-FFF2-40B4-BE49-F238E27FC236}">
                <a16:creationId xmlns:a16="http://schemas.microsoft.com/office/drawing/2014/main" id="{B160D3F2-F729-4197-A253-027BE7712F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022" y="6012204"/>
            <a:ext cx="5793740" cy="1568450"/>
          </a:xfrm>
          <a:prstGeom prst="rect">
            <a:avLst/>
          </a:prstGeom>
        </p:spPr>
      </p:pic>
      <p:pic>
        <p:nvPicPr>
          <p:cNvPr id="8" name="PHẠM DUYÊN 3 - 9Slide.vn 7 - 9Slide.vn" descr="816050中间">
            <a:extLst>
              <a:ext uri="{FF2B5EF4-FFF2-40B4-BE49-F238E27FC236}">
                <a16:creationId xmlns:a16="http://schemas.microsoft.com/office/drawing/2014/main" id="{79635953-C7F7-44F7-8C27-ADE126F47F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4883" y="5260444"/>
            <a:ext cx="1238885" cy="1002665"/>
          </a:xfrm>
          <a:prstGeom prst="rect">
            <a:avLst/>
          </a:prstGeom>
        </p:spPr>
      </p:pic>
      <p:pic>
        <p:nvPicPr>
          <p:cNvPr id="9" name="PHẠM DUYÊN 3 - 9Slide.vn 8 - 9Slide.vn" descr="816050右下海星">
            <a:extLst>
              <a:ext uri="{FF2B5EF4-FFF2-40B4-BE49-F238E27FC236}">
                <a16:creationId xmlns:a16="http://schemas.microsoft.com/office/drawing/2014/main" id="{3C92EF20-79CD-4AD7-B6B5-B59B0C351F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2752022" y="5881154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76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6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6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3 - 9Slide.vn 2 - 9Slide.vn">
            <a:extLst>
              <a:ext uri="{FF2B5EF4-FFF2-40B4-BE49-F238E27FC236}">
                <a16:creationId xmlns:a16="http://schemas.microsoft.com/office/drawing/2014/main" id="{706633F5-7F6C-4EEF-A280-9FE989E2FBE9}"/>
              </a:ext>
            </a:extLst>
          </p:cNvPr>
          <p:cNvSpPr txBox="1"/>
          <p:nvPr/>
        </p:nvSpPr>
        <p:spPr>
          <a:xfrm>
            <a:off x="3848100" y="4038600"/>
            <a:ext cx="4495800" cy="10761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spc="-180">
                <a:ln w="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nhân 3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F553312-6782-4C5B-9906-4326AEF71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7" y="1191166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HẠM DUYÊN 2 - 9Slide.vn">
            <a:extLst>
              <a:ext uri="{FF2B5EF4-FFF2-40B4-BE49-F238E27FC236}">
                <a16:creationId xmlns:a16="http://schemas.microsoft.com/office/drawing/2014/main" id="{C4BBCB2C-24DD-469F-8E84-03BC53959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C19BB-484E-4D78-B9C9-B9E3A72A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639027"/>
            <a:ext cx="8191500" cy="2597008"/>
          </a:xfrm>
          <a:prstGeom prst="roundRect">
            <a:avLst>
              <a:gd name="adj" fmla="val 14252"/>
            </a:avLst>
          </a:prstGeom>
          <a:effectLst>
            <a:softEdge rad="63500"/>
          </a:effectLst>
        </p:spPr>
      </p:pic>
      <p:sp>
        <p:nvSpPr>
          <p:cNvPr id="31" name="PHẠM DUYÊN 3 - 9Slide.vn 2 - 9Slide.vn">
            <a:extLst>
              <a:ext uri="{FF2B5EF4-FFF2-40B4-BE49-F238E27FC236}">
                <a16:creationId xmlns:a16="http://schemas.microsoft.com/office/drawing/2014/main" id="{C55B5D9B-164E-4A3D-8920-93F6FEEBD6C2}"/>
              </a:ext>
            </a:extLst>
          </p:cNvPr>
          <p:cNvSpPr txBox="1"/>
          <p:nvPr/>
        </p:nvSpPr>
        <p:spPr>
          <a:xfrm>
            <a:off x="4302125" y="27787"/>
            <a:ext cx="3587750" cy="748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-180">
                <a:ln w="0" cap="rnd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nhân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C25EF1-D08E-4353-A3C1-E6262F0BE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22318"/>
            <a:ext cx="1951156" cy="182608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131DC1B-2605-4294-8649-658CF772CBE0}"/>
              </a:ext>
            </a:extLst>
          </p:cNvPr>
          <p:cNvSpPr/>
          <p:nvPr/>
        </p:nvSpPr>
        <p:spPr>
          <a:xfrm>
            <a:off x="3287394" y="3329791"/>
            <a:ext cx="4896485" cy="1293558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814678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477238" y="814678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153BC-F410-4879-89E1-AC4C4C7EE939}"/>
              </a:ext>
            </a:extLst>
          </p:cNvPr>
          <p:cNvSpPr txBox="1"/>
          <p:nvPr/>
        </p:nvSpPr>
        <p:spPr>
          <a:xfrm>
            <a:off x="3604773" y="3361242"/>
            <a:ext cx="4896485" cy="83099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xe xích lô có 3 bánh xe. Hỏi 4 xe xích lô có bao nhiêu bánh xe?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A4E8B1-35F6-4BA1-A0E3-020D895812E6}"/>
              </a:ext>
            </a:extLst>
          </p:cNvPr>
          <p:cNvGrpSpPr/>
          <p:nvPr/>
        </p:nvGrpSpPr>
        <p:grpSpPr>
          <a:xfrm>
            <a:off x="5137570" y="4390748"/>
            <a:ext cx="2675686" cy="598104"/>
            <a:chOff x="4726090" y="4684929"/>
            <a:chExt cx="2675686" cy="59810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13076E-00EE-4CD8-A384-ED16D42694D9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E08E884-362E-48F6-86CA-B277695920FD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3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4 = ?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E08E884-362E-48F6-86CA-B27769592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8638" t="-13542" r="-598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992259-C7FB-4DE7-8854-0A1B304AAD0A}"/>
              </a:ext>
            </a:extLst>
          </p:cNvPr>
          <p:cNvGrpSpPr/>
          <p:nvPr/>
        </p:nvGrpSpPr>
        <p:grpSpPr>
          <a:xfrm>
            <a:off x="5137570" y="5172922"/>
            <a:ext cx="3854030" cy="598104"/>
            <a:chOff x="4726090" y="4684929"/>
            <a:chExt cx="3854030" cy="5981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D2408B-A8ED-4495-B07E-60D62E0D4365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7006A2-8FEF-4FA6-A4CF-CAB8EBF60CC5}"/>
                </a:ext>
              </a:extLst>
            </p:cNvPr>
            <p:cNvSpPr txBox="1"/>
            <p:nvPr/>
          </p:nvSpPr>
          <p:spPr>
            <a:xfrm>
              <a:off x="5147320" y="4691594"/>
              <a:ext cx="315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3</a:t>
              </a:r>
              <a:r>
                <a: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+ 3 + 3 + 3 = </a:t>
              </a:r>
              <a:r>
                <a:rPr lang="en-US" sz="3200">
                  <a:solidFill>
                    <a:schemeClr val="accent6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0185E9-4BBE-4083-B29F-173EE968823F}"/>
              </a:ext>
            </a:extLst>
          </p:cNvPr>
          <p:cNvGrpSpPr/>
          <p:nvPr/>
        </p:nvGrpSpPr>
        <p:grpSpPr>
          <a:xfrm>
            <a:off x="5137570" y="5955096"/>
            <a:ext cx="3854030" cy="598104"/>
            <a:chOff x="4726090" y="4684929"/>
            <a:chExt cx="3854030" cy="59810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37E1D24-6410-410B-AA8F-A344B9A6D7B8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056B8C7-5D34-41FA-B6E3-115A68D6F3D4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3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4 = </a:t>
                  </a:r>
                  <a:r>
                    <a:rPr lang="en-US" sz="3200">
                      <a:solidFill>
                        <a:srgbClr val="F62D04"/>
                      </a:solidFill>
                      <a:cs typeface="Arial" panose="020B0604020202020204" pitchFamily="34" charset="0"/>
                    </a:rPr>
                    <a:t>12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056B8C7-5D34-41FA-B6E3-115A68D6F3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5019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PHẠM DUYÊN 71 - 9Slide.vn">
            <a:extLst>
              <a:ext uri="{FF2B5EF4-FFF2-40B4-BE49-F238E27FC236}">
                <a16:creationId xmlns:a16="http://schemas.microsoft.com/office/drawing/2014/main" id="{0BB486AB-9A9D-4FB5-861C-3E170457CDCF}"/>
              </a:ext>
            </a:extLst>
          </p:cNvPr>
          <p:cNvSpPr/>
          <p:nvPr/>
        </p:nvSpPr>
        <p:spPr>
          <a:xfrm>
            <a:off x="8130620" y="5183180"/>
            <a:ext cx="60047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56E1AB-DA54-4FE1-B363-0E6B26E0962A}"/>
              </a:ext>
            </a:extLst>
          </p:cNvPr>
          <p:cNvSpPr txBox="1"/>
          <p:nvPr/>
        </p:nvSpPr>
        <p:spPr>
          <a:xfrm>
            <a:off x="1613162" y="150895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7425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1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2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8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2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3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8" dur="1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9" dur="1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49" dur="1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50" dur="1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49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49" grpId="0" animBg="1"/>
          <p:bldP spid="5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bảng nhân 2 4 - 9Slide.vn">
                <a:extLst>
                  <a:ext uri="{FF2B5EF4-FFF2-40B4-BE49-F238E27FC236}">
                    <a16:creationId xmlns:a16="http://schemas.microsoft.com/office/drawing/2014/main" id="{4E0AE439-A1F3-4A5A-A620-DBB49EFB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886210"/>
                  </p:ext>
                </p:extLst>
              </p:nvPr>
            </p:nvGraphicFramePr>
            <p:xfrm>
              <a:off x="8097876" y="4103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3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800" dirty="0"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1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1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bảng nhân 2 4 - 9Slide.vn">
                <a:extLst>
                  <a:ext uri="{FF2B5EF4-FFF2-40B4-BE49-F238E27FC236}">
                    <a16:creationId xmlns:a16="http://schemas.microsoft.com/office/drawing/2014/main" id="{4E0AE439-A1F3-4A5A-A620-DBB49EFB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886210"/>
                  </p:ext>
                </p:extLst>
              </p:nvPr>
            </p:nvGraphicFramePr>
            <p:xfrm>
              <a:off x="8097876" y="4103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91304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193407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290217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390217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490217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590217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690217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798901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889130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989130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8" name="PHẠM DUYÊN 2 - 9Slide.vn">
            <a:extLst>
              <a:ext uri="{FF2B5EF4-FFF2-40B4-BE49-F238E27FC236}">
                <a16:creationId xmlns:a16="http://schemas.microsoft.com/office/drawing/2014/main" id="{C4BBCB2C-24DD-469F-8E84-03BC53959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8BB31-4936-4D85-A0B5-2CA61508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19" y="3948267"/>
            <a:ext cx="2151462" cy="2648690"/>
          </a:xfrm>
          <a:prstGeom prst="rect">
            <a:avLst/>
          </a:prstGeom>
        </p:spPr>
      </p:pic>
      <p:sp>
        <p:nvSpPr>
          <p:cNvPr id="21" name="PHẠM DUYÊN 3 1 - 9Slide.vn">
            <a:extLst>
              <a:ext uri="{FF2B5EF4-FFF2-40B4-BE49-F238E27FC236}">
                <a16:creationId xmlns:a16="http://schemas.microsoft.com/office/drawing/2014/main" id="{AA6303B8-C6AD-4458-96F2-13FDF53E6D95}"/>
              </a:ext>
            </a:extLst>
          </p:cNvPr>
          <p:cNvSpPr txBox="1"/>
          <p:nvPr/>
        </p:nvSpPr>
        <p:spPr>
          <a:xfrm>
            <a:off x="2057400" y="226641"/>
            <a:ext cx="55245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b) Hoàn thành bảng nhân 3.</a:t>
            </a:r>
          </a:p>
        </p:txBody>
      </p:sp>
      <p:sp>
        <p:nvSpPr>
          <p:cNvPr id="25" name="bảng nhân 2 5 - 9Slide.vn">
            <a:extLst>
              <a:ext uri="{FF2B5EF4-FFF2-40B4-BE49-F238E27FC236}">
                <a16:creationId xmlns:a16="http://schemas.microsoft.com/office/drawing/2014/main" id="{B9FE9EB5-0266-46FF-B2B3-845B5406BF56}"/>
              </a:ext>
            </a:extLst>
          </p:cNvPr>
          <p:cNvSpPr/>
          <p:nvPr/>
        </p:nvSpPr>
        <p:spPr>
          <a:xfrm>
            <a:off x="10058400" y="2612477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6" name="bảng nhân 2 6 - 9Slide.vn">
            <a:extLst>
              <a:ext uri="{FF2B5EF4-FFF2-40B4-BE49-F238E27FC236}">
                <a16:creationId xmlns:a16="http://schemas.microsoft.com/office/drawing/2014/main" id="{09B2DD3E-2DC1-468C-96ED-F8A07AB57BBA}"/>
              </a:ext>
            </a:extLst>
          </p:cNvPr>
          <p:cNvSpPr/>
          <p:nvPr/>
        </p:nvSpPr>
        <p:spPr>
          <a:xfrm>
            <a:off x="10058400" y="3198236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7" name="bảng nhân 2 7 - 9Slide.vn">
            <a:extLst>
              <a:ext uri="{FF2B5EF4-FFF2-40B4-BE49-F238E27FC236}">
                <a16:creationId xmlns:a16="http://schemas.microsoft.com/office/drawing/2014/main" id="{C7B5672C-7CB5-43B1-9E8F-F5D6C3CA66D1}"/>
              </a:ext>
            </a:extLst>
          </p:cNvPr>
          <p:cNvSpPr/>
          <p:nvPr/>
        </p:nvSpPr>
        <p:spPr>
          <a:xfrm>
            <a:off x="10058400" y="3740288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9" name="bảng nhân 2 8 - 9Slide.vn">
            <a:extLst>
              <a:ext uri="{FF2B5EF4-FFF2-40B4-BE49-F238E27FC236}">
                <a16:creationId xmlns:a16="http://schemas.microsoft.com/office/drawing/2014/main" id="{231B1270-9F3F-4879-81E1-45BD68F4BCD8}"/>
              </a:ext>
            </a:extLst>
          </p:cNvPr>
          <p:cNvSpPr/>
          <p:nvPr/>
        </p:nvSpPr>
        <p:spPr>
          <a:xfrm>
            <a:off x="10058400" y="4318801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30" name="bảng nhân 2 9 - 9Slide.vn">
            <a:extLst>
              <a:ext uri="{FF2B5EF4-FFF2-40B4-BE49-F238E27FC236}">
                <a16:creationId xmlns:a16="http://schemas.microsoft.com/office/drawing/2014/main" id="{0142EDEB-94B0-4B77-9872-469892E89E04}"/>
              </a:ext>
            </a:extLst>
          </p:cNvPr>
          <p:cNvSpPr/>
          <p:nvPr/>
        </p:nvSpPr>
        <p:spPr>
          <a:xfrm>
            <a:off x="10058400" y="4875261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32" name="bảng nhân 2 10 - 9Slide.vn">
            <a:extLst>
              <a:ext uri="{FF2B5EF4-FFF2-40B4-BE49-F238E27FC236}">
                <a16:creationId xmlns:a16="http://schemas.microsoft.com/office/drawing/2014/main" id="{80724497-6E7F-49D9-8806-8BF25FA71ADF}"/>
              </a:ext>
            </a:extLst>
          </p:cNvPr>
          <p:cNvSpPr/>
          <p:nvPr/>
        </p:nvSpPr>
        <p:spPr>
          <a:xfrm>
            <a:off x="10058400" y="5431721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39" name="Speech Bubble: Rectangle with Corners Rounded 14">
            <a:extLst>
              <a:ext uri="{FF2B5EF4-FFF2-40B4-BE49-F238E27FC236}">
                <a16:creationId xmlns:a16="http://schemas.microsoft.com/office/drawing/2014/main" id="{E3DF8302-3224-47C0-A7B2-50F87F163472}"/>
              </a:ext>
            </a:extLst>
          </p:cNvPr>
          <p:cNvSpPr/>
          <p:nvPr/>
        </p:nvSpPr>
        <p:spPr>
          <a:xfrm>
            <a:off x="1507901" y="2139158"/>
            <a:ext cx="5431863" cy="1888286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814678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477238" y="814678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DE21BC-C6E2-4E77-AD8C-33CB121809D0}"/>
                  </a:ext>
                </a:extLst>
              </p:cNvPr>
              <p:cNvSpPr txBox="1"/>
              <p:nvPr/>
            </p:nvSpPr>
            <p:spPr>
              <a:xfrm>
                <a:off x="1868823" y="2286044"/>
                <a:ext cx="5431863" cy="1077218"/>
              </a:xfrm>
              <a:prstGeom prst="rect">
                <a:avLst/>
              </a:prstGeom>
              <a:noFill/>
              <a:scene3d>
                <a:camera prst="perspective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Thêm 3 vào kết quả của </a:t>
                </a:r>
                <a:r>
                  <a:rPr lang="en-US" sz="3200"/>
                  <a:t>3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2 ta được kết quả của </a:t>
                </a:r>
                <a:r>
                  <a:rPr lang="en-US" sz="3200"/>
                  <a:t>3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anose="020B0604020202020204" pitchFamily="34" charset="0"/>
                  </a:rPr>
                  <a:t> 3.</a:t>
                </a:r>
                <a:endParaRPr lang="en-US" sz="3200" spc="-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DE21BC-C6E2-4E77-AD8C-33CB1218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23" y="2286044"/>
                <a:ext cx="543186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ảng nhân 2 5 - 9Slide.vn">
            <a:extLst>
              <a:ext uri="{FF2B5EF4-FFF2-40B4-BE49-F238E27FC236}">
                <a16:creationId xmlns:a16="http://schemas.microsoft.com/office/drawing/2014/main" id="{1F06B558-8567-41F4-A386-90C86511B635}"/>
              </a:ext>
            </a:extLst>
          </p:cNvPr>
          <p:cNvSpPr/>
          <p:nvPr/>
        </p:nvSpPr>
        <p:spPr>
          <a:xfrm>
            <a:off x="10058400" y="2067823"/>
            <a:ext cx="485775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42" name="nhận xét - Phạm Duyên 7 - 9Slide.vn">
            <a:extLst>
              <a:ext uri="{FF2B5EF4-FFF2-40B4-BE49-F238E27FC236}">
                <a16:creationId xmlns:a16="http://schemas.microsoft.com/office/drawing/2014/main" id="{74A835BB-AA55-4DEE-85DD-C22E0F81CBC0}"/>
              </a:ext>
            </a:extLst>
          </p:cNvPr>
          <p:cNvSpPr/>
          <p:nvPr/>
        </p:nvSpPr>
        <p:spPr>
          <a:xfrm rot="5400000" flipH="1">
            <a:off x="10110564" y="1362976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E424E0-916E-4CE8-A10F-2F06135D0A11}"/>
              </a:ext>
            </a:extLst>
          </p:cNvPr>
          <p:cNvGrpSpPr/>
          <p:nvPr/>
        </p:nvGrpSpPr>
        <p:grpSpPr>
          <a:xfrm>
            <a:off x="10603627" y="1239460"/>
            <a:ext cx="423514" cy="381901"/>
            <a:chOff x="10460752" y="1241841"/>
            <a:chExt cx="423514" cy="381901"/>
          </a:xfrm>
        </p:grpSpPr>
        <p:sp>
          <p:nvSpPr>
            <p:cNvPr id="51" name="bảng nhân 2 5 - 9Slide.vn">
              <a:extLst>
                <a:ext uri="{FF2B5EF4-FFF2-40B4-BE49-F238E27FC236}">
                  <a16:creationId xmlns:a16="http://schemas.microsoft.com/office/drawing/2014/main" id="{2E1FA193-4162-4431-9B1C-F65705C19322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2AB778-3987-444A-905A-2A52F170F2A1}"/>
                </a:ext>
              </a:extLst>
            </p:cNvPr>
            <p:cNvSpPr txBox="1"/>
            <p:nvPr/>
          </p:nvSpPr>
          <p:spPr>
            <a:xfrm>
              <a:off x="10460752" y="124184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96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  <p:bldP spid="39" grpId="0" animBg="1"/>
          <p:bldP spid="40" grpId="0"/>
          <p:bldP spid="41" grpId="0" animBg="1"/>
          <p:bldP spid="41" grpId="1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  <p:bldP spid="39" grpId="0" animBg="1"/>
          <p:bldP spid="40" grpId="0"/>
          <p:bldP spid="41" grpId="0" animBg="1"/>
          <p:bldP spid="41" grpId="1" animBg="1"/>
          <p:bldP spid="4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bảng nhân 2 4 - 9Slide.vn">
                <a:extLst>
                  <a:ext uri="{FF2B5EF4-FFF2-40B4-BE49-F238E27FC236}">
                    <a16:creationId xmlns:a16="http://schemas.microsoft.com/office/drawing/2014/main" id="{4E0AE439-A1F3-4A5A-A620-DBB49EFB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33465"/>
                  </p:ext>
                </p:extLst>
              </p:nvPr>
            </p:nvGraphicFramePr>
            <p:xfrm>
              <a:off x="8250276" y="5627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400"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400">
                              <a:latin typeface="+mj-lt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400" dirty="0"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3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800" dirty="0"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1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1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bảng nhân 2 4 - 9Slide.vn">
                <a:extLst>
                  <a:ext uri="{FF2B5EF4-FFF2-40B4-BE49-F238E27FC236}">
                    <a16:creationId xmlns:a16="http://schemas.microsoft.com/office/drawing/2014/main" id="{4E0AE439-A1F3-4A5A-A620-DBB49EFB7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33465"/>
                  </p:ext>
                </p:extLst>
              </p:nvPr>
            </p:nvGraphicFramePr>
            <p:xfrm>
              <a:off x="8250276" y="5627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400"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400">
                              <a:latin typeface="+mj-lt"/>
                              <a:ea typeface="#9Slide02 Noi dung dai" panose="02000000000000000000" pitchFamily="2" charset="0"/>
                            </a:rPr>
                            <a:t>3</a:t>
                          </a:r>
                          <a:endParaRPr lang="vi-VN" sz="2400" dirty="0"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91304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93407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290217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390217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490217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590217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690217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798901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889130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989130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bảng nhân 2 11 - 9Slide.vn">
            <a:extLst>
              <a:ext uri="{FF2B5EF4-FFF2-40B4-BE49-F238E27FC236}">
                <a16:creationId xmlns:a16="http://schemas.microsoft.com/office/drawing/2014/main" id="{C8CA651C-59CD-4204-8B62-DCE6C59F1089}"/>
              </a:ext>
            </a:extLst>
          </p:cNvPr>
          <p:cNvSpPr/>
          <p:nvPr/>
        </p:nvSpPr>
        <p:spPr>
          <a:xfrm>
            <a:off x="8602964" y="1081594"/>
            <a:ext cx="361687" cy="5497006"/>
          </a:xfrm>
          <a:prstGeom prst="roundRect">
            <a:avLst/>
          </a:prstGeom>
          <a:solidFill>
            <a:srgbClr val="00B0F0">
              <a:alpha val="1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bảng nhân 2 12 - 9Slide.vn">
            <a:extLst>
              <a:ext uri="{FF2B5EF4-FFF2-40B4-BE49-F238E27FC236}">
                <a16:creationId xmlns:a16="http://schemas.microsoft.com/office/drawing/2014/main" id="{B469D978-70E9-4CDE-899E-41A6CAF205C7}"/>
              </a:ext>
            </a:extLst>
          </p:cNvPr>
          <p:cNvSpPr/>
          <p:nvPr/>
        </p:nvSpPr>
        <p:spPr>
          <a:xfrm>
            <a:off x="9288501" y="1094269"/>
            <a:ext cx="438150" cy="5497006"/>
          </a:xfrm>
          <a:prstGeom prst="roundRect">
            <a:avLst/>
          </a:prstGeom>
          <a:solidFill>
            <a:schemeClr val="accent2">
              <a:lumMod val="75000"/>
              <a:alpha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bảng nhân 2 13 - 9Slide.vn">
            <a:extLst>
              <a:ext uri="{FF2B5EF4-FFF2-40B4-BE49-F238E27FC236}">
                <a16:creationId xmlns:a16="http://schemas.microsoft.com/office/drawing/2014/main" id="{22EC1341-1D8E-4747-BD92-9F8C750CE3B1}"/>
              </a:ext>
            </a:extLst>
          </p:cNvPr>
          <p:cNvSpPr/>
          <p:nvPr/>
        </p:nvSpPr>
        <p:spPr>
          <a:xfrm>
            <a:off x="10155276" y="1094269"/>
            <a:ext cx="628650" cy="5497006"/>
          </a:xfrm>
          <a:prstGeom prst="roundRect">
            <a:avLst/>
          </a:prstGeom>
          <a:solidFill>
            <a:schemeClr val="accent6">
              <a:alpha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8" name="PHẠM DUYÊN 2 - 9Slide.vn">
            <a:extLst>
              <a:ext uri="{FF2B5EF4-FFF2-40B4-BE49-F238E27FC236}">
                <a16:creationId xmlns:a16="http://schemas.microsoft.com/office/drawing/2014/main" id="{C4BBCB2C-24DD-469F-8E84-03BC53959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8BB31-4936-4D85-A0B5-2CA6150871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05" y="4423641"/>
            <a:ext cx="1831576" cy="2254874"/>
          </a:xfrm>
          <a:prstGeom prst="rect">
            <a:avLst/>
          </a:prstGeom>
          <a:blipFill dpi="0" rotWithShape="0">
            <a:blip r:embed="rId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1" name="PHẠM DUYÊN 3 1 - 9Slide.vn">
            <a:extLst>
              <a:ext uri="{FF2B5EF4-FFF2-40B4-BE49-F238E27FC236}">
                <a16:creationId xmlns:a16="http://schemas.microsoft.com/office/drawing/2014/main" id="{AA6303B8-C6AD-4458-96F2-13FDF53E6D95}"/>
              </a:ext>
            </a:extLst>
          </p:cNvPr>
          <p:cNvSpPr txBox="1"/>
          <p:nvPr/>
        </p:nvSpPr>
        <p:spPr>
          <a:xfrm>
            <a:off x="2057400" y="226641"/>
            <a:ext cx="55245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92000"/>
              </a:lnSpc>
              <a:defRPr sz="3600" spc="-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b) Hoàn thành bảng nhân 3.</a:t>
            </a:r>
          </a:p>
        </p:txBody>
      </p:sp>
      <p:sp>
        <p:nvSpPr>
          <p:cNvPr id="36" name="bảng nhân 2 14 - 9Slide.vn">
            <a:extLst>
              <a:ext uri="{FF2B5EF4-FFF2-40B4-BE49-F238E27FC236}">
                <a16:creationId xmlns:a16="http://schemas.microsoft.com/office/drawing/2014/main" id="{90CCBA0A-F883-41CA-BF1C-F461D9780B68}"/>
              </a:ext>
            </a:extLst>
          </p:cNvPr>
          <p:cNvSpPr/>
          <p:nvPr/>
        </p:nvSpPr>
        <p:spPr>
          <a:xfrm>
            <a:off x="1369519" y="1978889"/>
            <a:ext cx="5640881" cy="2622139"/>
          </a:xfrm>
          <a:prstGeom prst="roundRect">
            <a:avLst>
              <a:gd name="adj" fmla="val 21562"/>
            </a:avLst>
          </a:prstGeom>
          <a:solidFill>
            <a:srgbClr val="FEEAE6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bảng nhân 2 15 - 9Slide.vn">
            <a:extLst>
              <a:ext uri="{FF2B5EF4-FFF2-40B4-BE49-F238E27FC236}">
                <a16:creationId xmlns:a16="http://schemas.microsoft.com/office/drawing/2014/main" id="{6E1086A5-A5C4-4FE2-BB2A-34C3F76D492A}"/>
              </a:ext>
            </a:extLst>
          </p:cNvPr>
          <p:cNvSpPr txBox="1"/>
          <p:nvPr/>
        </p:nvSpPr>
        <p:spPr>
          <a:xfrm>
            <a:off x="3085059" y="1138201"/>
            <a:ext cx="2209800" cy="646986"/>
          </a:xfrm>
          <a:prstGeom prst="roundRect">
            <a:avLst/>
          </a:prstGeom>
          <a:solidFill>
            <a:srgbClr val="DF787B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a typeface="#9Slide02 Noi dung dai" panose="02000000000000000000" pitchFamily="2" charset="0"/>
              </a:rPr>
              <a:t>Nhận xét</a:t>
            </a:r>
            <a:endParaRPr lang="vi-VN" sz="3200" dirty="0">
              <a:solidFill>
                <a:schemeClr val="bg1"/>
              </a:solidFill>
              <a:ea typeface="#9Slide02 Noi dung dai" panose="02000000000000000000" pitchFamily="2" charset="0"/>
            </a:endParaRPr>
          </a:p>
        </p:txBody>
      </p:sp>
      <p:sp>
        <p:nvSpPr>
          <p:cNvPr id="38" name="bảng nhân 2 16 - 9Slide.vn">
            <a:extLst>
              <a:ext uri="{FF2B5EF4-FFF2-40B4-BE49-F238E27FC236}">
                <a16:creationId xmlns:a16="http://schemas.microsoft.com/office/drawing/2014/main" id="{BBADDC1C-49FD-4268-8332-DEBAA2203123}"/>
              </a:ext>
            </a:extLst>
          </p:cNvPr>
          <p:cNvSpPr txBox="1"/>
          <p:nvPr/>
        </p:nvSpPr>
        <p:spPr>
          <a:xfrm>
            <a:off x="1651300" y="2213494"/>
            <a:ext cx="5112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-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Thừa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số thứ nhất đều là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số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3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.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ea typeface="#9Slide02 Noi dung rat dai" panose="02000000000000000000" pitchFamily="2" charset="0"/>
            </a:endParaRPr>
          </a:p>
          <a:p>
            <a:pPr algn="just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-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Thừa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số thứ hai là các số tự nhiên tăng dần từ 1 đến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10.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ea typeface="#9Slide02 Noi dung rat dai" panose="02000000000000000000" pitchFamily="2" charset="0"/>
            </a:endParaRPr>
          </a:p>
          <a:p>
            <a:pPr algn="just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-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Tích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là các số tăng dần hơn kém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nhau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3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đơn vị 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từ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3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 đến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3</a:t>
            </a:r>
            <a:r>
              <a:rPr lang="vi-VN" sz="28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0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#9Slide02 Noi dung rat dai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965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uiExpand="1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EAF75-DE78-4791-9CF6-D6E6C0AFA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69" y="1828800"/>
            <a:ext cx="6066462" cy="30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FD472A75-BE25-4CF5-B639-7815BD26C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90749"/>
              </p:ext>
            </p:extLst>
          </p:nvPr>
        </p:nvGraphicFramePr>
        <p:xfrm>
          <a:off x="1996440" y="1112520"/>
          <a:ext cx="768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6237771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Tích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40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55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75" name="PHẠM DUYÊN 71 - 9Slide.vn">
            <a:extLst>
              <a:ext uri="{FF2B5EF4-FFF2-40B4-BE49-F238E27FC236}">
                <a16:creationId xmlns:a16="http://schemas.microsoft.com/office/drawing/2014/main" id="{03893453-BCC8-43CD-8D05-4038E6D154E4}"/>
              </a:ext>
            </a:extLst>
          </p:cNvPr>
          <p:cNvSpPr/>
          <p:nvPr/>
        </p:nvSpPr>
        <p:spPr>
          <a:xfrm>
            <a:off x="6221297" y="2640866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94" name="PHẠM DUYÊN 71 - 9Slide.vn">
            <a:extLst>
              <a:ext uri="{FF2B5EF4-FFF2-40B4-BE49-F238E27FC236}">
                <a16:creationId xmlns:a16="http://schemas.microsoft.com/office/drawing/2014/main" id="{48D6B002-5DB9-4664-9E4D-68E9C687B06F}"/>
              </a:ext>
            </a:extLst>
          </p:cNvPr>
          <p:cNvSpPr/>
          <p:nvPr/>
        </p:nvSpPr>
        <p:spPr>
          <a:xfrm>
            <a:off x="7085057" y="2640866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95" name="PHẠM DUYÊN 71 - 9Slide.vn">
            <a:extLst>
              <a:ext uri="{FF2B5EF4-FFF2-40B4-BE49-F238E27FC236}">
                <a16:creationId xmlns:a16="http://schemas.microsoft.com/office/drawing/2014/main" id="{6DFE0D83-5E7B-4793-8E6E-AB64C27DEA2B}"/>
              </a:ext>
            </a:extLst>
          </p:cNvPr>
          <p:cNvSpPr/>
          <p:nvPr/>
        </p:nvSpPr>
        <p:spPr>
          <a:xfrm>
            <a:off x="7960721" y="2640866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96" name="PHẠM DUYÊN 71 - 9Slide.vn">
            <a:extLst>
              <a:ext uri="{FF2B5EF4-FFF2-40B4-BE49-F238E27FC236}">
                <a16:creationId xmlns:a16="http://schemas.microsoft.com/office/drawing/2014/main" id="{5B5535B7-B3E2-4E5E-89ED-AF6554E27C2F}"/>
              </a:ext>
            </a:extLst>
          </p:cNvPr>
          <p:cNvSpPr/>
          <p:nvPr/>
        </p:nvSpPr>
        <p:spPr>
          <a:xfrm>
            <a:off x="8819719" y="2640866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E5E108-13DA-426F-83B6-F97387E51F7E}"/>
              </a:ext>
            </a:extLst>
          </p:cNvPr>
          <p:cNvGrpSpPr/>
          <p:nvPr/>
        </p:nvGrpSpPr>
        <p:grpSpPr>
          <a:xfrm>
            <a:off x="221457" y="58876"/>
            <a:ext cx="529493" cy="707886"/>
            <a:chOff x="1806355" y="2802652"/>
            <a:chExt cx="745981" cy="997311"/>
          </a:xfrm>
        </p:grpSpPr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E0E22DA2-535C-4921-B2E6-A86816DE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3" name="91">
              <a:extLst>
                <a:ext uri="{FF2B5EF4-FFF2-40B4-BE49-F238E27FC236}">
                  <a16:creationId xmlns:a16="http://schemas.microsoft.com/office/drawing/2014/main" id="{55D86FC7-1E17-425B-9F68-A6556DCA124F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7E4CD-E9E1-4BCE-8039-F5E51EA87A36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6D9E75-D464-4344-BACB-C2D471ED2837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HẠM DUYÊN 3 - 9Slide.vn">
              <a:extLst>
                <a:ext uri="{FF2B5EF4-FFF2-40B4-BE49-F238E27FC236}">
                  <a16:creationId xmlns:a16="http://schemas.microsoft.com/office/drawing/2014/main" id="{E2AD9528-B043-4A42-BF10-3881453D4BB9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9" name="PHẠM DUYÊN 3 - 9Slide.vn">
              <a:extLst>
                <a:ext uri="{FF2B5EF4-FFF2-40B4-BE49-F238E27FC236}">
                  <a16:creationId xmlns:a16="http://schemas.microsoft.com/office/drawing/2014/main" id="{C7D3A53F-9A2E-4F00-9514-0A9F8F5D8ABA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sp>
        <p:nvSpPr>
          <p:cNvPr id="32" name="PHẠM DUYÊN 71 - 9Slide.vn">
            <a:extLst>
              <a:ext uri="{FF2B5EF4-FFF2-40B4-BE49-F238E27FC236}">
                <a16:creationId xmlns:a16="http://schemas.microsoft.com/office/drawing/2014/main" id="{66E9E8EA-9D72-4244-B906-ABC57511F083}"/>
              </a:ext>
            </a:extLst>
          </p:cNvPr>
          <p:cNvSpPr/>
          <p:nvPr/>
        </p:nvSpPr>
        <p:spPr>
          <a:xfrm>
            <a:off x="5357537" y="2640866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4" grpId="0" animBg="1"/>
      <p:bldP spid="95" grpId="0" animBg="1"/>
      <p:bldP spid="9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PHẠM DUYÊN 3 - 9Slide.vn">
            <a:extLst>
              <a:ext uri="{FF2B5EF4-FFF2-40B4-BE49-F238E27FC236}">
                <a16:creationId xmlns:a16="http://schemas.microsoft.com/office/drawing/2014/main" id="{815B62A8-B820-4A97-A683-C3B4DB9EB595}"/>
              </a:ext>
            </a:extLst>
          </p:cNvPr>
          <p:cNvGrpSpPr/>
          <p:nvPr/>
        </p:nvGrpSpPr>
        <p:grpSpPr>
          <a:xfrm>
            <a:off x="221457" y="30301"/>
            <a:ext cx="529493" cy="707886"/>
            <a:chOff x="1806355" y="2762394"/>
            <a:chExt cx="745981" cy="997311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EF416E51-5C13-4FCA-B2A2-320A91A99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1" name="91">
              <a:extLst>
                <a:ext uri="{FF2B5EF4-FFF2-40B4-BE49-F238E27FC236}">
                  <a16:creationId xmlns:a16="http://schemas.microsoft.com/office/drawing/2014/main" id="{9F2F0451-1E34-43BC-8CC9-1E5C10BB6712}"/>
                </a:ext>
              </a:extLst>
            </p:cNvPr>
            <p:cNvSpPr txBox="1"/>
            <p:nvPr/>
          </p:nvSpPr>
          <p:spPr>
            <a:xfrm>
              <a:off x="1857863" y="2762394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C8243F3-C5F6-45CC-8CE9-20D060927108}"/>
              </a:ext>
            </a:extLst>
          </p:cNvPr>
          <p:cNvSpPr txBox="1"/>
          <p:nvPr/>
        </p:nvSpPr>
        <p:spPr>
          <a:xfrm>
            <a:off x="338131" y="4154269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411DA9-EC83-4B82-9D42-34B7FE9800C6}"/>
              </a:ext>
            </a:extLst>
          </p:cNvPr>
          <p:cNvGrpSpPr/>
          <p:nvPr/>
        </p:nvGrpSpPr>
        <p:grpSpPr>
          <a:xfrm>
            <a:off x="1118737" y="4038600"/>
            <a:ext cx="10387463" cy="1040228"/>
            <a:chOff x="1271137" y="4038600"/>
            <a:chExt cx="10387463" cy="1040228"/>
          </a:xfrm>
        </p:grpSpPr>
        <p:sp>
          <p:nvSpPr>
            <p:cNvPr id="51" name="Diamond 50">
              <a:extLst>
                <a:ext uri="{FF2B5EF4-FFF2-40B4-BE49-F238E27FC236}">
                  <a16:creationId xmlns:a16="http://schemas.microsoft.com/office/drawing/2014/main" id="{B5AB2174-6C2C-4665-88D0-BFF68276C960}"/>
                </a:ext>
              </a:extLst>
            </p:cNvPr>
            <p:cNvSpPr/>
            <p:nvPr/>
          </p:nvSpPr>
          <p:spPr>
            <a:xfrm>
              <a:off x="2303012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382F49-D2DD-4922-B97E-F6B9F581669B}"/>
                </a:ext>
              </a:extLst>
            </p:cNvPr>
            <p:cNvSpPr txBox="1"/>
            <p:nvPr/>
          </p:nvSpPr>
          <p:spPr>
            <a:xfrm>
              <a:off x="2359398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27</a:t>
              </a:r>
            </a:p>
          </p:txBody>
        </p: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FB49E2B8-6BC8-4E8E-A293-1971533C8764}"/>
                </a:ext>
              </a:extLst>
            </p:cNvPr>
            <p:cNvSpPr/>
            <p:nvPr/>
          </p:nvSpPr>
          <p:spPr>
            <a:xfrm>
              <a:off x="1271137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05FB1B-40D9-4ACD-9789-781F968BEFE0}"/>
                </a:ext>
              </a:extLst>
            </p:cNvPr>
            <p:cNvSpPr txBox="1"/>
            <p:nvPr/>
          </p:nvSpPr>
          <p:spPr>
            <a:xfrm>
              <a:off x="1327523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30</a:t>
              </a:r>
            </a:p>
          </p:txBody>
        </p:sp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F944BF87-BF99-4736-B561-179E71782919}"/>
                </a:ext>
              </a:extLst>
            </p:cNvPr>
            <p:cNvSpPr/>
            <p:nvPr/>
          </p:nvSpPr>
          <p:spPr>
            <a:xfrm>
              <a:off x="3336475" y="4038600"/>
              <a:ext cx="1035466" cy="1035466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58E855-93B7-4422-A756-71C9DB66D0E1}"/>
                </a:ext>
              </a:extLst>
            </p:cNvPr>
            <p:cNvSpPr txBox="1"/>
            <p:nvPr/>
          </p:nvSpPr>
          <p:spPr>
            <a:xfrm>
              <a:off x="3392861" y="4248557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24</a:t>
              </a:r>
            </a:p>
          </p:txBody>
        </p:sp>
        <p:sp>
          <p:nvSpPr>
            <p:cNvPr id="64" name="Diamond 63">
              <a:extLst>
                <a:ext uri="{FF2B5EF4-FFF2-40B4-BE49-F238E27FC236}">
                  <a16:creationId xmlns:a16="http://schemas.microsoft.com/office/drawing/2014/main" id="{F24357F8-CF82-4E28-9DAA-0733E0F56BFE}"/>
                </a:ext>
              </a:extLst>
            </p:cNvPr>
            <p:cNvSpPr/>
            <p:nvPr/>
          </p:nvSpPr>
          <p:spPr>
            <a:xfrm>
              <a:off x="436711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FD8C4D4F-34A7-47E0-A951-C67243E5AD83}"/>
                </a:ext>
              </a:extLst>
            </p:cNvPr>
            <p:cNvSpPr/>
            <p:nvPr/>
          </p:nvSpPr>
          <p:spPr>
            <a:xfrm>
              <a:off x="5398466" y="4043362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79346EC-D093-4CE8-BB4F-87C242B49E1D}"/>
                </a:ext>
              </a:extLst>
            </p:cNvPr>
            <p:cNvGrpSpPr/>
            <p:nvPr/>
          </p:nvGrpSpPr>
          <p:grpSpPr>
            <a:xfrm>
              <a:off x="6410771" y="4038600"/>
              <a:ext cx="1062434" cy="1035466"/>
              <a:chOff x="6350354" y="3820618"/>
              <a:chExt cx="1062434" cy="1035466"/>
            </a:xfrm>
          </p:grpSpPr>
          <p:sp>
            <p:nvSpPr>
              <p:cNvPr id="73" name="Diamond 72">
                <a:extLst>
                  <a:ext uri="{FF2B5EF4-FFF2-40B4-BE49-F238E27FC236}">
                    <a16:creationId xmlns:a16="http://schemas.microsoft.com/office/drawing/2014/main" id="{67732315-9E0E-49D4-90B8-FD2242BA61D2}"/>
                  </a:ext>
                </a:extLst>
              </p:cNvPr>
              <p:cNvSpPr/>
              <p:nvPr/>
            </p:nvSpPr>
            <p:spPr>
              <a:xfrm>
                <a:off x="6363838" y="38206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9AFF84-78C3-49D6-A6EB-0B65EF678572}"/>
                  </a:ext>
                </a:extLst>
              </p:cNvPr>
              <p:cNvSpPr txBox="1"/>
              <p:nvPr/>
            </p:nvSpPr>
            <p:spPr>
              <a:xfrm>
                <a:off x="6350354" y="4030575"/>
                <a:ext cx="10624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15</a:t>
                </a:r>
              </a:p>
            </p:txBody>
          </p:sp>
        </p:grp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15DD107F-B612-48C0-88F0-BD66149121BD}"/>
                </a:ext>
              </a:extLst>
            </p:cNvPr>
            <p:cNvSpPr/>
            <p:nvPr/>
          </p:nvSpPr>
          <p:spPr>
            <a:xfrm>
              <a:off x="7459569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F534BCF7-70A6-4AE9-93D8-4A133E29A4F8}"/>
                </a:ext>
              </a:extLst>
            </p:cNvPr>
            <p:cNvSpPr/>
            <p:nvPr/>
          </p:nvSpPr>
          <p:spPr>
            <a:xfrm>
              <a:off x="8481399" y="4038600"/>
              <a:ext cx="1035466" cy="1035466"/>
            </a:xfrm>
            <a:prstGeom prst="diamond">
              <a:avLst/>
            </a:prstGeom>
            <a:solidFill>
              <a:srgbClr val="95DAF2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</a:t>
              </a:r>
            </a:p>
          </p:txBody>
        </p:sp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2786A182-7CFC-4F4A-98A7-1A04901389E3}"/>
                </a:ext>
              </a:extLst>
            </p:cNvPr>
            <p:cNvSpPr/>
            <p:nvPr/>
          </p:nvSpPr>
          <p:spPr>
            <a:xfrm>
              <a:off x="9503229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3F42B04-66E5-447B-B03C-774501AC847B}"/>
                </a:ext>
              </a:extLst>
            </p:cNvPr>
            <p:cNvGrpSpPr/>
            <p:nvPr/>
          </p:nvGrpSpPr>
          <p:grpSpPr>
            <a:xfrm>
              <a:off x="10482228" y="4038600"/>
              <a:ext cx="1176372" cy="1035466"/>
              <a:chOff x="10070047" y="3973018"/>
              <a:chExt cx="1176372" cy="1035466"/>
            </a:xfrm>
          </p:grpSpPr>
          <p:sp>
            <p:nvSpPr>
              <p:cNvPr id="71" name="Diamond 70">
                <a:extLst>
                  <a:ext uri="{FF2B5EF4-FFF2-40B4-BE49-F238E27FC236}">
                    <a16:creationId xmlns:a16="http://schemas.microsoft.com/office/drawing/2014/main" id="{D466E6B8-4D6F-4CD8-8617-806026F84D61}"/>
                  </a:ext>
                </a:extLst>
              </p:cNvPr>
              <p:cNvSpPr/>
              <p:nvPr/>
            </p:nvSpPr>
            <p:spPr>
              <a:xfrm>
                <a:off x="10140500" y="39730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4556077-92FC-40E3-BB1B-988035682BAA}"/>
                  </a:ext>
                </a:extLst>
              </p:cNvPr>
              <p:cNvSpPr txBox="1"/>
              <p:nvPr/>
            </p:nvSpPr>
            <p:spPr>
              <a:xfrm>
                <a:off x="10070047" y="4182975"/>
                <a:ext cx="11763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3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947862-8306-4FF7-9231-B4BFB7D13050}"/>
              </a:ext>
            </a:extLst>
          </p:cNvPr>
          <p:cNvGrpSpPr/>
          <p:nvPr/>
        </p:nvGrpSpPr>
        <p:grpSpPr>
          <a:xfrm>
            <a:off x="4274593" y="4087456"/>
            <a:ext cx="922694" cy="922694"/>
            <a:chOff x="2649705" y="3582302"/>
            <a:chExt cx="922694" cy="922694"/>
          </a:xfrm>
        </p:grpSpPr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53BD6EE4-FB42-4878-9D26-0F87CB9AB58D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7E7FFC-2030-4510-9DB4-EF313A551E7C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21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9536108-9C1E-4770-A7B3-4D0A6A2008DD}"/>
              </a:ext>
            </a:extLst>
          </p:cNvPr>
          <p:cNvSpPr txBox="1"/>
          <p:nvPr/>
        </p:nvSpPr>
        <p:spPr>
          <a:xfrm>
            <a:off x="338131" y="189960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8229EE2-020F-41C3-8CE9-6AE1F70E1EBA}"/>
              </a:ext>
            </a:extLst>
          </p:cNvPr>
          <p:cNvGrpSpPr/>
          <p:nvPr/>
        </p:nvGrpSpPr>
        <p:grpSpPr>
          <a:xfrm>
            <a:off x="5304652" y="4087456"/>
            <a:ext cx="922694" cy="922694"/>
            <a:chOff x="2649705" y="3582302"/>
            <a:chExt cx="922694" cy="922694"/>
          </a:xfrm>
        </p:grpSpPr>
        <p:sp>
          <p:nvSpPr>
            <p:cNvPr id="84" name="Diamond 83">
              <a:extLst>
                <a:ext uri="{FF2B5EF4-FFF2-40B4-BE49-F238E27FC236}">
                  <a16:creationId xmlns:a16="http://schemas.microsoft.com/office/drawing/2014/main" id="{AABF0DB9-ACD4-495F-AF47-D8E89EA054AD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A87221A-3BB8-4545-A7DF-52EDDCFC9BAB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C05BEF7-3CC8-47CC-AC42-3A04050AE096}"/>
              </a:ext>
            </a:extLst>
          </p:cNvPr>
          <p:cNvGrpSpPr/>
          <p:nvPr/>
        </p:nvGrpSpPr>
        <p:grpSpPr>
          <a:xfrm>
            <a:off x="7385488" y="4080313"/>
            <a:ext cx="922694" cy="922694"/>
            <a:chOff x="2649705" y="3582302"/>
            <a:chExt cx="922694" cy="922694"/>
          </a:xfrm>
        </p:grpSpPr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92C2F039-A6E6-438E-87FA-33FE95BE66A4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78AA0ED-672F-4519-B908-C1D0AE9DA31F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FDB29F2-8E7F-47DD-99EC-28811C6AD7F1}"/>
              </a:ext>
            </a:extLst>
          </p:cNvPr>
          <p:cNvGrpSpPr/>
          <p:nvPr/>
        </p:nvGrpSpPr>
        <p:grpSpPr>
          <a:xfrm>
            <a:off x="9404295" y="4080313"/>
            <a:ext cx="922694" cy="922694"/>
            <a:chOff x="2649705" y="3582302"/>
            <a:chExt cx="922694" cy="922694"/>
          </a:xfrm>
        </p:grpSpPr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51271DBC-77BF-4312-98DB-014CD64553D2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DC1F963-87C3-4A63-91BE-04D73035AAF0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BBFABED-3798-4855-B1BA-597E8C3E1579}"/>
              </a:ext>
            </a:extLst>
          </p:cNvPr>
          <p:cNvGrpSpPr/>
          <p:nvPr/>
        </p:nvGrpSpPr>
        <p:grpSpPr>
          <a:xfrm>
            <a:off x="1205954" y="1899603"/>
            <a:ext cx="10020679" cy="808890"/>
            <a:chOff x="1205954" y="1899603"/>
            <a:chExt cx="10020679" cy="80889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55F3D8-9992-4C6A-BEF2-5098A5665B05}"/>
                </a:ext>
              </a:extLst>
            </p:cNvPr>
            <p:cNvSpPr/>
            <p:nvPr/>
          </p:nvSpPr>
          <p:spPr>
            <a:xfrm>
              <a:off x="223001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418849-A29F-4B3D-A1E3-31EDF4237465}"/>
                </a:ext>
              </a:extLst>
            </p:cNvPr>
            <p:cNvSpPr txBox="1"/>
            <p:nvPr/>
          </p:nvSpPr>
          <p:spPr>
            <a:xfrm>
              <a:off x="227380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E8721A-4538-455B-B07C-3D2E2BE1FF32}"/>
                </a:ext>
              </a:extLst>
            </p:cNvPr>
            <p:cNvSpPr/>
            <p:nvPr/>
          </p:nvSpPr>
          <p:spPr>
            <a:xfrm>
              <a:off x="4278137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B01CEF-9B26-4D75-828E-2403870678EE}"/>
                </a:ext>
              </a:extLst>
            </p:cNvPr>
            <p:cNvSpPr/>
            <p:nvPr/>
          </p:nvSpPr>
          <p:spPr>
            <a:xfrm>
              <a:off x="5302198" y="1904365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5A8174-F229-4C66-BBBE-2BC4B73C3F73}"/>
                </a:ext>
              </a:extLst>
            </p:cNvPr>
            <p:cNvSpPr/>
            <p:nvPr/>
          </p:nvSpPr>
          <p:spPr>
            <a:xfrm>
              <a:off x="9398442" y="1899603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63CB42-8DC2-4142-8AF1-018A6144A5D7}"/>
                </a:ext>
              </a:extLst>
            </p:cNvPr>
            <p:cNvSpPr/>
            <p:nvPr/>
          </p:nvSpPr>
          <p:spPr>
            <a:xfrm>
              <a:off x="1205954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BE4BAE-B2A7-4BFF-AF5F-546EB577648D}"/>
                </a:ext>
              </a:extLst>
            </p:cNvPr>
            <p:cNvSpPr txBox="1"/>
            <p:nvPr/>
          </p:nvSpPr>
          <p:spPr>
            <a:xfrm>
              <a:off x="1249743" y="1993891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F4A332-D3AD-4E59-9A77-22B5ADA487E1}"/>
                </a:ext>
              </a:extLst>
            </p:cNvPr>
            <p:cNvSpPr/>
            <p:nvPr/>
          </p:nvSpPr>
          <p:spPr>
            <a:xfrm>
              <a:off x="3254076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0489D9-FEFD-4A46-A011-690BDC2A805A}"/>
                </a:ext>
              </a:extLst>
            </p:cNvPr>
            <p:cNvSpPr txBox="1"/>
            <p:nvPr/>
          </p:nvSpPr>
          <p:spPr>
            <a:xfrm>
              <a:off x="3297865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82AFC9-CE37-41FE-97F1-256C9F786A2E}"/>
                </a:ext>
              </a:extLst>
            </p:cNvPr>
            <p:cNvSpPr/>
            <p:nvPr/>
          </p:nvSpPr>
          <p:spPr>
            <a:xfrm>
              <a:off x="1042250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D4653E-2C01-4097-B68A-A7396E5DB3C0}"/>
                </a:ext>
              </a:extLst>
            </p:cNvPr>
            <p:cNvSpPr txBox="1"/>
            <p:nvPr/>
          </p:nvSpPr>
          <p:spPr>
            <a:xfrm>
              <a:off x="1046629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30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F2744B2-9DDE-4105-80E5-64DD733777E6}"/>
                </a:ext>
              </a:extLst>
            </p:cNvPr>
            <p:cNvSpPr/>
            <p:nvPr/>
          </p:nvSpPr>
          <p:spPr>
            <a:xfrm>
              <a:off x="6324600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ECC4C7A-4B8A-48AE-B6B2-9752A8AC7BDE}"/>
                </a:ext>
              </a:extLst>
            </p:cNvPr>
            <p:cNvSpPr txBox="1"/>
            <p:nvPr/>
          </p:nvSpPr>
          <p:spPr>
            <a:xfrm>
              <a:off x="6368389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18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57215F1-5397-407C-AF65-B4917C2E6E87}"/>
                </a:ext>
              </a:extLst>
            </p:cNvPr>
            <p:cNvSpPr/>
            <p:nvPr/>
          </p:nvSpPr>
          <p:spPr>
            <a:xfrm>
              <a:off x="7347002" y="1904365"/>
              <a:ext cx="804128" cy="8041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52A4E3E-AC9D-4472-B393-EA66101D0AF8}"/>
                </a:ext>
              </a:extLst>
            </p:cNvPr>
            <p:cNvSpPr/>
            <p:nvPr/>
          </p:nvSpPr>
          <p:spPr>
            <a:xfrm>
              <a:off x="8387195" y="1899603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9971754-E73C-4312-838D-AD529E83C1B9}"/>
                </a:ext>
              </a:extLst>
            </p:cNvPr>
            <p:cNvSpPr txBox="1"/>
            <p:nvPr/>
          </p:nvSpPr>
          <p:spPr>
            <a:xfrm>
              <a:off x="8430984" y="1993891"/>
              <a:ext cx="716551" cy="615553"/>
            </a:xfrm>
            <a:prstGeom prst="rect">
              <a:avLst/>
            </a:prstGeom>
            <a:noFill/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4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24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78AC027-D9B4-4DE4-A7CD-252A108AD98A}"/>
              </a:ext>
            </a:extLst>
          </p:cNvPr>
          <p:cNvGrpSpPr/>
          <p:nvPr/>
        </p:nvGrpSpPr>
        <p:grpSpPr>
          <a:xfrm>
            <a:off x="4323869" y="1953501"/>
            <a:ext cx="716550" cy="716550"/>
            <a:chOff x="2649705" y="3594062"/>
            <a:chExt cx="922694" cy="922694"/>
          </a:xfrm>
        </p:grpSpPr>
        <p:sp>
          <p:nvSpPr>
            <p:cNvPr id="80" name="Diamond 180">
              <a:extLst>
                <a:ext uri="{FF2B5EF4-FFF2-40B4-BE49-F238E27FC236}">
                  <a16:creationId xmlns:a16="http://schemas.microsoft.com/office/drawing/2014/main" id="{EAF425E3-D157-4955-B167-D91303C397EF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4472BAC-DAD7-4ABF-B32A-668CC33F8938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12</a:t>
              </a:r>
            </a:p>
          </p:txBody>
        </p:sp>
      </p:grpSp>
      <p:sp>
        <p:nvSpPr>
          <p:cNvPr id="113" name="nhận xét - Phạm Duyên 7 - 9Slide.vn">
            <a:extLst>
              <a:ext uri="{FF2B5EF4-FFF2-40B4-BE49-F238E27FC236}">
                <a16:creationId xmlns:a16="http://schemas.microsoft.com/office/drawing/2014/main" id="{15E292AB-6059-43F0-B3CC-6BFE5B667FB8}"/>
              </a:ext>
            </a:extLst>
          </p:cNvPr>
          <p:cNvSpPr/>
          <p:nvPr/>
        </p:nvSpPr>
        <p:spPr>
          <a:xfrm flipH="1">
            <a:off x="1770872" y="1702731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F6583C1-353B-46EB-8BBE-1DCD81B4526D}"/>
              </a:ext>
            </a:extLst>
          </p:cNvPr>
          <p:cNvGrpSpPr/>
          <p:nvPr/>
        </p:nvGrpSpPr>
        <p:grpSpPr>
          <a:xfrm>
            <a:off x="1912880" y="1215851"/>
            <a:ext cx="423514" cy="381901"/>
            <a:chOff x="10460752" y="1241841"/>
            <a:chExt cx="423514" cy="381901"/>
          </a:xfrm>
        </p:grpSpPr>
        <p:sp>
          <p:nvSpPr>
            <p:cNvPr id="115" name="bảng nhân 2 5 - 9Slide.vn">
              <a:extLst>
                <a:ext uri="{FF2B5EF4-FFF2-40B4-BE49-F238E27FC236}">
                  <a16:creationId xmlns:a16="http://schemas.microsoft.com/office/drawing/2014/main" id="{819786FC-AAF2-45C7-953A-8A17832AF3B0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66BADEC-9D6B-43A2-B00F-3619565A652E}"/>
                </a:ext>
              </a:extLst>
            </p:cNvPr>
            <p:cNvSpPr txBox="1"/>
            <p:nvPr/>
          </p:nvSpPr>
          <p:spPr>
            <a:xfrm>
              <a:off x="10460752" y="124184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+3</a:t>
              </a:r>
            </a:p>
          </p:txBody>
        </p:sp>
      </p:grpSp>
      <p:sp>
        <p:nvSpPr>
          <p:cNvPr id="117" name="nhận xét - Phạm Duyên 7 - 9Slide.vn">
            <a:extLst>
              <a:ext uri="{FF2B5EF4-FFF2-40B4-BE49-F238E27FC236}">
                <a16:creationId xmlns:a16="http://schemas.microsoft.com/office/drawing/2014/main" id="{667C571C-2232-4B4E-B976-4D56E1C677C5}"/>
              </a:ext>
            </a:extLst>
          </p:cNvPr>
          <p:cNvSpPr/>
          <p:nvPr/>
        </p:nvSpPr>
        <p:spPr>
          <a:xfrm flipH="1">
            <a:off x="2799342" y="1702731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5F61FD5-46CE-46DD-846C-60289241DA71}"/>
              </a:ext>
            </a:extLst>
          </p:cNvPr>
          <p:cNvGrpSpPr/>
          <p:nvPr/>
        </p:nvGrpSpPr>
        <p:grpSpPr>
          <a:xfrm>
            <a:off x="2941350" y="1215851"/>
            <a:ext cx="423514" cy="381901"/>
            <a:chOff x="10460752" y="1241841"/>
            <a:chExt cx="423514" cy="381901"/>
          </a:xfrm>
        </p:grpSpPr>
        <p:sp>
          <p:nvSpPr>
            <p:cNvPr id="119" name="bảng nhân 2 5 - 9Slide.vn">
              <a:extLst>
                <a:ext uri="{FF2B5EF4-FFF2-40B4-BE49-F238E27FC236}">
                  <a16:creationId xmlns:a16="http://schemas.microsoft.com/office/drawing/2014/main" id="{D13F5D30-56DB-4BE2-A204-85ABB3D3897C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0C36C73-B102-4D08-B410-A75995D5015D}"/>
                </a:ext>
              </a:extLst>
            </p:cNvPr>
            <p:cNvSpPr txBox="1"/>
            <p:nvPr/>
          </p:nvSpPr>
          <p:spPr>
            <a:xfrm>
              <a:off x="10460752" y="124184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+3</a:t>
              </a:r>
            </a:p>
          </p:txBody>
        </p:sp>
      </p:grpSp>
      <p:sp>
        <p:nvSpPr>
          <p:cNvPr id="121" name="nhận xét - Phạm Duyên 7 - 9Slide.vn">
            <a:extLst>
              <a:ext uri="{FF2B5EF4-FFF2-40B4-BE49-F238E27FC236}">
                <a16:creationId xmlns:a16="http://schemas.microsoft.com/office/drawing/2014/main" id="{576504F4-F892-4363-9908-A139545BDE43}"/>
              </a:ext>
            </a:extLst>
          </p:cNvPr>
          <p:cNvSpPr/>
          <p:nvPr/>
        </p:nvSpPr>
        <p:spPr>
          <a:xfrm flipH="1">
            <a:off x="3823623" y="1702731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AB05402-3F8D-4146-8473-ADEA56858A1C}"/>
              </a:ext>
            </a:extLst>
          </p:cNvPr>
          <p:cNvGrpSpPr/>
          <p:nvPr/>
        </p:nvGrpSpPr>
        <p:grpSpPr>
          <a:xfrm>
            <a:off x="3965631" y="1215851"/>
            <a:ext cx="423514" cy="381901"/>
            <a:chOff x="10460752" y="1241841"/>
            <a:chExt cx="423514" cy="381901"/>
          </a:xfrm>
        </p:grpSpPr>
        <p:sp>
          <p:nvSpPr>
            <p:cNvPr id="123" name="bảng nhân 2 5 - 9Slide.vn">
              <a:extLst>
                <a:ext uri="{FF2B5EF4-FFF2-40B4-BE49-F238E27FC236}">
                  <a16:creationId xmlns:a16="http://schemas.microsoft.com/office/drawing/2014/main" id="{FCDE3CB0-4312-4BD3-BA12-CD84AF8D1828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55C46A1-5874-406A-923E-7817453A5816}"/>
                </a:ext>
              </a:extLst>
            </p:cNvPr>
            <p:cNvSpPr txBox="1"/>
            <p:nvPr/>
          </p:nvSpPr>
          <p:spPr>
            <a:xfrm>
              <a:off x="10460752" y="124184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+3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FC53DA-8411-4EA2-A8DF-5F7E936B5275}"/>
              </a:ext>
            </a:extLst>
          </p:cNvPr>
          <p:cNvGrpSpPr/>
          <p:nvPr/>
        </p:nvGrpSpPr>
        <p:grpSpPr>
          <a:xfrm>
            <a:off x="5345454" y="1953501"/>
            <a:ext cx="716550" cy="716550"/>
            <a:chOff x="2649705" y="3594062"/>
            <a:chExt cx="922694" cy="922694"/>
          </a:xfrm>
        </p:grpSpPr>
        <p:sp>
          <p:nvSpPr>
            <p:cNvPr id="126" name="Diamond 180">
              <a:extLst>
                <a:ext uri="{FF2B5EF4-FFF2-40B4-BE49-F238E27FC236}">
                  <a16:creationId xmlns:a16="http://schemas.microsoft.com/office/drawing/2014/main" id="{BADF6FFF-73FF-4E75-9579-5F55C5994F27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5291E30-7D57-4338-98BA-87646C6F9A15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15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BBD2949-D4CF-40F3-BAB6-F66B6FDC902E}"/>
              </a:ext>
            </a:extLst>
          </p:cNvPr>
          <p:cNvGrpSpPr/>
          <p:nvPr/>
        </p:nvGrpSpPr>
        <p:grpSpPr>
          <a:xfrm>
            <a:off x="7386536" y="1953501"/>
            <a:ext cx="716550" cy="716550"/>
            <a:chOff x="2649705" y="3594062"/>
            <a:chExt cx="922694" cy="922694"/>
          </a:xfrm>
        </p:grpSpPr>
        <p:sp>
          <p:nvSpPr>
            <p:cNvPr id="129" name="Diamond 180">
              <a:extLst>
                <a:ext uri="{FF2B5EF4-FFF2-40B4-BE49-F238E27FC236}">
                  <a16:creationId xmlns:a16="http://schemas.microsoft.com/office/drawing/2014/main" id="{03409233-91CF-4879-915A-FC464EA18C8A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F260A9F-2879-44C6-AC6C-C26E5DF6BCB1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21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B89A1A0-3835-4DF8-8170-3BA7083AC4CA}"/>
              </a:ext>
            </a:extLst>
          </p:cNvPr>
          <p:cNvGrpSpPr/>
          <p:nvPr/>
        </p:nvGrpSpPr>
        <p:grpSpPr>
          <a:xfrm>
            <a:off x="9441363" y="1953501"/>
            <a:ext cx="716550" cy="716550"/>
            <a:chOff x="2649705" y="3594062"/>
            <a:chExt cx="922694" cy="922694"/>
          </a:xfrm>
        </p:grpSpPr>
        <p:sp>
          <p:nvSpPr>
            <p:cNvPr id="132" name="Diamond 180">
              <a:extLst>
                <a:ext uri="{FF2B5EF4-FFF2-40B4-BE49-F238E27FC236}">
                  <a16:creationId xmlns:a16="http://schemas.microsoft.com/office/drawing/2014/main" id="{022E3F20-B953-45EC-A588-C8C079DA34CF}"/>
                </a:ext>
              </a:extLst>
            </p:cNvPr>
            <p:cNvSpPr/>
            <p:nvPr/>
          </p:nvSpPr>
          <p:spPr>
            <a:xfrm>
              <a:off x="2649705" y="3594062"/>
              <a:ext cx="922694" cy="92269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B6DA639-0630-412F-81A7-35CFB4476339}"/>
                </a:ext>
              </a:extLst>
            </p:cNvPr>
            <p:cNvSpPr txBox="1"/>
            <p:nvPr/>
          </p:nvSpPr>
          <p:spPr>
            <a:xfrm>
              <a:off x="2649705" y="3659088"/>
              <a:ext cx="922694" cy="79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chemeClr val="accent6">
                      <a:lumMod val="75000"/>
                    </a:schemeClr>
                  </a:solidFill>
                </a:rPr>
                <a:t>27</a:t>
              </a:r>
            </a:p>
          </p:txBody>
        </p:sp>
      </p:grpSp>
      <p:sp>
        <p:nvSpPr>
          <p:cNvPr id="138" name="PHẠM DUYÊN 3 1 - 9Slide.vn">
            <a:extLst>
              <a:ext uri="{FF2B5EF4-FFF2-40B4-BE49-F238E27FC236}">
                <a16:creationId xmlns:a16="http://schemas.microsoft.com/office/drawing/2014/main" id="{C8B02D74-B221-4AAE-BBE1-CBAF6DF35141}"/>
              </a:ext>
            </a:extLst>
          </p:cNvPr>
          <p:cNvSpPr txBox="1"/>
          <p:nvPr/>
        </p:nvSpPr>
        <p:spPr>
          <a:xfrm>
            <a:off x="787401" y="148772"/>
            <a:ext cx="41783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Nêu các số còn thiếu.</a:t>
            </a:r>
          </a:p>
        </p:txBody>
      </p:sp>
      <p:sp>
        <p:nvSpPr>
          <p:cNvPr id="139" name="nhận xét - Phạm Duyên 7 - 9Slide.vn">
            <a:extLst>
              <a:ext uri="{FF2B5EF4-FFF2-40B4-BE49-F238E27FC236}">
                <a16:creationId xmlns:a16="http://schemas.microsoft.com/office/drawing/2014/main" id="{445A8152-7E6E-430E-9D33-7F838C1DAC9F}"/>
              </a:ext>
            </a:extLst>
          </p:cNvPr>
          <p:cNvSpPr/>
          <p:nvPr/>
        </p:nvSpPr>
        <p:spPr>
          <a:xfrm flipH="1">
            <a:off x="1770872" y="3892833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4DCB9EC-2F6C-48CB-9935-A55DED9AFBB4}"/>
              </a:ext>
            </a:extLst>
          </p:cNvPr>
          <p:cNvGrpSpPr/>
          <p:nvPr/>
        </p:nvGrpSpPr>
        <p:grpSpPr>
          <a:xfrm>
            <a:off x="1912880" y="3405953"/>
            <a:ext cx="441146" cy="381901"/>
            <a:chOff x="10460752" y="1241841"/>
            <a:chExt cx="441146" cy="381901"/>
          </a:xfrm>
        </p:grpSpPr>
        <p:sp>
          <p:nvSpPr>
            <p:cNvPr id="141" name="bảng nhân 2 5 - 9Slide.vn">
              <a:extLst>
                <a:ext uri="{FF2B5EF4-FFF2-40B4-BE49-F238E27FC236}">
                  <a16:creationId xmlns:a16="http://schemas.microsoft.com/office/drawing/2014/main" id="{009657EF-9EF3-4430-AC40-08F4BCB195FA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9CB3AFC-A305-44AD-8CB5-2F5E2A3E40E5}"/>
                </a:ext>
              </a:extLst>
            </p:cNvPr>
            <p:cNvSpPr txBox="1"/>
            <p:nvPr/>
          </p:nvSpPr>
          <p:spPr>
            <a:xfrm>
              <a:off x="10460752" y="124184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43" name="nhận xét - Phạm Duyên 7 - 9Slide.vn">
            <a:extLst>
              <a:ext uri="{FF2B5EF4-FFF2-40B4-BE49-F238E27FC236}">
                <a16:creationId xmlns:a16="http://schemas.microsoft.com/office/drawing/2014/main" id="{2215CE45-D037-41AF-A43B-3933A7C3E8EC}"/>
              </a:ext>
            </a:extLst>
          </p:cNvPr>
          <p:cNvSpPr/>
          <p:nvPr/>
        </p:nvSpPr>
        <p:spPr>
          <a:xfrm flipH="1">
            <a:off x="2849662" y="3892833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450BE14-6A24-4FA3-A1FD-605DBF8FCCD1}"/>
              </a:ext>
            </a:extLst>
          </p:cNvPr>
          <p:cNvGrpSpPr/>
          <p:nvPr/>
        </p:nvGrpSpPr>
        <p:grpSpPr>
          <a:xfrm>
            <a:off x="2991670" y="3405953"/>
            <a:ext cx="441146" cy="381901"/>
            <a:chOff x="10460752" y="1241841"/>
            <a:chExt cx="441146" cy="381901"/>
          </a:xfrm>
        </p:grpSpPr>
        <p:sp>
          <p:nvSpPr>
            <p:cNvPr id="145" name="bảng nhân 2 5 - 9Slide.vn">
              <a:extLst>
                <a:ext uri="{FF2B5EF4-FFF2-40B4-BE49-F238E27FC236}">
                  <a16:creationId xmlns:a16="http://schemas.microsoft.com/office/drawing/2014/main" id="{ABFF5D77-2DDA-45EA-8F18-E5AA5D756225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5A64AFE-F69B-4273-997E-BC6B4BBF6F71}"/>
                </a:ext>
              </a:extLst>
            </p:cNvPr>
            <p:cNvSpPr txBox="1"/>
            <p:nvPr/>
          </p:nvSpPr>
          <p:spPr>
            <a:xfrm>
              <a:off x="10460752" y="124184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47" name="nhận xét - Phạm Duyên 7 - 9Slide.vn">
            <a:extLst>
              <a:ext uri="{FF2B5EF4-FFF2-40B4-BE49-F238E27FC236}">
                <a16:creationId xmlns:a16="http://schemas.microsoft.com/office/drawing/2014/main" id="{E93EB127-A4E3-4C08-A1B2-CFBF35E3157A}"/>
              </a:ext>
            </a:extLst>
          </p:cNvPr>
          <p:cNvSpPr/>
          <p:nvPr/>
        </p:nvSpPr>
        <p:spPr>
          <a:xfrm flipH="1">
            <a:off x="3864875" y="3892833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917944F-24F4-42F5-988A-3F5BADFB9509}"/>
              </a:ext>
            </a:extLst>
          </p:cNvPr>
          <p:cNvGrpSpPr/>
          <p:nvPr/>
        </p:nvGrpSpPr>
        <p:grpSpPr>
          <a:xfrm>
            <a:off x="4006883" y="3405953"/>
            <a:ext cx="441146" cy="381901"/>
            <a:chOff x="10460752" y="1241841"/>
            <a:chExt cx="441146" cy="381901"/>
          </a:xfrm>
        </p:grpSpPr>
        <p:sp>
          <p:nvSpPr>
            <p:cNvPr id="149" name="bảng nhân 2 5 - 9Slide.vn">
              <a:extLst>
                <a:ext uri="{FF2B5EF4-FFF2-40B4-BE49-F238E27FC236}">
                  <a16:creationId xmlns:a16="http://schemas.microsoft.com/office/drawing/2014/main" id="{D8999CAE-5132-41C6-B5B6-FB01873E9554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9DD8B8F-FF8B-4936-A9D3-44DD86EF8A28}"/>
                </a:ext>
              </a:extLst>
            </p:cNvPr>
            <p:cNvSpPr txBox="1"/>
            <p:nvPr/>
          </p:nvSpPr>
          <p:spPr>
            <a:xfrm>
              <a:off x="10460752" y="124184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−</a:t>
              </a:r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1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8" grpId="0"/>
      <p:bldP spid="113" grpId="0" animBg="1"/>
      <p:bldP spid="117" grpId="0" animBg="1"/>
      <p:bldP spid="121" grpId="0" animBg="1"/>
      <p:bldP spid="139" grpId="0" animBg="1"/>
      <p:bldP spid="143" grpId="0" animBg="1"/>
      <p:bldP spid="1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1173</TotalTime>
  <Words>427</Words>
  <Application>Microsoft Office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#9Slide01 Noi dung ngan</vt:lpstr>
      <vt:lpstr>Cambria Math</vt:lpstr>
      <vt:lpstr>Calibri</vt:lpstr>
      <vt:lpstr>#9Slide03 Sofia Pro Soft</vt:lpstr>
      <vt:lpstr>#9Slide03 HelveBold</vt:lpstr>
      <vt:lpstr>#9Slide03 Sofia Pro Soft Bold</vt:lpstr>
      <vt:lpstr>#9Slide07 Crocante</vt:lpstr>
      <vt:lpstr>#9Slide02 Noi dung dai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917</cp:revision>
  <dcterms:created xsi:type="dcterms:W3CDTF">2022-02-22T13:22:10Z</dcterms:created>
  <dcterms:modified xsi:type="dcterms:W3CDTF">2022-09-18T11:05:43Z</dcterms:modified>
  <cp:category>9Slide.vn</cp:category>
</cp:coreProperties>
</file>