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4"/>
  </p:handoutMasterIdLst>
  <p:sldIdLst>
    <p:sldId id="298" r:id="rId2"/>
    <p:sldId id="299" r:id="rId3"/>
    <p:sldId id="300" r:id="rId4"/>
    <p:sldId id="301" r:id="rId5"/>
    <p:sldId id="303" r:id="rId6"/>
    <p:sldId id="261" r:id="rId7"/>
    <p:sldId id="263" r:id="rId8"/>
    <p:sldId id="290" r:id="rId9"/>
    <p:sldId id="288" r:id="rId10"/>
    <p:sldId id="291" r:id="rId11"/>
    <p:sldId id="297" r:id="rId12"/>
    <p:sldId id="258" r:id="rId13"/>
  </p:sldIdLst>
  <p:sldSz cx="12192000" cy="6858000"/>
  <p:notesSz cx="6858000" cy="9144000"/>
  <p:embeddedFontLst>
    <p:embeddedFont>
      <p:font typeface="#9Slide02 Noi dung dai" panose="020B0604020202020204" charset="0"/>
      <p:regular r:id="rId15"/>
    </p:embeddedFont>
    <p:embeddedFont>
      <p:font typeface="#9Slide03 HelveBold" panose="02040603050506020204" pitchFamily="18" charset="0"/>
      <p:bold r:id="rId16"/>
    </p:embeddedFont>
    <p:embeddedFont>
      <p:font typeface="#9Slide03 Sofia Pro Soft" panose="020B0000000000000000" pitchFamily="34" charset="0"/>
      <p:regular r:id="rId17"/>
    </p:embeddedFont>
    <p:embeddedFont>
      <p:font typeface="#9Slide03 Sofia Pro Soft Bold" panose="020B0000000000000000" pitchFamily="34" charset="0"/>
      <p:bold r:id="rId18"/>
    </p:embeddedFont>
    <p:embeddedFont>
      <p:font typeface="#9Slide07 Cadena" panose="02000503000000020004" pitchFamily="2" charset="0"/>
      <p:bold r:id="rId19"/>
    </p:embeddedFont>
    <p:embeddedFont>
      <p:font typeface="#9Slide07 Crocante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00000"/>
    <a:srgbClr val="ED5565"/>
    <a:srgbClr val="FFFFFF"/>
    <a:srgbClr val="BAD98B"/>
    <a:srgbClr val="FFDAB7"/>
    <a:srgbClr val="C7E9FD"/>
    <a:srgbClr val="F6A7AF"/>
    <a:srgbClr val="C6E9FD"/>
    <a:srgbClr val="DA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>
      <p:cViewPr varScale="1">
        <p:scale>
          <a:sx n="63" d="100"/>
          <a:sy n="6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HẠM DUYÊN 1 - 9Slide.vn" descr="816050背景">
            <a:extLst>
              <a:ext uri="{FF2B5EF4-FFF2-40B4-BE49-F238E27FC236}">
                <a16:creationId xmlns:a16="http://schemas.microsoft.com/office/drawing/2014/main" id="{9D58C11E-3389-4966-9048-DCB163464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52" name="PHẠM DUYÊN 2 - 9Slide.vn">
            <a:extLst>
              <a:ext uri="{FF2B5EF4-FFF2-40B4-BE49-F238E27FC236}">
                <a16:creationId xmlns:a16="http://schemas.microsoft.com/office/drawing/2014/main" id="{0DDC1448-3948-4278-8285-C61E719CC4C0}"/>
              </a:ext>
            </a:extLst>
          </p:cNvPr>
          <p:cNvSpPr/>
          <p:nvPr userDrawn="1"/>
        </p:nvSpPr>
        <p:spPr>
          <a:xfrm>
            <a:off x="2891155" y="1454727"/>
            <a:ext cx="6754336" cy="1767898"/>
          </a:xfrm>
          <a:prstGeom prst="roundRect">
            <a:avLst>
              <a:gd name="adj" fmla="val 16336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3" name="PHẠM DUYÊN 3 - 9Slide.vn" descr="816050中间">
            <a:extLst>
              <a:ext uri="{FF2B5EF4-FFF2-40B4-BE49-F238E27FC236}">
                <a16:creationId xmlns:a16="http://schemas.microsoft.com/office/drawing/2014/main" id="{D1F62B93-974A-4C15-A408-0B1A17688E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55" name="PHẠM DUYÊN 4 - 9Slide.vn" descr="816050右中">
            <a:extLst>
              <a:ext uri="{FF2B5EF4-FFF2-40B4-BE49-F238E27FC236}">
                <a16:creationId xmlns:a16="http://schemas.microsoft.com/office/drawing/2014/main" id="{E5D49FBC-2374-4C96-90B6-2B858E902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56" name="PHẠM DUYÊN 5 - 9Slide.vn" descr="816050左下">
            <a:extLst>
              <a:ext uri="{FF2B5EF4-FFF2-40B4-BE49-F238E27FC236}">
                <a16:creationId xmlns:a16="http://schemas.microsoft.com/office/drawing/2014/main" id="{2F4D0583-9DA9-4C8A-863B-794287A68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57" name="PHẠM DUYÊN 6 - 9Slide.vn" descr="816050左下1">
            <a:extLst>
              <a:ext uri="{FF2B5EF4-FFF2-40B4-BE49-F238E27FC236}">
                <a16:creationId xmlns:a16="http://schemas.microsoft.com/office/drawing/2014/main" id="{207171C6-33B5-4BAD-BDDF-4990F6334A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58" name="PHẠM DUYÊN 7 - 9Slide.vn" descr="816050下部光斑">
            <a:extLst>
              <a:ext uri="{FF2B5EF4-FFF2-40B4-BE49-F238E27FC236}">
                <a16:creationId xmlns:a16="http://schemas.microsoft.com/office/drawing/2014/main" id="{58B4F05E-7C1B-4302-9791-E31996B454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59" name="PHẠM DUYÊN 8 - 9Slide.vn" descr="816050右下海星">
            <a:extLst>
              <a:ext uri="{FF2B5EF4-FFF2-40B4-BE49-F238E27FC236}">
                <a16:creationId xmlns:a16="http://schemas.microsoft.com/office/drawing/2014/main" id="{B2B395A1-95FC-4133-B2FC-3F2AFE0505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60" name="PHẠM DUYÊN 9 - 9Slide.vn" descr="816050左侧光斑">
            <a:extLst>
              <a:ext uri="{FF2B5EF4-FFF2-40B4-BE49-F238E27FC236}">
                <a16:creationId xmlns:a16="http://schemas.microsoft.com/office/drawing/2014/main" id="{B0C399DC-B6B7-4709-8F8A-88807A577A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61" name="PHẠM DUYÊN 10 - 9Slide.vn" descr="816050左侧光斑">
            <a:extLst>
              <a:ext uri="{FF2B5EF4-FFF2-40B4-BE49-F238E27FC236}">
                <a16:creationId xmlns:a16="http://schemas.microsoft.com/office/drawing/2014/main" id="{ADCFB0BB-F1B2-4880-8E1E-C4536C7FD4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62" name="PHẠM DUYÊN 11 - 9Slide.vn" descr="816050下部光斑">
            <a:extLst>
              <a:ext uri="{FF2B5EF4-FFF2-40B4-BE49-F238E27FC236}">
                <a16:creationId xmlns:a16="http://schemas.microsoft.com/office/drawing/2014/main" id="{82B26E6D-1E83-4601-A89B-AE1AF0032D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63" name="PHẠM DUYÊN 12 - 9Slide.vn" descr="816050气泡">
            <a:extLst>
              <a:ext uri="{FF2B5EF4-FFF2-40B4-BE49-F238E27FC236}">
                <a16:creationId xmlns:a16="http://schemas.microsoft.com/office/drawing/2014/main" id="{FFE2FDE8-DEC7-47B4-A0A2-3D2293BECFA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64" name="PHẠM DUYÊN 13 - 9Slide.vn" descr="816050气泡2">
            <a:extLst>
              <a:ext uri="{FF2B5EF4-FFF2-40B4-BE49-F238E27FC236}">
                <a16:creationId xmlns:a16="http://schemas.microsoft.com/office/drawing/2014/main" id="{B0997E8A-99B1-4B83-BEC0-25E0C67D2A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65" name="PHẠM DUYÊN 14 - 9Slide.vn" descr="816050气泡">
            <a:extLst>
              <a:ext uri="{FF2B5EF4-FFF2-40B4-BE49-F238E27FC236}">
                <a16:creationId xmlns:a16="http://schemas.microsoft.com/office/drawing/2014/main" id="{50B9E18F-DDD1-468A-8C8F-BDE42366B2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66" name="PHẠM DUYÊN 15 - 9Slide.vn" descr="816050中间">
            <a:extLst>
              <a:ext uri="{FF2B5EF4-FFF2-40B4-BE49-F238E27FC236}">
                <a16:creationId xmlns:a16="http://schemas.microsoft.com/office/drawing/2014/main" id="{2B6FA83C-E6FC-494D-B1F2-54DA2A8D8E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67" name="PHẠM DUYÊN 16 - 9Slide.vn">
            <a:extLst>
              <a:ext uri="{FF2B5EF4-FFF2-40B4-BE49-F238E27FC236}">
                <a16:creationId xmlns:a16="http://schemas.microsoft.com/office/drawing/2014/main" id="{0407690B-41E0-4F86-861E-37E77235CB13}"/>
              </a:ext>
            </a:extLst>
          </p:cNvPr>
          <p:cNvSpPr txBox="1"/>
          <p:nvPr userDrawn="1"/>
        </p:nvSpPr>
        <p:spPr>
          <a:xfrm>
            <a:off x="3272346" y="1554540"/>
            <a:ext cx="625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60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9600" b="1" spc="600" baseline="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9600" b="1" spc="600" dirty="0">
              <a:ln w="28575">
                <a:solidFill>
                  <a:schemeClr val="bg1"/>
                </a:solidFill>
              </a:ln>
              <a:solidFill>
                <a:srgbClr val="0C4E6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68" name="PHẠM DUYÊN 17 - 9Slide.vn" descr="816050右下海星">
            <a:extLst>
              <a:ext uri="{FF2B5EF4-FFF2-40B4-BE49-F238E27FC236}">
                <a16:creationId xmlns:a16="http://schemas.microsoft.com/office/drawing/2014/main" id="{5CCBD431-DE4B-4CFD-B2C6-29803CDA35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7235249" y="2607517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7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6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HẠM DUYÊN 1 - 9Slide.vn" descr="816050背景">
            <a:extLst>
              <a:ext uri="{FF2B5EF4-FFF2-40B4-BE49-F238E27FC236}">
                <a16:creationId xmlns:a16="http://schemas.microsoft.com/office/drawing/2014/main" id="{D57DE361-28D7-460F-A057-085CE84A7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28" name="PHẠM DUYÊN 2 - 9Slide.vn">
            <a:extLst>
              <a:ext uri="{FF2B5EF4-FFF2-40B4-BE49-F238E27FC236}">
                <a16:creationId xmlns:a16="http://schemas.microsoft.com/office/drawing/2014/main" id="{73666DA3-A718-4913-B665-0015B5D52185}"/>
              </a:ext>
            </a:extLst>
          </p:cNvPr>
          <p:cNvSpPr/>
          <p:nvPr userDrawn="1"/>
        </p:nvSpPr>
        <p:spPr>
          <a:xfrm>
            <a:off x="866140" y="686412"/>
            <a:ext cx="10487660" cy="54851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PHẠM DUYÊN 3 - 9Slide.vn" descr="816050右中">
            <a:extLst>
              <a:ext uri="{FF2B5EF4-FFF2-40B4-BE49-F238E27FC236}">
                <a16:creationId xmlns:a16="http://schemas.microsoft.com/office/drawing/2014/main" id="{EC9748F1-AF31-4EA1-96C3-0BB03F505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31" name="PHẠM DUYÊN 4 - 9Slide.vn" descr="816050左下">
            <a:extLst>
              <a:ext uri="{FF2B5EF4-FFF2-40B4-BE49-F238E27FC236}">
                <a16:creationId xmlns:a16="http://schemas.microsoft.com/office/drawing/2014/main" id="{2CADA03D-7860-44C0-AFB3-205574E77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6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5">
            <a:extLst>
              <a:ext uri="{FF2B5EF4-FFF2-40B4-BE49-F238E27FC236}">
                <a16:creationId xmlns:a16="http://schemas.microsoft.com/office/drawing/2014/main" id="{B0C828B8-54A5-4B93-B6A2-CB428A75DF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1215874">
            <a:off x="581201" y="2410653"/>
            <a:ext cx="2017058" cy="214448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24">
            <a:extLst>
              <a:ext uri="{FF2B5EF4-FFF2-40B4-BE49-F238E27FC236}">
                <a16:creationId xmlns:a16="http://schemas.microsoft.com/office/drawing/2014/main" id="{F5FC3C1C-AD4B-4B3D-9432-552DB68CAE39}"/>
              </a:ext>
            </a:extLst>
          </p:cNvPr>
          <p:cNvGrpSpPr/>
          <p:nvPr userDrawn="1"/>
        </p:nvGrpSpPr>
        <p:grpSpPr>
          <a:xfrm>
            <a:off x="611717" y="2414162"/>
            <a:ext cx="2017058" cy="2144481"/>
            <a:chOff x="2157821" y="2267313"/>
            <a:chExt cx="1090749" cy="1201783"/>
          </a:xfrm>
        </p:grpSpPr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FAD97E58-BA2F-4DAA-9E7B-ADC5FE6EF1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57821" y="2267313"/>
              <a:ext cx="1090749" cy="12017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Picture_1">
              <a:extLst>
                <a:ext uri="{FF2B5EF4-FFF2-40B4-BE49-F238E27FC236}">
                  <a16:creationId xmlns:a16="http://schemas.microsoft.com/office/drawing/2014/main" id="{CE8C2274-66A7-4AAB-8391-90E3B860B5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3184" y="2312963"/>
              <a:ext cx="1000023" cy="11104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 descr="816050背景">
            <a:extLst>
              <a:ext uri="{FF2B5EF4-FFF2-40B4-BE49-F238E27FC236}">
                <a16:creationId xmlns:a16="http://schemas.microsoft.com/office/drawing/2014/main" id="{FEB97675-6BF2-4D10-AE6D-83D34A184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13" name="PHẠM DUYÊN 2 - 9Slide.vn" descr="816050中间">
            <a:extLst>
              <a:ext uri="{FF2B5EF4-FFF2-40B4-BE49-F238E27FC236}">
                <a16:creationId xmlns:a16="http://schemas.microsoft.com/office/drawing/2014/main" id="{1046DACE-82B3-4F96-B0DB-54DEB924E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4" name="PHẠM DUYÊN 3 - 9Slide.vn" descr="816050下部光斑">
            <a:extLst>
              <a:ext uri="{FF2B5EF4-FFF2-40B4-BE49-F238E27FC236}">
                <a16:creationId xmlns:a16="http://schemas.microsoft.com/office/drawing/2014/main" id="{2E2508C0-5102-4748-9F38-BD9C79210C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25" name="11" descr="816050气泡">
            <a:extLst>
              <a:ext uri="{FF2B5EF4-FFF2-40B4-BE49-F238E27FC236}">
                <a16:creationId xmlns:a16="http://schemas.microsoft.com/office/drawing/2014/main" id="{D426316F-AE04-4D19-B7AF-1FC2DB108B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55" y="31750"/>
            <a:ext cx="4320540" cy="4433570"/>
          </a:xfrm>
          <a:prstGeom prst="rect">
            <a:avLst/>
          </a:prstGeom>
        </p:spPr>
      </p:pic>
      <p:pic>
        <p:nvPicPr>
          <p:cNvPr id="26" name="13" descr="816050气泡">
            <a:extLst>
              <a:ext uri="{FF2B5EF4-FFF2-40B4-BE49-F238E27FC236}">
                <a16:creationId xmlns:a16="http://schemas.microsoft.com/office/drawing/2014/main" id="{DECB7D7B-5E9F-47AF-8A33-44BDB9D47F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12111">
            <a:off x="8175965" y="240594"/>
            <a:ext cx="3554730" cy="3691890"/>
          </a:xfrm>
          <a:prstGeom prst="rect">
            <a:avLst/>
          </a:prstGeom>
        </p:spPr>
      </p:pic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5C91E4A7-3EAC-484C-92F6-D3E534B1F0FB}"/>
              </a:ext>
            </a:extLst>
          </p:cNvPr>
          <p:cNvSpPr/>
          <p:nvPr userDrawn="1"/>
        </p:nvSpPr>
        <p:spPr>
          <a:xfrm>
            <a:off x="1544955" y="1121728"/>
            <a:ext cx="9411970" cy="4614545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PHẠM DUYÊN 5 - 9Slide.vn" descr="816050左下">
            <a:extLst>
              <a:ext uri="{FF2B5EF4-FFF2-40B4-BE49-F238E27FC236}">
                <a16:creationId xmlns:a16="http://schemas.microsoft.com/office/drawing/2014/main" id="{801CE555-18B6-4147-AEAF-0EB629E5AB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8170"/>
            <a:ext cx="1863725" cy="3732530"/>
          </a:xfrm>
          <a:prstGeom prst="rect">
            <a:avLst/>
          </a:prstGeom>
        </p:spPr>
      </p:pic>
      <p:pic>
        <p:nvPicPr>
          <p:cNvPr id="18" name="PHẠM DUYÊN 6 - 9Slide.vn" descr="816050左下1">
            <a:extLst>
              <a:ext uri="{FF2B5EF4-FFF2-40B4-BE49-F238E27FC236}">
                <a16:creationId xmlns:a16="http://schemas.microsoft.com/office/drawing/2014/main" id="{9005BE6A-B10C-42D3-8E3E-1A246E9B60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19" name="PHẠM DUYÊN 7 - 9Slide.vn" descr="816050右中">
            <a:extLst>
              <a:ext uri="{FF2B5EF4-FFF2-40B4-BE49-F238E27FC236}">
                <a16:creationId xmlns:a16="http://schemas.microsoft.com/office/drawing/2014/main" id="{CE911B99-B81A-4A6D-ABBD-AACC3D3829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20" name="PHẠM DUYÊN 8 - 9Slide.vn" descr="816050右下海星">
            <a:extLst>
              <a:ext uri="{FF2B5EF4-FFF2-40B4-BE49-F238E27FC236}">
                <a16:creationId xmlns:a16="http://schemas.microsoft.com/office/drawing/2014/main" id="{946E3646-4C79-40BB-B4E0-5D47CBFC323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 descr="816050背景">
            <a:extLst>
              <a:ext uri="{FF2B5EF4-FFF2-40B4-BE49-F238E27FC236}">
                <a16:creationId xmlns:a16="http://schemas.microsoft.com/office/drawing/2014/main" id="{5CE8DD9E-31DE-4C10-997A-7FC58281A1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D4B91AEA-EB6C-41E7-AD44-9F108C20B8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11" descr="816050气泡">
            <a:extLst>
              <a:ext uri="{FF2B5EF4-FFF2-40B4-BE49-F238E27FC236}">
                <a16:creationId xmlns:a16="http://schemas.microsoft.com/office/drawing/2014/main" id="{AAC53103-3570-492B-98FF-5532531AC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3" name="13" descr="816050气泡">
            <a:extLst>
              <a:ext uri="{FF2B5EF4-FFF2-40B4-BE49-F238E27FC236}">
                <a16:creationId xmlns:a16="http://schemas.microsoft.com/office/drawing/2014/main" id="{06426904-811B-41DC-91CD-B64D649E90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7DFA9B0F-CE1C-4D3A-A265-65027A4C2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25">
            <a:extLst>
              <a:ext uri="{FF2B5EF4-FFF2-40B4-BE49-F238E27FC236}">
                <a16:creationId xmlns:a16="http://schemas.microsoft.com/office/drawing/2014/main" id="{426AF6EA-B5A6-44D4-B44A-9AB29A1BD82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537200"/>
            <a:ext cx="12192000" cy="1320800"/>
            <a:chOff x="-2" y="5537199"/>
            <a:chExt cx="12120882" cy="1320801"/>
          </a:xfrm>
        </p:grpSpPr>
        <p:pic>
          <p:nvPicPr>
            <p:cNvPr id="9" name="26">
              <a:extLst>
                <a:ext uri="{FF2B5EF4-FFF2-40B4-BE49-F238E27FC236}">
                  <a16:creationId xmlns:a16="http://schemas.microsoft.com/office/drawing/2014/main" id="{777BB027-31C0-4F28-A69F-C149AF65E1B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5537200"/>
              <a:ext cx="4925884" cy="1320799"/>
            </a:xfrm>
            <a:prstGeom prst="rect">
              <a:avLst/>
            </a:prstGeom>
          </p:spPr>
        </p:pic>
        <p:pic>
          <p:nvPicPr>
            <p:cNvPr id="14" name="27">
              <a:extLst>
                <a:ext uri="{FF2B5EF4-FFF2-40B4-BE49-F238E27FC236}">
                  <a16:creationId xmlns:a16="http://schemas.microsoft.com/office/drawing/2014/main" id="{7897E138-6D0D-4234-82B0-2751E8EAD1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90322" y="5537199"/>
              <a:ext cx="4925884" cy="1320799"/>
            </a:xfrm>
            <a:prstGeom prst="rect">
              <a:avLst/>
            </a:prstGeom>
          </p:spPr>
        </p:pic>
        <p:pic>
          <p:nvPicPr>
            <p:cNvPr id="15" name="29">
              <a:extLst>
                <a:ext uri="{FF2B5EF4-FFF2-40B4-BE49-F238E27FC236}">
                  <a16:creationId xmlns:a16="http://schemas.microsoft.com/office/drawing/2014/main" id="{57E48DA4-B1D8-4D15-8EEC-233F8E826A9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0646" y="5537201"/>
              <a:ext cx="2340234" cy="1320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4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 descr="816050背景">
            <a:extLst>
              <a:ext uri="{FF2B5EF4-FFF2-40B4-BE49-F238E27FC236}">
                <a16:creationId xmlns:a16="http://schemas.microsoft.com/office/drawing/2014/main" id="{5CE8DD9E-31DE-4C10-997A-7FC58281A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D4B91AEA-EB6C-41E7-AD44-9F108C20B82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11" descr="816050气泡">
            <a:extLst>
              <a:ext uri="{FF2B5EF4-FFF2-40B4-BE49-F238E27FC236}">
                <a16:creationId xmlns:a16="http://schemas.microsoft.com/office/drawing/2014/main" id="{AAC53103-3570-492B-98FF-5532531AC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3" name="13" descr="816050气泡">
            <a:extLst>
              <a:ext uri="{FF2B5EF4-FFF2-40B4-BE49-F238E27FC236}">
                <a16:creationId xmlns:a16="http://schemas.microsoft.com/office/drawing/2014/main" id="{06426904-811B-41DC-91CD-B64D649E9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7DFA9B0F-CE1C-4D3A-A265-65027A4C29CB}"/>
              </a:ext>
            </a:extLst>
          </p:cNvPr>
          <p:cNvSpPr/>
          <p:nvPr userDrawn="1"/>
        </p:nvSpPr>
        <p:spPr>
          <a:xfrm>
            <a:off x="78509" y="-48563"/>
            <a:ext cx="12034982" cy="695512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929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 descr="816050背景">
            <a:extLst>
              <a:ext uri="{FF2B5EF4-FFF2-40B4-BE49-F238E27FC236}">
                <a16:creationId xmlns:a16="http://schemas.microsoft.com/office/drawing/2014/main" id="{2DB78145-3BE4-438A-A57B-95F971B14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11" descr="816050气泡">
            <a:extLst>
              <a:ext uri="{FF2B5EF4-FFF2-40B4-BE49-F238E27FC236}">
                <a16:creationId xmlns:a16="http://schemas.microsoft.com/office/drawing/2014/main" id="{F258D6F0-7293-4375-B805-88FFE116B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1" name="13" descr="816050气泡">
            <a:extLst>
              <a:ext uri="{FF2B5EF4-FFF2-40B4-BE49-F238E27FC236}">
                <a16:creationId xmlns:a16="http://schemas.microsoft.com/office/drawing/2014/main" id="{ABB2AFDE-CEC3-41E8-980F-62BC9CC13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978FABE0-EE63-4FC5-898B-015CAFE0C9F3}"/>
              </a:ext>
            </a:extLst>
          </p:cNvPr>
          <p:cNvSpPr/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HẠM DUYÊN 3 - 9Slide.vn" descr="816050下部光斑">
            <a:extLst>
              <a:ext uri="{FF2B5EF4-FFF2-40B4-BE49-F238E27FC236}">
                <a16:creationId xmlns:a16="http://schemas.microsoft.com/office/drawing/2014/main" id="{642A3076-39EF-4D36-ADE8-E11872E7DB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0" y="5403850"/>
            <a:ext cx="5793740" cy="1568450"/>
          </a:xfrm>
          <a:prstGeom prst="rect">
            <a:avLst/>
          </a:prstGeom>
        </p:spPr>
      </p:pic>
      <p:pic>
        <p:nvPicPr>
          <p:cNvPr id="9" name="PHẠM DUYÊN 7 - 9Slide.vn" descr="816050右中">
            <a:extLst>
              <a:ext uri="{FF2B5EF4-FFF2-40B4-BE49-F238E27FC236}">
                <a16:creationId xmlns:a16="http://schemas.microsoft.com/office/drawing/2014/main" id="{351DB457-B3F7-4F86-B6F1-7F181472E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7600" y="4714619"/>
            <a:ext cx="1228370" cy="2233930"/>
          </a:xfrm>
          <a:prstGeom prst="rect">
            <a:avLst/>
          </a:prstGeom>
        </p:spPr>
      </p:pic>
      <p:pic>
        <p:nvPicPr>
          <p:cNvPr id="12" name="PHẠM DUYÊN 5 - 9Slide.vn" descr="816050左下">
            <a:extLst>
              <a:ext uri="{FF2B5EF4-FFF2-40B4-BE49-F238E27FC236}">
                <a16:creationId xmlns:a16="http://schemas.microsoft.com/office/drawing/2014/main" id="{73465521-8A7F-4940-8BE2-0C47679392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449" y="4270194"/>
            <a:ext cx="1313024" cy="2629626"/>
          </a:xfrm>
          <a:prstGeom prst="rect">
            <a:avLst/>
          </a:prstGeom>
        </p:spPr>
      </p:pic>
      <p:pic>
        <p:nvPicPr>
          <p:cNvPr id="13" name="PHẠM DUYÊN 6 - 9Slide.vn" descr="816050左下1">
            <a:extLst>
              <a:ext uri="{FF2B5EF4-FFF2-40B4-BE49-F238E27FC236}">
                <a16:creationId xmlns:a16="http://schemas.microsoft.com/office/drawing/2014/main" id="{C0239E5C-F9C7-4248-AABB-0137C17F47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63" y="4848860"/>
            <a:ext cx="1810496" cy="20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7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HẠM DUYÊN 1 - 9Slide.vn" descr="816050背景">
            <a:extLst>
              <a:ext uri="{FF2B5EF4-FFF2-40B4-BE49-F238E27FC236}">
                <a16:creationId xmlns:a16="http://schemas.microsoft.com/office/drawing/2014/main" id="{0BD6486E-43B8-413C-87D7-1A1AEEABB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9" name="PHẠM DUYÊN 3 - 9Slide.vn" descr="816050中间">
            <a:extLst>
              <a:ext uri="{FF2B5EF4-FFF2-40B4-BE49-F238E27FC236}">
                <a16:creationId xmlns:a16="http://schemas.microsoft.com/office/drawing/2014/main" id="{F69F25CA-600C-47E3-8068-9C456CC93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40" name="PHẠM DUYÊN 4 - 9Slide.vn" descr="816050右中">
            <a:extLst>
              <a:ext uri="{FF2B5EF4-FFF2-40B4-BE49-F238E27FC236}">
                <a16:creationId xmlns:a16="http://schemas.microsoft.com/office/drawing/2014/main" id="{F40C3CF6-4515-477E-AC74-4893CC0F09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41" name="PHẠM DUYÊN 5 - 9Slide.vn" descr="816050左下">
            <a:extLst>
              <a:ext uri="{FF2B5EF4-FFF2-40B4-BE49-F238E27FC236}">
                <a16:creationId xmlns:a16="http://schemas.microsoft.com/office/drawing/2014/main" id="{BDDDD63F-88BB-4F59-85D6-99583996C4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42" name="PHẠM DUYÊN 6 - 9Slide.vn" descr="816050左下1">
            <a:extLst>
              <a:ext uri="{FF2B5EF4-FFF2-40B4-BE49-F238E27FC236}">
                <a16:creationId xmlns:a16="http://schemas.microsoft.com/office/drawing/2014/main" id="{77F27973-13DC-4F19-896F-F0C110DE3D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43" name="PHẠM DUYÊN 7 - 9Slide.vn" descr="816050下部光斑">
            <a:extLst>
              <a:ext uri="{FF2B5EF4-FFF2-40B4-BE49-F238E27FC236}">
                <a16:creationId xmlns:a16="http://schemas.microsoft.com/office/drawing/2014/main" id="{41830832-AA3B-47AD-AF65-8C85D5E7FB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44" name="PHẠM DUYÊN 8 - 9Slide.vn" descr="816050右下海星">
            <a:extLst>
              <a:ext uri="{FF2B5EF4-FFF2-40B4-BE49-F238E27FC236}">
                <a16:creationId xmlns:a16="http://schemas.microsoft.com/office/drawing/2014/main" id="{1403887A-1A68-407B-A850-DD9BAF8C48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45" name="PHẠM DUYÊN 9 - 9Slide.vn" descr="816050左侧光斑">
            <a:extLst>
              <a:ext uri="{FF2B5EF4-FFF2-40B4-BE49-F238E27FC236}">
                <a16:creationId xmlns:a16="http://schemas.microsoft.com/office/drawing/2014/main" id="{91563369-5890-459E-ADE0-B58C503499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46" name="PHẠM DUYÊN 10 - 9Slide.vn" descr="816050左侧光斑">
            <a:extLst>
              <a:ext uri="{FF2B5EF4-FFF2-40B4-BE49-F238E27FC236}">
                <a16:creationId xmlns:a16="http://schemas.microsoft.com/office/drawing/2014/main" id="{CB1801AD-2FDA-4273-AF08-85C6413C4C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47" name="PHẠM DUYÊN 11 - 9Slide.vn" descr="816050下部光斑">
            <a:extLst>
              <a:ext uri="{FF2B5EF4-FFF2-40B4-BE49-F238E27FC236}">
                <a16:creationId xmlns:a16="http://schemas.microsoft.com/office/drawing/2014/main" id="{F5812AD9-CE9E-419C-B08F-A4B7EC79F4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48" name="PHẠM DUYÊN 12 - 9Slide.vn" descr="816050气泡">
            <a:extLst>
              <a:ext uri="{FF2B5EF4-FFF2-40B4-BE49-F238E27FC236}">
                <a16:creationId xmlns:a16="http://schemas.microsoft.com/office/drawing/2014/main" id="{3AC9EC1F-0B78-47D5-A826-97BAA91E8A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49" name="PHẠM DUYÊN 13 - 9Slide.vn" descr="816050气泡2">
            <a:extLst>
              <a:ext uri="{FF2B5EF4-FFF2-40B4-BE49-F238E27FC236}">
                <a16:creationId xmlns:a16="http://schemas.microsoft.com/office/drawing/2014/main" id="{72E0490F-34C8-46D6-AA7C-11FB5F5863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50" name="PHẠM DUYÊN 14 - 9Slide.vn" descr="816050气泡">
            <a:extLst>
              <a:ext uri="{FF2B5EF4-FFF2-40B4-BE49-F238E27FC236}">
                <a16:creationId xmlns:a16="http://schemas.microsoft.com/office/drawing/2014/main" id="{DD304E85-443D-4C85-9ACA-29761AC394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74" name="PHẠM DUYÊN 15 - 9Slide.vn" descr="816050中间">
            <a:extLst>
              <a:ext uri="{FF2B5EF4-FFF2-40B4-BE49-F238E27FC236}">
                <a16:creationId xmlns:a16="http://schemas.microsoft.com/office/drawing/2014/main" id="{0AD05594-D695-4024-823B-616C27D264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75" name="PHẠM DUYÊN 16 - 9Slide.vn">
            <a:extLst>
              <a:ext uri="{FF2B5EF4-FFF2-40B4-BE49-F238E27FC236}">
                <a16:creationId xmlns:a16="http://schemas.microsoft.com/office/drawing/2014/main" id="{2A4CC6AA-4F21-440F-B94B-CC1B4DBAD410}"/>
              </a:ext>
            </a:extLst>
          </p:cNvPr>
          <p:cNvSpPr txBox="1"/>
          <p:nvPr userDrawn="1"/>
        </p:nvSpPr>
        <p:spPr>
          <a:xfrm>
            <a:off x="3320368" y="1034475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>
                <a:solidFill>
                  <a:schemeClr val="bg1"/>
                </a:solidFill>
              </a:ln>
              <a:solidFill>
                <a:srgbClr val="EC6A5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76" name="PHẠM DUYÊN 17 - 9Slide.vn" descr="816050右下海星">
            <a:extLst>
              <a:ext uri="{FF2B5EF4-FFF2-40B4-BE49-F238E27FC236}">
                <a16:creationId xmlns:a16="http://schemas.microsoft.com/office/drawing/2014/main" id="{BBC6F8E4-2AEC-4B1D-8612-1D1F6B4BF1F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4211319" y="5877078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6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A29D8915-5816-4B2C-BF3D-A3FA87EECB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49" r:id="rId8"/>
    <p:sldLayoutId id="2147483650" r:id="rId9"/>
    <p:sldLayoutId id="2147483662" r:id="rId10"/>
    <p:sldLayoutId id="2147483666" r:id="rId11"/>
    <p:sldLayoutId id="214748366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71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Jellyfish 2 - 9Slide.vn">
            <a:extLst>
              <a:ext uri="{FF2B5EF4-FFF2-40B4-BE49-F238E27FC236}">
                <a16:creationId xmlns:a16="http://schemas.microsoft.com/office/drawing/2014/main" id="{59B85156-3DC7-40AA-A538-2CA57F05D615}"/>
              </a:ext>
            </a:extLst>
          </p:cNvPr>
          <p:cNvGrpSpPr/>
          <p:nvPr/>
        </p:nvGrpSpPr>
        <p:grpSpPr>
          <a:xfrm>
            <a:off x="4084481" y="4681290"/>
            <a:ext cx="3283733" cy="600869"/>
            <a:chOff x="6882421" y="3673948"/>
            <a:chExt cx="3283733" cy="60086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698E541-18A5-4E3C-A1B6-AAD957864FC0}"/>
                </a:ext>
              </a:extLst>
            </p:cNvPr>
            <p:cNvSpPr txBox="1"/>
            <p:nvPr/>
          </p:nvSpPr>
          <p:spPr>
            <a:xfrm>
              <a:off x="6882421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688108F-A4C3-4278-829B-BCFEE1099A62}"/>
                </a:ext>
              </a:extLst>
            </p:cNvPr>
            <p:cNvSpPr txBox="1"/>
            <p:nvPr/>
          </p:nvSpPr>
          <p:spPr>
            <a:xfrm>
              <a:off x="7808870" y="3673948"/>
              <a:ext cx="29687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latin typeface="+mj-lt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4F74E4-D9ED-4087-BAF4-6F63C274861C}"/>
                </a:ext>
              </a:extLst>
            </p:cNvPr>
            <p:cNvSpPr txBox="1"/>
            <p:nvPr/>
          </p:nvSpPr>
          <p:spPr>
            <a:xfrm>
              <a:off x="8550553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A3A8C9-6A4C-42C1-9E21-D3BA6F236BD6}"/>
                </a:ext>
              </a:extLst>
            </p:cNvPr>
            <p:cNvSpPr txBox="1"/>
            <p:nvPr/>
          </p:nvSpPr>
          <p:spPr>
            <a:xfrm>
              <a:off x="9753862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86CA6A2-88D1-4A75-919F-160977836EB3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5B62A8-B820-4A97-A683-C3B4DB9EB595}"/>
              </a:ext>
            </a:extLst>
          </p:cNvPr>
          <p:cNvGrpSpPr/>
          <p:nvPr/>
        </p:nvGrpSpPr>
        <p:grpSpPr>
          <a:xfrm>
            <a:off x="221457" y="30301"/>
            <a:ext cx="529493" cy="707886"/>
            <a:chOff x="1806355" y="2762394"/>
            <a:chExt cx="745981" cy="997311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F416E51-5C13-4FCA-B2A2-320A91A99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1" name="91">
              <a:extLst>
                <a:ext uri="{FF2B5EF4-FFF2-40B4-BE49-F238E27FC236}">
                  <a16:creationId xmlns:a16="http://schemas.microsoft.com/office/drawing/2014/main" id="{9F2F0451-1E34-43BC-8CC9-1E5C10BB6712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51EF4BF-49A0-43D4-B95C-2D4D8A6127E2}"/>
              </a:ext>
            </a:extLst>
          </p:cNvPr>
          <p:cNvSpPr/>
          <p:nvPr/>
        </p:nvSpPr>
        <p:spPr>
          <a:xfrm>
            <a:off x="914400" y="237672"/>
            <a:ext cx="609600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E9222DF-021A-483A-B77A-18F9FCF8BB90}"/>
              </a:ext>
            </a:extLst>
          </p:cNvPr>
          <p:cNvSpPr/>
          <p:nvPr/>
        </p:nvSpPr>
        <p:spPr>
          <a:xfrm>
            <a:off x="1638301" y="237672"/>
            <a:ext cx="2247900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D9B27E7-5EE0-486D-8764-843B92A0E654}"/>
              </a:ext>
            </a:extLst>
          </p:cNvPr>
          <p:cNvSpPr/>
          <p:nvPr/>
        </p:nvSpPr>
        <p:spPr>
          <a:xfrm>
            <a:off x="8623301" y="237672"/>
            <a:ext cx="1841499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8FD1593-666E-48B5-AF97-479E0D073DDB}"/>
              </a:ext>
            </a:extLst>
          </p:cNvPr>
          <p:cNvSpPr/>
          <p:nvPr/>
        </p:nvSpPr>
        <p:spPr>
          <a:xfrm>
            <a:off x="10528300" y="237672"/>
            <a:ext cx="1168400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5FB1408-0202-422E-96C4-A6A8F70202A9}"/>
              </a:ext>
            </a:extLst>
          </p:cNvPr>
          <p:cNvSpPr/>
          <p:nvPr/>
        </p:nvSpPr>
        <p:spPr>
          <a:xfrm>
            <a:off x="1638300" y="765505"/>
            <a:ext cx="6286499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HẠM DUYÊN 3 - 9Slide.vn">
            <a:extLst>
              <a:ext uri="{FF2B5EF4-FFF2-40B4-BE49-F238E27FC236}">
                <a16:creationId xmlns:a16="http://schemas.microsoft.com/office/drawing/2014/main" id="{386433D6-A9EB-440A-BDA7-8833A201B074}"/>
              </a:ext>
            </a:extLst>
          </p:cNvPr>
          <p:cNvSpPr txBox="1"/>
          <p:nvPr/>
        </p:nvSpPr>
        <p:spPr>
          <a:xfrm>
            <a:off x="800101" y="123372"/>
            <a:ext cx="11145156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tx1">
                    <a:lumMod val="85000"/>
                    <a:lumOff val="15000"/>
                  </a:schemeClr>
                </a:solidFill>
              </a:rPr>
              <a:t>Có 18 học sinh ngồi vào các bàn học, mỗi bàn 2 bạn. Hỏi có bao nhiêu bàn học như vậy?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0E7BBB-609E-413B-868C-293C51045447}"/>
              </a:ext>
            </a:extLst>
          </p:cNvPr>
          <p:cNvSpPr txBox="1"/>
          <p:nvPr/>
        </p:nvSpPr>
        <p:spPr>
          <a:xfrm>
            <a:off x="4114800" y="2638325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học sinh: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7A72A-806C-4FD8-A3B3-45ECAD932DD6}"/>
              </a:ext>
            </a:extLst>
          </p:cNvPr>
          <p:cNvSpPr txBox="1"/>
          <p:nvPr/>
        </p:nvSpPr>
        <p:spPr>
          <a:xfrm>
            <a:off x="4876800" y="13716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1CCF62-DEEA-4F3A-8400-539032999F13}"/>
              </a:ext>
            </a:extLst>
          </p:cNvPr>
          <p:cNvSpPr txBox="1"/>
          <p:nvPr/>
        </p:nvSpPr>
        <p:spPr>
          <a:xfrm>
            <a:off x="4114800" y="2057400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học sinh: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25F9C50-928C-4C92-A167-960F3147DBD5}"/>
              </a:ext>
            </a:extLst>
          </p:cNvPr>
          <p:cNvSpPr txBox="1"/>
          <p:nvPr/>
        </p:nvSpPr>
        <p:spPr>
          <a:xfrm>
            <a:off x="6354276" y="20574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3BC6709-E9FE-4C5F-85E3-44DCE0559980}"/>
              </a:ext>
            </a:extLst>
          </p:cNvPr>
          <p:cNvSpPr txBox="1"/>
          <p:nvPr/>
        </p:nvSpPr>
        <p:spPr>
          <a:xfrm>
            <a:off x="6257242" y="2638325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8F5555D-C5FB-4AC8-AF80-4B1E41387286}"/>
              </a:ext>
            </a:extLst>
          </p:cNvPr>
          <p:cNvSpPr txBox="1"/>
          <p:nvPr/>
        </p:nvSpPr>
        <p:spPr>
          <a:xfrm>
            <a:off x="4876800" y="335280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101" name="PHẠM DUYÊN 3 - 9Slide.vn">
            <a:extLst>
              <a:ext uri="{FF2B5EF4-FFF2-40B4-BE49-F238E27FC236}">
                <a16:creationId xmlns:a16="http://schemas.microsoft.com/office/drawing/2014/main" id="{9C32DE91-AF22-4B1F-8B71-E59D29E9AC5B}"/>
              </a:ext>
            </a:extLst>
          </p:cNvPr>
          <p:cNvSpPr txBox="1"/>
          <p:nvPr/>
        </p:nvSpPr>
        <p:spPr>
          <a:xfrm>
            <a:off x="3429000" y="3990856"/>
            <a:ext cx="548640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bàn học có học sinh ngồi là:</a:t>
            </a:r>
          </a:p>
        </p:txBody>
      </p:sp>
      <p:sp>
        <p:nvSpPr>
          <p:cNvPr id="102" name="Jellyfish 13 - 9Slide.vn">
            <a:extLst>
              <a:ext uri="{FF2B5EF4-FFF2-40B4-BE49-F238E27FC236}">
                <a16:creationId xmlns:a16="http://schemas.microsoft.com/office/drawing/2014/main" id="{CB4CEA15-030F-438A-B28C-84F755B6BFA9}"/>
              </a:ext>
            </a:extLst>
          </p:cNvPr>
          <p:cNvSpPr/>
          <p:nvPr/>
        </p:nvSpPr>
        <p:spPr>
          <a:xfrm>
            <a:off x="6810596" y="4681099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Jellyfish 14 - 9Slide.vn">
            <a:extLst>
              <a:ext uri="{FF2B5EF4-FFF2-40B4-BE49-F238E27FC236}">
                <a16:creationId xmlns:a16="http://schemas.microsoft.com/office/drawing/2014/main" id="{70565589-C175-4BE5-AA36-15CE8158A262}"/>
              </a:ext>
            </a:extLst>
          </p:cNvPr>
          <p:cNvSpPr/>
          <p:nvPr/>
        </p:nvSpPr>
        <p:spPr>
          <a:xfrm>
            <a:off x="4096339" y="4705230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" name="Jellyfish 15 - 9Slide.vn">
            <a:extLst>
              <a:ext uri="{FF2B5EF4-FFF2-40B4-BE49-F238E27FC236}">
                <a16:creationId xmlns:a16="http://schemas.microsoft.com/office/drawing/2014/main" id="{459448C2-7394-476D-81DC-0E05A3D3D243}"/>
              </a:ext>
            </a:extLst>
          </p:cNvPr>
          <p:cNvSpPr/>
          <p:nvPr/>
        </p:nvSpPr>
        <p:spPr>
          <a:xfrm>
            <a:off x="4872489" y="4681099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Jellyfish 16 - 9Slide.vn">
            <a:extLst>
              <a:ext uri="{FF2B5EF4-FFF2-40B4-BE49-F238E27FC236}">
                <a16:creationId xmlns:a16="http://schemas.microsoft.com/office/drawing/2014/main" id="{29038E4B-15AE-4CCF-AF5C-94A46E2B2C21}"/>
              </a:ext>
            </a:extLst>
          </p:cNvPr>
          <p:cNvSpPr/>
          <p:nvPr/>
        </p:nvSpPr>
        <p:spPr>
          <a:xfrm>
            <a:off x="5591396" y="4685862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Jellyfish 17 - 9Slide.vn">
            <a:extLst>
              <a:ext uri="{FF2B5EF4-FFF2-40B4-BE49-F238E27FC236}">
                <a16:creationId xmlns:a16="http://schemas.microsoft.com/office/drawing/2014/main" id="{BB1C6135-4950-4A83-AB76-6F73D977D670}"/>
              </a:ext>
            </a:extLst>
          </p:cNvPr>
          <p:cNvSpPr/>
          <p:nvPr/>
        </p:nvSpPr>
        <p:spPr>
          <a:xfrm>
            <a:off x="5638012" y="4723172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7" name="Jellyfish 18 - 9Slide.vn">
            <a:extLst>
              <a:ext uri="{FF2B5EF4-FFF2-40B4-BE49-F238E27FC236}">
                <a16:creationId xmlns:a16="http://schemas.microsoft.com/office/drawing/2014/main" id="{EC192ECB-112A-4C19-BFCA-1CBE0AD31875}"/>
              </a:ext>
            </a:extLst>
          </p:cNvPr>
          <p:cNvSpPr/>
          <p:nvPr/>
        </p:nvSpPr>
        <p:spPr>
          <a:xfrm>
            <a:off x="6870864" y="4740949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8" name="Jellyfish 19 - 9Slide.vn">
            <a:extLst>
              <a:ext uri="{FF2B5EF4-FFF2-40B4-BE49-F238E27FC236}">
                <a16:creationId xmlns:a16="http://schemas.microsoft.com/office/drawing/2014/main" id="{81A8B4BE-C50F-4E66-9129-E665CA8F0653}"/>
              </a:ext>
            </a:extLst>
          </p:cNvPr>
          <p:cNvSpPr/>
          <p:nvPr/>
        </p:nvSpPr>
        <p:spPr>
          <a:xfrm>
            <a:off x="4043584" y="4681099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Jellyfish 20 - 9Slide.vn">
            <a:extLst>
              <a:ext uri="{FF2B5EF4-FFF2-40B4-BE49-F238E27FC236}">
                <a16:creationId xmlns:a16="http://schemas.microsoft.com/office/drawing/2014/main" id="{7638DD9A-4AD4-4318-A227-57C7FAAE8041}"/>
              </a:ext>
            </a:extLst>
          </p:cNvPr>
          <p:cNvSpPr/>
          <p:nvPr/>
        </p:nvSpPr>
        <p:spPr>
          <a:xfrm>
            <a:off x="4896808" y="4706029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0" name="PHẠM DUYÊN 3 - 9Slide.vn">
            <a:extLst>
              <a:ext uri="{FF2B5EF4-FFF2-40B4-BE49-F238E27FC236}">
                <a16:creationId xmlns:a16="http://schemas.microsoft.com/office/drawing/2014/main" id="{86DC18C7-71E9-427F-864C-6DC15AB24031}"/>
              </a:ext>
            </a:extLst>
          </p:cNvPr>
          <p:cNvSpPr txBox="1"/>
          <p:nvPr/>
        </p:nvSpPr>
        <p:spPr>
          <a:xfrm>
            <a:off x="6306509" y="5514856"/>
            <a:ext cx="2646992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000" spc="-140">
                <a:solidFill>
                  <a:srgbClr val="210064"/>
                </a:solidFill>
              </a:rPr>
              <a:t> 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bàn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2D6BBB-3B9F-494F-A9A5-F30EB7A15EEA}"/>
              </a:ext>
            </a:extLst>
          </p:cNvPr>
          <p:cNvSpPr txBox="1"/>
          <p:nvPr/>
        </p:nvSpPr>
        <p:spPr>
          <a:xfrm>
            <a:off x="7550865" y="4678260"/>
            <a:ext cx="1045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(bàn)</a:t>
            </a:r>
          </a:p>
        </p:txBody>
      </p:sp>
    </p:spTree>
    <p:extLst>
      <p:ext uri="{BB962C8B-B14F-4D97-AF65-F5344CB8AC3E}">
        <p14:creationId xmlns:p14="http://schemas.microsoft.com/office/powerpoint/2010/main" val="12529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  <p:bldP spid="76" grpId="0" animBg="1"/>
      <p:bldP spid="80" grpId="0" animBg="1"/>
      <p:bldP spid="81" grpId="0" animBg="1"/>
      <p:bldP spid="62" grpId="0"/>
      <p:bldP spid="89" grpId="0"/>
      <p:bldP spid="90" grpId="0"/>
      <p:bldP spid="91" grpId="0"/>
      <p:bldP spid="92" grpId="0"/>
      <p:bldP spid="93" grpId="0"/>
      <p:bldP spid="100" grpId="0"/>
      <p:bldP spid="101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Jellyfish 2 - 9Slide.vn">
            <a:extLst>
              <a:ext uri="{FF2B5EF4-FFF2-40B4-BE49-F238E27FC236}">
                <a16:creationId xmlns:a16="http://schemas.microsoft.com/office/drawing/2014/main" id="{59B85156-3DC7-40AA-A538-2CA57F05D615}"/>
              </a:ext>
            </a:extLst>
          </p:cNvPr>
          <p:cNvGrpSpPr/>
          <p:nvPr/>
        </p:nvGrpSpPr>
        <p:grpSpPr>
          <a:xfrm>
            <a:off x="6294281" y="4267071"/>
            <a:ext cx="3397547" cy="605632"/>
            <a:chOff x="6882421" y="3669185"/>
            <a:chExt cx="3397547" cy="60563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698E541-18A5-4E3C-A1B6-AAD957864FC0}"/>
                </a:ext>
              </a:extLst>
            </p:cNvPr>
            <p:cNvSpPr txBox="1"/>
            <p:nvPr/>
          </p:nvSpPr>
          <p:spPr>
            <a:xfrm>
              <a:off x="6882421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688108F-A4C3-4278-829B-BCFEE1099A62}"/>
                </a:ext>
              </a:extLst>
            </p:cNvPr>
            <p:cNvSpPr txBox="1"/>
            <p:nvPr/>
          </p:nvSpPr>
          <p:spPr>
            <a:xfrm>
              <a:off x="7771060" y="3669185"/>
              <a:ext cx="4796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/>
                <a:t>x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4F74E4-D9ED-4087-BAF4-6F63C274861C}"/>
                </a:ext>
              </a:extLst>
            </p:cNvPr>
            <p:cNvSpPr txBox="1"/>
            <p:nvPr/>
          </p:nvSpPr>
          <p:spPr>
            <a:xfrm>
              <a:off x="8550553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A3A8C9-6A4C-42C1-9E21-D3BA6F236BD6}"/>
                </a:ext>
              </a:extLst>
            </p:cNvPr>
            <p:cNvSpPr txBox="1"/>
            <p:nvPr/>
          </p:nvSpPr>
          <p:spPr>
            <a:xfrm>
              <a:off x="9640049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86CA6A2-88D1-4A75-919F-160977836EB3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5B62A8-B820-4A97-A683-C3B4DB9EB595}"/>
              </a:ext>
            </a:extLst>
          </p:cNvPr>
          <p:cNvGrpSpPr/>
          <p:nvPr/>
        </p:nvGrpSpPr>
        <p:grpSpPr>
          <a:xfrm>
            <a:off x="221457" y="30301"/>
            <a:ext cx="529493" cy="707886"/>
            <a:chOff x="1806355" y="2762394"/>
            <a:chExt cx="745981" cy="997311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F416E51-5C13-4FCA-B2A2-320A91A99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1" name="91">
              <a:extLst>
                <a:ext uri="{FF2B5EF4-FFF2-40B4-BE49-F238E27FC236}">
                  <a16:creationId xmlns:a16="http://schemas.microsoft.com/office/drawing/2014/main" id="{9F2F0451-1E34-43BC-8CC9-1E5C10BB6712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D9B27E7-5EE0-486D-8764-843B92A0E654}"/>
              </a:ext>
            </a:extLst>
          </p:cNvPr>
          <p:cNvSpPr/>
          <p:nvPr/>
        </p:nvSpPr>
        <p:spPr>
          <a:xfrm>
            <a:off x="8195776" y="237672"/>
            <a:ext cx="576749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8FD1593-666E-48B5-AF97-479E0D073DDB}"/>
              </a:ext>
            </a:extLst>
          </p:cNvPr>
          <p:cNvSpPr/>
          <p:nvPr/>
        </p:nvSpPr>
        <p:spPr>
          <a:xfrm>
            <a:off x="8858249" y="237672"/>
            <a:ext cx="2943225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5FB1408-0202-422E-96C4-A6A8F70202A9}"/>
              </a:ext>
            </a:extLst>
          </p:cNvPr>
          <p:cNvSpPr/>
          <p:nvPr/>
        </p:nvSpPr>
        <p:spPr>
          <a:xfrm>
            <a:off x="4657726" y="765505"/>
            <a:ext cx="7153274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8F5555D-C5FB-4AC8-AF80-4B1E41387286}"/>
              </a:ext>
            </a:extLst>
          </p:cNvPr>
          <p:cNvSpPr txBox="1"/>
          <p:nvPr/>
        </p:nvSpPr>
        <p:spPr>
          <a:xfrm>
            <a:off x="7086600" y="220980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101" name="PHẠM DUYÊN 3 - 9Slide.vn">
            <a:extLst>
              <a:ext uri="{FF2B5EF4-FFF2-40B4-BE49-F238E27FC236}">
                <a16:creationId xmlns:a16="http://schemas.microsoft.com/office/drawing/2014/main" id="{9C32DE91-AF22-4B1F-8B71-E59D29E9AC5B}"/>
              </a:ext>
            </a:extLst>
          </p:cNvPr>
          <p:cNvSpPr txBox="1"/>
          <p:nvPr/>
        </p:nvSpPr>
        <p:spPr>
          <a:xfrm>
            <a:off x="5638800" y="3505200"/>
            <a:ext cx="548640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đô vật tham gia thi đấu là:</a:t>
            </a:r>
          </a:p>
        </p:txBody>
      </p:sp>
      <p:sp>
        <p:nvSpPr>
          <p:cNvPr id="102" name="Jellyfish 13 - 9Slide.vn">
            <a:extLst>
              <a:ext uri="{FF2B5EF4-FFF2-40B4-BE49-F238E27FC236}">
                <a16:creationId xmlns:a16="http://schemas.microsoft.com/office/drawing/2014/main" id="{CB4CEA15-030F-438A-B28C-84F755B6BFA9}"/>
              </a:ext>
            </a:extLst>
          </p:cNvPr>
          <p:cNvSpPr/>
          <p:nvPr/>
        </p:nvSpPr>
        <p:spPr>
          <a:xfrm>
            <a:off x="9020396" y="4271643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Jellyfish 14 - 9Slide.vn">
            <a:extLst>
              <a:ext uri="{FF2B5EF4-FFF2-40B4-BE49-F238E27FC236}">
                <a16:creationId xmlns:a16="http://schemas.microsoft.com/office/drawing/2014/main" id="{70565589-C175-4BE5-AA36-15CE8158A262}"/>
              </a:ext>
            </a:extLst>
          </p:cNvPr>
          <p:cNvSpPr/>
          <p:nvPr/>
        </p:nvSpPr>
        <p:spPr>
          <a:xfrm>
            <a:off x="6306139" y="4295774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" name="Jellyfish 15 - 9Slide.vn">
            <a:extLst>
              <a:ext uri="{FF2B5EF4-FFF2-40B4-BE49-F238E27FC236}">
                <a16:creationId xmlns:a16="http://schemas.microsoft.com/office/drawing/2014/main" id="{459448C2-7394-476D-81DC-0E05A3D3D243}"/>
              </a:ext>
            </a:extLst>
          </p:cNvPr>
          <p:cNvSpPr/>
          <p:nvPr/>
        </p:nvSpPr>
        <p:spPr>
          <a:xfrm>
            <a:off x="7082289" y="4271643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Jellyfish 16 - 9Slide.vn">
            <a:extLst>
              <a:ext uri="{FF2B5EF4-FFF2-40B4-BE49-F238E27FC236}">
                <a16:creationId xmlns:a16="http://schemas.microsoft.com/office/drawing/2014/main" id="{29038E4B-15AE-4CCF-AF5C-94A46E2B2C21}"/>
              </a:ext>
            </a:extLst>
          </p:cNvPr>
          <p:cNvSpPr/>
          <p:nvPr/>
        </p:nvSpPr>
        <p:spPr>
          <a:xfrm>
            <a:off x="7801196" y="4276406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Jellyfish 17 - 9Slide.vn">
            <a:extLst>
              <a:ext uri="{FF2B5EF4-FFF2-40B4-BE49-F238E27FC236}">
                <a16:creationId xmlns:a16="http://schemas.microsoft.com/office/drawing/2014/main" id="{BB1C6135-4950-4A83-AB76-6F73D977D670}"/>
              </a:ext>
            </a:extLst>
          </p:cNvPr>
          <p:cNvSpPr/>
          <p:nvPr/>
        </p:nvSpPr>
        <p:spPr>
          <a:xfrm>
            <a:off x="7847812" y="4313716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7" name="Jellyfish 18 - 9Slide.vn">
            <a:extLst>
              <a:ext uri="{FF2B5EF4-FFF2-40B4-BE49-F238E27FC236}">
                <a16:creationId xmlns:a16="http://schemas.microsoft.com/office/drawing/2014/main" id="{EC192ECB-112A-4C19-BFCA-1CBE0AD31875}"/>
              </a:ext>
            </a:extLst>
          </p:cNvPr>
          <p:cNvSpPr/>
          <p:nvPr/>
        </p:nvSpPr>
        <p:spPr>
          <a:xfrm>
            <a:off x="9080664" y="4331493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8" name="Jellyfish 19 - 9Slide.vn">
            <a:extLst>
              <a:ext uri="{FF2B5EF4-FFF2-40B4-BE49-F238E27FC236}">
                <a16:creationId xmlns:a16="http://schemas.microsoft.com/office/drawing/2014/main" id="{81A8B4BE-C50F-4E66-9129-E665CA8F0653}"/>
              </a:ext>
            </a:extLst>
          </p:cNvPr>
          <p:cNvSpPr/>
          <p:nvPr/>
        </p:nvSpPr>
        <p:spPr>
          <a:xfrm>
            <a:off x="6253384" y="4271643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Jellyfish 20 - 9Slide.vn">
            <a:extLst>
              <a:ext uri="{FF2B5EF4-FFF2-40B4-BE49-F238E27FC236}">
                <a16:creationId xmlns:a16="http://schemas.microsoft.com/office/drawing/2014/main" id="{7638DD9A-4AD4-4318-A227-57C7FAAE8041}"/>
              </a:ext>
            </a:extLst>
          </p:cNvPr>
          <p:cNvSpPr/>
          <p:nvPr/>
        </p:nvSpPr>
        <p:spPr>
          <a:xfrm>
            <a:off x="7106608" y="4296573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0" name="PHẠM DUYÊN 3 - 9Slide.vn">
            <a:extLst>
              <a:ext uri="{FF2B5EF4-FFF2-40B4-BE49-F238E27FC236}">
                <a16:creationId xmlns:a16="http://schemas.microsoft.com/office/drawing/2014/main" id="{86DC18C7-71E9-427F-864C-6DC15AB24031}"/>
              </a:ext>
            </a:extLst>
          </p:cNvPr>
          <p:cNvSpPr txBox="1"/>
          <p:nvPr/>
        </p:nvSpPr>
        <p:spPr>
          <a:xfrm>
            <a:off x="8516309" y="5076944"/>
            <a:ext cx="3180392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000" spc="-140">
                <a:solidFill>
                  <a:srgbClr val="210064"/>
                </a:solidFill>
              </a:rPr>
              <a:t>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đô vật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2D6BBB-3B9F-494F-A9A5-F30EB7A15EEA}"/>
              </a:ext>
            </a:extLst>
          </p:cNvPr>
          <p:cNvSpPr txBox="1"/>
          <p:nvPr/>
        </p:nvSpPr>
        <p:spPr>
          <a:xfrm>
            <a:off x="9760665" y="4268804"/>
            <a:ext cx="1442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(đô vật)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FA775C-2511-45EE-9D19-129C7BD769E9}"/>
              </a:ext>
            </a:extLst>
          </p:cNvPr>
          <p:cNvSpPr/>
          <p:nvPr/>
        </p:nvSpPr>
        <p:spPr>
          <a:xfrm>
            <a:off x="885826" y="1289380"/>
            <a:ext cx="1514474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HẠM DUYÊN 3 - 9Slide.vn">
            <a:extLst>
              <a:ext uri="{FF2B5EF4-FFF2-40B4-BE49-F238E27FC236}">
                <a16:creationId xmlns:a16="http://schemas.microsoft.com/office/drawing/2014/main" id="{386433D6-A9EB-440A-BDA7-8833A201B074}"/>
              </a:ext>
            </a:extLst>
          </p:cNvPr>
          <p:cNvSpPr txBox="1"/>
          <p:nvPr/>
        </p:nvSpPr>
        <p:spPr>
          <a:xfrm>
            <a:off x="800101" y="123372"/>
            <a:ext cx="11145156" cy="17938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tx1">
                    <a:lumMod val="85000"/>
                    <a:lumOff val="15000"/>
                  </a:schemeClr>
                </a:solidFill>
              </a:rPr>
              <a:t>Trong ngày hội đấu vật đầu xuân có 10 cặp đô vật tham gia thi đấu. Hỏi có bao nhiêu đô vật tham gia thi đấu? </a:t>
            </a:r>
          </a:p>
        </p:txBody>
      </p:sp>
      <p:pic>
        <p:nvPicPr>
          <p:cNvPr id="1026" name="Picture 2" descr="Vẽ tranh đấu vật dân gian đẹp, ấn tượng nhất">
            <a:extLst>
              <a:ext uri="{FF2B5EF4-FFF2-40B4-BE49-F238E27FC236}">
                <a16:creationId xmlns:a16="http://schemas.microsoft.com/office/drawing/2014/main" id="{B02749F3-A66B-4BFA-869B-D4796E81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057399"/>
            <a:ext cx="4394301" cy="4394301"/>
          </a:xfrm>
          <a:prstGeom prst="roundRect">
            <a:avLst>
              <a:gd name="adj" fmla="val 7141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HẠM DUYÊN 3 - 9Slide.vn">
            <a:extLst>
              <a:ext uri="{FF2B5EF4-FFF2-40B4-BE49-F238E27FC236}">
                <a16:creationId xmlns:a16="http://schemas.microsoft.com/office/drawing/2014/main" id="{F9A54B9D-747B-41AE-9A83-452271699419}"/>
              </a:ext>
            </a:extLst>
          </p:cNvPr>
          <p:cNvSpPr txBox="1"/>
          <p:nvPr/>
        </p:nvSpPr>
        <p:spPr>
          <a:xfrm>
            <a:off x="5638800" y="2895600"/>
            <a:ext cx="548640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Mỗi cặp đô vật có </a:t>
            </a:r>
            <a:r>
              <a:rPr lang="en-US" sz="3200" spc="-14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spc="-140">
                <a:solidFill>
                  <a:srgbClr val="210064"/>
                </a:solidFill>
              </a:rPr>
              <a:t> đô vật.</a:t>
            </a:r>
          </a:p>
        </p:txBody>
      </p:sp>
    </p:spTree>
    <p:extLst>
      <p:ext uri="{BB962C8B-B14F-4D97-AF65-F5344CB8AC3E}">
        <p14:creationId xmlns:p14="http://schemas.microsoft.com/office/powerpoint/2010/main" val="58346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  <p:bldP spid="81" grpId="0" animBg="1"/>
      <p:bldP spid="100" grpId="0"/>
      <p:bldP spid="101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  <p:bldP spid="35" grpId="0" animBg="1"/>
      <p:bldP spid="6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24745BD9-EA50-4719-82CD-D219069F9B01}"/>
              </a:ext>
            </a:extLst>
          </p:cNvPr>
          <p:cNvSpPr txBox="1"/>
          <p:nvPr/>
        </p:nvSpPr>
        <p:spPr>
          <a:xfrm>
            <a:off x="4997782" y="1143000"/>
            <a:ext cx="2326278" cy="1200329"/>
          </a:xfrm>
          <a:prstGeom prst="rect">
            <a:avLst/>
          </a:prstGeom>
          <a:noFill/>
          <a:ln>
            <a:noFill/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spc="-180">
                <a:ln w="31750">
                  <a:solidFill>
                    <a:srgbClr val="5C67A4"/>
                  </a:solidFill>
                </a:ln>
                <a:solidFill>
                  <a:srgbClr val="87B2D7"/>
                </a:solidFill>
                <a:latin typeface="#9Slide07 Crocante" panose="02000000000000000000" pitchFamily="2" charset="0"/>
              </a:rPr>
              <a:t>BÀI 4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839C144A-E7AF-4E4D-835D-B76955BECE52}"/>
              </a:ext>
            </a:extLst>
          </p:cNvPr>
          <p:cNvSpPr txBox="1"/>
          <p:nvPr/>
        </p:nvSpPr>
        <p:spPr>
          <a:xfrm>
            <a:off x="1685133" y="2514600"/>
            <a:ext cx="8821734" cy="1718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ÔN TẬP BẢNG NHÂN 2, 5;</a:t>
            </a:r>
            <a:b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</a:br>
            <a: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CHIA 2, 5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525C3655-BB51-4A05-9435-ECD78DC29755}"/>
              </a:ext>
            </a:extLst>
          </p:cNvPr>
          <p:cNvSpPr txBox="1"/>
          <p:nvPr/>
        </p:nvSpPr>
        <p:spPr>
          <a:xfrm>
            <a:off x="5435401" y="4572000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  <p:pic>
        <p:nvPicPr>
          <p:cNvPr id="5" name="PHẠM DUYÊN 3 - 9Slide.vn 4 - 9Slide.vn" descr="816050中间">
            <a:extLst>
              <a:ext uri="{FF2B5EF4-FFF2-40B4-BE49-F238E27FC236}">
                <a16:creationId xmlns:a16="http://schemas.microsoft.com/office/drawing/2014/main" id="{59C8CA88-ABF8-4E08-A225-B824B500C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5967" y="4540791"/>
            <a:ext cx="2170934" cy="1756444"/>
          </a:xfrm>
          <a:prstGeom prst="rect">
            <a:avLst/>
          </a:prstGeom>
        </p:spPr>
      </p:pic>
      <p:pic>
        <p:nvPicPr>
          <p:cNvPr id="6" name="PHẠM DUYÊN 3 - 9Slide.vn 5 - 9Slide.vn" descr="816050右下海星">
            <a:extLst>
              <a:ext uri="{FF2B5EF4-FFF2-40B4-BE49-F238E27FC236}">
                <a16:creationId xmlns:a16="http://schemas.microsoft.com/office/drawing/2014/main" id="{11311E8B-669A-442F-B90F-8713C6B51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3600" y="5415838"/>
            <a:ext cx="1783080" cy="2193925"/>
          </a:xfrm>
          <a:prstGeom prst="rect">
            <a:avLst/>
          </a:prstGeom>
        </p:spPr>
      </p:pic>
      <p:pic>
        <p:nvPicPr>
          <p:cNvPr id="7" name="PHẠM DUYÊN 3 - 9Slide.vn 6 - 9Slide.vn" descr="816050下部光斑">
            <a:extLst>
              <a:ext uri="{FF2B5EF4-FFF2-40B4-BE49-F238E27FC236}">
                <a16:creationId xmlns:a16="http://schemas.microsoft.com/office/drawing/2014/main" id="{A30D0485-87AB-4D43-BCD5-DAB4C917B6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022" y="6012204"/>
            <a:ext cx="5793740" cy="1568450"/>
          </a:xfrm>
          <a:prstGeom prst="rect">
            <a:avLst/>
          </a:prstGeom>
        </p:spPr>
      </p:pic>
      <p:pic>
        <p:nvPicPr>
          <p:cNvPr id="8" name="PHẠM DUYÊN 3 - 9Slide.vn 7 - 9Slide.vn" descr="816050中间">
            <a:extLst>
              <a:ext uri="{FF2B5EF4-FFF2-40B4-BE49-F238E27FC236}">
                <a16:creationId xmlns:a16="http://schemas.microsoft.com/office/drawing/2014/main" id="{82705EEB-544A-4B93-A15C-7FF0C2F14E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940" y="5204460"/>
            <a:ext cx="1238885" cy="1002665"/>
          </a:xfrm>
          <a:prstGeom prst="rect">
            <a:avLst/>
          </a:prstGeom>
        </p:spPr>
      </p:pic>
      <p:pic>
        <p:nvPicPr>
          <p:cNvPr id="9" name="PHẠM DUYÊN 3 - 9Slide.vn 8 - 9Slide.vn" descr="816050右下海星">
            <a:extLst>
              <a:ext uri="{FF2B5EF4-FFF2-40B4-BE49-F238E27FC236}">
                <a16:creationId xmlns:a16="http://schemas.microsoft.com/office/drawing/2014/main" id="{80BDF4CD-5EF8-420A-88C5-A80DA8688E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2752022" y="5881154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7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76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6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6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3 - 9Slide.vn 2 - 9Slide.vn">
            <a:extLst>
              <a:ext uri="{FF2B5EF4-FFF2-40B4-BE49-F238E27FC236}">
                <a16:creationId xmlns:a16="http://schemas.microsoft.com/office/drawing/2014/main" id="{E6CC125E-536B-437B-B4E0-02140B909A9E}"/>
              </a:ext>
            </a:extLst>
          </p:cNvPr>
          <p:cNvSpPr txBox="1"/>
          <p:nvPr/>
        </p:nvSpPr>
        <p:spPr>
          <a:xfrm>
            <a:off x="3066363" y="2133600"/>
            <a:ext cx="6059275" cy="124707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72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1210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PHẠM DUYÊN - 9Slide.vn 3 - 9Slide.vn">
                <a:extLst>
                  <a:ext uri="{FF2B5EF4-FFF2-40B4-BE49-F238E27FC236}">
                    <a16:creationId xmlns:a16="http://schemas.microsoft.com/office/drawing/2014/main" id="{CBC1DBBB-B3FC-4C11-AF52-43F23D2803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28664"/>
                  </p:ext>
                </p:extLst>
              </p:nvPr>
            </p:nvGraphicFramePr>
            <p:xfrm>
              <a:off x="6566753" y="53340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2</a:t>
                          </a:r>
                          <a:endParaRPr lang="vi-VN" sz="2800" dirty="0">
                            <a:solidFill>
                              <a:schemeClr val="bg1"/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2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PHẠM DUYÊN - 9Slide.vn 3 - 9Slide.vn">
                <a:extLst>
                  <a:ext uri="{FF2B5EF4-FFF2-40B4-BE49-F238E27FC236}">
                    <a16:creationId xmlns:a16="http://schemas.microsoft.com/office/drawing/2014/main" id="{CBC1DBBB-B3FC-4C11-AF52-43F23D2803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28664"/>
                  </p:ext>
                </p:extLst>
              </p:nvPr>
            </p:nvGraphicFramePr>
            <p:xfrm>
              <a:off x="6566753" y="53340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bg1"/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2</a:t>
                          </a:r>
                          <a:endParaRPr lang="vi-VN" sz="2800" dirty="0">
                            <a:solidFill>
                              <a:schemeClr val="bg1"/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110465" r="-1029" b="-9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212941" r="-1029" b="-83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309302" r="-1029" b="-7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409302" r="-1029" b="-6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509302" r="-1029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616471" r="-1029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708140" r="-1029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808140" r="-1029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918824" r="-1029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1006977" r="-1029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HẠM DUYÊN - 9Slide.vn 4 - 9Slide.vn">
            <a:extLst>
              <a:ext uri="{FF2B5EF4-FFF2-40B4-BE49-F238E27FC236}">
                <a16:creationId xmlns:a16="http://schemas.microsoft.com/office/drawing/2014/main" id="{8AC4E76E-0AE7-4507-9E5E-FA5F8EB8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11" y="3825793"/>
            <a:ext cx="1609545" cy="1981530"/>
          </a:xfrm>
          <a:prstGeom prst="rect">
            <a:avLst/>
          </a:prstGeom>
        </p:spPr>
      </p:pic>
      <p:sp>
        <p:nvSpPr>
          <p:cNvPr id="7" name="PHẠM DUYÊN - 9Slide.vn 17 - 9Slide.vn">
            <a:extLst>
              <a:ext uri="{FF2B5EF4-FFF2-40B4-BE49-F238E27FC236}">
                <a16:creationId xmlns:a16="http://schemas.microsoft.com/office/drawing/2014/main" id="{54ED7785-CF2F-4D4F-9BD9-80F179F48C15}"/>
              </a:ext>
            </a:extLst>
          </p:cNvPr>
          <p:cNvSpPr/>
          <p:nvPr/>
        </p:nvSpPr>
        <p:spPr>
          <a:xfrm>
            <a:off x="2133600" y="182880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tx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- 9Slide.vn 18 - 9Slide.vn">
            <a:extLst>
              <a:ext uri="{FF2B5EF4-FFF2-40B4-BE49-F238E27FC236}">
                <a16:creationId xmlns:a16="http://schemas.microsoft.com/office/drawing/2014/main" id="{A55189D8-9404-40D0-B818-F09B50FAED00}"/>
              </a:ext>
            </a:extLst>
          </p:cNvPr>
          <p:cNvSpPr txBox="1"/>
          <p:nvPr/>
        </p:nvSpPr>
        <p:spPr>
          <a:xfrm>
            <a:off x="2454145" y="1916889"/>
            <a:ext cx="3260049" cy="1323439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BẢNG NHÂN 2</a:t>
            </a:r>
            <a:endParaRPr lang="zh-CN" altLang="en-US" sz="40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HẠM DUYÊN 3 1 - 9Slide.vn 17 - 9Slide.vn">
            <a:extLst>
              <a:ext uri="{FF2B5EF4-FFF2-40B4-BE49-F238E27FC236}">
                <a16:creationId xmlns:a16="http://schemas.microsoft.com/office/drawing/2014/main" id="{66ADE592-2F8B-49AE-9142-4E1C013AE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613" y="1524000"/>
            <a:ext cx="742950" cy="558498"/>
          </a:xfrm>
          <a:prstGeom prst="rect">
            <a:avLst/>
          </a:prstGeom>
        </p:spPr>
      </p:pic>
      <p:pic>
        <p:nvPicPr>
          <p:cNvPr id="11" name="PHẠM DUYÊN 3 1 - 9Slide.vn 18 - 9Slide.vn">
            <a:extLst>
              <a:ext uri="{FF2B5EF4-FFF2-40B4-BE49-F238E27FC236}">
                <a16:creationId xmlns:a16="http://schemas.microsoft.com/office/drawing/2014/main" id="{A4DE3C5E-1E70-42EF-8960-446CA3AF8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12" y="4690183"/>
            <a:ext cx="626932" cy="626932"/>
          </a:xfrm>
          <a:prstGeom prst="rect">
            <a:avLst/>
          </a:prstGeom>
        </p:spPr>
      </p:pic>
      <p:pic>
        <p:nvPicPr>
          <p:cNvPr id="12" name="PHẠM DUYÊN 3 1 - 9Slide.vn 20 - 9Slide.vn">
            <a:extLst>
              <a:ext uri="{FF2B5EF4-FFF2-40B4-BE49-F238E27FC236}">
                <a16:creationId xmlns:a16="http://schemas.microsoft.com/office/drawing/2014/main" id="{63DEB65B-8F3C-465A-809A-168EECC70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3044" y="3094864"/>
            <a:ext cx="538843" cy="538843"/>
          </a:xfrm>
          <a:prstGeom prst="rect">
            <a:avLst/>
          </a:prstGeom>
        </p:spPr>
      </p:pic>
      <p:pic>
        <p:nvPicPr>
          <p:cNvPr id="27" name="PHẠM DUYÊN 3 1 - 9Slide.vn 17 - 9Slide.vn">
            <a:extLst>
              <a:ext uri="{FF2B5EF4-FFF2-40B4-BE49-F238E27FC236}">
                <a16:creationId xmlns:a16="http://schemas.microsoft.com/office/drawing/2014/main" id="{6C614981-57F8-439D-8077-4519E3BBB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753" y="2118841"/>
            <a:ext cx="558498" cy="558498"/>
          </a:xfrm>
          <a:prstGeom prst="rect">
            <a:avLst/>
          </a:prstGeom>
        </p:spPr>
      </p:pic>
      <p:pic>
        <p:nvPicPr>
          <p:cNvPr id="28" name="PHẠM DUYÊN 3 1 - 9Slide.vn 18 - 9Slide.vn">
            <a:extLst>
              <a:ext uri="{FF2B5EF4-FFF2-40B4-BE49-F238E27FC236}">
                <a16:creationId xmlns:a16="http://schemas.microsoft.com/office/drawing/2014/main" id="{A0CC7ED2-2DAF-49BE-87A6-427F3843CC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12" y="5270500"/>
            <a:ext cx="570066" cy="570066"/>
          </a:xfrm>
          <a:prstGeom prst="rect">
            <a:avLst/>
          </a:prstGeom>
        </p:spPr>
      </p:pic>
      <p:pic>
        <p:nvPicPr>
          <p:cNvPr id="29" name="PHẠM DUYÊN 3 1 - 9Slide.vn 20 - 9Slide.vn">
            <a:extLst>
              <a:ext uri="{FF2B5EF4-FFF2-40B4-BE49-F238E27FC236}">
                <a16:creationId xmlns:a16="http://schemas.microsoft.com/office/drawing/2014/main" id="{4EB89C21-5ED6-473E-A2E3-09C3181B0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614">
            <a:off x="8494611" y="3572918"/>
            <a:ext cx="541828" cy="5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HẠM DUYÊN - 9Slide.vn 3 - 9Slide.vn">
            <a:extLst>
              <a:ext uri="{FF2B5EF4-FFF2-40B4-BE49-F238E27FC236}">
                <a16:creationId xmlns:a16="http://schemas.microsoft.com/office/drawing/2014/main" id="{CBC1DBBB-B3FC-4C11-AF52-43F23D280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98734"/>
              </p:ext>
            </p:extLst>
          </p:nvPr>
        </p:nvGraphicFramePr>
        <p:xfrm>
          <a:off x="6566753" y="533400"/>
          <a:ext cx="2958247" cy="57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bg1"/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bg1"/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2</a:t>
                      </a:r>
                      <a:endParaRPr lang="vi-VN" sz="2800" dirty="0">
                        <a:solidFill>
                          <a:schemeClr val="bg1"/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FF0E0E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E0E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E0E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pic>
        <p:nvPicPr>
          <p:cNvPr id="5" name="PHẠM DUYÊN - 9Slide.vn 4 - 9Slide.vn">
            <a:extLst>
              <a:ext uri="{FF2B5EF4-FFF2-40B4-BE49-F238E27FC236}">
                <a16:creationId xmlns:a16="http://schemas.microsoft.com/office/drawing/2014/main" id="{8AC4E76E-0AE7-4507-9E5E-FA5F8EB84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11" y="3825793"/>
            <a:ext cx="1609545" cy="1981530"/>
          </a:xfrm>
          <a:prstGeom prst="rect">
            <a:avLst/>
          </a:prstGeom>
        </p:spPr>
      </p:pic>
      <p:sp>
        <p:nvSpPr>
          <p:cNvPr id="7" name="PHẠM DUYÊN - 9Slide.vn 17 - 9Slide.vn">
            <a:extLst>
              <a:ext uri="{FF2B5EF4-FFF2-40B4-BE49-F238E27FC236}">
                <a16:creationId xmlns:a16="http://schemas.microsoft.com/office/drawing/2014/main" id="{54ED7785-CF2F-4D4F-9BD9-80F179F48C15}"/>
              </a:ext>
            </a:extLst>
          </p:cNvPr>
          <p:cNvSpPr/>
          <p:nvPr/>
        </p:nvSpPr>
        <p:spPr>
          <a:xfrm>
            <a:off x="2133600" y="182880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tx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- 9Slide.vn 18 - 9Slide.vn">
            <a:extLst>
              <a:ext uri="{FF2B5EF4-FFF2-40B4-BE49-F238E27FC236}">
                <a16:creationId xmlns:a16="http://schemas.microsoft.com/office/drawing/2014/main" id="{A55189D8-9404-40D0-B818-F09B50FAED00}"/>
              </a:ext>
            </a:extLst>
          </p:cNvPr>
          <p:cNvSpPr txBox="1"/>
          <p:nvPr/>
        </p:nvSpPr>
        <p:spPr>
          <a:xfrm>
            <a:off x="2454145" y="1916889"/>
            <a:ext cx="3260049" cy="1323439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BẢNG CHIA 2</a:t>
            </a:r>
            <a:endParaRPr lang="zh-CN" altLang="en-US" sz="40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PHẠM DUYÊN - 9Slide.vn 7 - 9Slide.vn">
            <a:extLst>
              <a:ext uri="{FF2B5EF4-FFF2-40B4-BE49-F238E27FC236}">
                <a16:creationId xmlns:a16="http://schemas.microsoft.com/office/drawing/2014/main" id="{6FC25CBD-A732-455F-8354-7FA74F8FC915}"/>
              </a:ext>
            </a:extLst>
          </p:cNvPr>
          <p:cNvSpPr txBox="1"/>
          <p:nvPr/>
        </p:nvSpPr>
        <p:spPr>
          <a:xfrm>
            <a:off x="7301422" y="105404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PHẠM DUYÊN - 9Slide.vn 8 - 9Slide.vn">
            <a:extLst>
              <a:ext uri="{FF2B5EF4-FFF2-40B4-BE49-F238E27FC236}">
                <a16:creationId xmlns:a16="http://schemas.microsoft.com/office/drawing/2014/main" id="{1A48EFC7-8217-4653-9849-838285FBF383}"/>
              </a:ext>
            </a:extLst>
          </p:cNvPr>
          <p:cNvSpPr txBox="1"/>
          <p:nvPr/>
        </p:nvSpPr>
        <p:spPr>
          <a:xfrm>
            <a:off x="7099444" y="523163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PHẠM DUYÊN - 9Slide.vn 9 - 9Slide.vn">
            <a:extLst>
              <a:ext uri="{FF2B5EF4-FFF2-40B4-BE49-F238E27FC236}">
                <a16:creationId xmlns:a16="http://schemas.microsoft.com/office/drawing/2014/main" id="{2A6B0807-9F31-422A-B809-E3DE5B8E55D8}"/>
              </a:ext>
            </a:extLst>
          </p:cNvPr>
          <p:cNvSpPr txBox="1"/>
          <p:nvPr/>
        </p:nvSpPr>
        <p:spPr>
          <a:xfrm>
            <a:off x="7099444" y="470943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PHẠM DUYÊN - 9Slide.vn 10 - 9Slide.vn">
            <a:extLst>
              <a:ext uri="{FF2B5EF4-FFF2-40B4-BE49-F238E27FC236}">
                <a16:creationId xmlns:a16="http://schemas.microsoft.com/office/drawing/2014/main" id="{1703C770-470B-4340-9018-9B170246DF28}"/>
              </a:ext>
            </a:extLst>
          </p:cNvPr>
          <p:cNvSpPr txBox="1"/>
          <p:nvPr/>
        </p:nvSpPr>
        <p:spPr>
          <a:xfrm>
            <a:off x="7099444" y="418723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7" name="PHẠM DUYÊN - 9Slide.vn 11 - 9Slide.vn">
            <a:extLst>
              <a:ext uri="{FF2B5EF4-FFF2-40B4-BE49-F238E27FC236}">
                <a16:creationId xmlns:a16="http://schemas.microsoft.com/office/drawing/2014/main" id="{BA04DE94-06F7-4E28-8E3C-9E96CAAC0668}"/>
              </a:ext>
            </a:extLst>
          </p:cNvPr>
          <p:cNvSpPr txBox="1"/>
          <p:nvPr/>
        </p:nvSpPr>
        <p:spPr>
          <a:xfrm>
            <a:off x="7099444" y="366503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" name="PHẠM DUYÊN - 9Slide.vn 12 - 9Slide.vn">
            <a:extLst>
              <a:ext uri="{FF2B5EF4-FFF2-40B4-BE49-F238E27FC236}">
                <a16:creationId xmlns:a16="http://schemas.microsoft.com/office/drawing/2014/main" id="{EA8D14C2-BB4D-459B-A1E2-B9F7ED978C7D}"/>
              </a:ext>
            </a:extLst>
          </p:cNvPr>
          <p:cNvSpPr txBox="1"/>
          <p:nvPr/>
        </p:nvSpPr>
        <p:spPr>
          <a:xfrm>
            <a:off x="7099444" y="314283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9" name="PHẠM DUYÊN - 9Slide.vn 13 - 9Slide.vn">
            <a:extLst>
              <a:ext uri="{FF2B5EF4-FFF2-40B4-BE49-F238E27FC236}">
                <a16:creationId xmlns:a16="http://schemas.microsoft.com/office/drawing/2014/main" id="{0D7EE963-880B-4D65-95AE-B2FECFE5405B}"/>
              </a:ext>
            </a:extLst>
          </p:cNvPr>
          <p:cNvSpPr txBox="1"/>
          <p:nvPr/>
        </p:nvSpPr>
        <p:spPr>
          <a:xfrm>
            <a:off x="7301422" y="2620640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" name="PHẠM DUYÊN - 9Slide.vn 14 - 9Slide.vn">
            <a:extLst>
              <a:ext uri="{FF2B5EF4-FFF2-40B4-BE49-F238E27FC236}">
                <a16:creationId xmlns:a16="http://schemas.microsoft.com/office/drawing/2014/main" id="{1E377CC7-A292-4D40-B815-B667FB1DFF70}"/>
              </a:ext>
            </a:extLst>
          </p:cNvPr>
          <p:cNvSpPr txBox="1"/>
          <p:nvPr/>
        </p:nvSpPr>
        <p:spPr>
          <a:xfrm>
            <a:off x="7301422" y="2098441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" name="PHẠM DUYÊN - 9Slide.vn 15 - 9Slide.vn">
            <a:extLst>
              <a:ext uri="{FF2B5EF4-FFF2-40B4-BE49-F238E27FC236}">
                <a16:creationId xmlns:a16="http://schemas.microsoft.com/office/drawing/2014/main" id="{2F1A7E11-0349-4ED2-B9DB-CEA53095448D}"/>
              </a:ext>
            </a:extLst>
          </p:cNvPr>
          <p:cNvSpPr txBox="1"/>
          <p:nvPr/>
        </p:nvSpPr>
        <p:spPr>
          <a:xfrm>
            <a:off x="7301422" y="157624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" name="PHẠM DUYÊN - 9Slide.vn 16 - 9Slide.vn">
            <a:extLst>
              <a:ext uri="{FF2B5EF4-FFF2-40B4-BE49-F238E27FC236}">
                <a16:creationId xmlns:a16="http://schemas.microsoft.com/office/drawing/2014/main" id="{40582A34-E758-49C6-9C47-2396738E5C46}"/>
              </a:ext>
            </a:extLst>
          </p:cNvPr>
          <p:cNvSpPr txBox="1"/>
          <p:nvPr/>
        </p:nvSpPr>
        <p:spPr>
          <a:xfrm>
            <a:off x="7084450" y="57466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2 = 10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1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82D47-F953-4858-B3B1-5CAB7E8C9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30328"/>
            <a:ext cx="5181600" cy="2590800"/>
          </a:xfrm>
          <a:prstGeom prst="rect">
            <a:avLst/>
          </a:prstGeom>
        </p:spPr>
      </p:pic>
      <p:sp>
        <p:nvSpPr>
          <p:cNvPr id="6" name="PHẠM DUYÊN 3 - 9Slide.vn 2 - 9Slide.vn">
            <a:extLst>
              <a:ext uri="{FF2B5EF4-FFF2-40B4-BE49-F238E27FC236}">
                <a16:creationId xmlns:a16="http://schemas.microsoft.com/office/drawing/2014/main" id="{706633F5-7F6C-4EEF-A280-9FE989E2FBE9}"/>
              </a:ext>
            </a:extLst>
          </p:cNvPr>
          <p:cNvSpPr txBox="1"/>
          <p:nvPr/>
        </p:nvSpPr>
        <p:spPr>
          <a:xfrm>
            <a:off x="1600200" y="3429000"/>
            <a:ext cx="8991600" cy="81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400" spc="-180">
                <a:ln w="15875" cap="rnd">
                  <a:solidFill>
                    <a:schemeClr val="bg1"/>
                  </a:solidFill>
                </a:ln>
                <a:solidFill>
                  <a:schemeClr val="accent6"/>
                </a:solidFill>
                <a:latin typeface="+mj-lt"/>
                <a:ea typeface="#9Slide02 Tieu de dai" panose="02000000000000000000" pitchFamily="2" charset="0"/>
              </a:rPr>
              <a:t>Ôn tập bảng nhân 2, bảng chia 2</a:t>
            </a:r>
          </a:p>
        </p:txBody>
      </p:sp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E5E108-13DA-426F-83B6-F97387E51F7E}"/>
              </a:ext>
            </a:extLst>
          </p:cNvPr>
          <p:cNvGrpSpPr/>
          <p:nvPr/>
        </p:nvGrpSpPr>
        <p:grpSpPr>
          <a:xfrm>
            <a:off x="221457" y="58876"/>
            <a:ext cx="529493" cy="707886"/>
            <a:chOff x="1806355" y="2802652"/>
            <a:chExt cx="745981" cy="997311"/>
          </a:xfrm>
        </p:grpSpPr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E0E22DA2-535C-4921-B2E6-A86816DE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3" name="91">
              <a:extLst>
                <a:ext uri="{FF2B5EF4-FFF2-40B4-BE49-F238E27FC236}">
                  <a16:creationId xmlns:a16="http://schemas.microsoft.com/office/drawing/2014/main" id="{55D86FC7-1E17-425B-9F68-A6556DCA124F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7E4CD-E9E1-4BCE-8039-F5E51EA87A36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6D9E75-D464-4344-BACB-C2D471ED2837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HẠM DUYÊN 3 - 9Slide.vn">
              <a:extLst>
                <a:ext uri="{FF2B5EF4-FFF2-40B4-BE49-F238E27FC236}">
                  <a16:creationId xmlns:a16="http://schemas.microsoft.com/office/drawing/2014/main" id="{E2AD9528-B043-4A42-BF10-3881453D4BB9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9" name="PHẠM DUYÊN 3 - 9Slide.vn">
              <a:extLst>
                <a:ext uri="{FF2B5EF4-FFF2-40B4-BE49-F238E27FC236}">
                  <a16:creationId xmlns:a16="http://schemas.microsoft.com/office/drawing/2014/main" id="{C7D3A53F-9A2E-4F00-9514-0A9F8F5D8ABA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FD472A75-BE25-4CF5-B639-7815BD26C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86786"/>
              </p:ext>
            </p:extLst>
          </p:nvPr>
        </p:nvGraphicFramePr>
        <p:xfrm>
          <a:off x="793070" y="1112520"/>
          <a:ext cx="111556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6237771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9716261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9102071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3256667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3573354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Tích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75" name="PHẠM DUYÊN 71 - 9Slide.vn">
            <a:extLst>
              <a:ext uri="{FF2B5EF4-FFF2-40B4-BE49-F238E27FC236}">
                <a16:creationId xmlns:a16="http://schemas.microsoft.com/office/drawing/2014/main" id="{03893453-BCC8-43CD-8D05-4038E6D154E4}"/>
              </a:ext>
            </a:extLst>
          </p:cNvPr>
          <p:cNvSpPr/>
          <p:nvPr/>
        </p:nvSpPr>
        <p:spPr>
          <a:xfrm>
            <a:off x="5017927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EE0D0-C189-43D0-8861-551A878D11B1}"/>
              </a:ext>
            </a:extLst>
          </p:cNvPr>
          <p:cNvSpPr txBox="1"/>
          <p:nvPr/>
        </p:nvSpPr>
        <p:spPr>
          <a:xfrm>
            <a:off x="152400" y="1120914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94" name="PHẠM DUYÊN 71 - 9Slide.vn">
            <a:extLst>
              <a:ext uri="{FF2B5EF4-FFF2-40B4-BE49-F238E27FC236}">
                <a16:creationId xmlns:a16="http://schemas.microsoft.com/office/drawing/2014/main" id="{48D6B002-5DB9-4664-9E4D-68E9C687B06F}"/>
              </a:ext>
            </a:extLst>
          </p:cNvPr>
          <p:cNvSpPr/>
          <p:nvPr/>
        </p:nvSpPr>
        <p:spPr>
          <a:xfrm>
            <a:off x="5887639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5" name="PHẠM DUYÊN 71 - 9Slide.vn">
            <a:extLst>
              <a:ext uri="{FF2B5EF4-FFF2-40B4-BE49-F238E27FC236}">
                <a16:creationId xmlns:a16="http://schemas.microsoft.com/office/drawing/2014/main" id="{6DFE0D83-5E7B-4793-8E6E-AB64C27DEA2B}"/>
              </a:ext>
            </a:extLst>
          </p:cNvPr>
          <p:cNvSpPr/>
          <p:nvPr/>
        </p:nvSpPr>
        <p:spPr>
          <a:xfrm>
            <a:off x="6757351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6" name="PHẠM DUYÊN 71 - 9Slide.vn">
            <a:extLst>
              <a:ext uri="{FF2B5EF4-FFF2-40B4-BE49-F238E27FC236}">
                <a16:creationId xmlns:a16="http://schemas.microsoft.com/office/drawing/2014/main" id="{5B5535B7-B3E2-4E5E-89ED-AF6554E27C2F}"/>
              </a:ext>
            </a:extLst>
          </p:cNvPr>
          <p:cNvSpPr/>
          <p:nvPr/>
        </p:nvSpPr>
        <p:spPr>
          <a:xfrm>
            <a:off x="7627063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97" name="PHẠM DUYÊN 71 - 9Slide.vn">
            <a:extLst>
              <a:ext uri="{FF2B5EF4-FFF2-40B4-BE49-F238E27FC236}">
                <a16:creationId xmlns:a16="http://schemas.microsoft.com/office/drawing/2014/main" id="{9E6533DB-825E-4BB3-8A71-2D53C54DA7C5}"/>
              </a:ext>
            </a:extLst>
          </p:cNvPr>
          <p:cNvSpPr/>
          <p:nvPr/>
        </p:nvSpPr>
        <p:spPr>
          <a:xfrm>
            <a:off x="8496775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98" name="PHẠM DUYÊN 71 - 9Slide.vn">
            <a:extLst>
              <a:ext uri="{FF2B5EF4-FFF2-40B4-BE49-F238E27FC236}">
                <a16:creationId xmlns:a16="http://schemas.microsoft.com/office/drawing/2014/main" id="{E9833905-F421-450D-8F6D-C7A2EB1288F0}"/>
              </a:ext>
            </a:extLst>
          </p:cNvPr>
          <p:cNvSpPr/>
          <p:nvPr/>
        </p:nvSpPr>
        <p:spPr>
          <a:xfrm>
            <a:off x="9366487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99" name="PHẠM DUYÊN 71 - 9Slide.vn">
            <a:extLst>
              <a:ext uri="{FF2B5EF4-FFF2-40B4-BE49-F238E27FC236}">
                <a16:creationId xmlns:a16="http://schemas.microsoft.com/office/drawing/2014/main" id="{220524FA-55BB-494D-A385-7E61571FB1FF}"/>
              </a:ext>
            </a:extLst>
          </p:cNvPr>
          <p:cNvSpPr/>
          <p:nvPr/>
        </p:nvSpPr>
        <p:spPr>
          <a:xfrm>
            <a:off x="10236200" y="2645629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18</a:t>
            </a:r>
          </a:p>
        </p:txBody>
      </p:sp>
      <p:graphicFrame>
        <p:nvGraphicFramePr>
          <p:cNvPr id="100" name="Table 6">
            <a:extLst>
              <a:ext uri="{FF2B5EF4-FFF2-40B4-BE49-F238E27FC236}">
                <a16:creationId xmlns:a16="http://schemas.microsoft.com/office/drawing/2014/main" id="{68E2A901-3F8A-4C95-A8B4-D7859CC02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23688"/>
              </p:ext>
            </p:extLst>
          </p:nvPr>
        </p:nvGraphicFramePr>
        <p:xfrm>
          <a:off x="793070" y="3931921"/>
          <a:ext cx="111556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6237771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9716261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9102071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3256667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3573354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Số bị chia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Số chia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Thương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101" name="PHẠM DUYÊN 71 - 9Slide.vn">
            <a:extLst>
              <a:ext uri="{FF2B5EF4-FFF2-40B4-BE49-F238E27FC236}">
                <a16:creationId xmlns:a16="http://schemas.microsoft.com/office/drawing/2014/main" id="{7976A581-2832-4DAF-82E0-4305175A046B}"/>
              </a:ext>
            </a:extLst>
          </p:cNvPr>
          <p:cNvSpPr/>
          <p:nvPr/>
        </p:nvSpPr>
        <p:spPr>
          <a:xfrm>
            <a:off x="5017927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A2AF54-99BD-4B54-BDB4-88BE8656934B}"/>
              </a:ext>
            </a:extLst>
          </p:cNvPr>
          <p:cNvSpPr txBox="1"/>
          <p:nvPr/>
        </p:nvSpPr>
        <p:spPr>
          <a:xfrm>
            <a:off x="152400" y="3940315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sp>
        <p:nvSpPr>
          <p:cNvPr id="103" name="PHẠM DUYÊN 71 - 9Slide.vn">
            <a:extLst>
              <a:ext uri="{FF2B5EF4-FFF2-40B4-BE49-F238E27FC236}">
                <a16:creationId xmlns:a16="http://schemas.microsoft.com/office/drawing/2014/main" id="{12C1850C-E7D7-4055-9EC9-BF90E83B9C52}"/>
              </a:ext>
            </a:extLst>
          </p:cNvPr>
          <p:cNvSpPr/>
          <p:nvPr/>
        </p:nvSpPr>
        <p:spPr>
          <a:xfrm>
            <a:off x="5887639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PHẠM DUYÊN 71 - 9Slide.vn">
            <a:extLst>
              <a:ext uri="{FF2B5EF4-FFF2-40B4-BE49-F238E27FC236}">
                <a16:creationId xmlns:a16="http://schemas.microsoft.com/office/drawing/2014/main" id="{193D1CF5-6456-49F2-AFD8-749ACD0E0A19}"/>
              </a:ext>
            </a:extLst>
          </p:cNvPr>
          <p:cNvSpPr/>
          <p:nvPr/>
        </p:nvSpPr>
        <p:spPr>
          <a:xfrm>
            <a:off x="6757351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PHẠM DUYÊN 71 - 9Slide.vn">
            <a:extLst>
              <a:ext uri="{FF2B5EF4-FFF2-40B4-BE49-F238E27FC236}">
                <a16:creationId xmlns:a16="http://schemas.microsoft.com/office/drawing/2014/main" id="{9C2036FA-03D1-4884-9AB5-38871F93882C}"/>
              </a:ext>
            </a:extLst>
          </p:cNvPr>
          <p:cNvSpPr/>
          <p:nvPr/>
        </p:nvSpPr>
        <p:spPr>
          <a:xfrm>
            <a:off x="7627063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6" name="PHẠM DUYÊN 71 - 9Slide.vn">
            <a:extLst>
              <a:ext uri="{FF2B5EF4-FFF2-40B4-BE49-F238E27FC236}">
                <a16:creationId xmlns:a16="http://schemas.microsoft.com/office/drawing/2014/main" id="{4BBE3FD5-6283-4ED3-A318-E0E1F754174D}"/>
              </a:ext>
            </a:extLst>
          </p:cNvPr>
          <p:cNvSpPr/>
          <p:nvPr/>
        </p:nvSpPr>
        <p:spPr>
          <a:xfrm>
            <a:off x="8496775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7" name="PHẠM DUYÊN 71 - 9Slide.vn">
            <a:extLst>
              <a:ext uri="{FF2B5EF4-FFF2-40B4-BE49-F238E27FC236}">
                <a16:creationId xmlns:a16="http://schemas.microsoft.com/office/drawing/2014/main" id="{0AD72FA3-190C-4858-9DC2-630758CA3000}"/>
              </a:ext>
            </a:extLst>
          </p:cNvPr>
          <p:cNvSpPr/>
          <p:nvPr/>
        </p:nvSpPr>
        <p:spPr>
          <a:xfrm>
            <a:off x="9366487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08" name="PHẠM DUYÊN 71 - 9Slide.vn">
            <a:extLst>
              <a:ext uri="{FF2B5EF4-FFF2-40B4-BE49-F238E27FC236}">
                <a16:creationId xmlns:a16="http://schemas.microsoft.com/office/drawing/2014/main" id="{FD71EA34-DA0E-4126-BDA0-A177A269036B}"/>
              </a:ext>
            </a:extLst>
          </p:cNvPr>
          <p:cNvSpPr/>
          <p:nvPr/>
        </p:nvSpPr>
        <p:spPr>
          <a:xfrm>
            <a:off x="10236200" y="5465030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FFB1D8-7FE1-4866-99A0-4FC239391302}"/>
              </a:ext>
            </a:extLst>
          </p:cNvPr>
          <p:cNvGrpSpPr/>
          <p:nvPr/>
        </p:nvGrpSpPr>
        <p:grpSpPr>
          <a:xfrm>
            <a:off x="1205954" y="1899603"/>
            <a:ext cx="10020679" cy="808890"/>
            <a:chOff x="1358354" y="1899603"/>
            <a:chExt cx="10020679" cy="80889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4FA95BC-0C7B-4E21-9DE9-45A9BD9E5FB3}"/>
                </a:ext>
              </a:extLst>
            </p:cNvPr>
            <p:cNvGrpSpPr/>
            <p:nvPr/>
          </p:nvGrpSpPr>
          <p:grpSpPr>
            <a:xfrm>
              <a:off x="238241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E12F00F-5265-4955-ADDC-EF5DE63EBC95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69469E46-6EC4-4A2E-BF5D-6A07F0C50531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29DE138-E156-4341-8080-20183ABAFBB3}"/>
                </a:ext>
              </a:extLst>
            </p:cNvPr>
            <p:cNvSpPr/>
            <p:nvPr/>
          </p:nvSpPr>
          <p:spPr>
            <a:xfrm>
              <a:off x="4430537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D1EA1D3-87D6-403D-84C8-1F6A37E95ED2}"/>
                </a:ext>
              </a:extLst>
            </p:cNvPr>
            <p:cNvSpPr/>
            <p:nvPr/>
          </p:nvSpPr>
          <p:spPr>
            <a:xfrm>
              <a:off x="5454598" y="1904365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F46DF61-7F6A-41D8-8272-5F167F9E1E1C}"/>
                </a:ext>
              </a:extLst>
            </p:cNvPr>
            <p:cNvSpPr/>
            <p:nvPr/>
          </p:nvSpPr>
          <p:spPr>
            <a:xfrm>
              <a:off x="8526781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871DB38-B9F0-4437-880E-3ADFBC66DBE0}"/>
                </a:ext>
              </a:extLst>
            </p:cNvPr>
            <p:cNvSpPr/>
            <p:nvPr/>
          </p:nvSpPr>
          <p:spPr>
            <a:xfrm>
              <a:off x="9550842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ADFFA48-E959-49A2-BFB8-91218545EF75}"/>
                </a:ext>
              </a:extLst>
            </p:cNvPr>
            <p:cNvGrpSpPr/>
            <p:nvPr/>
          </p:nvGrpSpPr>
          <p:grpSpPr>
            <a:xfrm>
              <a:off x="1358354" y="1899603"/>
              <a:ext cx="804128" cy="804128"/>
              <a:chOff x="2593319" y="3525916"/>
              <a:chExt cx="1035466" cy="1035466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06317250-49F1-4E0E-A285-E726CD11AFC0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8867537-FB5F-459F-80F2-ACF8C34D1120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2</a:t>
                </a:r>
              </a:p>
            </p:txBody>
          </p:sp>
        </p:grp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5C35DF0-FAE2-4E51-B050-2BA767B86099}"/>
                </a:ext>
              </a:extLst>
            </p:cNvPr>
            <p:cNvSpPr/>
            <p:nvPr/>
          </p:nvSpPr>
          <p:spPr>
            <a:xfrm>
              <a:off x="6478659" y="1904365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963150F-A1CF-4205-ACBB-34DFB6850274}"/>
                </a:ext>
              </a:extLst>
            </p:cNvPr>
            <p:cNvGrpSpPr/>
            <p:nvPr/>
          </p:nvGrpSpPr>
          <p:grpSpPr>
            <a:xfrm>
              <a:off x="3406476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46AA1A9-D4E9-4B0A-95C9-4C0EC96165DD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43763727-CF43-4B2D-B505-202B2F2D9B0F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6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738B4DFF-941E-4F98-ACA4-DC87FBFCEF70}"/>
                </a:ext>
              </a:extLst>
            </p:cNvPr>
            <p:cNvGrpSpPr/>
            <p:nvPr/>
          </p:nvGrpSpPr>
          <p:grpSpPr>
            <a:xfrm>
              <a:off x="7502720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42AF87A4-4D73-4B2C-8A78-295709068F3B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3B298FB9-F88E-46F9-BFB6-D3089B75E895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14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08D4016B-1F68-470E-B041-01D61CF6954E}"/>
                </a:ext>
              </a:extLst>
            </p:cNvPr>
            <p:cNvGrpSpPr/>
            <p:nvPr/>
          </p:nvGrpSpPr>
          <p:grpSpPr>
            <a:xfrm>
              <a:off x="1057490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FFAD179-173C-4400-B7F3-EFC972016D32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8A78CB3-5438-483E-ADBE-0619E6547D03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</a:t>
                </a: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D0547B-3CD5-45D3-A7B9-804A99D476B3}"/>
              </a:ext>
            </a:extLst>
          </p:cNvPr>
          <p:cNvGrpSpPr/>
          <p:nvPr/>
        </p:nvGrpSpPr>
        <p:grpSpPr>
          <a:xfrm>
            <a:off x="389408" y="291558"/>
            <a:ext cx="529493" cy="707886"/>
            <a:chOff x="1806355" y="2762394"/>
            <a:chExt cx="745981" cy="997311"/>
          </a:xfrm>
        </p:grpSpPr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CDC4CF4B-0EE6-4DF4-BD1D-F755E9B1F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03" name="91">
              <a:extLst>
                <a:ext uri="{FF2B5EF4-FFF2-40B4-BE49-F238E27FC236}">
                  <a16:creationId xmlns:a16="http://schemas.microsoft.com/office/drawing/2014/main" id="{D52AE248-EFC5-440C-862F-19C70887033A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FBA1F8-991B-4CC2-A27D-6CEA572A3AA9}"/>
              </a:ext>
            </a:extLst>
          </p:cNvPr>
          <p:cNvGrpSpPr/>
          <p:nvPr/>
        </p:nvGrpSpPr>
        <p:grpSpPr>
          <a:xfrm>
            <a:off x="950544" y="316264"/>
            <a:ext cx="1198607" cy="783193"/>
            <a:chOff x="930039" y="409881"/>
            <a:chExt cx="1198607" cy="783193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2EF566F1-D216-41EE-92EC-521DF37F482A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HẠM DUYÊN 3 - 9Slide.vn">
              <a:extLst>
                <a:ext uri="{FF2B5EF4-FFF2-40B4-BE49-F238E27FC236}">
                  <a16:creationId xmlns:a16="http://schemas.microsoft.com/office/drawing/2014/main" id="{23B60978-2752-45FB-98C3-7BC3D1878CD6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07" name="PHẠM DUYÊN 3 - 9Slide.vn">
              <a:extLst>
                <a:ext uri="{FF2B5EF4-FFF2-40B4-BE49-F238E27FC236}">
                  <a16:creationId xmlns:a16="http://schemas.microsoft.com/office/drawing/2014/main" id="{9B8CEC24-7B7D-421B-8FA4-725D40DF42C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B93F22B-7194-47FF-ADD4-2600BC739237}"/>
              </a:ext>
            </a:extLst>
          </p:cNvPr>
          <p:cNvSpPr txBox="1"/>
          <p:nvPr/>
        </p:nvSpPr>
        <p:spPr>
          <a:xfrm>
            <a:off x="338131" y="4154269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D021D-E56A-453B-8FF5-F0E781E2B980}"/>
              </a:ext>
            </a:extLst>
          </p:cNvPr>
          <p:cNvGrpSpPr/>
          <p:nvPr/>
        </p:nvGrpSpPr>
        <p:grpSpPr>
          <a:xfrm>
            <a:off x="1118737" y="4038600"/>
            <a:ext cx="10387463" cy="1040228"/>
            <a:chOff x="1271137" y="4038600"/>
            <a:chExt cx="10387463" cy="1040228"/>
          </a:xfrm>
        </p:grpSpPr>
        <p:sp>
          <p:nvSpPr>
            <p:cNvPr id="138" name="Diamond 137">
              <a:extLst>
                <a:ext uri="{FF2B5EF4-FFF2-40B4-BE49-F238E27FC236}">
                  <a16:creationId xmlns:a16="http://schemas.microsoft.com/office/drawing/2014/main" id="{E69DA5D9-DCD7-4E72-A18F-B0539AD64B36}"/>
                </a:ext>
              </a:extLst>
            </p:cNvPr>
            <p:cNvSpPr/>
            <p:nvPr/>
          </p:nvSpPr>
          <p:spPr>
            <a:xfrm>
              <a:off x="2303012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ABDE98F-9F25-4B62-B7C1-C0C07F367F9A}"/>
                </a:ext>
              </a:extLst>
            </p:cNvPr>
            <p:cNvSpPr txBox="1"/>
            <p:nvPr/>
          </p:nvSpPr>
          <p:spPr>
            <a:xfrm>
              <a:off x="2359398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18</a:t>
              </a:r>
            </a:p>
          </p:txBody>
        </p:sp>
        <p:sp>
          <p:nvSpPr>
            <p:cNvPr id="214" name="Diamond 213">
              <a:extLst>
                <a:ext uri="{FF2B5EF4-FFF2-40B4-BE49-F238E27FC236}">
                  <a16:creationId xmlns:a16="http://schemas.microsoft.com/office/drawing/2014/main" id="{91D3BF3D-1805-4019-AA2B-3C4AE9157A1B}"/>
                </a:ext>
              </a:extLst>
            </p:cNvPr>
            <p:cNvSpPr/>
            <p:nvPr/>
          </p:nvSpPr>
          <p:spPr>
            <a:xfrm>
              <a:off x="1271137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817DD17-EC29-46D3-B5B8-EC4F4F5E6A4C}"/>
                </a:ext>
              </a:extLst>
            </p:cNvPr>
            <p:cNvSpPr txBox="1"/>
            <p:nvPr/>
          </p:nvSpPr>
          <p:spPr>
            <a:xfrm>
              <a:off x="1327523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20</a:t>
              </a:r>
            </a:p>
          </p:txBody>
        </p:sp>
        <p:sp>
          <p:nvSpPr>
            <p:cNvPr id="216" name="Diamond 215">
              <a:extLst>
                <a:ext uri="{FF2B5EF4-FFF2-40B4-BE49-F238E27FC236}">
                  <a16:creationId xmlns:a16="http://schemas.microsoft.com/office/drawing/2014/main" id="{45AD9F13-04EB-44E3-ABF3-933B81875C88}"/>
                </a:ext>
              </a:extLst>
            </p:cNvPr>
            <p:cNvSpPr/>
            <p:nvPr/>
          </p:nvSpPr>
          <p:spPr>
            <a:xfrm>
              <a:off x="3336475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00F37D1-1123-4180-8F60-35151EDE242F}"/>
                </a:ext>
              </a:extLst>
            </p:cNvPr>
            <p:cNvSpPr txBox="1"/>
            <p:nvPr/>
          </p:nvSpPr>
          <p:spPr>
            <a:xfrm>
              <a:off x="3392861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16</a:t>
              </a:r>
            </a:p>
          </p:txBody>
        </p:sp>
        <p:sp>
          <p:nvSpPr>
            <p:cNvPr id="127" name="Diamond 126">
              <a:extLst>
                <a:ext uri="{FF2B5EF4-FFF2-40B4-BE49-F238E27FC236}">
                  <a16:creationId xmlns:a16="http://schemas.microsoft.com/office/drawing/2014/main" id="{E7B34A00-0029-4D27-B8C6-D5FADEAF3E6A}"/>
                </a:ext>
              </a:extLst>
            </p:cNvPr>
            <p:cNvSpPr/>
            <p:nvPr/>
          </p:nvSpPr>
          <p:spPr>
            <a:xfrm>
              <a:off x="436711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88CB8B0C-F087-4783-8E19-033B4106B921}"/>
                </a:ext>
              </a:extLst>
            </p:cNvPr>
            <p:cNvSpPr/>
            <p:nvPr/>
          </p:nvSpPr>
          <p:spPr>
            <a:xfrm>
              <a:off x="5398466" y="4043362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BCFD179-13E6-4E24-90A0-26531FB3CE10}"/>
                </a:ext>
              </a:extLst>
            </p:cNvPr>
            <p:cNvGrpSpPr/>
            <p:nvPr/>
          </p:nvGrpSpPr>
          <p:grpSpPr>
            <a:xfrm>
              <a:off x="6410771" y="4038600"/>
              <a:ext cx="1062434" cy="1035466"/>
              <a:chOff x="6350354" y="3820618"/>
              <a:chExt cx="1062434" cy="1035466"/>
            </a:xfrm>
          </p:grpSpPr>
          <p:sp>
            <p:nvSpPr>
              <p:cNvPr id="136" name="Diamond 135">
                <a:extLst>
                  <a:ext uri="{FF2B5EF4-FFF2-40B4-BE49-F238E27FC236}">
                    <a16:creationId xmlns:a16="http://schemas.microsoft.com/office/drawing/2014/main" id="{808BFB87-1A3D-4A8E-B91C-CBD2E8F78227}"/>
                  </a:ext>
                </a:extLst>
              </p:cNvPr>
              <p:cNvSpPr/>
              <p:nvPr/>
            </p:nvSpPr>
            <p:spPr>
              <a:xfrm>
                <a:off x="6363838" y="38206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BD40A6E-9004-4C70-AFF3-7AD085A9048F}"/>
                  </a:ext>
                </a:extLst>
              </p:cNvPr>
              <p:cNvSpPr txBox="1"/>
              <p:nvPr/>
            </p:nvSpPr>
            <p:spPr>
              <a:xfrm>
                <a:off x="6350354" y="4030575"/>
                <a:ext cx="10624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10</a:t>
                </a:r>
              </a:p>
            </p:txBody>
          </p:sp>
        </p:grpSp>
        <p:sp>
          <p:nvSpPr>
            <p:cNvPr id="130" name="Diamond 129">
              <a:extLst>
                <a:ext uri="{FF2B5EF4-FFF2-40B4-BE49-F238E27FC236}">
                  <a16:creationId xmlns:a16="http://schemas.microsoft.com/office/drawing/2014/main" id="{DF0343E1-4DAC-4371-AD53-F88265A198A6}"/>
                </a:ext>
              </a:extLst>
            </p:cNvPr>
            <p:cNvSpPr/>
            <p:nvPr/>
          </p:nvSpPr>
          <p:spPr>
            <a:xfrm>
              <a:off x="7459569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1" name="Diamond 130">
              <a:extLst>
                <a:ext uri="{FF2B5EF4-FFF2-40B4-BE49-F238E27FC236}">
                  <a16:creationId xmlns:a16="http://schemas.microsoft.com/office/drawing/2014/main" id="{940BF838-D3AF-4AD8-9EEF-56B4084755CC}"/>
                </a:ext>
              </a:extLst>
            </p:cNvPr>
            <p:cNvSpPr/>
            <p:nvPr/>
          </p:nvSpPr>
          <p:spPr>
            <a:xfrm>
              <a:off x="8481399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A1EBB67A-A398-49EC-B727-3FE7E3F96F01}"/>
                </a:ext>
              </a:extLst>
            </p:cNvPr>
            <p:cNvSpPr/>
            <p:nvPr/>
          </p:nvSpPr>
          <p:spPr>
            <a:xfrm>
              <a:off x="9503229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CDA8662-CAC6-4107-A042-1D411FC10587}"/>
                </a:ext>
              </a:extLst>
            </p:cNvPr>
            <p:cNvGrpSpPr/>
            <p:nvPr/>
          </p:nvGrpSpPr>
          <p:grpSpPr>
            <a:xfrm>
              <a:off x="10482228" y="4038600"/>
              <a:ext cx="1176372" cy="1035466"/>
              <a:chOff x="10070047" y="3973018"/>
              <a:chExt cx="1176372" cy="1035466"/>
            </a:xfrm>
          </p:grpSpPr>
          <p:sp>
            <p:nvSpPr>
              <p:cNvPr id="134" name="Diamond 133">
                <a:extLst>
                  <a:ext uri="{FF2B5EF4-FFF2-40B4-BE49-F238E27FC236}">
                    <a16:creationId xmlns:a16="http://schemas.microsoft.com/office/drawing/2014/main" id="{3CA9E56D-164C-4ED8-AAD2-579FABFED390}"/>
                  </a:ext>
                </a:extLst>
              </p:cNvPr>
              <p:cNvSpPr/>
              <p:nvPr/>
            </p:nvSpPr>
            <p:spPr>
              <a:xfrm>
                <a:off x="10140500" y="39730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AB4A56F-6557-4F60-B5AD-F69545474AE2}"/>
                  </a:ext>
                </a:extLst>
              </p:cNvPr>
              <p:cNvSpPr txBox="1"/>
              <p:nvPr/>
            </p:nvSpPr>
            <p:spPr>
              <a:xfrm>
                <a:off x="10070047" y="4182975"/>
                <a:ext cx="11763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2</a:t>
                </a: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0CC9BA4-04DC-4302-A9F9-7F3A4CBEEB2D}"/>
              </a:ext>
            </a:extLst>
          </p:cNvPr>
          <p:cNvGrpSpPr/>
          <p:nvPr/>
        </p:nvGrpSpPr>
        <p:grpSpPr>
          <a:xfrm>
            <a:off x="4250780" y="4090224"/>
            <a:ext cx="922694" cy="922694"/>
            <a:chOff x="2649705" y="3582302"/>
            <a:chExt cx="922694" cy="922694"/>
          </a:xfrm>
        </p:grpSpPr>
        <p:sp>
          <p:nvSpPr>
            <p:cNvPr id="143" name="Diamond 142">
              <a:extLst>
                <a:ext uri="{FF2B5EF4-FFF2-40B4-BE49-F238E27FC236}">
                  <a16:creationId xmlns:a16="http://schemas.microsoft.com/office/drawing/2014/main" id="{2EBE9C29-F241-4D8F-A673-F149230A966B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C33D510-B4BE-4F35-8536-C25DE59CDB1A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14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952C2BCE-46D7-40C0-8A5D-E032C2B39189}"/>
              </a:ext>
            </a:extLst>
          </p:cNvPr>
          <p:cNvSpPr txBox="1"/>
          <p:nvPr/>
        </p:nvSpPr>
        <p:spPr>
          <a:xfrm>
            <a:off x="338131" y="189960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736B6C4-5244-4107-95BA-512BEAF312BF}"/>
              </a:ext>
            </a:extLst>
          </p:cNvPr>
          <p:cNvGrpSpPr/>
          <p:nvPr/>
        </p:nvGrpSpPr>
        <p:grpSpPr>
          <a:xfrm>
            <a:off x="4310306" y="1951008"/>
            <a:ext cx="716550" cy="716550"/>
            <a:chOff x="2649705" y="3594062"/>
            <a:chExt cx="922694" cy="922694"/>
          </a:xfrm>
        </p:grpSpPr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7C8AC541-768A-4DA6-8F77-792ABBE96441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83965AA-A35F-4D62-BD98-474691E183CA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</a:p>
          </p:txBody>
        </p:sp>
      </p:grpSp>
      <p:sp>
        <p:nvSpPr>
          <p:cNvPr id="190" name="Diamond 189">
            <a:extLst>
              <a:ext uri="{FF2B5EF4-FFF2-40B4-BE49-F238E27FC236}">
                <a16:creationId xmlns:a16="http://schemas.microsoft.com/office/drawing/2014/main" id="{067F72E5-F3D9-4D7A-8699-86FDDF760572}"/>
              </a:ext>
            </a:extLst>
          </p:cNvPr>
          <p:cNvSpPr/>
          <p:nvPr/>
        </p:nvSpPr>
        <p:spPr>
          <a:xfrm>
            <a:off x="7473060" y="2971800"/>
            <a:ext cx="716550" cy="71655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1600" dist="38100" dir="18000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A44806E-E6C3-47FE-B763-258A5501B5AF}"/>
              </a:ext>
            </a:extLst>
          </p:cNvPr>
          <p:cNvGrpSpPr/>
          <p:nvPr/>
        </p:nvGrpSpPr>
        <p:grpSpPr>
          <a:xfrm>
            <a:off x="5280839" y="4090224"/>
            <a:ext cx="922694" cy="922694"/>
            <a:chOff x="2649705" y="3582302"/>
            <a:chExt cx="922694" cy="922694"/>
          </a:xfrm>
        </p:grpSpPr>
        <p:sp>
          <p:nvSpPr>
            <p:cNvPr id="219" name="Diamond 218">
              <a:extLst>
                <a:ext uri="{FF2B5EF4-FFF2-40B4-BE49-F238E27FC236}">
                  <a16:creationId xmlns:a16="http://schemas.microsoft.com/office/drawing/2014/main" id="{535EA54F-28B0-41A1-88B2-5CA820BD129A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E3E4BD39-E796-49A3-994F-1FE06FB5E336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21B4516-B1AB-494D-ADF7-CDA040C2CC2D}"/>
              </a:ext>
            </a:extLst>
          </p:cNvPr>
          <p:cNvGrpSpPr/>
          <p:nvPr/>
        </p:nvGrpSpPr>
        <p:grpSpPr>
          <a:xfrm>
            <a:off x="7361675" y="4083081"/>
            <a:ext cx="922694" cy="922694"/>
            <a:chOff x="2649705" y="3582302"/>
            <a:chExt cx="922694" cy="922694"/>
          </a:xfrm>
        </p:grpSpPr>
        <p:sp>
          <p:nvSpPr>
            <p:cNvPr id="222" name="Diamond 221">
              <a:extLst>
                <a:ext uri="{FF2B5EF4-FFF2-40B4-BE49-F238E27FC236}">
                  <a16:creationId xmlns:a16="http://schemas.microsoft.com/office/drawing/2014/main" id="{EA1634FC-2F0E-40A8-8A98-E4E480B57870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02640DC-0A25-424C-BB44-D61B87F6DA1C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BADB00E-1055-4229-9691-2A6205026C7D}"/>
              </a:ext>
            </a:extLst>
          </p:cNvPr>
          <p:cNvGrpSpPr/>
          <p:nvPr/>
        </p:nvGrpSpPr>
        <p:grpSpPr>
          <a:xfrm>
            <a:off x="8361178" y="4083081"/>
            <a:ext cx="922694" cy="922694"/>
            <a:chOff x="2649705" y="3582302"/>
            <a:chExt cx="922694" cy="922694"/>
          </a:xfrm>
        </p:grpSpPr>
        <p:sp>
          <p:nvSpPr>
            <p:cNvPr id="225" name="Diamond 224">
              <a:extLst>
                <a:ext uri="{FF2B5EF4-FFF2-40B4-BE49-F238E27FC236}">
                  <a16:creationId xmlns:a16="http://schemas.microsoft.com/office/drawing/2014/main" id="{B6D6A0BE-77B6-47D8-A6AD-0104963DE584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828E9C5-E081-4BD9-A928-1E2CBC4D5DAC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6F2903F-D461-4701-9100-ABB85196FA5A}"/>
              </a:ext>
            </a:extLst>
          </p:cNvPr>
          <p:cNvGrpSpPr/>
          <p:nvPr/>
        </p:nvGrpSpPr>
        <p:grpSpPr>
          <a:xfrm>
            <a:off x="9380482" y="4083081"/>
            <a:ext cx="922694" cy="922694"/>
            <a:chOff x="2649705" y="3582302"/>
            <a:chExt cx="922694" cy="922694"/>
          </a:xfrm>
        </p:grpSpPr>
        <p:sp>
          <p:nvSpPr>
            <p:cNvPr id="228" name="Diamond 227">
              <a:extLst>
                <a:ext uri="{FF2B5EF4-FFF2-40B4-BE49-F238E27FC236}">
                  <a16:creationId xmlns:a16="http://schemas.microsoft.com/office/drawing/2014/main" id="{D505A07E-03C4-47AF-97BD-41FC26FF883E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A7891F8-CCBD-4BC7-B753-F400F252261E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0A7982-FFA3-48B9-8C5D-767B0F5FA55F}"/>
              </a:ext>
            </a:extLst>
          </p:cNvPr>
          <p:cNvGrpSpPr/>
          <p:nvPr/>
        </p:nvGrpSpPr>
        <p:grpSpPr>
          <a:xfrm>
            <a:off x="5324256" y="1951008"/>
            <a:ext cx="716550" cy="716550"/>
            <a:chOff x="2649705" y="3594062"/>
            <a:chExt cx="922694" cy="922694"/>
          </a:xfrm>
        </p:grpSpPr>
        <p:sp>
          <p:nvSpPr>
            <p:cNvPr id="231" name="Diamond 180">
              <a:extLst>
                <a:ext uri="{FF2B5EF4-FFF2-40B4-BE49-F238E27FC236}">
                  <a16:creationId xmlns:a16="http://schemas.microsoft.com/office/drawing/2014/main" id="{EB97A223-EAB0-4D64-A4DF-AF58CAE2B900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7C67042-BB6F-48D3-8197-5D9A051179FD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A920F75-628B-4682-85F2-272596E49765}"/>
              </a:ext>
            </a:extLst>
          </p:cNvPr>
          <p:cNvGrpSpPr/>
          <p:nvPr/>
        </p:nvGrpSpPr>
        <p:grpSpPr>
          <a:xfrm>
            <a:off x="6340754" y="1951008"/>
            <a:ext cx="716550" cy="716550"/>
            <a:chOff x="2649705" y="3594062"/>
            <a:chExt cx="922694" cy="922694"/>
          </a:xfrm>
        </p:grpSpPr>
        <p:sp>
          <p:nvSpPr>
            <p:cNvPr id="234" name="Diamond 180">
              <a:extLst>
                <a:ext uri="{FF2B5EF4-FFF2-40B4-BE49-F238E27FC236}">
                  <a16:creationId xmlns:a16="http://schemas.microsoft.com/office/drawing/2014/main" id="{7C102E41-8889-4F55-A59A-693F28DE7706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FEAD30C-D4D9-4A4B-B8B0-E4D50F2AC41A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4EFBB73-3F1B-4BE9-8E7D-751093EC40F5}"/>
              </a:ext>
            </a:extLst>
          </p:cNvPr>
          <p:cNvGrpSpPr/>
          <p:nvPr/>
        </p:nvGrpSpPr>
        <p:grpSpPr>
          <a:xfrm>
            <a:off x="8392302" y="1951008"/>
            <a:ext cx="716550" cy="716550"/>
            <a:chOff x="2649705" y="3594062"/>
            <a:chExt cx="922694" cy="922694"/>
          </a:xfrm>
        </p:grpSpPr>
        <p:sp>
          <p:nvSpPr>
            <p:cNvPr id="237" name="Diamond 180">
              <a:extLst>
                <a:ext uri="{FF2B5EF4-FFF2-40B4-BE49-F238E27FC236}">
                  <a16:creationId xmlns:a16="http://schemas.microsoft.com/office/drawing/2014/main" id="{38A4C958-29E7-49B3-9E6A-AB569E379FFD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867FC5A-A44E-433D-85F7-0CFCF9B300EB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16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14BF471-F2C6-4A63-A1A8-BCDDD82D7A58}"/>
              </a:ext>
            </a:extLst>
          </p:cNvPr>
          <p:cNvGrpSpPr/>
          <p:nvPr/>
        </p:nvGrpSpPr>
        <p:grpSpPr>
          <a:xfrm>
            <a:off x="9421566" y="1951008"/>
            <a:ext cx="716550" cy="716550"/>
            <a:chOff x="2649705" y="3594062"/>
            <a:chExt cx="922694" cy="922694"/>
          </a:xfrm>
        </p:grpSpPr>
        <p:sp>
          <p:nvSpPr>
            <p:cNvPr id="240" name="Diamond 180">
              <a:extLst>
                <a:ext uri="{FF2B5EF4-FFF2-40B4-BE49-F238E27FC236}">
                  <a16:creationId xmlns:a16="http://schemas.microsoft.com/office/drawing/2014/main" id="{72C5FEB3-DD1D-4FAE-81C9-10966BB72AE6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07B6615-86BD-4CD9-8B7C-11FD51CC3E56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369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9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4" dur="1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5F0BE6A-CE87-49DF-8C9A-CFB36F04B853}"/>
              </a:ext>
            </a:extLst>
          </p:cNvPr>
          <p:cNvGrpSpPr/>
          <p:nvPr/>
        </p:nvGrpSpPr>
        <p:grpSpPr>
          <a:xfrm>
            <a:off x="417400" y="319550"/>
            <a:ext cx="529493" cy="707886"/>
            <a:chOff x="1806355" y="2762394"/>
            <a:chExt cx="745981" cy="997311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6BCBEF3D-C495-4052-AFBC-5C01C4D2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1" name="91">
              <a:extLst>
                <a:ext uri="{FF2B5EF4-FFF2-40B4-BE49-F238E27FC236}">
                  <a16:creationId xmlns:a16="http://schemas.microsoft.com/office/drawing/2014/main" id="{2849EFFD-CE5F-4071-B57C-DD0089A34401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0E6F82-144E-40C0-A34F-485210972DF4}"/>
              </a:ext>
            </a:extLst>
          </p:cNvPr>
          <p:cNvGrpSpPr/>
          <p:nvPr/>
        </p:nvGrpSpPr>
        <p:grpSpPr>
          <a:xfrm>
            <a:off x="978536" y="344256"/>
            <a:ext cx="1198607" cy="783193"/>
            <a:chOff x="930039" y="409881"/>
            <a:chExt cx="1198607" cy="78319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EB6B666-2FFF-4422-BCD1-91762B987817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HẠM DUYÊN 3 - 9Slide.vn">
              <a:extLst>
                <a:ext uri="{FF2B5EF4-FFF2-40B4-BE49-F238E27FC236}">
                  <a16:creationId xmlns:a16="http://schemas.microsoft.com/office/drawing/2014/main" id="{A1E838FA-4634-482C-AFB6-A31DD5D17B1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5" name="PHẠM DUYÊN 3 - 9Slide.vn">
              <a:extLst>
                <a:ext uri="{FF2B5EF4-FFF2-40B4-BE49-F238E27FC236}">
                  <a16:creationId xmlns:a16="http://schemas.microsoft.com/office/drawing/2014/main" id="{6BE34134-1F1F-41C0-A44E-1F8DEFE09102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2AB4ED-A9D7-445B-A382-B4477CCD9E0B}"/>
              </a:ext>
            </a:extLst>
          </p:cNvPr>
          <p:cNvGrpSpPr/>
          <p:nvPr/>
        </p:nvGrpSpPr>
        <p:grpSpPr>
          <a:xfrm>
            <a:off x="2595931" y="2057399"/>
            <a:ext cx="7201028" cy="1434009"/>
            <a:chOff x="2595931" y="2057399"/>
            <a:chExt cx="7201028" cy="1434009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7EF2A5F-DDD1-4AF4-97A4-A64347735394}"/>
                </a:ext>
              </a:extLst>
            </p:cNvPr>
            <p:cNvCxnSpPr>
              <a:cxnSpLocks/>
            </p:cNvCxnSpPr>
            <p:nvPr/>
          </p:nvCxnSpPr>
          <p:spPr>
            <a:xfrm>
              <a:off x="6451303" y="3003004"/>
              <a:ext cx="2168628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28F5384-B0B4-4467-99BD-AE1723F710C1}"/>
                </a:ext>
              </a:extLst>
            </p:cNvPr>
            <p:cNvCxnSpPr>
              <a:stCxn id="96" idx="3"/>
              <a:endCxn id="94" idx="2"/>
            </p:cNvCxnSpPr>
            <p:nvPr/>
          </p:nvCxnSpPr>
          <p:spPr>
            <a:xfrm>
              <a:off x="3572739" y="3003004"/>
              <a:ext cx="1913661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3FC03C8-CA47-445B-8903-9E702C59D63F}"/>
                </a:ext>
              </a:extLst>
            </p:cNvPr>
            <p:cNvGrpSpPr/>
            <p:nvPr/>
          </p:nvGrpSpPr>
          <p:grpSpPr>
            <a:xfrm>
              <a:off x="2595931" y="2514600"/>
              <a:ext cx="976808" cy="976808"/>
              <a:chOff x="1300531" y="2514600"/>
              <a:chExt cx="976808" cy="976808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256B5DA-73CB-47D4-BA26-2217F4A021B7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rect">
                <a:avLst/>
              </a:prstGeom>
              <a:solidFill>
                <a:srgbClr val="C3DF9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CCAD3D9-29A9-4FA0-A3C5-29139B73763B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82AAD46-090C-42E4-9340-131374DCA976}"/>
                </a:ext>
              </a:extLst>
            </p:cNvPr>
            <p:cNvGrpSpPr/>
            <p:nvPr/>
          </p:nvGrpSpPr>
          <p:grpSpPr>
            <a:xfrm>
              <a:off x="5486400" y="2514600"/>
              <a:ext cx="976808" cy="976808"/>
              <a:chOff x="1300531" y="2514600"/>
              <a:chExt cx="976808" cy="976808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325AE17-D0C3-4576-9AE6-11514928DDBE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3DC6511-AE22-44F6-8971-D7E740FAC536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9AF9AAE-96D6-412C-8BA2-1626474EBB9E}"/>
                </a:ext>
              </a:extLst>
            </p:cNvPr>
            <p:cNvGrpSpPr/>
            <p:nvPr/>
          </p:nvGrpSpPr>
          <p:grpSpPr>
            <a:xfrm>
              <a:off x="8382001" y="2057399"/>
              <a:ext cx="1414958" cy="1414958"/>
              <a:chOff x="1383068" y="2350212"/>
              <a:chExt cx="976808" cy="976808"/>
            </a:xfrm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19021A47-8402-4136-8FEA-AB6DA5F429A1}"/>
                  </a:ext>
                </a:extLst>
              </p:cNvPr>
              <p:cNvSpPr/>
              <p:nvPr/>
            </p:nvSpPr>
            <p:spPr>
              <a:xfrm>
                <a:off x="1383068" y="2350212"/>
                <a:ext cx="976808" cy="976808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DB6E91-263F-47B2-A3A6-4DB6F31841FA}"/>
                  </a:ext>
                </a:extLst>
              </p:cNvPr>
              <p:cNvSpPr txBox="1"/>
              <p:nvPr/>
            </p:nvSpPr>
            <p:spPr>
              <a:xfrm>
                <a:off x="1394972" y="2755523"/>
                <a:ext cx="952996" cy="4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7149B29-8DD3-4D13-8B57-36EC33B63560}"/>
                    </a:ext>
                  </a:extLst>
                </p:cNvPr>
                <p:cNvSpPr txBox="1"/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0" lang="vi-V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/>
                    <a:t> 6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7149B29-8DD3-4D13-8B57-36EC33B63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15094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AEB03B-94C6-498F-B57D-F296256A7E5E}"/>
                </a:ext>
              </a:extLst>
            </p:cNvPr>
            <p:cNvSpPr txBox="1"/>
            <p:nvPr/>
          </p:nvSpPr>
          <p:spPr>
            <a:xfrm>
              <a:off x="6781800" y="2362807"/>
              <a:ext cx="1399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+ 9</a:t>
              </a:r>
              <a:endParaRPr lang="en-US" sz="36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D99CFD4-43CC-4DFD-9372-D9547DDE4036}"/>
              </a:ext>
            </a:extLst>
          </p:cNvPr>
          <p:cNvGrpSpPr/>
          <p:nvPr/>
        </p:nvGrpSpPr>
        <p:grpSpPr>
          <a:xfrm>
            <a:off x="5480448" y="2514600"/>
            <a:ext cx="976808" cy="976808"/>
            <a:chOff x="5607596" y="1203373"/>
            <a:chExt cx="976808" cy="97680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29B6630-2C82-420B-A98C-C27B00B9AFDD}"/>
                </a:ext>
              </a:extLst>
            </p:cNvPr>
            <p:cNvSpPr/>
            <p:nvPr/>
          </p:nvSpPr>
          <p:spPr>
            <a:xfrm>
              <a:off x="5607596" y="1203373"/>
              <a:ext cx="976808" cy="97680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5E099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FD2756A-4E53-401F-B9E9-4454567F5B99}"/>
                </a:ext>
              </a:extLst>
            </p:cNvPr>
            <p:cNvSpPr txBox="1"/>
            <p:nvPr/>
          </p:nvSpPr>
          <p:spPr>
            <a:xfrm>
              <a:off x="5619503" y="1371679"/>
              <a:ext cx="952996" cy="640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12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3C0B599-3A74-4F23-9B09-8BDC703B8F4B}"/>
              </a:ext>
            </a:extLst>
          </p:cNvPr>
          <p:cNvGrpSpPr/>
          <p:nvPr/>
        </p:nvGrpSpPr>
        <p:grpSpPr>
          <a:xfrm>
            <a:off x="8399245" y="2095500"/>
            <a:ext cx="1414958" cy="1414958"/>
            <a:chOff x="8383638" y="984298"/>
            <a:chExt cx="1414958" cy="1414958"/>
          </a:xfrm>
        </p:grpSpPr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357259AB-B0EE-4D1E-A2C1-CB1A25B0E678}"/>
                </a:ext>
              </a:extLst>
            </p:cNvPr>
            <p:cNvSpPr/>
            <p:nvPr/>
          </p:nvSpPr>
          <p:spPr>
            <a:xfrm>
              <a:off x="8383638" y="984298"/>
              <a:ext cx="1414958" cy="1414958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261B5A9-717F-46FC-B0BF-013C07F4A203}"/>
                </a:ext>
              </a:extLst>
            </p:cNvPr>
            <p:cNvSpPr txBox="1"/>
            <p:nvPr/>
          </p:nvSpPr>
          <p:spPr>
            <a:xfrm>
              <a:off x="8400884" y="1571412"/>
              <a:ext cx="1380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5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1038</TotalTime>
  <Words>430</Words>
  <Application>Microsoft Office PowerPoint</Application>
  <PresentationFormat>Widescreen</PresentationFormat>
  <Paragraphs>195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#9Slide03 Sofia Pro Soft</vt:lpstr>
      <vt:lpstr>#9Slide07 Crocante</vt:lpstr>
      <vt:lpstr>Calibri</vt:lpstr>
      <vt:lpstr>Cambria Math</vt:lpstr>
      <vt:lpstr>#9Slide07 Cadena</vt:lpstr>
      <vt:lpstr>#9Slide02 Noi dung dai</vt:lpstr>
      <vt:lpstr>#9Slide03 HelveBold</vt:lpstr>
      <vt:lpstr>#9Slide03 Sofia Pro 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780</cp:revision>
  <dcterms:created xsi:type="dcterms:W3CDTF">2022-02-22T13:22:10Z</dcterms:created>
  <dcterms:modified xsi:type="dcterms:W3CDTF">2022-09-18T11:05:02Z</dcterms:modified>
  <cp:category>9Slide.vn</cp:category>
</cp:coreProperties>
</file>