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21"/>
  </p:handoutMasterIdLst>
  <p:sldIdLst>
    <p:sldId id="256" r:id="rId2"/>
    <p:sldId id="262" r:id="rId3"/>
    <p:sldId id="261" r:id="rId4"/>
    <p:sldId id="263" r:id="rId5"/>
    <p:sldId id="290" r:id="rId6"/>
    <p:sldId id="297" r:id="rId7"/>
    <p:sldId id="291" r:id="rId8"/>
    <p:sldId id="292" r:id="rId9"/>
    <p:sldId id="298" r:id="rId10"/>
    <p:sldId id="288" r:id="rId11"/>
    <p:sldId id="285" r:id="rId12"/>
    <p:sldId id="286" r:id="rId13"/>
    <p:sldId id="294" r:id="rId14"/>
    <p:sldId id="279" r:id="rId15"/>
    <p:sldId id="293" r:id="rId16"/>
    <p:sldId id="295" r:id="rId17"/>
    <p:sldId id="274" r:id="rId18"/>
    <p:sldId id="296" r:id="rId19"/>
    <p:sldId id="258" r:id="rId20"/>
  </p:sldIdLst>
  <p:sldSz cx="12192000" cy="6858000"/>
  <p:notesSz cx="6858000" cy="9144000"/>
  <p:embeddedFontLst>
    <p:embeddedFont>
      <p:font typeface="#9Slide01 Noi dung ngan" panose="020B0604020202020204" charset="0"/>
      <p:regular r:id="rId22"/>
    </p:embeddedFont>
    <p:embeddedFont>
      <p:font typeface="#9Slide03 HelveBold" panose="02040603050506020204" pitchFamily="18" charset="0"/>
      <p:bold r:id="rId23"/>
    </p:embeddedFont>
    <p:embeddedFont>
      <p:font typeface="#9Slide03 Sofia Pro Soft" panose="020B0000000000000000" pitchFamily="34" charset="0"/>
      <p:regular r:id="rId24"/>
    </p:embeddedFont>
    <p:embeddedFont>
      <p:font typeface="#9Slide03 Sofia Pro Soft Bold" panose="020B0000000000000000" pitchFamily="34" charset="0"/>
      <p:bold r:id="rId25"/>
    </p:embeddedFont>
    <p:embeddedFont>
      <p:font typeface="#9Slide07 Crocante" panose="02000000000000000000" pitchFamily="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EA1"/>
    <a:srgbClr val="E47CBA"/>
    <a:srgbClr val="FFFFFF"/>
    <a:srgbClr val="262626"/>
    <a:srgbClr val="084E93"/>
    <a:srgbClr val="FEEBDF"/>
    <a:srgbClr val="E03727"/>
    <a:srgbClr val="51B640"/>
    <a:srgbClr val="FFBD45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94660"/>
  </p:normalViewPr>
  <p:slideViewPr>
    <p:cSldViewPr>
      <p:cViewPr varScale="1">
        <p:scale>
          <a:sx n="63" d="100"/>
          <a:sy n="63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0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59334-4130-444D-A75C-BE2AD51DC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259F5-6CBF-460B-B644-0D82707FE4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4354-048E-48A1-8EDE-C777041A3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5841E-8185-4BB8-8C75-AE3380A6F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HẠM DUYÊN 1 - 9Slide.vn" descr="816050背景">
            <a:extLst>
              <a:ext uri="{FF2B5EF4-FFF2-40B4-BE49-F238E27FC236}">
                <a16:creationId xmlns:a16="http://schemas.microsoft.com/office/drawing/2014/main" id="{9D58C11E-3389-4966-9048-DCB1634642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52" name="PHẠM DUYÊN 2 - 9Slide.vn">
            <a:extLst>
              <a:ext uri="{FF2B5EF4-FFF2-40B4-BE49-F238E27FC236}">
                <a16:creationId xmlns:a16="http://schemas.microsoft.com/office/drawing/2014/main" id="{0DDC1448-3948-4278-8285-C61E719CC4C0}"/>
              </a:ext>
            </a:extLst>
          </p:cNvPr>
          <p:cNvSpPr/>
          <p:nvPr userDrawn="1"/>
        </p:nvSpPr>
        <p:spPr>
          <a:xfrm>
            <a:off x="2891155" y="1454727"/>
            <a:ext cx="6754336" cy="1767898"/>
          </a:xfrm>
          <a:prstGeom prst="roundRect">
            <a:avLst>
              <a:gd name="adj" fmla="val 16336"/>
            </a:avLst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3" name="PHẠM DUYÊN 3 - 9Slide.vn" descr="816050中间">
            <a:extLst>
              <a:ext uri="{FF2B5EF4-FFF2-40B4-BE49-F238E27FC236}">
                <a16:creationId xmlns:a16="http://schemas.microsoft.com/office/drawing/2014/main" id="{D1F62B93-974A-4C15-A408-0B1A17688E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55" name="PHẠM DUYÊN 4 - 9Slide.vn" descr="816050右中">
            <a:extLst>
              <a:ext uri="{FF2B5EF4-FFF2-40B4-BE49-F238E27FC236}">
                <a16:creationId xmlns:a16="http://schemas.microsoft.com/office/drawing/2014/main" id="{E5D49FBC-2374-4C96-90B6-2B858E9024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23440"/>
            <a:ext cx="2401570" cy="4367530"/>
          </a:xfrm>
          <a:prstGeom prst="rect">
            <a:avLst/>
          </a:prstGeom>
        </p:spPr>
      </p:pic>
      <p:pic>
        <p:nvPicPr>
          <p:cNvPr id="56" name="PHẠM DUYÊN 5 - 9Slide.vn" descr="816050左下">
            <a:extLst>
              <a:ext uri="{FF2B5EF4-FFF2-40B4-BE49-F238E27FC236}">
                <a16:creationId xmlns:a16="http://schemas.microsoft.com/office/drawing/2014/main" id="{2F4D0583-9DA9-4C8A-863B-794287A689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2218055"/>
            <a:ext cx="2317115" cy="4639945"/>
          </a:xfrm>
          <a:prstGeom prst="rect">
            <a:avLst/>
          </a:prstGeom>
        </p:spPr>
      </p:pic>
      <p:pic>
        <p:nvPicPr>
          <p:cNvPr id="57" name="PHẠM DUYÊN 6 - 9Slide.vn" descr="816050左下1">
            <a:extLst>
              <a:ext uri="{FF2B5EF4-FFF2-40B4-BE49-F238E27FC236}">
                <a16:creationId xmlns:a16="http://schemas.microsoft.com/office/drawing/2014/main" id="{207171C6-33B5-4BAD-BDDF-4990F6334A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3255645"/>
            <a:ext cx="3195955" cy="3602355"/>
          </a:xfrm>
          <a:prstGeom prst="rect">
            <a:avLst/>
          </a:prstGeom>
        </p:spPr>
      </p:pic>
      <p:pic>
        <p:nvPicPr>
          <p:cNvPr id="58" name="PHẠM DUYÊN 7 - 9Slide.vn" descr="816050下部光斑">
            <a:extLst>
              <a:ext uri="{FF2B5EF4-FFF2-40B4-BE49-F238E27FC236}">
                <a16:creationId xmlns:a16="http://schemas.microsoft.com/office/drawing/2014/main" id="{58B4F05E-7C1B-4302-9791-E31996B4547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8930" y="4826000"/>
            <a:ext cx="6405245" cy="1734185"/>
          </a:xfrm>
          <a:prstGeom prst="rect">
            <a:avLst/>
          </a:prstGeom>
        </p:spPr>
      </p:pic>
      <p:pic>
        <p:nvPicPr>
          <p:cNvPr id="59" name="PHẠM DUYÊN 8 - 9Slide.vn" descr="816050右下海星">
            <a:extLst>
              <a:ext uri="{FF2B5EF4-FFF2-40B4-BE49-F238E27FC236}">
                <a16:creationId xmlns:a16="http://schemas.microsoft.com/office/drawing/2014/main" id="{B2B395A1-95FC-4133-B2FC-3F2AFE0505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2195" y="5437505"/>
            <a:ext cx="1783080" cy="2193925"/>
          </a:xfrm>
          <a:prstGeom prst="rect">
            <a:avLst/>
          </a:prstGeom>
        </p:spPr>
      </p:pic>
      <p:pic>
        <p:nvPicPr>
          <p:cNvPr id="60" name="PHẠM DUYÊN 9 - 9Slide.vn" descr="816050左侧光斑">
            <a:extLst>
              <a:ext uri="{FF2B5EF4-FFF2-40B4-BE49-F238E27FC236}">
                <a16:creationId xmlns:a16="http://schemas.microsoft.com/office/drawing/2014/main" id="{B0C399DC-B6B7-4709-8F8A-88807A577A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" y="1869440"/>
            <a:ext cx="1604645" cy="2191385"/>
          </a:xfrm>
          <a:prstGeom prst="rect">
            <a:avLst/>
          </a:prstGeom>
        </p:spPr>
      </p:pic>
      <p:pic>
        <p:nvPicPr>
          <p:cNvPr id="61" name="PHẠM DUYÊN 10 - 9Slide.vn" descr="816050左侧光斑">
            <a:extLst>
              <a:ext uri="{FF2B5EF4-FFF2-40B4-BE49-F238E27FC236}">
                <a16:creationId xmlns:a16="http://schemas.microsoft.com/office/drawing/2014/main" id="{ADCFB0BB-F1B2-4880-8E1E-C4536C7FD4E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360000">
            <a:off x="1049655" y="4575810"/>
            <a:ext cx="1017270" cy="1389380"/>
          </a:xfrm>
          <a:prstGeom prst="rect">
            <a:avLst/>
          </a:prstGeom>
        </p:spPr>
      </p:pic>
      <p:pic>
        <p:nvPicPr>
          <p:cNvPr id="62" name="PHẠM DUYÊN 11 - 9Slide.vn" descr="816050下部光斑">
            <a:extLst>
              <a:ext uri="{FF2B5EF4-FFF2-40B4-BE49-F238E27FC236}">
                <a16:creationId xmlns:a16="http://schemas.microsoft.com/office/drawing/2014/main" id="{82B26E6D-1E83-4601-A89B-AE1AF0032D3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pic>
        <p:nvPicPr>
          <p:cNvPr id="63" name="PHẠM DUYÊN 12 - 9Slide.vn" descr="816050气泡">
            <a:extLst>
              <a:ext uri="{FF2B5EF4-FFF2-40B4-BE49-F238E27FC236}">
                <a16:creationId xmlns:a16="http://schemas.microsoft.com/office/drawing/2014/main" id="{FFE2FDE8-DEC7-47B4-A0A2-3D2293BECFA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-521970"/>
            <a:ext cx="4320540" cy="4433570"/>
          </a:xfrm>
          <a:prstGeom prst="rect">
            <a:avLst/>
          </a:prstGeom>
        </p:spPr>
      </p:pic>
      <p:pic>
        <p:nvPicPr>
          <p:cNvPr id="64" name="PHẠM DUYÊN 13 - 9Slide.vn" descr="816050气泡2">
            <a:extLst>
              <a:ext uri="{FF2B5EF4-FFF2-40B4-BE49-F238E27FC236}">
                <a16:creationId xmlns:a16="http://schemas.microsoft.com/office/drawing/2014/main" id="{B0997E8A-99B1-4B83-BEC0-25E0C67D2A1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015" y="-102235"/>
            <a:ext cx="5045075" cy="3325495"/>
          </a:xfrm>
          <a:prstGeom prst="rect">
            <a:avLst/>
          </a:prstGeom>
        </p:spPr>
      </p:pic>
      <p:pic>
        <p:nvPicPr>
          <p:cNvPr id="65" name="PHẠM DUYÊN 14 - 9Slide.vn" descr="816050气泡">
            <a:extLst>
              <a:ext uri="{FF2B5EF4-FFF2-40B4-BE49-F238E27FC236}">
                <a16:creationId xmlns:a16="http://schemas.microsoft.com/office/drawing/2014/main" id="{50B9E18F-DDD1-468A-8C8F-BDE42366B2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00000">
            <a:off x="8803468" y="461240"/>
            <a:ext cx="3554730" cy="3691890"/>
          </a:xfrm>
          <a:prstGeom prst="rect">
            <a:avLst/>
          </a:prstGeom>
        </p:spPr>
      </p:pic>
      <p:pic>
        <p:nvPicPr>
          <p:cNvPr id="66" name="PHẠM DUYÊN 15 - 9Slide.vn" descr="816050中间">
            <a:extLst>
              <a:ext uri="{FF2B5EF4-FFF2-40B4-BE49-F238E27FC236}">
                <a16:creationId xmlns:a16="http://schemas.microsoft.com/office/drawing/2014/main" id="{2B6FA83C-E6FC-494D-B1F2-54DA2A8D8E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9940" y="5191760"/>
            <a:ext cx="1238885" cy="1002665"/>
          </a:xfrm>
          <a:prstGeom prst="rect">
            <a:avLst/>
          </a:prstGeom>
        </p:spPr>
      </p:pic>
      <p:sp>
        <p:nvSpPr>
          <p:cNvPr id="67" name="PHẠM DUYÊN 16 - 9Slide.vn">
            <a:extLst>
              <a:ext uri="{FF2B5EF4-FFF2-40B4-BE49-F238E27FC236}">
                <a16:creationId xmlns:a16="http://schemas.microsoft.com/office/drawing/2014/main" id="{0407690B-41E0-4F86-861E-37E77235CB13}"/>
              </a:ext>
            </a:extLst>
          </p:cNvPr>
          <p:cNvSpPr txBox="1"/>
          <p:nvPr userDrawn="1"/>
        </p:nvSpPr>
        <p:spPr>
          <a:xfrm>
            <a:off x="3272346" y="1554540"/>
            <a:ext cx="6252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spc="600">
                <a:ln w="28575">
                  <a:solidFill>
                    <a:schemeClr val="bg1"/>
                  </a:solidFill>
                </a:ln>
                <a:solidFill>
                  <a:srgbClr val="0C4E6C"/>
                </a:solidFill>
                <a:latin typeface="#9Slide07 Crocante" panose="02000000000000000000" pitchFamily="2" charset="0"/>
                <a:cs typeface="+mn-ea"/>
                <a:sym typeface="+mn-lt"/>
              </a:rPr>
              <a:t>TOÁN</a:t>
            </a:r>
            <a:r>
              <a:rPr lang="en-US" altLang="zh-CN" sz="9600" b="1" spc="600" baseline="0">
                <a:ln w="28575">
                  <a:solidFill>
                    <a:schemeClr val="bg1"/>
                  </a:solidFill>
                </a:ln>
                <a:solidFill>
                  <a:srgbClr val="0C4E6C"/>
                </a:solidFill>
                <a:latin typeface="#9Slide07 Crocante" panose="02000000000000000000" pitchFamily="2" charset="0"/>
                <a:cs typeface="+mn-ea"/>
                <a:sym typeface="+mn-lt"/>
              </a:rPr>
              <a:t> 3</a:t>
            </a:r>
            <a:endParaRPr lang="en-US" altLang="zh-CN" sz="9600" b="1" spc="600" dirty="0">
              <a:ln w="28575">
                <a:solidFill>
                  <a:schemeClr val="bg1"/>
                </a:solidFill>
              </a:ln>
              <a:solidFill>
                <a:srgbClr val="0C4E6C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pic>
        <p:nvPicPr>
          <p:cNvPr id="68" name="PHẠM DUYÊN 17 - 9Slide.vn" descr="816050右下海星">
            <a:extLst>
              <a:ext uri="{FF2B5EF4-FFF2-40B4-BE49-F238E27FC236}">
                <a16:creationId xmlns:a16="http://schemas.microsoft.com/office/drawing/2014/main" id="{5CCBD431-DE4B-4CFD-B2C6-29803CDA352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00000">
            <a:off x="7235249" y="2607517"/>
            <a:ext cx="762000" cy="9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6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_5">
            <a:extLst>
              <a:ext uri="{FF2B5EF4-FFF2-40B4-BE49-F238E27FC236}">
                <a16:creationId xmlns:a16="http://schemas.microsoft.com/office/drawing/2014/main" id="{B0C828B8-54A5-4B93-B6A2-CB428A75DF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21215874">
            <a:off x="581201" y="2410653"/>
            <a:ext cx="2017058" cy="2144481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24">
            <a:extLst>
              <a:ext uri="{FF2B5EF4-FFF2-40B4-BE49-F238E27FC236}">
                <a16:creationId xmlns:a16="http://schemas.microsoft.com/office/drawing/2014/main" id="{F5FC3C1C-AD4B-4B3D-9432-552DB68CAE39}"/>
              </a:ext>
            </a:extLst>
          </p:cNvPr>
          <p:cNvGrpSpPr/>
          <p:nvPr userDrawn="1"/>
        </p:nvGrpSpPr>
        <p:grpSpPr>
          <a:xfrm>
            <a:off x="611717" y="2414162"/>
            <a:ext cx="2017058" cy="2144481"/>
            <a:chOff x="2157821" y="2267313"/>
            <a:chExt cx="1090749" cy="1201783"/>
          </a:xfrm>
        </p:grpSpPr>
        <p:sp>
          <p:nvSpPr>
            <p:cNvPr id="9" name="MH_Other_6">
              <a:extLst>
                <a:ext uri="{FF2B5EF4-FFF2-40B4-BE49-F238E27FC236}">
                  <a16:creationId xmlns:a16="http://schemas.microsoft.com/office/drawing/2014/main" id="{FAD97E58-BA2F-4DAA-9E7B-ADC5FE6EF1A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157821" y="2267313"/>
              <a:ext cx="1090749" cy="120178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MH_Picture_1">
              <a:extLst>
                <a:ext uri="{FF2B5EF4-FFF2-40B4-BE49-F238E27FC236}">
                  <a16:creationId xmlns:a16="http://schemas.microsoft.com/office/drawing/2014/main" id="{CE8C2274-66A7-4AAB-8391-90E3B860B59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03184" y="2312963"/>
              <a:ext cx="1000023" cy="111048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271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HẠM DUYÊN 1 - 9Slide.vn" descr="816050背景">
            <a:extLst>
              <a:ext uri="{FF2B5EF4-FFF2-40B4-BE49-F238E27FC236}">
                <a16:creationId xmlns:a16="http://schemas.microsoft.com/office/drawing/2014/main" id="{D57DE361-28D7-460F-A057-085CE84A77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28" name="PHẠM DUYÊN 2 - 9Slide.vn">
            <a:extLst>
              <a:ext uri="{FF2B5EF4-FFF2-40B4-BE49-F238E27FC236}">
                <a16:creationId xmlns:a16="http://schemas.microsoft.com/office/drawing/2014/main" id="{73666DA3-A718-4913-B665-0015B5D52185}"/>
              </a:ext>
            </a:extLst>
          </p:cNvPr>
          <p:cNvSpPr/>
          <p:nvPr userDrawn="1"/>
        </p:nvSpPr>
        <p:spPr>
          <a:xfrm>
            <a:off x="866140" y="686412"/>
            <a:ext cx="10487660" cy="548517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PHẠM DUYÊN 3 - 9Slide.vn" descr="816050右中">
            <a:extLst>
              <a:ext uri="{FF2B5EF4-FFF2-40B4-BE49-F238E27FC236}">
                <a16:creationId xmlns:a16="http://schemas.microsoft.com/office/drawing/2014/main" id="{EC9748F1-AF31-4EA1-96C3-0BB03F505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31" name="PHẠM DUYÊN 4 - 9Slide.vn" descr="816050左下">
            <a:extLst>
              <a:ext uri="{FF2B5EF4-FFF2-40B4-BE49-F238E27FC236}">
                <a16:creationId xmlns:a16="http://schemas.microsoft.com/office/drawing/2014/main" id="{2CADA03D-7860-44C0-AFB3-205574E77A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1 - 9Slide.vn" descr="816050背景">
            <a:extLst>
              <a:ext uri="{FF2B5EF4-FFF2-40B4-BE49-F238E27FC236}">
                <a16:creationId xmlns:a16="http://schemas.microsoft.com/office/drawing/2014/main" id="{FEB97675-6BF2-4D10-AE6D-83D34A1843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pic>
        <p:nvPicPr>
          <p:cNvPr id="13" name="PHẠM DUYÊN 2 - 9Slide.vn" descr="816050中间">
            <a:extLst>
              <a:ext uri="{FF2B5EF4-FFF2-40B4-BE49-F238E27FC236}">
                <a16:creationId xmlns:a16="http://schemas.microsoft.com/office/drawing/2014/main" id="{1046DACE-82B3-4F96-B0DB-54DEB924E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14" name="PHẠM DUYÊN 3 - 9Slide.vn" descr="816050下部光斑">
            <a:extLst>
              <a:ext uri="{FF2B5EF4-FFF2-40B4-BE49-F238E27FC236}">
                <a16:creationId xmlns:a16="http://schemas.microsoft.com/office/drawing/2014/main" id="{2E2508C0-5102-4748-9F38-BD9C79210C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pic>
        <p:nvPicPr>
          <p:cNvPr id="25" name="11" descr="816050气泡">
            <a:extLst>
              <a:ext uri="{FF2B5EF4-FFF2-40B4-BE49-F238E27FC236}">
                <a16:creationId xmlns:a16="http://schemas.microsoft.com/office/drawing/2014/main" id="{D426316F-AE04-4D19-B7AF-1FC2DB108B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055" y="31750"/>
            <a:ext cx="4320540" cy="4433570"/>
          </a:xfrm>
          <a:prstGeom prst="rect">
            <a:avLst/>
          </a:prstGeom>
        </p:spPr>
      </p:pic>
      <p:pic>
        <p:nvPicPr>
          <p:cNvPr id="26" name="13" descr="816050气泡">
            <a:extLst>
              <a:ext uri="{FF2B5EF4-FFF2-40B4-BE49-F238E27FC236}">
                <a16:creationId xmlns:a16="http://schemas.microsoft.com/office/drawing/2014/main" id="{DECB7D7B-5E9F-47AF-8A33-44BDB9D47F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912111">
            <a:off x="8175965" y="240594"/>
            <a:ext cx="3554730" cy="3691890"/>
          </a:xfrm>
          <a:prstGeom prst="rect">
            <a:avLst/>
          </a:prstGeom>
        </p:spPr>
      </p:pic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5C91E4A7-3EAC-484C-92F6-D3E534B1F0FB}"/>
              </a:ext>
            </a:extLst>
          </p:cNvPr>
          <p:cNvSpPr/>
          <p:nvPr userDrawn="1"/>
        </p:nvSpPr>
        <p:spPr>
          <a:xfrm>
            <a:off x="1544955" y="1121728"/>
            <a:ext cx="9411970" cy="4614545"/>
          </a:xfrm>
          <a:prstGeom prst="roundRect">
            <a:avLst>
              <a:gd name="adj" fmla="val 12351"/>
            </a:avLst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PHẠM DUYÊN 5 - 9Slide.vn" descr="816050左下">
            <a:extLst>
              <a:ext uri="{FF2B5EF4-FFF2-40B4-BE49-F238E27FC236}">
                <a16:creationId xmlns:a16="http://schemas.microsoft.com/office/drawing/2014/main" id="{801CE555-18B6-4147-AEAF-0EB629E5AB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138170"/>
            <a:ext cx="1863725" cy="3732530"/>
          </a:xfrm>
          <a:prstGeom prst="rect">
            <a:avLst/>
          </a:prstGeom>
        </p:spPr>
      </p:pic>
      <p:pic>
        <p:nvPicPr>
          <p:cNvPr id="18" name="PHẠM DUYÊN 6 - 9Slide.vn" descr="816050左下1">
            <a:extLst>
              <a:ext uri="{FF2B5EF4-FFF2-40B4-BE49-F238E27FC236}">
                <a16:creationId xmlns:a16="http://schemas.microsoft.com/office/drawing/2014/main" id="{9005BE6A-B10C-42D3-8E3E-1A246E9B60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990" y="3973830"/>
            <a:ext cx="2569845" cy="2896870"/>
          </a:xfrm>
          <a:prstGeom prst="rect">
            <a:avLst/>
          </a:prstGeom>
        </p:spPr>
      </p:pic>
      <p:pic>
        <p:nvPicPr>
          <p:cNvPr id="19" name="PHẠM DUYÊN 7 - 9Slide.vn" descr="816050右中">
            <a:extLst>
              <a:ext uri="{FF2B5EF4-FFF2-40B4-BE49-F238E27FC236}">
                <a16:creationId xmlns:a16="http://schemas.microsoft.com/office/drawing/2014/main" id="{CE911B99-B81A-4A6D-ABBD-AACC3D3829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09470"/>
            <a:ext cx="2401570" cy="4367530"/>
          </a:xfrm>
          <a:prstGeom prst="rect">
            <a:avLst/>
          </a:prstGeom>
        </p:spPr>
      </p:pic>
      <p:pic>
        <p:nvPicPr>
          <p:cNvPr id="20" name="PHẠM DUYÊN 8 - 9Slide.vn" descr="816050右下海星">
            <a:extLst>
              <a:ext uri="{FF2B5EF4-FFF2-40B4-BE49-F238E27FC236}">
                <a16:creationId xmlns:a16="http://schemas.microsoft.com/office/drawing/2014/main" id="{946E3646-4C79-40BB-B4E0-5D47CBFC323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20000">
            <a:off x="8538210" y="5062220"/>
            <a:ext cx="2265045" cy="27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27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1 - 9Slide.vn" descr="816050背景">
            <a:extLst>
              <a:ext uri="{FF2B5EF4-FFF2-40B4-BE49-F238E27FC236}">
                <a16:creationId xmlns:a16="http://schemas.microsoft.com/office/drawing/2014/main" id="{5CE8DD9E-31DE-4C10-997A-7FC58281A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970" y="-9525"/>
            <a:ext cx="12219940" cy="6877050"/>
          </a:xfrm>
          <a:prstGeom prst="rect">
            <a:avLst/>
          </a:prstGeom>
        </p:spPr>
      </p:pic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D4B91AEA-EB6C-41E7-AD44-9F108C20B82C}"/>
              </a:ext>
            </a:extLst>
          </p:cNvPr>
          <p:cNvSpPr/>
          <p:nvPr userDrawn="1"/>
        </p:nvSpPr>
        <p:spPr>
          <a:xfrm>
            <a:off x="152400" y="157070"/>
            <a:ext cx="11887200" cy="6543861"/>
          </a:xfrm>
          <a:solidFill>
            <a:schemeClr val="bg1"/>
          </a:solidFill>
          <a:ln>
            <a:solidFill>
              <a:srgbClr val="0027A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2" name="11" descr="816050气泡">
            <a:extLst>
              <a:ext uri="{FF2B5EF4-FFF2-40B4-BE49-F238E27FC236}">
                <a16:creationId xmlns:a16="http://schemas.microsoft.com/office/drawing/2014/main" id="{AAC53103-3570-492B-98FF-5532531ACA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55" y="-31750"/>
            <a:ext cx="4320540" cy="4433570"/>
          </a:xfrm>
          <a:prstGeom prst="rect">
            <a:avLst/>
          </a:prstGeom>
        </p:spPr>
      </p:pic>
      <p:pic>
        <p:nvPicPr>
          <p:cNvPr id="13" name="13" descr="816050气泡">
            <a:extLst>
              <a:ext uri="{FF2B5EF4-FFF2-40B4-BE49-F238E27FC236}">
                <a16:creationId xmlns:a16="http://schemas.microsoft.com/office/drawing/2014/main" id="{06426904-811B-41DC-91CD-B64D649E90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9855">
            <a:off x="8874465" y="37395"/>
            <a:ext cx="3554730" cy="3691890"/>
          </a:xfrm>
          <a:prstGeom prst="rect">
            <a:avLst/>
          </a:prstGeom>
        </p:spPr>
      </p:pic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7DFA9B0F-CE1C-4D3A-A265-65027A4C29CB}"/>
              </a:ext>
            </a:extLst>
          </p:cNvPr>
          <p:cNvSpPr/>
          <p:nvPr userDrawn="1"/>
        </p:nvSpPr>
        <p:spPr>
          <a:xfrm>
            <a:off x="266700" y="319117"/>
            <a:ext cx="11658600" cy="6219766"/>
          </a:xfrm>
          <a:prstGeom prst="roundRect">
            <a:avLst>
              <a:gd name="adj" fmla="val 2532"/>
            </a:avLst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25">
            <a:extLst>
              <a:ext uri="{FF2B5EF4-FFF2-40B4-BE49-F238E27FC236}">
                <a16:creationId xmlns:a16="http://schemas.microsoft.com/office/drawing/2014/main" id="{426AF6EA-B5A6-44D4-B44A-9AB29A1BD82E}"/>
              </a:ext>
            </a:extLst>
          </p:cNvPr>
          <p:cNvGrpSpPr/>
          <p:nvPr userDrawn="1"/>
        </p:nvGrpSpPr>
        <p:grpSpPr>
          <a:xfrm>
            <a:off x="0" y="5537200"/>
            <a:ext cx="12192000" cy="1320800"/>
            <a:chOff x="-2" y="5537199"/>
            <a:chExt cx="12120882" cy="1320801"/>
          </a:xfrm>
        </p:grpSpPr>
        <p:pic>
          <p:nvPicPr>
            <p:cNvPr id="9" name="26">
              <a:extLst>
                <a:ext uri="{FF2B5EF4-FFF2-40B4-BE49-F238E27FC236}">
                  <a16:creationId xmlns:a16="http://schemas.microsoft.com/office/drawing/2014/main" id="{777BB027-31C0-4F28-A69F-C149AF65E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5537200"/>
              <a:ext cx="4925884" cy="1320799"/>
            </a:xfrm>
            <a:prstGeom prst="rect">
              <a:avLst/>
            </a:prstGeom>
          </p:spPr>
        </p:pic>
        <p:pic>
          <p:nvPicPr>
            <p:cNvPr id="14" name="27">
              <a:extLst>
                <a:ext uri="{FF2B5EF4-FFF2-40B4-BE49-F238E27FC236}">
                  <a16:creationId xmlns:a16="http://schemas.microsoft.com/office/drawing/2014/main" id="{7897E138-6D0D-4234-82B0-2751E8EAD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890322" y="5537199"/>
              <a:ext cx="4925884" cy="1320799"/>
            </a:xfrm>
            <a:prstGeom prst="rect">
              <a:avLst/>
            </a:prstGeom>
          </p:spPr>
        </p:pic>
        <p:pic>
          <p:nvPicPr>
            <p:cNvPr id="15" name="29">
              <a:extLst>
                <a:ext uri="{FF2B5EF4-FFF2-40B4-BE49-F238E27FC236}">
                  <a16:creationId xmlns:a16="http://schemas.microsoft.com/office/drawing/2014/main" id="{57E48DA4-B1D8-4D15-8EEC-233F8E826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80646" y="5537201"/>
              <a:ext cx="2340234" cy="1320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1 - 9Slide.vn" descr="816050背景">
            <a:extLst>
              <a:ext uri="{FF2B5EF4-FFF2-40B4-BE49-F238E27FC236}">
                <a16:creationId xmlns:a16="http://schemas.microsoft.com/office/drawing/2014/main" id="{5CE8DD9E-31DE-4C10-997A-7FC58281A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970" y="-9525"/>
            <a:ext cx="12219940" cy="6877050"/>
          </a:xfrm>
          <a:prstGeom prst="rect">
            <a:avLst/>
          </a:prstGeom>
        </p:spPr>
      </p:pic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D4B91AEA-EB6C-41E7-AD44-9F108C20B82C}"/>
              </a:ext>
            </a:extLst>
          </p:cNvPr>
          <p:cNvSpPr/>
          <p:nvPr userDrawn="1"/>
        </p:nvSpPr>
        <p:spPr>
          <a:xfrm>
            <a:off x="152400" y="157070"/>
            <a:ext cx="11887200" cy="6543861"/>
          </a:xfrm>
          <a:solidFill>
            <a:schemeClr val="bg1"/>
          </a:solidFill>
          <a:ln>
            <a:solidFill>
              <a:srgbClr val="0027A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2" name="11" descr="816050气泡">
            <a:extLst>
              <a:ext uri="{FF2B5EF4-FFF2-40B4-BE49-F238E27FC236}">
                <a16:creationId xmlns:a16="http://schemas.microsoft.com/office/drawing/2014/main" id="{AAC53103-3570-492B-98FF-5532531ACA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55" y="-31750"/>
            <a:ext cx="4320540" cy="4433570"/>
          </a:xfrm>
          <a:prstGeom prst="rect">
            <a:avLst/>
          </a:prstGeom>
        </p:spPr>
      </p:pic>
      <p:pic>
        <p:nvPicPr>
          <p:cNvPr id="13" name="13" descr="816050气泡">
            <a:extLst>
              <a:ext uri="{FF2B5EF4-FFF2-40B4-BE49-F238E27FC236}">
                <a16:creationId xmlns:a16="http://schemas.microsoft.com/office/drawing/2014/main" id="{06426904-811B-41DC-91CD-B64D649E90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9855">
            <a:off x="8874465" y="37395"/>
            <a:ext cx="3554730" cy="3691890"/>
          </a:xfrm>
          <a:prstGeom prst="rect">
            <a:avLst/>
          </a:prstGeom>
        </p:spPr>
      </p:pic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7DFA9B0F-CE1C-4D3A-A265-65027A4C29CB}"/>
              </a:ext>
            </a:extLst>
          </p:cNvPr>
          <p:cNvSpPr/>
          <p:nvPr userDrawn="1"/>
        </p:nvSpPr>
        <p:spPr>
          <a:xfrm>
            <a:off x="266700" y="319117"/>
            <a:ext cx="11658600" cy="6219766"/>
          </a:xfrm>
          <a:prstGeom prst="roundRect">
            <a:avLst>
              <a:gd name="adj" fmla="val 2532"/>
            </a:avLst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80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ẠM DUYÊN 1 - 9Slide.vn" descr="816050背景">
            <a:extLst>
              <a:ext uri="{FF2B5EF4-FFF2-40B4-BE49-F238E27FC236}">
                <a16:creationId xmlns:a16="http://schemas.microsoft.com/office/drawing/2014/main" id="{2DB78145-3BE4-438A-A57B-95F971B14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970" y="-9525"/>
            <a:ext cx="12219940" cy="687705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15CFE0-3058-4B93-BF7D-A3BBFE04FFEC}"/>
              </a:ext>
            </a:extLst>
          </p:cNvPr>
          <p:cNvSpPr/>
          <p:nvPr userDrawn="1"/>
        </p:nvSpPr>
        <p:spPr>
          <a:xfrm>
            <a:off x="152400" y="157070"/>
            <a:ext cx="11887200" cy="6543861"/>
          </a:xfrm>
          <a:solidFill>
            <a:schemeClr val="bg1"/>
          </a:solidFill>
          <a:ln>
            <a:solidFill>
              <a:srgbClr val="0027A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0" name="11" descr="816050气泡">
            <a:extLst>
              <a:ext uri="{FF2B5EF4-FFF2-40B4-BE49-F238E27FC236}">
                <a16:creationId xmlns:a16="http://schemas.microsoft.com/office/drawing/2014/main" id="{F258D6F0-7293-4375-B805-88FFE116B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55" y="-31750"/>
            <a:ext cx="4320540" cy="4433570"/>
          </a:xfrm>
          <a:prstGeom prst="rect">
            <a:avLst/>
          </a:prstGeom>
        </p:spPr>
      </p:pic>
      <p:pic>
        <p:nvPicPr>
          <p:cNvPr id="11" name="13" descr="816050气泡">
            <a:extLst>
              <a:ext uri="{FF2B5EF4-FFF2-40B4-BE49-F238E27FC236}">
                <a16:creationId xmlns:a16="http://schemas.microsoft.com/office/drawing/2014/main" id="{ABB2AFDE-CEC3-41E8-980F-62BC9CC13A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9855">
            <a:off x="8874465" y="37395"/>
            <a:ext cx="3554730" cy="3691890"/>
          </a:xfrm>
          <a:prstGeom prst="rect">
            <a:avLst/>
          </a:prstGeom>
        </p:spPr>
      </p:pic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978FABE0-EE63-4FC5-898B-015CAFE0C9F3}"/>
              </a:ext>
            </a:extLst>
          </p:cNvPr>
          <p:cNvSpPr/>
          <p:nvPr userDrawn="1"/>
        </p:nvSpPr>
        <p:spPr>
          <a:xfrm>
            <a:off x="266700" y="319117"/>
            <a:ext cx="11658600" cy="6219766"/>
          </a:xfrm>
          <a:prstGeom prst="roundRect">
            <a:avLst>
              <a:gd name="adj" fmla="val 2532"/>
            </a:avLst>
          </a:prstGeom>
          <a:solidFill>
            <a:srgbClr val="FFFF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PHẠM DUYÊN 3 - 9Slide.vn" descr="816050下部光斑">
            <a:extLst>
              <a:ext uri="{FF2B5EF4-FFF2-40B4-BE49-F238E27FC236}">
                <a16:creationId xmlns:a16="http://schemas.microsoft.com/office/drawing/2014/main" id="{642A3076-39EF-4D36-ADE8-E11872E7DB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9700" y="5403850"/>
            <a:ext cx="5793740" cy="1568450"/>
          </a:xfrm>
          <a:prstGeom prst="rect">
            <a:avLst/>
          </a:prstGeom>
        </p:spPr>
      </p:pic>
      <p:pic>
        <p:nvPicPr>
          <p:cNvPr id="9" name="PHẠM DUYÊN 7 - 9Slide.vn" descr="816050右中">
            <a:extLst>
              <a:ext uri="{FF2B5EF4-FFF2-40B4-BE49-F238E27FC236}">
                <a16:creationId xmlns:a16="http://schemas.microsoft.com/office/drawing/2014/main" id="{351DB457-B3F7-4F86-B6F1-7F181472EB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77600" y="4714619"/>
            <a:ext cx="1228370" cy="2233930"/>
          </a:xfrm>
          <a:prstGeom prst="rect">
            <a:avLst/>
          </a:prstGeom>
        </p:spPr>
      </p:pic>
      <p:pic>
        <p:nvPicPr>
          <p:cNvPr id="12" name="PHẠM DUYÊN 5 - 9Slide.vn" descr="816050左下">
            <a:extLst>
              <a:ext uri="{FF2B5EF4-FFF2-40B4-BE49-F238E27FC236}">
                <a16:creationId xmlns:a16="http://schemas.microsoft.com/office/drawing/2014/main" id="{73465521-8A7F-4940-8BE2-0C476793927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9449" y="4270194"/>
            <a:ext cx="1313024" cy="2629626"/>
          </a:xfrm>
          <a:prstGeom prst="rect">
            <a:avLst/>
          </a:prstGeom>
        </p:spPr>
      </p:pic>
      <p:pic>
        <p:nvPicPr>
          <p:cNvPr id="13" name="PHẠM DUYÊN 6 - 9Slide.vn" descr="816050左下1">
            <a:extLst>
              <a:ext uri="{FF2B5EF4-FFF2-40B4-BE49-F238E27FC236}">
                <a16:creationId xmlns:a16="http://schemas.microsoft.com/office/drawing/2014/main" id="{C0239E5C-F9C7-4248-AABB-0137C17F47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063" y="4848860"/>
            <a:ext cx="1810496" cy="20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34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HẠM DUYÊN 1 - 9Slide.vn" descr="816050背景">
            <a:extLst>
              <a:ext uri="{FF2B5EF4-FFF2-40B4-BE49-F238E27FC236}">
                <a16:creationId xmlns:a16="http://schemas.microsoft.com/office/drawing/2014/main" id="{0BD6486E-43B8-413C-87D7-1A1AEEABB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pic>
        <p:nvPicPr>
          <p:cNvPr id="39" name="PHẠM DUYÊN 3 - 9Slide.vn" descr="816050中间">
            <a:extLst>
              <a:ext uri="{FF2B5EF4-FFF2-40B4-BE49-F238E27FC236}">
                <a16:creationId xmlns:a16="http://schemas.microsoft.com/office/drawing/2014/main" id="{F69F25CA-600C-47E3-8068-9C456CC934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40" name="PHẠM DUYÊN 4 - 9Slide.vn" descr="816050右中">
            <a:extLst>
              <a:ext uri="{FF2B5EF4-FFF2-40B4-BE49-F238E27FC236}">
                <a16:creationId xmlns:a16="http://schemas.microsoft.com/office/drawing/2014/main" id="{F40C3CF6-4515-477E-AC74-4893CC0F09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23440"/>
            <a:ext cx="2401570" cy="4367530"/>
          </a:xfrm>
          <a:prstGeom prst="rect">
            <a:avLst/>
          </a:prstGeom>
        </p:spPr>
      </p:pic>
      <p:pic>
        <p:nvPicPr>
          <p:cNvPr id="41" name="PHẠM DUYÊN 5 - 9Slide.vn" descr="816050左下">
            <a:extLst>
              <a:ext uri="{FF2B5EF4-FFF2-40B4-BE49-F238E27FC236}">
                <a16:creationId xmlns:a16="http://schemas.microsoft.com/office/drawing/2014/main" id="{BDDDD63F-88BB-4F59-85D6-99583996C4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2218055"/>
            <a:ext cx="2317115" cy="4639945"/>
          </a:xfrm>
          <a:prstGeom prst="rect">
            <a:avLst/>
          </a:prstGeom>
        </p:spPr>
      </p:pic>
      <p:pic>
        <p:nvPicPr>
          <p:cNvPr id="42" name="PHẠM DUYÊN 6 - 9Slide.vn" descr="816050左下1">
            <a:extLst>
              <a:ext uri="{FF2B5EF4-FFF2-40B4-BE49-F238E27FC236}">
                <a16:creationId xmlns:a16="http://schemas.microsoft.com/office/drawing/2014/main" id="{77F27973-13DC-4F19-896F-F0C110DE3D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3255645"/>
            <a:ext cx="3195955" cy="3602355"/>
          </a:xfrm>
          <a:prstGeom prst="rect">
            <a:avLst/>
          </a:prstGeom>
        </p:spPr>
      </p:pic>
      <p:pic>
        <p:nvPicPr>
          <p:cNvPr id="43" name="PHẠM DUYÊN 7 - 9Slide.vn" descr="816050下部光斑">
            <a:extLst>
              <a:ext uri="{FF2B5EF4-FFF2-40B4-BE49-F238E27FC236}">
                <a16:creationId xmlns:a16="http://schemas.microsoft.com/office/drawing/2014/main" id="{41830832-AA3B-47AD-AF65-8C85D5E7FB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8930" y="4826000"/>
            <a:ext cx="6405245" cy="1734185"/>
          </a:xfrm>
          <a:prstGeom prst="rect">
            <a:avLst/>
          </a:prstGeom>
        </p:spPr>
      </p:pic>
      <p:pic>
        <p:nvPicPr>
          <p:cNvPr id="44" name="PHẠM DUYÊN 8 - 9Slide.vn" descr="816050右下海星">
            <a:extLst>
              <a:ext uri="{FF2B5EF4-FFF2-40B4-BE49-F238E27FC236}">
                <a16:creationId xmlns:a16="http://schemas.microsoft.com/office/drawing/2014/main" id="{1403887A-1A68-407B-A850-DD9BAF8C483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2195" y="5437505"/>
            <a:ext cx="1783080" cy="2193925"/>
          </a:xfrm>
          <a:prstGeom prst="rect">
            <a:avLst/>
          </a:prstGeom>
        </p:spPr>
      </p:pic>
      <p:pic>
        <p:nvPicPr>
          <p:cNvPr id="45" name="PHẠM DUYÊN 9 - 9Slide.vn" descr="816050左侧光斑">
            <a:extLst>
              <a:ext uri="{FF2B5EF4-FFF2-40B4-BE49-F238E27FC236}">
                <a16:creationId xmlns:a16="http://schemas.microsoft.com/office/drawing/2014/main" id="{91563369-5890-459E-ADE0-B58C5034995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" y="1869440"/>
            <a:ext cx="1604645" cy="2191385"/>
          </a:xfrm>
          <a:prstGeom prst="rect">
            <a:avLst/>
          </a:prstGeom>
        </p:spPr>
      </p:pic>
      <p:pic>
        <p:nvPicPr>
          <p:cNvPr id="46" name="PHẠM DUYÊN 10 - 9Slide.vn" descr="816050左侧光斑">
            <a:extLst>
              <a:ext uri="{FF2B5EF4-FFF2-40B4-BE49-F238E27FC236}">
                <a16:creationId xmlns:a16="http://schemas.microsoft.com/office/drawing/2014/main" id="{CB1801AD-2FDA-4273-AF08-85C6413C4C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360000">
            <a:off x="1049655" y="4575810"/>
            <a:ext cx="1017270" cy="1389380"/>
          </a:xfrm>
          <a:prstGeom prst="rect">
            <a:avLst/>
          </a:prstGeom>
        </p:spPr>
      </p:pic>
      <p:pic>
        <p:nvPicPr>
          <p:cNvPr id="47" name="PHẠM DUYÊN 11 - 9Slide.vn" descr="816050下部光斑">
            <a:extLst>
              <a:ext uri="{FF2B5EF4-FFF2-40B4-BE49-F238E27FC236}">
                <a16:creationId xmlns:a16="http://schemas.microsoft.com/office/drawing/2014/main" id="{F5812AD9-CE9E-419C-B08F-A4B7EC79F4A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pic>
        <p:nvPicPr>
          <p:cNvPr id="48" name="PHẠM DUYÊN 12 - 9Slide.vn" descr="816050气泡">
            <a:extLst>
              <a:ext uri="{FF2B5EF4-FFF2-40B4-BE49-F238E27FC236}">
                <a16:creationId xmlns:a16="http://schemas.microsoft.com/office/drawing/2014/main" id="{3AC9EC1F-0B78-47D5-A826-97BAA91E8A3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-521970"/>
            <a:ext cx="4320540" cy="4433570"/>
          </a:xfrm>
          <a:prstGeom prst="rect">
            <a:avLst/>
          </a:prstGeom>
        </p:spPr>
      </p:pic>
      <p:pic>
        <p:nvPicPr>
          <p:cNvPr id="49" name="PHẠM DUYÊN 13 - 9Slide.vn" descr="816050气泡2">
            <a:extLst>
              <a:ext uri="{FF2B5EF4-FFF2-40B4-BE49-F238E27FC236}">
                <a16:creationId xmlns:a16="http://schemas.microsoft.com/office/drawing/2014/main" id="{72E0490F-34C8-46D6-AA7C-11FB5F5863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015" y="-102235"/>
            <a:ext cx="5045075" cy="3325495"/>
          </a:xfrm>
          <a:prstGeom prst="rect">
            <a:avLst/>
          </a:prstGeom>
        </p:spPr>
      </p:pic>
      <p:pic>
        <p:nvPicPr>
          <p:cNvPr id="50" name="PHẠM DUYÊN 14 - 9Slide.vn" descr="816050气泡">
            <a:extLst>
              <a:ext uri="{FF2B5EF4-FFF2-40B4-BE49-F238E27FC236}">
                <a16:creationId xmlns:a16="http://schemas.microsoft.com/office/drawing/2014/main" id="{DD304E85-443D-4C85-9ACA-29761AC3947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00000">
            <a:off x="8803468" y="461240"/>
            <a:ext cx="3554730" cy="3691890"/>
          </a:xfrm>
          <a:prstGeom prst="rect">
            <a:avLst/>
          </a:prstGeom>
        </p:spPr>
      </p:pic>
      <p:pic>
        <p:nvPicPr>
          <p:cNvPr id="74" name="PHẠM DUYÊN 15 - 9Slide.vn" descr="816050中间">
            <a:extLst>
              <a:ext uri="{FF2B5EF4-FFF2-40B4-BE49-F238E27FC236}">
                <a16:creationId xmlns:a16="http://schemas.microsoft.com/office/drawing/2014/main" id="{0AD05594-D695-4024-823B-616C27D2642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9940" y="5191760"/>
            <a:ext cx="1238885" cy="1002665"/>
          </a:xfrm>
          <a:prstGeom prst="rect">
            <a:avLst/>
          </a:prstGeom>
        </p:spPr>
      </p:pic>
      <p:sp>
        <p:nvSpPr>
          <p:cNvPr id="75" name="PHẠM DUYÊN 16 - 9Slide.vn">
            <a:extLst>
              <a:ext uri="{FF2B5EF4-FFF2-40B4-BE49-F238E27FC236}">
                <a16:creationId xmlns:a16="http://schemas.microsoft.com/office/drawing/2014/main" id="{2A4CC6AA-4F21-440F-B94B-CC1B4DBAD410}"/>
              </a:ext>
            </a:extLst>
          </p:cNvPr>
          <p:cNvSpPr txBox="1"/>
          <p:nvPr userDrawn="1"/>
        </p:nvSpPr>
        <p:spPr>
          <a:xfrm>
            <a:off x="3320368" y="1034475"/>
            <a:ext cx="6252654" cy="271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altLang="zh-CN" sz="8000" b="1" spc="600">
                <a:ln w="28575">
                  <a:solidFill>
                    <a:schemeClr val="bg1"/>
                  </a:solidFill>
                </a:ln>
                <a:solidFill>
                  <a:srgbClr val="EC6A5C"/>
                </a:solidFill>
                <a:latin typeface="#9Slide07 Crocante" panose="02000000000000000000" pitchFamily="2" charset="0"/>
                <a:cs typeface="+mn-ea"/>
                <a:sym typeface="+mn-lt"/>
              </a:rPr>
              <a:t>TIẾT</a:t>
            </a:r>
            <a:r>
              <a:rPr lang="en-US" altLang="zh-CN" sz="8000" b="1" spc="600" baseline="0">
                <a:ln w="28575">
                  <a:solidFill>
                    <a:schemeClr val="bg1"/>
                  </a:solidFill>
                </a:ln>
                <a:solidFill>
                  <a:srgbClr val="EC6A5C"/>
                </a:solidFill>
                <a:latin typeface="#9Slide07 Crocante" panose="02000000000000000000" pitchFamily="2" charset="0"/>
                <a:cs typeface="+mn-ea"/>
                <a:sym typeface="+mn-lt"/>
              </a:rPr>
              <a:t> HỌC KẾT THÚC</a:t>
            </a:r>
            <a:endParaRPr lang="en-US" altLang="zh-CN" sz="8000" b="1" spc="600" dirty="0">
              <a:ln w="28575">
                <a:solidFill>
                  <a:schemeClr val="bg1"/>
                </a:solidFill>
              </a:ln>
              <a:solidFill>
                <a:srgbClr val="EC6A5C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pic>
        <p:nvPicPr>
          <p:cNvPr id="76" name="PHẠM DUYÊN 17 - 9Slide.vn" descr="816050右下海星">
            <a:extLst>
              <a:ext uri="{FF2B5EF4-FFF2-40B4-BE49-F238E27FC236}">
                <a16:creationId xmlns:a16="http://schemas.microsoft.com/office/drawing/2014/main" id="{BBC6F8E4-2AEC-4B1D-8612-1D1F6B4BF1F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00000">
            <a:off x="4211319" y="5877078"/>
            <a:ext cx="762000" cy="9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843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9C-9BE1-4E7B-BF5E-3EAA584C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51AE-42EF-4BA4-944C-F2FF99C5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504-66A5-47B9-8020-AE87B0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744D-9889-48B5-9D51-CB545C8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B92C-DAFB-48BA-A823-1241DB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9AAAC520-2F99-40CB-BCC1-A68886C46B4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531DF-0B4F-4A6E-8381-7840AB88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4005-A542-450D-B1EC-2B849754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6A28-C154-4BE3-B741-5C0A3D6F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200D-D568-46D3-BDB2-850EEED9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9FA3-A8BF-442D-A37E-CD5F271D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2" r:id="rId4"/>
    <p:sldLayoutId id="2147483665" r:id="rId5"/>
    <p:sldLayoutId id="2147483661" r:id="rId6"/>
    <p:sldLayoutId id="2147483660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12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B99111D-0529-491C-931E-FA52911F1C7B}"/>
              </a:ext>
            </a:extLst>
          </p:cNvPr>
          <p:cNvSpPr/>
          <p:nvPr/>
        </p:nvSpPr>
        <p:spPr>
          <a:xfrm>
            <a:off x="865795" y="1447800"/>
            <a:ext cx="5040964" cy="1896713"/>
          </a:xfrm>
          <a:prstGeom prst="roundRect">
            <a:avLst>
              <a:gd name="adj" fmla="val 10510"/>
            </a:avLst>
          </a:prstGeom>
          <a:solidFill>
            <a:srgbClr val="FEEBD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Jellyfish 2 - 9Slide.vn">
            <a:extLst>
              <a:ext uri="{FF2B5EF4-FFF2-40B4-BE49-F238E27FC236}">
                <a16:creationId xmlns:a16="http://schemas.microsoft.com/office/drawing/2014/main" id="{03AE0279-9B90-4296-AE17-08597210F033}"/>
              </a:ext>
            </a:extLst>
          </p:cNvPr>
          <p:cNvGrpSpPr/>
          <p:nvPr/>
        </p:nvGrpSpPr>
        <p:grpSpPr>
          <a:xfrm>
            <a:off x="1746344" y="1672321"/>
            <a:ext cx="3329828" cy="553998"/>
            <a:chOff x="6856820" y="3684376"/>
            <a:chExt cx="3329828" cy="55399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29BAA0D-EF6F-4CFF-98F6-00E44BE4FE02}"/>
                </a:ext>
              </a:extLst>
            </p:cNvPr>
            <p:cNvSpPr txBox="1"/>
            <p:nvPr/>
          </p:nvSpPr>
          <p:spPr>
            <a:xfrm>
              <a:off x="6856820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C332290-8CD8-4462-97EF-B5EEA520BEF2}"/>
                </a:ext>
              </a:extLst>
            </p:cNvPr>
            <p:cNvSpPr txBox="1"/>
            <p:nvPr/>
          </p:nvSpPr>
          <p:spPr>
            <a:xfrm>
              <a:off x="7637501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678BAB-A09E-41AE-9D82-C89DBBC08367}"/>
                </a:ext>
              </a:extLst>
            </p:cNvPr>
            <p:cNvSpPr txBox="1"/>
            <p:nvPr/>
          </p:nvSpPr>
          <p:spPr>
            <a:xfrm>
              <a:off x="8216202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BA2F23F-CEC2-41F1-B4F8-D408FDFBABB9}"/>
                </a:ext>
              </a:extLst>
            </p:cNvPr>
            <p:cNvSpPr txBox="1"/>
            <p:nvPr/>
          </p:nvSpPr>
          <p:spPr>
            <a:xfrm>
              <a:off x="9575582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EA51B8-5C84-4E4A-85EB-7FF7957A6D9D}"/>
                </a:ext>
              </a:extLst>
            </p:cNvPr>
            <p:cNvSpPr txBox="1"/>
            <p:nvPr/>
          </p:nvSpPr>
          <p:spPr>
            <a:xfrm>
              <a:off x="899688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D638205-3157-4B99-8C60-57B6FCED6D02}"/>
              </a:ext>
            </a:extLst>
          </p:cNvPr>
          <p:cNvSpPr/>
          <p:nvPr/>
        </p:nvSpPr>
        <p:spPr>
          <a:xfrm>
            <a:off x="3645836" y="4267200"/>
            <a:ext cx="5040964" cy="990600"/>
          </a:xfrm>
          <a:prstGeom prst="roundRect">
            <a:avLst>
              <a:gd name="adj" fmla="val 10510"/>
            </a:avLst>
          </a:prstGeom>
          <a:solidFill>
            <a:srgbClr val="FEEBD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HẠM DUYÊN 2 - 9Slide.vn">
            <a:extLst>
              <a:ext uri="{FF2B5EF4-FFF2-40B4-BE49-F238E27FC236}">
                <a16:creationId xmlns:a16="http://schemas.microsoft.com/office/drawing/2014/main" id="{B56E9B12-62AA-4A82-B773-78D785F65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7" y="-8335"/>
            <a:ext cx="1732466" cy="866234"/>
          </a:xfrm>
          <a:prstGeom prst="rect">
            <a:avLst/>
          </a:prstGeom>
        </p:spPr>
      </p:pic>
      <p:sp>
        <p:nvSpPr>
          <p:cNvPr id="18" name="PHẠM DUYÊN 3 - 9Slide.vn 2 - 9Slide.vn">
            <a:extLst>
              <a:ext uri="{FF2B5EF4-FFF2-40B4-BE49-F238E27FC236}">
                <a16:creationId xmlns:a16="http://schemas.microsoft.com/office/drawing/2014/main" id="{E4A594D0-D7D9-4B50-8C0A-4763D08B7E18}"/>
              </a:ext>
            </a:extLst>
          </p:cNvPr>
          <p:cNvSpPr txBox="1"/>
          <p:nvPr/>
        </p:nvSpPr>
        <p:spPr>
          <a:xfrm>
            <a:off x="3238500" y="304800"/>
            <a:ext cx="5715000" cy="6826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spc="-18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+mj-lt"/>
                <a:ea typeface="#9Slide02 Tieu de dai" panose="02000000000000000000" pitchFamily="2" charset="0"/>
              </a:rPr>
              <a:t>Tìm số bị trừ, số trừ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A2F779-3C4E-47D4-BC8C-9F8786061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0" y="3076197"/>
            <a:ext cx="523400" cy="609204"/>
          </a:xfrm>
          <a:prstGeom prst="rect">
            <a:avLst/>
          </a:prstGeom>
        </p:spPr>
      </p:pic>
      <p:sp>
        <p:nvSpPr>
          <p:cNvPr id="57" name="Jellyfish 16 - 9Slide.vn">
            <a:extLst>
              <a:ext uri="{FF2B5EF4-FFF2-40B4-BE49-F238E27FC236}">
                <a16:creationId xmlns:a16="http://schemas.microsoft.com/office/drawing/2014/main" id="{77DAFF2C-ACF8-4256-850A-11EB04C090AF}"/>
              </a:ext>
            </a:extLst>
          </p:cNvPr>
          <p:cNvSpPr/>
          <p:nvPr/>
        </p:nvSpPr>
        <p:spPr>
          <a:xfrm>
            <a:off x="3163948" y="1713501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Jellyfish 17 - 9Slide.vn">
            <a:extLst>
              <a:ext uri="{FF2B5EF4-FFF2-40B4-BE49-F238E27FC236}">
                <a16:creationId xmlns:a16="http://schemas.microsoft.com/office/drawing/2014/main" id="{446B7A47-5018-44B7-A04C-FC199C319257}"/>
              </a:ext>
            </a:extLst>
          </p:cNvPr>
          <p:cNvSpPr/>
          <p:nvPr/>
        </p:nvSpPr>
        <p:spPr>
          <a:xfrm>
            <a:off x="3210423" y="1741643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185CFA8-01A4-4650-B651-C5E2D84E1BCC}"/>
              </a:ext>
            </a:extLst>
          </p:cNvPr>
          <p:cNvGrpSpPr/>
          <p:nvPr/>
        </p:nvGrpSpPr>
        <p:grpSpPr>
          <a:xfrm>
            <a:off x="1447800" y="2214241"/>
            <a:ext cx="1260285" cy="859540"/>
            <a:chOff x="2816500" y="1986839"/>
            <a:chExt cx="1260285" cy="85954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8AB5284-3088-4626-81D5-4C9EC95FECCD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2BBCF57-B4FE-4D17-B714-9C0BF8FFC0ED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E7A86BF-2FC2-4DC5-8503-F526869528F8}"/>
                  </a:ext>
                </a:extLst>
              </p:cNvPr>
              <p:cNvSpPr txBox="1"/>
              <p:nvPr/>
            </p:nvSpPr>
            <p:spPr>
              <a:xfrm>
                <a:off x="2488342" y="4642027"/>
                <a:ext cx="1294609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Số bị trừ</a:t>
                </a:r>
              </a:p>
            </p:txBody>
          </p:sp>
          <p:sp>
            <p:nvSpPr>
              <p:cNvPr id="78" name="Jellyfish 19 - 9Slide.vn">
                <a:extLst>
                  <a:ext uri="{FF2B5EF4-FFF2-40B4-BE49-F238E27FC236}">
                    <a16:creationId xmlns:a16="http://schemas.microsoft.com/office/drawing/2014/main" id="{6E66C7DB-5A26-45EB-A5EF-DE04487CBF83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9CCD376-ADDC-401A-8D63-15581F43AFD0}"/>
              </a:ext>
            </a:extLst>
          </p:cNvPr>
          <p:cNvGrpSpPr/>
          <p:nvPr/>
        </p:nvGrpSpPr>
        <p:grpSpPr>
          <a:xfrm>
            <a:off x="2788258" y="2214241"/>
            <a:ext cx="1260285" cy="859540"/>
            <a:chOff x="2816500" y="1986839"/>
            <a:chExt cx="1260285" cy="85954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584E177-E43A-4AD3-8F5C-E5AEEE280BC9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893F489-3628-403B-8CD8-D347A7DB4D40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3F5422D-B8F2-4003-B5CB-78240BDFBCA1}"/>
                  </a:ext>
                </a:extLst>
              </p:cNvPr>
              <p:cNvSpPr txBox="1"/>
              <p:nvPr/>
            </p:nvSpPr>
            <p:spPr>
              <a:xfrm>
                <a:off x="2644890" y="4642027"/>
                <a:ext cx="981514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cs typeface="Arial" panose="020B0604020202020204" pitchFamily="34" charset="0"/>
                  </a:rPr>
                  <a:t>Số trừ</a:t>
                </a:r>
              </a:p>
            </p:txBody>
          </p:sp>
          <p:sp>
            <p:nvSpPr>
              <p:cNvPr id="83" name="Jellyfish 19 - 9Slide.vn">
                <a:extLst>
                  <a:ext uri="{FF2B5EF4-FFF2-40B4-BE49-F238E27FC236}">
                    <a16:creationId xmlns:a16="http://schemas.microsoft.com/office/drawing/2014/main" id="{78C0A8F7-BFBB-415D-85AC-E9DCF39F0BEA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D750FBA-3794-484E-8093-CAC2521EC8B0}"/>
              </a:ext>
            </a:extLst>
          </p:cNvPr>
          <p:cNvGrpSpPr/>
          <p:nvPr/>
        </p:nvGrpSpPr>
        <p:grpSpPr>
          <a:xfrm>
            <a:off x="4125223" y="2214241"/>
            <a:ext cx="1260285" cy="859540"/>
            <a:chOff x="2816500" y="1986839"/>
            <a:chExt cx="1260285" cy="85954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C8C7283-FC74-45CD-A51D-EB59983923BF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FC9DA5F-C18C-4164-A4CC-245CB26FA63B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9F38432-A465-4EC2-AC9F-F205DCB29B8A}"/>
                  </a:ext>
                </a:extLst>
              </p:cNvPr>
              <p:cNvSpPr txBox="1"/>
              <p:nvPr/>
            </p:nvSpPr>
            <p:spPr>
              <a:xfrm>
                <a:off x="2694039" y="4642027"/>
                <a:ext cx="804944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cs typeface="Arial" panose="020B0604020202020204" pitchFamily="34" charset="0"/>
                  </a:rPr>
                  <a:t>Hiệu</a:t>
                </a:r>
              </a:p>
            </p:txBody>
          </p:sp>
          <p:sp>
            <p:nvSpPr>
              <p:cNvPr id="88" name="Jellyfish 19 - 9Slide.vn">
                <a:extLst>
                  <a:ext uri="{FF2B5EF4-FFF2-40B4-BE49-F238E27FC236}">
                    <a16:creationId xmlns:a16="http://schemas.microsoft.com/office/drawing/2014/main" id="{F2F05307-2862-4CD9-95B2-526ED490543B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0" name="Jellyfish 2 - 9Slide.vn">
            <a:extLst>
              <a:ext uri="{FF2B5EF4-FFF2-40B4-BE49-F238E27FC236}">
                <a16:creationId xmlns:a16="http://schemas.microsoft.com/office/drawing/2014/main" id="{530ECF7C-8C14-4ADE-9A33-9C982F86A70B}"/>
              </a:ext>
            </a:extLst>
          </p:cNvPr>
          <p:cNvGrpSpPr/>
          <p:nvPr/>
        </p:nvGrpSpPr>
        <p:grpSpPr>
          <a:xfrm>
            <a:off x="4518772" y="4491720"/>
            <a:ext cx="3329828" cy="553998"/>
            <a:chOff x="6856820" y="3684376"/>
            <a:chExt cx="3329828" cy="553998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93810F0-89A3-46EC-AD2C-017372266BAA}"/>
                </a:ext>
              </a:extLst>
            </p:cNvPr>
            <p:cNvSpPr txBox="1"/>
            <p:nvPr/>
          </p:nvSpPr>
          <p:spPr>
            <a:xfrm>
              <a:off x="6856820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B9BB327-814D-4149-BDED-2B01305B5E7E}"/>
                </a:ext>
              </a:extLst>
            </p:cNvPr>
            <p:cNvSpPr txBox="1"/>
            <p:nvPr/>
          </p:nvSpPr>
          <p:spPr>
            <a:xfrm>
              <a:off x="7643111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7D4ADC4-A8D0-41C9-AF6A-7CD2D9293F1A}"/>
                </a:ext>
              </a:extLst>
            </p:cNvPr>
            <p:cNvSpPr txBox="1"/>
            <p:nvPr/>
          </p:nvSpPr>
          <p:spPr>
            <a:xfrm>
              <a:off x="8216202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2176EF1-5F86-4040-87A0-B06D307FE59C}"/>
                </a:ext>
              </a:extLst>
            </p:cNvPr>
            <p:cNvSpPr txBox="1"/>
            <p:nvPr/>
          </p:nvSpPr>
          <p:spPr>
            <a:xfrm>
              <a:off x="9575582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8D90A5C-503A-4105-A30B-1AB8F257FD93}"/>
                </a:ext>
              </a:extLst>
            </p:cNvPr>
            <p:cNvSpPr txBox="1"/>
            <p:nvPr/>
          </p:nvSpPr>
          <p:spPr>
            <a:xfrm>
              <a:off x="899688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07" name="Jellyfish 16 - 9Slide.vn">
            <a:extLst>
              <a:ext uri="{FF2B5EF4-FFF2-40B4-BE49-F238E27FC236}">
                <a16:creationId xmlns:a16="http://schemas.microsoft.com/office/drawing/2014/main" id="{444600EA-11BE-459F-A85C-82823FFDAEC3}"/>
              </a:ext>
            </a:extLst>
          </p:cNvPr>
          <p:cNvSpPr/>
          <p:nvPr/>
        </p:nvSpPr>
        <p:spPr>
          <a:xfrm>
            <a:off x="7300833" y="4532900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Jellyfish 17 - 9Slide.vn">
            <a:extLst>
              <a:ext uri="{FF2B5EF4-FFF2-40B4-BE49-F238E27FC236}">
                <a16:creationId xmlns:a16="http://schemas.microsoft.com/office/drawing/2014/main" id="{57B10206-A1D4-48B7-AEFB-2EBB612DDE6F}"/>
              </a:ext>
            </a:extLst>
          </p:cNvPr>
          <p:cNvSpPr/>
          <p:nvPr/>
        </p:nvSpPr>
        <p:spPr>
          <a:xfrm>
            <a:off x="7347308" y="4561042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B0CB0F-69DA-4963-931B-7B42D8C4E9FB}"/>
              </a:ext>
            </a:extLst>
          </p:cNvPr>
          <p:cNvGrpSpPr/>
          <p:nvPr/>
        </p:nvGrpSpPr>
        <p:grpSpPr>
          <a:xfrm>
            <a:off x="7042680" y="1687983"/>
            <a:ext cx="4844520" cy="1491070"/>
            <a:chOff x="7052976" y="1621093"/>
            <a:chExt cx="4844520" cy="1491070"/>
          </a:xfrm>
        </p:grpSpPr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BD872ABC-2332-47D2-9E03-A2CB9E1EE61C}"/>
                </a:ext>
              </a:extLst>
            </p:cNvPr>
            <p:cNvSpPr/>
            <p:nvPr/>
          </p:nvSpPr>
          <p:spPr>
            <a:xfrm>
              <a:off x="7052976" y="1621093"/>
              <a:ext cx="4844520" cy="1491070"/>
            </a:xfrm>
            <a:prstGeom prst="leftArrow">
              <a:avLst>
                <a:gd name="adj1" fmla="val 75049"/>
                <a:gd name="adj2" fmla="val 38949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8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E429B3D-9762-423F-AFE7-7041E9D67ED9}"/>
                </a:ext>
              </a:extLst>
            </p:cNvPr>
            <p:cNvSpPr txBox="1"/>
            <p:nvPr/>
          </p:nvSpPr>
          <p:spPr>
            <a:xfrm>
              <a:off x="7947989" y="1923037"/>
              <a:ext cx="333296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spc="-80">
                  <a:solidFill>
                    <a:schemeClr val="bg1"/>
                  </a:solidFill>
                </a:rPr>
                <a:t>Muốn tìm số trừ,</a:t>
              </a:r>
              <a:br>
                <a:rPr lang="en-US" sz="2800" spc="-80">
                  <a:solidFill>
                    <a:schemeClr val="bg1"/>
                  </a:solidFill>
                </a:rPr>
              </a:br>
              <a:r>
                <a:rPr lang="en-US" sz="2800" spc="-80">
                  <a:solidFill>
                    <a:schemeClr val="bg1"/>
                  </a:solidFill>
                </a:rPr>
                <a:t>ta phải làm thế nào?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8EE7EF-DC7E-49C7-900A-9A08F84900B5}"/>
              </a:ext>
            </a:extLst>
          </p:cNvPr>
          <p:cNvGrpSpPr/>
          <p:nvPr/>
        </p:nvGrpSpPr>
        <p:grpSpPr>
          <a:xfrm>
            <a:off x="6553200" y="1447800"/>
            <a:ext cx="4987953" cy="1917315"/>
            <a:chOff x="7076414" y="1621092"/>
            <a:chExt cx="4987953" cy="191731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07314FC2-4C9F-48AE-BA98-8E636C92051C}"/>
                </a:ext>
              </a:extLst>
            </p:cNvPr>
            <p:cNvSpPr/>
            <p:nvPr/>
          </p:nvSpPr>
          <p:spPr>
            <a:xfrm>
              <a:off x="7112532" y="1621092"/>
              <a:ext cx="4886325" cy="1917315"/>
            </a:xfrm>
            <a:prstGeom prst="roundRect">
              <a:avLst>
                <a:gd name="adj" fmla="val 9854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FA83463-2E26-44C6-91D5-B8B876D5A42E}"/>
                </a:ext>
              </a:extLst>
            </p:cNvPr>
            <p:cNvSpPr txBox="1"/>
            <p:nvPr/>
          </p:nvSpPr>
          <p:spPr>
            <a:xfrm>
              <a:off x="7076414" y="2102696"/>
              <a:ext cx="49879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Muốn tìm số trừ, ta lấy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 số bị trừ </a:t>
              </a:r>
              <a:r>
                <a:rPr lang="en-US" sz="2800">
                  <a:solidFill>
                    <a:schemeClr val="accent4"/>
                  </a:solidFill>
                </a:rPr>
                <a:t>trừ</a:t>
              </a:r>
              <a:r>
                <a:rPr lang="en-US" sz="2800">
                  <a:solidFill>
                    <a:schemeClr val="bg1"/>
                  </a:solidFill>
                </a:rPr>
                <a:t> đi hiệu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5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1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2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7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8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4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9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9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50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1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3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76" dur="2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57" grpId="0" animBg="1"/>
          <p:bldP spid="58" grpId="0" animBg="1"/>
          <p:bldP spid="107" grpId="0" animBg="1"/>
          <p:bldP spid="107" grpId="1" animBg="1"/>
          <p:bldP spid="108" grpId="0" animBg="1"/>
          <p:bldP spid="10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1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3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76" dur="2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57" grpId="0" animBg="1"/>
          <p:bldP spid="58" grpId="0" animBg="1"/>
          <p:bldP spid="107" grpId="0" animBg="1"/>
          <p:bldP spid="107" grpId="1" animBg="1"/>
          <p:bldP spid="108" grpId="0" animBg="1"/>
          <p:bldP spid="108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C635F5-EF16-4F87-8255-AB8AF7E7A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03400"/>
            <a:ext cx="5862780" cy="293139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E6A172D-3FE8-4722-86B3-9C6C6412E7CC}"/>
              </a:ext>
            </a:extLst>
          </p:cNvPr>
          <p:cNvGrpSpPr/>
          <p:nvPr/>
        </p:nvGrpSpPr>
        <p:grpSpPr>
          <a:xfrm rot="18014110">
            <a:off x="-905727" y="519797"/>
            <a:ext cx="690154" cy="769442"/>
            <a:chOff x="92407" y="2639008"/>
            <a:chExt cx="524443" cy="584693"/>
          </a:xfrm>
        </p:grpSpPr>
        <p:sp>
          <p:nvSpPr>
            <p:cNvPr id="4" name="6">
              <a:extLst>
                <a:ext uri="{FF2B5EF4-FFF2-40B4-BE49-F238E27FC236}">
                  <a16:creationId xmlns:a16="http://schemas.microsoft.com/office/drawing/2014/main" id="{0395D97A-7480-4C27-AEE6-B2C4047EE46D}"/>
                </a:ext>
              </a:extLst>
            </p:cNvPr>
            <p:cNvSpPr/>
            <p:nvPr/>
          </p:nvSpPr>
          <p:spPr>
            <a:xfrm>
              <a:off x="92407" y="2696285"/>
              <a:ext cx="518160" cy="518160"/>
            </a:xfrm>
            <a:prstGeom prst="ellipse">
              <a:avLst/>
            </a:prstGeom>
            <a:solidFill>
              <a:srgbClr val="91B1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233680" indent="-233680" eaLnBrk="1" fontAlgn="auto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 kern="0" dirty="0">
                <a:solidFill>
                  <a:schemeClr val="bg1">
                    <a:lumMod val="50000"/>
                  </a:schemeClr>
                </a:solidFill>
                <a:latin typeface="#9Slide01 Noi dung ngan" panose="00000600000000000000" pitchFamily="2" charset="0"/>
                <a:ea typeface="思源黑体 Normal" panose="020B0400000000000000" pitchFamily="34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3B9C3FC9-9E92-4744-AF44-36065D8C6D1B}"/>
                </a:ext>
              </a:extLst>
            </p:cNvPr>
            <p:cNvSpPr txBox="1"/>
            <p:nvPr/>
          </p:nvSpPr>
          <p:spPr>
            <a:xfrm>
              <a:off x="118072" y="2639008"/>
              <a:ext cx="498778" cy="5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4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Jellyfish 2 - 9Slide.vn">
            <a:extLst>
              <a:ext uri="{FF2B5EF4-FFF2-40B4-BE49-F238E27FC236}">
                <a16:creationId xmlns:a16="http://schemas.microsoft.com/office/drawing/2014/main" id="{771FBBF0-4B3E-47DC-AB32-47F8AA13599F}"/>
              </a:ext>
            </a:extLst>
          </p:cNvPr>
          <p:cNvGrpSpPr/>
          <p:nvPr/>
        </p:nvGrpSpPr>
        <p:grpSpPr>
          <a:xfrm>
            <a:off x="6858000" y="4443863"/>
            <a:ext cx="3050932" cy="553998"/>
            <a:chOff x="7007755" y="3684376"/>
            <a:chExt cx="3050932" cy="553998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B5ED7A4-58A1-48F3-A798-A03DD0137672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04F2FC1-7300-45DF-869B-E37803445526}"/>
                </a:ext>
              </a:extLst>
            </p:cNvPr>
            <p:cNvSpPr txBox="1"/>
            <p:nvPr/>
          </p:nvSpPr>
          <p:spPr>
            <a:xfrm>
              <a:off x="7718712" y="3684376"/>
              <a:ext cx="4090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ADE7D7D-EAC4-400D-A71A-9B908A199643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E98267A-4F67-461A-8E22-E7963CE12BF5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3D5AC66-5874-473D-A2B5-63072FB17DE6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96" name="Jellyfish 2 - 9Slide.vn">
            <a:extLst>
              <a:ext uri="{FF2B5EF4-FFF2-40B4-BE49-F238E27FC236}">
                <a16:creationId xmlns:a16="http://schemas.microsoft.com/office/drawing/2014/main" id="{A826BA86-7DA0-42FC-8416-6EDD00933A72}"/>
              </a:ext>
            </a:extLst>
          </p:cNvPr>
          <p:cNvGrpSpPr/>
          <p:nvPr/>
        </p:nvGrpSpPr>
        <p:grpSpPr>
          <a:xfrm>
            <a:off x="2667000" y="4443863"/>
            <a:ext cx="3041685" cy="553998"/>
            <a:chOff x="7017002" y="3684376"/>
            <a:chExt cx="3041685" cy="553998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88541B7-6CDC-4C70-B732-684AE7CED0F9}"/>
                </a:ext>
              </a:extLst>
            </p:cNvPr>
            <p:cNvSpPr txBox="1"/>
            <p:nvPr/>
          </p:nvSpPr>
          <p:spPr>
            <a:xfrm>
              <a:off x="7017002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EDCDC48-EF91-44AB-B9B4-32C5FB534D0D}"/>
                </a:ext>
              </a:extLst>
            </p:cNvPr>
            <p:cNvSpPr txBox="1"/>
            <p:nvPr/>
          </p:nvSpPr>
          <p:spPr>
            <a:xfrm>
              <a:off x="771871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870B99B-BF72-4F2F-A960-63883F48785B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99B7831-B1B2-478E-B77A-887A6102FF42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C662C1D-4384-4D01-B024-54A033A86F29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81" name="Jellyfish 2 - 9Slide.vn">
            <a:extLst>
              <a:ext uri="{FF2B5EF4-FFF2-40B4-BE49-F238E27FC236}">
                <a16:creationId xmlns:a16="http://schemas.microsoft.com/office/drawing/2014/main" id="{984B8B37-21F7-4093-85A0-50D5609931B6}"/>
              </a:ext>
            </a:extLst>
          </p:cNvPr>
          <p:cNvGrpSpPr/>
          <p:nvPr/>
        </p:nvGrpSpPr>
        <p:grpSpPr>
          <a:xfrm>
            <a:off x="6858000" y="3533002"/>
            <a:ext cx="3050932" cy="553998"/>
            <a:chOff x="7007755" y="3684376"/>
            <a:chExt cx="3050932" cy="55399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944CD7A-193D-47E9-99B0-46D2E10A7231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BCC4CC9-97D9-4D4F-A6F3-36AB0059014D}"/>
                </a:ext>
              </a:extLst>
            </p:cNvPr>
            <p:cNvSpPr txBox="1"/>
            <p:nvPr/>
          </p:nvSpPr>
          <p:spPr>
            <a:xfrm>
              <a:off x="7718712" y="3684376"/>
              <a:ext cx="4090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84547D0-0E29-4747-B736-5B808C1D0B8B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E7FCB0C-E88C-433F-8634-864195A9FA9F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7D1ABC-620C-4060-A643-011F1E259260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73" name="Jellyfish 2 - 9Slide.vn">
            <a:extLst>
              <a:ext uri="{FF2B5EF4-FFF2-40B4-BE49-F238E27FC236}">
                <a16:creationId xmlns:a16="http://schemas.microsoft.com/office/drawing/2014/main" id="{3E0CED78-9633-4F3B-972C-A1B44AC4BD7D}"/>
              </a:ext>
            </a:extLst>
          </p:cNvPr>
          <p:cNvGrpSpPr/>
          <p:nvPr/>
        </p:nvGrpSpPr>
        <p:grpSpPr>
          <a:xfrm>
            <a:off x="2665534" y="3533002"/>
            <a:ext cx="3043151" cy="553998"/>
            <a:chOff x="7015536" y="3684376"/>
            <a:chExt cx="3043151" cy="553998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89AEF52-77A1-406D-920D-16400BFC6371}"/>
                </a:ext>
              </a:extLst>
            </p:cNvPr>
            <p:cNvSpPr txBox="1"/>
            <p:nvPr/>
          </p:nvSpPr>
          <p:spPr>
            <a:xfrm>
              <a:off x="7015536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8C1F987-AE70-43EC-811A-5F5A58E41587}"/>
                </a:ext>
              </a:extLst>
            </p:cNvPr>
            <p:cNvSpPr txBox="1"/>
            <p:nvPr/>
          </p:nvSpPr>
          <p:spPr>
            <a:xfrm>
              <a:off x="7724323" y="3684376"/>
              <a:ext cx="397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F5428B3-1DE4-44BD-B1C7-44A463B4D8BE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6A5A976-0315-4572-A3BA-DA2CBE5F0007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1759F95-D61D-4FE1-946C-6468CF6F7581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26" name="Jellyfish 2 - 9Slide.vn">
            <a:extLst>
              <a:ext uri="{FF2B5EF4-FFF2-40B4-BE49-F238E27FC236}">
                <a16:creationId xmlns:a16="http://schemas.microsoft.com/office/drawing/2014/main" id="{36D9FA9E-43F4-4B3B-A66C-56203BD7B4AA}"/>
              </a:ext>
            </a:extLst>
          </p:cNvPr>
          <p:cNvGrpSpPr/>
          <p:nvPr/>
        </p:nvGrpSpPr>
        <p:grpSpPr>
          <a:xfrm>
            <a:off x="6858000" y="5373336"/>
            <a:ext cx="3050932" cy="553998"/>
            <a:chOff x="7007755" y="3684376"/>
            <a:chExt cx="3050932" cy="553998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2FE8052-02DA-4181-969C-CA933E6DB038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367F47E-4831-4E2F-9045-56692234CA5E}"/>
                </a:ext>
              </a:extLst>
            </p:cNvPr>
            <p:cNvSpPr txBox="1"/>
            <p:nvPr/>
          </p:nvSpPr>
          <p:spPr>
            <a:xfrm>
              <a:off x="7718712" y="3684376"/>
              <a:ext cx="4090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333330F-7D39-4D10-AC46-B0D8F59C24E2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0543747-C748-467D-B0D4-F6313E943CDE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C2BFB4A-10C8-4204-AD50-B6E5C9BEB5A4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32" name="Jellyfish 2 - 9Slide.vn">
            <a:extLst>
              <a:ext uri="{FF2B5EF4-FFF2-40B4-BE49-F238E27FC236}">
                <a16:creationId xmlns:a16="http://schemas.microsoft.com/office/drawing/2014/main" id="{5FE47A40-25BF-465D-819C-486181A7427C}"/>
              </a:ext>
            </a:extLst>
          </p:cNvPr>
          <p:cNvGrpSpPr/>
          <p:nvPr/>
        </p:nvGrpSpPr>
        <p:grpSpPr>
          <a:xfrm>
            <a:off x="2657753" y="5373336"/>
            <a:ext cx="3050932" cy="553998"/>
            <a:chOff x="7007755" y="3684376"/>
            <a:chExt cx="3050932" cy="553998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A1858D9-4D8B-40DF-B7FE-26320FBB13E8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8BD34B3-D9E8-4856-A4A9-4DD326AAB837}"/>
                </a:ext>
              </a:extLst>
            </p:cNvPr>
            <p:cNvSpPr txBox="1"/>
            <p:nvPr/>
          </p:nvSpPr>
          <p:spPr>
            <a:xfrm>
              <a:off x="771871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BC09197-AE05-4996-84F2-A605FA994CED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9A85C96-A207-4B43-B29C-9D0603DFE83F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0997860-1432-4A16-94AF-696CEAC4B866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BF6821-F6B8-4773-BF66-F417F5F72258}"/>
              </a:ext>
            </a:extLst>
          </p:cNvPr>
          <p:cNvGrpSpPr/>
          <p:nvPr/>
        </p:nvGrpSpPr>
        <p:grpSpPr>
          <a:xfrm>
            <a:off x="1208123" y="1600200"/>
            <a:ext cx="4886325" cy="1447800"/>
            <a:chOff x="7112532" y="1621093"/>
            <a:chExt cx="4886325" cy="1447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84EB926-BD1F-4218-A4F6-3663E90D4EA7}"/>
                </a:ext>
              </a:extLst>
            </p:cNvPr>
            <p:cNvSpPr/>
            <p:nvPr/>
          </p:nvSpPr>
          <p:spPr>
            <a:xfrm>
              <a:off x="7112532" y="1621093"/>
              <a:ext cx="4886325" cy="14478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40C0CC-64C8-4494-91DF-F5E975183AA5}"/>
                </a:ext>
              </a:extLst>
            </p:cNvPr>
            <p:cNvSpPr txBox="1"/>
            <p:nvPr/>
          </p:nvSpPr>
          <p:spPr>
            <a:xfrm>
              <a:off x="7358254" y="1776125"/>
              <a:ext cx="10358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Mẫu:</a:t>
              </a:r>
            </a:p>
          </p:txBody>
        </p:sp>
      </p:grp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8194CA87-AB01-45AC-8D43-23DED9966C49}"/>
              </a:ext>
            </a:extLst>
          </p:cNvPr>
          <p:cNvSpPr txBox="1"/>
          <p:nvPr/>
        </p:nvSpPr>
        <p:spPr>
          <a:xfrm>
            <a:off x="1368355" y="598418"/>
            <a:ext cx="5870645" cy="715089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solidFill>
                  <a:srgbClr val="085B97"/>
                </a:solidFill>
                <a:latin typeface="+mj-lt"/>
              </a:rPr>
              <a:t>a) Tìm số bị trừ (theo mẫu).</a:t>
            </a:r>
          </a:p>
        </p:txBody>
      </p:sp>
      <p:grpSp>
        <p:nvGrpSpPr>
          <p:cNvPr id="13" name="Jellyfish 2 - 9Slide.vn">
            <a:extLst>
              <a:ext uri="{FF2B5EF4-FFF2-40B4-BE49-F238E27FC236}">
                <a16:creationId xmlns:a16="http://schemas.microsoft.com/office/drawing/2014/main" id="{847926DB-EEAC-404F-A569-3E90E060ECCF}"/>
              </a:ext>
            </a:extLst>
          </p:cNvPr>
          <p:cNvGrpSpPr/>
          <p:nvPr/>
        </p:nvGrpSpPr>
        <p:grpSpPr>
          <a:xfrm>
            <a:off x="2657753" y="1752599"/>
            <a:ext cx="3050932" cy="553998"/>
            <a:chOff x="7007755" y="3684376"/>
            <a:chExt cx="3050932" cy="5539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96D294-A40A-4486-8C4A-8A3A0AE5C4AF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9409F0-CBC1-4207-AF15-67200EDECC23}"/>
                </a:ext>
              </a:extLst>
            </p:cNvPr>
            <p:cNvSpPr txBox="1"/>
            <p:nvPr/>
          </p:nvSpPr>
          <p:spPr>
            <a:xfrm>
              <a:off x="7724323" y="3684376"/>
              <a:ext cx="397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09046D-B1A7-4059-B585-754DCCFE48F1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B236B1-32C6-4078-B2DD-AD29952DBF6E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B682B1-AF77-4B45-AAF0-13F84856F26F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21" name="Jellyfish 2 - 9Slide.vn">
            <a:extLst>
              <a:ext uri="{FF2B5EF4-FFF2-40B4-BE49-F238E27FC236}">
                <a16:creationId xmlns:a16="http://schemas.microsoft.com/office/drawing/2014/main" id="{15C95C7E-4AC7-49C1-B4F3-D22F00B049A1}"/>
              </a:ext>
            </a:extLst>
          </p:cNvPr>
          <p:cNvGrpSpPr/>
          <p:nvPr/>
        </p:nvGrpSpPr>
        <p:grpSpPr>
          <a:xfrm>
            <a:off x="2657753" y="2388853"/>
            <a:ext cx="3050932" cy="553998"/>
            <a:chOff x="7007755" y="3684376"/>
            <a:chExt cx="3050932" cy="5539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B3E469-15D3-410E-83F4-83BD65EB684F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947D7F-BAA9-4C56-8A5B-474E49E36731}"/>
                </a:ext>
              </a:extLst>
            </p:cNvPr>
            <p:cNvSpPr txBox="1"/>
            <p:nvPr/>
          </p:nvSpPr>
          <p:spPr>
            <a:xfrm>
              <a:off x="7718712" y="3684376"/>
              <a:ext cx="4090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591030-16C6-4998-9BD7-212413DAAA88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2CA77C-1DE0-4A08-93D6-EE792B8D4215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8BEB7F-5BE2-4A6A-A77E-7F6607BEE2B9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00891-90E0-4641-9378-057170181CA5}"/>
              </a:ext>
            </a:extLst>
          </p:cNvPr>
          <p:cNvGrpSpPr/>
          <p:nvPr/>
        </p:nvGrpSpPr>
        <p:grpSpPr>
          <a:xfrm>
            <a:off x="632975" y="519797"/>
            <a:ext cx="690154" cy="769442"/>
            <a:chOff x="92407" y="2639008"/>
            <a:chExt cx="524443" cy="584693"/>
          </a:xfrm>
        </p:grpSpPr>
        <p:sp>
          <p:nvSpPr>
            <p:cNvPr id="7" name="6">
              <a:extLst>
                <a:ext uri="{FF2B5EF4-FFF2-40B4-BE49-F238E27FC236}">
                  <a16:creationId xmlns:a16="http://schemas.microsoft.com/office/drawing/2014/main" id="{2907F857-63D6-486D-B118-D9880F1837F8}"/>
                </a:ext>
              </a:extLst>
            </p:cNvPr>
            <p:cNvSpPr/>
            <p:nvPr/>
          </p:nvSpPr>
          <p:spPr>
            <a:xfrm>
              <a:off x="92407" y="2696285"/>
              <a:ext cx="518160" cy="518160"/>
            </a:xfrm>
            <a:prstGeom prst="ellipse">
              <a:avLst/>
            </a:prstGeom>
            <a:solidFill>
              <a:srgbClr val="91B1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233680" indent="-233680" eaLnBrk="1" fontAlgn="auto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 kern="0" dirty="0">
                <a:solidFill>
                  <a:schemeClr val="bg1">
                    <a:lumMod val="50000"/>
                  </a:schemeClr>
                </a:solidFill>
                <a:latin typeface="#9Slide01 Noi dung ngan" panose="00000600000000000000" pitchFamily="2" charset="0"/>
                <a:ea typeface="思源黑体 Normal" panose="020B0400000000000000" pitchFamily="34" charset="-122"/>
              </a:endParaRPr>
            </a:p>
          </p:txBody>
        </p:sp>
        <p:sp>
          <p:nvSpPr>
            <p:cNvPr id="8" name="91">
              <a:extLst>
                <a:ext uri="{FF2B5EF4-FFF2-40B4-BE49-F238E27FC236}">
                  <a16:creationId xmlns:a16="http://schemas.microsoft.com/office/drawing/2014/main" id="{F1F5BFC7-48DA-45A3-B4C4-D1ED3E59E581}"/>
                </a:ext>
              </a:extLst>
            </p:cNvPr>
            <p:cNvSpPr txBox="1"/>
            <p:nvPr/>
          </p:nvSpPr>
          <p:spPr>
            <a:xfrm>
              <a:off x="118072" y="2639008"/>
              <a:ext cx="498778" cy="5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19" name="Jellyfish 16 - 9Slide.vn">
            <a:extLst>
              <a:ext uri="{FF2B5EF4-FFF2-40B4-BE49-F238E27FC236}">
                <a16:creationId xmlns:a16="http://schemas.microsoft.com/office/drawing/2014/main" id="{15FA3002-D7C6-426F-96BA-F1A0858529B9}"/>
              </a:ext>
            </a:extLst>
          </p:cNvPr>
          <p:cNvSpPr/>
          <p:nvPr/>
        </p:nvSpPr>
        <p:spPr>
          <a:xfrm>
            <a:off x="2736885" y="1791398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Jellyfish 17 - 9Slide.vn">
            <a:extLst>
              <a:ext uri="{FF2B5EF4-FFF2-40B4-BE49-F238E27FC236}">
                <a16:creationId xmlns:a16="http://schemas.microsoft.com/office/drawing/2014/main" id="{38550266-40D2-42B8-8B57-5E5E285727F2}"/>
              </a:ext>
            </a:extLst>
          </p:cNvPr>
          <p:cNvSpPr/>
          <p:nvPr/>
        </p:nvSpPr>
        <p:spPr>
          <a:xfrm>
            <a:off x="2783360" y="1819540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931AEF-77E3-4B47-9751-75CC7F22F858}"/>
              </a:ext>
            </a:extLst>
          </p:cNvPr>
          <p:cNvGrpSpPr/>
          <p:nvPr/>
        </p:nvGrpSpPr>
        <p:grpSpPr>
          <a:xfrm>
            <a:off x="6314299" y="1600201"/>
            <a:ext cx="4886325" cy="1447800"/>
            <a:chOff x="7112532" y="1621093"/>
            <a:chExt cx="4886325" cy="14478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2F51E34-1F50-4CB7-86E0-60B33BE7A626}"/>
                </a:ext>
              </a:extLst>
            </p:cNvPr>
            <p:cNvSpPr/>
            <p:nvPr/>
          </p:nvSpPr>
          <p:spPr>
            <a:xfrm>
              <a:off x="7112532" y="1621093"/>
              <a:ext cx="4886325" cy="14478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A61678-8073-4489-A593-5AA09D31D76D}"/>
                </a:ext>
              </a:extLst>
            </p:cNvPr>
            <p:cNvSpPr txBox="1"/>
            <p:nvPr/>
          </p:nvSpPr>
          <p:spPr>
            <a:xfrm>
              <a:off x="7453997" y="1867940"/>
              <a:ext cx="420339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Muốn tìm số bị trừ, ta lấy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hiệu cộng với số trừ.</a:t>
              </a:r>
            </a:p>
          </p:txBody>
        </p:sp>
      </p:grpSp>
      <p:sp>
        <p:nvSpPr>
          <p:cNvPr id="72" name="Jellyfish 16 - 9Slide.vn">
            <a:extLst>
              <a:ext uri="{FF2B5EF4-FFF2-40B4-BE49-F238E27FC236}">
                <a16:creationId xmlns:a16="http://schemas.microsoft.com/office/drawing/2014/main" id="{C6E40FB6-85C3-461C-9266-CBFAB22ED5CB}"/>
              </a:ext>
            </a:extLst>
          </p:cNvPr>
          <p:cNvSpPr/>
          <p:nvPr/>
        </p:nvSpPr>
        <p:spPr>
          <a:xfrm>
            <a:off x="2736885" y="3571801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Jellyfish 17 - 9Slide.vn">
            <a:extLst>
              <a:ext uri="{FF2B5EF4-FFF2-40B4-BE49-F238E27FC236}">
                <a16:creationId xmlns:a16="http://schemas.microsoft.com/office/drawing/2014/main" id="{83C98BFE-8AF1-4B88-8010-4B249C2E96E2}"/>
              </a:ext>
            </a:extLst>
          </p:cNvPr>
          <p:cNvSpPr/>
          <p:nvPr/>
        </p:nvSpPr>
        <p:spPr>
          <a:xfrm>
            <a:off x="2783360" y="3599943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8" name="_5">
            <a:extLst>
              <a:ext uri="{FF2B5EF4-FFF2-40B4-BE49-F238E27FC236}">
                <a16:creationId xmlns:a16="http://schemas.microsoft.com/office/drawing/2014/main" id="{D2B3B08E-D2D5-43F9-B6E3-A3F5F98AEB66}"/>
              </a:ext>
            </a:extLst>
          </p:cNvPr>
          <p:cNvSpPr/>
          <p:nvPr/>
        </p:nvSpPr>
        <p:spPr>
          <a:xfrm flipV="1">
            <a:off x="5932273" y="3702050"/>
            <a:ext cx="600892" cy="249864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rgbClr val="91B1F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1 Noi dung ngan" panose="00000600000000000000" pitchFamily="2" charset="0"/>
              <a:ea typeface="思源黑体 Normal" panose="020B0400000000000000" pitchFamily="34" charset="-122"/>
            </a:endParaRPr>
          </a:p>
        </p:txBody>
      </p:sp>
      <p:sp>
        <p:nvSpPr>
          <p:cNvPr id="89" name="Jellyfish 17 - 9Slide.vn">
            <a:extLst>
              <a:ext uri="{FF2B5EF4-FFF2-40B4-BE49-F238E27FC236}">
                <a16:creationId xmlns:a16="http://schemas.microsoft.com/office/drawing/2014/main" id="{A1928BD1-A40C-44EF-9778-09E666C210E3}"/>
              </a:ext>
            </a:extLst>
          </p:cNvPr>
          <p:cNvSpPr/>
          <p:nvPr/>
        </p:nvSpPr>
        <p:spPr>
          <a:xfrm>
            <a:off x="9392535" y="3599943"/>
            <a:ext cx="470539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3" name="Jellyfish 16 - 9Slide.vn">
            <a:extLst>
              <a:ext uri="{FF2B5EF4-FFF2-40B4-BE49-F238E27FC236}">
                <a16:creationId xmlns:a16="http://schemas.microsoft.com/office/drawing/2014/main" id="{5A1A4397-1479-412A-AAD7-4C051928C6D5}"/>
              </a:ext>
            </a:extLst>
          </p:cNvPr>
          <p:cNvSpPr/>
          <p:nvPr/>
        </p:nvSpPr>
        <p:spPr>
          <a:xfrm>
            <a:off x="2736885" y="4482662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Jellyfish 17 - 9Slide.vn">
            <a:extLst>
              <a:ext uri="{FF2B5EF4-FFF2-40B4-BE49-F238E27FC236}">
                <a16:creationId xmlns:a16="http://schemas.microsoft.com/office/drawing/2014/main" id="{3D278DB1-E538-4513-99F5-F26E18CBBB9D}"/>
              </a:ext>
            </a:extLst>
          </p:cNvPr>
          <p:cNvSpPr/>
          <p:nvPr/>
        </p:nvSpPr>
        <p:spPr>
          <a:xfrm>
            <a:off x="2783360" y="4510804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5" name="_5">
            <a:extLst>
              <a:ext uri="{FF2B5EF4-FFF2-40B4-BE49-F238E27FC236}">
                <a16:creationId xmlns:a16="http://schemas.microsoft.com/office/drawing/2014/main" id="{6DFB1F15-C4A7-47DB-822E-222A5EEC0D84}"/>
              </a:ext>
            </a:extLst>
          </p:cNvPr>
          <p:cNvSpPr/>
          <p:nvPr/>
        </p:nvSpPr>
        <p:spPr>
          <a:xfrm flipV="1">
            <a:off x="5932273" y="4612911"/>
            <a:ext cx="600892" cy="249864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rgbClr val="91B1F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1 Noi dung ngan" panose="00000600000000000000" pitchFamily="2" charset="0"/>
              <a:ea typeface="思源黑体 Normal" panose="020B0400000000000000" pitchFamily="34" charset="-122"/>
            </a:endParaRPr>
          </a:p>
        </p:txBody>
      </p:sp>
      <p:sp>
        <p:nvSpPr>
          <p:cNvPr id="106" name="Jellyfish 17 - 9Slide.vn">
            <a:extLst>
              <a:ext uri="{FF2B5EF4-FFF2-40B4-BE49-F238E27FC236}">
                <a16:creationId xmlns:a16="http://schemas.microsoft.com/office/drawing/2014/main" id="{8E1A68A1-CD91-46A0-AD0C-E051A2FBA212}"/>
              </a:ext>
            </a:extLst>
          </p:cNvPr>
          <p:cNvSpPr/>
          <p:nvPr/>
        </p:nvSpPr>
        <p:spPr>
          <a:xfrm>
            <a:off x="9392535" y="4510804"/>
            <a:ext cx="470539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9" name="Jellyfish 16 - 9Slide.vn">
            <a:extLst>
              <a:ext uri="{FF2B5EF4-FFF2-40B4-BE49-F238E27FC236}">
                <a16:creationId xmlns:a16="http://schemas.microsoft.com/office/drawing/2014/main" id="{44BD2B3A-C4EC-4EB1-AB6D-8C0C3BC53497}"/>
              </a:ext>
            </a:extLst>
          </p:cNvPr>
          <p:cNvSpPr/>
          <p:nvPr/>
        </p:nvSpPr>
        <p:spPr>
          <a:xfrm>
            <a:off x="2736885" y="5412135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Jellyfish 17 - 9Slide.vn">
            <a:extLst>
              <a:ext uri="{FF2B5EF4-FFF2-40B4-BE49-F238E27FC236}">
                <a16:creationId xmlns:a16="http://schemas.microsoft.com/office/drawing/2014/main" id="{05C3939E-00C5-4D46-9B94-6FB26F152FC4}"/>
              </a:ext>
            </a:extLst>
          </p:cNvPr>
          <p:cNvSpPr/>
          <p:nvPr/>
        </p:nvSpPr>
        <p:spPr>
          <a:xfrm>
            <a:off x="2783360" y="5440277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1" name="_5">
            <a:extLst>
              <a:ext uri="{FF2B5EF4-FFF2-40B4-BE49-F238E27FC236}">
                <a16:creationId xmlns:a16="http://schemas.microsoft.com/office/drawing/2014/main" id="{47A8B12A-6687-460A-A043-49DBA3A5BE0F}"/>
              </a:ext>
            </a:extLst>
          </p:cNvPr>
          <p:cNvSpPr/>
          <p:nvPr/>
        </p:nvSpPr>
        <p:spPr>
          <a:xfrm flipV="1">
            <a:off x="5932273" y="5542384"/>
            <a:ext cx="600892" cy="249864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rgbClr val="91B1F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1 Noi dung ngan" panose="00000600000000000000" pitchFamily="2" charset="0"/>
              <a:ea typeface="思源黑体 Normal" panose="020B0400000000000000" pitchFamily="34" charset="-122"/>
            </a:endParaRPr>
          </a:p>
        </p:txBody>
      </p:sp>
      <p:sp>
        <p:nvSpPr>
          <p:cNvPr id="142" name="Jellyfish 17 - 9Slide.vn">
            <a:extLst>
              <a:ext uri="{FF2B5EF4-FFF2-40B4-BE49-F238E27FC236}">
                <a16:creationId xmlns:a16="http://schemas.microsoft.com/office/drawing/2014/main" id="{EE750C33-788E-4A3D-BAD3-F7BDA9EDB0B0}"/>
              </a:ext>
            </a:extLst>
          </p:cNvPr>
          <p:cNvSpPr/>
          <p:nvPr/>
        </p:nvSpPr>
        <p:spPr>
          <a:xfrm>
            <a:off x="9392535" y="5440277"/>
            <a:ext cx="470539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5180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7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8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66" dur="1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00" dur="1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34" dur="1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72" grpId="0" animBg="1"/>
          <p:bldP spid="79" grpId="0" animBg="1"/>
          <p:bldP spid="88" grpId="0" animBg="1"/>
          <p:bldP spid="89" grpId="0" animBg="1"/>
          <p:bldP spid="89" grpId="1" animBg="1"/>
          <p:bldP spid="103" grpId="0" animBg="1"/>
          <p:bldP spid="104" grpId="0" animBg="1"/>
          <p:bldP spid="105" grpId="0" animBg="1"/>
          <p:bldP spid="106" grpId="0" animBg="1"/>
          <p:bldP spid="106" grpId="1" animBg="1"/>
          <p:bldP spid="139" grpId="0" animBg="1"/>
          <p:bldP spid="140" grpId="0" animBg="1"/>
          <p:bldP spid="141" grpId="0" animBg="1"/>
          <p:bldP spid="142" grpId="0" animBg="1"/>
          <p:bldP spid="14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66" dur="1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00" dur="1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34" dur="1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72" grpId="0" animBg="1"/>
          <p:bldP spid="79" grpId="0" animBg="1"/>
          <p:bldP spid="88" grpId="0" animBg="1"/>
          <p:bldP spid="89" grpId="0" animBg="1"/>
          <p:bldP spid="89" grpId="1" animBg="1"/>
          <p:bldP spid="103" grpId="0" animBg="1"/>
          <p:bldP spid="104" grpId="0" animBg="1"/>
          <p:bldP spid="105" grpId="0" animBg="1"/>
          <p:bldP spid="106" grpId="0" animBg="1"/>
          <p:bldP spid="106" grpId="1" animBg="1"/>
          <p:bldP spid="139" grpId="0" animBg="1"/>
          <p:bldP spid="140" grpId="0" animBg="1"/>
          <p:bldP spid="141" grpId="0" animBg="1"/>
          <p:bldP spid="142" grpId="0" animBg="1"/>
          <p:bldP spid="142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Jellyfish 2 - 9Slide.vn">
            <a:extLst>
              <a:ext uri="{FF2B5EF4-FFF2-40B4-BE49-F238E27FC236}">
                <a16:creationId xmlns:a16="http://schemas.microsoft.com/office/drawing/2014/main" id="{A450EFC4-2A98-492F-84E3-D83B423FAC50}"/>
              </a:ext>
            </a:extLst>
          </p:cNvPr>
          <p:cNvGrpSpPr/>
          <p:nvPr/>
        </p:nvGrpSpPr>
        <p:grpSpPr>
          <a:xfrm>
            <a:off x="6858000" y="3560802"/>
            <a:ext cx="3050932" cy="553998"/>
            <a:chOff x="7007755" y="3684376"/>
            <a:chExt cx="3050932" cy="553998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4B0A915-67E2-4775-8007-097E04E6719E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CCCCF-C480-4C18-A76F-B831BD8E4E98}"/>
                </a:ext>
              </a:extLst>
            </p:cNvPr>
            <p:cNvSpPr txBox="1"/>
            <p:nvPr/>
          </p:nvSpPr>
          <p:spPr>
            <a:xfrm>
              <a:off x="771871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979FBAA-D6D3-492D-83C0-059345D50526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8DFC020-DACB-437B-A310-8593AC8F81B2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55A4172-BEBB-450F-8999-79A09673A563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11" name="Jellyfish 2 - 9Slide.vn">
            <a:extLst>
              <a:ext uri="{FF2B5EF4-FFF2-40B4-BE49-F238E27FC236}">
                <a16:creationId xmlns:a16="http://schemas.microsoft.com/office/drawing/2014/main" id="{416121E2-3604-485A-A509-9CE8D2A8D163}"/>
              </a:ext>
            </a:extLst>
          </p:cNvPr>
          <p:cNvGrpSpPr/>
          <p:nvPr/>
        </p:nvGrpSpPr>
        <p:grpSpPr>
          <a:xfrm>
            <a:off x="2657753" y="3560802"/>
            <a:ext cx="3050932" cy="553998"/>
            <a:chOff x="7007755" y="3684376"/>
            <a:chExt cx="3050932" cy="553998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5ECC36E-7C6C-42C6-8FD9-4271DB74235B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4D3594B-8077-4652-A4CC-D35936B17633}"/>
                </a:ext>
              </a:extLst>
            </p:cNvPr>
            <p:cNvSpPr txBox="1"/>
            <p:nvPr/>
          </p:nvSpPr>
          <p:spPr>
            <a:xfrm>
              <a:off x="771871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F01F0D4-778D-4C6C-B0BE-CCB637FCCE65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52FF5F7-7C53-401D-A3DF-CBD1905130A7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8C81137-D9CC-4BB1-A93F-5C629C7763EE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44" name="Jellyfish 2 - 9Slide.vn">
            <a:extLst>
              <a:ext uri="{FF2B5EF4-FFF2-40B4-BE49-F238E27FC236}">
                <a16:creationId xmlns:a16="http://schemas.microsoft.com/office/drawing/2014/main" id="{0768FEE5-491E-4679-BF30-7CBD03BD48ED}"/>
              </a:ext>
            </a:extLst>
          </p:cNvPr>
          <p:cNvGrpSpPr/>
          <p:nvPr/>
        </p:nvGrpSpPr>
        <p:grpSpPr>
          <a:xfrm>
            <a:off x="6858000" y="4498373"/>
            <a:ext cx="3050932" cy="553998"/>
            <a:chOff x="7007755" y="3684376"/>
            <a:chExt cx="3050932" cy="553998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E07FF4A-ECFA-4567-986C-B96A1B612907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19BFA76-CF2C-4C6F-85F2-85A2A35EAD32}"/>
                </a:ext>
              </a:extLst>
            </p:cNvPr>
            <p:cNvSpPr txBox="1"/>
            <p:nvPr/>
          </p:nvSpPr>
          <p:spPr>
            <a:xfrm>
              <a:off x="771871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E5B23AD8-520F-49CD-AAA1-C36B3CEE4D57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230F188-5755-43D9-A117-3373BC7D793D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D21BE5E-B866-493B-B49C-51D2BCB481A5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50" name="Jellyfish 2 - 9Slide.vn">
            <a:extLst>
              <a:ext uri="{FF2B5EF4-FFF2-40B4-BE49-F238E27FC236}">
                <a16:creationId xmlns:a16="http://schemas.microsoft.com/office/drawing/2014/main" id="{AF75FB1F-2DE3-4F37-A4B3-CAB9255458FF}"/>
              </a:ext>
            </a:extLst>
          </p:cNvPr>
          <p:cNvGrpSpPr/>
          <p:nvPr/>
        </p:nvGrpSpPr>
        <p:grpSpPr>
          <a:xfrm>
            <a:off x="2657753" y="4498373"/>
            <a:ext cx="3050932" cy="553998"/>
            <a:chOff x="7007755" y="3684376"/>
            <a:chExt cx="3050932" cy="553998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7CCE6D3-9F3E-44BC-9E9A-FC3162231223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07AD6D4-5331-4BE8-AD0F-FB322B4C9CDE}"/>
                </a:ext>
              </a:extLst>
            </p:cNvPr>
            <p:cNvSpPr txBox="1"/>
            <p:nvPr/>
          </p:nvSpPr>
          <p:spPr>
            <a:xfrm>
              <a:off x="771871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F57F82A-7C02-4C68-89CC-888B617D2704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4CC36C8-8F14-4F12-AAAC-4DB27359877F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3435A54-AA34-46F9-9708-0457A89B9468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60" name="Jellyfish 2 - 9Slide.vn">
            <a:extLst>
              <a:ext uri="{FF2B5EF4-FFF2-40B4-BE49-F238E27FC236}">
                <a16:creationId xmlns:a16="http://schemas.microsoft.com/office/drawing/2014/main" id="{01BB2638-B2E5-47CB-8060-B58B6F1CF427}"/>
              </a:ext>
            </a:extLst>
          </p:cNvPr>
          <p:cNvGrpSpPr/>
          <p:nvPr/>
        </p:nvGrpSpPr>
        <p:grpSpPr>
          <a:xfrm>
            <a:off x="6858000" y="5482698"/>
            <a:ext cx="3050932" cy="553998"/>
            <a:chOff x="7007755" y="3684376"/>
            <a:chExt cx="3050932" cy="553998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3C78CA02-DA03-4A9A-9DA7-8508B2A6F03B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500BDEE9-359B-442A-978A-562D3DF8351A}"/>
                </a:ext>
              </a:extLst>
            </p:cNvPr>
            <p:cNvSpPr txBox="1"/>
            <p:nvPr/>
          </p:nvSpPr>
          <p:spPr>
            <a:xfrm>
              <a:off x="771871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F67CBD7-EBEE-46F3-A728-763243471E22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82239D9C-87DC-4D77-BAFB-FD1282E64ED3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D1DF2E9-6693-4E0F-B599-71077455CA0E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66" name="Jellyfish 2 - 9Slide.vn">
            <a:extLst>
              <a:ext uri="{FF2B5EF4-FFF2-40B4-BE49-F238E27FC236}">
                <a16:creationId xmlns:a16="http://schemas.microsoft.com/office/drawing/2014/main" id="{72747424-2457-4E4C-A2E1-08703AC18E74}"/>
              </a:ext>
            </a:extLst>
          </p:cNvPr>
          <p:cNvGrpSpPr/>
          <p:nvPr/>
        </p:nvGrpSpPr>
        <p:grpSpPr>
          <a:xfrm>
            <a:off x="2657753" y="5482698"/>
            <a:ext cx="3050932" cy="553998"/>
            <a:chOff x="7007755" y="3684376"/>
            <a:chExt cx="3050932" cy="55399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CF07270C-E90F-45AE-8284-88A7274822BB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E85FD33-3D98-45C1-AA6B-A8170A2B1875}"/>
                </a:ext>
              </a:extLst>
            </p:cNvPr>
            <p:cNvSpPr txBox="1"/>
            <p:nvPr/>
          </p:nvSpPr>
          <p:spPr>
            <a:xfrm>
              <a:off x="771871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E100D693-EC7F-4CCD-BF94-7C068EA2ED55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7300AB5-7D45-43A7-8E4D-DA58C092B844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E1B14B5F-73F6-4970-A02F-7B7B661C7958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BF6821-F6B8-4773-BF66-F417F5F72258}"/>
              </a:ext>
            </a:extLst>
          </p:cNvPr>
          <p:cNvGrpSpPr/>
          <p:nvPr/>
        </p:nvGrpSpPr>
        <p:grpSpPr>
          <a:xfrm>
            <a:off x="1208123" y="1600200"/>
            <a:ext cx="4886325" cy="1447800"/>
            <a:chOff x="7112532" y="1621093"/>
            <a:chExt cx="4886325" cy="1447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84EB926-BD1F-4218-A4F6-3663E90D4EA7}"/>
                </a:ext>
              </a:extLst>
            </p:cNvPr>
            <p:cNvSpPr/>
            <p:nvPr/>
          </p:nvSpPr>
          <p:spPr>
            <a:xfrm>
              <a:off x="7112532" y="1621093"/>
              <a:ext cx="4886325" cy="14478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40C0CC-64C8-4494-91DF-F5E975183AA5}"/>
                </a:ext>
              </a:extLst>
            </p:cNvPr>
            <p:cNvSpPr txBox="1"/>
            <p:nvPr/>
          </p:nvSpPr>
          <p:spPr>
            <a:xfrm>
              <a:off x="7358254" y="1776125"/>
              <a:ext cx="10358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Mẫu:</a:t>
              </a:r>
            </a:p>
          </p:txBody>
        </p:sp>
      </p:grp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8194CA87-AB01-45AC-8D43-23DED9966C49}"/>
              </a:ext>
            </a:extLst>
          </p:cNvPr>
          <p:cNvSpPr txBox="1"/>
          <p:nvPr/>
        </p:nvSpPr>
        <p:spPr>
          <a:xfrm>
            <a:off x="1625697" y="598418"/>
            <a:ext cx="5355960" cy="715089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solidFill>
                  <a:srgbClr val="085B97"/>
                </a:solidFill>
                <a:latin typeface="+mj-lt"/>
              </a:rPr>
              <a:t>b) Tìm số trừ (theo mẫu).</a:t>
            </a:r>
          </a:p>
        </p:txBody>
      </p:sp>
      <p:grpSp>
        <p:nvGrpSpPr>
          <p:cNvPr id="13" name="Jellyfish 2 - 9Slide.vn">
            <a:extLst>
              <a:ext uri="{FF2B5EF4-FFF2-40B4-BE49-F238E27FC236}">
                <a16:creationId xmlns:a16="http://schemas.microsoft.com/office/drawing/2014/main" id="{847926DB-EEAC-404F-A569-3E90E060ECCF}"/>
              </a:ext>
            </a:extLst>
          </p:cNvPr>
          <p:cNvGrpSpPr/>
          <p:nvPr/>
        </p:nvGrpSpPr>
        <p:grpSpPr>
          <a:xfrm>
            <a:off x="2657753" y="1752599"/>
            <a:ext cx="3050932" cy="553998"/>
            <a:chOff x="7007755" y="3684376"/>
            <a:chExt cx="3050932" cy="5539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96D294-A40A-4486-8C4A-8A3A0AE5C4AF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9409F0-CBC1-4207-AF15-67200EDECC23}"/>
                </a:ext>
              </a:extLst>
            </p:cNvPr>
            <p:cNvSpPr txBox="1"/>
            <p:nvPr/>
          </p:nvSpPr>
          <p:spPr>
            <a:xfrm>
              <a:off x="7724323" y="3684376"/>
              <a:ext cx="397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09046D-B1A7-4059-B585-754DCCFE48F1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B236B1-32C6-4078-B2DD-AD29952DBF6E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B682B1-AF77-4B45-AAF0-13F84856F26F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00891-90E0-4641-9378-057170181CA5}"/>
              </a:ext>
            </a:extLst>
          </p:cNvPr>
          <p:cNvGrpSpPr/>
          <p:nvPr/>
        </p:nvGrpSpPr>
        <p:grpSpPr>
          <a:xfrm>
            <a:off x="632975" y="519797"/>
            <a:ext cx="690154" cy="769442"/>
            <a:chOff x="92407" y="2639008"/>
            <a:chExt cx="524443" cy="584693"/>
          </a:xfrm>
        </p:grpSpPr>
        <p:sp>
          <p:nvSpPr>
            <p:cNvPr id="7" name="6">
              <a:extLst>
                <a:ext uri="{FF2B5EF4-FFF2-40B4-BE49-F238E27FC236}">
                  <a16:creationId xmlns:a16="http://schemas.microsoft.com/office/drawing/2014/main" id="{2907F857-63D6-486D-B118-D9880F1837F8}"/>
                </a:ext>
              </a:extLst>
            </p:cNvPr>
            <p:cNvSpPr/>
            <p:nvPr/>
          </p:nvSpPr>
          <p:spPr>
            <a:xfrm>
              <a:off x="92407" y="2696285"/>
              <a:ext cx="518160" cy="518160"/>
            </a:xfrm>
            <a:prstGeom prst="ellipse">
              <a:avLst/>
            </a:prstGeom>
            <a:solidFill>
              <a:srgbClr val="91B1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233680" indent="-233680" eaLnBrk="1" fontAlgn="auto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 kern="0" dirty="0">
                <a:solidFill>
                  <a:schemeClr val="bg1">
                    <a:lumMod val="50000"/>
                  </a:schemeClr>
                </a:solidFill>
                <a:latin typeface="#9Slide01 Noi dung ngan" panose="00000600000000000000" pitchFamily="2" charset="0"/>
                <a:ea typeface="思源黑体 Normal" panose="020B0400000000000000" pitchFamily="34" charset="-122"/>
              </a:endParaRPr>
            </a:p>
          </p:txBody>
        </p:sp>
        <p:sp>
          <p:nvSpPr>
            <p:cNvPr id="8" name="91">
              <a:extLst>
                <a:ext uri="{FF2B5EF4-FFF2-40B4-BE49-F238E27FC236}">
                  <a16:creationId xmlns:a16="http://schemas.microsoft.com/office/drawing/2014/main" id="{F1F5BFC7-48DA-45A3-B4C4-D1ED3E59E581}"/>
                </a:ext>
              </a:extLst>
            </p:cNvPr>
            <p:cNvSpPr txBox="1"/>
            <p:nvPr/>
          </p:nvSpPr>
          <p:spPr>
            <a:xfrm>
              <a:off x="118072" y="2639008"/>
              <a:ext cx="498778" cy="5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19" name="Jellyfish 16 - 9Slide.vn">
            <a:extLst>
              <a:ext uri="{FF2B5EF4-FFF2-40B4-BE49-F238E27FC236}">
                <a16:creationId xmlns:a16="http://schemas.microsoft.com/office/drawing/2014/main" id="{15FA3002-D7C6-426F-96BA-F1A0858529B9}"/>
              </a:ext>
            </a:extLst>
          </p:cNvPr>
          <p:cNvSpPr/>
          <p:nvPr/>
        </p:nvSpPr>
        <p:spPr>
          <a:xfrm>
            <a:off x="3925948" y="1791398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Jellyfish 17 - 9Slide.vn">
            <a:extLst>
              <a:ext uri="{FF2B5EF4-FFF2-40B4-BE49-F238E27FC236}">
                <a16:creationId xmlns:a16="http://schemas.microsoft.com/office/drawing/2014/main" id="{38550266-40D2-42B8-8B57-5E5E285727F2}"/>
              </a:ext>
            </a:extLst>
          </p:cNvPr>
          <p:cNvSpPr/>
          <p:nvPr/>
        </p:nvSpPr>
        <p:spPr>
          <a:xfrm>
            <a:off x="3972423" y="1819540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931AEF-77E3-4B47-9751-75CC7F22F858}"/>
              </a:ext>
            </a:extLst>
          </p:cNvPr>
          <p:cNvGrpSpPr/>
          <p:nvPr/>
        </p:nvGrpSpPr>
        <p:grpSpPr>
          <a:xfrm>
            <a:off x="6314299" y="1600201"/>
            <a:ext cx="4886325" cy="1447800"/>
            <a:chOff x="7112532" y="1621093"/>
            <a:chExt cx="4886325" cy="14478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2F51E34-1F50-4CB7-86E0-60B33BE7A626}"/>
                </a:ext>
              </a:extLst>
            </p:cNvPr>
            <p:cNvSpPr/>
            <p:nvPr/>
          </p:nvSpPr>
          <p:spPr>
            <a:xfrm>
              <a:off x="7112532" y="1621093"/>
              <a:ext cx="4886325" cy="14478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A61678-8073-4489-A593-5AA09D31D76D}"/>
                </a:ext>
              </a:extLst>
            </p:cNvPr>
            <p:cNvSpPr txBox="1"/>
            <p:nvPr/>
          </p:nvSpPr>
          <p:spPr>
            <a:xfrm>
              <a:off x="7651968" y="1867940"/>
              <a:ext cx="38074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Muốn tìm số trừ, ta lấy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 số bị trừ </a:t>
              </a:r>
              <a:r>
                <a:rPr lang="en-US" sz="2800">
                  <a:solidFill>
                    <a:schemeClr val="accent4"/>
                  </a:solidFill>
                </a:rPr>
                <a:t>trừ</a:t>
              </a:r>
              <a:r>
                <a:rPr lang="en-US" sz="2800">
                  <a:solidFill>
                    <a:schemeClr val="bg1"/>
                  </a:solidFill>
                </a:rPr>
                <a:t> đi hiệu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EEEA62-9531-4414-8248-F1908E4D2BDF}"/>
              </a:ext>
            </a:extLst>
          </p:cNvPr>
          <p:cNvGrpSpPr/>
          <p:nvPr/>
        </p:nvGrpSpPr>
        <p:grpSpPr>
          <a:xfrm rot="18172836">
            <a:off x="-1219200" y="672197"/>
            <a:ext cx="690154" cy="769442"/>
            <a:chOff x="92407" y="2639008"/>
            <a:chExt cx="524443" cy="584693"/>
          </a:xfrm>
        </p:grpSpPr>
        <p:sp>
          <p:nvSpPr>
            <p:cNvPr id="124" name="6">
              <a:extLst>
                <a:ext uri="{FF2B5EF4-FFF2-40B4-BE49-F238E27FC236}">
                  <a16:creationId xmlns:a16="http://schemas.microsoft.com/office/drawing/2014/main" id="{58EEF675-ED39-4AB2-90E7-726A74DA8B05}"/>
                </a:ext>
              </a:extLst>
            </p:cNvPr>
            <p:cNvSpPr/>
            <p:nvPr/>
          </p:nvSpPr>
          <p:spPr>
            <a:xfrm>
              <a:off x="92407" y="2696285"/>
              <a:ext cx="518160" cy="518160"/>
            </a:xfrm>
            <a:prstGeom prst="ellipse">
              <a:avLst/>
            </a:prstGeom>
            <a:solidFill>
              <a:srgbClr val="91B1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233680" indent="-233680" eaLnBrk="1" fontAlgn="auto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 kern="0" dirty="0">
                <a:solidFill>
                  <a:schemeClr val="bg1">
                    <a:lumMod val="50000"/>
                  </a:schemeClr>
                </a:solidFill>
                <a:latin typeface="#9Slide01 Noi dung ngan" panose="00000600000000000000" pitchFamily="2" charset="0"/>
                <a:ea typeface="思源黑体 Normal" panose="020B0400000000000000" pitchFamily="34" charset="-122"/>
              </a:endParaRPr>
            </a:p>
          </p:txBody>
        </p:sp>
        <p:sp>
          <p:nvSpPr>
            <p:cNvPr id="125" name="91">
              <a:extLst>
                <a:ext uri="{FF2B5EF4-FFF2-40B4-BE49-F238E27FC236}">
                  <a16:creationId xmlns:a16="http://schemas.microsoft.com/office/drawing/2014/main" id="{4551CC8E-7239-4A33-9857-0B6B5A8C8E0B}"/>
                </a:ext>
              </a:extLst>
            </p:cNvPr>
            <p:cNvSpPr txBox="1"/>
            <p:nvPr/>
          </p:nvSpPr>
          <p:spPr>
            <a:xfrm>
              <a:off x="118072" y="2639008"/>
              <a:ext cx="498778" cy="5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grpSp>
        <p:nvGrpSpPr>
          <p:cNvPr id="21" name="Jellyfish 2 - 9Slide.vn">
            <a:extLst>
              <a:ext uri="{FF2B5EF4-FFF2-40B4-BE49-F238E27FC236}">
                <a16:creationId xmlns:a16="http://schemas.microsoft.com/office/drawing/2014/main" id="{15C95C7E-4AC7-49C1-B4F3-D22F00B049A1}"/>
              </a:ext>
            </a:extLst>
          </p:cNvPr>
          <p:cNvGrpSpPr/>
          <p:nvPr/>
        </p:nvGrpSpPr>
        <p:grpSpPr>
          <a:xfrm>
            <a:off x="2657753" y="2388853"/>
            <a:ext cx="3050932" cy="553998"/>
            <a:chOff x="7007755" y="3684376"/>
            <a:chExt cx="3050932" cy="5539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B3E469-15D3-410E-83F4-83BD65EB684F}"/>
                </a:ext>
              </a:extLst>
            </p:cNvPr>
            <p:cNvSpPr txBox="1"/>
            <p:nvPr/>
          </p:nvSpPr>
          <p:spPr>
            <a:xfrm>
              <a:off x="7007755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947D7F-BAA9-4C56-8A5B-474E49E36731}"/>
                </a:ext>
              </a:extLst>
            </p:cNvPr>
            <p:cNvSpPr txBox="1"/>
            <p:nvPr/>
          </p:nvSpPr>
          <p:spPr>
            <a:xfrm>
              <a:off x="7718712" y="3684376"/>
              <a:ext cx="4090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591030-16C6-4998-9BD7-212413DAAA88}"/>
                </a:ext>
              </a:extLst>
            </p:cNvPr>
            <p:cNvSpPr txBox="1"/>
            <p:nvPr/>
          </p:nvSpPr>
          <p:spPr>
            <a:xfrm>
              <a:off x="8211020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2CA77C-1DE0-4A08-93D6-EE792B8D4215}"/>
                </a:ext>
              </a:extLst>
            </p:cNvPr>
            <p:cNvSpPr txBox="1"/>
            <p:nvPr/>
          </p:nvSpPr>
          <p:spPr>
            <a:xfrm>
              <a:off x="9447621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8BEB7F-5BE2-4A6A-A77E-7F6607BEE2B9}"/>
                </a:ext>
              </a:extLst>
            </p:cNvPr>
            <p:cNvSpPr txBox="1"/>
            <p:nvPr/>
          </p:nvSpPr>
          <p:spPr>
            <a:xfrm>
              <a:off x="8938645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18" name="Jellyfish 16 - 9Slide.vn">
            <a:extLst>
              <a:ext uri="{FF2B5EF4-FFF2-40B4-BE49-F238E27FC236}">
                <a16:creationId xmlns:a16="http://schemas.microsoft.com/office/drawing/2014/main" id="{8594D6D2-0AAA-47E7-A1EA-1E3130596F95}"/>
              </a:ext>
            </a:extLst>
          </p:cNvPr>
          <p:cNvSpPr/>
          <p:nvPr/>
        </p:nvSpPr>
        <p:spPr>
          <a:xfrm>
            <a:off x="3925948" y="3599601"/>
            <a:ext cx="493652" cy="495012"/>
          </a:xfrm>
          <a:prstGeom prst="roundRect">
            <a:avLst>
              <a:gd name="adj" fmla="val 20983"/>
            </a:avLst>
          </a:prstGeom>
          <a:noFill/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Jellyfish 17 - 9Slide.vn">
            <a:extLst>
              <a:ext uri="{FF2B5EF4-FFF2-40B4-BE49-F238E27FC236}">
                <a16:creationId xmlns:a16="http://schemas.microsoft.com/office/drawing/2014/main" id="{78917AC6-2626-4359-97BD-A19D95C0D036}"/>
              </a:ext>
            </a:extLst>
          </p:cNvPr>
          <p:cNvSpPr/>
          <p:nvPr/>
        </p:nvSpPr>
        <p:spPr>
          <a:xfrm>
            <a:off x="3962399" y="3627743"/>
            <a:ext cx="423863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0" name="_5">
            <a:extLst>
              <a:ext uri="{FF2B5EF4-FFF2-40B4-BE49-F238E27FC236}">
                <a16:creationId xmlns:a16="http://schemas.microsoft.com/office/drawing/2014/main" id="{FE06ABBD-CF73-4037-93F8-6308C519B54E}"/>
              </a:ext>
            </a:extLst>
          </p:cNvPr>
          <p:cNvSpPr/>
          <p:nvPr/>
        </p:nvSpPr>
        <p:spPr>
          <a:xfrm flipV="1">
            <a:off x="5932273" y="3729850"/>
            <a:ext cx="600892" cy="249864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rgbClr val="91B1F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1 Noi dung ngan" panose="00000600000000000000" pitchFamily="2" charset="0"/>
              <a:ea typeface="思源黑体 Normal" panose="020B0400000000000000" pitchFamily="34" charset="-122"/>
            </a:endParaRPr>
          </a:p>
        </p:txBody>
      </p:sp>
      <p:sp>
        <p:nvSpPr>
          <p:cNvPr id="121" name="Jellyfish 17 - 9Slide.vn">
            <a:extLst>
              <a:ext uri="{FF2B5EF4-FFF2-40B4-BE49-F238E27FC236}">
                <a16:creationId xmlns:a16="http://schemas.microsoft.com/office/drawing/2014/main" id="{B28F9D60-4520-44C3-944A-F89F8EA5705F}"/>
              </a:ext>
            </a:extLst>
          </p:cNvPr>
          <p:cNvSpPr/>
          <p:nvPr/>
        </p:nvSpPr>
        <p:spPr>
          <a:xfrm>
            <a:off x="9392535" y="3627743"/>
            <a:ext cx="470539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2" name="Jellyfish 16 - 9Slide.vn">
            <a:extLst>
              <a:ext uri="{FF2B5EF4-FFF2-40B4-BE49-F238E27FC236}">
                <a16:creationId xmlns:a16="http://schemas.microsoft.com/office/drawing/2014/main" id="{5CDFF1EE-BFE5-43CE-BBDF-A23F421534F6}"/>
              </a:ext>
            </a:extLst>
          </p:cNvPr>
          <p:cNvSpPr/>
          <p:nvPr/>
        </p:nvSpPr>
        <p:spPr>
          <a:xfrm>
            <a:off x="3925948" y="4537172"/>
            <a:ext cx="493652" cy="495012"/>
          </a:xfrm>
          <a:prstGeom prst="roundRect">
            <a:avLst>
              <a:gd name="adj" fmla="val 20983"/>
            </a:avLst>
          </a:prstGeom>
          <a:noFill/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Jellyfish 17 - 9Slide.vn">
            <a:extLst>
              <a:ext uri="{FF2B5EF4-FFF2-40B4-BE49-F238E27FC236}">
                <a16:creationId xmlns:a16="http://schemas.microsoft.com/office/drawing/2014/main" id="{17BE93F4-7245-434B-BCA8-1A8D26D70000}"/>
              </a:ext>
            </a:extLst>
          </p:cNvPr>
          <p:cNvSpPr/>
          <p:nvPr/>
        </p:nvSpPr>
        <p:spPr>
          <a:xfrm>
            <a:off x="3962399" y="4565314"/>
            <a:ext cx="423863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8" name="_5">
            <a:extLst>
              <a:ext uri="{FF2B5EF4-FFF2-40B4-BE49-F238E27FC236}">
                <a16:creationId xmlns:a16="http://schemas.microsoft.com/office/drawing/2014/main" id="{5FA7C96B-92BC-4A60-9EC6-DE37D8098051}"/>
              </a:ext>
            </a:extLst>
          </p:cNvPr>
          <p:cNvSpPr/>
          <p:nvPr/>
        </p:nvSpPr>
        <p:spPr>
          <a:xfrm flipV="1">
            <a:off x="5932273" y="4667421"/>
            <a:ext cx="600892" cy="249864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rgbClr val="91B1F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1 Noi dung ngan" panose="00000600000000000000" pitchFamily="2" charset="0"/>
              <a:ea typeface="思源黑体 Normal" panose="020B0400000000000000" pitchFamily="34" charset="-122"/>
            </a:endParaRPr>
          </a:p>
        </p:txBody>
      </p:sp>
      <p:sp>
        <p:nvSpPr>
          <p:cNvPr id="143" name="Jellyfish 17 - 9Slide.vn">
            <a:extLst>
              <a:ext uri="{FF2B5EF4-FFF2-40B4-BE49-F238E27FC236}">
                <a16:creationId xmlns:a16="http://schemas.microsoft.com/office/drawing/2014/main" id="{75EEA0ED-8DCE-48DB-A00E-E3AF3AFAA73F}"/>
              </a:ext>
            </a:extLst>
          </p:cNvPr>
          <p:cNvSpPr/>
          <p:nvPr/>
        </p:nvSpPr>
        <p:spPr>
          <a:xfrm>
            <a:off x="9392535" y="4565314"/>
            <a:ext cx="470539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6" name="Jellyfish 16 - 9Slide.vn">
            <a:extLst>
              <a:ext uri="{FF2B5EF4-FFF2-40B4-BE49-F238E27FC236}">
                <a16:creationId xmlns:a16="http://schemas.microsoft.com/office/drawing/2014/main" id="{2B09C9FD-E65E-4036-B49B-2AD66AFC0720}"/>
              </a:ext>
            </a:extLst>
          </p:cNvPr>
          <p:cNvSpPr/>
          <p:nvPr/>
        </p:nvSpPr>
        <p:spPr>
          <a:xfrm>
            <a:off x="3925948" y="5521497"/>
            <a:ext cx="493652" cy="495012"/>
          </a:xfrm>
          <a:prstGeom prst="roundRect">
            <a:avLst>
              <a:gd name="adj" fmla="val 20983"/>
            </a:avLst>
          </a:prstGeom>
          <a:noFill/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Jellyfish 17 - 9Slide.vn">
            <a:extLst>
              <a:ext uri="{FF2B5EF4-FFF2-40B4-BE49-F238E27FC236}">
                <a16:creationId xmlns:a16="http://schemas.microsoft.com/office/drawing/2014/main" id="{D4BAF911-F38A-488D-BDC4-73D07130F3CE}"/>
              </a:ext>
            </a:extLst>
          </p:cNvPr>
          <p:cNvSpPr/>
          <p:nvPr/>
        </p:nvSpPr>
        <p:spPr>
          <a:xfrm>
            <a:off x="3962399" y="5549639"/>
            <a:ext cx="423863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8" name="_5">
            <a:extLst>
              <a:ext uri="{FF2B5EF4-FFF2-40B4-BE49-F238E27FC236}">
                <a16:creationId xmlns:a16="http://schemas.microsoft.com/office/drawing/2014/main" id="{A769F5DD-9385-4728-BB46-92CF1ECBFE31}"/>
              </a:ext>
            </a:extLst>
          </p:cNvPr>
          <p:cNvSpPr/>
          <p:nvPr/>
        </p:nvSpPr>
        <p:spPr>
          <a:xfrm flipV="1">
            <a:off x="5932273" y="5651746"/>
            <a:ext cx="600892" cy="249864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rgbClr val="91B1F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1 Noi dung ngan" panose="00000600000000000000" pitchFamily="2" charset="0"/>
              <a:ea typeface="思源黑体 Normal" panose="020B0400000000000000" pitchFamily="34" charset="-122"/>
            </a:endParaRPr>
          </a:p>
        </p:txBody>
      </p:sp>
      <p:sp>
        <p:nvSpPr>
          <p:cNvPr id="159" name="Jellyfish 17 - 9Slide.vn">
            <a:extLst>
              <a:ext uri="{FF2B5EF4-FFF2-40B4-BE49-F238E27FC236}">
                <a16:creationId xmlns:a16="http://schemas.microsoft.com/office/drawing/2014/main" id="{F6F7AF9A-5536-4924-81DA-720E25786707}"/>
              </a:ext>
            </a:extLst>
          </p:cNvPr>
          <p:cNvSpPr/>
          <p:nvPr/>
        </p:nvSpPr>
        <p:spPr>
          <a:xfrm>
            <a:off x="9392535" y="5549639"/>
            <a:ext cx="470539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6188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7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8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66" dur="1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00" dur="1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34" dur="1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118" grpId="0" animBg="1"/>
          <p:bldP spid="119" grpId="0" animBg="1"/>
          <p:bldP spid="120" grpId="0" animBg="1"/>
          <p:bldP spid="121" grpId="0" animBg="1"/>
          <p:bldP spid="121" grpId="1" animBg="1"/>
          <p:bldP spid="122" grpId="0" animBg="1"/>
          <p:bldP spid="123" grpId="0" animBg="1"/>
          <p:bldP spid="138" grpId="0" animBg="1"/>
          <p:bldP spid="143" grpId="0" animBg="1"/>
          <p:bldP spid="143" grpId="1" animBg="1"/>
          <p:bldP spid="156" grpId="0" animBg="1"/>
          <p:bldP spid="157" grpId="0" animBg="1"/>
          <p:bldP spid="158" grpId="0" animBg="1"/>
          <p:bldP spid="159" grpId="0" animBg="1"/>
          <p:bldP spid="1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66" dur="1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00" dur="1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6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34" dur="1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118" grpId="0" animBg="1"/>
          <p:bldP spid="119" grpId="0" animBg="1"/>
          <p:bldP spid="120" grpId="0" animBg="1"/>
          <p:bldP spid="121" grpId="0" animBg="1"/>
          <p:bldP spid="121" grpId="1" animBg="1"/>
          <p:bldP spid="122" grpId="0" animBg="1"/>
          <p:bldP spid="123" grpId="0" animBg="1"/>
          <p:bldP spid="138" grpId="0" animBg="1"/>
          <p:bldP spid="143" grpId="0" animBg="1"/>
          <p:bldP spid="143" grpId="1" animBg="1"/>
          <p:bldP spid="156" grpId="0" animBg="1"/>
          <p:bldP spid="157" grpId="0" animBg="1"/>
          <p:bldP spid="158" grpId="0" animBg="1"/>
          <p:bldP spid="159" grpId="0" animBg="1"/>
          <p:bldP spid="159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72C6D2-A970-4697-BA91-22A4B9789621}"/>
              </a:ext>
            </a:extLst>
          </p:cNvPr>
          <p:cNvGrpSpPr/>
          <p:nvPr/>
        </p:nvGrpSpPr>
        <p:grpSpPr>
          <a:xfrm>
            <a:off x="1480028" y="580311"/>
            <a:ext cx="1244366" cy="715089"/>
            <a:chOff x="2173948" y="266415"/>
            <a:chExt cx="1244366" cy="715089"/>
          </a:xfrm>
        </p:grpSpPr>
        <p:sp>
          <p:nvSpPr>
            <p:cNvPr id="6" name="PHẠM DUYÊN 3 - 9Slide.vn">
              <a:extLst>
                <a:ext uri="{FF2B5EF4-FFF2-40B4-BE49-F238E27FC236}">
                  <a16:creationId xmlns:a16="http://schemas.microsoft.com/office/drawing/2014/main" id="{829D14EE-5547-4E3A-8732-654F5DD67B19}"/>
                </a:ext>
              </a:extLst>
            </p:cNvPr>
            <p:cNvSpPr txBox="1"/>
            <p:nvPr/>
          </p:nvSpPr>
          <p:spPr>
            <a:xfrm>
              <a:off x="2173948" y="266415"/>
              <a:ext cx="777402" cy="715089"/>
            </a:xfrm>
            <a:prstGeom prst="roundRect">
              <a:avLst/>
            </a:prstGeom>
            <a:solidFill>
              <a:srgbClr val="FFDAB7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085B97"/>
                  </a:solidFill>
                  <a:latin typeface="+mj-lt"/>
                </a:rPr>
                <a:t>Số</a:t>
              </a:r>
            </a:p>
          </p:txBody>
        </p:sp>
        <p:sp>
          <p:nvSpPr>
            <p:cNvPr id="7" name="PHẠM DUYÊN 3 - 9Slide.vn">
              <a:extLst>
                <a:ext uri="{FF2B5EF4-FFF2-40B4-BE49-F238E27FC236}">
                  <a16:creationId xmlns:a16="http://schemas.microsoft.com/office/drawing/2014/main" id="{F2AA5EE7-D200-4E07-889A-B6341002969C}"/>
                </a:ext>
              </a:extLst>
            </p:cNvPr>
            <p:cNvSpPr txBox="1"/>
            <p:nvPr/>
          </p:nvSpPr>
          <p:spPr>
            <a:xfrm>
              <a:off x="2965708" y="284522"/>
              <a:ext cx="452606" cy="6900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085B97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7075BC-4F60-4AC9-BE39-3126E6535D59}"/>
              </a:ext>
            </a:extLst>
          </p:cNvPr>
          <p:cNvGrpSpPr/>
          <p:nvPr/>
        </p:nvGrpSpPr>
        <p:grpSpPr>
          <a:xfrm>
            <a:off x="632975" y="519797"/>
            <a:ext cx="690154" cy="769442"/>
            <a:chOff x="92407" y="2639008"/>
            <a:chExt cx="524443" cy="584693"/>
          </a:xfrm>
        </p:grpSpPr>
        <p:sp>
          <p:nvSpPr>
            <p:cNvPr id="9" name="6">
              <a:extLst>
                <a:ext uri="{FF2B5EF4-FFF2-40B4-BE49-F238E27FC236}">
                  <a16:creationId xmlns:a16="http://schemas.microsoft.com/office/drawing/2014/main" id="{6C193FE3-96DA-469A-AC94-15DF55A8101C}"/>
                </a:ext>
              </a:extLst>
            </p:cNvPr>
            <p:cNvSpPr/>
            <p:nvPr/>
          </p:nvSpPr>
          <p:spPr>
            <a:xfrm>
              <a:off x="92407" y="2696285"/>
              <a:ext cx="518160" cy="518160"/>
            </a:xfrm>
            <a:prstGeom prst="ellipse">
              <a:avLst/>
            </a:prstGeom>
            <a:solidFill>
              <a:srgbClr val="91B1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233680" indent="-233680" eaLnBrk="1" fontAlgn="auto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 kern="0" dirty="0">
                <a:solidFill>
                  <a:schemeClr val="bg1">
                    <a:lumMod val="50000"/>
                  </a:schemeClr>
                </a:solidFill>
                <a:latin typeface="#9Slide01 Noi dung ngan" panose="00000600000000000000" pitchFamily="2" charset="0"/>
                <a:ea typeface="思源黑体 Normal" panose="020B0400000000000000" pitchFamily="34" charset="-122"/>
              </a:endParaRPr>
            </a:p>
          </p:txBody>
        </p:sp>
        <p:sp>
          <p:nvSpPr>
            <p:cNvPr id="10" name="91">
              <a:extLst>
                <a:ext uri="{FF2B5EF4-FFF2-40B4-BE49-F238E27FC236}">
                  <a16:creationId xmlns:a16="http://schemas.microsoft.com/office/drawing/2014/main" id="{2ECA2580-2610-4719-A37F-CBECC79BB5A2}"/>
                </a:ext>
              </a:extLst>
            </p:cNvPr>
            <p:cNvSpPr txBox="1"/>
            <p:nvPr/>
          </p:nvSpPr>
          <p:spPr>
            <a:xfrm>
              <a:off x="118072" y="2639008"/>
              <a:ext cx="498778" cy="5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5271AAF3-83FC-4543-A10B-006E69540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38379"/>
              </p:ext>
            </p:extLst>
          </p:nvPr>
        </p:nvGraphicFramePr>
        <p:xfrm>
          <a:off x="612435" y="1828800"/>
          <a:ext cx="1096713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507319591"/>
                    </a:ext>
                  </a:extLst>
                </a:gridCol>
                <a:gridCol w="1589922">
                  <a:extLst>
                    <a:ext uri="{9D8B030D-6E8A-4147-A177-3AD203B41FA5}">
                      <a16:colId xmlns:a16="http://schemas.microsoft.com/office/drawing/2014/main" val="2463249120"/>
                    </a:ext>
                  </a:extLst>
                </a:gridCol>
                <a:gridCol w="1589922">
                  <a:extLst>
                    <a:ext uri="{9D8B030D-6E8A-4147-A177-3AD203B41FA5}">
                      <a16:colId xmlns:a16="http://schemas.microsoft.com/office/drawing/2014/main" val="911523333"/>
                    </a:ext>
                  </a:extLst>
                </a:gridCol>
                <a:gridCol w="1589922">
                  <a:extLst>
                    <a:ext uri="{9D8B030D-6E8A-4147-A177-3AD203B41FA5}">
                      <a16:colId xmlns:a16="http://schemas.microsoft.com/office/drawing/2014/main" val="3601283135"/>
                    </a:ext>
                  </a:extLst>
                </a:gridCol>
                <a:gridCol w="1589922">
                  <a:extLst>
                    <a:ext uri="{9D8B030D-6E8A-4147-A177-3AD203B41FA5}">
                      <a16:colId xmlns:a16="http://schemas.microsoft.com/office/drawing/2014/main" val="4042886655"/>
                    </a:ext>
                  </a:extLst>
                </a:gridCol>
                <a:gridCol w="1589922">
                  <a:extLst>
                    <a:ext uri="{9D8B030D-6E8A-4147-A177-3AD203B41FA5}">
                      <a16:colId xmlns:a16="http://schemas.microsoft.com/office/drawing/2014/main" val="106871185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875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Số trừ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6087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Hiệu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87981"/>
                  </a:ext>
                </a:extLst>
              </a:tr>
            </a:tbl>
          </a:graphicData>
        </a:graphic>
      </p:graphicFrame>
      <p:sp>
        <p:nvSpPr>
          <p:cNvPr id="13" name="PHẠM DUYÊN 71 - 9Slide.vn">
            <a:extLst>
              <a:ext uri="{FF2B5EF4-FFF2-40B4-BE49-F238E27FC236}">
                <a16:creationId xmlns:a16="http://schemas.microsoft.com/office/drawing/2014/main" id="{15A41199-CE24-4E27-B534-EB07B2C1B84A}"/>
              </a:ext>
            </a:extLst>
          </p:cNvPr>
          <p:cNvSpPr/>
          <p:nvPr/>
        </p:nvSpPr>
        <p:spPr>
          <a:xfrm>
            <a:off x="5447522" y="1939576"/>
            <a:ext cx="1115630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39</a:t>
            </a:r>
          </a:p>
        </p:txBody>
      </p:sp>
      <p:sp>
        <p:nvSpPr>
          <p:cNvPr id="14" name="PHẠM DUYÊN 71 - 9Slide.vn">
            <a:extLst>
              <a:ext uri="{FF2B5EF4-FFF2-40B4-BE49-F238E27FC236}">
                <a16:creationId xmlns:a16="http://schemas.microsoft.com/office/drawing/2014/main" id="{757ED299-DF14-40F0-848B-BF92ADB8C92C}"/>
              </a:ext>
            </a:extLst>
          </p:cNvPr>
          <p:cNvSpPr/>
          <p:nvPr/>
        </p:nvSpPr>
        <p:spPr>
          <a:xfrm>
            <a:off x="7037769" y="2760670"/>
            <a:ext cx="1115631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22</a:t>
            </a:r>
          </a:p>
        </p:txBody>
      </p:sp>
      <p:sp>
        <p:nvSpPr>
          <p:cNvPr id="15" name="PHẠM DUYÊN 71 - 9Slide.vn">
            <a:extLst>
              <a:ext uri="{FF2B5EF4-FFF2-40B4-BE49-F238E27FC236}">
                <a16:creationId xmlns:a16="http://schemas.microsoft.com/office/drawing/2014/main" id="{138180F4-C89C-42A0-9844-6231F5454AD4}"/>
              </a:ext>
            </a:extLst>
          </p:cNvPr>
          <p:cNvSpPr/>
          <p:nvPr/>
        </p:nvSpPr>
        <p:spPr>
          <a:xfrm>
            <a:off x="8735007" y="1939576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44</a:t>
            </a:r>
          </a:p>
        </p:txBody>
      </p:sp>
      <p:sp>
        <p:nvSpPr>
          <p:cNvPr id="16" name="PHẠM DUYÊN 71 - 9Slide.vn">
            <a:extLst>
              <a:ext uri="{FF2B5EF4-FFF2-40B4-BE49-F238E27FC236}">
                <a16:creationId xmlns:a16="http://schemas.microsoft.com/office/drawing/2014/main" id="{3ABB45B7-E590-4698-94EF-4DE189AB9253}"/>
              </a:ext>
            </a:extLst>
          </p:cNvPr>
          <p:cNvSpPr/>
          <p:nvPr/>
        </p:nvSpPr>
        <p:spPr>
          <a:xfrm>
            <a:off x="10221308" y="2760670"/>
            <a:ext cx="1095169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E08776-7E01-46D3-A239-96D4D14175EE}"/>
              </a:ext>
            </a:extLst>
          </p:cNvPr>
          <p:cNvSpPr/>
          <p:nvPr/>
        </p:nvSpPr>
        <p:spPr>
          <a:xfrm>
            <a:off x="3699588" y="1861456"/>
            <a:ext cx="1456612" cy="2380343"/>
          </a:xfrm>
          <a:prstGeom prst="roundRect">
            <a:avLst>
              <a:gd name="adj" fmla="val 7076"/>
            </a:avLst>
          </a:prstGeom>
          <a:solidFill>
            <a:schemeClr val="accent6">
              <a:lumMod val="60000"/>
              <a:lumOff val="40000"/>
              <a:alpha val="1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5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56390-8D56-4B03-BD2A-F966A4B98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828800"/>
            <a:ext cx="6172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1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C835ADEA-BAB4-4245-B762-2B106CFC257F}"/>
              </a:ext>
            </a:extLst>
          </p:cNvPr>
          <p:cNvSpPr txBox="1"/>
          <p:nvPr/>
        </p:nvSpPr>
        <p:spPr>
          <a:xfrm>
            <a:off x="1295400" y="598418"/>
            <a:ext cx="502920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85B97"/>
                </a:solidFill>
                <a:latin typeface="+mj-lt"/>
              </a:rPr>
              <a:t>Chọn câu trả lời đúng: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DDA242-E8E6-423A-9D79-6B1869FAC47C}"/>
              </a:ext>
            </a:extLst>
          </p:cNvPr>
          <p:cNvGrpSpPr/>
          <p:nvPr/>
        </p:nvGrpSpPr>
        <p:grpSpPr>
          <a:xfrm>
            <a:off x="632975" y="519797"/>
            <a:ext cx="690154" cy="769442"/>
            <a:chOff x="92407" y="2639008"/>
            <a:chExt cx="524443" cy="584693"/>
          </a:xfrm>
        </p:grpSpPr>
        <p:sp>
          <p:nvSpPr>
            <p:cNvPr id="4" name="6">
              <a:extLst>
                <a:ext uri="{FF2B5EF4-FFF2-40B4-BE49-F238E27FC236}">
                  <a16:creationId xmlns:a16="http://schemas.microsoft.com/office/drawing/2014/main" id="{11B6B14E-8627-4CE0-8FBE-083A8B7308BD}"/>
                </a:ext>
              </a:extLst>
            </p:cNvPr>
            <p:cNvSpPr/>
            <p:nvPr/>
          </p:nvSpPr>
          <p:spPr>
            <a:xfrm>
              <a:off x="92407" y="2696285"/>
              <a:ext cx="518160" cy="518160"/>
            </a:xfrm>
            <a:prstGeom prst="ellipse">
              <a:avLst/>
            </a:prstGeom>
            <a:solidFill>
              <a:srgbClr val="91B1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233680" indent="-233680" eaLnBrk="1" fontAlgn="auto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 kern="0" dirty="0">
                <a:solidFill>
                  <a:schemeClr val="bg1">
                    <a:lumMod val="50000"/>
                  </a:schemeClr>
                </a:solidFill>
                <a:latin typeface="#9Slide01 Noi dung ngan" panose="00000600000000000000" pitchFamily="2" charset="0"/>
                <a:ea typeface="思源黑体 Normal" panose="020B0400000000000000" pitchFamily="34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0773FE6F-07E4-49E3-A160-DE19EB34D4D1}"/>
                </a:ext>
              </a:extLst>
            </p:cNvPr>
            <p:cNvSpPr txBox="1"/>
            <p:nvPr/>
          </p:nvSpPr>
          <p:spPr>
            <a:xfrm>
              <a:off x="118072" y="2639008"/>
              <a:ext cx="498778" cy="5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B63A3591-B66C-4A27-BF58-10E9FC0D04E1}"/>
              </a:ext>
            </a:extLst>
          </p:cNvPr>
          <p:cNvSpPr txBox="1"/>
          <p:nvPr/>
        </p:nvSpPr>
        <p:spPr>
          <a:xfrm>
            <a:off x="1295400" y="1311611"/>
            <a:ext cx="876300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85B97"/>
                </a:solidFill>
              </a:rPr>
              <a:t>a) Biết số trừ là </a:t>
            </a:r>
            <a:r>
              <a:rPr lang="en-US" sz="3600">
                <a:solidFill>
                  <a:srgbClr val="085B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3600">
                <a:solidFill>
                  <a:srgbClr val="085B97"/>
                </a:solidFill>
              </a:rPr>
              <a:t>, hiệu là </a:t>
            </a:r>
            <a:r>
              <a:rPr lang="en-US" sz="3600">
                <a:solidFill>
                  <a:srgbClr val="085B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600">
                <a:solidFill>
                  <a:srgbClr val="085B97"/>
                </a:solidFill>
              </a:rPr>
              <a:t>, số bị trừ là:</a:t>
            </a: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1817634C-E19D-492F-A79B-9BB1FDDC7AA5}"/>
              </a:ext>
            </a:extLst>
          </p:cNvPr>
          <p:cNvSpPr txBox="1"/>
          <p:nvPr/>
        </p:nvSpPr>
        <p:spPr>
          <a:xfrm>
            <a:off x="1295400" y="2024804"/>
            <a:ext cx="1331686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DA4EA1"/>
                </a:solidFill>
              </a:rPr>
              <a:t>A.</a:t>
            </a:r>
            <a:r>
              <a:rPr lang="en-US" sz="3600">
                <a:solidFill>
                  <a:srgbClr val="085B97"/>
                </a:solidFill>
              </a:rPr>
              <a:t> </a:t>
            </a:r>
            <a:r>
              <a:rPr lang="en-US" sz="3600">
                <a:solidFill>
                  <a:srgbClr val="085B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5E801EFA-7EB6-4ACE-A7E4-6D2FCE34315F}"/>
              </a:ext>
            </a:extLst>
          </p:cNvPr>
          <p:cNvSpPr txBox="1"/>
          <p:nvPr/>
        </p:nvSpPr>
        <p:spPr>
          <a:xfrm>
            <a:off x="4495800" y="2024804"/>
            <a:ext cx="1331686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DA4EA1"/>
                </a:solidFill>
              </a:rPr>
              <a:t>B.</a:t>
            </a:r>
            <a:r>
              <a:rPr lang="en-US" sz="3600">
                <a:solidFill>
                  <a:srgbClr val="085B97"/>
                </a:solidFill>
              </a:rPr>
              <a:t> </a:t>
            </a:r>
            <a:r>
              <a:rPr lang="en-US" sz="3600">
                <a:solidFill>
                  <a:srgbClr val="085B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F3837887-E001-4E8E-89F1-3164F85E12AC}"/>
              </a:ext>
            </a:extLst>
          </p:cNvPr>
          <p:cNvSpPr txBox="1"/>
          <p:nvPr/>
        </p:nvSpPr>
        <p:spPr>
          <a:xfrm>
            <a:off x="7696200" y="2024804"/>
            <a:ext cx="1331686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DA4EA1"/>
                </a:solidFill>
              </a:rPr>
              <a:t>C.</a:t>
            </a:r>
            <a:r>
              <a:rPr lang="en-US" sz="3600">
                <a:solidFill>
                  <a:srgbClr val="085B97"/>
                </a:solidFill>
              </a:rPr>
              <a:t> </a:t>
            </a:r>
            <a:r>
              <a:rPr lang="en-US" sz="3600">
                <a:solidFill>
                  <a:srgbClr val="085B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12" name="PHẠM DUYÊN 3 - 9Slide.vn">
            <a:extLst>
              <a:ext uri="{FF2B5EF4-FFF2-40B4-BE49-F238E27FC236}">
                <a16:creationId xmlns:a16="http://schemas.microsoft.com/office/drawing/2014/main" id="{7F5DE492-1BBA-452E-B989-83D5029868DF}"/>
              </a:ext>
            </a:extLst>
          </p:cNvPr>
          <p:cNvSpPr txBox="1"/>
          <p:nvPr/>
        </p:nvSpPr>
        <p:spPr>
          <a:xfrm>
            <a:off x="1295400" y="2895600"/>
            <a:ext cx="8763000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85B97"/>
                </a:solidFill>
              </a:rPr>
              <a:t>b) Biết số bị trừ là </a:t>
            </a:r>
            <a:r>
              <a:rPr lang="en-US" sz="3600">
                <a:solidFill>
                  <a:srgbClr val="085B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3600">
                <a:solidFill>
                  <a:srgbClr val="085B97"/>
                </a:solidFill>
              </a:rPr>
              <a:t>, hiệu là </a:t>
            </a:r>
            <a:r>
              <a:rPr lang="en-US" sz="3600">
                <a:solidFill>
                  <a:srgbClr val="085B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3600">
                <a:solidFill>
                  <a:srgbClr val="085B97"/>
                </a:solidFill>
              </a:rPr>
              <a:t>, số trừ là:</a:t>
            </a:r>
          </a:p>
        </p:txBody>
      </p:sp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E2D4FD60-C9F3-4041-B437-8D9F26F55C28}"/>
              </a:ext>
            </a:extLst>
          </p:cNvPr>
          <p:cNvSpPr txBox="1"/>
          <p:nvPr/>
        </p:nvSpPr>
        <p:spPr>
          <a:xfrm>
            <a:off x="1295400" y="3608793"/>
            <a:ext cx="1331686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DA4EA1"/>
                </a:solidFill>
              </a:rPr>
              <a:t>A.</a:t>
            </a:r>
            <a:r>
              <a:rPr lang="en-US" sz="3600">
                <a:solidFill>
                  <a:srgbClr val="085B97"/>
                </a:solidFill>
              </a:rPr>
              <a:t> </a:t>
            </a:r>
            <a:r>
              <a:rPr lang="en-US" sz="3600">
                <a:solidFill>
                  <a:srgbClr val="085B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4" name="PHẠM DUYÊN 3 - 9Slide.vn">
            <a:extLst>
              <a:ext uri="{FF2B5EF4-FFF2-40B4-BE49-F238E27FC236}">
                <a16:creationId xmlns:a16="http://schemas.microsoft.com/office/drawing/2014/main" id="{B9EBB1E9-4DCB-4837-B289-5D6AD0D6C424}"/>
              </a:ext>
            </a:extLst>
          </p:cNvPr>
          <p:cNvSpPr txBox="1"/>
          <p:nvPr/>
        </p:nvSpPr>
        <p:spPr>
          <a:xfrm>
            <a:off x="4495800" y="3608793"/>
            <a:ext cx="1331686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DA4EA1"/>
                </a:solidFill>
              </a:rPr>
              <a:t>B.</a:t>
            </a:r>
            <a:r>
              <a:rPr lang="en-US" sz="3600">
                <a:solidFill>
                  <a:srgbClr val="085B97"/>
                </a:solidFill>
              </a:rPr>
              <a:t> </a:t>
            </a:r>
            <a:r>
              <a:rPr lang="en-US" sz="3600">
                <a:solidFill>
                  <a:srgbClr val="085B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5" name="PHẠM DUYÊN 3 - 9Slide.vn">
            <a:extLst>
              <a:ext uri="{FF2B5EF4-FFF2-40B4-BE49-F238E27FC236}">
                <a16:creationId xmlns:a16="http://schemas.microsoft.com/office/drawing/2014/main" id="{5C04F236-724C-4F76-9154-7D639CD7E767}"/>
              </a:ext>
            </a:extLst>
          </p:cNvPr>
          <p:cNvSpPr txBox="1"/>
          <p:nvPr/>
        </p:nvSpPr>
        <p:spPr>
          <a:xfrm>
            <a:off x="7696200" y="3608793"/>
            <a:ext cx="1331686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DA4EA1"/>
                </a:solidFill>
              </a:rPr>
              <a:t>C.</a:t>
            </a:r>
            <a:r>
              <a:rPr lang="en-US" sz="3600">
                <a:solidFill>
                  <a:srgbClr val="085B97"/>
                </a:solidFill>
              </a:rPr>
              <a:t> </a:t>
            </a:r>
            <a:r>
              <a:rPr lang="en-US" sz="3600">
                <a:solidFill>
                  <a:srgbClr val="085B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B41EEA-EC0F-490B-9A88-14CB0CD433A5}"/>
              </a:ext>
            </a:extLst>
          </p:cNvPr>
          <p:cNvSpPr/>
          <p:nvPr/>
        </p:nvSpPr>
        <p:spPr>
          <a:xfrm>
            <a:off x="7654781" y="2065338"/>
            <a:ext cx="660544" cy="660544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67C7CA-F32E-4366-969C-7C57DA44519B}"/>
              </a:ext>
            </a:extLst>
          </p:cNvPr>
          <p:cNvSpPr/>
          <p:nvPr/>
        </p:nvSpPr>
        <p:spPr>
          <a:xfrm>
            <a:off x="7654781" y="3637013"/>
            <a:ext cx="660544" cy="660544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5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0DB3B1E9-C583-4A22-B44C-41E4D06656D6}"/>
              </a:ext>
            </a:extLst>
          </p:cNvPr>
          <p:cNvSpPr txBox="1"/>
          <p:nvPr/>
        </p:nvSpPr>
        <p:spPr>
          <a:xfrm>
            <a:off x="1221015" y="457200"/>
            <a:ext cx="10589985" cy="17938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">
                <a:solidFill>
                  <a:srgbClr val="210064"/>
                </a:solidFill>
              </a:rPr>
              <a:t>Lúc đầu có 64 con vịt ở trên bờ. Lúc sau có một số con vịt xuống ao bơi lội, số vịt còn lại ở trên bờ là 24 con. Hỏi có bao nhiêu con vịt xuống ao?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791F55-311E-464B-A3D7-D864CE65252E}"/>
              </a:ext>
            </a:extLst>
          </p:cNvPr>
          <p:cNvGrpSpPr/>
          <p:nvPr/>
        </p:nvGrpSpPr>
        <p:grpSpPr>
          <a:xfrm>
            <a:off x="533400" y="457200"/>
            <a:ext cx="690154" cy="769442"/>
            <a:chOff x="92407" y="2639008"/>
            <a:chExt cx="524443" cy="584693"/>
          </a:xfrm>
        </p:grpSpPr>
        <p:sp>
          <p:nvSpPr>
            <p:cNvPr id="42" name="6">
              <a:extLst>
                <a:ext uri="{FF2B5EF4-FFF2-40B4-BE49-F238E27FC236}">
                  <a16:creationId xmlns:a16="http://schemas.microsoft.com/office/drawing/2014/main" id="{6A4F4512-C892-4C2C-99B8-5E8BC307DE15}"/>
                </a:ext>
              </a:extLst>
            </p:cNvPr>
            <p:cNvSpPr/>
            <p:nvPr/>
          </p:nvSpPr>
          <p:spPr>
            <a:xfrm>
              <a:off x="92407" y="2696285"/>
              <a:ext cx="518160" cy="518160"/>
            </a:xfrm>
            <a:prstGeom prst="ellipse">
              <a:avLst/>
            </a:prstGeom>
            <a:solidFill>
              <a:srgbClr val="91B1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233680" indent="-233680" eaLnBrk="1" fontAlgn="auto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 kern="0" dirty="0">
                <a:solidFill>
                  <a:schemeClr val="bg1">
                    <a:lumMod val="50000"/>
                  </a:schemeClr>
                </a:solidFill>
                <a:latin typeface="#9Slide01 Noi dung ngan" panose="00000600000000000000" pitchFamily="2" charset="0"/>
                <a:ea typeface="思源黑体 Normal" panose="020B0400000000000000" pitchFamily="34" charset="-122"/>
              </a:endParaRPr>
            </a:p>
          </p:txBody>
        </p:sp>
        <p:sp>
          <p:nvSpPr>
            <p:cNvPr id="43" name="91">
              <a:extLst>
                <a:ext uri="{FF2B5EF4-FFF2-40B4-BE49-F238E27FC236}">
                  <a16:creationId xmlns:a16="http://schemas.microsoft.com/office/drawing/2014/main" id="{5A7ED41F-3A79-4F99-B683-187E7A2B0811}"/>
                </a:ext>
              </a:extLst>
            </p:cNvPr>
            <p:cNvSpPr txBox="1"/>
            <p:nvPr/>
          </p:nvSpPr>
          <p:spPr>
            <a:xfrm>
              <a:off x="118072" y="2639008"/>
              <a:ext cx="498778" cy="5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743F2F-C30E-45EC-B923-C048C04573A3}"/>
              </a:ext>
            </a:extLst>
          </p:cNvPr>
          <p:cNvSpPr txBox="1"/>
          <p:nvPr/>
        </p:nvSpPr>
        <p:spPr>
          <a:xfrm>
            <a:off x="4191000" y="4015900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Xuống ao: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173A40-A899-4617-84B4-DC5C9663CD6C}"/>
              </a:ext>
            </a:extLst>
          </p:cNvPr>
          <p:cNvSpPr txBox="1"/>
          <p:nvPr/>
        </p:nvSpPr>
        <p:spPr>
          <a:xfrm>
            <a:off x="4953000" y="220980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A22189"/>
                </a:solidFill>
                <a:latin typeface="+mj-lt"/>
              </a:rPr>
              <a:t>Tóm tắt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430F94-9910-4FC9-B425-9719EC822120}"/>
              </a:ext>
            </a:extLst>
          </p:cNvPr>
          <p:cNvSpPr txBox="1"/>
          <p:nvPr/>
        </p:nvSpPr>
        <p:spPr>
          <a:xfrm>
            <a:off x="4191000" y="2854050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Có: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D800B0-E293-4574-9B49-8B1F5F6A62DB}"/>
              </a:ext>
            </a:extLst>
          </p:cNvPr>
          <p:cNvSpPr txBox="1"/>
          <p:nvPr/>
        </p:nvSpPr>
        <p:spPr>
          <a:xfrm>
            <a:off x="5022329" y="2854050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64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con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2E77B5-7A2E-47BE-A1B1-3FD0C407647D}"/>
              </a:ext>
            </a:extLst>
          </p:cNvPr>
          <p:cNvSpPr txBox="1"/>
          <p:nvPr/>
        </p:nvSpPr>
        <p:spPr>
          <a:xfrm>
            <a:off x="4191000" y="3434975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Trên bờ: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E2EE33-D26F-4A6D-A8B1-D1E61C8001FE}"/>
              </a:ext>
            </a:extLst>
          </p:cNvPr>
          <p:cNvSpPr txBox="1"/>
          <p:nvPr/>
        </p:nvSpPr>
        <p:spPr>
          <a:xfrm>
            <a:off x="5936729" y="3434975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ACAFFD-FEED-4576-95A5-0FC46F640887}"/>
              </a:ext>
            </a:extLst>
          </p:cNvPr>
          <p:cNvSpPr txBox="1"/>
          <p:nvPr/>
        </p:nvSpPr>
        <p:spPr>
          <a:xfrm>
            <a:off x="6199883" y="4015900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BC9328-2524-4E2E-BE58-592E73CFF524}"/>
              </a:ext>
            </a:extLst>
          </p:cNvPr>
          <p:cNvSpPr/>
          <p:nvPr/>
        </p:nvSpPr>
        <p:spPr>
          <a:xfrm>
            <a:off x="3108960" y="571500"/>
            <a:ext cx="558165" cy="45720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9EE03E9-E6E0-4EAE-99DA-2B7EA63EB620}"/>
              </a:ext>
            </a:extLst>
          </p:cNvPr>
          <p:cNvSpPr/>
          <p:nvPr/>
        </p:nvSpPr>
        <p:spPr>
          <a:xfrm>
            <a:off x="3741421" y="571500"/>
            <a:ext cx="2072640" cy="45720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494258A-E5BD-4027-94FA-14E137123126}"/>
              </a:ext>
            </a:extLst>
          </p:cNvPr>
          <p:cNvSpPr/>
          <p:nvPr/>
        </p:nvSpPr>
        <p:spPr>
          <a:xfrm>
            <a:off x="9143999" y="1069133"/>
            <a:ext cx="2000251" cy="45720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413497F-B396-418C-AA27-EA661F840841}"/>
              </a:ext>
            </a:extLst>
          </p:cNvPr>
          <p:cNvSpPr/>
          <p:nvPr/>
        </p:nvSpPr>
        <p:spPr>
          <a:xfrm>
            <a:off x="1393371" y="1594757"/>
            <a:ext cx="1426029" cy="45720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BF546F0-9899-4C0B-9854-A4615E58E3BB}"/>
              </a:ext>
            </a:extLst>
          </p:cNvPr>
          <p:cNvSpPr/>
          <p:nvPr/>
        </p:nvSpPr>
        <p:spPr>
          <a:xfrm>
            <a:off x="3771900" y="1594757"/>
            <a:ext cx="6134100" cy="457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50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0" grpId="1" animBg="1"/>
      <p:bldP spid="33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Jellyfish 2 - 9Slide.vn">
            <a:extLst>
              <a:ext uri="{FF2B5EF4-FFF2-40B4-BE49-F238E27FC236}">
                <a16:creationId xmlns:a16="http://schemas.microsoft.com/office/drawing/2014/main" id="{7C0E8606-28C8-4C44-87F8-CBF134A1A92B}"/>
              </a:ext>
            </a:extLst>
          </p:cNvPr>
          <p:cNvGrpSpPr/>
          <p:nvPr/>
        </p:nvGrpSpPr>
        <p:grpSpPr>
          <a:xfrm>
            <a:off x="4236881" y="4428997"/>
            <a:ext cx="3397547" cy="596106"/>
            <a:chOff x="6882421" y="3678711"/>
            <a:chExt cx="3397547" cy="5961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04EFE0-A3EF-4BF2-A930-17EDB18C404E}"/>
                </a:ext>
              </a:extLst>
            </p:cNvPr>
            <p:cNvSpPr txBox="1"/>
            <p:nvPr/>
          </p:nvSpPr>
          <p:spPr>
            <a:xfrm>
              <a:off x="6882421" y="369004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33CBC5-9754-4FF6-8288-64C25DE5B709}"/>
                </a:ext>
              </a:extLst>
            </p:cNvPr>
            <p:cNvSpPr txBox="1"/>
            <p:nvPr/>
          </p:nvSpPr>
          <p:spPr>
            <a:xfrm>
              <a:off x="7765087" y="3678711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26FB65-94DA-4285-94C7-C0B3FC89191A}"/>
                </a:ext>
              </a:extLst>
            </p:cNvPr>
            <p:cNvSpPr txBox="1"/>
            <p:nvPr/>
          </p:nvSpPr>
          <p:spPr>
            <a:xfrm>
              <a:off x="8436740" y="369004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FB26B4-498E-4323-A6D9-C6E126607CAF}"/>
                </a:ext>
              </a:extLst>
            </p:cNvPr>
            <p:cNvSpPr txBox="1"/>
            <p:nvPr/>
          </p:nvSpPr>
          <p:spPr>
            <a:xfrm>
              <a:off x="9640049" y="369004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FA1F8E-49DE-4EB7-A8DB-E7965A4067D5}"/>
                </a:ext>
              </a:extLst>
            </p:cNvPr>
            <p:cNvSpPr txBox="1"/>
            <p:nvPr/>
          </p:nvSpPr>
          <p:spPr>
            <a:xfrm>
              <a:off x="9152562" y="3678711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791F55-311E-464B-A3D7-D864CE65252E}"/>
              </a:ext>
            </a:extLst>
          </p:cNvPr>
          <p:cNvGrpSpPr/>
          <p:nvPr/>
        </p:nvGrpSpPr>
        <p:grpSpPr>
          <a:xfrm>
            <a:off x="533400" y="457200"/>
            <a:ext cx="690154" cy="769442"/>
            <a:chOff x="92407" y="2639008"/>
            <a:chExt cx="524443" cy="584693"/>
          </a:xfrm>
        </p:grpSpPr>
        <p:sp>
          <p:nvSpPr>
            <p:cNvPr id="42" name="6">
              <a:extLst>
                <a:ext uri="{FF2B5EF4-FFF2-40B4-BE49-F238E27FC236}">
                  <a16:creationId xmlns:a16="http://schemas.microsoft.com/office/drawing/2014/main" id="{6A4F4512-C892-4C2C-99B8-5E8BC307DE15}"/>
                </a:ext>
              </a:extLst>
            </p:cNvPr>
            <p:cNvSpPr/>
            <p:nvPr/>
          </p:nvSpPr>
          <p:spPr>
            <a:xfrm>
              <a:off x="92407" y="2696285"/>
              <a:ext cx="518160" cy="518160"/>
            </a:xfrm>
            <a:prstGeom prst="ellipse">
              <a:avLst/>
            </a:prstGeom>
            <a:solidFill>
              <a:srgbClr val="91B1F2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233680" indent="-233680" eaLnBrk="1" fontAlgn="auto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 kern="0" dirty="0">
                <a:solidFill>
                  <a:schemeClr val="bg1">
                    <a:lumMod val="50000"/>
                  </a:schemeClr>
                </a:solidFill>
                <a:latin typeface="#9Slide01 Noi dung ngan" panose="00000600000000000000" pitchFamily="2" charset="0"/>
                <a:ea typeface="思源黑体 Normal" panose="020B0400000000000000" pitchFamily="34" charset="-122"/>
              </a:endParaRPr>
            </a:p>
          </p:txBody>
        </p:sp>
        <p:sp>
          <p:nvSpPr>
            <p:cNvPr id="43" name="91">
              <a:extLst>
                <a:ext uri="{FF2B5EF4-FFF2-40B4-BE49-F238E27FC236}">
                  <a16:creationId xmlns:a16="http://schemas.microsoft.com/office/drawing/2014/main" id="{5A7ED41F-3A79-4F99-B683-187E7A2B0811}"/>
                </a:ext>
              </a:extLst>
            </p:cNvPr>
            <p:cNvSpPr txBox="1"/>
            <p:nvPr/>
          </p:nvSpPr>
          <p:spPr>
            <a:xfrm>
              <a:off x="118072" y="2639008"/>
              <a:ext cx="498778" cy="5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743F2F-C30E-45EC-B923-C048C04573A3}"/>
              </a:ext>
            </a:extLst>
          </p:cNvPr>
          <p:cNvSpPr txBox="1"/>
          <p:nvPr/>
        </p:nvSpPr>
        <p:spPr>
          <a:xfrm>
            <a:off x="4114800" y="2339500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Xuống ao: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173A40-A899-4617-84B4-DC5C9663CD6C}"/>
              </a:ext>
            </a:extLst>
          </p:cNvPr>
          <p:cNvSpPr txBox="1"/>
          <p:nvPr/>
        </p:nvSpPr>
        <p:spPr>
          <a:xfrm>
            <a:off x="4876800" y="53340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A22189"/>
                </a:solidFill>
                <a:latin typeface="+mj-lt"/>
              </a:rPr>
              <a:t>Tóm tắt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430F94-9910-4FC9-B425-9719EC822120}"/>
              </a:ext>
            </a:extLst>
          </p:cNvPr>
          <p:cNvSpPr txBox="1"/>
          <p:nvPr/>
        </p:nvSpPr>
        <p:spPr>
          <a:xfrm>
            <a:off x="4114800" y="1177650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Có: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D800B0-E293-4574-9B49-8B1F5F6A62DB}"/>
              </a:ext>
            </a:extLst>
          </p:cNvPr>
          <p:cNvSpPr txBox="1"/>
          <p:nvPr/>
        </p:nvSpPr>
        <p:spPr>
          <a:xfrm>
            <a:off x="4946129" y="1177650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64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con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2E77B5-7A2E-47BE-A1B1-3FD0C407647D}"/>
              </a:ext>
            </a:extLst>
          </p:cNvPr>
          <p:cNvSpPr txBox="1"/>
          <p:nvPr/>
        </p:nvSpPr>
        <p:spPr>
          <a:xfrm>
            <a:off x="4114800" y="1758575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Trên bờ: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E2EE33-D26F-4A6D-A8B1-D1E61C8001FE}"/>
              </a:ext>
            </a:extLst>
          </p:cNvPr>
          <p:cNvSpPr txBox="1"/>
          <p:nvPr/>
        </p:nvSpPr>
        <p:spPr>
          <a:xfrm>
            <a:off x="5860529" y="1758575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ACAFFD-FEED-4576-95A5-0FC46F640887}"/>
              </a:ext>
            </a:extLst>
          </p:cNvPr>
          <p:cNvSpPr txBox="1"/>
          <p:nvPr/>
        </p:nvSpPr>
        <p:spPr>
          <a:xfrm>
            <a:off x="6123683" y="2339500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con?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8CC8DC-4672-431A-A2B1-100CB0C0F66F}"/>
              </a:ext>
            </a:extLst>
          </p:cNvPr>
          <p:cNvSpPr txBox="1"/>
          <p:nvPr/>
        </p:nvSpPr>
        <p:spPr>
          <a:xfrm>
            <a:off x="4876800" y="3095744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A22189"/>
                </a:solidFill>
                <a:latin typeface="+mj-lt"/>
              </a:rPr>
              <a:t>Bài giải</a:t>
            </a:r>
          </a:p>
        </p:txBody>
      </p:sp>
      <p:sp>
        <p:nvSpPr>
          <p:cNvPr id="34" name="PHẠM DUYÊN 3 - 9Slide.vn">
            <a:extLst>
              <a:ext uri="{FF2B5EF4-FFF2-40B4-BE49-F238E27FC236}">
                <a16:creationId xmlns:a16="http://schemas.microsoft.com/office/drawing/2014/main" id="{B5098717-8106-490B-B9F9-D5A0B61C9A81}"/>
              </a:ext>
            </a:extLst>
          </p:cNvPr>
          <p:cNvSpPr txBox="1"/>
          <p:nvPr/>
        </p:nvSpPr>
        <p:spPr>
          <a:xfrm>
            <a:off x="3581400" y="3733800"/>
            <a:ext cx="4876800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40">
                <a:solidFill>
                  <a:srgbClr val="210064"/>
                </a:solidFill>
              </a:rPr>
              <a:t>Số con vịt xuống ao là:</a:t>
            </a:r>
          </a:p>
        </p:txBody>
      </p:sp>
      <p:sp>
        <p:nvSpPr>
          <p:cNvPr id="38" name="Jellyfish 13 - 9Slide.vn">
            <a:extLst>
              <a:ext uri="{FF2B5EF4-FFF2-40B4-BE49-F238E27FC236}">
                <a16:creationId xmlns:a16="http://schemas.microsoft.com/office/drawing/2014/main" id="{26EC9E49-373C-4CFF-9C9E-1A1FFDD8FCBD}"/>
              </a:ext>
            </a:extLst>
          </p:cNvPr>
          <p:cNvSpPr/>
          <p:nvPr/>
        </p:nvSpPr>
        <p:spPr>
          <a:xfrm>
            <a:off x="6962996" y="4424043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Jellyfish 14 - 9Slide.vn">
            <a:extLst>
              <a:ext uri="{FF2B5EF4-FFF2-40B4-BE49-F238E27FC236}">
                <a16:creationId xmlns:a16="http://schemas.microsoft.com/office/drawing/2014/main" id="{CF8A051E-D88B-4332-BE54-B3CB82558421}"/>
              </a:ext>
            </a:extLst>
          </p:cNvPr>
          <p:cNvSpPr/>
          <p:nvPr/>
        </p:nvSpPr>
        <p:spPr>
          <a:xfrm>
            <a:off x="4248739" y="4448174"/>
            <a:ext cx="633781" cy="540544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Jellyfish 15 - 9Slide.vn">
            <a:extLst>
              <a:ext uri="{FF2B5EF4-FFF2-40B4-BE49-F238E27FC236}">
                <a16:creationId xmlns:a16="http://schemas.microsoft.com/office/drawing/2014/main" id="{C029924D-99B5-49C8-8D1C-2F071B652787}"/>
              </a:ext>
            </a:extLst>
          </p:cNvPr>
          <p:cNvSpPr/>
          <p:nvPr/>
        </p:nvSpPr>
        <p:spPr>
          <a:xfrm>
            <a:off x="5024889" y="4424043"/>
            <a:ext cx="578848" cy="580072"/>
          </a:xfrm>
          <a:prstGeom prst="ellipse">
            <a:avLst/>
          </a:prstGeom>
          <a:noFill/>
          <a:ln w="28575">
            <a:solidFill>
              <a:srgbClr val="7ED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Jellyfish 16 - 9Slide.vn">
            <a:extLst>
              <a:ext uri="{FF2B5EF4-FFF2-40B4-BE49-F238E27FC236}">
                <a16:creationId xmlns:a16="http://schemas.microsoft.com/office/drawing/2014/main" id="{2F98488D-2D6C-4C9C-8AE5-380BB55DA71B}"/>
              </a:ext>
            </a:extLst>
          </p:cNvPr>
          <p:cNvSpPr/>
          <p:nvPr/>
        </p:nvSpPr>
        <p:spPr>
          <a:xfrm>
            <a:off x="5743796" y="4428806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Jellyfish 17 - 9Slide.vn">
            <a:extLst>
              <a:ext uri="{FF2B5EF4-FFF2-40B4-BE49-F238E27FC236}">
                <a16:creationId xmlns:a16="http://schemas.microsoft.com/office/drawing/2014/main" id="{394AC632-1716-4566-909B-28A4673F758E}"/>
              </a:ext>
            </a:extLst>
          </p:cNvPr>
          <p:cNvSpPr/>
          <p:nvPr/>
        </p:nvSpPr>
        <p:spPr>
          <a:xfrm>
            <a:off x="5790412" y="4466116"/>
            <a:ext cx="615950" cy="5321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Jellyfish 18 - 9Slide.vn">
            <a:extLst>
              <a:ext uri="{FF2B5EF4-FFF2-40B4-BE49-F238E27FC236}">
                <a16:creationId xmlns:a16="http://schemas.microsoft.com/office/drawing/2014/main" id="{FC8964F4-D9D7-4E43-B209-F059BD1B2043}"/>
              </a:ext>
            </a:extLst>
          </p:cNvPr>
          <p:cNvSpPr/>
          <p:nvPr/>
        </p:nvSpPr>
        <p:spPr>
          <a:xfrm>
            <a:off x="7023264" y="4483893"/>
            <a:ext cx="626269" cy="514351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Jellyfish 19 - 9Slide.vn">
            <a:extLst>
              <a:ext uri="{FF2B5EF4-FFF2-40B4-BE49-F238E27FC236}">
                <a16:creationId xmlns:a16="http://schemas.microsoft.com/office/drawing/2014/main" id="{87A975CA-EE9A-4786-9B17-7E670BBF9493}"/>
              </a:ext>
            </a:extLst>
          </p:cNvPr>
          <p:cNvSpPr/>
          <p:nvPr/>
        </p:nvSpPr>
        <p:spPr>
          <a:xfrm>
            <a:off x="4195984" y="4424043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Jellyfish 20 - 9Slide.vn">
            <a:extLst>
              <a:ext uri="{FF2B5EF4-FFF2-40B4-BE49-F238E27FC236}">
                <a16:creationId xmlns:a16="http://schemas.microsoft.com/office/drawing/2014/main" id="{D610BA59-C2F7-408C-A161-5002579B5FEC}"/>
              </a:ext>
            </a:extLst>
          </p:cNvPr>
          <p:cNvSpPr/>
          <p:nvPr/>
        </p:nvSpPr>
        <p:spPr>
          <a:xfrm>
            <a:off x="5049208" y="4448973"/>
            <a:ext cx="530211" cy="53021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PHẠM DUYÊN 3 - 9Slide.vn">
            <a:extLst>
              <a:ext uri="{FF2B5EF4-FFF2-40B4-BE49-F238E27FC236}">
                <a16:creationId xmlns:a16="http://schemas.microsoft.com/office/drawing/2014/main" id="{64786114-99F3-4BDF-85C6-B8DBB3E35CA5}"/>
              </a:ext>
            </a:extLst>
          </p:cNvPr>
          <p:cNvSpPr txBox="1"/>
          <p:nvPr/>
        </p:nvSpPr>
        <p:spPr>
          <a:xfrm>
            <a:off x="6458908" y="5257800"/>
            <a:ext cx="4299857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rgbClr val="210064"/>
                </a:solidFill>
              </a:rPr>
              <a:t>Đáp số: </a:t>
            </a:r>
            <a:r>
              <a:rPr lang="en-US" sz="3000" spc="-140">
                <a:solidFill>
                  <a:srgbClr val="E03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3000" spc="-140">
                <a:solidFill>
                  <a:srgbClr val="210064"/>
                </a:solidFill>
              </a:rPr>
              <a:t> </a:t>
            </a:r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con vịt</a:t>
            </a:r>
            <a:endParaRPr lang="en-US" sz="3000" spc="-140">
              <a:solidFill>
                <a:schemeClr val="tx2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E07AA4-EBF5-46B7-8AFC-F643432EBB04}"/>
              </a:ext>
            </a:extLst>
          </p:cNvPr>
          <p:cNvSpPr txBox="1"/>
          <p:nvPr/>
        </p:nvSpPr>
        <p:spPr>
          <a:xfrm>
            <a:off x="7703265" y="4421204"/>
            <a:ext cx="9925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2"/>
                </a:solidFill>
                <a:cs typeface="Arial" panose="020B0604020202020204" pitchFamily="34" charset="0"/>
              </a:rPr>
              <a:t>(con)</a:t>
            </a:r>
          </a:p>
        </p:txBody>
      </p:sp>
    </p:spTree>
    <p:extLst>
      <p:ext uri="{BB962C8B-B14F-4D97-AF65-F5344CB8AC3E}">
        <p14:creationId xmlns:p14="http://schemas.microsoft.com/office/powerpoint/2010/main" val="3994223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0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0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HẠM DUYÊN 3 - 9Slide.vn 1 - 9Slide.vn">
            <a:extLst>
              <a:ext uri="{FF2B5EF4-FFF2-40B4-BE49-F238E27FC236}">
                <a16:creationId xmlns:a16="http://schemas.microsoft.com/office/drawing/2014/main" id="{E60B8476-D9B9-4E97-BDEB-283E6B2537B0}"/>
              </a:ext>
            </a:extLst>
          </p:cNvPr>
          <p:cNvSpPr txBox="1"/>
          <p:nvPr/>
        </p:nvSpPr>
        <p:spPr>
          <a:xfrm>
            <a:off x="4997782" y="1143000"/>
            <a:ext cx="2260555" cy="1200329"/>
          </a:xfrm>
          <a:prstGeom prst="rect">
            <a:avLst/>
          </a:prstGeom>
          <a:noFill/>
          <a:ln>
            <a:noFill/>
          </a:ln>
          <a:effectLst>
            <a:outerShdw blurRad="203200" dist="76200" dir="5400000" algn="t" rotWithShape="0">
              <a:schemeClr val="bg2">
                <a:lumMod val="9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spc="-180">
                <a:ln w="31750">
                  <a:solidFill>
                    <a:srgbClr val="5C67A4"/>
                  </a:solidFill>
                </a:ln>
                <a:solidFill>
                  <a:srgbClr val="87B2D7"/>
                </a:solidFill>
                <a:latin typeface="#9Slide07 Crocante" panose="02000000000000000000" pitchFamily="2" charset="0"/>
              </a:rPr>
              <a:t>BÀI 3</a:t>
            </a:r>
          </a:p>
        </p:txBody>
      </p:sp>
      <p:sp>
        <p:nvSpPr>
          <p:cNvPr id="16" name="PHẠM DUYÊN 3 - 9Slide.vn 2 - 9Slide.vn">
            <a:extLst>
              <a:ext uri="{FF2B5EF4-FFF2-40B4-BE49-F238E27FC236}">
                <a16:creationId xmlns:a16="http://schemas.microsoft.com/office/drawing/2014/main" id="{A59EA0F0-5B1C-4A34-B522-24635A7CA17D}"/>
              </a:ext>
            </a:extLst>
          </p:cNvPr>
          <p:cNvSpPr txBox="1"/>
          <p:nvPr/>
        </p:nvSpPr>
        <p:spPr>
          <a:xfrm>
            <a:off x="1685133" y="2514600"/>
            <a:ext cx="8821734" cy="1718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4800" spc="12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TÌM THÀNH PHẦN TRONG</a:t>
            </a:r>
          </a:p>
          <a:p>
            <a:pPr algn="ctr">
              <a:lnSpc>
                <a:spcPct val="116000"/>
              </a:lnSpc>
            </a:pPr>
            <a:r>
              <a:rPr lang="en-US" sz="4800" spc="12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PHÉP CỘNG, PHÉP TRỪ</a:t>
            </a:r>
          </a:p>
        </p:txBody>
      </p:sp>
      <p:sp>
        <p:nvSpPr>
          <p:cNvPr id="17" name="PHẠM DUYÊN 3 - 9Slide.vn 3 - 9Slide.vn">
            <a:extLst>
              <a:ext uri="{FF2B5EF4-FFF2-40B4-BE49-F238E27FC236}">
                <a16:creationId xmlns:a16="http://schemas.microsoft.com/office/drawing/2014/main" id="{C5961866-AB67-4843-B09E-439DD963140C}"/>
              </a:ext>
            </a:extLst>
          </p:cNvPr>
          <p:cNvSpPr txBox="1"/>
          <p:nvPr/>
        </p:nvSpPr>
        <p:spPr>
          <a:xfrm>
            <a:off x="5435401" y="45720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000000000000000" pitchFamily="34" charset="0"/>
              </a:rPr>
              <a:t>Tiết 2</a:t>
            </a:r>
          </a:p>
        </p:txBody>
      </p:sp>
      <p:pic>
        <p:nvPicPr>
          <p:cNvPr id="126" name="PHẠM DUYÊN 3 - 9Slide.vn 4 - 9Slide.vn" descr="816050中间">
            <a:extLst>
              <a:ext uri="{FF2B5EF4-FFF2-40B4-BE49-F238E27FC236}">
                <a16:creationId xmlns:a16="http://schemas.microsoft.com/office/drawing/2014/main" id="{F1EF077F-8FED-482A-A34A-DE866B2C59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5967" y="4540791"/>
            <a:ext cx="2170934" cy="1756444"/>
          </a:xfrm>
          <a:prstGeom prst="rect">
            <a:avLst/>
          </a:prstGeom>
        </p:spPr>
      </p:pic>
      <p:pic>
        <p:nvPicPr>
          <p:cNvPr id="127" name="PHẠM DUYÊN 3 - 9Slide.vn 5 - 9Slide.vn" descr="816050右下海星">
            <a:extLst>
              <a:ext uri="{FF2B5EF4-FFF2-40B4-BE49-F238E27FC236}">
                <a16:creationId xmlns:a16="http://schemas.microsoft.com/office/drawing/2014/main" id="{B57BA81B-47AB-425C-B7BA-920D218504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53600" y="5415838"/>
            <a:ext cx="1783080" cy="2193925"/>
          </a:xfrm>
          <a:prstGeom prst="rect">
            <a:avLst/>
          </a:prstGeom>
        </p:spPr>
      </p:pic>
      <p:pic>
        <p:nvPicPr>
          <p:cNvPr id="128" name="PHẠM DUYÊN 3 - 9Slide.vn 6 - 9Slide.vn" descr="816050下部光斑">
            <a:extLst>
              <a:ext uri="{FF2B5EF4-FFF2-40B4-BE49-F238E27FC236}">
                <a16:creationId xmlns:a16="http://schemas.microsoft.com/office/drawing/2014/main" id="{CACDD78A-4ECE-4CAA-8A88-D26BC280D7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3022" y="6012204"/>
            <a:ext cx="5793740" cy="1568450"/>
          </a:xfrm>
          <a:prstGeom prst="rect">
            <a:avLst/>
          </a:prstGeom>
        </p:spPr>
      </p:pic>
      <p:pic>
        <p:nvPicPr>
          <p:cNvPr id="129" name="PHẠM DUYÊN 3 - 9Slide.vn 7 - 9Slide.vn" descr="816050中间">
            <a:extLst>
              <a:ext uri="{FF2B5EF4-FFF2-40B4-BE49-F238E27FC236}">
                <a16:creationId xmlns:a16="http://schemas.microsoft.com/office/drawing/2014/main" id="{7B52D7D1-6705-478D-B919-44E284CEB3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940" y="5204460"/>
            <a:ext cx="1238885" cy="1002665"/>
          </a:xfrm>
          <a:prstGeom prst="rect">
            <a:avLst/>
          </a:prstGeom>
        </p:spPr>
      </p:pic>
      <p:pic>
        <p:nvPicPr>
          <p:cNvPr id="130" name="PHẠM DUYÊN 3 - 9Slide.vn 8 - 9Slide.vn" descr="816050右下海星">
            <a:extLst>
              <a:ext uri="{FF2B5EF4-FFF2-40B4-BE49-F238E27FC236}">
                <a16:creationId xmlns:a16="http://schemas.microsoft.com/office/drawing/2014/main" id="{1928837D-E3C3-46B4-9615-6F16D91BCB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00000">
            <a:off x="2752022" y="5881154"/>
            <a:ext cx="762000" cy="9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43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6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76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76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76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76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20B21AE8-8541-46A4-B030-46FAFA5F7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47800"/>
            <a:ext cx="5694867" cy="2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42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HẠM DUYÊN 2 - 9Slide.vn">
            <a:extLst>
              <a:ext uri="{FF2B5EF4-FFF2-40B4-BE49-F238E27FC236}">
                <a16:creationId xmlns:a16="http://schemas.microsoft.com/office/drawing/2014/main" id="{B56E9B12-62AA-4A82-B773-78D785F65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7" y="-8335"/>
            <a:ext cx="1732466" cy="866234"/>
          </a:xfrm>
          <a:prstGeom prst="rect">
            <a:avLst/>
          </a:prstGeom>
        </p:spPr>
      </p:pic>
      <p:sp>
        <p:nvSpPr>
          <p:cNvPr id="18" name="PHẠM DUYÊN 3 - 9Slide.vn 2 - 9Slide.vn">
            <a:extLst>
              <a:ext uri="{FF2B5EF4-FFF2-40B4-BE49-F238E27FC236}">
                <a16:creationId xmlns:a16="http://schemas.microsoft.com/office/drawing/2014/main" id="{E4A594D0-D7D9-4B50-8C0A-4763D08B7E18}"/>
              </a:ext>
            </a:extLst>
          </p:cNvPr>
          <p:cNvSpPr txBox="1"/>
          <p:nvPr/>
        </p:nvSpPr>
        <p:spPr>
          <a:xfrm>
            <a:off x="3238500" y="304800"/>
            <a:ext cx="5715000" cy="6826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spc="-18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+mj-lt"/>
                <a:ea typeface="#9Slide02 Tieu de dai" panose="02000000000000000000" pitchFamily="2" charset="0"/>
              </a:rPr>
              <a:t>Tìm số bị trừ, số trừ</a:t>
            </a:r>
          </a:p>
        </p:txBody>
      </p:sp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D2425AFD-8EF6-4974-8BCA-CB8961F69930}"/>
              </a:ext>
            </a:extLst>
          </p:cNvPr>
          <p:cNvSpPr txBox="1"/>
          <p:nvPr/>
        </p:nvSpPr>
        <p:spPr>
          <a:xfrm>
            <a:off x="495298" y="1050750"/>
            <a:ext cx="2743201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pc="-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a) Tìm số bị trừ</a:t>
            </a:r>
          </a:p>
        </p:txBody>
      </p:sp>
      <p:sp>
        <p:nvSpPr>
          <p:cNvPr id="38" name="PHẠM DUYÊN 3 - 9Slide.vn">
            <a:extLst>
              <a:ext uri="{FF2B5EF4-FFF2-40B4-BE49-F238E27FC236}">
                <a16:creationId xmlns:a16="http://schemas.microsoft.com/office/drawing/2014/main" id="{9158ADE0-FEB6-4793-A560-0B456C92820D}"/>
              </a:ext>
            </a:extLst>
          </p:cNvPr>
          <p:cNvSpPr txBox="1"/>
          <p:nvPr/>
        </p:nvSpPr>
        <p:spPr>
          <a:xfrm>
            <a:off x="495298" y="1643253"/>
            <a:ext cx="11201401" cy="108285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Việt có một số viên bi. Việt đã cho bạn 5 viên, còn lại 3 viên bi. Hỏi lúc đầu Việt có bao nhiêu viên bi?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A41A1A-A4DD-47F8-A1E3-B9B2CEBCC28E}"/>
              </a:ext>
            </a:extLst>
          </p:cNvPr>
          <p:cNvSpPr/>
          <p:nvPr/>
        </p:nvSpPr>
        <p:spPr>
          <a:xfrm>
            <a:off x="2889250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973AA1C-BDA9-4FED-8ABD-941691C9087B}"/>
              </a:ext>
            </a:extLst>
          </p:cNvPr>
          <p:cNvSpPr/>
          <p:nvPr/>
        </p:nvSpPr>
        <p:spPr>
          <a:xfrm>
            <a:off x="3728357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706F1AE-B4DA-4A6E-9D58-62A197525E9B}"/>
              </a:ext>
            </a:extLst>
          </p:cNvPr>
          <p:cNvSpPr/>
          <p:nvPr/>
        </p:nvSpPr>
        <p:spPr>
          <a:xfrm>
            <a:off x="4567464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22C0BBB-375E-49D2-BA8A-C6231D4EB79E}"/>
              </a:ext>
            </a:extLst>
          </p:cNvPr>
          <p:cNvSpPr/>
          <p:nvPr/>
        </p:nvSpPr>
        <p:spPr>
          <a:xfrm>
            <a:off x="5406571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D1C44A5-FE36-4C7C-8787-73861EA7F286}"/>
              </a:ext>
            </a:extLst>
          </p:cNvPr>
          <p:cNvSpPr/>
          <p:nvPr/>
        </p:nvSpPr>
        <p:spPr>
          <a:xfrm>
            <a:off x="6245678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C11FA2C-8A22-41D9-B760-C84964CD790D}"/>
              </a:ext>
            </a:extLst>
          </p:cNvPr>
          <p:cNvSpPr/>
          <p:nvPr/>
        </p:nvSpPr>
        <p:spPr>
          <a:xfrm>
            <a:off x="7084785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A07AC4A-1804-4FEA-BFDC-F882B6481AB7}"/>
              </a:ext>
            </a:extLst>
          </p:cNvPr>
          <p:cNvSpPr/>
          <p:nvPr/>
        </p:nvSpPr>
        <p:spPr>
          <a:xfrm>
            <a:off x="7923892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4D29E89-A741-42B4-9BC1-40B6158CE044}"/>
              </a:ext>
            </a:extLst>
          </p:cNvPr>
          <p:cNvSpPr/>
          <p:nvPr/>
        </p:nvSpPr>
        <p:spPr>
          <a:xfrm>
            <a:off x="8763000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40C8E510-F48F-495D-A872-B9F579B2C057}"/>
              </a:ext>
            </a:extLst>
          </p:cNvPr>
          <p:cNvSpPr/>
          <p:nvPr/>
        </p:nvSpPr>
        <p:spPr>
          <a:xfrm rot="16200000">
            <a:off x="4693540" y="3223358"/>
            <a:ext cx="337947" cy="4175129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chemeClr val="tx1">
                <a:lumMod val="75000"/>
                <a:lumOff val="25000"/>
              </a:schemeClr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849309-07C3-4E85-934F-044002CC8995}"/>
              </a:ext>
            </a:extLst>
          </p:cNvPr>
          <p:cNvGrpSpPr/>
          <p:nvPr/>
        </p:nvGrpSpPr>
        <p:grpSpPr>
          <a:xfrm>
            <a:off x="2774948" y="4525625"/>
            <a:ext cx="6711951" cy="335324"/>
            <a:chOff x="3194049" y="4495800"/>
            <a:chExt cx="6711951" cy="33532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0336DF5-B8B4-46D7-9758-063D14C981B4}"/>
                </a:ext>
              </a:extLst>
            </p:cNvPr>
            <p:cNvCxnSpPr>
              <a:cxnSpLocks/>
            </p:cNvCxnSpPr>
            <p:nvPr/>
          </p:nvCxnSpPr>
          <p:spPr>
            <a:xfrm>
              <a:off x="3194049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DE38F6-F0C8-4CCB-B262-0374077FD864}"/>
                </a:ext>
              </a:extLst>
            </p:cNvPr>
            <p:cNvCxnSpPr>
              <a:cxnSpLocks/>
            </p:cNvCxnSpPr>
            <p:nvPr/>
          </p:nvCxnSpPr>
          <p:spPr>
            <a:xfrm>
              <a:off x="3194049" y="4663462"/>
              <a:ext cx="671195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3CE5362-B5F4-4981-92BA-A6540B62C2B8}"/>
                </a:ext>
              </a:extLst>
            </p:cNvPr>
            <p:cNvCxnSpPr>
              <a:cxnSpLocks/>
            </p:cNvCxnSpPr>
            <p:nvPr/>
          </p:nvCxnSpPr>
          <p:spPr>
            <a:xfrm>
              <a:off x="9067007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D7718AE-748B-4B43-89F4-DBDD516DDA97}"/>
                </a:ext>
              </a:extLst>
            </p:cNvPr>
            <p:cNvCxnSpPr>
              <a:cxnSpLocks/>
            </p:cNvCxnSpPr>
            <p:nvPr/>
          </p:nvCxnSpPr>
          <p:spPr>
            <a:xfrm>
              <a:off x="4033043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A4D3C0-68DF-4FEE-AA50-848DDE972DC8}"/>
                </a:ext>
              </a:extLst>
            </p:cNvPr>
            <p:cNvCxnSpPr>
              <a:cxnSpLocks/>
            </p:cNvCxnSpPr>
            <p:nvPr/>
          </p:nvCxnSpPr>
          <p:spPr>
            <a:xfrm>
              <a:off x="4872037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D8F1A65-DAEC-4D43-AAA9-11E87915BA32}"/>
                </a:ext>
              </a:extLst>
            </p:cNvPr>
            <p:cNvCxnSpPr>
              <a:cxnSpLocks/>
            </p:cNvCxnSpPr>
            <p:nvPr/>
          </p:nvCxnSpPr>
          <p:spPr>
            <a:xfrm>
              <a:off x="5711031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A2FC98B-DF0B-4929-B2A1-3343A379FD91}"/>
                </a:ext>
              </a:extLst>
            </p:cNvPr>
            <p:cNvCxnSpPr>
              <a:cxnSpLocks/>
            </p:cNvCxnSpPr>
            <p:nvPr/>
          </p:nvCxnSpPr>
          <p:spPr>
            <a:xfrm>
              <a:off x="6550025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7010918-3F25-4219-B11F-8588BEB83622}"/>
                </a:ext>
              </a:extLst>
            </p:cNvPr>
            <p:cNvCxnSpPr>
              <a:cxnSpLocks/>
            </p:cNvCxnSpPr>
            <p:nvPr/>
          </p:nvCxnSpPr>
          <p:spPr>
            <a:xfrm>
              <a:off x="7389019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9E485E8-174C-4A7E-B188-2E88B2332D6B}"/>
                </a:ext>
              </a:extLst>
            </p:cNvPr>
            <p:cNvCxnSpPr>
              <a:cxnSpLocks/>
            </p:cNvCxnSpPr>
            <p:nvPr/>
          </p:nvCxnSpPr>
          <p:spPr>
            <a:xfrm>
              <a:off x="8228013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7FAED60-C13C-41A2-8933-0655B8806452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Left Brace 70">
            <a:extLst>
              <a:ext uri="{FF2B5EF4-FFF2-40B4-BE49-F238E27FC236}">
                <a16:creationId xmlns:a16="http://schemas.microsoft.com/office/drawing/2014/main" id="{41CBD728-6E09-434D-B963-93D4C66784AE}"/>
              </a:ext>
            </a:extLst>
          </p:cNvPr>
          <p:cNvSpPr/>
          <p:nvPr/>
        </p:nvSpPr>
        <p:spPr>
          <a:xfrm rot="5400000" flipV="1">
            <a:off x="5961950" y="407680"/>
            <a:ext cx="337947" cy="6711951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chemeClr val="accent6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id="{B40E8E73-7D2E-4EFB-9004-3F0038D421AB}"/>
              </a:ext>
            </a:extLst>
          </p:cNvPr>
          <p:cNvSpPr/>
          <p:nvPr/>
        </p:nvSpPr>
        <p:spPr>
          <a:xfrm rot="16200000">
            <a:off x="8071342" y="4064341"/>
            <a:ext cx="337947" cy="2493164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chemeClr val="tx1">
                <a:lumMod val="75000"/>
                <a:lumOff val="25000"/>
              </a:schemeClr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65CD9D9-2E22-49E1-BC74-ECE5234E69D7}"/>
              </a:ext>
            </a:extLst>
          </p:cNvPr>
          <p:cNvGrpSpPr/>
          <p:nvPr/>
        </p:nvGrpSpPr>
        <p:grpSpPr>
          <a:xfrm>
            <a:off x="7979568" y="5638070"/>
            <a:ext cx="490256" cy="553998"/>
            <a:chOff x="2969337" y="4578909"/>
            <a:chExt cx="556718" cy="62910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921370E-A52D-40AA-BBF7-9C8FBDC1EC3C}"/>
                </a:ext>
              </a:extLst>
            </p:cNvPr>
            <p:cNvSpPr txBox="1"/>
            <p:nvPr/>
          </p:nvSpPr>
          <p:spPr>
            <a:xfrm>
              <a:off x="3021794" y="4578909"/>
              <a:ext cx="451803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9" name="Jellyfish 19 - 9Slide.vn">
              <a:extLst>
                <a:ext uri="{FF2B5EF4-FFF2-40B4-BE49-F238E27FC236}">
                  <a16:creationId xmlns:a16="http://schemas.microsoft.com/office/drawing/2014/main" id="{ED5C4F19-2D05-4536-8E4B-3052483569B8}"/>
                </a:ext>
              </a:extLst>
            </p:cNvPr>
            <p:cNvSpPr/>
            <p:nvPr/>
          </p:nvSpPr>
          <p:spPr>
            <a:xfrm>
              <a:off x="2969337" y="4610133"/>
              <a:ext cx="556718" cy="549370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7C5E8A4-4AFF-45C9-A19E-47BD44469985}"/>
              </a:ext>
            </a:extLst>
          </p:cNvPr>
          <p:cNvGrpSpPr/>
          <p:nvPr/>
        </p:nvGrpSpPr>
        <p:grpSpPr>
          <a:xfrm>
            <a:off x="4617235" y="5638070"/>
            <a:ext cx="490256" cy="553998"/>
            <a:chOff x="2925553" y="4578909"/>
            <a:chExt cx="556718" cy="62910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39B98E4-E8DB-4ACB-873C-E637225CE8C1}"/>
                </a:ext>
              </a:extLst>
            </p:cNvPr>
            <p:cNvSpPr txBox="1"/>
            <p:nvPr/>
          </p:nvSpPr>
          <p:spPr>
            <a:xfrm>
              <a:off x="2978010" y="4578909"/>
              <a:ext cx="451803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4" name="Jellyfish 19 - 9Slide.vn">
              <a:extLst>
                <a:ext uri="{FF2B5EF4-FFF2-40B4-BE49-F238E27FC236}">
                  <a16:creationId xmlns:a16="http://schemas.microsoft.com/office/drawing/2014/main" id="{E1A49701-56A9-425D-8C99-336D05723736}"/>
                </a:ext>
              </a:extLst>
            </p:cNvPr>
            <p:cNvSpPr/>
            <p:nvPr/>
          </p:nvSpPr>
          <p:spPr>
            <a:xfrm>
              <a:off x="2925553" y="4618775"/>
              <a:ext cx="556718" cy="549370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7F1EDA-E6B8-4CC2-95F0-10B6B31D9B31}"/>
              </a:ext>
            </a:extLst>
          </p:cNvPr>
          <p:cNvGrpSpPr/>
          <p:nvPr/>
        </p:nvGrpSpPr>
        <p:grpSpPr>
          <a:xfrm>
            <a:off x="4267200" y="2971800"/>
            <a:ext cx="2145834" cy="553998"/>
            <a:chOff x="1089319" y="4578909"/>
            <a:chExt cx="2436736" cy="62910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03D402D-29D2-4E5D-A980-89EAFCB0A295}"/>
                </a:ext>
              </a:extLst>
            </p:cNvPr>
            <p:cNvSpPr txBox="1"/>
            <p:nvPr/>
          </p:nvSpPr>
          <p:spPr>
            <a:xfrm>
              <a:off x="3021794" y="4578909"/>
              <a:ext cx="451803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7" name="Jellyfish 19 - 9Slide.vn">
              <a:extLst>
                <a:ext uri="{FF2B5EF4-FFF2-40B4-BE49-F238E27FC236}">
                  <a16:creationId xmlns:a16="http://schemas.microsoft.com/office/drawing/2014/main" id="{22FAF72D-1B7B-4085-92CD-43CCAA750D8A}"/>
                </a:ext>
              </a:extLst>
            </p:cNvPr>
            <p:cNvSpPr/>
            <p:nvPr/>
          </p:nvSpPr>
          <p:spPr>
            <a:xfrm>
              <a:off x="2969337" y="4610133"/>
              <a:ext cx="556718" cy="549370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4091B24-0415-49CA-A3BF-9FD2BDDFFF25}"/>
                </a:ext>
              </a:extLst>
            </p:cNvPr>
            <p:cNvSpPr txBox="1"/>
            <p:nvPr/>
          </p:nvSpPr>
          <p:spPr>
            <a:xfrm>
              <a:off x="1089319" y="4578909"/>
              <a:ext cx="1908055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cs typeface="Arial" panose="020B0604020202020204" pitchFamily="34" charset="0"/>
                </a:rPr>
                <a:t>Số bi có: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9C172B-4AFC-4F78-8541-D36F4366D975}"/>
              </a:ext>
            </a:extLst>
          </p:cNvPr>
          <p:cNvCxnSpPr>
            <a:cxnSpLocks/>
          </p:cNvCxnSpPr>
          <p:nvPr/>
        </p:nvCxnSpPr>
        <p:spPr>
          <a:xfrm flipH="1">
            <a:off x="2865829" y="3932629"/>
            <a:ext cx="639371" cy="6393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AC2EDAF-0D63-4CE4-8C1E-D5B499F99DF8}"/>
              </a:ext>
            </a:extLst>
          </p:cNvPr>
          <p:cNvCxnSpPr>
            <a:cxnSpLocks/>
          </p:cNvCxnSpPr>
          <p:nvPr/>
        </p:nvCxnSpPr>
        <p:spPr>
          <a:xfrm flipH="1">
            <a:off x="3711472" y="3932629"/>
            <a:ext cx="639371" cy="6393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D6F6FE8-6C84-40C2-BAAE-5F23B89A8DC3}"/>
              </a:ext>
            </a:extLst>
          </p:cNvPr>
          <p:cNvCxnSpPr>
            <a:cxnSpLocks/>
          </p:cNvCxnSpPr>
          <p:nvPr/>
        </p:nvCxnSpPr>
        <p:spPr>
          <a:xfrm flipH="1">
            <a:off x="4557115" y="3932629"/>
            <a:ext cx="639371" cy="6393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FCA0AD0-813C-4AAE-8383-6A99AF8F43C0}"/>
              </a:ext>
            </a:extLst>
          </p:cNvPr>
          <p:cNvCxnSpPr>
            <a:cxnSpLocks/>
          </p:cNvCxnSpPr>
          <p:nvPr/>
        </p:nvCxnSpPr>
        <p:spPr>
          <a:xfrm flipH="1">
            <a:off x="5402758" y="3932629"/>
            <a:ext cx="639371" cy="6393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5EE9C50-8564-4335-A7C1-B7723ED2BB97}"/>
              </a:ext>
            </a:extLst>
          </p:cNvPr>
          <p:cNvCxnSpPr>
            <a:cxnSpLocks/>
          </p:cNvCxnSpPr>
          <p:nvPr/>
        </p:nvCxnSpPr>
        <p:spPr>
          <a:xfrm flipH="1">
            <a:off x="6248400" y="3932629"/>
            <a:ext cx="639371" cy="63937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HẠM DUYÊN 3 - 9Slide.vn">
            <a:extLst>
              <a:ext uri="{FF2B5EF4-FFF2-40B4-BE49-F238E27FC236}">
                <a16:creationId xmlns:a16="http://schemas.microsoft.com/office/drawing/2014/main" id="{779EE242-2C30-41A6-898A-5BBABB6D9DDE}"/>
              </a:ext>
            </a:extLst>
          </p:cNvPr>
          <p:cNvSpPr txBox="1"/>
          <p:nvPr/>
        </p:nvSpPr>
        <p:spPr>
          <a:xfrm>
            <a:off x="3980346" y="4789028"/>
            <a:ext cx="1713383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spc="-200">
                <a:solidFill>
                  <a:srgbClr val="210064"/>
                </a:solidFill>
              </a:rPr>
              <a:t>Đã cho</a:t>
            </a:r>
          </a:p>
        </p:txBody>
      </p:sp>
      <p:sp>
        <p:nvSpPr>
          <p:cNvPr id="74" name="PHẠM DUYÊN 3 - 9Slide.vn">
            <a:extLst>
              <a:ext uri="{FF2B5EF4-FFF2-40B4-BE49-F238E27FC236}">
                <a16:creationId xmlns:a16="http://schemas.microsoft.com/office/drawing/2014/main" id="{E40990C5-4455-4CE8-A341-07CADC6DE2BF}"/>
              </a:ext>
            </a:extLst>
          </p:cNvPr>
          <p:cNvSpPr txBox="1"/>
          <p:nvPr/>
        </p:nvSpPr>
        <p:spPr>
          <a:xfrm>
            <a:off x="7383623" y="4789028"/>
            <a:ext cx="1713383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spc="-200">
                <a:solidFill>
                  <a:srgbClr val="210064"/>
                </a:solidFill>
              </a:rPr>
              <a:t>Còn lại</a:t>
            </a:r>
          </a:p>
        </p:txBody>
      </p:sp>
    </p:spTree>
    <p:extLst>
      <p:ext uri="{BB962C8B-B14F-4D97-AF65-F5344CB8AC3E}">
        <p14:creationId xmlns:p14="http://schemas.microsoft.com/office/powerpoint/2010/main" val="1937504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71" grpId="0" animBg="1"/>
      <p:bldP spid="72" grpId="0" animBg="1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E8864AD4-E95C-4905-907E-74B738B0D9EE}"/>
              </a:ext>
            </a:extLst>
          </p:cNvPr>
          <p:cNvSpPr txBox="1"/>
          <p:nvPr/>
        </p:nvSpPr>
        <p:spPr>
          <a:xfrm>
            <a:off x="7448523" y="3439180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+ 5 =  </a:t>
            </a:r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(viên)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7F8EE90-2B77-47BF-8034-895036E44390}"/>
              </a:ext>
            </a:extLst>
          </p:cNvPr>
          <p:cNvGrpSpPr/>
          <p:nvPr/>
        </p:nvGrpSpPr>
        <p:grpSpPr>
          <a:xfrm>
            <a:off x="7046626" y="1614743"/>
            <a:ext cx="4885209" cy="1491070"/>
            <a:chOff x="7052976" y="1621093"/>
            <a:chExt cx="4885209" cy="1491070"/>
          </a:xfrm>
        </p:grpSpPr>
        <p:sp>
          <p:nvSpPr>
            <p:cNvPr id="110" name="Arrow: Left 109">
              <a:extLst>
                <a:ext uri="{FF2B5EF4-FFF2-40B4-BE49-F238E27FC236}">
                  <a16:creationId xmlns:a16="http://schemas.microsoft.com/office/drawing/2014/main" id="{A119A4A8-2B47-4BA3-9878-3B43C384F39B}"/>
                </a:ext>
              </a:extLst>
            </p:cNvPr>
            <p:cNvSpPr/>
            <p:nvPr/>
          </p:nvSpPr>
          <p:spPr>
            <a:xfrm>
              <a:off x="7052976" y="1621093"/>
              <a:ext cx="4844520" cy="1491070"/>
            </a:xfrm>
            <a:prstGeom prst="leftArrow">
              <a:avLst>
                <a:gd name="adj1" fmla="val 75049"/>
                <a:gd name="adj2" fmla="val 38949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451F636-14AC-4319-A7B4-776D59A3DFC7}"/>
                </a:ext>
              </a:extLst>
            </p:cNvPr>
            <p:cNvSpPr txBox="1"/>
            <p:nvPr/>
          </p:nvSpPr>
          <p:spPr>
            <a:xfrm>
              <a:off x="7290759" y="1923037"/>
              <a:ext cx="464742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Muốn tìm số bi lúc đầu Việt 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có ta phải làm thế nào?</a:t>
              </a:r>
            </a:p>
          </p:txBody>
        </p:sp>
      </p:grpSp>
      <p:pic>
        <p:nvPicPr>
          <p:cNvPr id="17" name="PHẠM DUYÊN 2 - 9Slide.vn">
            <a:extLst>
              <a:ext uri="{FF2B5EF4-FFF2-40B4-BE49-F238E27FC236}">
                <a16:creationId xmlns:a16="http://schemas.microsoft.com/office/drawing/2014/main" id="{B56E9B12-62AA-4A82-B773-78D785F655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7" y="-8335"/>
            <a:ext cx="1732466" cy="866234"/>
          </a:xfrm>
          <a:prstGeom prst="rect">
            <a:avLst/>
          </a:prstGeom>
        </p:spPr>
      </p:pic>
      <p:sp>
        <p:nvSpPr>
          <p:cNvPr id="18" name="PHẠM DUYÊN 3 - 9Slide.vn 2 - 9Slide.vn">
            <a:extLst>
              <a:ext uri="{FF2B5EF4-FFF2-40B4-BE49-F238E27FC236}">
                <a16:creationId xmlns:a16="http://schemas.microsoft.com/office/drawing/2014/main" id="{E4A594D0-D7D9-4B50-8C0A-4763D08B7E18}"/>
              </a:ext>
            </a:extLst>
          </p:cNvPr>
          <p:cNvSpPr txBox="1"/>
          <p:nvPr/>
        </p:nvSpPr>
        <p:spPr>
          <a:xfrm>
            <a:off x="3238500" y="-609600"/>
            <a:ext cx="5715000" cy="6826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spc="-18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+mj-lt"/>
                <a:ea typeface="#9Slide02 Tieu de dai" panose="02000000000000000000" pitchFamily="2" charset="0"/>
              </a:rPr>
              <a:t>Tìm số bị trừ, số trừ</a:t>
            </a:r>
          </a:p>
        </p:txBody>
      </p:sp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D2425AFD-8EF6-4974-8BCA-CB8961F69930}"/>
              </a:ext>
            </a:extLst>
          </p:cNvPr>
          <p:cNvSpPr txBox="1"/>
          <p:nvPr/>
        </p:nvSpPr>
        <p:spPr>
          <a:xfrm>
            <a:off x="4888073" y="398097"/>
            <a:ext cx="2655725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pc="-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a) Tìm số bị trừ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65CD9D9-2E22-49E1-BC74-ECE5234E69D7}"/>
              </a:ext>
            </a:extLst>
          </p:cNvPr>
          <p:cNvGrpSpPr/>
          <p:nvPr/>
        </p:nvGrpSpPr>
        <p:grpSpPr>
          <a:xfrm>
            <a:off x="4537813" y="3134644"/>
            <a:ext cx="444802" cy="502634"/>
            <a:chOff x="2969337" y="4578909"/>
            <a:chExt cx="556718" cy="62910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921370E-A52D-40AA-BBF7-9C8FBDC1EC3C}"/>
                </a:ext>
              </a:extLst>
            </p:cNvPr>
            <p:cNvSpPr txBox="1"/>
            <p:nvPr/>
          </p:nvSpPr>
          <p:spPr>
            <a:xfrm>
              <a:off x="3021794" y="4578909"/>
              <a:ext cx="451803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9" name="Jellyfish 19 - 9Slide.vn">
              <a:extLst>
                <a:ext uri="{FF2B5EF4-FFF2-40B4-BE49-F238E27FC236}">
                  <a16:creationId xmlns:a16="http://schemas.microsoft.com/office/drawing/2014/main" id="{ED5C4F19-2D05-4536-8E4B-3052483569B8}"/>
                </a:ext>
              </a:extLst>
            </p:cNvPr>
            <p:cNvSpPr/>
            <p:nvPr/>
          </p:nvSpPr>
          <p:spPr>
            <a:xfrm>
              <a:off x="2969337" y="4610133"/>
              <a:ext cx="556718" cy="549370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7C5E8A4-4AFF-45C9-A19E-47BD44469985}"/>
              </a:ext>
            </a:extLst>
          </p:cNvPr>
          <p:cNvGrpSpPr/>
          <p:nvPr/>
        </p:nvGrpSpPr>
        <p:grpSpPr>
          <a:xfrm>
            <a:off x="2090151" y="3134644"/>
            <a:ext cx="444802" cy="502634"/>
            <a:chOff x="2925553" y="4578910"/>
            <a:chExt cx="556718" cy="62910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39B98E4-E8DB-4ACB-873C-E637225CE8C1}"/>
                </a:ext>
              </a:extLst>
            </p:cNvPr>
            <p:cNvSpPr txBox="1"/>
            <p:nvPr/>
          </p:nvSpPr>
          <p:spPr>
            <a:xfrm>
              <a:off x="2978010" y="4578910"/>
              <a:ext cx="451803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84" name="Jellyfish 19 - 9Slide.vn">
              <a:extLst>
                <a:ext uri="{FF2B5EF4-FFF2-40B4-BE49-F238E27FC236}">
                  <a16:creationId xmlns:a16="http://schemas.microsoft.com/office/drawing/2014/main" id="{E1A49701-56A9-425D-8C99-336D05723736}"/>
                </a:ext>
              </a:extLst>
            </p:cNvPr>
            <p:cNvSpPr/>
            <p:nvPr/>
          </p:nvSpPr>
          <p:spPr>
            <a:xfrm>
              <a:off x="2925553" y="4618775"/>
              <a:ext cx="556718" cy="549370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7F1EDA-E6B8-4CC2-95F0-10B6B31D9B31}"/>
              </a:ext>
            </a:extLst>
          </p:cNvPr>
          <p:cNvGrpSpPr/>
          <p:nvPr/>
        </p:nvGrpSpPr>
        <p:grpSpPr>
          <a:xfrm>
            <a:off x="1441962" y="1055254"/>
            <a:ext cx="2011729" cy="544946"/>
            <a:chOff x="1008155" y="4525950"/>
            <a:chExt cx="2517900" cy="68206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03D402D-29D2-4E5D-A980-89EAFCB0A295}"/>
                </a:ext>
              </a:extLst>
            </p:cNvPr>
            <p:cNvSpPr txBox="1"/>
            <p:nvPr/>
          </p:nvSpPr>
          <p:spPr>
            <a:xfrm>
              <a:off x="3021794" y="4525950"/>
              <a:ext cx="451802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7" name="Jellyfish 19 - 9Slide.vn">
              <a:extLst>
                <a:ext uri="{FF2B5EF4-FFF2-40B4-BE49-F238E27FC236}">
                  <a16:creationId xmlns:a16="http://schemas.microsoft.com/office/drawing/2014/main" id="{22FAF72D-1B7B-4085-92CD-43CCAA750D8A}"/>
                </a:ext>
              </a:extLst>
            </p:cNvPr>
            <p:cNvSpPr/>
            <p:nvPr/>
          </p:nvSpPr>
          <p:spPr>
            <a:xfrm>
              <a:off x="2969337" y="4610133"/>
              <a:ext cx="556718" cy="549370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4091B24-0415-49CA-A3BF-9FD2BDDFFF25}"/>
                </a:ext>
              </a:extLst>
            </p:cNvPr>
            <p:cNvSpPr txBox="1"/>
            <p:nvPr/>
          </p:nvSpPr>
          <p:spPr>
            <a:xfrm>
              <a:off x="1008155" y="4578909"/>
              <a:ext cx="1908055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cs typeface="Arial" panose="020B0604020202020204" pitchFamily="34" charset="0"/>
                </a:rPr>
                <a:t>Số bi có: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C1A41A1A-A4DD-47F8-A1E3-B9B2CEBCC28E}"/>
              </a:ext>
            </a:extLst>
          </p:cNvPr>
          <p:cNvSpPr/>
          <p:nvPr/>
        </p:nvSpPr>
        <p:spPr>
          <a:xfrm>
            <a:off x="869849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973AA1C-BDA9-4FED-8ABD-941691C9087B}"/>
              </a:ext>
            </a:extLst>
          </p:cNvPr>
          <p:cNvSpPr/>
          <p:nvPr/>
        </p:nvSpPr>
        <p:spPr>
          <a:xfrm>
            <a:off x="1480325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706F1AE-B4DA-4A6E-9D58-62A197525E9B}"/>
              </a:ext>
            </a:extLst>
          </p:cNvPr>
          <p:cNvSpPr/>
          <p:nvPr/>
        </p:nvSpPr>
        <p:spPr>
          <a:xfrm>
            <a:off x="2090801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22C0BBB-375E-49D2-BA8A-C6231D4EB79E}"/>
              </a:ext>
            </a:extLst>
          </p:cNvPr>
          <p:cNvSpPr/>
          <p:nvPr/>
        </p:nvSpPr>
        <p:spPr>
          <a:xfrm>
            <a:off x="2701277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D1C44A5-FE36-4C7C-8787-73861EA7F286}"/>
              </a:ext>
            </a:extLst>
          </p:cNvPr>
          <p:cNvSpPr/>
          <p:nvPr/>
        </p:nvSpPr>
        <p:spPr>
          <a:xfrm>
            <a:off x="3311753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C11FA2C-8A22-41D9-B760-C84964CD790D}"/>
              </a:ext>
            </a:extLst>
          </p:cNvPr>
          <p:cNvSpPr/>
          <p:nvPr/>
        </p:nvSpPr>
        <p:spPr>
          <a:xfrm>
            <a:off x="3922230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A07AC4A-1804-4FEA-BFDC-F882B6481AB7}"/>
              </a:ext>
            </a:extLst>
          </p:cNvPr>
          <p:cNvSpPr/>
          <p:nvPr/>
        </p:nvSpPr>
        <p:spPr>
          <a:xfrm>
            <a:off x="4532706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4D29E89-A741-42B4-9BC1-40B6158CE044}"/>
              </a:ext>
            </a:extLst>
          </p:cNvPr>
          <p:cNvSpPr/>
          <p:nvPr/>
        </p:nvSpPr>
        <p:spPr>
          <a:xfrm>
            <a:off x="5143183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40C8E510-F48F-495D-A872-B9F579B2C057}"/>
              </a:ext>
            </a:extLst>
          </p:cNvPr>
          <p:cNvSpPr/>
          <p:nvPr/>
        </p:nvSpPr>
        <p:spPr>
          <a:xfrm rot="16200000">
            <a:off x="2182525" y="1421137"/>
            <a:ext cx="245867" cy="3037534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chemeClr val="tx1">
                <a:lumMod val="75000"/>
                <a:lumOff val="25000"/>
              </a:schemeClr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849309-07C3-4E85-934F-044002CC8995}"/>
              </a:ext>
            </a:extLst>
          </p:cNvPr>
          <p:cNvGrpSpPr/>
          <p:nvPr/>
        </p:nvGrpSpPr>
        <p:grpSpPr>
          <a:xfrm>
            <a:off x="786691" y="2368576"/>
            <a:ext cx="4883150" cy="243958"/>
            <a:chOff x="3194049" y="4495800"/>
            <a:chExt cx="6711951" cy="33532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0336DF5-B8B4-46D7-9758-063D14C981B4}"/>
                </a:ext>
              </a:extLst>
            </p:cNvPr>
            <p:cNvCxnSpPr>
              <a:cxnSpLocks/>
            </p:cNvCxnSpPr>
            <p:nvPr/>
          </p:nvCxnSpPr>
          <p:spPr>
            <a:xfrm>
              <a:off x="3194049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DE38F6-F0C8-4CCB-B262-0374077FD864}"/>
                </a:ext>
              </a:extLst>
            </p:cNvPr>
            <p:cNvCxnSpPr>
              <a:cxnSpLocks/>
            </p:cNvCxnSpPr>
            <p:nvPr/>
          </p:nvCxnSpPr>
          <p:spPr>
            <a:xfrm>
              <a:off x="3194049" y="4663462"/>
              <a:ext cx="671195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3CE5362-B5F4-4981-92BA-A6540B62C2B8}"/>
                </a:ext>
              </a:extLst>
            </p:cNvPr>
            <p:cNvCxnSpPr>
              <a:cxnSpLocks/>
            </p:cNvCxnSpPr>
            <p:nvPr/>
          </p:nvCxnSpPr>
          <p:spPr>
            <a:xfrm>
              <a:off x="9067007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D7718AE-748B-4B43-89F4-DBDD516DDA97}"/>
                </a:ext>
              </a:extLst>
            </p:cNvPr>
            <p:cNvCxnSpPr>
              <a:cxnSpLocks/>
            </p:cNvCxnSpPr>
            <p:nvPr/>
          </p:nvCxnSpPr>
          <p:spPr>
            <a:xfrm>
              <a:off x="4033043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A4D3C0-68DF-4FEE-AA50-848DDE972DC8}"/>
                </a:ext>
              </a:extLst>
            </p:cNvPr>
            <p:cNvCxnSpPr>
              <a:cxnSpLocks/>
            </p:cNvCxnSpPr>
            <p:nvPr/>
          </p:nvCxnSpPr>
          <p:spPr>
            <a:xfrm>
              <a:off x="4872037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D8F1A65-DAEC-4D43-AAA9-11E87915BA32}"/>
                </a:ext>
              </a:extLst>
            </p:cNvPr>
            <p:cNvCxnSpPr>
              <a:cxnSpLocks/>
            </p:cNvCxnSpPr>
            <p:nvPr/>
          </p:nvCxnSpPr>
          <p:spPr>
            <a:xfrm>
              <a:off x="5711031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A2FC98B-DF0B-4929-B2A1-3343A379FD91}"/>
                </a:ext>
              </a:extLst>
            </p:cNvPr>
            <p:cNvCxnSpPr>
              <a:cxnSpLocks/>
            </p:cNvCxnSpPr>
            <p:nvPr/>
          </p:nvCxnSpPr>
          <p:spPr>
            <a:xfrm>
              <a:off x="6550025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7010918-3F25-4219-B11F-8588BEB83622}"/>
                </a:ext>
              </a:extLst>
            </p:cNvPr>
            <p:cNvCxnSpPr>
              <a:cxnSpLocks/>
            </p:cNvCxnSpPr>
            <p:nvPr/>
          </p:nvCxnSpPr>
          <p:spPr>
            <a:xfrm>
              <a:off x="7389019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9E485E8-174C-4A7E-B188-2E88B2332D6B}"/>
                </a:ext>
              </a:extLst>
            </p:cNvPr>
            <p:cNvCxnSpPr>
              <a:cxnSpLocks/>
            </p:cNvCxnSpPr>
            <p:nvPr/>
          </p:nvCxnSpPr>
          <p:spPr>
            <a:xfrm>
              <a:off x="8228013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7FAED60-C13C-41A2-8933-0655B8806452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Left Brace 70">
            <a:extLst>
              <a:ext uri="{FF2B5EF4-FFF2-40B4-BE49-F238E27FC236}">
                <a16:creationId xmlns:a16="http://schemas.microsoft.com/office/drawing/2014/main" id="{41CBD728-6E09-434D-B963-93D4C66784AE}"/>
              </a:ext>
            </a:extLst>
          </p:cNvPr>
          <p:cNvSpPr/>
          <p:nvPr/>
        </p:nvSpPr>
        <p:spPr>
          <a:xfrm rot="5400000" flipV="1">
            <a:off x="3105333" y="-627356"/>
            <a:ext cx="245867" cy="4883150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chemeClr val="accent6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id="{B40E8E73-7D2E-4EFB-9004-3F0038D421AB}"/>
              </a:ext>
            </a:extLst>
          </p:cNvPr>
          <p:cNvSpPr/>
          <p:nvPr/>
        </p:nvSpPr>
        <p:spPr>
          <a:xfrm rot="16200000">
            <a:off x="4639980" y="2032978"/>
            <a:ext cx="245867" cy="1813853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chemeClr val="tx1">
                <a:lumMod val="75000"/>
                <a:lumOff val="25000"/>
              </a:schemeClr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9C172B-4AFC-4F78-8541-D36F4366D975}"/>
              </a:ext>
            </a:extLst>
          </p:cNvPr>
          <p:cNvCxnSpPr>
            <a:cxnSpLocks/>
          </p:cNvCxnSpPr>
          <p:nvPr/>
        </p:nvCxnSpPr>
        <p:spPr>
          <a:xfrm flipH="1">
            <a:off x="852810" y="1937153"/>
            <a:ext cx="465162" cy="46516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AC2EDAF-0D63-4CE4-8C1E-D5B499F99DF8}"/>
              </a:ext>
            </a:extLst>
          </p:cNvPr>
          <p:cNvCxnSpPr>
            <a:cxnSpLocks/>
          </p:cNvCxnSpPr>
          <p:nvPr/>
        </p:nvCxnSpPr>
        <p:spPr>
          <a:xfrm flipH="1">
            <a:off x="1468041" y="1937153"/>
            <a:ext cx="465162" cy="46516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D6F6FE8-6C84-40C2-BAAE-5F23B89A8DC3}"/>
              </a:ext>
            </a:extLst>
          </p:cNvPr>
          <p:cNvCxnSpPr>
            <a:cxnSpLocks/>
          </p:cNvCxnSpPr>
          <p:nvPr/>
        </p:nvCxnSpPr>
        <p:spPr>
          <a:xfrm flipH="1">
            <a:off x="2083272" y="1937153"/>
            <a:ext cx="465162" cy="46516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FCA0AD0-813C-4AAE-8383-6A99AF8F43C0}"/>
              </a:ext>
            </a:extLst>
          </p:cNvPr>
          <p:cNvCxnSpPr>
            <a:cxnSpLocks/>
          </p:cNvCxnSpPr>
          <p:nvPr/>
        </p:nvCxnSpPr>
        <p:spPr>
          <a:xfrm flipH="1">
            <a:off x="2698504" y="1937153"/>
            <a:ext cx="465162" cy="46516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5EE9C50-8564-4335-A7C1-B7723ED2BB97}"/>
              </a:ext>
            </a:extLst>
          </p:cNvPr>
          <p:cNvCxnSpPr>
            <a:cxnSpLocks/>
          </p:cNvCxnSpPr>
          <p:nvPr/>
        </p:nvCxnSpPr>
        <p:spPr>
          <a:xfrm flipH="1">
            <a:off x="3313734" y="1937153"/>
            <a:ext cx="465162" cy="46516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HẠM DUYÊN 3 - 9Slide.vn">
            <a:extLst>
              <a:ext uri="{FF2B5EF4-FFF2-40B4-BE49-F238E27FC236}">
                <a16:creationId xmlns:a16="http://schemas.microsoft.com/office/drawing/2014/main" id="{779EE242-2C30-41A6-898A-5BBABB6D9DDE}"/>
              </a:ext>
            </a:extLst>
          </p:cNvPr>
          <p:cNvSpPr txBox="1"/>
          <p:nvPr/>
        </p:nvSpPr>
        <p:spPr>
          <a:xfrm>
            <a:off x="1663655" y="2560209"/>
            <a:ext cx="1459836" cy="46991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spc="-200">
                <a:solidFill>
                  <a:srgbClr val="210064"/>
                </a:solidFill>
              </a:rPr>
              <a:t>Đã cho</a:t>
            </a:r>
          </a:p>
        </p:txBody>
      </p:sp>
      <p:sp>
        <p:nvSpPr>
          <p:cNvPr id="74" name="PHẠM DUYÊN 3 - 9Slide.vn">
            <a:extLst>
              <a:ext uri="{FF2B5EF4-FFF2-40B4-BE49-F238E27FC236}">
                <a16:creationId xmlns:a16="http://schemas.microsoft.com/office/drawing/2014/main" id="{E40990C5-4455-4CE8-A341-07CADC6DE2BF}"/>
              </a:ext>
            </a:extLst>
          </p:cNvPr>
          <p:cNvSpPr txBox="1"/>
          <p:nvPr/>
        </p:nvSpPr>
        <p:spPr>
          <a:xfrm>
            <a:off x="4052156" y="2560209"/>
            <a:ext cx="1382735" cy="46991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spc="-200">
                <a:solidFill>
                  <a:srgbClr val="210064"/>
                </a:solidFill>
              </a:rPr>
              <a:t>Còn lại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F670D25-EF22-4C28-90E1-CB78489E229C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216005" y="1763467"/>
            <a:ext cx="5671195" cy="9541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spc="-180">
                <a:solidFill>
                  <a:schemeClr val="tx1">
                    <a:lumMod val="75000"/>
                    <a:lumOff val="25000"/>
                  </a:schemeClr>
                </a:solidFill>
              </a:rPr>
              <a:t>Số bi lúc đầu Việt có bằng tổng số bi còn lại và số bi đã cho.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B7B843D-D8B8-4294-B48F-223149126BDA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216005" y="2851224"/>
            <a:ext cx="2475678" cy="523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spc="-180">
                <a:solidFill>
                  <a:schemeClr val="tx1">
                    <a:lumMod val="75000"/>
                    <a:lumOff val="25000"/>
                  </a:schemeClr>
                </a:solidFill>
              </a:rPr>
              <a:t>Số bi Việt có là:</a:t>
            </a:r>
          </a:p>
        </p:txBody>
      </p:sp>
      <p:sp>
        <p:nvSpPr>
          <p:cNvPr id="115" name="Jellyfish 19 - 9Slide.vn">
            <a:extLst>
              <a:ext uri="{FF2B5EF4-FFF2-40B4-BE49-F238E27FC236}">
                <a16:creationId xmlns:a16="http://schemas.microsoft.com/office/drawing/2014/main" id="{F87B1F6E-7BBA-4E2C-8479-88EE09924EC5}"/>
              </a:ext>
            </a:extLst>
          </p:cNvPr>
          <p:cNvSpPr/>
          <p:nvPr/>
        </p:nvSpPr>
        <p:spPr>
          <a:xfrm>
            <a:off x="8839200" y="3517224"/>
            <a:ext cx="366972" cy="367132"/>
          </a:xfrm>
          <a:prstGeom prst="roundRect">
            <a:avLst>
              <a:gd name="adj" fmla="val 20983"/>
            </a:avLst>
          </a:prstGeom>
          <a:solidFill>
            <a:srgbClr val="FFFFFF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Jellyfish 14 - 9Slide.vn">
            <a:extLst>
              <a:ext uri="{FF2B5EF4-FFF2-40B4-BE49-F238E27FC236}">
                <a16:creationId xmlns:a16="http://schemas.microsoft.com/office/drawing/2014/main" id="{DFFC0EDA-9DC0-4F42-9E40-B65CC12B73E8}"/>
              </a:ext>
            </a:extLst>
          </p:cNvPr>
          <p:cNvSpPr/>
          <p:nvPr/>
        </p:nvSpPr>
        <p:spPr>
          <a:xfrm>
            <a:off x="8859647" y="3535523"/>
            <a:ext cx="325234" cy="330534"/>
          </a:xfrm>
          <a:prstGeom prst="roundRect">
            <a:avLst>
              <a:gd name="adj" fmla="val 17858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7369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3" dur="12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4" dur="12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45" dur="2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8" grpId="0"/>
          <p:bldP spid="112" grpId="0" animBg="1"/>
          <p:bldP spid="113" grpId="0" animBg="1"/>
          <p:bldP spid="115" grpId="0" animBg="1"/>
          <p:bldP spid="115" grpId="1" animBg="1"/>
          <p:bldP spid="114" grpId="0" animBg="1"/>
          <p:bldP spid="1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9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2" dur="2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0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06" dur="2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8" grpId="0"/>
          <p:bldP spid="48" grpId="0" animBg="1"/>
          <p:bldP spid="65" grpId="0" animBg="1"/>
          <p:bldP spid="65" grpId="1" animBg="1"/>
          <p:bldP spid="66" grpId="0" animBg="1"/>
          <p:bldP spid="66" grpId="1" animBg="1"/>
          <p:bldP spid="112" grpId="0" animBg="1"/>
          <p:bldP spid="113" grpId="0" animBg="1"/>
          <p:bldP spid="115" grpId="0" animBg="1"/>
          <p:bldP spid="115" grpId="1" animBg="1"/>
          <p:bldP spid="114" grpId="0" animBg="1"/>
          <p:bldP spid="114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5361169-8990-400B-8FCF-C4A488939720}"/>
              </a:ext>
            </a:extLst>
          </p:cNvPr>
          <p:cNvSpPr/>
          <p:nvPr/>
        </p:nvSpPr>
        <p:spPr>
          <a:xfrm>
            <a:off x="710492" y="1611783"/>
            <a:ext cx="5080708" cy="1896713"/>
          </a:xfrm>
          <a:prstGeom prst="roundRect">
            <a:avLst>
              <a:gd name="adj" fmla="val 10510"/>
            </a:avLst>
          </a:prstGeom>
          <a:solidFill>
            <a:srgbClr val="FEEBD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Jellyfish 2 - 9Slide.vn">
            <a:extLst>
              <a:ext uri="{FF2B5EF4-FFF2-40B4-BE49-F238E27FC236}">
                <a16:creationId xmlns:a16="http://schemas.microsoft.com/office/drawing/2014/main" id="{D78915FD-9707-4FB7-81B7-D6D7AD635F81}"/>
              </a:ext>
            </a:extLst>
          </p:cNvPr>
          <p:cNvGrpSpPr/>
          <p:nvPr/>
        </p:nvGrpSpPr>
        <p:grpSpPr>
          <a:xfrm>
            <a:off x="1900495" y="1802027"/>
            <a:ext cx="3093768" cy="553998"/>
            <a:chOff x="6986280" y="3684376"/>
            <a:chExt cx="3093768" cy="55399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2547FBB-2D56-46A1-8888-4B44B568DC42}"/>
                </a:ext>
              </a:extLst>
            </p:cNvPr>
            <p:cNvSpPr txBox="1"/>
            <p:nvPr/>
          </p:nvSpPr>
          <p:spPr>
            <a:xfrm>
              <a:off x="6986280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17E864D-F182-4522-B9DD-559D5B396C9D}"/>
                </a:ext>
              </a:extLst>
            </p:cNvPr>
            <p:cNvSpPr txBox="1"/>
            <p:nvPr/>
          </p:nvSpPr>
          <p:spPr>
            <a:xfrm>
              <a:off x="7643111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8572C22-C20A-49EB-83C1-A44D210DFCE2}"/>
                </a:ext>
              </a:extLst>
            </p:cNvPr>
            <p:cNvSpPr txBox="1"/>
            <p:nvPr/>
          </p:nvSpPr>
          <p:spPr>
            <a:xfrm>
              <a:off x="8216202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97EE648-38C1-463E-A907-79B567A2CADA}"/>
                </a:ext>
              </a:extLst>
            </p:cNvPr>
            <p:cNvSpPr txBox="1"/>
            <p:nvPr/>
          </p:nvSpPr>
          <p:spPr>
            <a:xfrm>
              <a:off x="9682182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AE8E092-8E16-45AB-ABBF-EE4FDB6B015D}"/>
                </a:ext>
              </a:extLst>
            </p:cNvPr>
            <p:cNvSpPr txBox="1"/>
            <p:nvPr/>
          </p:nvSpPr>
          <p:spPr>
            <a:xfrm>
              <a:off x="899688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pic>
        <p:nvPicPr>
          <p:cNvPr id="17" name="PHẠM DUYÊN 2 - 9Slide.vn">
            <a:extLst>
              <a:ext uri="{FF2B5EF4-FFF2-40B4-BE49-F238E27FC236}">
                <a16:creationId xmlns:a16="http://schemas.microsoft.com/office/drawing/2014/main" id="{B56E9B12-62AA-4A82-B773-78D785F65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7" y="-8335"/>
            <a:ext cx="1732466" cy="866234"/>
          </a:xfrm>
          <a:prstGeom prst="rect">
            <a:avLst/>
          </a:prstGeom>
        </p:spPr>
      </p:pic>
      <p:sp>
        <p:nvSpPr>
          <p:cNvPr id="18" name="PHẠM DUYÊN 3 - 9Slide.vn 2 - 9Slide.vn">
            <a:extLst>
              <a:ext uri="{FF2B5EF4-FFF2-40B4-BE49-F238E27FC236}">
                <a16:creationId xmlns:a16="http://schemas.microsoft.com/office/drawing/2014/main" id="{E4A594D0-D7D9-4B50-8C0A-4763D08B7E18}"/>
              </a:ext>
            </a:extLst>
          </p:cNvPr>
          <p:cNvSpPr txBox="1"/>
          <p:nvPr/>
        </p:nvSpPr>
        <p:spPr>
          <a:xfrm>
            <a:off x="3238500" y="-609600"/>
            <a:ext cx="5715000" cy="6826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spc="-18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+mj-lt"/>
                <a:ea typeface="#9Slide02 Tieu de dai" panose="02000000000000000000" pitchFamily="2" charset="0"/>
              </a:rPr>
              <a:t>Tìm số bị trừ, số trừ</a:t>
            </a:r>
          </a:p>
        </p:txBody>
      </p:sp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D2425AFD-8EF6-4974-8BCA-CB8961F69930}"/>
              </a:ext>
            </a:extLst>
          </p:cNvPr>
          <p:cNvSpPr txBox="1"/>
          <p:nvPr/>
        </p:nvSpPr>
        <p:spPr>
          <a:xfrm>
            <a:off x="4888073" y="398097"/>
            <a:ext cx="2655725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pc="-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a) Tìm số bị trừ</a:t>
            </a:r>
          </a:p>
        </p:txBody>
      </p:sp>
      <p:sp>
        <p:nvSpPr>
          <p:cNvPr id="65" name="Jellyfish 16 - 9Slide.vn">
            <a:extLst>
              <a:ext uri="{FF2B5EF4-FFF2-40B4-BE49-F238E27FC236}">
                <a16:creationId xmlns:a16="http://schemas.microsoft.com/office/drawing/2014/main" id="{D58F383B-431B-42D9-810C-CD51643DB60C}"/>
              </a:ext>
            </a:extLst>
          </p:cNvPr>
          <p:cNvSpPr/>
          <p:nvPr/>
        </p:nvSpPr>
        <p:spPr>
          <a:xfrm>
            <a:off x="1837491" y="1840826"/>
            <a:ext cx="493652" cy="495012"/>
          </a:xfrm>
          <a:prstGeom prst="roundRect">
            <a:avLst>
              <a:gd name="adj" fmla="val 20983"/>
            </a:avLst>
          </a:prstGeom>
          <a:solidFill>
            <a:srgbClr val="FFFFFF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Jellyfish 17 - 9Slide.vn">
            <a:extLst>
              <a:ext uri="{FF2B5EF4-FFF2-40B4-BE49-F238E27FC236}">
                <a16:creationId xmlns:a16="http://schemas.microsoft.com/office/drawing/2014/main" id="{8BF9F154-A443-4105-80E6-9A3419F76922}"/>
              </a:ext>
            </a:extLst>
          </p:cNvPr>
          <p:cNvSpPr/>
          <p:nvPr/>
        </p:nvSpPr>
        <p:spPr>
          <a:xfrm>
            <a:off x="1883966" y="1868968"/>
            <a:ext cx="400702" cy="438728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BD7BBFF-A751-489E-AABE-18C19538B18F}"/>
              </a:ext>
            </a:extLst>
          </p:cNvPr>
          <p:cNvGrpSpPr/>
          <p:nvPr/>
        </p:nvGrpSpPr>
        <p:grpSpPr>
          <a:xfrm>
            <a:off x="1472491" y="2343947"/>
            <a:ext cx="1260285" cy="859540"/>
            <a:chOff x="2816500" y="1986839"/>
            <a:chExt cx="1260285" cy="85954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2BBFF39-0704-452E-BB28-09EEEA3E0650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0770772-418A-48AB-99F9-CA94FE054BC4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BA7F578-D126-4588-9620-D50A5BD9D752}"/>
                  </a:ext>
                </a:extLst>
              </p:cNvPr>
              <p:cNvSpPr txBox="1"/>
              <p:nvPr/>
            </p:nvSpPr>
            <p:spPr>
              <a:xfrm>
                <a:off x="2488342" y="4642027"/>
                <a:ext cx="1303711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cs typeface="Arial" panose="020B0604020202020204" pitchFamily="34" charset="0"/>
                  </a:rPr>
                  <a:t>Số bị trừ</a:t>
                </a:r>
              </a:p>
            </p:txBody>
          </p:sp>
          <p:sp>
            <p:nvSpPr>
              <p:cNvPr id="75" name="Jellyfish 19 - 9Slide.vn">
                <a:extLst>
                  <a:ext uri="{FF2B5EF4-FFF2-40B4-BE49-F238E27FC236}">
                    <a16:creationId xmlns:a16="http://schemas.microsoft.com/office/drawing/2014/main" id="{D7947659-152C-461B-A4EF-B25F6005971D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DDBB9D8-512D-4742-B6F9-B1EB4886193C}"/>
              </a:ext>
            </a:extLst>
          </p:cNvPr>
          <p:cNvGrpSpPr/>
          <p:nvPr/>
        </p:nvGrpSpPr>
        <p:grpSpPr>
          <a:xfrm>
            <a:off x="2812949" y="2343947"/>
            <a:ext cx="1260285" cy="859540"/>
            <a:chOff x="2816500" y="1986839"/>
            <a:chExt cx="1260285" cy="85954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07D5585-C26A-407E-85AD-15332A0CAB96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B50E977-91DE-4A5C-80B1-57C158A9592F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24490FD-E3DD-4658-9BE2-E060008F5FBA}"/>
                  </a:ext>
                </a:extLst>
              </p:cNvPr>
              <p:cNvSpPr txBox="1"/>
              <p:nvPr/>
            </p:nvSpPr>
            <p:spPr>
              <a:xfrm>
                <a:off x="2644890" y="4642027"/>
                <a:ext cx="981514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Số trừ</a:t>
                </a:r>
              </a:p>
            </p:txBody>
          </p:sp>
          <p:sp>
            <p:nvSpPr>
              <p:cNvPr id="94" name="Jellyfish 19 - 9Slide.vn">
                <a:extLst>
                  <a:ext uri="{FF2B5EF4-FFF2-40B4-BE49-F238E27FC236}">
                    <a16:creationId xmlns:a16="http://schemas.microsoft.com/office/drawing/2014/main" id="{B680B6D7-D1F4-41AF-BE3F-E356A43C7DE8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397EE7C-75E9-4DA8-9C41-16037FA7341D}"/>
              </a:ext>
            </a:extLst>
          </p:cNvPr>
          <p:cNvGrpSpPr/>
          <p:nvPr/>
        </p:nvGrpSpPr>
        <p:grpSpPr>
          <a:xfrm>
            <a:off x="4149914" y="2343947"/>
            <a:ext cx="1260285" cy="859540"/>
            <a:chOff x="2816500" y="1986839"/>
            <a:chExt cx="1260285" cy="859540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4E8803F-525A-47F8-9431-62A7BEDEB007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52C7B10-8EA1-425C-AD90-D452033ABEE3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22523B6-37A2-4821-9BAB-FAD081D7837E}"/>
                  </a:ext>
                </a:extLst>
              </p:cNvPr>
              <p:cNvSpPr txBox="1"/>
              <p:nvPr/>
            </p:nvSpPr>
            <p:spPr>
              <a:xfrm>
                <a:off x="2694039" y="4642027"/>
                <a:ext cx="804944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cs typeface="Arial" panose="020B0604020202020204" pitchFamily="34" charset="0"/>
                  </a:rPr>
                  <a:t>Hiệu</a:t>
                </a:r>
              </a:p>
            </p:txBody>
          </p:sp>
          <p:sp>
            <p:nvSpPr>
              <p:cNvPr id="99" name="Jellyfish 19 - 9Slide.vn">
                <a:extLst>
                  <a:ext uri="{FF2B5EF4-FFF2-40B4-BE49-F238E27FC236}">
                    <a16:creationId xmlns:a16="http://schemas.microsoft.com/office/drawing/2014/main" id="{7C7E10C5-5F17-4FF1-922C-26CDBF061432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3BB5532-30A1-4FD0-8220-ABF716A857BE}"/>
              </a:ext>
            </a:extLst>
          </p:cNvPr>
          <p:cNvGrpSpPr/>
          <p:nvPr/>
        </p:nvGrpSpPr>
        <p:grpSpPr>
          <a:xfrm>
            <a:off x="7042680" y="1840383"/>
            <a:ext cx="4844520" cy="1491070"/>
            <a:chOff x="7052976" y="1621093"/>
            <a:chExt cx="4844520" cy="1491070"/>
          </a:xfrm>
        </p:grpSpPr>
        <p:sp>
          <p:nvSpPr>
            <p:cNvPr id="117" name="Arrow: Left 116">
              <a:extLst>
                <a:ext uri="{FF2B5EF4-FFF2-40B4-BE49-F238E27FC236}">
                  <a16:creationId xmlns:a16="http://schemas.microsoft.com/office/drawing/2014/main" id="{742FD450-90D7-40B5-AB5A-94248C885A11}"/>
                </a:ext>
              </a:extLst>
            </p:cNvPr>
            <p:cNvSpPr/>
            <p:nvPr/>
          </p:nvSpPr>
          <p:spPr>
            <a:xfrm>
              <a:off x="7052976" y="1621093"/>
              <a:ext cx="4844520" cy="1491070"/>
            </a:xfrm>
            <a:prstGeom prst="leftArrow">
              <a:avLst>
                <a:gd name="adj1" fmla="val 75049"/>
                <a:gd name="adj2" fmla="val 38949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8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4B2EAAE2-A246-47CE-A674-41EE032D6F6D}"/>
                </a:ext>
              </a:extLst>
            </p:cNvPr>
            <p:cNvSpPr txBox="1"/>
            <p:nvPr/>
          </p:nvSpPr>
          <p:spPr>
            <a:xfrm>
              <a:off x="7947989" y="1923037"/>
              <a:ext cx="333296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spc="-80">
                  <a:solidFill>
                    <a:schemeClr val="bg1"/>
                  </a:solidFill>
                </a:rPr>
                <a:t>Muốn tìm số bị trừ,</a:t>
              </a:r>
              <a:br>
                <a:rPr lang="en-US" sz="2800" spc="-80">
                  <a:solidFill>
                    <a:schemeClr val="bg1"/>
                  </a:solidFill>
                </a:rPr>
              </a:br>
              <a:r>
                <a:rPr lang="en-US" sz="2800" spc="-80">
                  <a:solidFill>
                    <a:schemeClr val="bg1"/>
                  </a:solidFill>
                </a:rPr>
                <a:t>ta phải làm thế nào?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C808966-7690-43D5-92CD-801C8E57E44E}"/>
              </a:ext>
            </a:extLst>
          </p:cNvPr>
          <p:cNvGrpSpPr/>
          <p:nvPr/>
        </p:nvGrpSpPr>
        <p:grpSpPr>
          <a:xfrm>
            <a:off x="6589318" y="1600200"/>
            <a:ext cx="4886325" cy="1917315"/>
            <a:chOff x="7112532" y="1621092"/>
            <a:chExt cx="4886325" cy="1917315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071D5B07-C7BB-4C60-BB6F-F984023F767F}"/>
                </a:ext>
              </a:extLst>
            </p:cNvPr>
            <p:cNvSpPr/>
            <p:nvPr/>
          </p:nvSpPr>
          <p:spPr>
            <a:xfrm>
              <a:off x="7112532" y="1621092"/>
              <a:ext cx="4886325" cy="1917315"/>
            </a:xfrm>
            <a:prstGeom prst="roundRect">
              <a:avLst>
                <a:gd name="adj" fmla="val 9854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9950DDD-B43F-4F6E-A1C2-3F958F47BBBA}"/>
                </a:ext>
              </a:extLst>
            </p:cNvPr>
            <p:cNvSpPr txBox="1"/>
            <p:nvPr/>
          </p:nvSpPr>
          <p:spPr>
            <a:xfrm>
              <a:off x="7454001" y="2102696"/>
              <a:ext cx="420339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Muốn tìm số bị trừ, ta lấy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hiệu cộng với số trừ.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38E6D01-7B7A-424D-A1EA-CDF56B974727}"/>
              </a:ext>
            </a:extLst>
          </p:cNvPr>
          <p:cNvSpPr/>
          <p:nvPr/>
        </p:nvSpPr>
        <p:spPr>
          <a:xfrm>
            <a:off x="3798236" y="4297148"/>
            <a:ext cx="4736164" cy="930704"/>
          </a:xfrm>
          <a:prstGeom prst="roundRect">
            <a:avLst>
              <a:gd name="adj" fmla="val 10510"/>
            </a:avLst>
          </a:prstGeom>
          <a:solidFill>
            <a:srgbClr val="FEEBD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Jellyfish 16 - 9Slide.vn">
            <a:extLst>
              <a:ext uri="{FF2B5EF4-FFF2-40B4-BE49-F238E27FC236}">
                <a16:creationId xmlns:a16="http://schemas.microsoft.com/office/drawing/2014/main" id="{61071C58-C07B-4DDB-8208-FE9E6AC102C0}"/>
              </a:ext>
            </a:extLst>
          </p:cNvPr>
          <p:cNvSpPr/>
          <p:nvPr/>
        </p:nvSpPr>
        <p:spPr>
          <a:xfrm>
            <a:off x="7300833" y="4532900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Jellyfish 2 - 9Slide.vn">
            <a:extLst>
              <a:ext uri="{FF2B5EF4-FFF2-40B4-BE49-F238E27FC236}">
                <a16:creationId xmlns:a16="http://schemas.microsoft.com/office/drawing/2014/main" id="{6D16DEE9-BC51-48B0-83A6-9BB1B139F4D4}"/>
              </a:ext>
            </a:extLst>
          </p:cNvPr>
          <p:cNvGrpSpPr/>
          <p:nvPr/>
        </p:nvGrpSpPr>
        <p:grpSpPr>
          <a:xfrm>
            <a:off x="4625372" y="4491720"/>
            <a:ext cx="3116628" cy="553998"/>
            <a:chOff x="6963420" y="3684376"/>
            <a:chExt cx="3116628" cy="5539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D3AFE4-48F7-4B50-A0CE-E7FC3C75F728}"/>
                </a:ext>
              </a:extLst>
            </p:cNvPr>
            <p:cNvSpPr txBox="1"/>
            <p:nvPr/>
          </p:nvSpPr>
          <p:spPr>
            <a:xfrm>
              <a:off x="6963420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CEF1AD-51AA-4B24-B61C-2E1224AC6402}"/>
                </a:ext>
              </a:extLst>
            </p:cNvPr>
            <p:cNvSpPr txBox="1"/>
            <p:nvPr/>
          </p:nvSpPr>
          <p:spPr>
            <a:xfrm>
              <a:off x="7637501" y="3684376"/>
              <a:ext cx="4090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A20723-959D-44F9-A883-9316F0A4F591}"/>
                </a:ext>
              </a:extLst>
            </p:cNvPr>
            <p:cNvSpPr txBox="1"/>
            <p:nvPr/>
          </p:nvSpPr>
          <p:spPr>
            <a:xfrm>
              <a:off x="8216202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0901D8-6415-448B-9190-E13B50298717}"/>
                </a:ext>
              </a:extLst>
            </p:cNvPr>
            <p:cNvSpPr txBox="1"/>
            <p:nvPr/>
          </p:nvSpPr>
          <p:spPr>
            <a:xfrm>
              <a:off x="9682182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EC16097-93FB-4AA0-AC42-CBBC8EE37447}"/>
                </a:ext>
              </a:extLst>
            </p:cNvPr>
            <p:cNvSpPr txBox="1"/>
            <p:nvPr/>
          </p:nvSpPr>
          <p:spPr>
            <a:xfrm>
              <a:off x="899688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43" name="Jellyfish 17 - 9Slide.vn">
            <a:extLst>
              <a:ext uri="{FF2B5EF4-FFF2-40B4-BE49-F238E27FC236}">
                <a16:creationId xmlns:a16="http://schemas.microsoft.com/office/drawing/2014/main" id="{3A653E36-2F05-417C-A726-4AB97E12BA59}"/>
              </a:ext>
            </a:extLst>
          </p:cNvPr>
          <p:cNvSpPr/>
          <p:nvPr/>
        </p:nvSpPr>
        <p:spPr>
          <a:xfrm>
            <a:off x="7347308" y="4561042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3741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6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7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2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9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4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5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54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55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1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9" dur="2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65" grpId="0" animBg="1"/>
          <p:bldP spid="65" grpId="1" animBg="1"/>
          <p:bldP spid="66" grpId="0" animBg="1"/>
          <p:bldP spid="66" grpId="1" animBg="1"/>
          <p:bldP spid="35" grpId="0" animBg="1"/>
          <p:bldP spid="42" grpId="0" animBg="1"/>
          <p:bldP spid="42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1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9" dur="2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65" grpId="0" animBg="1"/>
          <p:bldP spid="65" grpId="1" animBg="1"/>
          <p:bldP spid="66" grpId="0" animBg="1"/>
          <p:bldP spid="66" grpId="1" animBg="1"/>
          <p:bldP spid="35" grpId="0" animBg="1"/>
          <p:bldP spid="42" grpId="0" animBg="1"/>
          <p:bldP spid="42" grpId="1" animBg="1"/>
          <p:bldP spid="43" grpId="0" animBg="1"/>
          <p:bldP spid="43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HẠM DUYÊN 2 - 9Slide.vn">
            <a:extLst>
              <a:ext uri="{FF2B5EF4-FFF2-40B4-BE49-F238E27FC236}">
                <a16:creationId xmlns:a16="http://schemas.microsoft.com/office/drawing/2014/main" id="{B56E9B12-62AA-4A82-B773-78D785F65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7" y="-8335"/>
            <a:ext cx="1732466" cy="866234"/>
          </a:xfrm>
          <a:prstGeom prst="rect">
            <a:avLst/>
          </a:prstGeom>
        </p:spPr>
      </p:pic>
      <p:sp>
        <p:nvSpPr>
          <p:cNvPr id="18" name="PHẠM DUYÊN 3 - 9Slide.vn 2 - 9Slide.vn">
            <a:extLst>
              <a:ext uri="{FF2B5EF4-FFF2-40B4-BE49-F238E27FC236}">
                <a16:creationId xmlns:a16="http://schemas.microsoft.com/office/drawing/2014/main" id="{E4A594D0-D7D9-4B50-8C0A-4763D08B7E18}"/>
              </a:ext>
            </a:extLst>
          </p:cNvPr>
          <p:cNvSpPr txBox="1"/>
          <p:nvPr/>
        </p:nvSpPr>
        <p:spPr>
          <a:xfrm>
            <a:off x="3238500" y="304800"/>
            <a:ext cx="5715000" cy="6826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spc="-18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+mj-lt"/>
                <a:ea typeface="#9Slide02 Tieu de dai" panose="02000000000000000000" pitchFamily="2" charset="0"/>
              </a:rPr>
              <a:t>Tìm số bị trừ, số trừ</a:t>
            </a:r>
          </a:p>
        </p:txBody>
      </p:sp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D2425AFD-8EF6-4974-8BCA-CB8961F69930}"/>
              </a:ext>
            </a:extLst>
          </p:cNvPr>
          <p:cNvSpPr txBox="1"/>
          <p:nvPr/>
        </p:nvSpPr>
        <p:spPr>
          <a:xfrm>
            <a:off x="495299" y="1050750"/>
            <a:ext cx="2415852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pc="-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b) Tìm số trừ</a:t>
            </a:r>
          </a:p>
        </p:txBody>
      </p:sp>
      <p:sp>
        <p:nvSpPr>
          <p:cNvPr id="38" name="PHẠM DUYÊN 3 - 9Slide.vn">
            <a:extLst>
              <a:ext uri="{FF2B5EF4-FFF2-40B4-BE49-F238E27FC236}">
                <a16:creationId xmlns:a16="http://schemas.microsoft.com/office/drawing/2014/main" id="{9158ADE0-FEB6-4793-A560-0B456C92820D}"/>
              </a:ext>
            </a:extLst>
          </p:cNvPr>
          <p:cNvSpPr txBox="1"/>
          <p:nvPr/>
        </p:nvSpPr>
        <p:spPr>
          <a:xfrm>
            <a:off x="495298" y="1643253"/>
            <a:ext cx="11201401" cy="108285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pc="-200">
                <a:solidFill>
                  <a:schemeClr val="tx1">
                    <a:lumMod val="75000"/>
                    <a:lumOff val="25000"/>
                  </a:schemeClr>
                </a:solidFill>
              </a:rPr>
              <a:t>Nam có 8 viên bi, Nam cho bạn một số bi và còn lại 3 viên. Hỏi Nam đã cho bạn mấy viên bi?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A41A1A-A4DD-47F8-A1E3-B9B2CEBCC28E}"/>
              </a:ext>
            </a:extLst>
          </p:cNvPr>
          <p:cNvSpPr/>
          <p:nvPr/>
        </p:nvSpPr>
        <p:spPr>
          <a:xfrm>
            <a:off x="2889250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973AA1C-BDA9-4FED-8ABD-941691C9087B}"/>
              </a:ext>
            </a:extLst>
          </p:cNvPr>
          <p:cNvSpPr/>
          <p:nvPr/>
        </p:nvSpPr>
        <p:spPr>
          <a:xfrm>
            <a:off x="3728357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706F1AE-B4DA-4A6E-9D58-62A197525E9B}"/>
              </a:ext>
            </a:extLst>
          </p:cNvPr>
          <p:cNvSpPr/>
          <p:nvPr/>
        </p:nvSpPr>
        <p:spPr>
          <a:xfrm>
            <a:off x="4567464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22C0BBB-375E-49D2-BA8A-C6231D4EB79E}"/>
              </a:ext>
            </a:extLst>
          </p:cNvPr>
          <p:cNvSpPr/>
          <p:nvPr/>
        </p:nvSpPr>
        <p:spPr>
          <a:xfrm>
            <a:off x="5406571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D1C44A5-FE36-4C7C-8787-73861EA7F286}"/>
              </a:ext>
            </a:extLst>
          </p:cNvPr>
          <p:cNvSpPr/>
          <p:nvPr/>
        </p:nvSpPr>
        <p:spPr>
          <a:xfrm>
            <a:off x="6245678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C11FA2C-8A22-41D9-B760-C84964CD790D}"/>
              </a:ext>
            </a:extLst>
          </p:cNvPr>
          <p:cNvSpPr/>
          <p:nvPr/>
        </p:nvSpPr>
        <p:spPr>
          <a:xfrm>
            <a:off x="7084785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A07AC4A-1804-4FEA-BFDC-F882B6481AB7}"/>
              </a:ext>
            </a:extLst>
          </p:cNvPr>
          <p:cNvSpPr/>
          <p:nvPr/>
        </p:nvSpPr>
        <p:spPr>
          <a:xfrm>
            <a:off x="7923892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4D29E89-A741-42B4-9BC1-40B6158CE044}"/>
              </a:ext>
            </a:extLst>
          </p:cNvPr>
          <p:cNvSpPr/>
          <p:nvPr/>
        </p:nvSpPr>
        <p:spPr>
          <a:xfrm>
            <a:off x="8763000" y="3946549"/>
            <a:ext cx="609600" cy="609600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40C8E510-F48F-495D-A872-B9F579B2C057}"/>
              </a:ext>
            </a:extLst>
          </p:cNvPr>
          <p:cNvSpPr/>
          <p:nvPr/>
        </p:nvSpPr>
        <p:spPr>
          <a:xfrm rot="16200000">
            <a:off x="4693540" y="3223358"/>
            <a:ext cx="337947" cy="4175129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chemeClr val="accent6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849309-07C3-4E85-934F-044002CC8995}"/>
              </a:ext>
            </a:extLst>
          </p:cNvPr>
          <p:cNvGrpSpPr/>
          <p:nvPr/>
        </p:nvGrpSpPr>
        <p:grpSpPr>
          <a:xfrm>
            <a:off x="2774948" y="4525625"/>
            <a:ext cx="6711951" cy="335324"/>
            <a:chOff x="3194049" y="4495800"/>
            <a:chExt cx="6711951" cy="33532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0336DF5-B8B4-46D7-9758-063D14C981B4}"/>
                </a:ext>
              </a:extLst>
            </p:cNvPr>
            <p:cNvCxnSpPr>
              <a:cxnSpLocks/>
            </p:cNvCxnSpPr>
            <p:nvPr/>
          </p:nvCxnSpPr>
          <p:spPr>
            <a:xfrm>
              <a:off x="3194049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DE38F6-F0C8-4CCB-B262-0374077FD864}"/>
                </a:ext>
              </a:extLst>
            </p:cNvPr>
            <p:cNvCxnSpPr>
              <a:cxnSpLocks/>
            </p:cNvCxnSpPr>
            <p:nvPr/>
          </p:nvCxnSpPr>
          <p:spPr>
            <a:xfrm>
              <a:off x="3194049" y="4663462"/>
              <a:ext cx="671195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3CE5362-B5F4-4981-92BA-A6540B62C2B8}"/>
                </a:ext>
              </a:extLst>
            </p:cNvPr>
            <p:cNvCxnSpPr>
              <a:cxnSpLocks/>
            </p:cNvCxnSpPr>
            <p:nvPr/>
          </p:nvCxnSpPr>
          <p:spPr>
            <a:xfrm>
              <a:off x="9067007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D7718AE-748B-4B43-89F4-DBDD516DDA97}"/>
                </a:ext>
              </a:extLst>
            </p:cNvPr>
            <p:cNvCxnSpPr>
              <a:cxnSpLocks/>
            </p:cNvCxnSpPr>
            <p:nvPr/>
          </p:nvCxnSpPr>
          <p:spPr>
            <a:xfrm>
              <a:off x="4033043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A4D3C0-68DF-4FEE-AA50-848DDE972DC8}"/>
                </a:ext>
              </a:extLst>
            </p:cNvPr>
            <p:cNvCxnSpPr>
              <a:cxnSpLocks/>
            </p:cNvCxnSpPr>
            <p:nvPr/>
          </p:nvCxnSpPr>
          <p:spPr>
            <a:xfrm>
              <a:off x="4872037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D8F1A65-DAEC-4D43-AAA9-11E87915BA32}"/>
                </a:ext>
              </a:extLst>
            </p:cNvPr>
            <p:cNvCxnSpPr>
              <a:cxnSpLocks/>
            </p:cNvCxnSpPr>
            <p:nvPr/>
          </p:nvCxnSpPr>
          <p:spPr>
            <a:xfrm>
              <a:off x="5711031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A2FC98B-DF0B-4929-B2A1-3343A379FD91}"/>
                </a:ext>
              </a:extLst>
            </p:cNvPr>
            <p:cNvCxnSpPr>
              <a:cxnSpLocks/>
            </p:cNvCxnSpPr>
            <p:nvPr/>
          </p:nvCxnSpPr>
          <p:spPr>
            <a:xfrm>
              <a:off x="6550025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7010918-3F25-4219-B11F-8588BEB83622}"/>
                </a:ext>
              </a:extLst>
            </p:cNvPr>
            <p:cNvCxnSpPr>
              <a:cxnSpLocks/>
            </p:cNvCxnSpPr>
            <p:nvPr/>
          </p:nvCxnSpPr>
          <p:spPr>
            <a:xfrm>
              <a:off x="7389019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9E485E8-174C-4A7E-B188-2E88B2332D6B}"/>
                </a:ext>
              </a:extLst>
            </p:cNvPr>
            <p:cNvCxnSpPr>
              <a:cxnSpLocks/>
            </p:cNvCxnSpPr>
            <p:nvPr/>
          </p:nvCxnSpPr>
          <p:spPr>
            <a:xfrm>
              <a:off x="8228013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7FAED60-C13C-41A2-8933-0655B8806452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Left Brace 70">
            <a:extLst>
              <a:ext uri="{FF2B5EF4-FFF2-40B4-BE49-F238E27FC236}">
                <a16:creationId xmlns:a16="http://schemas.microsoft.com/office/drawing/2014/main" id="{41CBD728-6E09-434D-B963-93D4C66784AE}"/>
              </a:ext>
            </a:extLst>
          </p:cNvPr>
          <p:cNvSpPr/>
          <p:nvPr/>
        </p:nvSpPr>
        <p:spPr>
          <a:xfrm rot="5400000" flipV="1">
            <a:off x="5961950" y="407680"/>
            <a:ext cx="337947" cy="6711951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chemeClr val="tx1">
                <a:lumMod val="65000"/>
                <a:lumOff val="35000"/>
              </a:schemeClr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id="{B40E8E73-7D2E-4EFB-9004-3F0038D421AB}"/>
              </a:ext>
            </a:extLst>
          </p:cNvPr>
          <p:cNvSpPr/>
          <p:nvPr/>
        </p:nvSpPr>
        <p:spPr>
          <a:xfrm rot="16200000">
            <a:off x="8071342" y="4064341"/>
            <a:ext cx="337947" cy="2493164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chemeClr val="tx1">
                <a:lumMod val="75000"/>
                <a:lumOff val="25000"/>
              </a:schemeClr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65CD9D9-2E22-49E1-BC74-ECE5234E69D7}"/>
              </a:ext>
            </a:extLst>
          </p:cNvPr>
          <p:cNvGrpSpPr/>
          <p:nvPr/>
        </p:nvGrpSpPr>
        <p:grpSpPr>
          <a:xfrm>
            <a:off x="7979568" y="5638070"/>
            <a:ext cx="490256" cy="553998"/>
            <a:chOff x="2969337" y="4578909"/>
            <a:chExt cx="556718" cy="62910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921370E-A52D-40AA-BBF7-9C8FBDC1EC3C}"/>
                </a:ext>
              </a:extLst>
            </p:cNvPr>
            <p:cNvSpPr txBox="1"/>
            <p:nvPr/>
          </p:nvSpPr>
          <p:spPr>
            <a:xfrm>
              <a:off x="3021794" y="4578909"/>
              <a:ext cx="451803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9" name="Jellyfish 19 - 9Slide.vn">
              <a:extLst>
                <a:ext uri="{FF2B5EF4-FFF2-40B4-BE49-F238E27FC236}">
                  <a16:creationId xmlns:a16="http://schemas.microsoft.com/office/drawing/2014/main" id="{ED5C4F19-2D05-4536-8E4B-3052483569B8}"/>
                </a:ext>
              </a:extLst>
            </p:cNvPr>
            <p:cNvSpPr/>
            <p:nvPr/>
          </p:nvSpPr>
          <p:spPr>
            <a:xfrm>
              <a:off x="2969337" y="4610133"/>
              <a:ext cx="556718" cy="549370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7C5E8A4-4AFF-45C9-A19E-47BD44469985}"/>
              </a:ext>
            </a:extLst>
          </p:cNvPr>
          <p:cNvGrpSpPr/>
          <p:nvPr/>
        </p:nvGrpSpPr>
        <p:grpSpPr>
          <a:xfrm>
            <a:off x="4617235" y="5638070"/>
            <a:ext cx="490256" cy="553998"/>
            <a:chOff x="2925553" y="4578909"/>
            <a:chExt cx="556718" cy="62910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39B98E4-E8DB-4ACB-873C-E637225CE8C1}"/>
                </a:ext>
              </a:extLst>
            </p:cNvPr>
            <p:cNvSpPr txBox="1"/>
            <p:nvPr/>
          </p:nvSpPr>
          <p:spPr>
            <a:xfrm>
              <a:off x="2978010" y="4578909"/>
              <a:ext cx="451803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4" name="Jellyfish 19 - 9Slide.vn">
              <a:extLst>
                <a:ext uri="{FF2B5EF4-FFF2-40B4-BE49-F238E27FC236}">
                  <a16:creationId xmlns:a16="http://schemas.microsoft.com/office/drawing/2014/main" id="{E1A49701-56A9-425D-8C99-336D05723736}"/>
                </a:ext>
              </a:extLst>
            </p:cNvPr>
            <p:cNvSpPr/>
            <p:nvPr/>
          </p:nvSpPr>
          <p:spPr>
            <a:xfrm>
              <a:off x="2925553" y="4618775"/>
              <a:ext cx="556718" cy="549370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7F1EDA-E6B8-4CC2-95F0-10B6B31D9B31}"/>
              </a:ext>
            </a:extLst>
          </p:cNvPr>
          <p:cNvGrpSpPr/>
          <p:nvPr/>
        </p:nvGrpSpPr>
        <p:grpSpPr>
          <a:xfrm>
            <a:off x="4267200" y="2971800"/>
            <a:ext cx="2145834" cy="553998"/>
            <a:chOff x="1089319" y="4578909"/>
            <a:chExt cx="2436736" cy="62910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03D402D-29D2-4E5D-A980-89EAFCB0A295}"/>
                </a:ext>
              </a:extLst>
            </p:cNvPr>
            <p:cNvSpPr txBox="1"/>
            <p:nvPr/>
          </p:nvSpPr>
          <p:spPr>
            <a:xfrm>
              <a:off x="3021794" y="4578909"/>
              <a:ext cx="451803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7" name="Jellyfish 19 - 9Slide.vn">
              <a:extLst>
                <a:ext uri="{FF2B5EF4-FFF2-40B4-BE49-F238E27FC236}">
                  <a16:creationId xmlns:a16="http://schemas.microsoft.com/office/drawing/2014/main" id="{22FAF72D-1B7B-4085-92CD-43CCAA750D8A}"/>
                </a:ext>
              </a:extLst>
            </p:cNvPr>
            <p:cNvSpPr/>
            <p:nvPr/>
          </p:nvSpPr>
          <p:spPr>
            <a:xfrm>
              <a:off x="2969337" y="4610133"/>
              <a:ext cx="556718" cy="549370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4091B24-0415-49CA-A3BF-9FD2BDDFFF25}"/>
                </a:ext>
              </a:extLst>
            </p:cNvPr>
            <p:cNvSpPr txBox="1"/>
            <p:nvPr/>
          </p:nvSpPr>
          <p:spPr>
            <a:xfrm>
              <a:off x="1089319" y="4578909"/>
              <a:ext cx="1908055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cs typeface="Arial" panose="020B0604020202020204" pitchFamily="34" charset="0"/>
                </a:rPr>
                <a:t>Số bi có:</a:t>
              </a:r>
            </a:p>
          </p:txBody>
        </p:sp>
      </p:grpSp>
      <p:sp>
        <p:nvSpPr>
          <p:cNvPr id="73" name="PHẠM DUYÊN 3 - 9Slide.vn">
            <a:extLst>
              <a:ext uri="{FF2B5EF4-FFF2-40B4-BE49-F238E27FC236}">
                <a16:creationId xmlns:a16="http://schemas.microsoft.com/office/drawing/2014/main" id="{779EE242-2C30-41A6-898A-5BBABB6D9DDE}"/>
              </a:ext>
            </a:extLst>
          </p:cNvPr>
          <p:cNvSpPr txBox="1"/>
          <p:nvPr/>
        </p:nvSpPr>
        <p:spPr>
          <a:xfrm>
            <a:off x="3980346" y="4789028"/>
            <a:ext cx="1713383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spc="-200">
                <a:solidFill>
                  <a:srgbClr val="210064"/>
                </a:solidFill>
              </a:rPr>
              <a:t>Đã cho</a:t>
            </a:r>
          </a:p>
        </p:txBody>
      </p:sp>
      <p:sp>
        <p:nvSpPr>
          <p:cNvPr id="74" name="PHẠM DUYÊN 3 - 9Slide.vn">
            <a:extLst>
              <a:ext uri="{FF2B5EF4-FFF2-40B4-BE49-F238E27FC236}">
                <a16:creationId xmlns:a16="http://schemas.microsoft.com/office/drawing/2014/main" id="{E40990C5-4455-4CE8-A341-07CADC6DE2BF}"/>
              </a:ext>
            </a:extLst>
          </p:cNvPr>
          <p:cNvSpPr txBox="1"/>
          <p:nvPr/>
        </p:nvSpPr>
        <p:spPr>
          <a:xfrm>
            <a:off x="7383623" y="4789028"/>
            <a:ext cx="1713383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spc="-200">
                <a:solidFill>
                  <a:srgbClr val="210064"/>
                </a:solidFill>
              </a:rPr>
              <a:t>Còn lại</a:t>
            </a:r>
          </a:p>
        </p:txBody>
      </p:sp>
    </p:spTree>
    <p:extLst>
      <p:ext uri="{BB962C8B-B14F-4D97-AF65-F5344CB8AC3E}">
        <p14:creationId xmlns:p14="http://schemas.microsoft.com/office/powerpoint/2010/main" val="125294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71" grpId="0" animBg="1"/>
      <p:bldP spid="72" grpId="0" animBg="1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E8864AD4-E95C-4905-907E-74B738B0D9EE}"/>
              </a:ext>
            </a:extLst>
          </p:cNvPr>
          <p:cNvSpPr txBox="1"/>
          <p:nvPr/>
        </p:nvSpPr>
        <p:spPr>
          <a:xfrm>
            <a:off x="7448523" y="3439180"/>
            <a:ext cx="285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– 3 =  </a:t>
            </a:r>
            <a:r>
              <a:rPr lang="en-US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(viên)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7F8EE90-2B77-47BF-8034-895036E44390}"/>
              </a:ext>
            </a:extLst>
          </p:cNvPr>
          <p:cNvGrpSpPr/>
          <p:nvPr/>
        </p:nvGrpSpPr>
        <p:grpSpPr>
          <a:xfrm>
            <a:off x="7046626" y="1614743"/>
            <a:ext cx="4905249" cy="1491070"/>
            <a:chOff x="7052976" y="1621093"/>
            <a:chExt cx="4905249" cy="1491070"/>
          </a:xfrm>
        </p:grpSpPr>
        <p:sp>
          <p:nvSpPr>
            <p:cNvPr id="110" name="Arrow: Left 109">
              <a:extLst>
                <a:ext uri="{FF2B5EF4-FFF2-40B4-BE49-F238E27FC236}">
                  <a16:creationId xmlns:a16="http://schemas.microsoft.com/office/drawing/2014/main" id="{A119A4A8-2B47-4BA3-9878-3B43C384F39B}"/>
                </a:ext>
              </a:extLst>
            </p:cNvPr>
            <p:cNvSpPr/>
            <p:nvPr/>
          </p:nvSpPr>
          <p:spPr>
            <a:xfrm>
              <a:off x="7052976" y="1621093"/>
              <a:ext cx="4844520" cy="1491070"/>
            </a:xfrm>
            <a:prstGeom prst="leftArrow">
              <a:avLst>
                <a:gd name="adj1" fmla="val 75049"/>
                <a:gd name="adj2" fmla="val 38949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451F636-14AC-4319-A7B4-776D59A3DFC7}"/>
                </a:ext>
              </a:extLst>
            </p:cNvPr>
            <p:cNvSpPr txBox="1"/>
            <p:nvPr/>
          </p:nvSpPr>
          <p:spPr>
            <a:xfrm>
              <a:off x="7270723" y="1923037"/>
              <a:ext cx="46875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Muốn tìm số bi Nam đã cho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bạn ta phải làm thế nào?</a:t>
              </a:r>
            </a:p>
          </p:txBody>
        </p:sp>
      </p:grpSp>
      <p:pic>
        <p:nvPicPr>
          <p:cNvPr id="17" name="PHẠM DUYÊN 2 - 9Slide.vn">
            <a:extLst>
              <a:ext uri="{FF2B5EF4-FFF2-40B4-BE49-F238E27FC236}">
                <a16:creationId xmlns:a16="http://schemas.microsoft.com/office/drawing/2014/main" id="{B56E9B12-62AA-4A82-B773-78D785F655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7" y="-8335"/>
            <a:ext cx="1732466" cy="866234"/>
          </a:xfrm>
          <a:prstGeom prst="rect">
            <a:avLst/>
          </a:prstGeom>
        </p:spPr>
      </p:pic>
      <p:sp>
        <p:nvSpPr>
          <p:cNvPr id="18" name="PHẠM DUYÊN 3 - 9Slide.vn 2 - 9Slide.vn">
            <a:extLst>
              <a:ext uri="{FF2B5EF4-FFF2-40B4-BE49-F238E27FC236}">
                <a16:creationId xmlns:a16="http://schemas.microsoft.com/office/drawing/2014/main" id="{E4A594D0-D7D9-4B50-8C0A-4763D08B7E18}"/>
              </a:ext>
            </a:extLst>
          </p:cNvPr>
          <p:cNvSpPr txBox="1"/>
          <p:nvPr/>
        </p:nvSpPr>
        <p:spPr>
          <a:xfrm>
            <a:off x="3238500" y="-609600"/>
            <a:ext cx="5715000" cy="6826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spc="-18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+mj-lt"/>
                <a:ea typeface="#9Slide02 Tieu de dai" panose="02000000000000000000" pitchFamily="2" charset="0"/>
              </a:rPr>
              <a:t>Tìm số bị trừ, số trừ</a:t>
            </a:r>
          </a:p>
        </p:txBody>
      </p:sp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D2425AFD-8EF6-4974-8BCA-CB8961F69930}"/>
              </a:ext>
            </a:extLst>
          </p:cNvPr>
          <p:cNvSpPr txBox="1"/>
          <p:nvPr/>
        </p:nvSpPr>
        <p:spPr>
          <a:xfrm>
            <a:off x="4888073" y="398097"/>
            <a:ext cx="2655725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pc="-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b) Tìm số trừ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65CD9D9-2E22-49E1-BC74-ECE5234E69D7}"/>
              </a:ext>
            </a:extLst>
          </p:cNvPr>
          <p:cNvGrpSpPr/>
          <p:nvPr/>
        </p:nvGrpSpPr>
        <p:grpSpPr>
          <a:xfrm>
            <a:off x="4537813" y="3134644"/>
            <a:ext cx="444802" cy="502634"/>
            <a:chOff x="2969337" y="4578909"/>
            <a:chExt cx="556718" cy="62910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921370E-A52D-40AA-BBF7-9C8FBDC1EC3C}"/>
                </a:ext>
              </a:extLst>
            </p:cNvPr>
            <p:cNvSpPr txBox="1"/>
            <p:nvPr/>
          </p:nvSpPr>
          <p:spPr>
            <a:xfrm>
              <a:off x="3021794" y="4578909"/>
              <a:ext cx="451803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9" name="Jellyfish 19 - 9Slide.vn">
              <a:extLst>
                <a:ext uri="{FF2B5EF4-FFF2-40B4-BE49-F238E27FC236}">
                  <a16:creationId xmlns:a16="http://schemas.microsoft.com/office/drawing/2014/main" id="{ED5C4F19-2D05-4536-8E4B-3052483569B8}"/>
                </a:ext>
              </a:extLst>
            </p:cNvPr>
            <p:cNvSpPr/>
            <p:nvPr/>
          </p:nvSpPr>
          <p:spPr>
            <a:xfrm>
              <a:off x="2969337" y="4610133"/>
              <a:ext cx="556718" cy="549370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7C5E8A4-4AFF-45C9-A19E-47BD44469985}"/>
              </a:ext>
            </a:extLst>
          </p:cNvPr>
          <p:cNvGrpSpPr/>
          <p:nvPr/>
        </p:nvGrpSpPr>
        <p:grpSpPr>
          <a:xfrm>
            <a:off x="2090151" y="3134642"/>
            <a:ext cx="444802" cy="553998"/>
            <a:chOff x="2925553" y="4578910"/>
            <a:chExt cx="556718" cy="69338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39B98E4-E8DB-4ACB-873C-E637225CE8C1}"/>
                </a:ext>
              </a:extLst>
            </p:cNvPr>
            <p:cNvSpPr txBox="1"/>
            <p:nvPr/>
          </p:nvSpPr>
          <p:spPr>
            <a:xfrm>
              <a:off x="2978010" y="4578910"/>
              <a:ext cx="497972" cy="693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4" name="Jellyfish 19 - 9Slide.vn">
              <a:extLst>
                <a:ext uri="{FF2B5EF4-FFF2-40B4-BE49-F238E27FC236}">
                  <a16:creationId xmlns:a16="http://schemas.microsoft.com/office/drawing/2014/main" id="{E1A49701-56A9-425D-8C99-336D05723736}"/>
                </a:ext>
              </a:extLst>
            </p:cNvPr>
            <p:cNvSpPr/>
            <p:nvPr/>
          </p:nvSpPr>
          <p:spPr>
            <a:xfrm>
              <a:off x="2925553" y="4618775"/>
              <a:ext cx="556718" cy="549370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7F1EDA-E6B8-4CC2-95F0-10B6B31D9B31}"/>
              </a:ext>
            </a:extLst>
          </p:cNvPr>
          <p:cNvGrpSpPr/>
          <p:nvPr/>
        </p:nvGrpSpPr>
        <p:grpSpPr>
          <a:xfrm>
            <a:off x="1371600" y="1055252"/>
            <a:ext cx="2082091" cy="553998"/>
            <a:chOff x="920089" y="4525950"/>
            <a:chExt cx="2605966" cy="69339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03D402D-29D2-4E5D-A980-89EAFCB0A295}"/>
                </a:ext>
              </a:extLst>
            </p:cNvPr>
            <p:cNvSpPr txBox="1"/>
            <p:nvPr/>
          </p:nvSpPr>
          <p:spPr>
            <a:xfrm>
              <a:off x="3021794" y="4525950"/>
              <a:ext cx="497973" cy="693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7" name="Jellyfish 19 - 9Slide.vn">
              <a:extLst>
                <a:ext uri="{FF2B5EF4-FFF2-40B4-BE49-F238E27FC236}">
                  <a16:creationId xmlns:a16="http://schemas.microsoft.com/office/drawing/2014/main" id="{22FAF72D-1B7B-4085-92CD-43CCAA750D8A}"/>
                </a:ext>
              </a:extLst>
            </p:cNvPr>
            <p:cNvSpPr/>
            <p:nvPr/>
          </p:nvSpPr>
          <p:spPr>
            <a:xfrm>
              <a:off x="2969337" y="4610133"/>
              <a:ext cx="556718" cy="549370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4091B24-0415-49CA-A3BF-9FD2BDDFFF25}"/>
                </a:ext>
              </a:extLst>
            </p:cNvPr>
            <p:cNvSpPr txBox="1"/>
            <p:nvPr/>
          </p:nvSpPr>
          <p:spPr>
            <a:xfrm>
              <a:off x="920089" y="4578909"/>
              <a:ext cx="1908056" cy="629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cs typeface="Arial" panose="020B0604020202020204" pitchFamily="34" charset="0"/>
                </a:rPr>
                <a:t>Số bi có: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C1A41A1A-A4DD-47F8-A1E3-B9B2CEBCC28E}"/>
              </a:ext>
            </a:extLst>
          </p:cNvPr>
          <p:cNvSpPr/>
          <p:nvPr/>
        </p:nvSpPr>
        <p:spPr>
          <a:xfrm>
            <a:off x="869849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973AA1C-BDA9-4FED-8ABD-941691C9087B}"/>
              </a:ext>
            </a:extLst>
          </p:cNvPr>
          <p:cNvSpPr/>
          <p:nvPr/>
        </p:nvSpPr>
        <p:spPr>
          <a:xfrm>
            <a:off x="1480325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706F1AE-B4DA-4A6E-9D58-62A197525E9B}"/>
              </a:ext>
            </a:extLst>
          </p:cNvPr>
          <p:cNvSpPr/>
          <p:nvPr/>
        </p:nvSpPr>
        <p:spPr>
          <a:xfrm>
            <a:off x="2090801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22C0BBB-375E-49D2-BA8A-C6231D4EB79E}"/>
              </a:ext>
            </a:extLst>
          </p:cNvPr>
          <p:cNvSpPr/>
          <p:nvPr/>
        </p:nvSpPr>
        <p:spPr>
          <a:xfrm>
            <a:off x="2701277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D1C44A5-FE36-4C7C-8787-73861EA7F286}"/>
              </a:ext>
            </a:extLst>
          </p:cNvPr>
          <p:cNvSpPr/>
          <p:nvPr/>
        </p:nvSpPr>
        <p:spPr>
          <a:xfrm>
            <a:off x="3311753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C11FA2C-8A22-41D9-B760-C84964CD790D}"/>
              </a:ext>
            </a:extLst>
          </p:cNvPr>
          <p:cNvSpPr/>
          <p:nvPr/>
        </p:nvSpPr>
        <p:spPr>
          <a:xfrm>
            <a:off x="3922230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A07AC4A-1804-4FEA-BFDC-F882B6481AB7}"/>
              </a:ext>
            </a:extLst>
          </p:cNvPr>
          <p:cNvSpPr/>
          <p:nvPr/>
        </p:nvSpPr>
        <p:spPr>
          <a:xfrm>
            <a:off x="4532706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4D29E89-A741-42B4-9BC1-40B6158CE044}"/>
              </a:ext>
            </a:extLst>
          </p:cNvPr>
          <p:cNvSpPr/>
          <p:nvPr/>
        </p:nvSpPr>
        <p:spPr>
          <a:xfrm>
            <a:off x="5143183" y="1947280"/>
            <a:ext cx="443503" cy="443503"/>
          </a:xfrm>
          <a:prstGeom prst="ellipse">
            <a:avLst/>
          </a:prstGeom>
          <a:solidFill>
            <a:srgbClr val="ED1C2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40C8E510-F48F-495D-A872-B9F579B2C057}"/>
              </a:ext>
            </a:extLst>
          </p:cNvPr>
          <p:cNvSpPr/>
          <p:nvPr/>
        </p:nvSpPr>
        <p:spPr>
          <a:xfrm rot="16200000">
            <a:off x="2182525" y="1421137"/>
            <a:ext cx="245867" cy="3037534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chemeClr val="accent6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849309-07C3-4E85-934F-044002CC8995}"/>
              </a:ext>
            </a:extLst>
          </p:cNvPr>
          <p:cNvGrpSpPr/>
          <p:nvPr/>
        </p:nvGrpSpPr>
        <p:grpSpPr>
          <a:xfrm>
            <a:off x="786691" y="2368576"/>
            <a:ext cx="4883150" cy="243958"/>
            <a:chOff x="3194049" y="4495800"/>
            <a:chExt cx="6711951" cy="33532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0336DF5-B8B4-46D7-9758-063D14C981B4}"/>
                </a:ext>
              </a:extLst>
            </p:cNvPr>
            <p:cNvCxnSpPr>
              <a:cxnSpLocks/>
            </p:cNvCxnSpPr>
            <p:nvPr/>
          </p:nvCxnSpPr>
          <p:spPr>
            <a:xfrm>
              <a:off x="3194049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DE38F6-F0C8-4CCB-B262-0374077FD864}"/>
                </a:ext>
              </a:extLst>
            </p:cNvPr>
            <p:cNvCxnSpPr>
              <a:cxnSpLocks/>
            </p:cNvCxnSpPr>
            <p:nvPr/>
          </p:nvCxnSpPr>
          <p:spPr>
            <a:xfrm>
              <a:off x="3194049" y="4663462"/>
              <a:ext cx="6711950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3CE5362-B5F4-4981-92BA-A6540B62C2B8}"/>
                </a:ext>
              </a:extLst>
            </p:cNvPr>
            <p:cNvCxnSpPr>
              <a:cxnSpLocks/>
            </p:cNvCxnSpPr>
            <p:nvPr/>
          </p:nvCxnSpPr>
          <p:spPr>
            <a:xfrm>
              <a:off x="9067007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D7718AE-748B-4B43-89F4-DBDD516DDA97}"/>
                </a:ext>
              </a:extLst>
            </p:cNvPr>
            <p:cNvCxnSpPr>
              <a:cxnSpLocks/>
            </p:cNvCxnSpPr>
            <p:nvPr/>
          </p:nvCxnSpPr>
          <p:spPr>
            <a:xfrm>
              <a:off x="4033043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A4D3C0-68DF-4FEE-AA50-848DDE972DC8}"/>
                </a:ext>
              </a:extLst>
            </p:cNvPr>
            <p:cNvCxnSpPr>
              <a:cxnSpLocks/>
            </p:cNvCxnSpPr>
            <p:nvPr/>
          </p:nvCxnSpPr>
          <p:spPr>
            <a:xfrm>
              <a:off x="4872037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D8F1A65-DAEC-4D43-AAA9-11E87915BA32}"/>
                </a:ext>
              </a:extLst>
            </p:cNvPr>
            <p:cNvCxnSpPr>
              <a:cxnSpLocks/>
            </p:cNvCxnSpPr>
            <p:nvPr/>
          </p:nvCxnSpPr>
          <p:spPr>
            <a:xfrm>
              <a:off x="5711031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A2FC98B-DF0B-4929-B2A1-3343A379FD91}"/>
                </a:ext>
              </a:extLst>
            </p:cNvPr>
            <p:cNvCxnSpPr>
              <a:cxnSpLocks/>
            </p:cNvCxnSpPr>
            <p:nvPr/>
          </p:nvCxnSpPr>
          <p:spPr>
            <a:xfrm>
              <a:off x="6550025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7010918-3F25-4219-B11F-8588BEB83622}"/>
                </a:ext>
              </a:extLst>
            </p:cNvPr>
            <p:cNvCxnSpPr>
              <a:cxnSpLocks/>
            </p:cNvCxnSpPr>
            <p:nvPr/>
          </p:nvCxnSpPr>
          <p:spPr>
            <a:xfrm>
              <a:off x="7389019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9E485E8-174C-4A7E-B188-2E88B2332D6B}"/>
                </a:ext>
              </a:extLst>
            </p:cNvPr>
            <p:cNvCxnSpPr>
              <a:cxnSpLocks/>
            </p:cNvCxnSpPr>
            <p:nvPr/>
          </p:nvCxnSpPr>
          <p:spPr>
            <a:xfrm>
              <a:off x="8228013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7FAED60-C13C-41A2-8933-0655B8806452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4495800"/>
              <a:ext cx="0" cy="33532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Left Brace 70">
            <a:extLst>
              <a:ext uri="{FF2B5EF4-FFF2-40B4-BE49-F238E27FC236}">
                <a16:creationId xmlns:a16="http://schemas.microsoft.com/office/drawing/2014/main" id="{41CBD728-6E09-434D-B963-93D4C66784AE}"/>
              </a:ext>
            </a:extLst>
          </p:cNvPr>
          <p:cNvSpPr/>
          <p:nvPr/>
        </p:nvSpPr>
        <p:spPr>
          <a:xfrm rot="5400000" flipV="1">
            <a:off x="3105333" y="-627356"/>
            <a:ext cx="245867" cy="4883150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chemeClr val="tx1">
                <a:lumMod val="65000"/>
                <a:lumOff val="35000"/>
              </a:schemeClr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id="{B40E8E73-7D2E-4EFB-9004-3F0038D421AB}"/>
              </a:ext>
            </a:extLst>
          </p:cNvPr>
          <p:cNvSpPr/>
          <p:nvPr/>
        </p:nvSpPr>
        <p:spPr>
          <a:xfrm rot="16200000">
            <a:off x="4639980" y="2032978"/>
            <a:ext cx="245867" cy="1813853"/>
          </a:xfrm>
          <a:prstGeom prst="leftBrace">
            <a:avLst>
              <a:gd name="adj1" fmla="val 83421"/>
              <a:gd name="adj2" fmla="val 50000"/>
            </a:avLst>
          </a:prstGeom>
          <a:ln w="28575" cap="rnd">
            <a:solidFill>
              <a:schemeClr val="tx1">
                <a:lumMod val="75000"/>
                <a:lumOff val="25000"/>
              </a:schemeClr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HẠM DUYÊN 3 - 9Slide.vn">
            <a:extLst>
              <a:ext uri="{FF2B5EF4-FFF2-40B4-BE49-F238E27FC236}">
                <a16:creationId xmlns:a16="http://schemas.microsoft.com/office/drawing/2014/main" id="{779EE242-2C30-41A6-898A-5BBABB6D9DDE}"/>
              </a:ext>
            </a:extLst>
          </p:cNvPr>
          <p:cNvSpPr txBox="1"/>
          <p:nvPr/>
        </p:nvSpPr>
        <p:spPr>
          <a:xfrm>
            <a:off x="1663655" y="2560209"/>
            <a:ext cx="1459836" cy="46991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spc="-200">
                <a:solidFill>
                  <a:srgbClr val="210064"/>
                </a:solidFill>
              </a:rPr>
              <a:t>Đã cho</a:t>
            </a:r>
          </a:p>
        </p:txBody>
      </p:sp>
      <p:sp>
        <p:nvSpPr>
          <p:cNvPr id="74" name="PHẠM DUYÊN 3 - 9Slide.vn">
            <a:extLst>
              <a:ext uri="{FF2B5EF4-FFF2-40B4-BE49-F238E27FC236}">
                <a16:creationId xmlns:a16="http://schemas.microsoft.com/office/drawing/2014/main" id="{E40990C5-4455-4CE8-A341-07CADC6DE2BF}"/>
              </a:ext>
            </a:extLst>
          </p:cNvPr>
          <p:cNvSpPr txBox="1"/>
          <p:nvPr/>
        </p:nvSpPr>
        <p:spPr>
          <a:xfrm>
            <a:off x="4052156" y="2560209"/>
            <a:ext cx="1382735" cy="46991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spc="-200">
                <a:solidFill>
                  <a:srgbClr val="210064"/>
                </a:solidFill>
              </a:rPr>
              <a:t>Còn lại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F670D25-EF22-4C28-90E1-CB78489E229C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216005" y="1763467"/>
            <a:ext cx="5671195" cy="9541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spc="-180">
                <a:solidFill>
                  <a:schemeClr val="tx1">
                    <a:lumMod val="75000"/>
                    <a:lumOff val="25000"/>
                  </a:schemeClr>
                </a:solidFill>
              </a:rPr>
              <a:t>Số bi Nam cho bạn bằng số bi Nam có trừ số bi Nam còn lại.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B7B843D-D8B8-4294-B48F-223149126BDA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216005" y="2851224"/>
            <a:ext cx="4572727" cy="523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spc="-180">
                <a:solidFill>
                  <a:schemeClr val="tx1">
                    <a:lumMod val="75000"/>
                    <a:lumOff val="25000"/>
                  </a:schemeClr>
                </a:solidFill>
              </a:rPr>
              <a:t>Nam đã cho bạn số viên bi là:</a:t>
            </a:r>
          </a:p>
        </p:txBody>
      </p:sp>
      <p:sp>
        <p:nvSpPr>
          <p:cNvPr id="115" name="Jellyfish 19 - 9Slide.vn">
            <a:extLst>
              <a:ext uri="{FF2B5EF4-FFF2-40B4-BE49-F238E27FC236}">
                <a16:creationId xmlns:a16="http://schemas.microsoft.com/office/drawing/2014/main" id="{F87B1F6E-7BBA-4E2C-8479-88EE09924EC5}"/>
              </a:ext>
            </a:extLst>
          </p:cNvPr>
          <p:cNvSpPr/>
          <p:nvPr/>
        </p:nvSpPr>
        <p:spPr>
          <a:xfrm>
            <a:off x="8839200" y="3517224"/>
            <a:ext cx="366972" cy="367132"/>
          </a:xfrm>
          <a:prstGeom prst="roundRect">
            <a:avLst>
              <a:gd name="adj" fmla="val 20983"/>
            </a:avLst>
          </a:prstGeom>
          <a:solidFill>
            <a:srgbClr val="FFFFFF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Jellyfish 14 - 9Slide.vn">
            <a:extLst>
              <a:ext uri="{FF2B5EF4-FFF2-40B4-BE49-F238E27FC236}">
                <a16:creationId xmlns:a16="http://schemas.microsoft.com/office/drawing/2014/main" id="{DFFC0EDA-9DC0-4F42-9E40-B65CC12B73E8}"/>
              </a:ext>
            </a:extLst>
          </p:cNvPr>
          <p:cNvSpPr/>
          <p:nvPr/>
        </p:nvSpPr>
        <p:spPr>
          <a:xfrm>
            <a:off x="8859647" y="3535523"/>
            <a:ext cx="325234" cy="330534"/>
          </a:xfrm>
          <a:prstGeom prst="roundRect">
            <a:avLst>
              <a:gd name="adj" fmla="val 17858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332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3" dur="12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4" dur="12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45" dur="2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8" grpId="0"/>
          <p:bldP spid="112" grpId="0" animBg="1"/>
          <p:bldP spid="113" grpId="0" animBg="1"/>
          <p:bldP spid="115" grpId="0" animBg="1"/>
          <p:bldP spid="115" grpId="1" animBg="1"/>
          <p:bldP spid="114" grpId="0" animBg="1"/>
          <p:bldP spid="1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9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2" dur="2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0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106" dur="2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8" grpId="0"/>
          <p:bldP spid="48" grpId="0" animBg="1"/>
          <p:bldP spid="65" grpId="0" animBg="1"/>
          <p:bldP spid="65" grpId="1" animBg="1"/>
          <p:bldP spid="66" grpId="0" animBg="1"/>
          <p:bldP spid="66" grpId="1" animBg="1"/>
          <p:bldP spid="112" grpId="0" animBg="1"/>
          <p:bldP spid="113" grpId="0" animBg="1"/>
          <p:bldP spid="115" grpId="0" animBg="1"/>
          <p:bldP spid="115" grpId="1" animBg="1"/>
          <p:bldP spid="114" grpId="0" animBg="1"/>
          <p:bldP spid="114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5361169-8990-400B-8FCF-C4A488939720}"/>
              </a:ext>
            </a:extLst>
          </p:cNvPr>
          <p:cNvSpPr/>
          <p:nvPr/>
        </p:nvSpPr>
        <p:spPr>
          <a:xfrm>
            <a:off x="710492" y="1523268"/>
            <a:ext cx="5080708" cy="1896713"/>
          </a:xfrm>
          <a:prstGeom prst="roundRect">
            <a:avLst>
              <a:gd name="adj" fmla="val 10510"/>
            </a:avLst>
          </a:prstGeom>
          <a:solidFill>
            <a:srgbClr val="FEEBD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Jellyfish 2 - 9Slide.vn">
            <a:extLst>
              <a:ext uri="{FF2B5EF4-FFF2-40B4-BE49-F238E27FC236}">
                <a16:creationId xmlns:a16="http://schemas.microsoft.com/office/drawing/2014/main" id="{D78915FD-9707-4FB7-81B7-D6D7AD635F81}"/>
              </a:ext>
            </a:extLst>
          </p:cNvPr>
          <p:cNvGrpSpPr/>
          <p:nvPr/>
        </p:nvGrpSpPr>
        <p:grpSpPr>
          <a:xfrm>
            <a:off x="1900495" y="1713512"/>
            <a:ext cx="3093768" cy="553998"/>
            <a:chOff x="6986280" y="3684376"/>
            <a:chExt cx="3093768" cy="55399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2547FBB-2D56-46A1-8888-4B44B568DC42}"/>
                </a:ext>
              </a:extLst>
            </p:cNvPr>
            <p:cNvSpPr txBox="1"/>
            <p:nvPr/>
          </p:nvSpPr>
          <p:spPr>
            <a:xfrm>
              <a:off x="6986280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17E864D-F182-4522-B9DD-559D5B396C9D}"/>
                </a:ext>
              </a:extLst>
            </p:cNvPr>
            <p:cNvSpPr txBox="1"/>
            <p:nvPr/>
          </p:nvSpPr>
          <p:spPr>
            <a:xfrm>
              <a:off x="7643111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8572C22-C20A-49EB-83C1-A44D210DFCE2}"/>
                </a:ext>
              </a:extLst>
            </p:cNvPr>
            <p:cNvSpPr txBox="1"/>
            <p:nvPr/>
          </p:nvSpPr>
          <p:spPr>
            <a:xfrm>
              <a:off x="8216202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97EE648-38C1-463E-A907-79B567A2CADA}"/>
                </a:ext>
              </a:extLst>
            </p:cNvPr>
            <p:cNvSpPr txBox="1"/>
            <p:nvPr/>
          </p:nvSpPr>
          <p:spPr>
            <a:xfrm>
              <a:off x="9682182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AE8E092-8E16-45AB-ABBF-EE4FDB6B015D}"/>
                </a:ext>
              </a:extLst>
            </p:cNvPr>
            <p:cNvSpPr txBox="1"/>
            <p:nvPr/>
          </p:nvSpPr>
          <p:spPr>
            <a:xfrm>
              <a:off x="899688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pic>
        <p:nvPicPr>
          <p:cNvPr id="17" name="PHẠM DUYÊN 2 - 9Slide.vn">
            <a:extLst>
              <a:ext uri="{FF2B5EF4-FFF2-40B4-BE49-F238E27FC236}">
                <a16:creationId xmlns:a16="http://schemas.microsoft.com/office/drawing/2014/main" id="{B56E9B12-62AA-4A82-B773-78D785F65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7" y="-8335"/>
            <a:ext cx="1732466" cy="866234"/>
          </a:xfrm>
          <a:prstGeom prst="rect">
            <a:avLst/>
          </a:prstGeom>
        </p:spPr>
      </p:pic>
      <p:sp>
        <p:nvSpPr>
          <p:cNvPr id="18" name="PHẠM DUYÊN 3 - 9Slide.vn 2 - 9Slide.vn">
            <a:extLst>
              <a:ext uri="{FF2B5EF4-FFF2-40B4-BE49-F238E27FC236}">
                <a16:creationId xmlns:a16="http://schemas.microsoft.com/office/drawing/2014/main" id="{E4A594D0-D7D9-4B50-8C0A-4763D08B7E18}"/>
              </a:ext>
            </a:extLst>
          </p:cNvPr>
          <p:cNvSpPr txBox="1"/>
          <p:nvPr/>
        </p:nvSpPr>
        <p:spPr>
          <a:xfrm>
            <a:off x="3238500" y="-609600"/>
            <a:ext cx="5715000" cy="6826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3600" spc="-180">
                <a:ln>
                  <a:solidFill>
                    <a:srgbClr val="D6F6FB"/>
                  </a:solidFill>
                </a:ln>
                <a:solidFill>
                  <a:srgbClr val="085B97"/>
                </a:solidFill>
                <a:latin typeface="+mj-lt"/>
                <a:ea typeface="#9Slide02 Tieu de dai" panose="02000000000000000000" pitchFamily="2" charset="0"/>
              </a:rPr>
              <a:t>Tìm số bị trừ, số trừ</a:t>
            </a:r>
          </a:p>
        </p:txBody>
      </p:sp>
      <p:sp>
        <p:nvSpPr>
          <p:cNvPr id="19" name="PHẠM DUYÊN 3 - 9Slide.vn">
            <a:extLst>
              <a:ext uri="{FF2B5EF4-FFF2-40B4-BE49-F238E27FC236}">
                <a16:creationId xmlns:a16="http://schemas.microsoft.com/office/drawing/2014/main" id="{D2425AFD-8EF6-4974-8BCA-CB8961F69930}"/>
              </a:ext>
            </a:extLst>
          </p:cNvPr>
          <p:cNvSpPr txBox="1"/>
          <p:nvPr/>
        </p:nvSpPr>
        <p:spPr>
          <a:xfrm>
            <a:off x="4888073" y="398097"/>
            <a:ext cx="2655725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spc="-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b) Tìm số trừ</a:t>
            </a:r>
          </a:p>
        </p:txBody>
      </p:sp>
      <p:sp>
        <p:nvSpPr>
          <p:cNvPr id="65" name="Jellyfish 16 - 9Slide.vn">
            <a:extLst>
              <a:ext uri="{FF2B5EF4-FFF2-40B4-BE49-F238E27FC236}">
                <a16:creationId xmlns:a16="http://schemas.microsoft.com/office/drawing/2014/main" id="{D58F383B-431B-42D9-810C-CD51643DB60C}"/>
              </a:ext>
            </a:extLst>
          </p:cNvPr>
          <p:cNvSpPr/>
          <p:nvPr/>
        </p:nvSpPr>
        <p:spPr>
          <a:xfrm>
            <a:off x="3200400" y="1752311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Jellyfish 17 - 9Slide.vn">
            <a:extLst>
              <a:ext uri="{FF2B5EF4-FFF2-40B4-BE49-F238E27FC236}">
                <a16:creationId xmlns:a16="http://schemas.microsoft.com/office/drawing/2014/main" id="{8BF9F154-A443-4105-80E6-9A3419F76922}"/>
              </a:ext>
            </a:extLst>
          </p:cNvPr>
          <p:cNvSpPr/>
          <p:nvPr/>
        </p:nvSpPr>
        <p:spPr>
          <a:xfrm>
            <a:off x="3246875" y="1780453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BD7BBFF-A751-489E-AABE-18C19538B18F}"/>
              </a:ext>
            </a:extLst>
          </p:cNvPr>
          <p:cNvGrpSpPr/>
          <p:nvPr/>
        </p:nvGrpSpPr>
        <p:grpSpPr>
          <a:xfrm>
            <a:off x="1472491" y="2255432"/>
            <a:ext cx="1260285" cy="859540"/>
            <a:chOff x="2816500" y="1986839"/>
            <a:chExt cx="1260285" cy="85954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2BBFF39-0704-452E-BB28-09EEEA3E0650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0770772-418A-48AB-99F9-CA94FE054BC4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BA7F578-D126-4588-9620-D50A5BD9D752}"/>
                  </a:ext>
                </a:extLst>
              </p:cNvPr>
              <p:cNvSpPr txBox="1"/>
              <p:nvPr/>
            </p:nvSpPr>
            <p:spPr>
              <a:xfrm>
                <a:off x="2488342" y="4642027"/>
                <a:ext cx="1303711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anose="020B0604020202020204" pitchFamily="34" charset="0"/>
                  </a:rPr>
                  <a:t>Số bị trừ</a:t>
                </a:r>
              </a:p>
            </p:txBody>
          </p:sp>
          <p:sp>
            <p:nvSpPr>
              <p:cNvPr id="75" name="Jellyfish 19 - 9Slide.vn">
                <a:extLst>
                  <a:ext uri="{FF2B5EF4-FFF2-40B4-BE49-F238E27FC236}">
                    <a16:creationId xmlns:a16="http://schemas.microsoft.com/office/drawing/2014/main" id="{D7947659-152C-461B-A4EF-B25F6005971D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DDBB9D8-512D-4742-B6F9-B1EB4886193C}"/>
              </a:ext>
            </a:extLst>
          </p:cNvPr>
          <p:cNvGrpSpPr/>
          <p:nvPr/>
        </p:nvGrpSpPr>
        <p:grpSpPr>
          <a:xfrm>
            <a:off x="2812949" y="2255432"/>
            <a:ext cx="1260285" cy="859540"/>
            <a:chOff x="2816500" y="1986839"/>
            <a:chExt cx="1260285" cy="85954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07D5585-C26A-407E-85AD-15332A0CAB96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B50E977-91DE-4A5C-80B1-57C158A9592F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24490FD-E3DD-4658-9BE2-E060008F5FBA}"/>
                  </a:ext>
                </a:extLst>
              </p:cNvPr>
              <p:cNvSpPr txBox="1"/>
              <p:nvPr/>
            </p:nvSpPr>
            <p:spPr>
              <a:xfrm>
                <a:off x="2644890" y="4642027"/>
                <a:ext cx="981514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cs typeface="Arial" panose="020B0604020202020204" pitchFamily="34" charset="0"/>
                  </a:rPr>
                  <a:t>Số trừ</a:t>
                </a:r>
              </a:p>
            </p:txBody>
          </p:sp>
          <p:sp>
            <p:nvSpPr>
              <p:cNvPr id="94" name="Jellyfish 19 - 9Slide.vn">
                <a:extLst>
                  <a:ext uri="{FF2B5EF4-FFF2-40B4-BE49-F238E27FC236}">
                    <a16:creationId xmlns:a16="http://schemas.microsoft.com/office/drawing/2014/main" id="{B680B6D7-D1F4-41AF-BE3F-E356A43C7DE8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397EE7C-75E9-4DA8-9C41-16037FA7341D}"/>
              </a:ext>
            </a:extLst>
          </p:cNvPr>
          <p:cNvGrpSpPr/>
          <p:nvPr/>
        </p:nvGrpSpPr>
        <p:grpSpPr>
          <a:xfrm>
            <a:off x="4149914" y="2255432"/>
            <a:ext cx="1260285" cy="859540"/>
            <a:chOff x="2816500" y="1986839"/>
            <a:chExt cx="1260285" cy="859540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4E8803F-525A-47F8-9431-62A7BEDEB007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52C7B10-8EA1-425C-AD90-D452033ABEE3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22523B6-37A2-4821-9BAB-FAD081D7837E}"/>
                  </a:ext>
                </a:extLst>
              </p:cNvPr>
              <p:cNvSpPr txBox="1"/>
              <p:nvPr/>
            </p:nvSpPr>
            <p:spPr>
              <a:xfrm>
                <a:off x="2694039" y="4642027"/>
                <a:ext cx="804944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cs typeface="Arial" panose="020B0604020202020204" pitchFamily="34" charset="0"/>
                  </a:rPr>
                  <a:t>Hiệu</a:t>
                </a:r>
              </a:p>
            </p:txBody>
          </p:sp>
          <p:sp>
            <p:nvSpPr>
              <p:cNvPr id="99" name="Jellyfish 19 - 9Slide.vn">
                <a:extLst>
                  <a:ext uri="{FF2B5EF4-FFF2-40B4-BE49-F238E27FC236}">
                    <a16:creationId xmlns:a16="http://schemas.microsoft.com/office/drawing/2014/main" id="{7C7E10C5-5F17-4FF1-922C-26CDBF061432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3BB5532-30A1-4FD0-8220-ABF716A857BE}"/>
              </a:ext>
            </a:extLst>
          </p:cNvPr>
          <p:cNvGrpSpPr/>
          <p:nvPr/>
        </p:nvGrpSpPr>
        <p:grpSpPr>
          <a:xfrm>
            <a:off x="7042680" y="1751868"/>
            <a:ext cx="4844520" cy="1491070"/>
            <a:chOff x="7052976" y="1621093"/>
            <a:chExt cx="4844520" cy="1491070"/>
          </a:xfrm>
        </p:grpSpPr>
        <p:sp>
          <p:nvSpPr>
            <p:cNvPr id="117" name="Arrow: Left 116">
              <a:extLst>
                <a:ext uri="{FF2B5EF4-FFF2-40B4-BE49-F238E27FC236}">
                  <a16:creationId xmlns:a16="http://schemas.microsoft.com/office/drawing/2014/main" id="{742FD450-90D7-40B5-AB5A-94248C885A11}"/>
                </a:ext>
              </a:extLst>
            </p:cNvPr>
            <p:cNvSpPr/>
            <p:nvPr/>
          </p:nvSpPr>
          <p:spPr>
            <a:xfrm>
              <a:off x="7052976" y="1621093"/>
              <a:ext cx="4844520" cy="1491070"/>
            </a:xfrm>
            <a:prstGeom prst="leftArrow">
              <a:avLst>
                <a:gd name="adj1" fmla="val 75049"/>
                <a:gd name="adj2" fmla="val 38949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8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4B2EAAE2-A246-47CE-A674-41EE032D6F6D}"/>
                </a:ext>
              </a:extLst>
            </p:cNvPr>
            <p:cNvSpPr txBox="1"/>
            <p:nvPr/>
          </p:nvSpPr>
          <p:spPr>
            <a:xfrm>
              <a:off x="7947989" y="1923037"/>
              <a:ext cx="333296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spc="-80">
                  <a:solidFill>
                    <a:schemeClr val="bg1"/>
                  </a:solidFill>
                </a:rPr>
                <a:t>Muốn tìm số trừ,</a:t>
              </a:r>
              <a:br>
                <a:rPr lang="en-US" sz="2800" spc="-80">
                  <a:solidFill>
                    <a:schemeClr val="bg1"/>
                  </a:solidFill>
                </a:rPr>
              </a:br>
              <a:r>
                <a:rPr lang="en-US" sz="2800" spc="-80">
                  <a:solidFill>
                    <a:schemeClr val="bg1"/>
                  </a:solidFill>
                </a:rPr>
                <a:t>ta phải làm thế nào?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C808966-7690-43D5-92CD-801C8E57E44E}"/>
              </a:ext>
            </a:extLst>
          </p:cNvPr>
          <p:cNvGrpSpPr/>
          <p:nvPr/>
        </p:nvGrpSpPr>
        <p:grpSpPr>
          <a:xfrm>
            <a:off x="6553200" y="1511685"/>
            <a:ext cx="4987953" cy="1917315"/>
            <a:chOff x="7076414" y="1621092"/>
            <a:chExt cx="4987953" cy="1917315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071D5B07-C7BB-4C60-BB6F-F984023F767F}"/>
                </a:ext>
              </a:extLst>
            </p:cNvPr>
            <p:cNvSpPr/>
            <p:nvPr/>
          </p:nvSpPr>
          <p:spPr>
            <a:xfrm>
              <a:off x="7112532" y="1621092"/>
              <a:ext cx="4886325" cy="1917315"/>
            </a:xfrm>
            <a:prstGeom prst="roundRect">
              <a:avLst>
                <a:gd name="adj" fmla="val 9854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9950DDD-B43F-4F6E-A1C2-3F958F47BBBA}"/>
                </a:ext>
              </a:extLst>
            </p:cNvPr>
            <p:cNvSpPr txBox="1"/>
            <p:nvPr/>
          </p:nvSpPr>
          <p:spPr>
            <a:xfrm>
              <a:off x="7076414" y="2102696"/>
              <a:ext cx="49879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Muốn tìm số trừ, ta lấy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 số bị trừ </a:t>
              </a:r>
              <a:r>
                <a:rPr lang="en-US" sz="2800">
                  <a:solidFill>
                    <a:schemeClr val="accent4"/>
                  </a:solidFill>
                </a:rPr>
                <a:t>trừ</a:t>
              </a:r>
              <a:r>
                <a:rPr lang="en-US" sz="2800">
                  <a:solidFill>
                    <a:schemeClr val="bg1"/>
                  </a:solidFill>
                </a:rPr>
                <a:t> đi hiệu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AE2A9FD-A2E2-40E4-94BA-858CDF0C89BE}"/>
              </a:ext>
            </a:extLst>
          </p:cNvPr>
          <p:cNvSpPr/>
          <p:nvPr/>
        </p:nvSpPr>
        <p:spPr>
          <a:xfrm>
            <a:off x="3874436" y="4312122"/>
            <a:ext cx="4583764" cy="900756"/>
          </a:xfrm>
          <a:prstGeom prst="roundRect">
            <a:avLst>
              <a:gd name="adj" fmla="val 10510"/>
            </a:avLst>
          </a:prstGeom>
          <a:solidFill>
            <a:srgbClr val="FEEBD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Jellyfish 16 - 9Slide.vn">
            <a:extLst>
              <a:ext uri="{FF2B5EF4-FFF2-40B4-BE49-F238E27FC236}">
                <a16:creationId xmlns:a16="http://schemas.microsoft.com/office/drawing/2014/main" id="{DF18473F-519E-4943-96D8-2F28FE576B99}"/>
              </a:ext>
            </a:extLst>
          </p:cNvPr>
          <p:cNvSpPr/>
          <p:nvPr/>
        </p:nvSpPr>
        <p:spPr>
          <a:xfrm>
            <a:off x="7300833" y="4532900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Jellyfish 2 - 9Slide.vn">
            <a:extLst>
              <a:ext uri="{FF2B5EF4-FFF2-40B4-BE49-F238E27FC236}">
                <a16:creationId xmlns:a16="http://schemas.microsoft.com/office/drawing/2014/main" id="{CD6E9F02-A01A-4B30-8F6F-61F129487823}"/>
              </a:ext>
            </a:extLst>
          </p:cNvPr>
          <p:cNvGrpSpPr/>
          <p:nvPr/>
        </p:nvGrpSpPr>
        <p:grpSpPr>
          <a:xfrm>
            <a:off x="4625372" y="4491720"/>
            <a:ext cx="3116628" cy="553998"/>
            <a:chOff x="6963420" y="3684376"/>
            <a:chExt cx="3116628" cy="5539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A7FA5D-4210-4ACB-B032-12A51E22E54F}"/>
                </a:ext>
              </a:extLst>
            </p:cNvPr>
            <p:cNvSpPr txBox="1"/>
            <p:nvPr/>
          </p:nvSpPr>
          <p:spPr>
            <a:xfrm>
              <a:off x="6963420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D4ED44-3250-4C19-8AFA-F267D645BB77}"/>
                </a:ext>
              </a:extLst>
            </p:cNvPr>
            <p:cNvSpPr txBox="1"/>
            <p:nvPr/>
          </p:nvSpPr>
          <p:spPr>
            <a:xfrm>
              <a:off x="7637501" y="3684376"/>
              <a:ext cx="4090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D542D6-D08E-4C23-8B50-F0CAD3478DA8}"/>
                </a:ext>
              </a:extLst>
            </p:cNvPr>
            <p:cNvSpPr txBox="1"/>
            <p:nvPr/>
          </p:nvSpPr>
          <p:spPr>
            <a:xfrm>
              <a:off x="8216202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F4FA00-FBD9-40D3-8FAB-A91F2AA20B57}"/>
                </a:ext>
              </a:extLst>
            </p:cNvPr>
            <p:cNvSpPr txBox="1"/>
            <p:nvPr/>
          </p:nvSpPr>
          <p:spPr>
            <a:xfrm>
              <a:off x="9682182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2E3923B-54E4-460B-ABE6-F45B104DB394}"/>
                </a:ext>
              </a:extLst>
            </p:cNvPr>
            <p:cNvSpPr txBox="1"/>
            <p:nvPr/>
          </p:nvSpPr>
          <p:spPr>
            <a:xfrm>
              <a:off x="899688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43" name="Jellyfish 17 - 9Slide.vn">
            <a:extLst>
              <a:ext uri="{FF2B5EF4-FFF2-40B4-BE49-F238E27FC236}">
                <a16:creationId xmlns:a16="http://schemas.microsoft.com/office/drawing/2014/main" id="{66FDC874-37AD-46BA-8FAA-FD4FD58016EC}"/>
              </a:ext>
            </a:extLst>
          </p:cNvPr>
          <p:cNvSpPr/>
          <p:nvPr/>
        </p:nvSpPr>
        <p:spPr>
          <a:xfrm>
            <a:off x="7347308" y="4561042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2145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6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7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2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9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4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5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54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55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1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9" dur="2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65" grpId="0" animBg="1"/>
          <p:bldP spid="65" grpId="1" animBg="1"/>
          <p:bldP spid="66" grpId="0" animBg="1"/>
          <p:bldP spid="66" grpId="1" animBg="1"/>
          <p:bldP spid="35" grpId="0" animBg="1"/>
          <p:bldP spid="36" grpId="0" animBg="1"/>
          <p:bldP spid="36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1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1" dur="2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9" dur="2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65" grpId="0" animBg="1"/>
          <p:bldP spid="65" grpId="1" animBg="1"/>
          <p:bldP spid="66" grpId="0" animBg="1"/>
          <p:bldP spid="66" grpId="1" animBg="1"/>
          <p:bldP spid="35" grpId="0" animBg="1"/>
          <p:bldP spid="36" grpId="0" animBg="1"/>
          <p:bldP spid="36" grpId="1" animBg="1"/>
          <p:bldP spid="43" grpId="0" animBg="1"/>
          <p:bldP spid="43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Pictur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968</TotalTime>
  <Words>775</Words>
  <Application>Microsoft Office PowerPoint</Application>
  <PresentationFormat>Widescreen</PresentationFormat>
  <Paragraphs>273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#9Slide03 Sofia Pro Soft</vt:lpstr>
      <vt:lpstr>Arial</vt:lpstr>
      <vt:lpstr>#9Slide07 Crocante</vt:lpstr>
      <vt:lpstr>#9Slide03 HelveBold</vt:lpstr>
      <vt:lpstr>#9Slide03 Sofia Pro Soft Bold</vt:lpstr>
      <vt:lpstr>Calibri</vt:lpstr>
      <vt:lpstr>#9Slide01 Noi dung ngan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Latitude 3520</cp:lastModifiedBy>
  <cp:revision>657</cp:revision>
  <dcterms:created xsi:type="dcterms:W3CDTF">2022-02-22T13:22:10Z</dcterms:created>
  <dcterms:modified xsi:type="dcterms:W3CDTF">2022-09-18T11:04:42Z</dcterms:modified>
  <cp:category>9Slide.vn</cp:category>
</cp:coreProperties>
</file>