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5"/>
  </p:handoutMasterIdLst>
  <p:sldIdLst>
    <p:sldId id="256" r:id="rId2"/>
    <p:sldId id="289" r:id="rId3"/>
    <p:sldId id="261" r:id="rId4"/>
    <p:sldId id="263" r:id="rId5"/>
    <p:sldId id="284" r:id="rId6"/>
    <p:sldId id="290" r:id="rId7"/>
    <p:sldId id="288" r:id="rId8"/>
    <p:sldId id="285" r:id="rId9"/>
    <p:sldId id="286" r:id="rId10"/>
    <p:sldId id="279" r:id="rId11"/>
    <p:sldId id="274" r:id="rId12"/>
    <p:sldId id="287" r:id="rId13"/>
    <p:sldId id="258" r:id="rId14"/>
  </p:sldIdLst>
  <p:sldSz cx="12192000" cy="6858000"/>
  <p:notesSz cx="6858000" cy="9144000"/>
  <p:embeddedFontLst>
    <p:embeddedFont>
      <p:font typeface="#9Slide01 Noi dung ngan" panose="020B0604020202020204" charset="0"/>
      <p:regular r:id="rId16"/>
    </p:embeddedFont>
    <p:embeddedFont>
      <p:font typeface="#9Slide01 Tieu de ngan" panose="020B0604020202020204" charset="0"/>
      <p:bold r:id="rId17"/>
    </p:embeddedFont>
    <p:embeddedFont>
      <p:font typeface="#9Slide03 HelveBold" panose="02040603050506020204" pitchFamily="18" charset="0"/>
      <p:bold r:id="rId18"/>
    </p:embeddedFont>
    <p:embeddedFont>
      <p:font typeface="#9Slide03 Sofia Pro Soft" panose="020B0000000000000000" pitchFamily="34" charset="0"/>
      <p:regular r:id="rId19"/>
    </p:embeddedFont>
    <p:embeddedFont>
      <p:font typeface="#9Slide03 Sofia Pro Soft Bold" panose="020B0000000000000000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软雅黑 Light" panose="020B0502040204020203" pitchFamily="34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BDF"/>
    <a:srgbClr val="FFFFFF"/>
    <a:srgbClr val="E03727"/>
    <a:srgbClr val="51B640"/>
    <a:srgbClr val="FFBD45"/>
    <a:srgbClr val="9751CB"/>
    <a:srgbClr val="716398"/>
    <a:srgbClr val="947CBA"/>
    <a:srgbClr val="0070C0"/>
    <a:srgbClr val="EA1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4660"/>
  </p:normalViewPr>
  <p:slideViewPr>
    <p:cSldViewPr>
      <p:cViewPr varScale="1">
        <p:scale>
          <a:sx n="63" d="100"/>
          <a:sy n="63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 - 9Slide.vn">
            <a:extLst>
              <a:ext uri="{FF2B5EF4-FFF2-40B4-BE49-F238E27FC236}">
                <a16:creationId xmlns:a16="http://schemas.microsoft.com/office/drawing/2014/main" id="{48CAEB93-ECC8-4F23-BEFE-ED8FC535B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PHẠM DUYÊN 2 - 9Slide.vn">
            <a:extLst>
              <a:ext uri="{FF2B5EF4-FFF2-40B4-BE49-F238E27FC236}">
                <a16:creationId xmlns:a16="http://schemas.microsoft.com/office/drawing/2014/main" id="{0E745D28-6EA6-4142-861B-D40EEAB6C2E5}"/>
              </a:ext>
            </a:extLst>
          </p:cNvPr>
          <p:cNvGrpSpPr/>
          <p:nvPr userDrawn="1"/>
        </p:nvGrpSpPr>
        <p:grpSpPr>
          <a:xfrm>
            <a:off x="1675223" y="1496561"/>
            <a:ext cx="8955498" cy="2847324"/>
            <a:chOff x="1600115" y="2246365"/>
            <a:chExt cx="8955498" cy="3486719"/>
          </a:xfrm>
        </p:grpSpPr>
        <p:cxnSp>
          <p:nvCxnSpPr>
            <p:cNvPr id="21" name="361">
              <a:extLst>
                <a:ext uri="{FF2B5EF4-FFF2-40B4-BE49-F238E27FC236}">
                  <a16:creationId xmlns:a16="http://schemas.microsoft.com/office/drawing/2014/main" id="{3247CB2B-9533-4F5E-958D-A9565B1FC2DF}"/>
                </a:ext>
              </a:extLst>
            </p:cNvPr>
            <p:cNvCxnSpPr/>
            <p:nvPr/>
          </p:nvCxnSpPr>
          <p:spPr>
            <a:xfrm flipV="1">
              <a:off x="2155954" y="4653801"/>
              <a:ext cx="0" cy="844778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22" name="362">
              <a:extLst>
                <a:ext uri="{FF2B5EF4-FFF2-40B4-BE49-F238E27FC236}">
                  <a16:creationId xmlns:a16="http://schemas.microsoft.com/office/drawing/2014/main" id="{9D37DC93-FBF5-4725-BC16-6C2878E4BB58}"/>
                </a:ext>
              </a:extLst>
            </p:cNvPr>
            <p:cNvCxnSpPr/>
            <p:nvPr/>
          </p:nvCxnSpPr>
          <p:spPr>
            <a:xfrm flipV="1">
              <a:off x="10524332" y="3267540"/>
              <a:ext cx="0" cy="1947183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23" name="363">
              <a:extLst>
                <a:ext uri="{FF2B5EF4-FFF2-40B4-BE49-F238E27FC236}">
                  <a16:creationId xmlns:a16="http://schemas.microsoft.com/office/drawing/2014/main" id="{BB508715-59F7-4241-AEB2-6F9559EEB64F}"/>
                </a:ext>
              </a:extLst>
            </p:cNvPr>
            <p:cNvCxnSpPr/>
            <p:nvPr/>
          </p:nvCxnSpPr>
          <p:spPr>
            <a:xfrm flipV="1">
              <a:off x="6306716" y="2246366"/>
              <a:ext cx="251997" cy="203616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24" name="364">
              <a:extLst>
                <a:ext uri="{FF2B5EF4-FFF2-40B4-BE49-F238E27FC236}">
                  <a16:creationId xmlns:a16="http://schemas.microsoft.com/office/drawing/2014/main" id="{1AE88ED6-C579-47D8-920B-446F4211C9D5}"/>
                </a:ext>
              </a:extLst>
            </p:cNvPr>
            <p:cNvCxnSpPr/>
            <p:nvPr/>
          </p:nvCxnSpPr>
          <p:spPr>
            <a:xfrm flipH="1" flipV="1">
              <a:off x="8370514" y="2246365"/>
              <a:ext cx="233476" cy="195974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25" name="365">
              <a:extLst>
                <a:ext uri="{FF2B5EF4-FFF2-40B4-BE49-F238E27FC236}">
                  <a16:creationId xmlns:a16="http://schemas.microsoft.com/office/drawing/2014/main" id="{A9C49323-3055-49AE-926B-0D305F6D37AD}"/>
                </a:ext>
              </a:extLst>
            </p:cNvPr>
            <p:cNvCxnSpPr/>
            <p:nvPr/>
          </p:nvCxnSpPr>
          <p:spPr>
            <a:xfrm>
              <a:off x="6559550" y="2246365"/>
              <a:ext cx="1809750" cy="0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sp>
          <p:nvSpPr>
            <p:cNvPr id="26" name="366">
              <a:extLst>
                <a:ext uri="{FF2B5EF4-FFF2-40B4-BE49-F238E27FC236}">
                  <a16:creationId xmlns:a16="http://schemas.microsoft.com/office/drawing/2014/main" id="{5DDA7A62-A415-4C2B-B0AA-99AE61746B17}"/>
                </a:ext>
              </a:extLst>
            </p:cNvPr>
            <p:cNvSpPr/>
            <p:nvPr/>
          </p:nvSpPr>
          <p:spPr>
            <a:xfrm>
              <a:off x="2917552" y="2409688"/>
              <a:ext cx="1944071" cy="40294"/>
            </a:xfrm>
            <a:prstGeom prst="trapezoid">
              <a:avLst>
                <a:gd name="adj" fmla="val 194442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27" name="367">
              <a:extLst>
                <a:ext uri="{FF2B5EF4-FFF2-40B4-BE49-F238E27FC236}">
                  <a16:creationId xmlns:a16="http://schemas.microsoft.com/office/drawing/2014/main" id="{9D443C87-C637-45EF-8153-6A7211738908}"/>
                </a:ext>
              </a:extLst>
            </p:cNvPr>
            <p:cNvSpPr/>
            <p:nvPr/>
          </p:nvSpPr>
          <p:spPr>
            <a:xfrm>
              <a:off x="6558713" y="2291425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28" name="368">
              <a:extLst>
                <a:ext uri="{FF2B5EF4-FFF2-40B4-BE49-F238E27FC236}">
                  <a16:creationId xmlns:a16="http://schemas.microsoft.com/office/drawing/2014/main" id="{566EC852-02C9-466E-8B20-7D199A8AB405}"/>
                </a:ext>
              </a:extLst>
            </p:cNvPr>
            <p:cNvSpPr/>
            <p:nvPr/>
          </p:nvSpPr>
          <p:spPr>
            <a:xfrm>
              <a:off x="7037434" y="2293728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29" name="369">
              <a:extLst>
                <a:ext uri="{FF2B5EF4-FFF2-40B4-BE49-F238E27FC236}">
                  <a16:creationId xmlns:a16="http://schemas.microsoft.com/office/drawing/2014/main" id="{D94C65AD-F4C5-4425-8559-A115F43324CC}"/>
                </a:ext>
              </a:extLst>
            </p:cNvPr>
            <p:cNvSpPr/>
            <p:nvPr/>
          </p:nvSpPr>
          <p:spPr>
            <a:xfrm>
              <a:off x="7516155" y="2293728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30" name="370">
              <a:extLst>
                <a:ext uri="{FF2B5EF4-FFF2-40B4-BE49-F238E27FC236}">
                  <a16:creationId xmlns:a16="http://schemas.microsoft.com/office/drawing/2014/main" id="{6F78BFE6-EA69-4FCA-945D-0B6725D3CDE8}"/>
                </a:ext>
              </a:extLst>
            </p:cNvPr>
            <p:cNvSpPr/>
            <p:nvPr/>
          </p:nvSpPr>
          <p:spPr>
            <a:xfrm>
              <a:off x="7994877" y="2293728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31" name="371">
              <a:extLst>
                <a:ext uri="{FF2B5EF4-FFF2-40B4-BE49-F238E27FC236}">
                  <a16:creationId xmlns:a16="http://schemas.microsoft.com/office/drawing/2014/main" id="{6A29E3E7-71D2-4253-A9F8-35B371914498}"/>
                </a:ext>
              </a:extLst>
            </p:cNvPr>
            <p:cNvSpPr/>
            <p:nvPr/>
          </p:nvSpPr>
          <p:spPr>
            <a:xfrm rot="8664316">
              <a:off x="9952230" y="5465550"/>
              <a:ext cx="603383" cy="36943"/>
            </a:xfrm>
            <a:prstGeom prst="trapezoid">
              <a:avLst>
                <a:gd name="adj" fmla="val 194442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cxnSp>
          <p:nvCxnSpPr>
            <p:cNvPr id="32" name="372">
              <a:extLst>
                <a:ext uri="{FF2B5EF4-FFF2-40B4-BE49-F238E27FC236}">
                  <a16:creationId xmlns:a16="http://schemas.microsoft.com/office/drawing/2014/main" id="{5928B542-CD1B-48D4-9FF4-646AB4C5DF10}"/>
                </a:ext>
              </a:extLst>
            </p:cNvPr>
            <p:cNvCxnSpPr/>
            <p:nvPr/>
          </p:nvCxnSpPr>
          <p:spPr>
            <a:xfrm flipH="1" flipV="1">
              <a:off x="1667670" y="4442377"/>
              <a:ext cx="381843" cy="308537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3" name="373">
              <a:extLst>
                <a:ext uri="{FF2B5EF4-FFF2-40B4-BE49-F238E27FC236}">
                  <a16:creationId xmlns:a16="http://schemas.microsoft.com/office/drawing/2014/main" id="{DF2CE9DF-A05D-4520-A73C-0D6D954E4DF5}"/>
                </a:ext>
              </a:extLst>
            </p:cNvPr>
            <p:cNvCxnSpPr/>
            <p:nvPr/>
          </p:nvCxnSpPr>
          <p:spPr>
            <a:xfrm flipH="1" flipV="1">
              <a:off x="1932295" y="5474496"/>
              <a:ext cx="319292" cy="257993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4" name="374">
              <a:extLst>
                <a:ext uri="{FF2B5EF4-FFF2-40B4-BE49-F238E27FC236}">
                  <a16:creationId xmlns:a16="http://schemas.microsoft.com/office/drawing/2014/main" id="{9E5581E2-4F25-481A-8FCC-A330DDDB7F77}"/>
                </a:ext>
              </a:extLst>
            </p:cNvPr>
            <p:cNvCxnSpPr/>
            <p:nvPr/>
          </p:nvCxnSpPr>
          <p:spPr>
            <a:xfrm flipV="1">
              <a:off x="2046595" y="4750914"/>
              <a:ext cx="0" cy="463809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5" name="375">
              <a:extLst>
                <a:ext uri="{FF2B5EF4-FFF2-40B4-BE49-F238E27FC236}">
                  <a16:creationId xmlns:a16="http://schemas.microsoft.com/office/drawing/2014/main" id="{7FAFCA6F-E04D-4B43-AD38-A880EFE42AB8}"/>
                </a:ext>
              </a:extLst>
            </p:cNvPr>
            <p:cNvCxnSpPr/>
            <p:nvPr/>
          </p:nvCxnSpPr>
          <p:spPr>
            <a:xfrm flipV="1">
              <a:off x="1932295" y="4962585"/>
              <a:ext cx="0" cy="511911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sp>
          <p:nvSpPr>
            <p:cNvPr id="36" name="376">
              <a:extLst>
                <a:ext uri="{FF2B5EF4-FFF2-40B4-BE49-F238E27FC236}">
                  <a16:creationId xmlns:a16="http://schemas.microsoft.com/office/drawing/2014/main" id="{FD2E1715-8790-4A13-981E-74414F5494A9}"/>
                </a:ext>
              </a:extLst>
            </p:cNvPr>
            <p:cNvSpPr/>
            <p:nvPr/>
          </p:nvSpPr>
          <p:spPr>
            <a:xfrm rot="5400000" flipH="1" flipV="1">
              <a:off x="1224483" y="3601641"/>
              <a:ext cx="853549" cy="49719"/>
            </a:xfrm>
            <a:prstGeom prst="trapezoid">
              <a:avLst>
                <a:gd name="adj" fmla="val 194442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37" name="110">
              <a:extLst>
                <a:ext uri="{FF2B5EF4-FFF2-40B4-BE49-F238E27FC236}">
                  <a16:creationId xmlns:a16="http://schemas.microsoft.com/office/drawing/2014/main" id="{BD6EFA10-56D9-4DBD-9D7A-3A069D46EB68}"/>
                </a:ext>
              </a:extLst>
            </p:cNvPr>
            <p:cNvSpPr/>
            <p:nvPr/>
          </p:nvSpPr>
          <p:spPr>
            <a:xfrm>
              <a:off x="1600115" y="2444922"/>
              <a:ext cx="8849875" cy="3288162"/>
            </a:xfrm>
            <a:custGeom>
              <a:avLst/>
              <a:gdLst>
                <a:gd name="connsiteX0" fmla="*/ 0 w 6909232"/>
                <a:gd name="connsiteY0" fmla="*/ 0 h 4069430"/>
                <a:gd name="connsiteX1" fmla="*/ 6909232 w 6909232"/>
                <a:gd name="connsiteY1" fmla="*/ 0 h 4069430"/>
                <a:gd name="connsiteX2" fmla="*/ 6909232 w 6909232"/>
                <a:gd name="connsiteY2" fmla="*/ 4069430 h 4069430"/>
                <a:gd name="connsiteX3" fmla="*/ 0 w 6909232"/>
                <a:gd name="connsiteY3" fmla="*/ 4069430 h 4069430"/>
                <a:gd name="connsiteX4" fmla="*/ 0 w 6909232"/>
                <a:gd name="connsiteY4" fmla="*/ 0 h 4069430"/>
                <a:gd name="connsiteX0" fmla="*/ 7068 w 6916300"/>
                <a:gd name="connsiteY0" fmla="*/ 0 h 4069430"/>
                <a:gd name="connsiteX1" fmla="*/ 6916300 w 6916300"/>
                <a:gd name="connsiteY1" fmla="*/ 0 h 4069430"/>
                <a:gd name="connsiteX2" fmla="*/ 6916300 w 6916300"/>
                <a:gd name="connsiteY2" fmla="*/ 4069430 h 4069430"/>
                <a:gd name="connsiteX3" fmla="*/ 7068 w 6916300"/>
                <a:gd name="connsiteY3" fmla="*/ 4069430 h 4069430"/>
                <a:gd name="connsiteX4" fmla="*/ 0 w 6916300"/>
                <a:gd name="connsiteY4" fmla="*/ 1170323 h 4069430"/>
                <a:gd name="connsiteX5" fmla="*/ 7068 w 6916300"/>
                <a:gd name="connsiteY5" fmla="*/ 0 h 4069430"/>
                <a:gd name="connsiteX0" fmla="*/ 959568 w 7868800"/>
                <a:gd name="connsiteY0" fmla="*/ 0 h 4069430"/>
                <a:gd name="connsiteX1" fmla="*/ 7868800 w 7868800"/>
                <a:gd name="connsiteY1" fmla="*/ 0 h 4069430"/>
                <a:gd name="connsiteX2" fmla="*/ 7868800 w 7868800"/>
                <a:gd name="connsiteY2" fmla="*/ 4069430 h 4069430"/>
                <a:gd name="connsiteX3" fmla="*/ 959568 w 7868800"/>
                <a:gd name="connsiteY3" fmla="*/ 4069430 h 4069430"/>
                <a:gd name="connsiteX4" fmla="*/ 0 w 7868800"/>
                <a:gd name="connsiteY4" fmla="*/ 551198 h 4069430"/>
                <a:gd name="connsiteX5" fmla="*/ 959568 w 7868800"/>
                <a:gd name="connsiteY5" fmla="*/ 0 h 4069430"/>
                <a:gd name="connsiteX0" fmla="*/ 959568 w 7868800"/>
                <a:gd name="connsiteY0" fmla="*/ 0 h 4069430"/>
                <a:gd name="connsiteX1" fmla="*/ 7868800 w 7868800"/>
                <a:gd name="connsiteY1" fmla="*/ 0 h 4069430"/>
                <a:gd name="connsiteX2" fmla="*/ 7868800 w 7868800"/>
                <a:gd name="connsiteY2" fmla="*/ 4069430 h 4069430"/>
                <a:gd name="connsiteX3" fmla="*/ 959568 w 7868800"/>
                <a:gd name="connsiteY3" fmla="*/ 4069430 h 4069430"/>
                <a:gd name="connsiteX4" fmla="*/ 400050 w 7868800"/>
                <a:gd name="connsiteY4" fmla="*/ 2056148 h 4069430"/>
                <a:gd name="connsiteX5" fmla="*/ 0 w 7868800"/>
                <a:gd name="connsiteY5" fmla="*/ 551198 h 4069430"/>
                <a:gd name="connsiteX6" fmla="*/ 959568 w 7868800"/>
                <a:gd name="connsiteY6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0 w 7878325"/>
                <a:gd name="connsiteY4" fmla="*/ 2265698 h 4069430"/>
                <a:gd name="connsiteX5" fmla="*/ 9525 w 7878325"/>
                <a:gd name="connsiteY5" fmla="*/ 551198 h 4069430"/>
                <a:gd name="connsiteX6" fmla="*/ 969093 w 7878325"/>
                <a:gd name="connsiteY6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85726 w 7878325"/>
                <a:gd name="connsiteY4" fmla="*/ 2418098 h 4069430"/>
                <a:gd name="connsiteX5" fmla="*/ 0 w 7878325"/>
                <a:gd name="connsiteY5" fmla="*/ 2265698 h 4069430"/>
                <a:gd name="connsiteX6" fmla="*/ 9525 w 7878325"/>
                <a:gd name="connsiteY6" fmla="*/ 551198 h 4069430"/>
                <a:gd name="connsiteX7" fmla="*/ 969093 w 7878325"/>
                <a:gd name="connsiteY7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723901 w 7878325"/>
                <a:gd name="connsiteY4" fmla="*/ 2570498 h 4069430"/>
                <a:gd name="connsiteX5" fmla="*/ 0 w 7878325"/>
                <a:gd name="connsiteY5" fmla="*/ 2265698 h 4069430"/>
                <a:gd name="connsiteX6" fmla="*/ 9525 w 7878325"/>
                <a:gd name="connsiteY6" fmla="*/ 551198 h 4069430"/>
                <a:gd name="connsiteX7" fmla="*/ 969093 w 7878325"/>
                <a:gd name="connsiteY7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447676 w 7878325"/>
                <a:gd name="connsiteY4" fmla="*/ 2713373 h 4069430"/>
                <a:gd name="connsiteX5" fmla="*/ 0 w 7878325"/>
                <a:gd name="connsiteY5" fmla="*/ 2265698 h 4069430"/>
                <a:gd name="connsiteX6" fmla="*/ 9525 w 7878325"/>
                <a:gd name="connsiteY6" fmla="*/ 551198 h 4069430"/>
                <a:gd name="connsiteX7" fmla="*/ 969093 w 7878325"/>
                <a:gd name="connsiteY7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742951 w 7878325"/>
                <a:gd name="connsiteY4" fmla="*/ 3494423 h 4069430"/>
                <a:gd name="connsiteX5" fmla="*/ 447676 w 7878325"/>
                <a:gd name="connsiteY5" fmla="*/ 2713373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485776 w 7878325"/>
                <a:gd name="connsiteY4" fmla="*/ 3818273 h 4069430"/>
                <a:gd name="connsiteX5" fmla="*/ 447676 w 7878325"/>
                <a:gd name="connsiteY5" fmla="*/ 2713373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485776 w 7878325"/>
                <a:gd name="connsiteY4" fmla="*/ 3818273 h 4069430"/>
                <a:gd name="connsiteX5" fmla="*/ 466726 w 7878325"/>
                <a:gd name="connsiteY5" fmla="*/ 2703848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778593 w 7878325"/>
                <a:gd name="connsiteY3" fmla="*/ 4069430 h 4069430"/>
                <a:gd name="connsiteX4" fmla="*/ 485776 w 7878325"/>
                <a:gd name="connsiteY4" fmla="*/ 3818273 h 4069430"/>
                <a:gd name="connsiteX5" fmla="*/ 466726 w 7878325"/>
                <a:gd name="connsiteY5" fmla="*/ 2703848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7176 w 7878325"/>
                <a:gd name="connsiteY2" fmla="*/ 598823 h 4069430"/>
                <a:gd name="connsiteX3" fmla="*/ 7878325 w 7878325"/>
                <a:gd name="connsiteY3" fmla="*/ 4069430 h 4069430"/>
                <a:gd name="connsiteX4" fmla="*/ 778593 w 7878325"/>
                <a:gd name="connsiteY4" fmla="*/ 4069430 h 4069430"/>
                <a:gd name="connsiteX5" fmla="*/ 485776 w 7878325"/>
                <a:gd name="connsiteY5" fmla="*/ 3818273 h 4069430"/>
                <a:gd name="connsiteX6" fmla="*/ 466726 w 7878325"/>
                <a:gd name="connsiteY6" fmla="*/ 2703848 h 4069430"/>
                <a:gd name="connsiteX7" fmla="*/ 0 w 7878325"/>
                <a:gd name="connsiteY7" fmla="*/ 2265698 h 4069430"/>
                <a:gd name="connsiteX8" fmla="*/ 9525 w 7878325"/>
                <a:gd name="connsiteY8" fmla="*/ 551198 h 4069430"/>
                <a:gd name="connsiteX9" fmla="*/ 969093 w 7878325"/>
                <a:gd name="connsiteY9" fmla="*/ 0 h 4069430"/>
                <a:gd name="connsiteX0" fmla="*/ 969093 w 8839201"/>
                <a:gd name="connsiteY0" fmla="*/ 0 h 4069430"/>
                <a:gd name="connsiteX1" fmla="*/ 7878325 w 8839201"/>
                <a:gd name="connsiteY1" fmla="*/ 0 h 4069430"/>
                <a:gd name="connsiteX2" fmla="*/ 8839201 w 8839201"/>
                <a:gd name="connsiteY2" fmla="*/ 1008398 h 4069430"/>
                <a:gd name="connsiteX3" fmla="*/ 7878325 w 8839201"/>
                <a:gd name="connsiteY3" fmla="*/ 4069430 h 4069430"/>
                <a:gd name="connsiteX4" fmla="*/ 778593 w 8839201"/>
                <a:gd name="connsiteY4" fmla="*/ 4069430 h 4069430"/>
                <a:gd name="connsiteX5" fmla="*/ 485776 w 8839201"/>
                <a:gd name="connsiteY5" fmla="*/ 3818273 h 4069430"/>
                <a:gd name="connsiteX6" fmla="*/ 466726 w 8839201"/>
                <a:gd name="connsiteY6" fmla="*/ 2703848 h 4069430"/>
                <a:gd name="connsiteX7" fmla="*/ 0 w 8839201"/>
                <a:gd name="connsiteY7" fmla="*/ 2265698 h 4069430"/>
                <a:gd name="connsiteX8" fmla="*/ 9525 w 8839201"/>
                <a:gd name="connsiteY8" fmla="*/ 551198 h 4069430"/>
                <a:gd name="connsiteX9" fmla="*/ 969093 w 8839201"/>
                <a:gd name="connsiteY9" fmla="*/ 0 h 4069430"/>
                <a:gd name="connsiteX0" fmla="*/ 969093 w 8839201"/>
                <a:gd name="connsiteY0" fmla="*/ 0 h 4084973"/>
                <a:gd name="connsiteX1" fmla="*/ 7878325 w 8839201"/>
                <a:gd name="connsiteY1" fmla="*/ 0 h 4084973"/>
                <a:gd name="connsiteX2" fmla="*/ 8839201 w 8839201"/>
                <a:gd name="connsiteY2" fmla="*/ 1008398 h 4084973"/>
                <a:gd name="connsiteX3" fmla="*/ 7878325 w 8839201"/>
                <a:gd name="connsiteY3" fmla="*/ 4069430 h 4084973"/>
                <a:gd name="connsiteX4" fmla="*/ 7858126 w 8839201"/>
                <a:gd name="connsiteY4" fmla="*/ 4084973 h 4084973"/>
                <a:gd name="connsiteX5" fmla="*/ 778593 w 8839201"/>
                <a:gd name="connsiteY5" fmla="*/ 4069430 h 4084973"/>
                <a:gd name="connsiteX6" fmla="*/ 485776 w 8839201"/>
                <a:gd name="connsiteY6" fmla="*/ 3818273 h 4084973"/>
                <a:gd name="connsiteX7" fmla="*/ 466726 w 8839201"/>
                <a:gd name="connsiteY7" fmla="*/ 2703848 h 4084973"/>
                <a:gd name="connsiteX8" fmla="*/ 0 w 8839201"/>
                <a:gd name="connsiteY8" fmla="*/ 2265698 h 4084973"/>
                <a:gd name="connsiteX9" fmla="*/ 9525 w 8839201"/>
                <a:gd name="connsiteY9" fmla="*/ 551198 h 4084973"/>
                <a:gd name="connsiteX10" fmla="*/ 969093 w 8839201"/>
                <a:gd name="connsiteY10" fmla="*/ 0 h 4084973"/>
                <a:gd name="connsiteX0" fmla="*/ 969093 w 8839201"/>
                <a:gd name="connsiteY0" fmla="*/ 0 h 4069430"/>
                <a:gd name="connsiteX1" fmla="*/ 7878325 w 8839201"/>
                <a:gd name="connsiteY1" fmla="*/ 0 h 4069430"/>
                <a:gd name="connsiteX2" fmla="*/ 8839201 w 8839201"/>
                <a:gd name="connsiteY2" fmla="*/ 1008398 h 4069430"/>
                <a:gd name="connsiteX3" fmla="*/ 7878325 w 8839201"/>
                <a:gd name="connsiteY3" fmla="*/ 4069430 h 4069430"/>
                <a:gd name="connsiteX4" fmla="*/ 7410451 w 8839201"/>
                <a:gd name="connsiteY4" fmla="*/ 3684923 h 4069430"/>
                <a:gd name="connsiteX5" fmla="*/ 778593 w 8839201"/>
                <a:gd name="connsiteY5" fmla="*/ 4069430 h 4069430"/>
                <a:gd name="connsiteX6" fmla="*/ 485776 w 8839201"/>
                <a:gd name="connsiteY6" fmla="*/ 3818273 h 4069430"/>
                <a:gd name="connsiteX7" fmla="*/ 466726 w 8839201"/>
                <a:gd name="connsiteY7" fmla="*/ 2703848 h 4069430"/>
                <a:gd name="connsiteX8" fmla="*/ 0 w 8839201"/>
                <a:gd name="connsiteY8" fmla="*/ 2265698 h 4069430"/>
                <a:gd name="connsiteX9" fmla="*/ 9525 w 8839201"/>
                <a:gd name="connsiteY9" fmla="*/ 551198 h 4069430"/>
                <a:gd name="connsiteX10" fmla="*/ 969093 w 8839201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7410451 w 8840350"/>
                <a:gd name="connsiteY4" fmla="*/ 3684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66726 w 8840350"/>
                <a:gd name="connsiteY7" fmla="*/ 270384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8239126 w 8840350"/>
                <a:gd name="connsiteY4" fmla="*/ 4065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66726 w 8840350"/>
                <a:gd name="connsiteY7" fmla="*/ 270384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8239126 w 8840350"/>
                <a:gd name="connsiteY4" fmla="*/ 4065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73076 w 8840350"/>
                <a:gd name="connsiteY7" fmla="*/ 271654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8239126 w 8840350"/>
                <a:gd name="connsiteY4" fmla="*/ 4065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66726 w 8840350"/>
                <a:gd name="connsiteY7" fmla="*/ 272289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88118 w 8849875"/>
                <a:gd name="connsiteY5" fmla="*/ 4069430 h 4069430"/>
                <a:gd name="connsiteX6" fmla="*/ 495301 w 8849875"/>
                <a:gd name="connsiteY6" fmla="*/ 3818273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81768 w 8849875"/>
                <a:gd name="connsiteY5" fmla="*/ 4069430 h 4069430"/>
                <a:gd name="connsiteX6" fmla="*/ 495301 w 8849875"/>
                <a:gd name="connsiteY6" fmla="*/ 3818273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69068 w 8849875"/>
                <a:gd name="connsiteY5" fmla="*/ 4069430 h 4069430"/>
                <a:gd name="connsiteX6" fmla="*/ 495301 w 8849875"/>
                <a:gd name="connsiteY6" fmla="*/ 3818273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69068 w 8849875"/>
                <a:gd name="connsiteY5" fmla="*/ 4069430 h 4069430"/>
                <a:gd name="connsiteX6" fmla="*/ 478632 w 8849875"/>
                <a:gd name="connsiteY6" fmla="*/ 3787317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69068 w 8849875"/>
                <a:gd name="connsiteY5" fmla="*/ 4069430 h 4069430"/>
                <a:gd name="connsiteX6" fmla="*/ 478632 w 8849875"/>
                <a:gd name="connsiteY6" fmla="*/ 3787317 h 4069430"/>
                <a:gd name="connsiteX7" fmla="*/ 476251 w 8849875"/>
                <a:gd name="connsiteY7" fmla="*/ 2722898 h 4069430"/>
                <a:gd name="connsiteX8" fmla="*/ 2381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9875" h="4069430">
                  <a:moveTo>
                    <a:pt x="978618" y="0"/>
                  </a:moveTo>
                  <a:lnTo>
                    <a:pt x="7887850" y="0"/>
                  </a:lnTo>
                  <a:lnTo>
                    <a:pt x="8848726" y="1008398"/>
                  </a:lnTo>
                  <a:lnTo>
                    <a:pt x="8849875" y="3450305"/>
                  </a:lnTo>
                  <a:lnTo>
                    <a:pt x="8248651" y="4065923"/>
                  </a:lnTo>
                  <a:lnTo>
                    <a:pt x="769068" y="4069430"/>
                  </a:lnTo>
                  <a:lnTo>
                    <a:pt x="478632" y="3787317"/>
                  </a:lnTo>
                  <a:cubicBezTo>
                    <a:pt x="477838" y="3432511"/>
                    <a:pt x="477045" y="3077704"/>
                    <a:pt x="476251" y="2722898"/>
                  </a:cubicBezTo>
                  <a:lnTo>
                    <a:pt x="2381" y="2265698"/>
                  </a:lnTo>
                  <a:cubicBezTo>
                    <a:pt x="1587" y="1698431"/>
                    <a:pt x="794" y="1131165"/>
                    <a:pt x="0" y="563898"/>
                  </a:cubicBezTo>
                  <a:lnTo>
                    <a:pt x="978618" y="0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微软雅黑 Light"/>
                <a:cs typeface="+mn-cs"/>
              </a:endParaRPr>
            </a:p>
          </p:txBody>
        </p:sp>
        <p:cxnSp>
          <p:nvCxnSpPr>
            <p:cNvPr id="38" name="378">
              <a:extLst>
                <a:ext uri="{FF2B5EF4-FFF2-40B4-BE49-F238E27FC236}">
                  <a16:creationId xmlns:a16="http://schemas.microsoft.com/office/drawing/2014/main" id="{42AD986D-6F53-4AC6-825D-B1A99C6FE730}"/>
                </a:ext>
              </a:extLst>
            </p:cNvPr>
            <p:cNvCxnSpPr/>
            <p:nvPr/>
          </p:nvCxnSpPr>
          <p:spPr>
            <a:xfrm flipV="1">
              <a:off x="1850519" y="2599309"/>
              <a:ext cx="656346" cy="306034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9" name="379">
              <a:extLst>
                <a:ext uri="{FF2B5EF4-FFF2-40B4-BE49-F238E27FC236}">
                  <a16:creationId xmlns:a16="http://schemas.microsoft.com/office/drawing/2014/main" id="{1906900C-525B-4EF3-9015-1FD6F540132D}"/>
                </a:ext>
              </a:extLst>
            </p:cNvPr>
            <p:cNvCxnSpPr/>
            <p:nvPr/>
          </p:nvCxnSpPr>
          <p:spPr>
            <a:xfrm flipV="1">
              <a:off x="10428595" y="3887949"/>
              <a:ext cx="0" cy="772358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</p:grpSp>
      <p:grpSp>
        <p:nvGrpSpPr>
          <p:cNvPr id="40" name="PHẠM DUYÊN 3 - 9Slide.vn">
            <a:extLst>
              <a:ext uri="{FF2B5EF4-FFF2-40B4-BE49-F238E27FC236}">
                <a16:creationId xmlns:a16="http://schemas.microsoft.com/office/drawing/2014/main" id="{A5BBA6B0-AA78-47D2-B392-D1934FD15045}"/>
              </a:ext>
            </a:extLst>
          </p:cNvPr>
          <p:cNvGrpSpPr/>
          <p:nvPr userDrawn="1"/>
        </p:nvGrpSpPr>
        <p:grpSpPr>
          <a:xfrm>
            <a:off x="-730908" y="-834001"/>
            <a:ext cx="13438458" cy="2209657"/>
            <a:chOff x="-730908" y="-834001"/>
            <a:chExt cx="13438458" cy="2209657"/>
          </a:xfrm>
        </p:grpSpPr>
        <p:sp>
          <p:nvSpPr>
            <p:cNvPr id="41" name="PHẠM DUYÊN 1 - 9Slide.vn 2 - 9Slide.vn">
              <a:extLst>
                <a:ext uri="{FF2B5EF4-FFF2-40B4-BE49-F238E27FC236}">
                  <a16:creationId xmlns:a16="http://schemas.microsoft.com/office/drawing/2014/main" id="{49D61A7B-FE06-4A00-976D-53622091713A}"/>
                </a:ext>
              </a:extLst>
            </p:cNvPr>
            <p:cNvSpPr/>
            <p:nvPr/>
          </p:nvSpPr>
          <p:spPr>
            <a:xfrm>
              <a:off x="-237656" y="-834001"/>
              <a:ext cx="3259476" cy="1444562"/>
            </a:xfrm>
            <a:custGeom>
              <a:avLst/>
              <a:gdLst>
                <a:gd name="connsiteX0" fmla="*/ 1071669 w 2381217"/>
                <a:gd name="connsiteY0" fmla="*/ 0 h 1042971"/>
                <a:gd name="connsiteX1" fmla="*/ 1442935 w 2381217"/>
                <a:gd name="connsiteY1" fmla="*/ 162545 h 1042971"/>
                <a:gd name="connsiteX2" fmla="*/ 1448269 w 2381217"/>
                <a:gd name="connsiteY2" fmla="*/ 173896 h 1042971"/>
                <a:gd name="connsiteX3" fmla="*/ 1494270 w 2381217"/>
                <a:gd name="connsiteY3" fmla="*/ 164465 h 1042971"/>
                <a:gd name="connsiteX4" fmla="*/ 1575474 w 2381217"/>
                <a:gd name="connsiteY4" fmla="*/ 159058 h 1042971"/>
                <a:gd name="connsiteX5" fmla="*/ 1946740 w 2381217"/>
                <a:gd name="connsiteY5" fmla="*/ 321603 h 1042971"/>
                <a:gd name="connsiteX6" fmla="*/ 1954033 w 2381217"/>
                <a:gd name="connsiteY6" fmla="*/ 345466 h 1042971"/>
                <a:gd name="connsiteX7" fmla="*/ 1978287 w 2381217"/>
                <a:gd name="connsiteY7" fmla="*/ 343851 h 1042971"/>
                <a:gd name="connsiteX8" fmla="*/ 2381217 w 2381217"/>
                <a:gd name="connsiteY8" fmla="*/ 609990 h 1042971"/>
                <a:gd name="connsiteX9" fmla="*/ 1978287 w 2381217"/>
                <a:gd name="connsiteY9" fmla="*/ 876129 h 1042971"/>
                <a:gd name="connsiteX10" fmla="*/ 1930495 w 2381217"/>
                <a:gd name="connsiteY10" fmla="*/ 871357 h 1042971"/>
                <a:gd name="connsiteX11" fmla="*/ 1919675 w 2381217"/>
                <a:gd name="connsiteY11" fmla="*/ 881893 h 1042971"/>
                <a:gd name="connsiteX12" fmla="*/ 1628715 w 2381217"/>
                <a:gd name="connsiteY12" fmla="*/ 978718 h 1042971"/>
                <a:gd name="connsiteX13" fmla="*/ 1468548 w 2381217"/>
                <a:gd name="connsiteY13" fmla="*/ 952739 h 1042971"/>
                <a:gd name="connsiteX14" fmla="*/ 1402413 w 2381217"/>
                <a:gd name="connsiteY14" fmla="*/ 923899 h 1042971"/>
                <a:gd name="connsiteX15" fmla="*/ 1379566 w 2381217"/>
                <a:gd name="connsiteY15" fmla="*/ 946146 h 1042971"/>
                <a:gd name="connsiteX16" fmla="*/ 1088606 w 2381217"/>
                <a:gd name="connsiteY16" fmla="*/ 1042971 h 1042971"/>
                <a:gd name="connsiteX17" fmla="*/ 858544 w 2381217"/>
                <a:gd name="connsiteY17" fmla="*/ 986513 h 1042971"/>
                <a:gd name="connsiteX18" fmla="*/ 813457 w 2381217"/>
                <a:gd name="connsiteY18" fmla="*/ 956626 h 1042971"/>
                <a:gd name="connsiteX19" fmla="*/ 772253 w 2381217"/>
                <a:gd name="connsiteY19" fmla="*/ 983938 h 1042971"/>
                <a:gd name="connsiteX20" fmla="*/ 571695 w 2381217"/>
                <a:gd name="connsiteY20" fmla="*/ 1033156 h 1042971"/>
                <a:gd name="connsiteX21" fmla="*/ 241174 w 2381217"/>
                <a:gd name="connsiteY21" fmla="*/ 857144 h 1042971"/>
                <a:gd name="connsiteX22" fmla="*/ 237499 w 2381217"/>
                <a:gd name="connsiteY22" fmla="*/ 847632 h 1042971"/>
                <a:gd name="connsiteX23" fmla="*/ 234497 w 2381217"/>
                <a:gd name="connsiteY23" fmla="*/ 847412 h 1042971"/>
                <a:gd name="connsiteX24" fmla="*/ 0 w 2381217"/>
                <a:gd name="connsiteY24" fmla="*/ 638471 h 1042971"/>
                <a:gd name="connsiteX25" fmla="*/ 293685 w 2381217"/>
                <a:gd name="connsiteY25" fmla="*/ 425197 h 1042971"/>
                <a:gd name="connsiteX26" fmla="*/ 352873 w 2381217"/>
                <a:gd name="connsiteY26" fmla="*/ 429530 h 1042971"/>
                <a:gd name="connsiteX27" fmla="*/ 353298 w 2381217"/>
                <a:gd name="connsiteY27" fmla="*/ 429625 h 1042971"/>
                <a:gd name="connsiteX28" fmla="*/ 357198 w 2381217"/>
                <a:gd name="connsiteY28" fmla="*/ 395943 h 1042971"/>
                <a:gd name="connsiteX29" fmla="*/ 644916 w 2381217"/>
                <a:gd name="connsiteY29" fmla="*/ 191777 h 1042971"/>
                <a:gd name="connsiteX30" fmla="*/ 685012 w 2381217"/>
                <a:gd name="connsiteY30" fmla="*/ 195296 h 1042971"/>
                <a:gd name="connsiteX31" fmla="*/ 700403 w 2381217"/>
                <a:gd name="connsiteY31" fmla="*/ 162545 h 1042971"/>
                <a:gd name="connsiteX32" fmla="*/ 1071669 w 2381217"/>
                <a:gd name="connsiteY32" fmla="*/ 0 h 104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81217" h="1042971">
                  <a:moveTo>
                    <a:pt x="1071669" y="0"/>
                  </a:moveTo>
                  <a:cubicBezTo>
                    <a:pt x="1238568" y="0"/>
                    <a:pt x="1381767" y="67024"/>
                    <a:pt x="1442935" y="162545"/>
                  </a:cubicBezTo>
                  <a:lnTo>
                    <a:pt x="1448269" y="173896"/>
                  </a:lnTo>
                  <a:lnTo>
                    <a:pt x="1494270" y="164465"/>
                  </a:lnTo>
                  <a:cubicBezTo>
                    <a:pt x="1520499" y="160920"/>
                    <a:pt x="1547658" y="159058"/>
                    <a:pt x="1575474" y="159058"/>
                  </a:cubicBezTo>
                  <a:cubicBezTo>
                    <a:pt x="1742373" y="159058"/>
                    <a:pt x="1885572" y="226082"/>
                    <a:pt x="1946740" y="321603"/>
                  </a:cubicBezTo>
                  <a:lnTo>
                    <a:pt x="1954033" y="345466"/>
                  </a:lnTo>
                  <a:lnTo>
                    <a:pt x="1978287" y="343851"/>
                  </a:lnTo>
                  <a:cubicBezTo>
                    <a:pt x="2200819" y="343851"/>
                    <a:pt x="2381217" y="463005"/>
                    <a:pt x="2381217" y="609990"/>
                  </a:cubicBezTo>
                  <a:cubicBezTo>
                    <a:pt x="2381217" y="756975"/>
                    <a:pt x="2200819" y="876129"/>
                    <a:pt x="1978287" y="876129"/>
                  </a:cubicBezTo>
                  <a:lnTo>
                    <a:pt x="1930495" y="871357"/>
                  </a:lnTo>
                  <a:lnTo>
                    <a:pt x="1919675" y="881893"/>
                  </a:lnTo>
                  <a:cubicBezTo>
                    <a:pt x="1845212" y="941716"/>
                    <a:pt x="1742342" y="978718"/>
                    <a:pt x="1628715" y="978718"/>
                  </a:cubicBezTo>
                  <a:cubicBezTo>
                    <a:pt x="1571901" y="978718"/>
                    <a:pt x="1517777" y="969468"/>
                    <a:pt x="1468548" y="952739"/>
                  </a:cubicBezTo>
                  <a:lnTo>
                    <a:pt x="1402413" y="923899"/>
                  </a:lnTo>
                  <a:lnTo>
                    <a:pt x="1379566" y="946146"/>
                  </a:lnTo>
                  <a:cubicBezTo>
                    <a:pt x="1305103" y="1005970"/>
                    <a:pt x="1202233" y="1042971"/>
                    <a:pt x="1088606" y="1042971"/>
                  </a:cubicBezTo>
                  <a:cubicBezTo>
                    <a:pt x="1003386" y="1042971"/>
                    <a:pt x="924216" y="1022158"/>
                    <a:pt x="858544" y="986513"/>
                  </a:cubicBezTo>
                  <a:lnTo>
                    <a:pt x="813457" y="956626"/>
                  </a:lnTo>
                  <a:lnTo>
                    <a:pt x="772253" y="983938"/>
                  </a:lnTo>
                  <a:cubicBezTo>
                    <a:pt x="715003" y="1015012"/>
                    <a:pt x="645986" y="1033156"/>
                    <a:pt x="571695" y="1033156"/>
                  </a:cubicBezTo>
                  <a:cubicBezTo>
                    <a:pt x="423113" y="1033156"/>
                    <a:pt x="295629" y="960579"/>
                    <a:pt x="241174" y="857144"/>
                  </a:cubicBezTo>
                  <a:lnTo>
                    <a:pt x="237499" y="847632"/>
                  </a:lnTo>
                  <a:lnTo>
                    <a:pt x="234497" y="847412"/>
                  </a:lnTo>
                  <a:cubicBezTo>
                    <a:pt x="100670" y="827525"/>
                    <a:pt x="0" y="741536"/>
                    <a:pt x="0" y="638471"/>
                  </a:cubicBezTo>
                  <a:cubicBezTo>
                    <a:pt x="0" y="520683"/>
                    <a:pt x="131487" y="425197"/>
                    <a:pt x="293685" y="425197"/>
                  </a:cubicBezTo>
                  <a:cubicBezTo>
                    <a:pt x="313960" y="425197"/>
                    <a:pt x="333755" y="426689"/>
                    <a:pt x="352873" y="429530"/>
                  </a:cubicBezTo>
                  <a:lnTo>
                    <a:pt x="353298" y="429625"/>
                  </a:lnTo>
                  <a:lnTo>
                    <a:pt x="357198" y="395943"/>
                  </a:lnTo>
                  <a:cubicBezTo>
                    <a:pt x="384583" y="279426"/>
                    <a:pt x="502993" y="191777"/>
                    <a:pt x="644916" y="191777"/>
                  </a:cubicBezTo>
                  <a:lnTo>
                    <a:pt x="685012" y="195296"/>
                  </a:lnTo>
                  <a:lnTo>
                    <a:pt x="700403" y="162545"/>
                  </a:lnTo>
                  <a:cubicBezTo>
                    <a:pt x="761571" y="67024"/>
                    <a:pt x="904770" y="0"/>
                    <a:pt x="10716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PHẠM DUYÊN 1 - 9Slide.vn 3 - 9Slide.vn">
              <a:extLst>
                <a:ext uri="{FF2B5EF4-FFF2-40B4-BE49-F238E27FC236}">
                  <a16:creationId xmlns:a16="http://schemas.microsoft.com/office/drawing/2014/main" id="{211E184E-85E6-4AF7-862C-36605043B08C}"/>
                </a:ext>
              </a:extLst>
            </p:cNvPr>
            <p:cNvSpPr/>
            <p:nvPr/>
          </p:nvSpPr>
          <p:spPr>
            <a:xfrm flipV="1">
              <a:off x="2472486" y="-563188"/>
              <a:ext cx="3259476" cy="1444562"/>
            </a:xfrm>
            <a:custGeom>
              <a:avLst/>
              <a:gdLst>
                <a:gd name="connsiteX0" fmla="*/ 1071669 w 2381217"/>
                <a:gd name="connsiteY0" fmla="*/ 0 h 1042971"/>
                <a:gd name="connsiteX1" fmla="*/ 1442935 w 2381217"/>
                <a:gd name="connsiteY1" fmla="*/ 162545 h 1042971"/>
                <a:gd name="connsiteX2" fmla="*/ 1448269 w 2381217"/>
                <a:gd name="connsiteY2" fmla="*/ 173896 h 1042971"/>
                <a:gd name="connsiteX3" fmla="*/ 1494270 w 2381217"/>
                <a:gd name="connsiteY3" fmla="*/ 164465 h 1042971"/>
                <a:gd name="connsiteX4" fmla="*/ 1575474 w 2381217"/>
                <a:gd name="connsiteY4" fmla="*/ 159058 h 1042971"/>
                <a:gd name="connsiteX5" fmla="*/ 1946740 w 2381217"/>
                <a:gd name="connsiteY5" fmla="*/ 321603 h 1042971"/>
                <a:gd name="connsiteX6" fmla="*/ 1954033 w 2381217"/>
                <a:gd name="connsiteY6" fmla="*/ 345466 h 1042971"/>
                <a:gd name="connsiteX7" fmla="*/ 1978287 w 2381217"/>
                <a:gd name="connsiteY7" fmla="*/ 343851 h 1042971"/>
                <a:gd name="connsiteX8" fmla="*/ 2381217 w 2381217"/>
                <a:gd name="connsiteY8" fmla="*/ 609990 h 1042971"/>
                <a:gd name="connsiteX9" fmla="*/ 1978287 w 2381217"/>
                <a:gd name="connsiteY9" fmla="*/ 876129 h 1042971"/>
                <a:gd name="connsiteX10" fmla="*/ 1930495 w 2381217"/>
                <a:gd name="connsiteY10" fmla="*/ 871357 h 1042971"/>
                <a:gd name="connsiteX11" fmla="*/ 1919675 w 2381217"/>
                <a:gd name="connsiteY11" fmla="*/ 881893 h 1042971"/>
                <a:gd name="connsiteX12" fmla="*/ 1628715 w 2381217"/>
                <a:gd name="connsiteY12" fmla="*/ 978718 h 1042971"/>
                <a:gd name="connsiteX13" fmla="*/ 1468548 w 2381217"/>
                <a:gd name="connsiteY13" fmla="*/ 952739 h 1042971"/>
                <a:gd name="connsiteX14" fmla="*/ 1402413 w 2381217"/>
                <a:gd name="connsiteY14" fmla="*/ 923899 h 1042971"/>
                <a:gd name="connsiteX15" fmla="*/ 1379566 w 2381217"/>
                <a:gd name="connsiteY15" fmla="*/ 946146 h 1042971"/>
                <a:gd name="connsiteX16" fmla="*/ 1088606 w 2381217"/>
                <a:gd name="connsiteY16" fmla="*/ 1042971 h 1042971"/>
                <a:gd name="connsiteX17" fmla="*/ 858544 w 2381217"/>
                <a:gd name="connsiteY17" fmla="*/ 986513 h 1042971"/>
                <a:gd name="connsiteX18" fmla="*/ 813457 w 2381217"/>
                <a:gd name="connsiteY18" fmla="*/ 956626 h 1042971"/>
                <a:gd name="connsiteX19" fmla="*/ 772253 w 2381217"/>
                <a:gd name="connsiteY19" fmla="*/ 983938 h 1042971"/>
                <a:gd name="connsiteX20" fmla="*/ 571695 w 2381217"/>
                <a:gd name="connsiteY20" fmla="*/ 1033156 h 1042971"/>
                <a:gd name="connsiteX21" fmla="*/ 241174 w 2381217"/>
                <a:gd name="connsiteY21" fmla="*/ 857144 h 1042971"/>
                <a:gd name="connsiteX22" fmla="*/ 237499 w 2381217"/>
                <a:gd name="connsiteY22" fmla="*/ 847632 h 1042971"/>
                <a:gd name="connsiteX23" fmla="*/ 234497 w 2381217"/>
                <a:gd name="connsiteY23" fmla="*/ 847412 h 1042971"/>
                <a:gd name="connsiteX24" fmla="*/ 0 w 2381217"/>
                <a:gd name="connsiteY24" fmla="*/ 638471 h 1042971"/>
                <a:gd name="connsiteX25" fmla="*/ 293685 w 2381217"/>
                <a:gd name="connsiteY25" fmla="*/ 425197 h 1042971"/>
                <a:gd name="connsiteX26" fmla="*/ 352873 w 2381217"/>
                <a:gd name="connsiteY26" fmla="*/ 429530 h 1042971"/>
                <a:gd name="connsiteX27" fmla="*/ 353298 w 2381217"/>
                <a:gd name="connsiteY27" fmla="*/ 429625 h 1042971"/>
                <a:gd name="connsiteX28" fmla="*/ 357198 w 2381217"/>
                <a:gd name="connsiteY28" fmla="*/ 395943 h 1042971"/>
                <a:gd name="connsiteX29" fmla="*/ 644916 w 2381217"/>
                <a:gd name="connsiteY29" fmla="*/ 191777 h 1042971"/>
                <a:gd name="connsiteX30" fmla="*/ 685012 w 2381217"/>
                <a:gd name="connsiteY30" fmla="*/ 195296 h 1042971"/>
                <a:gd name="connsiteX31" fmla="*/ 700403 w 2381217"/>
                <a:gd name="connsiteY31" fmla="*/ 162545 h 1042971"/>
                <a:gd name="connsiteX32" fmla="*/ 1071669 w 2381217"/>
                <a:gd name="connsiteY32" fmla="*/ 0 h 104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81217" h="1042971">
                  <a:moveTo>
                    <a:pt x="1071669" y="0"/>
                  </a:moveTo>
                  <a:cubicBezTo>
                    <a:pt x="1238568" y="0"/>
                    <a:pt x="1381767" y="67024"/>
                    <a:pt x="1442935" y="162545"/>
                  </a:cubicBezTo>
                  <a:lnTo>
                    <a:pt x="1448269" y="173896"/>
                  </a:lnTo>
                  <a:lnTo>
                    <a:pt x="1494270" y="164465"/>
                  </a:lnTo>
                  <a:cubicBezTo>
                    <a:pt x="1520499" y="160920"/>
                    <a:pt x="1547658" y="159058"/>
                    <a:pt x="1575474" y="159058"/>
                  </a:cubicBezTo>
                  <a:cubicBezTo>
                    <a:pt x="1742373" y="159058"/>
                    <a:pt x="1885572" y="226082"/>
                    <a:pt x="1946740" y="321603"/>
                  </a:cubicBezTo>
                  <a:lnTo>
                    <a:pt x="1954033" y="345466"/>
                  </a:lnTo>
                  <a:lnTo>
                    <a:pt x="1978287" y="343851"/>
                  </a:lnTo>
                  <a:cubicBezTo>
                    <a:pt x="2200819" y="343851"/>
                    <a:pt x="2381217" y="463005"/>
                    <a:pt x="2381217" y="609990"/>
                  </a:cubicBezTo>
                  <a:cubicBezTo>
                    <a:pt x="2381217" y="756975"/>
                    <a:pt x="2200819" y="876129"/>
                    <a:pt x="1978287" y="876129"/>
                  </a:cubicBezTo>
                  <a:lnTo>
                    <a:pt x="1930495" y="871357"/>
                  </a:lnTo>
                  <a:lnTo>
                    <a:pt x="1919675" y="881893"/>
                  </a:lnTo>
                  <a:cubicBezTo>
                    <a:pt x="1845212" y="941716"/>
                    <a:pt x="1742342" y="978718"/>
                    <a:pt x="1628715" y="978718"/>
                  </a:cubicBezTo>
                  <a:cubicBezTo>
                    <a:pt x="1571901" y="978718"/>
                    <a:pt x="1517777" y="969468"/>
                    <a:pt x="1468548" y="952739"/>
                  </a:cubicBezTo>
                  <a:lnTo>
                    <a:pt x="1402413" y="923899"/>
                  </a:lnTo>
                  <a:lnTo>
                    <a:pt x="1379566" y="946146"/>
                  </a:lnTo>
                  <a:cubicBezTo>
                    <a:pt x="1305103" y="1005970"/>
                    <a:pt x="1202233" y="1042971"/>
                    <a:pt x="1088606" y="1042971"/>
                  </a:cubicBezTo>
                  <a:cubicBezTo>
                    <a:pt x="1003386" y="1042971"/>
                    <a:pt x="924216" y="1022158"/>
                    <a:pt x="858544" y="986513"/>
                  </a:cubicBezTo>
                  <a:lnTo>
                    <a:pt x="813457" y="956626"/>
                  </a:lnTo>
                  <a:lnTo>
                    <a:pt x="772253" y="983938"/>
                  </a:lnTo>
                  <a:cubicBezTo>
                    <a:pt x="715003" y="1015012"/>
                    <a:pt x="645986" y="1033156"/>
                    <a:pt x="571695" y="1033156"/>
                  </a:cubicBezTo>
                  <a:cubicBezTo>
                    <a:pt x="423113" y="1033156"/>
                    <a:pt x="295629" y="960579"/>
                    <a:pt x="241174" y="857144"/>
                  </a:cubicBezTo>
                  <a:lnTo>
                    <a:pt x="237499" y="847632"/>
                  </a:lnTo>
                  <a:lnTo>
                    <a:pt x="234497" y="847412"/>
                  </a:lnTo>
                  <a:cubicBezTo>
                    <a:pt x="100670" y="827525"/>
                    <a:pt x="0" y="741536"/>
                    <a:pt x="0" y="638471"/>
                  </a:cubicBezTo>
                  <a:cubicBezTo>
                    <a:pt x="0" y="520683"/>
                    <a:pt x="131487" y="425197"/>
                    <a:pt x="293685" y="425197"/>
                  </a:cubicBezTo>
                  <a:cubicBezTo>
                    <a:pt x="313960" y="425197"/>
                    <a:pt x="333755" y="426689"/>
                    <a:pt x="352873" y="429530"/>
                  </a:cubicBezTo>
                  <a:lnTo>
                    <a:pt x="353298" y="429625"/>
                  </a:lnTo>
                  <a:lnTo>
                    <a:pt x="357198" y="395943"/>
                  </a:lnTo>
                  <a:cubicBezTo>
                    <a:pt x="384583" y="279426"/>
                    <a:pt x="502993" y="191777"/>
                    <a:pt x="644916" y="191777"/>
                  </a:cubicBezTo>
                  <a:lnTo>
                    <a:pt x="685012" y="195296"/>
                  </a:lnTo>
                  <a:lnTo>
                    <a:pt x="700403" y="162545"/>
                  </a:lnTo>
                  <a:cubicBezTo>
                    <a:pt x="761571" y="67024"/>
                    <a:pt x="904770" y="0"/>
                    <a:pt x="10716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PHẠM DUYÊN 1 - 9Slide.vn 4 - 9Slide.vn">
              <a:extLst>
                <a:ext uri="{FF2B5EF4-FFF2-40B4-BE49-F238E27FC236}">
                  <a16:creationId xmlns:a16="http://schemas.microsoft.com/office/drawing/2014/main" id="{20A9806E-B364-430B-B93C-C6562DC436F6}"/>
                </a:ext>
              </a:extLst>
            </p:cNvPr>
            <p:cNvSpPr/>
            <p:nvPr/>
          </p:nvSpPr>
          <p:spPr>
            <a:xfrm>
              <a:off x="8432926" y="-762379"/>
              <a:ext cx="2695514" cy="1324701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PHẠM DUYÊN 1 - 9Slide.vn 5 - 9Slide.vn">
              <a:extLst>
                <a:ext uri="{FF2B5EF4-FFF2-40B4-BE49-F238E27FC236}">
                  <a16:creationId xmlns:a16="http://schemas.microsoft.com/office/drawing/2014/main" id="{D9109025-F238-4847-B9CE-EF702247F1E7}"/>
                </a:ext>
              </a:extLst>
            </p:cNvPr>
            <p:cNvSpPr/>
            <p:nvPr/>
          </p:nvSpPr>
          <p:spPr>
            <a:xfrm flipV="1">
              <a:off x="7197309" y="-382182"/>
              <a:ext cx="1629266" cy="800697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PHẠM DUYÊN 1 - 9Slide.vn 6 - 9Slide.vn">
              <a:extLst>
                <a:ext uri="{FF2B5EF4-FFF2-40B4-BE49-F238E27FC236}">
                  <a16:creationId xmlns:a16="http://schemas.microsoft.com/office/drawing/2014/main" id="{C78CDDA2-2042-4A30-AE84-FC46536F2AF8}"/>
                </a:ext>
              </a:extLst>
            </p:cNvPr>
            <p:cNvSpPr/>
            <p:nvPr/>
          </p:nvSpPr>
          <p:spPr>
            <a:xfrm>
              <a:off x="6271960" y="-354867"/>
              <a:ext cx="1964461" cy="965428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PHẠM DUYÊN 1 - 9Slide.vn 7 - 9Slide.vn">
              <a:extLst>
                <a:ext uri="{FF2B5EF4-FFF2-40B4-BE49-F238E27FC236}">
                  <a16:creationId xmlns:a16="http://schemas.microsoft.com/office/drawing/2014/main" id="{87DDF909-D03E-4268-A59C-7E699474E5EA}"/>
                </a:ext>
              </a:extLst>
            </p:cNvPr>
            <p:cNvSpPr/>
            <p:nvPr/>
          </p:nvSpPr>
          <p:spPr>
            <a:xfrm>
              <a:off x="4692850" y="-524234"/>
              <a:ext cx="1964461" cy="965428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PHẠM DUYÊN 1 - 9Slide.vn 8 - 9Slide.vn">
              <a:extLst>
                <a:ext uri="{FF2B5EF4-FFF2-40B4-BE49-F238E27FC236}">
                  <a16:creationId xmlns:a16="http://schemas.microsoft.com/office/drawing/2014/main" id="{ABD8256C-0E3A-4249-9F20-2C88AC20D1B9}"/>
                </a:ext>
              </a:extLst>
            </p:cNvPr>
            <p:cNvSpPr/>
            <p:nvPr/>
          </p:nvSpPr>
          <p:spPr>
            <a:xfrm flipV="1">
              <a:off x="-730908" y="-574976"/>
              <a:ext cx="13280571" cy="1950632"/>
            </a:xfrm>
            <a:custGeom>
              <a:avLst/>
              <a:gdLst>
                <a:gd name="connsiteX0" fmla="*/ 1609229 w 11244990"/>
                <a:gd name="connsiteY0" fmla="*/ 0 h 1628749"/>
                <a:gd name="connsiteX1" fmla="*/ 2066331 w 11244990"/>
                <a:gd name="connsiteY1" fmla="*/ 243039 h 1628749"/>
                <a:gd name="connsiteX2" fmla="*/ 2092121 w 11244990"/>
                <a:gd name="connsiteY2" fmla="*/ 290554 h 1628749"/>
                <a:gd name="connsiteX3" fmla="*/ 2207398 w 11244990"/>
                <a:gd name="connsiteY3" fmla="*/ 254771 h 1628749"/>
                <a:gd name="connsiteX4" fmla="*/ 2344346 w 11244990"/>
                <a:gd name="connsiteY4" fmla="*/ 240965 h 1628749"/>
                <a:gd name="connsiteX5" fmla="*/ 2907820 w 11244990"/>
                <a:gd name="connsiteY5" fmla="*/ 540562 h 1628749"/>
                <a:gd name="connsiteX6" fmla="*/ 2913835 w 11244990"/>
                <a:gd name="connsiteY6" fmla="*/ 551643 h 1628749"/>
                <a:gd name="connsiteX7" fmla="*/ 2923389 w 11244990"/>
                <a:gd name="connsiteY7" fmla="*/ 534039 h 1628749"/>
                <a:gd name="connsiteX8" fmla="*/ 3331019 w 11244990"/>
                <a:gd name="connsiteY8" fmla="*/ 317304 h 1628749"/>
                <a:gd name="connsiteX9" fmla="*/ 3430091 w 11244990"/>
                <a:gd name="connsiteY9" fmla="*/ 327291 h 1628749"/>
                <a:gd name="connsiteX10" fmla="*/ 3502991 w 11244990"/>
                <a:gd name="connsiteY10" fmla="*/ 349921 h 1628749"/>
                <a:gd name="connsiteX11" fmla="*/ 3556694 w 11244990"/>
                <a:gd name="connsiteY11" fmla="*/ 284833 h 1628749"/>
                <a:gd name="connsiteX12" fmla="*/ 4038023 w 11244990"/>
                <a:gd name="connsiteY12" fmla="*/ 85460 h 1628749"/>
                <a:gd name="connsiteX13" fmla="*/ 4704895 w 11244990"/>
                <a:gd name="connsiteY13" fmla="*/ 628976 h 1628749"/>
                <a:gd name="connsiteX14" fmla="*/ 4708130 w 11244990"/>
                <a:gd name="connsiteY14" fmla="*/ 661068 h 1628749"/>
                <a:gd name="connsiteX15" fmla="*/ 4750047 w 11244990"/>
                <a:gd name="connsiteY15" fmla="*/ 674080 h 1628749"/>
                <a:gd name="connsiteX16" fmla="*/ 4785942 w 11244990"/>
                <a:gd name="connsiteY16" fmla="*/ 644464 h 1628749"/>
                <a:gd name="connsiteX17" fmla="*/ 5066971 w 11244990"/>
                <a:gd name="connsiteY17" fmla="*/ 558621 h 1628749"/>
                <a:gd name="connsiteX18" fmla="*/ 5422389 w 11244990"/>
                <a:gd name="connsiteY18" fmla="*/ 705840 h 1628749"/>
                <a:gd name="connsiteX19" fmla="*/ 5426777 w 11244990"/>
                <a:gd name="connsiteY19" fmla="*/ 711159 h 1628749"/>
                <a:gd name="connsiteX20" fmla="*/ 5431988 w 11244990"/>
                <a:gd name="connsiteY20" fmla="*/ 704843 h 1628749"/>
                <a:gd name="connsiteX21" fmla="*/ 5677421 w 11244990"/>
                <a:gd name="connsiteY21" fmla="*/ 603181 h 1628749"/>
                <a:gd name="connsiteX22" fmla="*/ 5812526 w 11244990"/>
                <a:gd name="connsiteY22" fmla="*/ 630458 h 1628749"/>
                <a:gd name="connsiteX23" fmla="*/ 5862078 w 11244990"/>
                <a:gd name="connsiteY23" fmla="*/ 657354 h 1628749"/>
                <a:gd name="connsiteX24" fmla="*/ 5878521 w 11244990"/>
                <a:gd name="connsiteY24" fmla="*/ 627059 h 1628749"/>
                <a:gd name="connsiteX25" fmla="*/ 6303730 w 11244990"/>
                <a:gd name="connsiteY25" fmla="*/ 400977 h 1628749"/>
                <a:gd name="connsiteX26" fmla="*/ 6666323 w 11244990"/>
                <a:gd name="connsiteY26" fmla="*/ 551168 h 1628749"/>
                <a:gd name="connsiteX27" fmla="*/ 6688875 w 11244990"/>
                <a:gd name="connsiteY27" fmla="*/ 578501 h 1628749"/>
                <a:gd name="connsiteX28" fmla="*/ 6718063 w 11244990"/>
                <a:gd name="connsiteY28" fmla="*/ 543125 h 1628749"/>
                <a:gd name="connsiteX29" fmla="*/ 7080656 w 11244990"/>
                <a:gd name="connsiteY29" fmla="*/ 392934 h 1628749"/>
                <a:gd name="connsiteX30" fmla="*/ 7280255 w 11244990"/>
                <a:gd name="connsiteY30" fmla="*/ 433231 h 1628749"/>
                <a:gd name="connsiteX31" fmla="*/ 7300616 w 11244990"/>
                <a:gd name="connsiteY31" fmla="*/ 444283 h 1628749"/>
                <a:gd name="connsiteX32" fmla="*/ 7322769 w 11244990"/>
                <a:gd name="connsiteY32" fmla="*/ 403468 h 1628749"/>
                <a:gd name="connsiteX33" fmla="*/ 7891119 w 11244990"/>
                <a:gd name="connsiteY33" fmla="*/ 101279 h 1628749"/>
                <a:gd name="connsiteX34" fmla="*/ 8522664 w 11244990"/>
                <a:gd name="connsiteY34" fmla="*/ 519895 h 1628749"/>
                <a:gd name="connsiteX35" fmla="*/ 8549173 w 11244990"/>
                <a:gd name="connsiteY35" fmla="*/ 605295 h 1628749"/>
                <a:gd name="connsiteX36" fmla="*/ 8570138 w 11244990"/>
                <a:gd name="connsiteY36" fmla="*/ 603181 h 1628749"/>
                <a:gd name="connsiteX37" fmla="*/ 8856841 w 11244990"/>
                <a:gd name="connsiteY37" fmla="*/ 690757 h 1628749"/>
                <a:gd name="connsiteX38" fmla="*/ 8920207 w 11244990"/>
                <a:gd name="connsiteY38" fmla="*/ 743038 h 1628749"/>
                <a:gd name="connsiteX39" fmla="*/ 8946498 w 11244990"/>
                <a:gd name="connsiteY39" fmla="*/ 684734 h 1628749"/>
                <a:gd name="connsiteX40" fmla="*/ 9236971 w 11244990"/>
                <a:gd name="connsiteY40" fmla="*/ 542359 h 1628749"/>
                <a:gd name="connsiteX41" fmla="*/ 9283341 w 11244990"/>
                <a:gd name="connsiteY41" fmla="*/ 546429 h 1628749"/>
                <a:gd name="connsiteX42" fmla="*/ 9301141 w 11244990"/>
                <a:gd name="connsiteY42" fmla="*/ 508552 h 1628749"/>
                <a:gd name="connsiteX43" fmla="*/ 9730507 w 11244990"/>
                <a:gd name="connsiteY43" fmla="*/ 320570 h 1628749"/>
                <a:gd name="connsiteX44" fmla="*/ 10159874 w 11244990"/>
                <a:gd name="connsiteY44" fmla="*/ 508552 h 1628749"/>
                <a:gd name="connsiteX45" fmla="*/ 10166042 w 11244990"/>
                <a:gd name="connsiteY45" fmla="*/ 521680 h 1628749"/>
                <a:gd name="connsiteX46" fmla="*/ 10219242 w 11244990"/>
                <a:gd name="connsiteY46" fmla="*/ 510773 h 1628749"/>
                <a:gd name="connsiteX47" fmla="*/ 10313154 w 11244990"/>
                <a:gd name="connsiteY47" fmla="*/ 504520 h 1628749"/>
                <a:gd name="connsiteX48" fmla="*/ 10742520 w 11244990"/>
                <a:gd name="connsiteY48" fmla="*/ 692502 h 1628749"/>
                <a:gd name="connsiteX49" fmla="*/ 10750955 w 11244990"/>
                <a:gd name="connsiteY49" fmla="*/ 720099 h 1628749"/>
                <a:gd name="connsiteX50" fmla="*/ 10779004 w 11244990"/>
                <a:gd name="connsiteY50" fmla="*/ 718231 h 1628749"/>
                <a:gd name="connsiteX51" fmla="*/ 11244990 w 11244990"/>
                <a:gd name="connsiteY51" fmla="*/ 1026019 h 1628749"/>
                <a:gd name="connsiteX52" fmla="*/ 10779004 w 11244990"/>
                <a:gd name="connsiteY52" fmla="*/ 1333807 h 1628749"/>
                <a:gd name="connsiteX53" fmla="*/ 10723733 w 11244990"/>
                <a:gd name="connsiteY53" fmla="*/ 1328288 h 1628749"/>
                <a:gd name="connsiteX54" fmla="*/ 10711220 w 11244990"/>
                <a:gd name="connsiteY54" fmla="*/ 1340473 h 1628749"/>
                <a:gd name="connsiteX55" fmla="*/ 10374727 w 11244990"/>
                <a:gd name="connsiteY55" fmla="*/ 1452450 h 1628749"/>
                <a:gd name="connsiteX56" fmla="*/ 10189495 w 11244990"/>
                <a:gd name="connsiteY56" fmla="*/ 1422406 h 1628749"/>
                <a:gd name="connsiteX57" fmla="*/ 10113010 w 11244990"/>
                <a:gd name="connsiteY57" fmla="*/ 1389052 h 1628749"/>
                <a:gd name="connsiteX58" fmla="*/ 10086588 w 11244990"/>
                <a:gd name="connsiteY58" fmla="*/ 1414781 h 1628749"/>
                <a:gd name="connsiteX59" fmla="*/ 9750095 w 11244990"/>
                <a:gd name="connsiteY59" fmla="*/ 1526758 h 1628749"/>
                <a:gd name="connsiteX60" fmla="*/ 9484030 w 11244990"/>
                <a:gd name="connsiteY60" fmla="*/ 1461465 h 1628749"/>
                <a:gd name="connsiteX61" fmla="*/ 9431887 w 11244990"/>
                <a:gd name="connsiteY61" fmla="*/ 1426901 h 1628749"/>
                <a:gd name="connsiteX62" fmla="*/ 9384235 w 11244990"/>
                <a:gd name="connsiteY62" fmla="*/ 1458487 h 1628749"/>
                <a:gd name="connsiteX63" fmla="*/ 9152291 w 11244990"/>
                <a:gd name="connsiteY63" fmla="*/ 1515407 h 1628749"/>
                <a:gd name="connsiteX64" fmla="*/ 9028929 w 11244990"/>
                <a:gd name="connsiteY64" fmla="*/ 1500423 h 1628749"/>
                <a:gd name="connsiteX65" fmla="*/ 8942297 w 11244990"/>
                <a:gd name="connsiteY65" fmla="*/ 1466965 h 1628749"/>
                <a:gd name="connsiteX66" fmla="*/ 8932731 w 11244990"/>
                <a:gd name="connsiteY66" fmla="*/ 1478558 h 1628749"/>
                <a:gd name="connsiteX67" fmla="*/ 8570138 w 11244990"/>
                <a:gd name="connsiteY67" fmla="*/ 1628749 h 1628749"/>
                <a:gd name="connsiteX68" fmla="*/ 8207545 w 11244990"/>
                <a:gd name="connsiteY68" fmla="*/ 1478558 h 1628749"/>
                <a:gd name="connsiteX69" fmla="*/ 8157799 w 11244990"/>
                <a:gd name="connsiteY69" fmla="*/ 1418265 h 1628749"/>
                <a:gd name="connsiteX70" fmla="*/ 8029253 w 11244990"/>
                <a:gd name="connsiteY70" fmla="*/ 1458168 h 1628749"/>
                <a:gd name="connsiteX71" fmla="*/ 7891119 w 11244990"/>
                <a:gd name="connsiteY71" fmla="*/ 1472093 h 1628749"/>
                <a:gd name="connsiteX72" fmla="*/ 7507902 w 11244990"/>
                <a:gd name="connsiteY72" fmla="*/ 1355037 h 1628749"/>
                <a:gd name="connsiteX73" fmla="*/ 7423020 w 11244990"/>
                <a:gd name="connsiteY73" fmla="*/ 1285002 h 1628749"/>
                <a:gd name="connsiteX74" fmla="*/ 7367359 w 11244990"/>
                <a:gd name="connsiteY74" fmla="*/ 1330927 h 1628749"/>
                <a:gd name="connsiteX75" fmla="*/ 7080656 w 11244990"/>
                <a:gd name="connsiteY75" fmla="*/ 1418502 h 1628749"/>
                <a:gd name="connsiteX76" fmla="*/ 6718063 w 11244990"/>
                <a:gd name="connsiteY76" fmla="*/ 1268311 h 1628749"/>
                <a:gd name="connsiteX77" fmla="*/ 6695511 w 11244990"/>
                <a:gd name="connsiteY77" fmla="*/ 1240978 h 1628749"/>
                <a:gd name="connsiteX78" fmla="*/ 6666323 w 11244990"/>
                <a:gd name="connsiteY78" fmla="*/ 1276354 h 1628749"/>
                <a:gd name="connsiteX79" fmla="*/ 6303730 w 11244990"/>
                <a:gd name="connsiteY79" fmla="*/ 1426545 h 1628749"/>
                <a:gd name="connsiteX80" fmla="*/ 5941137 w 11244990"/>
                <a:gd name="connsiteY80" fmla="*/ 1276354 h 1628749"/>
                <a:gd name="connsiteX81" fmla="*/ 5894143 w 11244990"/>
                <a:gd name="connsiteY81" fmla="*/ 1219398 h 1628749"/>
                <a:gd name="connsiteX82" fmla="*/ 5871485 w 11244990"/>
                <a:gd name="connsiteY82" fmla="*/ 1238093 h 1628749"/>
                <a:gd name="connsiteX83" fmla="*/ 5677421 w 11244990"/>
                <a:gd name="connsiteY83" fmla="*/ 1297371 h 1628749"/>
                <a:gd name="connsiteX84" fmla="*/ 5542316 w 11244990"/>
                <a:gd name="connsiteY84" fmla="*/ 1270095 h 1628749"/>
                <a:gd name="connsiteX85" fmla="*/ 5527357 w 11244990"/>
                <a:gd name="connsiteY85" fmla="*/ 1261975 h 1628749"/>
                <a:gd name="connsiteX86" fmla="*/ 5483765 w 11244990"/>
                <a:gd name="connsiteY86" fmla="*/ 1342287 h 1628749"/>
                <a:gd name="connsiteX87" fmla="*/ 5066971 w 11244990"/>
                <a:gd name="connsiteY87" fmla="*/ 1563895 h 1628749"/>
                <a:gd name="connsiteX88" fmla="*/ 4917502 w 11244990"/>
                <a:gd name="connsiteY88" fmla="*/ 1541298 h 1628749"/>
                <a:gd name="connsiteX89" fmla="*/ 4885639 w 11244990"/>
                <a:gd name="connsiteY89" fmla="*/ 1528744 h 1628749"/>
                <a:gd name="connsiteX90" fmla="*/ 4866186 w 11244990"/>
                <a:gd name="connsiteY90" fmla="*/ 1544794 h 1628749"/>
                <a:gd name="connsiteX91" fmla="*/ 4591336 w 11244990"/>
                <a:gd name="connsiteY91" fmla="*/ 1628749 h 1628749"/>
                <a:gd name="connsiteX92" fmla="*/ 4243733 w 11244990"/>
                <a:gd name="connsiteY92" fmla="*/ 1484767 h 1628749"/>
                <a:gd name="connsiteX93" fmla="*/ 4195780 w 11244990"/>
                <a:gd name="connsiteY93" fmla="*/ 1426647 h 1628749"/>
                <a:gd name="connsiteX94" fmla="*/ 4175208 w 11244990"/>
                <a:gd name="connsiteY94" fmla="*/ 1433033 h 1628749"/>
                <a:gd name="connsiteX95" fmla="*/ 4038023 w 11244990"/>
                <a:gd name="connsiteY95" fmla="*/ 1446862 h 1628749"/>
                <a:gd name="connsiteX96" fmla="*/ 3556694 w 11244990"/>
                <a:gd name="connsiteY96" fmla="*/ 1247490 h 1628749"/>
                <a:gd name="connsiteX97" fmla="*/ 3554255 w 11244990"/>
                <a:gd name="connsiteY97" fmla="*/ 1244534 h 1628749"/>
                <a:gd name="connsiteX98" fmla="*/ 3522367 w 11244990"/>
                <a:gd name="connsiteY98" fmla="*/ 1261843 h 1628749"/>
                <a:gd name="connsiteX99" fmla="*/ 3331019 w 11244990"/>
                <a:gd name="connsiteY99" fmla="*/ 1300474 h 1628749"/>
                <a:gd name="connsiteX100" fmla="*/ 3139672 w 11244990"/>
                <a:gd name="connsiteY100" fmla="*/ 1261843 h 1628749"/>
                <a:gd name="connsiteX101" fmla="*/ 3118610 w 11244990"/>
                <a:gd name="connsiteY101" fmla="*/ 1250411 h 1628749"/>
                <a:gd name="connsiteX102" fmla="*/ 3109352 w 11244990"/>
                <a:gd name="connsiteY102" fmla="*/ 1256548 h 1628749"/>
                <a:gd name="connsiteX103" fmla="*/ 2915757 w 11244990"/>
                <a:gd name="connsiteY103" fmla="*/ 1317436 h 1628749"/>
                <a:gd name="connsiteX104" fmla="*/ 2892621 w 11244990"/>
                <a:gd name="connsiteY104" fmla="*/ 1318843 h 1628749"/>
                <a:gd name="connsiteX105" fmla="*/ 2824844 w 11244990"/>
                <a:gd name="connsiteY105" fmla="*/ 1400989 h 1628749"/>
                <a:gd name="connsiteX106" fmla="*/ 2344346 w 11244990"/>
                <a:gd name="connsiteY106" fmla="*/ 1600017 h 1628749"/>
                <a:gd name="connsiteX107" fmla="*/ 1887448 w 11244990"/>
                <a:gd name="connsiteY107" fmla="*/ 1423489 h 1628749"/>
                <a:gd name="connsiteX108" fmla="*/ 1820054 w 11244990"/>
                <a:gd name="connsiteY108" fmla="*/ 1352799 h 1628749"/>
                <a:gd name="connsiteX109" fmla="*/ 1780706 w 11244990"/>
                <a:gd name="connsiteY109" fmla="*/ 1425292 h 1628749"/>
                <a:gd name="connsiteX110" fmla="*/ 1416404 w 11244990"/>
                <a:gd name="connsiteY110" fmla="*/ 1618989 h 1628749"/>
                <a:gd name="connsiteX111" fmla="*/ 1170769 w 11244990"/>
                <a:gd name="connsiteY111" fmla="*/ 1543958 h 1628749"/>
                <a:gd name="connsiteX112" fmla="*/ 1112414 w 11244990"/>
                <a:gd name="connsiteY112" fmla="*/ 1490934 h 1628749"/>
                <a:gd name="connsiteX113" fmla="*/ 1092456 w 11244990"/>
                <a:gd name="connsiteY113" fmla="*/ 1507401 h 1628749"/>
                <a:gd name="connsiteX114" fmla="*/ 846821 w 11244990"/>
                <a:gd name="connsiteY114" fmla="*/ 1582432 h 1628749"/>
                <a:gd name="connsiteX115" fmla="*/ 536166 w 11244990"/>
                <a:gd name="connsiteY115" fmla="*/ 1453755 h 1628749"/>
                <a:gd name="connsiteX116" fmla="*/ 491534 w 11244990"/>
                <a:gd name="connsiteY116" fmla="*/ 1399661 h 1628749"/>
                <a:gd name="connsiteX117" fmla="*/ 439333 w 11244990"/>
                <a:gd name="connsiteY117" fmla="*/ 1404923 h 1628749"/>
                <a:gd name="connsiteX118" fmla="*/ 0 w 11244990"/>
                <a:gd name="connsiteY118" fmla="*/ 965590 h 1628749"/>
                <a:gd name="connsiteX119" fmla="*/ 439333 w 11244990"/>
                <a:gd name="connsiteY119" fmla="*/ 526257 h 1628749"/>
                <a:gd name="connsiteX120" fmla="*/ 684968 w 11244990"/>
                <a:gd name="connsiteY120" fmla="*/ 601288 h 1628749"/>
                <a:gd name="connsiteX121" fmla="*/ 718277 w 11244990"/>
                <a:gd name="connsiteY121" fmla="*/ 628771 h 1628749"/>
                <a:gd name="connsiteX122" fmla="*/ 725805 w 11244990"/>
                <a:gd name="connsiteY122" fmla="*/ 614270 h 1628749"/>
                <a:gd name="connsiteX123" fmla="*/ 998579 w 11244990"/>
                <a:gd name="connsiteY123" fmla="*/ 433862 h 1628749"/>
                <a:gd name="connsiteX124" fmla="*/ 1073478 w 11244990"/>
                <a:gd name="connsiteY124" fmla="*/ 426311 h 1628749"/>
                <a:gd name="connsiteX125" fmla="*/ 1101303 w 11244990"/>
                <a:gd name="connsiteY125" fmla="*/ 336676 h 1628749"/>
                <a:gd name="connsiteX126" fmla="*/ 1609229 w 11244990"/>
                <a:gd name="connsiteY126" fmla="*/ 0 h 162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1244990" h="1628749">
                  <a:moveTo>
                    <a:pt x="1609229" y="0"/>
                  </a:moveTo>
                  <a:cubicBezTo>
                    <a:pt x="1799507" y="0"/>
                    <a:pt x="1967268" y="96407"/>
                    <a:pt x="2066331" y="243039"/>
                  </a:cubicBezTo>
                  <a:lnTo>
                    <a:pt x="2092121" y="290554"/>
                  </a:lnTo>
                  <a:lnTo>
                    <a:pt x="2207398" y="254771"/>
                  </a:lnTo>
                  <a:cubicBezTo>
                    <a:pt x="2251633" y="245719"/>
                    <a:pt x="2297435" y="240965"/>
                    <a:pt x="2344346" y="240965"/>
                  </a:cubicBezTo>
                  <a:cubicBezTo>
                    <a:pt x="2578904" y="240965"/>
                    <a:pt x="2785704" y="359807"/>
                    <a:pt x="2907820" y="540562"/>
                  </a:cubicBezTo>
                  <a:lnTo>
                    <a:pt x="2913835" y="551643"/>
                  </a:lnTo>
                  <a:lnTo>
                    <a:pt x="2923389" y="534039"/>
                  </a:lnTo>
                  <a:cubicBezTo>
                    <a:pt x="3011731" y="403277"/>
                    <a:pt x="3161335" y="317304"/>
                    <a:pt x="3331019" y="317304"/>
                  </a:cubicBezTo>
                  <a:cubicBezTo>
                    <a:pt x="3364956" y="317304"/>
                    <a:pt x="3398090" y="320743"/>
                    <a:pt x="3430091" y="327291"/>
                  </a:cubicBezTo>
                  <a:lnTo>
                    <a:pt x="3502991" y="349921"/>
                  </a:lnTo>
                  <a:lnTo>
                    <a:pt x="3556694" y="284833"/>
                  </a:lnTo>
                  <a:cubicBezTo>
                    <a:pt x="3679877" y="161650"/>
                    <a:pt x="3850052" y="85460"/>
                    <a:pt x="4038023" y="85460"/>
                  </a:cubicBezTo>
                  <a:cubicBezTo>
                    <a:pt x="4366971" y="85460"/>
                    <a:pt x="4641422" y="318792"/>
                    <a:pt x="4704895" y="628976"/>
                  </a:cubicBezTo>
                  <a:lnTo>
                    <a:pt x="4708130" y="661068"/>
                  </a:lnTo>
                  <a:lnTo>
                    <a:pt x="4750047" y="674080"/>
                  </a:lnTo>
                  <a:lnTo>
                    <a:pt x="4785942" y="644464"/>
                  </a:lnTo>
                  <a:cubicBezTo>
                    <a:pt x="4866163" y="590267"/>
                    <a:pt x="4962871" y="558621"/>
                    <a:pt x="5066971" y="558621"/>
                  </a:cubicBezTo>
                  <a:cubicBezTo>
                    <a:pt x="5205770" y="558621"/>
                    <a:pt x="5331430" y="614881"/>
                    <a:pt x="5422389" y="705840"/>
                  </a:cubicBezTo>
                  <a:lnTo>
                    <a:pt x="5426777" y="711159"/>
                  </a:lnTo>
                  <a:lnTo>
                    <a:pt x="5431988" y="704843"/>
                  </a:lnTo>
                  <a:cubicBezTo>
                    <a:pt x="5494800" y="642031"/>
                    <a:pt x="5581573" y="603181"/>
                    <a:pt x="5677421" y="603181"/>
                  </a:cubicBezTo>
                  <a:cubicBezTo>
                    <a:pt x="5725345" y="603181"/>
                    <a:pt x="5771000" y="612894"/>
                    <a:pt x="5812526" y="630458"/>
                  </a:cubicBezTo>
                  <a:lnTo>
                    <a:pt x="5862078" y="657354"/>
                  </a:lnTo>
                  <a:lnTo>
                    <a:pt x="5878521" y="627059"/>
                  </a:lnTo>
                  <a:cubicBezTo>
                    <a:pt x="5970672" y="490657"/>
                    <a:pt x="6126728" y="400977"/>
                    <a:pt x="6303730" y="400977"/>
                  </a:cubicBezTo>
                  <a:cubicBezTo>
                    <a:pt x="6445331" y="400977"/>
                    <a:pt x="6573527" y="458372"/>
                    <a:pt x="6666323" y="551168"/>
                  </a:cubicBezTo>
                  <a:lnTo>
                    <a:pt x="6688875" y="578501"/>
                  </a:lnTo>
                  <a:lnTo>
                    <a:pt x="6718063" y="543125"/>
                  </a:lnTo>
                  <a:cubicBezTo>
                    <a:pt x="6810858" y="450329"/>
                    <a:pt x="6939054" y="392934"/>
                    <a:pt x="7080656" y="392934"/>
                  </a:cubicBezTo>
                  <a:cubicBezTo>
                    <a:pt x="7151457" y="392934"/>
                    <a:pt x="7218906" y="407283"/>
                    <a:pt x="7280255" y="433231"/>
                  </a:cubicBezTo>
                  <a:lnTo>
                    <a:pt x="7300616" y="444283"/>
                  </a:lnTo>
                  <a:lnTo>
                    <a:pt x="7322769" y="403468"/>
                  </a:lnTo>
                  <a:cubicBezTo>
                    <a:pt x="7445942" y="221149"/>
                    <a:pt x="7654532" y="101279"/>
                    <a:pt x="7891119" y="101279"/>
                  </a:cubicBezTo>
                  <a:cubicBezTo>
                    <a:pt x="8175024" y="101279"/>
                    <a:pt x="8418613" y="273892"/>
                    <a:pt x="8522664" y="519895"/>
                  </a:cubicBezTo>
                  <a:lnTo>
                    <a:pt x="8549173" y="605295"/>
                  </a:lnTo>
                  <a:lnTo>
                    <a:pt x="8570138" y="603181"/>
                  </a:lnTo>
                  <a:cubicBezTo>
                    <a:pt x="8676339" y="603181"/>
                    <a:pt x="8775000" y="635466"/>
                    <a:pt x="8856841" y="690757"/>
                  </a:cubicBezTo>
                  <a:lnTo>
                    <a:pt x="8920207" y="743038"/>
                  </a:lnTo>
                  <a:lnTo>
                    <a:pt x="8946498" y="684734"/>
                  </a:lnTo>
                  <a:cubicBezTo>
                    <a:pt x="9006067" y="599377"/>
                    <a:pt x="9113871" y="542359"/>
                    <a:pt x="9236971" y="542359"/>
                  </a:cubicBezTo>
                  <a:lnTo>
                    <a:pt x="9283341" y="546429"/>
                  </a:lnTo>
                  <a:lnTo>
                    <a:pt x="9301141" y="508552"/>
                  </a:lnTo>
                  <a:cubicBezTo>
                    <a:pt x="9371881" y="398083"/>
                    <a:pt x="9537490" y="320570"/>
                    <a:pt x="9730507" y="320570"/>
                  </a:cubicBezTo>
                  <a:cubicBezTo>
                    <a:pt x="9923525" y="320570"/>
                    <a:pt x="10089133" y="398083"/>
                    <a:pt x="10159874" y="508552"/>
                  </a:cubicBezTo>
                  <a:lnTo>
                    <a:pt x="10166042" y="521680"/>
                  </a:lnTo>
                  <a:lnTo>
                    <a:pt x="10219242" y="510773"/>
                  </a:lnTo>
                  <a:cubicBezTo>
                    <a:pt x="10249576" y="506673"/>
                    <a:pt x="10280985" y="504520"/>
                    <a:pt x="10313154" y="504520"/>
                  </a:cubicBezTo>
                  <a:cubicBezTo>
                    <a:pt x="10506172" y="504520"/>
                    <a:pt x="10671780" y="582032"/>
                    <a:pt x="10742520" y="692502"/>
                  </a:cubicBezTo>
                  <a:lnTo>
                    <a:pt x="10750955" y="720099"/>
                  </a:lnTo>
                  <a:lnTo>
                    <a:pt x="10779004" y="718231"/>
                  </a:lnTo>
                  <a:cubicBezTo>
                    <a:pt x="11036361" y="718231"/>
                    <a:pt x="11244990" y="856032"/>
                    <a:pt x="11244990" y="1026019"/>
                  </a:cubicBezTo>
                  <a:cubicBezTo>
                    <a:pt x="11244990" y="1196006"/>
                    <a:pt x="11036361" y="1333807"/>
                    <a:pt x="10779004" y="1333807"/>
                  </a:cubicBezTo>
                  <a:lnTo>
                    <a:pt x="10723733" y="1328288"/>
                  </a:lnTo>
                  <a:lnTo>
                    <a:pt x="10711220" y="1340473"/>
                  </a:lnTo>
                  <a:cubicBezTo>
                    <a:pt x="10625104" y="1409658"/>
                    <a:pt x="10506136" y="1452450"/>
                    <a:pt x="10374727" y="1452450"/>
                  </a:cubicBezTo>
                  <a:cubicBezTo>
                    <a:pt x="10309022" y="1452450"/>
                    <a:pt x="10246428" y="1441753"/>
                    <a:pt x="10189495" y="1422406"/>
                  </a:cubicBezTo>
                  <a:lnTo>
                    <a:pt x="10113010" y="1389052"/>
                  </a:lnTo>
                  <a:lnTo>
                    <a:pt x="10086588" y="1414781"/>
                  </a:lnTo>
                  <a:cubicBezTo>
                    <a:pt x="10000472" y="1483967"/>
                    <a:pt x="9881504" y="1526758"/>
                    <a:pt x="9750095" y="1526758"/>
                  </a:cubicBezTo>
                  <a:cubicBezTo>
                    <a:pt x="9651538" y="1526758"/>
                    <a:pt x="9559979" y="1502688"/>
                    <a:pt x="9484030" y="1461465"/>
                  </a:cubicBezTo>
                  <a:lnTo>
                    <a:pt x="9431887" y="1426901"/>
                  </a:lnTo>
                  <a:lnTo>
                    <a:pt x="9384235" y="1458487"/>
                  </a:lnTo>
                  <a:cubicBezTo>
                    <a:pt x="9318026" y="1494424"/>
                    <a:pt x="9238208" y="1515407"/>
                    <a:pt x="9152291" y="1515407"/>
                  </a:cubicBezTo>
                  <a:cubicBezTo>
                    <a:pt x="9109333" y="1515407"/>
                    <a:pt x="9067899" y="1510161"/>
                    <a:pt x="9028929" y="1500423"/>
                  </a:cubicBezTo>
                  <a:lnTo>
                    <a:pt x="8942297" y="1466965"/>
                  </a:lnTo>
                  <a:lnTo>
                    <a:pt x="8932731" y="1478558"/>
                  </a:lnTo>
                  <a:cubicBezTo>
                    <a:pt x="8839936" y="1571354"/>
                    <a:pt x="8711740" y="1628749"/>
                    <a:pt x="8570138" y="1628749"/>
                  </a:cubicBezTo>
                  <a:cubicBezTo>
                    <a:pt x="8428537" y="1628749"/>
                    <a:pt x="8300341" y="1571354"/>
                    <a:pt x="8207545" y="1478558"/>
                  </a:cubicBezTo>
                  <a:lnTo>
                    <a:pt x="8157799" y="1418265"/>
                  </a:lnTo>
                  <a:lnTo>
                    <a:pt x="8029253" y="1458168"/>
                  </a:lnTo>
                  <a:cubicBezTo>
                    <a:pt x="7984634" y="1467298"/>
                    <a:pt x="7938437" y="1472093"/>
                    <a:pt x="7891119" y="1472093"/>
                  </a:cubicBezTo>
                  <a:cubicBezTo>
                    <a:pt x="7749167" y="1472093"/>
                    <a:pt x="7617293" y="1428940"/>
                    <a:pt x="7507902" y="1355037"/>
                  </a:cubicBezTo>
                  <a:lnTo>
                    <a:pt x="7423020" y="1285002"/>
                  </a:lnTo>
                  <a:lnTo>
                    <a:pt x="7367359" y="1330927"/>
                  </a:lnTo>
                  <a:cubicBezTo>
                    <a:pt x="7285518" y="1386217"/>
                    <a:pt x="7186857" y="1418502"/>
                    <a:pt x="7080656" y="1418502"/>
                  </a:cubicBezTo>
                  <a:cubicBezTo>
                    <a:pt x="6939054" y="1418502"/>
                    <a:pt x="6810858" y="1361107"/>
                    <a:pt x="6718063" y="1268311"/>
                  </a:cubicBezTo>
                  <a:lnTo>
                    <a:pt x="6695511" y="1240978"/>
                  </a:lnTo>
                  <a:lnTo>
                    <a:pt x="6666323" y="1276354"/>
                  </a:lnTo>
                  <a:cubicBezTo>
                    <a:pt x="6573527" y="1369150"/>
                    <a:pt x="6445331" y="1426545"/>
                    <a:pt x="6303730" y="1426545"/>
                  </a:cubicBezTo>
                  <a:cubicBezTo>
                    <a:pt x="6162128" y="1426545"/>
                    <a:pt x="6033932" y="1369150"/>
                    <a:pt x="5941137" y="1276354"/>
                  </a:cubicBezTo>
                  <a:lnTo>
                    <a:pt x="5894143" y="1219398"/>
                  </a:lnTo>
                  <a:lnTo>
                    <a:pt x="5871485" y="1238093"/>
                  </a:lnTo>
                  <a:cubicBezTo>
                    <a:pt x="5816088" y="1275518"/>
                    <a:pt x="5749306" y="1297371"/>
                    <a:pt x="5677421" y="1297371"/>
                  </a:cubicBezTo>
                  <a:cubicBezTo>
                    <a:pt x="5629497" y="1297371"/>
                    <a:pt x="5583842" y="1287659"/>
                    <a:pt x="5542316" y="1270095"/>
                  </a:cubicBezTo>
                  <a:lnTo>
                    <a:pt x="5527357" y="1261975"/>
                  </a:lnTo>
                  <a:lnTo>
                    <a:pt x="5483765" y="1342287"/>
                  </a:lnTo>
                  <a:cubicBezTo>
                    <a:pt x="5393438" y="1475990"/>
                    <a:pt x="5240470" y="1563895"/>
                    <a:pt x="5066971" y="1563895"/>
                  </a:cubicBezTo>
                  <a:cubicBezTo>
                    <a:pt x="5014922" y="1563895"/>
                    <a:pt x="4964719" y="1555984"/>
                    <a:pt x="4917502" y="1541298"/>
                  </a:cubicBezTo>
                  <a:lnTo>
                    <a:pt x="4885639" y="1528744"/>
                  </a:lnTo>
                  <a:lnTo>
                    <a:pt x="4866186" y="1544794"/>
                  </a:lnTo>
                  <a:cubicBezTo>
                    <a:pt x="4787728" y="1597799"/>
                    <a:pt x="4693147" y="1628749"/>
                    <a:pt x="4591336" y="1628749"/>
                  </a:cubicBezTo>
                  <a:cubicBezTo>
                    <a:pt x="4455589" y="1628749"/>
                    <a:pt x="4332692" y="1573727"/>
                    <a:pt x="4243733" y="1484767"/>
                  </a:cubicBezTo>
                  <a:lnTo>
                    <a:pt x="4195780" y="1426647"/>
                  </a:lnTo>
                  <a:lnTo>
                    <a:pt x="4175208" y="1433033"/>
                  </a:lnTo>
                  <a:cubicBezTo>
                    <a:pt x="4130896" y="1442100"/>
                    <a:pt x="4085015" y="1446862"/>
                    <a:pt x="4038023" y="1446862"/>
                  </a:cubicBezTo>
                  <a:cubicBezTo>
                    <a:pt x="3850052" y="1446862"/>
                    <a:pt x="3679877" y="1370672"/>
                    <a:pt x="3556694" y="1247490"/>
                  </a:cubicBezTo>
                  <a:lnTo>
                    <a:pt x="3554255" y="1244534"/>
                  </a:lnTo>
                  <a:lnTo>
                    <a:pt x="3522367" y="1261843"/>
                  </a:lnTo>
                  <a:cubicBezTo>
                    <a:pt x="3463554" y="1286719"/>
                    <a:pt x="3398893" y="1300474"/>
                    <a:pt x="3331019" y="1300474"/>
                  </a:cubicBezTo>
                  <a:cubicBezTo>
                    <a:pt x="3263146" y="1300474"/>
                    <a:pt x="3198485" y="1286719"/>
                    <a:pt x="3139672" y="1261843"/>
                  </a:cubicBezTo>
                  <a:lnTo>
                    <a:pt x="3118610" y="1250411"/>
                  </a:lnTo>
                  <a:lnTo>
                    <a:pt x="3109352" y="1256548"/>
                  </a:lnTo>
                  <a:cubicBezTo>
                    <a:pt x="3052390" y="1287465"/>
                    <a:pt x="2986647" y="1308734"/>
                    <a:pt x="2915757" y="1317436"/>
                  </a:cubicBezTo>
                  <a:lnTo>
                    <a:pt x="2892621" y="1318843"/>
                  </a:lnTo>
                  <a:lnTo>
                    <a:pt x="2824844" y="1400989"/>
                  </a:lnTo>
                  <a:cubicBezTo>
                    <a:pt x="2701874" y="1523959"/>
                    <a:pt x="2531992" y="1600017"/>
                    <a:pt x="2344346" y="1600017"/>
                  </a:cubicBezTo>
                  <a:cubicBezTo>
                    <a:pt x="2168428" y="1600017"/>
                    <a:pt x="2008123" y="1533169"/>
                    <a:pt x="1887448" y="1423489"/>
                  </a:cubicBezTo>
                  <a:lnTo>
                    <a:pt x="1820054" y="1352799"/>
                  </a:lnTo>
                  <a:lnTo>
                    <a:pt x="1780706" y="1425292"/>
                  </a:lnTo>
                  <a:cubicBezTo>
                    <a:pt x="1701755" y="1542155"/>
                    <a:pt x="1568052" y="1618989"/>
                    <a:pt x="1416404" y="1618989"/>
                  </a:cubicBezTo>
                  <a:cubicBezTo>
                    <a:pt x="1325415" y="1618989"/>
                    <a:pt x="1240887" y="1591329"/>
                    <a:pt x="1170769" y="1543958"/>
                  </a:cubicBezTo>
                  <a:lnTo>
                    <a:pt x="1112414" y="1490934"/>
                  </a:lnTo>
                  <a:lnTo>
                    <a:pt x="1092456" y="1507401"/>
                  </a:lnTo>
                  <a:cubicBezTo>
                    <a:pt x="1022338" y="1554772"/>
                    <a:pt x="937810" y="1582432"/>
                    <a:pt x="846821" y="1582432"/>
                  </a:cubicBezTo>
                  <a:cubicBezTo>
                    <a:pt x="725503" y="1582432"/>
                    <a:pt x="615669" y="1533258"/>
                    <a:pt x="536166" y="1453755"/>
                  </a:cubicBezTo>
                  <a:lnTo>
                    <a:pt x="491534" y="1399661"/>
                  </a:lnTo>
                  <a:lnTo>
                    <a:pt x="439333" y="1404923"/>
                  </a:lnTo>
                  <a:cubicBezTo>
                    <a:pt x="196696" y="1404923"/>
                    <a:pt x="0" y="1208227"/>
                    <a:pt x="0" y="965590"/>
                  </a:cubicBezTo>
                  <a:cubicBezTo>
                    <a:pt x="0" y="722953"/>
                    <a:pt x="196696" y="526257"/>
                    <a:pt x="439333" y="526257"/>
                  </a:cubicBezTo>
                  <a:cubicBezTo>
                    <a:pt x="530322" y="526257"/>
                    <a:pt x="614850" y="553918"/>
                    <a:pt x="684968" y="601288"/>
                  </a:cubicBezTo>
                  <a:lnTo>
                    <a:pt x="718277" y="628771"/>
                  </a:lnTo>
                  <a:lnTo>
                    <a:pt x="725805" y="614270"/>
                  </a:lnTo>
                  <a:cubicBezTo>
                    <a:pt x="789052" y="523033"/>
                    <a:pt x="885968" y="456905"/>
                    <a:pt x="998579" y="433862"/>
                  </a:cubicBezTo>
                  <a:lnTo>
                    <a:pt x="1073478" y="426311"/>
                  </a:lnTo>
                  <a:lnTo>
                    <a:pt x="1101303" y="336676"/>
                  </a:lnTo>
                  <a:cubicBezTo>
                    <a:pt x="1184986" y="138825"/>
                    <a:pt x="1380895" y="0"/>
                    <a:pt x="1609229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PHẠM DUYÊN 1 - 9Slide.vn 9 - 9Slide.vn">
              <a:extLst>
                <a:ext uri="{FF2B5EF4-FFF2-40B4-BE49-F238E27FC236}">
                  <a16:creationId xmlns:a16="http://schemas.microsoft.com/office/drawing/2014/main" id="{361C89A5-40C4-475D-9EC1-252F5446D2E0}"/>
                </a:ext>
              </a:extLst>
            </p:cNvPr>
            <p:cNvSpPr/>
            <p:nvPr/>
          </p:nvSpPr>
          <p:spPr>
            <a:xfrm>
              <a:off x="10012036" y="-382182"/>
              <a:ext cx="2695514" cy="1324701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PHẠM DUYÊN 4 - 9Slide.vn">
            <a:extLst>
              <a:ext uri="{FF2B5EF4-FFF2-40B4-BE49-F238E27FC236}">
                <a16:creationId xmlns:a16="http://schemas.microsoft.com/office/drawing/2014/main" id="{FC2EF682-99C6-4A75-8D4E-FA1854F6A232}"/>
              </a:ext>
            </a:extLst>
          </p:cNvPr>
          <p:cNvSpPr txBox="1"/>
          <p:nvPr userDrawn="1"/>
        </p:nvSpPr>
        <p:spPr>
          <a:xfrm>
            <a:off x="2648024" y="1979414"/>
            <a:ext cx="6319759" cy="2215991"/>
          </a:xfrm>
          <a:prstGeom prst="rect">
            <a:avLst/>
          </a:prstGeom>
          <a:noFill/>
          <a:scene3d>
            <a:camera prst="orthographicFront">
              <a:rot lat="0" lon="19799991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T</a:t>
            </a:r>
            <a:r>
              <a:rPr kumimoji="0" lang="en-US" altLang="zh-CN" sz="13800" b="1" i="0" u="none" strike="noStrike" kern="1200" cap="none" spc="0" normalizeH="0" baseline="0" noProof="0">
                <a:ln>
                  <a:noFill/>
                </a:ln>
                <a:solidFill>
                  <a:srgbClr val="FFBE64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O</a:t>
            </a:r>
            <a:r>
              <a:rPr kumimoji="0" lang="en-US" altLang="zh-CN" sz="13800" b="1" i="0" u="none" strike="noStrike" kern="1200" cap="none" spc="0" normalizeH="0" baseline="0" noProof="0">
                <a:ln>
                  <a:noFill/>
                </a:ln>
                <a:solidFill>
                  <a:srgbClr val="7ADFDD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Á</a:t>
            </a:r>
            <a:r>
              <a:rPr kumimoji="0" lang="en-US" altLang="zh-CN" sz="13800" b="1" i="0" u="none" strike="noStrike" kern="1200" cap="none" spc="0" normalizeH="0" baseline="0" noProof="0">
                <a:ln>
                  <a:noFill/>
                </a:ln>
                <a:solidFill>
                  <a:srgbClr val="FF6CA8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N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6CA8"/>
              </a:solidFill>
              <a:effectLst>
                <a:glow rad="127000">
                  <a:prstClr val="white">
                    <a:alpha val="15000"/>
                  </a:prstClr>
                </a:glow>
              </a:effectLst>
              <a:uLnTx/>
              <a:uFillTx/>
              <a:latin typeface="#9Slide01 Tieu de ngan" panose="00000800000000000000" pitchFamily="2" charset="0"/>
              <a:ea typeface="三极极黑简体" panose="00000500000000000000" pitchFamily="2" charset="-122"/>
            </a:endParaRPr>
          </a:p>
        </p:txBody>
      </p:sp>
      <p:sp>
        <p:nvSpPr>
          <p:cNvPr id="50" name="PHẠM DUYÊN 5 - 9Slide.vn">
            <a:extLst>
              <a:ext uri="{FF2B5EF4-FFF2-40B4-BE49-F238E27FC236}">
                <a16:creationId xmlns:a16="http://schemas.microsoft.com/office/drawing/2014/main" id="{D3DF5F60-277B-4CF7-8ACD-D6877C65B62B}"/>
              </a:ext>
            </a:extLst>
          </p:cNvPr>
          <p:cNvSpPr txBox="1"/>
          <p:nvPr userDrawn="1"/>
        </p:nvSpPr>
        <p:spPr>
          <a:xfrm>
            <a:off x="8281983" y="1979414"/>
            <a:ext cx="1252459" cy="2215991"/>
          </a:xfrm>
          <a:prstGeom prst="rect">
            <a:avLst/>
          </a:prstGeom>
          <a:noFill/>
          <a:scene3d>
            <a:camera prst="orthographicFront">
              <a:rot lat="0" lon="19799991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3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white">
                    <a:alpha val="15000"/>
                  </a:prstClr>
                </a:glow>
              </a:effectLst>
              <a:uLnTx/>
              <a:uFillTx/>
              <a:latin typeface="#9Slide01 Tieu de ngan" panose="00000800000000000000" pitchFamily="2" charset="0"/>
              <a:ea typeface="三极极黑简体" panose="00000500000000000000" pitchFamily="2" charset="-122"/>
            </a:endParaRPr>
          </a:p>
        </p:txBody>
      </p:sp>
      <p:pic>
        <p:nvPicPr>
          <p:cNvPr id="54" name="PHẠM DUYÊN 6 - 9Slide.vn" descr="42">
            <a:extLst>
              <a:ext uri="{FF2B5EF4-FFF2-40B4-BE49-F238E27FC236}">
                <a16:creationId xmlns:a16="http://schemas.microsoft.com/office/drawing/2014/main" id="{56E3CC48-F87D-4B4A-B137-846787D392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545099">
            <a:off x="8382404" y="6125706"/>
            <a:ext cx="1435735" cy="521970"/>
          </a:xfrm>
          <a:prstGeom prst="rect">
            <a:avLst/>
          </a:prstGeom>
        </p:spPr>
      </p:pic>
      <p:pic>
        <p:nvPicPr>
          <p:cNvPr id="69" name="PHẠM DUYÊN 7 - 9Slide.vn" descr="45">
            <a:extLst>
              <a:ext uri="{FF2B5EF4-FFF2-40B4-BE49-F238E27FC236}">
                <a16:creationId xmlns:a16="http://schemas.microsoft.com/office/drawing/2014/main" id="{25AD044B-06AF-465C-96C0-528DC13EE7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29872" y="2384564"/>
            <a:ext cx="8637016" cy="4117648"/>
          </a:xfrm>
          <a:prstGeom prst="rect">
            <a:avLst/>
          </a:prstGeom>
        </p:spPr>
      </p:pic>
      <p:pic>
        <p:nvPicPr>
          <p:cNvPr id="70" name="PHẠM DUYÊN 8 - 9Slide.vn" descr="702dc12e8344cd755dca7f5411a1ae4a">
            <a:extLst>
              <a:ext uri="{FF2B5EF4-FFF2-40B4-BE49-F238E27FC236}">
                <a16:creationId xmlns:a16="http://schemas.microsoft.com/office/drawing/2014/main" id="{5DCA8D9F-C15F-49DE-83B3-33F4CD6B7A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700000">
            <a:off x="9214198" y="3695624"/>
            <a:ext cx="2977515" cy="2977515"/>
          </a:xfrm>
          <a:prstGeom prst="rect">
            <a:avLst/>
          </a:prstGeom>
        </p:spPr>
      </p:pic>
      <p:sp>
        <p:nvSpPr>
          <p:cNvPr id="71" name="PHẠM DUYÊN 9 - 9Slide.vn">
            <a:extLst>
              <a:ext uri="{FF2B5EF4-FFF2-40B4-BE49-F238E27FC236}">
                <a16:creationId xmlns:a16="http://schemas.microsoft.com/office/drawing/2014/main" id="{A7EE91E4-9C10-4861-994C-71D7434FA9F9}"/>
              </a:ext>
            </a:extLst>
          </p:cNvPr>
          <p:cNvSpPr/>
          <p:nvPr userDrawn="1"/>
        </p:nvSpPr>
        <p:spPr>
          <a:xfrm>
            <a:off x="291204" y="4421564"/>
            <a:ext cx="2412046" cy="2412000"/>
          </a:xfrm>
          <a:prstGeom prst="round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2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4FFAFA19-7EF5-4F0A-B468-104F59752F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9E919592-8402-4006-A010-F602583D6334}"/>
              </a:ext>
            </a:extLst>
          </p:cNvPr>
          <p:cNvGrpSpPr/>
          <p:nvPr userDrawn="1"/>
        </p:nvGrpSpPr>
        <p:grpSpPr>
          <a:xfrm>
            <a:off x="-730908" y="-834001"/>
            <a:ext cx="13438458" cy="2209657"/>
            <a:chOff x="-730908" y="-834001"/>
            <a:chExt cx="13438458" cy="2209657"/>
          </a:xfrm>
        </p:grpSpPr>
        <p:sp>
          <p:nvSpPr>
            <p:cNvPr id="8" name="PHẠM DUYÊN 1 - 9Slide.vn 2 - 9Slide.vn">
              <a:extLst>
                <a:ext uri="{FF2B5EF4-FFF2-40B4-BE49-F238E27FC236}">
                  <a16:creationId xmlns:a16="http://schemas.microsoft.com/office/drawing/2014/main" id="{15FF80ED-D328-4165-B9FA-399B26F59D5C}"/>
                </a:ext>
              </a:extLst>
            </p:cNvPr>
            <p:cNvSpPr/>
            <p:nvPr/>
          </p:nvSpPr>
          <p:spPr>
            <a:xfrm>
              <a:off x="-237656" y="-834001"/>
              <a:ext cx="3259476" cy="1444562"/>
            </a:xfrm>
            <a:custGeom>
              <a:avLst/>
              <a:gdLst>
                <a:gd name="connsiteX0" fmla="*/ 1071669 w 2381217"/>
                <a:gd name="connsiteY0" fmla="*/ 0 h 1042971"/>
                <a:gd name="connsiteX1" fmla="*/ 1442935 w 2381217"/>
                <a:gd name="connsiteY1" fmla="*/ 162545 h 1042971"/>
                <a:gd name="connsiteX2" fmla="*/ 1448269 w 2381217"/>
                <a:gd name="connsiteY2" fmla="*/ 173896 h 1042971"/>
                <a:gd name="connsiteX3" fmla="*/ 1494270 w 2381217"/>
                <a:gd name="connsiteY3" fmla="*/ 164465 h 1042971"/>
                <a:gd name="connsiteX4" fmla="*/ 1575474 w 2381217"/>
                <a:gd name="connsiteY4" fmla="*/ 159058 h 1042971"/>
                <a:gd name="connsiteX5" fmla="*/ 1946740 w 2381217"/>
                <a:gd name="connsiteY5" fmla="*/ 321603 h 1042971"/>
                <a:gd name="connsiteX6" fmla="*/ 1954033 w 2381217"/>
                <a:gd name="connsiteY6" fmla="*/ 345466 h 1042971"/>
                <a:gd name="connsiteX7" fmla="*/ 1978287 w 2381217"/>
                <a:gd name="connsiteY7" fmla="*/ 343851 h 1042971"/>
                <a:gd name="connsiteX8" fmla="*/ 2381217 w 2381217"/>
                <a:gd name="connsiteY8" fmla="*/ 609990 h 1042971"/>
                <a:gd name="connsiteX9" fmla="*/ 1978287 w 2381217"/>
                <a:gd name="connsiteY9" fmla="*/ 876129 h 1042971"/>
                <a:gd name="connsiteX10" fmla="*/ 1930495 w 2381217"/>
                <a:gd name="connsiteY10" fmla="*/ 871357 h 1042971"/>
                <a:gd name="connsiteX11" fmla="*/ 1919675 w 2381217"/>
                <a:gd name="connsiteY11" fmla="*/ 881893 h 1042971"/>
                <a:gd name="connsiteX12" fmla="*/ 1628715 w 2381217"/>
                <a:gd name="connsiteY12" fmla="*/ 978718 h 1042971"/>
                <a:gd name="connsiteX13" fmla="*/ 1468548 w 2381217"/>
                <a:gd name="connsiteY13" fmla="*/ 952739 h 1042971"/>
                <a:gd name="connsiteX14" fmla="*/ 1402413 w 2381217"/>
                <a:gd name="connsiteY14" fmla="*/ 923899 h 1042971"/>
                <a:gd name="connsiteX15" fmla="*/ 1379566 w 2381217"/>
                <a:gd name="connsiteY15" fmla="*/ 946146 h 1042971"/>
                <a:gd name="connsiteX16" fmla="*/ 1088606 w 2381217"/>
                <a:gd name="connsiteY16" fmla="*/ 1042971 h 1042971"/>
                <a:gd name="connsiteX17" fmla="*/ 858544 w 2381217"/>
                <a:gd name="connsiteY17" fmla="*/ 986513 h 1042971"/>
                <a:gd name="connsiteX18" fmla="*/ 813457 w 2381217"/>
                <a:gd name="connsiteY18" fmla="*/ 956626 h 1042971"/>
                <a:gd name="connsiteX19" fmla="*/ 772253 w 2381217"/>
                <a:gd name="connsiteY19" fmla="*/ 983938 h 1042971"/>
                <a:gd name="connsiteX20" fmla="*/ 571695 w 2381217"/>
                <a:gd name="connsiteY20" fmla="*/ 1033156 h 1042971"/>
                <a:gd name="connsiteX21" fmla="*/ 241174 w 2381217"/>
                <a:gd name="connsiteY21" fmla="*/ 857144 h 1042971"/>
                <a:gd name="connsiteX22" fmla="*/ 237499 w 2381217"/>
                <a:gd name="connsiteY22" fmla="*/ 847632 h 1042971"/>
                <a:gd name="connsiteX23" fmla="*/ 234497 w 2381217"/>
                <a:gd name="connsiteY23" fmla="*/ 847412 h 1042971"/>
                <a:gd name="connsiteX24" fmla="*/ 0 w 2381217"/>
                <a:gd name="connsiteY24" fmla="*/ 638471 h 1042971"/>
                <a:gd name="connsiteX25" fmla="*/ 293685 w 2381217"/>
                <a:gd name="connsiteY25" fmla="*/ 425197 h 1042971"/>
                <a:gd name="connsiteX26" fmla="*/ 352873 w 2381217"/>
                <a:gd name="connsiteY26" fmla="*/ 429530 h 1042971"/>
                <a:gd name="connsiteX27" fmla="*/ 353298 w 2381217"/>
                <a:gd name="connsiteY27" fmla="*/ 429625 h 1042971"/>
                <a:gd name="connsiteX28" fmla="*/ 357198 w 2381217"/>
                <a:gd name="connsiteY28" fmla="*/ 395943 h 1042971"/>
                <a:gd name="connsiteX29" fmla="*/ 644916 w 2381217"/>
                <a:gd name="connsiteY29" fmla="*/ 191777 h 1042971"/>
                <a:gd name="connsiteX30" fmla="*/ 685012 w 2381217"/>
                <a:gd name="connsiteY30" fmla="*/ 195296 h 1042971"/>
                <a:gd name="connsiteX31" fmla="*/ 700403 w 2381217"/>
                <a:gd name="connsiteY31" fmla="*/ 162545 h 1042971"/>
                <a:gd name="connsiteX32" fmla="*/ 1071669 w 2381217"/>
                <a:gd name="connsiteY32" fmla="*/ 0 h 104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81217" h="1042971">
                  <a:moveTo>
                    <a:pt x="1071669" y="0"/>
                  </a:moveTo>
                  <a:cubicBezTo>
                    <a:pt x="1238568" y="0"/>
                    <a:pt x="1381767" y="67024"/>
                    <a:pt x="1442935" y="162545"/>
                  </a:cubicBezTo>
                  <a:lnTo>
                    <a:pt x="1448269" y="173896"/>
                  </a:lnTo>
                  <a:lnTo>
                    <a:pt x="1494270" y="164465"/>
                  </a:lnTo>
                  <a:cubicBezTo>
                    <a:pt x="1520499" y="160920"/>
                    <a:pt x="1547658" y="159058"/>
                    <a:pt x="1575474" y="159058"/>
                  </a:cubicBezTo>
                  <a:cubicBezTo>
                    <a:pt x="1742373" y="159058"/>
                    <a:pt x="1885572" y="226082"/>
                    <a:pt x="1946740" y="321603"/>
                  </a:cubicBezTo>
                  <a:lnTo>
                    <a:pt x="1954033" y="345466"/>
                  </a:lnTo>
                  <a:lnTo>
                    <a:pt x="1978287" y="343851"/>
                  </a:lnTo>
                  <a:cubicBezTo>
                    <a:pt x="2200819" y="343851"/>
                    <a:pt x="2381217" y="463005"/>
                    <a:pt x="2381217" y="609990"/>
                  </a:cubicBezTo>
                  <a:cubicBezTo>
                    <a:pt x="2381217" y="756975"/>
                    <a:pt x="2200819" y="876129"/>
                    <a:pt x="1978287" y="876129"/>
                  </a:cubicBezTo>
                  <a:lnTo>
                    <a:pt x="1930495" y="871357"/>
                  </a:lnTo>
                  <a:lnTo>
                    <a:pt x="1919675" y="881893"/>
                  </a:lnTo>
                  <a:cubicBezTo>
                    <a:pt x="1845212" y="941716"/>
                    <a:pt x="1742342" y="978718"/>
                    <a:pt x="1628715" y="978718"/>
                  </a:cubicBezTo>
                  <a:cubicBezTo>
                    <a:pt x="1571901" y="978718"/>
                    <a:pt x="1517777" y="969468"/>
                    <a:pt x="1468548" y="952739"/>
                  </a:cubicBezTo>
                  <a:lnTo>
                    <a:pt x="1402413" y="923899"/>
                  </a:lnTo>
                  <a:lnTo>
                    <a:pt x="1379566" y="946146"/>
                  </a:lnTo>
                  <a:cubicBezTo>
                    <a:pt x="1305103" y="1005970"/>
                    <a:pt x="1202233" y="1042971"/>
                    <a:pt x="1088606" y="1042971"/>
                  </a:cubicBezTo>
                  <a:cubicBezTo>
                    <a:pt x="1003386" y="1042971"/>
                    <a:pt x="924216" y="1022158"/>
                    <a:pt x="858544" y="986513"/>
                  </a:cubicBezTo>
                  <a:lnTo>
                    <a:pt x="813457" y="956626"/>
                  </a:lnTo>
                  <a:lnTo>
                    <a:pt x="772253" y="983938"/>
                  </a:lnTo>
                  <a:cubicBezTo>
                    <a:pt x="715003" y="1015012"/>
                    <a:pt x="645986" y="1033156"/>
                    <a:pt x="571695" y="1033156"/>
                  </a:cubicBezTo>
                  <a:cubicBezTo>
                    <a:pt x="423113" y="1033156"/>
                    <a:pt x="295629" y="960579"/>
                    <a:pt x="241174" y="857144"/>
                  </a:cubicBezTo>
                  <a:lnTo>
                    <a:pt x="237499" y="847632"/>
                  </a:lnTo>
                  <a:lnTo>
                    <a:pt x="234497" y="847412"/>
                  </a:lnTo>
                  <a:cubicBezTo>
                    <a:pt x="100670" y="827525"/>
                    <a:pt x="0" y="741536"/>
                    <a:pt x="0" y="638471"/>
                  </a:cubicBezTo>
                  <a:cubicBezTo>
                    <a:pt x="0" y="520683"/>
                    <a:pt x="131487" y="425197"/>
                    <a:pt x="293685" y="425197"/>
                  </a:cubicBezTo>
                  <a:cubicBezTo>
                    <a:pt x="313960" y="425197"/>
                    <a:pt x="333755" y="426689"/>
                    <a:pt x="352873" y="429530"/>
                  </a:cubicBezTo>
                  <a:lnTo>
                    <a:pt x="353298" y="429625"/>
                  </a:lnTo>
                  <a:lnTo>
                    <a:pt x="357198" y="395943"/>
                  </a:lnTo>
                  <a:cubicBezTo>
                    <a:pt x="384583" y="279426"/>
                    <a:pt x="502993" y="191777"/>
                    <a:pt x="644916" y="191777"/>
                  </a:cubicBezTo>
                  <a:lnTo>
                    <a:pt x="685012" y="195296"/>
                  </a:lnTo>
                  <a:lnTo>
                    <a:pt x="700403" y="162545"/>
                  </a:lnTo>
                  <a:cubicBezTo>
                    <a:pt x="761571" y="67024"/>
                    <a:pt x="904770" y="0"/>
                    <a:pt x="10716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PHẠM DUYÊN 1 - 9Slide.vn 3 - 9Slide.vn">
              <a:extLst>
                <a:ext uri="{FF2B5EF4-FFF2-40B4-BE49-F238E27FC236}">
                  <a16:creationId xmlns:a16="http://schemas.microsoft.com/office/drawing/2014/main" id="{19E3ED1E-B0AE-470F-B6E0-8FC9CD9A74CD}"/>
                </a:ext>
              </a:extLst>
            </p:cNvPr>
            <p:cNvSpPr/>
            <p:nvPr/>
          </p:nvSpPr>
          <p:spPr>
            <a:xfrm flipV="1">
              <a:off x="2472486" y="-563188"/>
              <a:ext cx="3259476" cy="1444562"/>
            </a:xfrm>
            <a:custGeom>
              <a:avLst/>
              <a:gdLst>
                <a:gd name="connsiteX0" fmla="*/ 1071669 w 2381217"/>
                <a:gd name="connsiteY0" fmla="*/ 0 h 1042971"/>
                <a:gd name="connsiteX1" fmla="*/ 1442935 w 2381217"/>
                <a:gd name="connsiteY1" fmla="*/ 162545 h 1042971"/>
                <a:gd name="connsiteX2" fmla="*/ 1448269 w 2381217"/>
                <a:gd name="connsiteY2" fmla="*/ 173896 h 1042971"/>
                <a:gd name="connsiteX3" fmla="*/ 1494270 w 2381217"/>
                <a:gd name="connsiteY3" fmla="*/ 164465 h 1042971"/>
                <a:gd name="connsiteX4" fmla="*/ 1575474 w 2381217"/>
                <a:gd name="connsiteY4" fmla="*/ 159058 h 1042971"/>
                <a:gd name="connsiteX5" fmla="*/ 1946740 w 2381217"/>
                <a:gd name="connsiteY5" fmla="*/ 321603 h 1042971"/>
                <a:gd name="connsiteX6" fmla="*/ 1954033 w 2381217"/>
                <a:gd name="connsiteY6" fmla="*/ 345466 h 1042971"/>
                <a:gd name="connsiteX7" fmla="*/ 1978287 w 2381217"/>
                <a:gd name="connsiteY7" fmla="*/ 343851 h 1042971"/>
                <a:gd name="connsiteX8" fmla="*/ 2381217 w 2381217"/>
                <a:gd name="connsiteY8" fmla="*/ 609990 h 1042971"/>
                <a:gd name="connsiteX9" fmla="*/ 1978287 w 2381217"/>
                <a:gd name="connsiteY9" fmla="*/ 876129 h 1042971"/>
                <a:gd name="connsiteX10" fmla="*/ 1930495 w 2381217"/>
                <a:gd name="connsiteY10" fmla="*/ 871357 h 1042971"/>
                <a:gd name="connsiteX11" fmla="*/ 1919675 w 2381217"/>
                <a:gd name="connsiteY11" fmla="*/ 881893 h 1042971"/>
                <a:gd name="connsiteX12" fmla="*/ 1628715 w 2381217"/>
                <a:gd name="connsiteY12" fmla="*/ 978718 h 1042971"/>
                <a:gd name="connsiteX13" fmla="*/ 1468548 w 2381217"/>
                <a:gd name="connsiteY13" fmla="*/ 952739 h 1042971"/>
                <a:gd name="connsiteX14" fmla="*/ 1402413 w 2381217"/>
                <a:gd name="connsiteY14" fmla="*/ 923899 h 1042971"/>
                <a:gd name="connsiteX15" fmla="*/ 1379566 w 2381217"/>
                <a:gd name="connsiteY15" fmla="*/ 946146 h 1042971"/>
                <a:gd name="connsiteX16" fmla="*/ 1088606 w 2381217"/>
                <a:gd name="connsiteY16" fmla="*/ 1042971 h 1042971"/>
                <a:gd name="connsiteX17" fmla="*/ 858544 w 2381217"/>
                <a:gd name="connsiteY17" fmla="*/ 986513 h 1042971"/>
                <a:gd name="connsiteX18" fmla="*/ 813457 w 2381217"/>
                <a:gd name="connsiteY18" fmla="*/ 956626 h 1042971"/>
                <a:gd name="connsiteX19" fmla="*/ 772253 w 2381217"/>
                <a:gd name="connsiteY19" fmla="*/ 983938 h 1042971"/>
                <a:gd name="connsiteX20" fmla="*/ 571695 w 2381217"/>
                <a:gd name="connsiteY20" fmla="*/ 1033156 h 1042971"/>
                <a:gd name="connsiteX21" fmla="*/ 241174 w 2381217"/>
                <a:gd name="connsiteY21" fmla="*/ 857144 h 1042971"/>
                <a:gd name="connsiteX22" fmla="*/ 237499 w 2381217"/>
                <a:gd name="connsiteY22" fmla="*/ 847632 h 1042971"/>
                <a:gd name="connsiteX23" fmla="*/ 234497 w 2381217"/>
                <a:gd name="connsiteY23" fmla="*/ 847412 h 1042971"/>
                <a:gd name="connsiteX24" fmla="*/ 0 w 2381217"/>
                <a:gd name="connsiteY24" fmla="*/ 638471 h 1042971"/>
                <a:gd name="connsiteX25" fmla="*/ 293685 w 2381217"/>
                <a:gd name="connsiteY25" fmla="*/ 425197 h 1042971"/>
                <a:gd name="connsiteX26" fmla="*/ 352873 w 2381217"/>
                <a:gd name="connsiteY26" fmla="*/ 429530 h 1042971"/>
                <a:gd name="connsiteX27" fmla="*/ 353298 w 2381217"/>
                <a:gd name="connsiteY27" fmla="*/ 429625 h 1042971"/>
                <a:gd name="connsiteX28" fmla="*/ 357198 w 2381217"/>
                <a:gd name="connsiteY28" fmla="*/ 395943 h 1042971"/>
                <a:gd name="connsiteX29" fmla="*/ 644916 w 2381217"/>
                <a:gd name="connsiteY29" fmla="*/ 191777 h 1042971"/>
                <a:gd name="connsiteX30" fmla="*/ 685012 w 2381217"/>
                <a:gd name="connsiteY30" fmla="*/ 195296 h 1042971"/>
                <a:gd name="connsiteX31" fmla="*/ 700403 w 2381217"/>
                <a:gd name="connsiteY31" fmla="*/ 162545 h 1042971"/>
                <a:gd name="connsiteX32" fmla="*/ 1071669 w 2381217"/>
                <a:gd name="connsiteY32" fmla="*/ 0 h 104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81217" h="1042971">
                  <a:moveTo>
                    <a:pt x="1071669" y="0"/>
                  </a:moveTo>
                  <a:cubicBezTo>
                    <a:pt x="1238568" y="0"/>
                    <a:pt x="1381767" y="67024"/>
                    <a:pt x="1442935" y="162545"/>
                  </a:cubicBezTo>
                  <a:lnTo>
                    <a:pt x="1448269" y="173896"/>
                  </a:lnTo>
                  <a:lnTo>
                    <a:pt x="1494270" y="164465"/>
                  </a:lnTo>
                  <a:cubicBezTo>
                    <a:pt x="1520499" y="160920"/>
                    <a:pt x="1547658" y="159058"/>
                    <a:pt x="1575474" y="159058"/>
                  </a:cubicBezTo>
                  <a:cubicBezTo>
                    <a:pt x="1742373" y="159058"/>
                    <a:pt x="1885572" y="226082"/>
                    <a:pt x="1946740" y="321603"/>
                  </a:cubicBezTo>
                  <a:lnTo>
                    <a:pt x="1954033" y="345466"/>
                  </a:lnTo>
                  <a:lnTo>
                    <a:pt x="1978287" y="343851"/>
                  </a:lnTo>
                  <a:cubicBezTo>
                    <a:pt x="2200819" y="343851"/>
                    <a:pt x="2381217" y="463005"/>
                    <a:pt x="2381217" y="609990"/>
                  </a:cubicBezTo>
                  <a:cubicBezTo>
                    <a:pt x="2381217" y="756975"/>
                    <a:pt x="2200819" y="876129"/>
                    <a:pt x="1978287" y="876129"/>
                  </a:cubicBezTo>
                  <a:lnTo>
                    <a:pt x="1930495" y="871357"/>
                  </a:lnTo>
                  <a:lnTo>
                    <a:pt x="1919675" y="881893"/>
                  </a:lnTo>
                  <a:cubicBezTo>
                    <a:pt x="1845212" y="941716"/>
                    <a:pt x="1742342" y="978718"/>
                    <a:pt x="1628715" y="978718"/>
                  </a:cubicBezTo>
                  <a:cubicBezTo>
                    <a:pt x="1571901" y="978718"/>
                    <a:pt x="1517777" y="969468"/>
                    <a:pt x="1468548" y="952739"/>
                  </a:cubicBezTo>
                  <a:lnTo>
                    <a:pt x="1402413" y="923899"/>
                  </a:lnTo>
                  <a:lnTo>
                    <a:pt x="1379566" y="946146"/>
                  </a:lnTo>
                  <a:cubicBezTo>
                    <a:pt x="1305103" y="1005970"/>
                    <a:pt x="1202233" y="1042971"/>
                    <a:pt x="1088606" y="1042971"/>
                  </a:cubicBezTo>
                  <a:cubicBezTo>
                    <a:pt x="1003386" y="1042971"/>
                    <a:pt x="924216" y="1022158"/>
                    <a:pt x="858544" y="986513"/>
                  </a:cubicBezTo>
                  <a:lnTo>
                    <a:pt x="813457" y="956626"/>
                  </a:lnTo>
                  <a:lnTo>
                    <a:pt x="772253" y="983938"/>
                  </a:lnTo>
                  <a:cubicBezTo>
                    <a:pt x="715003" y="1015012"/>
                    <a:pt x="645986" y="1033156"/>
                    <a:pt x="571695" y="1033156"/>
                  </a:cubicBezTo>
                  <a:cubicBezTo>
                    <a:pt x="423113" y="1033156"/>
                    <a:pt x="295629" y="960579"/>
                    <a:pt x="241174" y="857144"/>
                  </a:cubicBezTo>
                  <a:lnTo>
                    <a:pt x="237499" y="847632"/>
                  </a:lnTo>
                  <a:lnTo>
                    <a:pt x="234497" y="847412"/>
                  </a:lnTo>
                  <a:cubicBezTo>
                    <a:pt x="100670" y="827525"/>
                    <a:pt x="0" y="741536"/>
                    <a:pt x="0" y="638471"/>
                  </a:cubicBezTo>
                  <a:cubicBezTo>
                    <a:pt x="0" y="520683"/>
                    <a:pt x="131487" y="425197"/>
                    <a:pt x="293685" y="425197"/>
                  </a:cubicBezTo>
                  <a:cubicBezTo>
                    <a:pt x="313960" y="425197"/>
                    <a:pt x="333755" y="426689"/>
                    <a:pt x="352873" y="429530"/>
                  </a:cubicBezTo>
                  <a:lnTo>
                    <a:pt x="353298" y="429625"/>
                  </a:lnTo>
                  <a:lnTo>
                    <a:pt x="357198" y="395943"/>
                  </a:lnTo>
                  <a:cubicBezTo>
                    <a:pt x="384583" y="279426"/>
                    <a:pt x="502993" y="191777"/>
                    <a:pt x="644916" y="191777"/>
                  </a:cubicBezTo>
                  <a:lnTo>
                    <a:pt x="685012" y="195296"/>
                  </a:lnTo>
                  <a:lnTo>
                    <a:pt x="700403" y="162545"/>
                  </a:lnTo>
                  <a:cubicBezTo>
                    <a:pt x="761571" y="67024"/>
                    <a:pt x="904770" y="0"/>
                    <a:pt x="10716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PHẠM DUYÊN 1 - 9Slide.vn 4 - 9Slide.vn">
              <a:extLst>
                <a:ext uri="{FF2B5EF4-FFF2-40B4-BE49-F238E27FC236}">
                  <a16:creationId xmlns:a16="http://schemas.microsoft.com/office/drawing/2014/main" id="{E19CEB04-22D5-495B-A1FB-AD48F68FBA17}"/>
                </a:ext>
              </a:extLst>
            </p:cNvPr>
            <p:cNvSpPr/>
            <p:nvPr/>
          </p:nvSpPr>
          <p:spPr>
            <a:xfrm>
              <a:off x="8432926" y="-762379"/>
              <a:ext cx="2695514" cy="1324701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PHẠM DUYÊN 1 - 9Slide.vn 5 - 9Slide.vn">
              <a:extLst>
                <a:ext uri="{FF2B5EF4-FFF2-40B4-BE49-F238E27FC236}">
                  <a16:creationId xmlns:a16="http://schemas.microsoft.com/office/drawing/2014/main" id="{9F1E3CE5-DC65-4DC5-819B-B4FFE87513DD}"/>
                </a:ext>
              </a:extLst>
            </p:cNvPr>
            <p:cNvSpPr/>
            <p:nvPr/>
          </p:nvSpPr>
          <p:spPr>
            <a:xfrm flipV="1">
              <a:off x="7197309" y="-382182"/>
              <a:ext cx="1629266" cy="800697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PHẠM DUYÊN 1 - 9Slide.vn 6 - 9Slide.vn">
              <a:extLst>
                <a:ext uri="{FF2B5EF4-FFF2-40B4-BE49-F238E27FC236}">
                  <a16:creationId xmlns:a16="http://schemas.microsoft.com/office/drawing/2014/main" id="{25CFC81C-0204-4973-9DDB-A7CA20F97FF3}"/>
                </a:ext>
              </a:extLst>
            </p:cNvPr>
            <p:cNvSpPr/>
            <p:nvPr/>
          </p:nvSpPr>
          <p:spPr>
            <a:xfrm>
              <a:off x="6271960" y="-354867"/>
              <a:ext cx="1964461" cy="965428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PHẠM DUYÊN 1 - 9Slide.vn 7 - 9Slide.vn">
              <a:extLst>
                <a:ext uri="{FF2B5EF4-FFF2-40B4-BE49-F238E27FC236}">
                  <a16:creationId xmlns:a16="http://schemas.microsoft.com/office/drawing/2014/main" id="{D3588C80-047D-44E9-9EBD-A9E15D5AF5AD}"/>
                </a:ext>
              </a:extLst>
            </p:cNvPr>
            <p:cNvSpPr/>
            <p:nvPr/>
          </p:nvSpPr>
          <p:spPr>
            <a:xfrm>
              <a:off x="4692850" y="-524234"/>
              <a:ext cx="1964461" cy="965428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PHẠM DUYÊN 1 - 9Slide.vn 8 - 9Slide.vn">
              <a:extLst>
                <a:ext uri="{FF2B5EF4-FFF2-40B4-BE49-F238E27FC236}">
                  <a16:creationId xmlns:a16="http://schemas.microsoft.com/office/drawing/2014/main" id="{53D56C8F-42A2-46E6-B96C-3FB372967647}"/>
                </a:ext>
              </a:extLst>
            </p:cNvPr>
            <p:cNvSpPr/>
            <p:nvPr/>
          </p:nvSpPr>
          <p:spPr>
            <a:xfrm flipV="1">
              <a:off x="-730908" y="-574976"/>
              <a:ext cx="13280571" cy="1950632"/>
            </a:xfrm>
            <a:custGeom>
              <a:avLst/>
              <a:gdLst>
                <a:gd name="connsiteX0" fmla="*/ 1609229 w 11244990"/>
                <a:gd name="connsiteY0" fmla="*/ 0 h 1628749"/>
                <a:gd name="connsiteX1" fmla="*/ 2066331 w 11244990"/>
                <a:gd name="connsiteY1" fmla="*/ 243039 h 1628749"/>
                <a:gd name="connsiteX2" fmla="*/ 2092121 w 11244990"/>
                <a:gd name="connsiteY2" fmla="*/ 290554 h 1628749"/>
                <a:gd name="connsiteX3" fmla="*/ 2207398 w 11244990"/>
                <a:gd name="connsiteY3" fmla="*/ 254771 h 1628749"/>
                <a:gd name="connsiteX4" fmla="*/ 2344346 w 11244990"/>
                <a:gd name="connsiteY4" fmla="*/ 240965 h 1628749"/>
                <a:gd name="connsiteX5" fmla="*/ 2907820 w 11244990"/>
                <a:gd name="connsiteY5" fmla="*/ 540562 h 1628749"/>
                <a:gd name="connsiteX6" fmla="*/ 2913835 w 11244990"/>
                <a:gd name="connsiteY6" fmla="*/ 551643 h 1628749"/>
                <a:gd name="connsiteX7" fmla="*/ 2923389 w 11244990"/>
                <a:gd name="connsiteY7" fmla="*/ 534039 h 1628749"/>
                <a:gd name="connsiteX8" fmla="*/ 3331019 w 11244990"/>
                <a:gd name="connsiteY8" fmla="*/ 317304 h 1628749"/>
                <a:gd name="connsiteX9" fmla="*/ 3430091 w 11244990"/>
                <a:gd name="connsiteY9" fmla="*/ 327291 h 1628749"/>
                <a:gd name="connsiteX10" fmla="*/ 3502991 w 11244990"/>
                <a:gd name="connsiteY10" fmla="*/ 349921 h 1628749"/>
                <a:gd name="connsiteX11" fmla="*/ 3556694 w 11244990"/>
                <a:gd name="connsiteY11" fmla="*/ 284833 h 1628749"/>
                <a:gd name="connsiteX12" fmla="*/ 4038023 w 11244990"/>
                <a:gd name="connsiteY12" fmla="*/ 85460 h 1628749"/>
                <a:gd name="connsiteX13" fmla="*/ 4704895 w 11244990"/>
                <a:gd name="connsiteY13" fmla="*/ 628976 h 1628749"/>
                <a:gd name="connsiteX14" fmla="*/ 4708130 w 11244990"/>
                <a:gd name="connsiteY14" fmla="*/ 661068 h 1628749"/>
                <a:gd name="connsiteX15" fmla="*/ 4750047 w 11244990"/>
                <a:gd name="connsiteY15" fmla="*/ 674080 h 1628749"/>
                <a:gd name="connsiteX16" fmla="*/ 4785942 w 11244990"/>
                <a:gd name="connsiteY16" fmla="*/ 644464 h 1628749"/>
                <a:gd name="connsiteX17" fmla="*/ 5066971 w 11244990"/>
                <a:gd name="connsiteY17" fmla="*/ 558621 h 1628749"/>
                <a:gd name="connsiteX18" fmla="*/ 5422389 w 11244990"/>
                <a:gd name="connsiteY18" fmla="*/ 705840 h 1628749"/>
                <a:gd name="connsiteX19" fmla="*/ 5426777 w 11244990"/>
                <a:gd name="connsiteY19" fmla="*/ 711159 h 1628749"/>
                <a:gd name="connsiteX20" fmla="*/ 5431988 w 11244990"/>
                <a:gd name="connsiteY20" fmla="*/ 704843 h 1628749"/>
                <a:gd name="connsiteX21" fmla="*/ 5677421 w 11244990"/>
                <a:gd name="connsiteY21" fmla="*/ 603181 h 1628749"/>
                <a:gd name="connsiteX22" fmla="*/ 5812526 w 11244990"/>
                <a:gd name="connsiteY22" fmla="*/ 630458 h 1628749"/>
                <a:gd name="connsiteX23" fmla="*/ 5862078 w 11244990"/>
                <a:gd name="connsiteY23" fmla="*/ 657354 h 1628749"/>
                <a:gd name="connsiteX24" fmla="*/ 5878521 w 11244990"/>
                <a:gd name="connsiteY24" fmla="*/ 627059 h 1628749"/>
                <a:gd name="connsiteX25" fmla="*/ 6303730 w 11244990"/>
                <a:gd name="connsiteY25" fmla="*/ 400977 h 1628749"/>
                <a:gd name="connsiteX26" fmla="*/ 6666323 w 11244990"/>
                <a:gd name="connsiteY26" fmla="*/ 551168 h 1628749"/>
                <a:gd name="connsiteX27" fmla="*/ 6688875 w 11244990"/>
                <a:gd name="connsiteY27" fmla="*/ 578501 h 1628749"/>
                <a:gd name="connsiteX28" fmla="*/ 6718063 w 11244990"/>
                <a:gd name="connsiteY28" fmla="*/ 543125 h 1628749"/>
                <a:gd name="connsiteX29" fmla="*/ 7080656 w 11244990"/>
                <a:gd name="connsiteY29" fmla="*/ 392934 h 1628749"/>
                <a:gd name="connsiteX30" fmla="*/ 7280255 w 11244990"/>
                <a:gd name="connsiteY30" fmla="*/ 433231 h 1628749"/>
                <a:gd name="connsiteX31" fmla="*/ 7300616 w 11244990"/>
                <a:gd name="connsiteY31" fmla="*/ 444283 h 1628749"/>
                <a:gd name="connsiteX32" fmla="*/ 7322769 w 11244990"/>
                <a:gd name="connsiteY32" fmla="*/ 403468 h 1628749"/>
                <a:gd name="connsiteX33" fmla="*/ 7891119 w 11244990"/>
                <a:gd name="connsiteY33" fmla="*/ 101279 h 1628749"/>
                <a:gd name="connsiteX34" fmla="*/ 8522664 w 11244990"/>
                <a:gd name="connsiteY34" fmla="*/ 519895 h 1628749"/>
                <a:gd name="connsiteX35" fmla="*/ 8549173 w 11244990"/>
                <a:gd name="connsiteY35" fmla="*/ 605295 h 1628749"/>
                <a:gd name="connsiteX36" fmla="*/ 8570138 w 11244990"/>
                <a:gd name="connsiteY36" fmla="*/ 603181 h 1628749"/>
                <a:gd name="connsiteX37" fmla="*/ 8856841 w 11244990"/>
                <a:gd name="connsiteY37" fmla="*/ 690757 h 1628749"/>
                <a:gd name="connsiteX38" fmla="*/ 8920207 w 11244990"/>
                <a:gd name="connsiteY38" fmla="*/ 743038 h 1628749"/>
                <a:gd name="connsiteX39" fmla="*/ 8946498 w 11244990"/>
                <a:gd name="connsiteY39" fmla="*/ 684734 h 1628749"/>
                <a:gd name="connsiteX40" fmla="*/ 9236971 w 11244990"/>
                <a:gd name="connsiteY40" fmla="*/ 542359 h 1628749"/>
                <a:gd name="connsiteX41" fmla="*/ 9283341 w 11244990"/>
                <a:gd name="connsiteY41" fmla="*/ 546429 h 1628749"/>
                <a:gd name="connsiteX42" fmla="*/ 9301141 w 11244990"/>
                <a:gd name="connsiteY42" fmla="*/ 508552 h 1628749"/>
                <a:gd name="connsiteX43" fmla="*/ 9730507 w 11244990"/>
                <a:gd name="connsiteY43" fmla="*/ 320570 h 1628749"/>
                <a:gd name="connsiteX44" fmla="*/ 10159874 w 11244990"/>
                <a:gd name="connsiteY44" fmla="*/ 508552 h 1628749"/>
                <a:gd name="connsiteX45" fmla="*/ 10166042 w 11244990"/>
                <a:gd name="connsiteY45" fmla="*/ 521680 h 1628749"/>
                <a:gd name="connsiteX46" fmla="*/ 10219242 w 11244990"/>
                <a:gd name="connsiteY46" fmla="*/ 510773 h 1628749"/>
                <a:gd name="connsiteX47" fmla="*/ 10313154 w 11244990"/>
                <a:gd name="connsiteY47" fmla="*/ 504520 h 1628749"/>
                <a:gd name="connsiteX48" fmla="*/ 10742520 w 11244990"/>
                <a:gd name="connsiteY48" fmla="*/ 692502 h 1628749"/>
                <a:gd name="connsiteX49" fmla="*/ 10750955 w 11244990"/>
                <a:gd name="connsiteY49" fmla="*/ 720099 h 1628749"/>
                <a:gd name="connsiteX50" fmla="*/ 10779004 w 11244990"/>
                <a:gd name="connsiteY50" fmla="*/ 718231 h 1628749"/>
                <a:gd name="connsiteX51" fmla="*/ 11244990 w 11244990"/>
                <a:gd name="connsiteY51" fmla="*/ 1026019 h 1628749"/>
                <a:gd name="connsiteX52" fmla="*/ 10779004 w 11244990"/>
                <a:gd name="connsiteY52" fmla="*/ 1333807 h 1628749"/>
                <a:gd name="connsiteX53" fmla="*/ 10723733 w 11244990"/>
                <a:gd name="connsiteY53" fmla="*/ 1328288 h 1628749"/>
                <a:gd name="connsiteX54" fmla="*/ 10711220 w 11244990"/>
                <a:gd name="connsiteY54" fmla="*/ 1340473 h 1628749"/>
                <a:gd name="connsiteX55" fmla="*/ 10374727 w 11244990"/>
                <a:gd name="connsiteY55" fmla="*/ 1452450 h 1628749"/>
                <a:gd name="connsiteX56" fmla="*/ 10189495 w 11244990"/>
                <a:gd name="connsiteY56" fmla="*/ 1422406 h 1628749"/>
                <a:gd name="connsiteX57" fmla="*/ 10113010 w 11244990"/>
                <a:gd name="connsiteY57" fmla="*/ 1389052 h 1628749"/>
                <a:gd name="connsiteX58" fmla="*/ 10086588 w 11244990"/>
                <a:gd name="connsiteY58" fmla="*/ 1414781 h 1628749"/>
                <a:gd name="connsiteX59" fmla="*/ 9750095 w 11244990"/>
                <a:gd name="connsiteY59" fmla="*/ 1526758 h 1628749"/>
                <a:gd name="connsiteX60" fmla="*/ 9484030 w 11244990"/>
                <a:gd name="connsiteY60" fmla="*/ 1461465 h 1628749"/>
                <a:gd name="connsiteX61" fmla="*/ 9431887 w 11244990"/>
                <a:gd name="connsiteY61" fmla="*/ 1426901 h 1628749"/>
                <a:gd name="connsiteX62" fmla="*/ 9384235 w 11244990"/>
                <a:gd name="connsiteY62" fmla="*/ 1458487 h 1628749"/>
                <a:gd name="connsiteX63" fmla="*/ 9152291 w 11244990"/>
                <a:gd name="connsiteY63" fmla="*/ 1515407 h 1628749"/>
                <a:gd name="connsiteX64" fmla="*/ 9028929 w 11244990"/>
                <a:gd name="connsiteY64" fmla="*/ 1500423 h 1628749"/>
                <a:gd name="connsiteX65" fmla="*/ 8942297 w 11244990"/>
                <a:gd name="connsiteY65" fmla="*/ 1466965 h 1628749"/>
                <a:gd name="connsiteX66" fmla="*/ 8932731 w 11244990"/>
                <a:gd name="connsiteY66" fmla="*/ 1478558 h 1628749"/>
                <a:gd name="connsiteX67" fmla="*/ 8570138 w 11244990"/>
                <a:gd name="connsiteY67" fmla="*/ 1628749 h 1628749"/>
                <a:gd name="connsiteX68" fmla="*/ 8207545 w 11244990"/>
                <a:gd name="connsiteY68" fmla="*/ 1478558 h 1628749"/>
                <a:gd name="connsiteX69" fmla="*/ 8157799 w 11244990"/>
                <a:gd name="connsiteY69" fmla="*/ 1418265 h 1628749"/>
                <a:gd name="connsiteX70" fmla="*/ 8029253 w 11244990"/>
                <a:gd name="connsiteY70" fmla="*/ 1458168 h 1628749"/>
                <a:gd name="connsiteX71" fmla="*/ 7891119 w 11244990"/>
                <a:gd name="connsiteY71" fmla="*/ 1472093 h 1628749"/>
                <a:gd name="connsiteX72" fmla="*/ 7507902 w 11244990"/>
                <a:gd name="connsiteY72" fmla="*/ 1355037 h 1628749"/>
                <a:gd name="connsiteX73" fmla="*/ 7423020 w 11244990"/>
                <a:gd name="connsiteY73" fmla="*/ 1285002 h 1628749"/>
                <a:gd name="connsiteX74" fmla="*/ 7367359 w 11244990"/>
                <a:gd name="connsiteY74" fmla="*/ 1330927 h 1628749"/>
                <a:gd name="connsiteX75" fmla="*/ 7080656 w 11244990"/>
                <a:gd name="connsiteY75" fmla="*/ 1418502 h 1628749"/>
                <a:gd name="connsiteX76" fmla="*/ 6718063 w 11244990"/>
                <a:gd name="connsiteY76" fmla="*/ 1268311 h 1628749"/>
                <a:gd name="connsiteX77" fmla="*/ 6695511 w 11244990"/>
                <a:gd name="connsiteY77" fmla="*/ 1240978 h 1628749"/>
                <a:gd name="connsiteX78" fmla="*/ 6666323 w 11244990"/>
                <a:gd name="connsiteY78" fmla="*/ 1276354 h 1628749"/>
                <a:gd name="connsiteX79" fmla="*/ 6303730 w 11244990"/>
                <a:gd name="connsiteY79" fmla="*/ 1426545 h 1628749"/>
                <a:gd name="connsiteX80" fmla="*/ 5941137 w 11244990"/>
                <a:gd name="connsiteY80" fmla="*/ 1276354 h 1628749"/>
                <a:gd name="connsiteX81" fmla="*/ 5894143 w 11244990"/>
                <a:gd name="connsiteY81" fmla="*/ 1219398 h 1628749"/>
                <a:gd name="connsiteX82" fmla="*/ 5871485 w 11244990"/>
                <a:gd name="connsiteY82" fmla="*/ 1238093 h 1628749"/>
                <a:gd name="connsiteX83" fmla="*/ 5677421 w 11244990"/>
                <a:gd name="connsiteY83" fmla="*/ 1297371 h 1628749"/>
                <a:gd name="connsiteX84" fmla="*/ 5542316 w 11244990"/>
                <a:gd name="connsiteY84" fmla="*/ 1270095 h 1628749"/>
                <a:gd name="connsiteX85" fmla="*/ 5527357 w 11244990"/>
                <a:gd name="connsiteY85" fmla="*/ 1261975 h 1628749"/>
                <a:gd name="connsiteX86" fmla="*/ 5483765 w 11244990"/>
                <a:gd name="connsiteY86" fmla="*/ 1342287 h 1628749"/>
                <a:gd name="connsiteX87" fmla="*/ 5066971 w 11244990"/>
                <a:gd name="connsiteY87" fmla="*/ 1563895 h 1628749"/>
                <a:gd name="connsiteX88" fmla="*/ 4917502 w 11244990"/>
                <a:gd name="connsiteY88" fmla="*/ 1541298 h 1628749"/>
                <a:gd name="connsiteX89" fmla="*/ 4885639 w 11244990"/>
                <a:gd name="connsiteY89" fmla="*/ 1528744 h 1628749"/>
                <a:gd name="connsiteX90" fmla="*/ 4866186 w 11244990"/>
                <a:gd name="connsiteY90" fmla="*/ 1544794 h 1628749"/>
                <a:gd name="connsiteX91" fmla="*/ 4591336 w 11244990"/>
                <a:gd name="connsiteY91" fmla="*/ 1628749 h 1628749"/>
                <a:gd name="connsiteX92" fmla="*/ 4243733 w 11244990"/>
                <a:gd name="connsiteY92" fmla="*/ 1484767 h 1628749"/>
                <a:gd name="connsiteX93" fmla="*/ 4195780 w 11244990"/>
                <a:gd name="connsiteY93" fmla="*/ 1426647 h 1628749"/>
                <a:gd name="connsiteX94" fmla="*/ 4175208 w 11244990"/>
                <a:gd name="connsiteY94" fmla="*/ 1433033 h 1628749"/>
                <a:gd name="connsiteX95" fmla="*/ 4038023 w 11244990"/>
                <a:gd name="connsiteY95" fmla="*/ 1446862 h 1628749"/>
                <a:gd name="connsiteX96" fmla="*/ 3556694 w 11244990"/>
                <a:gd name="connsiteY96" fmla="*/ 1247490 h 1628749"/>
                <a:gd name="connsiteX97" fmla="*/ 3554255 w 11244990"/>
                <a:gd name="connsiteY97" fmla="*/ 1244534 h 1628749"/>
                <a:gd name="connsiteX98" fmla="*/ 3522367 w 11244990"/>
                <a:gd name="connsiteY98" fmla="*/ 1261843 h 1628749"/>
                <a:gd name="connsiteX99" fmla="*/ 3331019 w 11244990"/>
                <a:gd name="connsiteY99" fmla="*/ 1300474 h 1628749"/>
                <a:gd name="connsiteX100" fmla="*/ 3139672 w 11244990"/>
                <a:gd name="connsiteY100" fmla="*/ 1261843 h 1628749"/>
                <a:gd name="connsiteX101" fmla="*/ 3118610 w 11244990"/>
                <a:gd name="connsiteY101" fmla="*/ 1250411 h 1628749"/>
                <a:gd name="connsiteX102" fmla="*/ 3109352 w 11244990"/>
                <a:gd name="connsiteY102" fmla="*/ 1256548 h 1628749"/>
                <a:gd name="connsiteX103" fmla="*/ 2915757 w 11244990"/>
                <a:gd name="connsiteY103" fmla="*/ 1317436 h 1628749"/>
                <a:gd name="connsiteX104" fmla="*/ 2892621 w 11244990"/>
                <a:gd name="connsiteY104" fmla="*/ 1318843 h 1628749"/>
                <a:gd name="connsiteX105" fmla="*/ 2824844 w 11244990"/>
                <a:gd name="connsiteY105" fmla="*/ 1400989 h 1628749"/>
                <a:gd name="connsiteX106" fmla="*/ 2344346 w 11244990"/>
                <a:gd name="connsiteY106" fmla="*/ 1600017 h 1628749"/>
                <a:gd name="connsiteX107" fmla="*/ 1887448 w 11244990"/>
                <a:gd name="connsiteY107" fmla="*/ 1423489 h 1628749"/>
                <a:gd name="connsiteX108" fmla="*/ 1820054 w 11244990"/>
                <a:gd name="connsiteY108" fmla="*/ 1352799 h 1628749"/>
                <a:gd name="connsiteX109" fmla="*/ 1780706 w 11244990"/>
                <a:gd name="connsiteY109" fmla="*/ 1425292 h 1628749"/>
                <a:gd name="connsiteX110" fmla="*/ 1416404 w 11244990"/>
                <a:gd name="connsiteY110" fmla="*/ 1618989 h 1628749"/>
                <a:gd name="connsiteX111" fmla="*/ 1170769 w 11244990"/>
                <a:gd name="connsiteY111" fmla="*/ 1543958 h 1628749"/>
                <a:gd name="connsiteX112" fmla="*/ 1112414 w 11244990"/>
                <a:gd name="connsiteY112" fmla="*/ 1490934 h 1628749"/>
                <a:gd name="connsiteX113" fmla="*/ 1092456 w 11244990"/>
                <a:gd name="connsiteY113" fmla="*/ 1507401 h 1628749"/>
                <a:gd name="connsiteX114" fmla="*/ 846821 w 11244990"/>
                <a:gd name="connsiteY114" fmla="*/ 1582432 h 1628749"/>
                <a:gd name="connsiteX115" fmla="*/ 536166 w 11244990"/>
                <a:gd name="connsiteY115" fmla="*/ 1453755 h 1628749"/>
                <a:gd name="connsiteX116" fmla="*/ 491534 w 11244990"/>
                <a:gd name="connsiteY116" fmla="*/ 1399661 h 1628749"/>
                <a:gd name="connsiteX117" fmla="*/ 439333 w 11244990"/>
                <a:gd name="connsiteY117" fmla="*/ 1404923 h 1628749"/>
                <a:gd name="connsiteX118" fmla="*/ 0 w 11244990"/>
                <a:gd name="connsiteY118" fmla="*/ 965590 h 1628749"/>
                <a:gd name="connsiteX119" fmla="*/ 439333 w 11244990"/>
                <a:gd name="connsiteY119" fmla="*/ 526257 h 1628749"/>
                <a:gd name="connsiteX120" fmla="*/ 684968 w 11244990"/>
                <a:gd name="connsiteY120" fmla="*/ 601288 h 1628749"/>
                <a:gd name="connsiteX121" fmla="*/ 718277 w 11244990"/>
                <a:gd name="connsiteY121" fmla="*/ 628771 h 1628749"/>
                <a:gd name="connsiteX122" fmla="*/ 725805 w 11244990"/>
                <a:gd name="connsiteY122" fmla="*/ 614270 h 1628749"/>
                <a:gd name="connsiteX123" fmla="*/ 998579 w 11244990"/>
                <a:gd name="connsiteY123" fmla="*/ 433862 h 1628749"/>
                <a:gd name="connsiteX124" fmla="*/ 1073478 w 11244990"/>
                <a:gd name="connsiteY124" fmla="*/ 426311 h 1628749"/>
                <a:gd name="connsiteX125" fmla="*/ 1101303 w 11244990"/>
                <a:gd name="connsiteY125" fmla="*/ 336676 h 1628749"/>
                <a:gd name="connsiteX126" fmla="*/ 1609229 w 11244990"/>
                <a:gd name="connsiteY126" fmla="*/ 0 h 162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1244990" h="1628749">
                  <a:moveTo>
                    <a:pt x="1609229" y="0"/>
                  </a:moveTo>
                  <a:cubicBezTo>
                    <a:pt x="1799507" y="0"/>
                    <a:pt x="1967268" y="96407"/>
                    <a:pt x="2066331" y="243039"/>
                  </a:cubicBezTo>
                  <a:lnTo>
                    <a:pt x="2092121" y="290554"/>
                  </a:lnTo>
                  <a:lnTo>
                    <a:pt x="2207398" y="254771"/>
                  </a:lnTo>
                  <a:cubicBezTo>
                    <a:pt x="2251633" y="245719"/>
                    <a:pt x="2297435" y="240965"/>
                    <a:pt x="2344346" y="240965"/>
                  </a:cubicBezTo>
                  <a:cubicBezTo>
                    <a:pt x="2578904" y="240965"/>
                    <a:pt x="2785704" y="359807"/>
                    <a:pt x="2907820" y="540562"/>
                  </a:cubicBezTo>
                  <a:lnTo>
                    <a:pt x="2913835" y="551643"/>
                  </a:lnTo>
                  <a:lnTo>
                    <a:pt x="2923389" y="534039"/>
                  </a:lnTo>
                  <a:cubicBezTo>
                    <a:pt x="3011731" y="403277"/>
                    <a:pt x="3161335" y="317304"/>
                    <a:pt x="3331019" y="317304"/>
                  </a:cubicBezTo>
                  <a:cubicBezTo>
                    <a:pt x="3364956" y="317304"/>
                    <a:pt x="3398090" y="320743"/>
                    <a:pt x="3430091" y="327291"/>
                  </a:cubicBezTo>
                  <a:lnTo>
                    <a:pt x="3502991" y="349921"/>
                  </a:lnTo>
                  <a:lnTo>
                    <a:pt x="3556694" y="284833"/>
                  </a:lnTo>
                  <a:cubicBezTo>
                    <a:pt x="3679877" y="161650"/>
                    <a:pt x="3850052" y="85460"/>
                    <a:pt x="4038023" y="85460"/>
                  </a:cubicBezTo>
                  <a:cubicBezTo>
                    <a:pt x="4366971" y="85460"/>
                    <a:pt x="4641422" y="318792"/>
                    <a:pt x="4704895" y="628976"/>
                  </a:cubicBezTo>
                  <a:lnTo>
                    <a:pt x="4708130" y="661068"/>
                  </a:lnTo>
                  <a:lnTo>
                    <a:pt x="4750047" y="674080"/>
                  </a:lnTo>
                  <a:lnTo>
                    <a:pt x="4785942" y="644464"/>
                  </a:lnTo>
                  <a:cubicBezTo>
                    <a:pt x="4866163" y="590267"/>
                    <a:pt x="4962871" y="558621"/>
                    <a:pt x="5066971" y="558621"/>
                  </a:cubicBezTo>
                  <a:cubicBezTo>
                    <a:pt x="5205770" y="558621"/>
                    <a:pt x="5331430" y="614881"/>
                    <a:pt x="5422389" y="705840"/>
                  </a:cubicBezTo>
                  <a:lnTo>
                    <a:pt x="5426777" y="711159"/>
                  </a:lnTo>
                  <a:lnTo>
                    <a:pt x="5431988" y="704843"/>
                  </a:lnTo>
                  <a:cubicBezTo>
                    <a:pt x="5494800" y="642031"/>
                    <a:pt x="5581573" y="603181"/>
                    <a:pt x="5677421" y="603181"/>
                  </a:cubicBezTo>
                  <a:cubicBezTo>
                    <a:pt x="5725345" y="603181"/>
                    <a:pt x="5771000" y="612894"/>
                    <a:pt x="5812526" y="630458"/>
                  </a:cubicBezTo>
                  <a:lnTo>
                    <a:pt x="5862078" y="657354"/>
                  </a:lnTo>
                  <a:lnTo>
                    <a:pt x="5878521" y="627059"/>
                  </a:lnTo>
                  <a:cubicBezTo>
                    <a:pt x="5970672" y="490657"/>
                    <a:pt x="6126728" y="400977"/>
                    <a:pt x="6303730" y="400977"/>
                  </a:cubicBezTo>
                  <a:cubicBezTo>
                    <a:pt x="6445331" y="400977"/>
                    <a:pt x="6573527" y="458372"/>
                    <a:pt x="6666323" y="551168"/>
                  </a:cubicBezTo>
                  <a:lnTo>
                    <a:pt x="6688875" y="578501"/>
                  </a:lnTo>
                  <a:lnTo>
                    <a:pt x="6718063" y="543125"/>
                  </a:lnTo>
                  <a:cubicBezTo>
                    <a:pt x="6810858" y="450329"/>
                    <a:pt x="6939054" y="392934"/>
                    <a:pt x="7080656" y="392934"/>
                  </a:cubicBezTo>
                  <a:cubicBezTo>
                    <a:pt x="7151457" y="392934"/>
                    <a:pt x="7218906" y="407283"/>
                    <a:pt x="7280255" y="433231"/>
                  </a:cubicBezTo>
                  <a:lnTo>
                    <a:pt x="7300616" y="444283"/>
                  </a:lnTo>
                  <a:lnTo>
                    <a:pt x="7322769" y="403468"/>
                  </a:lnTo>
                  <a:cubicBezTo>
                    <a:pt x="7445942" y="221149"/>
                    <a:pt x="7654532" y="101279"/>
                    <a:pt x="7891119" y="101279"/>
                  </a:cubicBezTo>
                  <a:cubicBezTo>
                    <a:pt x="8175024" y="101279"/>
                    <a:pt x="8418613" y="273892"/>
                    <a:pt x="8522664" y="519895"/>
                  </a:cubicBezTo>
                  <a:lnTo>
                    <a:pt x="8549173" y="605295"/>
                  </a:lnTo>
                  <a:lnTo>
                    <a:pt x="8570138" y="603181"/>
                  </a:lnTo>
                  <a:cubicBezTo>
                    <a:pt x="8676339" y="603181"/>
                    <a:pt x="8775000" y="635466"/>
                    <a:pt x="8856841" y="690757"/>
                  </a:cubicBezTo>
                  <a:lnTo>
                    <a:pt x="8920207" y="743038"/>
                  </a:lnTo>
                  <a:lnTo>
                    <a:pt x="8946498" y="684734"/>
                  </a:lnTo>
                  <a:cubicBezTo>
                    <a:pt x="9006067" y="599377"/>
                    <a:pt x="9113871" y="542359"/>
                    <a:pt x="9236971" y="542359"/>
                  </a:cubicBezTo>
                  <a:lnTo>
                    <a:pt x="9283341" y="546429"/>
                  </a:lnTo>
                  <a:lnTo>
                    <a:pt x="9301141" y="508552"/>
                  </a:lnTo>
                  <a:cubicBezTo>
                    <a:pt x="9371881" y="398083"/>
                    <a:pt x="9537490" y="320570"/>
                    <a:pt x="9730507" y="320570"/>
                  </a:cubicBezTo>
                  <a:cubicBezTo>
                    <a:pt x="9923525" y="320570"/>
                    <a:pt x="10089133" y="398083"/>
                    <a:pt x="10159874" y="508552"/>
                  </a:cubicBezTo>
                  <a:lnTo>
                    <a:pt x="10166042" y="521680"/>
                  </a:lnTo>
                  <a:lnTo>
                    <a:pt x="10219242" y="510773"/>
                  </a:lnTo>
                  <a:cubicBezTo>
                    <a:pt x="10249576" y="506673"/>
                    <a:pt x="10280985" y="504520"/>
                    <a:pt x="10313154" y="504520"/>
                  </a:cubicBezTo>
                  <a:cubicBezTo>
                    <a:pt x="10506172" y="504520"/>
                    <a:pt x="10671780" y="582032"/>
                    <a:pt x="10742520" y="692502"/>
                  </a:cubicBezTo>
                  <a:lnTo>
                    <a:pt x="10750955" y="720099"/>
                  </a:lnTo>
                  <a:lnTo>
                    <a:pt x="10779004" y="718231"/>
                  </a:lnTo>
                  <a:cubicBezTo>
                    <a:pt x="11036361" y="718231"/>
                    <a:pt x="11244990" y="856032"/>
                    <a:pt x="11244990" y="1026019"/>
                  </a:cubicBezTo>
                  <a:cubicBezTo>
                    <a:pt x="11244990" y="1196006"/>
                    <a:pt x="11036361" y="1333807"/>
                    <a:pt x="10779004" y="1333807"/>
                  </a:cubicBezTo>
                  <a:lnTo>
                    <a:pt x="10723733" y="1328288"/>
                  </a:lnTo>
                  <a:lnTo>
                    <a:pt x="10711220" y="1340473"/>
                  </a:lnTo>
                  <a:cubicBezTo>
                    <a:pt x="10625104" y="1409658"/>
                    <a:pt x="10506136" y="1452450"/>
                    <a:pt x="10374727" y="1452450"/>
                  </a:cubicBezTo>
                  <a:cubicBezTo>
                    <a:pt x="10309022" y="1452450"/>
                    <a:pt x="10246428" y="1441753"/>
                    <a:pt x="10189495" y="1422406"/>
                  </a:cubicBezTo>
                  <a:lnTo>
                    <a:pt x="10113010" y="1389052"/>
                  </a:lnTo>
                  <a:lnTo>
                    <a:pt x="10086588" y="1414781"/>
                  </a:lnTo>
                  <a:cubicBezTo>
                    <a:pt x="10000472" y="1483967"/>
                    <a:pt x="9881504" y="1526758"/>
                    <a:pt x="9750095" y="1526758"/>
                  </a:cubicBezTo>
                  <a:cubicBezTo>
                    <a:pt x="9651538" y="1526758"/>
                    <a:pt x="9559979" y="1502688"/>
                    <a:pt x="9484030" y="1461465"/>
                  </a:cubicBezTo>
                  <a:lnTo>
                    <a:pt x="9431887" y="1426901"/>
                  </a:lnTo>
                  <a:lnTo>
                    <a:pt x="9384235" y="1458487"/>
                  </a:lnTo>
                  <a:cubicBezTo>
                    <a:pt x="9318026" y="1494424"/>
                    <a:pt x="9238208" y="1515407"/>
                    <a:pt x="9152291" y="1515407"/>
                  </a:cubicBezTo>
                  <a:cubicBezTo>
                    <a:pt x="9109333" y="1515407"/>
                    <a:pt x="9067899" y="1510161"/>
                    <a:pt x="9028929" y="1500423"/>
                  </a:cubicBezTo>
                  <a:lnTo>
                    <a:pt x="8942297" y="1466965"/>
                  </a:lnTo>
                  <a:lnTo>
                    <a:pt x="8932731" y="1478558"/>
                  </a:lnTo>
                  <a:cubicBezTo>
                    <a:pt x="8839936" y="1571354"/>
                    <a:pt x="8711740" y="1628749"/>
                    <a:pt x="8570138" y="1628749"/>
                  </a:cubicBezTo>
                  <a:cubicBezTo>
                    <a:pt x="8428537" y="1628749"/>
                    <a:pt x="8300341" y="1571354"/>
                    <a:pt x="8207545" y="1478558"/>
                  </a:cubicBezTo>
                  <a:lnTo>
                    <a:pt x="8157799" y="1418265"/>
                  </a:lnTo>
                  <a:lnTo>
                    <a:pt x="8029253" y="1458168"/>
                  </a:lnTo>
                  <a:cubicBezTo>
                    <a:pt x="7984634" y="1467298"/>
                    <a:pt x="7938437" y="1472093"/>
                    <a:pt x="7891119" y="1472093"/>
                  </a:cubicBezTo>
                  <a:cubicBezTo>
                    <a:pt x="7749167" y="1472093"/>
                    <a:pt x="7617293" y="1428940"/>
                    <a:pt x="7507902" y="1355037"/>
                  </a:cubicBezTo>
                  <a:lnTo>
                    <a:pt x="7423020" y="1285002"/>
                  </a:lnTo>
                  <a:lnTo>
                    <a:pt x="7367359" y="1330927"/>
                  </a:lnTo>
                  <a:cubicBezTo>
                    <a:pt x="7285518" y="1386217"/>
                    <a:pt x="7186857" y="1418502"/>
                    <a:pt x="7080656" y="1418502"/>
                  </a:cubicBezTo>
                  <a:cubicBezTo>
                    <a:pt x="6939054" y="1418502"/>
                    <a:pt x="6810858" y="1361107"/>
                    <a:pt x="6718063" y="1268311"/>
                  </a:cubicBezTo>
                  <a:lnTo>
                    <a:pt x="6695511" y="1240978"/>
                  </a:lnTo>
                  <a:lnTo>
                    <a:pt x="6666323" y="1276354"/>
                  </a:lnTo>
                  <a:cubicBezTo>
                    <a:pt x="6573527" y="1369150"/>
                    <a:pt x="6445331" y="1426545"/>
                    <a:pt x="6303730" y="1426545"/>
                  </a:cubicBezTo>
                  <a:cubicBezTo>
                    <a:pt x="6162128" y="1426545"/>
                    <a:pt x="6033932" y="1369150"/>
                    <a:pt x="5941137" y="1276354"/>
                  </a:cubicBezTo>
                  <a:lnTo>
                    <a:pt x="5894143" y="1219398"/>
                  </a:lnTo>
                  <a:lnTo>
                    <a:pt x="5871485" y="1238093"/>
                  </a:lnTo>
                  <a:cubicBezTo>
                    <a:pt x="5816088" y="1275518"/>
                    <a:pt x="5749306" y="1297371"/>
                    <a:pt x="5677421" y="1297371"/>
                  </a:cubicBezTo>
                  <a:cubicBezTo>
                    <a:pt x="5629497" y="1297371"/>
                    <a:pt x="5583842" y="1287659"/>
                    <a:pt x="5542316" y="1270095"/>
                  </a:cubicBezTo>
                  <a:lnTo>
                    <a:pt x="5527357" y="1261975"/>
                  </a:lnTo>
                  <a:lnTo>
                    <a:pt x="5483765" y="1342287"/>
                  </a:lnTo>
                  <a:cubicBezTo>
                    <a:pt x="5393438" y="1475990"/>
                    <a:pt x="5240470" y="1563895"/>
                    <a:pt x="5066971" y="1563895"/>
                  </a:cubicBezTo>
                  <a:cubicBezTo>
                    <a:pt x="5014922" y="1563895"/>
                    <a:pt x="4964719" y="1555984"/>
                    <a:pt x="4917502" y="1541298"/>
                  </a:cubicBezTo>
                  <a:lnTo>
                    <a:pt x="4885639" y="1528744"/>
                  </a:lnTo>
                  <a:lnTo>
                    <a:pt x="4866186" y="1544794"/>
                  </a:lnTo>
                  <a:cubicBezTo>
                    <a:pt x="4787728" y="1597799"/>
                    <a:pt x="4693147" y="1628749"/>
                    <a:pt x="4591336" y="1628749"/>
                  </a:cubicBezTo>
                  <a:cubicBezTo>
                    <a:pt x="4455589" y="1628749"/>
                    <a:pt x="4332692" y="1573727"/>
                    <a:pt x="4243733" y="1484767"/>
                  </a:cubicBezTo>
                  <a:lnTo>
                    <a:pt x="4195780" y="1426647"/>
                  </a:lnTo>
                  <a:lnTo>
                    <a:pt x="4175208" y="1433033"/>
                  </a:lnTo>
                  <a:cubicBezTo>
                    <a:pt x="4130896" y="1442100"/>
                    <a:pt x="4085015" y="1446862"/>
                    <a:pt x="4038023" y="1446862"/>
                  </a:cubicBezTo>
                  <a:cubicBezTo>
                    <a:pt x="3850052" y="1446862"/>
                    <a:pt x="3679877" y="1370672"/>
                    <a:pt x="3556694" y="1247490"/>
                  </a:cubicBezTo>
                  <a:lnTo>
                    <a:pt x="3554255" y="1244534"/>
                  </a:lnTo>
                  <a:lnTo>
                    <a:pt x="3522367" y="1261843"/>
                  </a:lnTo>
                  <a:cubicBezTo>
                    <a:pt x="3463554" y="1286719"/>
                    <a:pt x="3398893" y="1300474"/>
                    <a:pt x="3331019" y="1300474"/>
                  </a:cubicBezTo>
                  <a:cubicBezTo>
                    <a:pt x="3263146" y="1300474"/>
                    <a:pt x="3198485" y="1286719"/>
                    <a:pt x="3139672" y="1261843"/>
                  </a:cubicBezTo>
                  <a:lnTo>
                    <a:pt x="3118610" y="1250411"/>
                  </a:lnTo>
                  <a:lnTo>
                    <a:pt x="3109352" y="1256548"/>
                  </a:lnTo>
                  <a:cubicBezTo>
                    <a:pt x="3052390" y="1287465"/>
                    <a:pt x="2986647" y="1308734"/>
                    <a:pt x="2915757" y="1317436"/>
                  </a:cubicBezTo>
                  <a:lnTo>
                    <a:pt x="2892621" y="1318843"/>
                  </a:lnTo>
                  <a:lnTo>
                    <a:pt x="2824844" y="1400989"/>
                  </a:lnTo>
                  <a:cubicBezTo>
                    <a:pt x="2701874" y="1523959"/>
                    <a:pt x="2531992" y="1600017"/>
                    <a:pt x="2344346" y="1600017"/>
                  </a:cubicBezTo>
                  <a:cubicBezTo>
                    <a:pt x="2168428" y="1600017"/>
                    <a:pt x="2008123" y="1533169"/>
                    <a:pt x="1887448" y="1423489"/>
                  </a:cubicBezTo>
                  <a:lnTo>
                    <a:pt x="1820054" y="1352799"/>
                  </a:lnTo>
                  <a:lnTo>
                    <a:pt x="1780706" y="1425292"/>
                  </a:lnTo>
                  <a:cubicBezTo>
                    <a:pt x="1701755" y="1542155"/>
                    <a:pt x="1568052" y="1618989"/>
                    <a:pt x="1416404" y="1618989"/>
                  </a:cubicBezTo>
                  <a:cubicBezTo>
                    <a:pt x="1325415" y="1618989"/>
                    <a:pt x="1240887" y="1591329"/>
                    <a:pt x="1170769" y="1543958"/>
                  </a:cubicBezTo>
                  <a:lnTo>
                    <a:pt x="1112414" y="1490934"/>
                  </a:lnTo>
                  <a:lnTo>
                    <a:pt x="1092456" y="1507401"/>
                  </a:lnTo>
                  <a:cubicBezTo>
                    <a:pt x="1022338" y="1554772"/>
                    <a:pt x="937810" y="1582432"/>
                    <a:pt x="846821" y="1582432"/>
                  </a:cubicBezTo>
                  <a:cubicBezTo>
                    <a:pt x="725503" y="1582432"/>
                    <a:pt x="615669" y="1533258"/>
                    <a:pt x="536166" y="1453755"/>
                  </a:cubicBezTo>
                  <a:lnTo>
                    <a:pt x="491534" y="1399661"/>
                  </a:lnTo>
                  <a:lnTo>
                    <a:pt x="439333" y="1404923"/>
                  </a:lnTo>
                  <a:cubicBezTo>
                    <a:pt x="196696" y="1404923"/>
                    <a:pt x="0" y="1208227"/>
                    <a:pt x="0" y="965590"/>
                  </a:cubicBezTo>
                  <a:cubicBezTo>
                    <a:pt x="0" y="722953"/>
                    <a:pt x="196696" y="526257"/>
                    <a:pt x="439333" y="526257"/>
                  </a:cubicBezTo>
                  <a:cubicBezTo>
                    <a:pt x="530322" y="526257"/>
                    <a:pt x="614850" y="553918"/>
                    <a:pt x="684968" y="601288"/>
                  </a:cubicBezTo>
                  <a:lnTo>
                    <a:pt x="718277" y="628771"/>
                  </a:lnTo>
                  <a:lnTo>
                    <a:pt x="725805" y="614270"/>
                  </a:lnTo>
                  <a:cubicBezTo>
                    <a:pt x="789052" y="523033"/>
                    <a:pt x="885968" y="456905"/>
                    <a:pt x="998579" y="433862"/>
                  </a:cubicBezTo>
                  <a:lnTo>
                    <a:pt x="1073478" y="426311"/>
                  </a:lnTo>
                  <a:lnTo>
                    <a:pt x="1101303" y="336676"/>
                  </a:lnTo>
                  <a:cubicBezTo>
                    <a:pt x="1184986" y="138825"/>
                    <a:pt x="1380895" y="0"/>
                    <a:pt x="1609229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HẠM DUYÊN 1 - 9Slide.vn 9 - 9Slide.vn">
              <a:extLst>
                <a:ext uri="{FF2B5EF4-FFF2-40B4-BE49-F238E27FC236}">
                  <a16:creationId xmlns:a16="http://schemas.microsoft.com/office/drawing/2014/main" id="{BD5DAD22-356B-4B0B-A3FD-BF5A13875141}"/>
                </a:ext>
              </a:extLst>
            </p:cNvPr>
            <p:cNvSpPr/>
            <p:nvPr/>
          </p:nvSpPr>
          <p:spPr>
            <a:xfrm>
              <a:off x="10012036" y="-382182"/>
              <a:ext cx="2695514" cy="1324701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542A3D8A-CBC9-4000-B5DC-428FD0F6A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333E4F-DDC4-473C-836F-900EE2C538AC}"/>
              </a:ext>
            </a:extLst>
          </p:cNvPr>
          <p:cNvSpPr/>
          <p:nvPr userDrawn="1"/>
        </p:nvSpPr>
        <p:spPr>
          <a:xfrm>
            <a:off x="190500" y="157070"/>
            <a:ext cx="11811000" cy="6543861"/>
          </a:xfrm>
          <a:custGeom>
            <a:avLst/>
            <a:gdLst>
              <a:gd name="connsiteX0" fmla="*/ 0 w 11811000"/>
              <a:gd name="connsiteY0" fmla="*/ 236561 h 6543861"/>
              <a:gd name="connsiteX1" fmla="*/ 236561 w 11811000"/>
              <a:gd name="connsiteY1" fmla="*/ 0 h 6543861"/>
              <a:gd name="connsiteX2" fmla="*/ 946670 w 11811000"/>
              <a:gd name="connsiteY2" fmla="*/ 0 h 6543861"/>
              <a:gd name="connsiteX3" fmla="*/ 1543401 w 11811000"/>
              <a:gd name="connsiteY3" fmla="*/ 0 h 6543861"/>
              <a:gd name="connsiteX4" fmla="*/ 2366889 w 11811000"/>
              <a:gd name="connsiteY4" fmla="*/ 0 h 6543861"/>
              <a:gd name="connsiteX5" fmla="*/ 3190377 w 11811000"/>
              <a:gd name="connsiteY5" fmla="*/ 0 h 6543861"/>
              <a:gd name="connsiteX6" fmla="*/ 3900486 w 11811000"/>
              <a:gd name="connsiteY6" fmla="*/ 0 h 6543861"/>
              <a:gd name="connsiteX7" fmla="*/ 4157080 w 11811000"/>
              <a:gd name="connsiteY7" fmla="*/ 0 h 6543861"/>
              <a:gd name="connsiteX8" fmla="*/ 4640432 w 11811000"/>
              <a:gd name="connsiteY8" fmla="*/ 0 h 6543861"/>
              <a:gd name="connsiteX9" fmla="*/ 5123783 w 11811000"/>
              <a:gd name="connsiteY9" fmla="*/ 0 h 6543861"/>
              <a:gd name="connsiteX10" fmla="*/ 5607135 w 11811000"/>
              <a:gd name="connsiteY10" fmla="*/ 0 h 6543861"/>
              <a:gd name="connsiteX11" fmla="*/ 6203865 w 11811000"/>
              <a:gd name="connsiteY11" fmla="*/ 0 h 6543861"/>
              <a:gd name="connsiteX12" fmla="*/ 6573838 w 11811000"/>
              <a:gd name="connsiteY12" fmla="*/ 0 h 6543861"/>
              <a:gd name="connsiteX13" fmla="*/ 6830432 w 11811000"/>
              <a:gd name="connsiteY13" fmla="*/ 0 h 6543861"/>
              <a:gd name="connsiteX14" fmla="*/ 7653920 w 11811000"/>
              <a:gd name="connsiteY14" fmla="*/ 0 h 6543861"/>
              <a:gd name="connsiteX15" fmla="*/ 8364029 w 11811000"/>
              <a:gd name="connsiteY15" fmla="*/ 0 h 6543861"/>
              <a:gd name="connsiteX16" fmla="*/ 8734002 w 11811000"/>
              <a:gd name="connsiteY16" fmla="*/ 0 h 6543861"/>
              <a:gd name="connsiteX17" fmla="*/ 9330733 w 11811000"/>
              <a:gd name="connsiteY17" fmla="*/ 0 h 6543861"/>
              <a:gd name="connsiteX18" fmla="*/ 10154221 w 11811000"/>
              <a:gd name="connsiteY18" fmla="*/ 0 h 6543861"/>
              <a:gd name="connsiteX19" fmla="*/ 10750951 w 11811000"/>
              <a:gd name="connsiteY19" fmla="*/ 0 h 6543861"/>
              <a:gd name="connsiteX20" fmla="*/ 11574439 w 11811000"/>
              <a:gd name="connsiteY20" fmla="*/ 0 h 6543861"/>
              <a:gd name="connsiteX21" fmla="*/ 11811000 w 11811000"/>
              <a:gd name="connsiteY21" fmla="*/ 236561 h 6543861"/>
              <a:gd name="connsiteX22" fmla="*/ 11811000 w 11811000"/>
              <a:gd name="connsiteY22" fmla="*/ 727739 h 6543861"/>
              <a:gd name="connsiteX23" fmla="*/ 11811000 w 11811000"/>
              <a:gd name="connsiteY23" fmla="*/ 1401039 h 6543861"/>
              <a:gd name="connsiteX24" fmla="*/ 11811000 w 11811000"/>
              <a:gd name="connsiteY24" fmla="*/ 2013632 h 6543861"/>
              <a:gd name="connsiteX25" fmla="*/ 11811000 w 11811000"/>
              <a:gd name="connsiteY25" fmla="*/ 2686932 h 6543861"/>
              <a:gd name="connsiteX26" fmla="*/ 11811000 w 11811000"/>
              <a:gd name="connsiteY26" fmla="*/ 3238817 h 6543861"/>
              <a:gd name="connsiteX27" fmla="*/ 11811000 w 11811000"/>
              <a:gd name="connsiteY27" fmla="*/ 3851410 h 6543861"/>
              <a:gd name="connsiteX28" fmla="*/ 11811000 w 11811000"/>
              <a:gd name="connsiteY28" fmla="*/ 4464003 h 6543861"/>
              <a:gd name="connsiteX29" fmla="*/ 11811000 w 11811000"/>
              <a:gd name="connsiteY29" fmla="*/ 4955181 h 6543861"/>
              <a:gd name="connsiteX30" fmla="*/ 11811000 w 11811000"/>
              <a:gd name="connsiteY30" fmla="*/ 5385651 h 6543861"/>
              <a:gd name="connsiteX31" fmla="*/ 11811000 w 11811000"/>
              <a:gd name="connsiteY31" fmla="*/ 6307300 h 6543861"/>
              <a:gd name="connsiteX32" fmla="*/ 11574439 w 11811000"/>
              <a:gd name="connsiteY32" fmla="*/ 6543861 h 6543861"/>
              <a:gd name="connsiteX33" fmla="*/ 11091087 w 11811000"/>
              <a:gd name="connsiteY33" fmla="*/ 6543861 h 6543861"/>
              <a:gd name="connsiteX34" fmla="*/ 10834493 w 11811000"/>
              <a:gd name="connsiteY34" fmla="*/ 6543861 h 6543861"/>
              <a:gd name="connsiteX35" fmla="*/ 10464520 w 11811000"/>
              <a:gd name="connsiteY35" fmla="*/ 6543861 h 6543861"/>
              <a:gd name="connsiteX36" fmla="*/ 10207926 w 11811000"/>
              <a:gd name="connsiteY36" fmla="*/ 6543861 h 6543861"/>
              <a:gd name="connsiteX37" fmla="*/ 9611196 w 11811000"/>
              <a:gd name="connsiteY37" fmla="*/ 6543861 h 6543861"/>
              <a:gd name="connsiteX38" fmla="*/ 9127844 w 11811000"/>
              <a:gd name="connsiteY38" fmla="*/ 6543861 h 6543861"/>
              <a:gd name="connsiteX39" fmla="*/ 8531114 w 11811000"/>
              <a:gd name="connsiteY39" fmla="*/ 6543861 h 6543861"/>
              <a:gd name="connsiteX40" fmla="*/ 7934383 w 11811000"/>
              <a:gd name="connsiteY40" fmla="*/ 6543861 h 6543861"/>
              <a:gd name="connsiteX41" fmla="*/ 7337653 w 11811000"/>
              <a:gd name="connsiteY41" fmla="*/ 6543861 h 6543861"/>
              <a:gd name="connsiteX42" fmla="*/ 6854301 w 11811000"/>
              <a:gd name="connsiteY42" fmla="*/ 6543861 h 6543861"/>
              <a:gd name="connsiteX43" fmla="*/ 6597707 w 11811000"/>
              <a:gd name="connsiteY43" fmla="*/ 6543861 h 6543861"/>
              <a:gd name="connsiteX44" fmla="*/ 5887598 w 11811000"/>
              <a:gd name="connsiteY44" fmla="*/ 6543861 h 6543861"/>
              <a:gd name="connsiteX45" fmla="*/ 5631004 w 11811000"/>
              <a:gd name="connsiteY45" fmla="*/ 6543861 h 6543861"/>
              <a:gd name="connsiteX46" fmla="*/ 4920895 w 11811000"/>
              <a:gd name="connsiteY46" fmla="*/ 6543861 h 6543861"/>
              <a:gd name="connsiteX47" fmla="*/ 4550922 w 11811000"/>
              <a:gd name="connsiteY47" fmla="*/ 6543861 h 6543861"/>
              <a:gd name="connsiteX48" fmla="*/ 4294328 w 11811000"/>
              <a:gd name="connsiteY48" fmla="*/ 6543861 h 6543861"/>
              <a:gd name="connsiteX49" fmla="*/ 3470840 w 11811000"/>
              <a:gd name="connsiteY49" fmla="*/ 6543861 h 6543861"/>
              <a:gd name="connsiteX50" fmla="*/ 2760731 w 11811000"/>
              <a:gd name="connsiteY50" fmla="*/ 6543861 h 6543861"/>
              <a:gd name="connsiteX51" fmla="*/ 2390758 w 11811000"/>
              <a:gd name="connsiteY51" fmla="*/ 6543861 h 6543861"/>
              <a:gd name="connsiteX52" fmla="*/ 1907406 w 11811000"/>
              <a:gd name="connsiteY52" fmla="*/ 6543861 h 6543861"/>
              <a:gd name="connsiteX53" fmla="*/ 1537433 w 11811000"/>
              <a:gd name="connsiteY53" fmla="*/ 6543861 h 6543861"/>
              <a:gd name="connsiteX54" fmla="*/ 1280839 w 11811000"/>
              <a:gd name="connsiteY54" fmla="*/ 6543861 h 6543861"/>
              <a:gd name="connsiteX55" fmla="*/ 1024245 w 11811000"/>
              <a:gd name="connsiteY55" fmla="*/ 6543861 h 6543861"/>
              <a:gd name="connsiteX56" fmla="*/ 236561 w 11811000"/>
              <a:gd name="connsiteY56" fmla="*/ 6543861 h 6543861"/>
              <a:gd name="connsiteX57" fmla="*/ 0 w 11811000"/>
              <a:gd name="connsiteY57" fmla="*/ 6307300 h 6543861"/>
              <a:gd name="connsiteX58" fmla="*/ 0 w 11811000"/>
              <a:gd name="connsiteY58" fmla="*/ 5937537 h 6543861"/>
              <a:gd name="connsiteX59" fmla="*/ 0 w 11811000"/>
              <a:gd name="connsiteY59" fmla="*/ 5446359 h 6543861"/>
              <a:gd name="connsiteX60" fmla="*/ 0 w 11811000"/>
              <a:gd name="connsiteY60" fmla="*/ 4833766 h 6543861"/>
              <a:gd name="connsiteX61" fmla="*/ 0 w 11811000"/>
              <a:gd name="connsiteY61" fmla="*/ 4281881 h 6543861"/>
              <a:gd name="connsiteX62" fmla="*/ 0 w 11811000"/>
              <a:gd name="connsiteY62" fmla="*/ 3608581 h 6543861"/>
              <a:gd name="connsiteX63" fmla="*/ 0 w 11811000"/>
              <a:gd name="connsiteY63" fmla="*/ 3056695 h 6543861"/>
              <a:gd name="connsiteX64" fmla="*/ 0 w 11811000"/>
              <a:gd name="connsiteY64" fmla="*/ 2444102 h 6543861"/>
              <a:gd name="connsiteX65" fmla="*/ 0 w 11811000"/>
              <a:gd name="connsiteY65" fmla="*/ 1892217 h 6543861"/>
              <a:gd name="connsiteX66" fmla="*/ 0 w 11811000"/>
              <a:gd name="connsiteY66" fmla="*/ 1279624 h 6543861"/>
              <a:gd name="connsiteX67" fmla="*/ 0 w 11811000"/>
              <a:gd name="connsiteY67" fmla="*/ 909861 h 6543861"/>
              <a:gd name="connsiteX68" fmla="*/ 0 w 11811000"/>
              <a:gd name="connsiteY68" fmla="*/ 236561 h 654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811000" h="6543861" fill="none" extrusionOk="0">
                <a:moveTo>
                  <a:pt x="0" y="236561"/>
                </a:moveTo>
                <a:cubicBezTo>
                  <a:pt x="35048" y="115597"/>
                  <a:pt x="117344" y="-3446"/>
                  <a:pt x="236561" y="0"/>
                </a:cubicBezTo>
                <a:cubicBezTo>
                  <a:pt x="551514" y="-24139"/>
                  <a:pt x="764018" y="74122"/>
                  <a:pt x="946670" y="0"/>
                </a:cubicBezTo>
                <a:cubicBezTo>
                  <a:pt x="1129322" y="-74122"/>
                  <a:pt x="1392945" y="25801"/>
                  <a:pt x="1543401" y="0"/>
                </a:cubicBezTo>
                <a:cubicBezTo>
                  <a:pt x="1693857" y="-25801"/>
                  <a:pt x="2110864" y="45788"/>
                  <a:pt x="2366889" y="0"/>
                </a:cubicBezTo>
                <a:cubicBezTo>
                  <a:pt x="2622914" y="-45788"/>
                  <a:pt x="3009557" y="79884"/>
                  <a:pt x="3190377" y="0"/>
                </a:cubicBezTo>
                <a:cubicBezTo>
                  <a:pt x="3371197" y="-79884"/>
                  <a:pt x="3617016" y="33141"/>
                  <a:pt x="3900486" y="0"/>
                </a:cubicBezTo>
                <a:cubicBezTo>
                  <a:pt x="4183956" y="-33141"/>
                  <a:pt x="4056545" y="13722"/>
                  <a:pt x="4157080" y="0"/>
                </a:cubicBezTo>
                <a:cubicBezTo>
                  <a:pt x="4257615" y="-13722"/>
                  <a:pt x="4518859" y="3827"/>
                  <a:pt x="4640432" y="0"/>
                </a:cubicBezTo>
                <a:cubicBezTo>
                  <a:pt x="4762005" y="-3827"/>
                  <a:pt x="4938838" y="34719"/>
                  <a:pt x="5123783" y="0"/>
                </a:cubicBezTo>
                <a:cubicBezTo>
                  <a:pt x="5308728" y="-34719"/>
                  <a:pt x="5371129" y="3147"/>
                  <a:pt x="5607135" y="0"/>
                </a:cubicBezTo>
                <a:cubicBezTo>
                  <a:pt x="5843141" y="-3147"/>
                  <a:pt x="6011772" y="30711"/>
                  <a:pt x="6203865" y="0"/>
                </a:cubicBezTo>
                <a:cubicBezTo>
                  <a:pt x="6395958" y="-30711"/>
                  <a:pt x="6494025" y="15245"/>
                  <a:pt x="6573838" y="0"/>
                </a:cubicBezTo>
                <a:cubicBezTo>
                  <a:pt x="6653651" y="-15245"/>
                  <a:pt x="6753945" y="17221"/>
                  <a:pt x="6830432" y="0"/>
                </a:cubicBezTo>
                <a:cubicBezTo>
                  <a:pt x="6906919" y="-17221"/>
                  <a:pt x="7445772" y="72486"/>
                  <a:pt x="7653920" y="0"/>
                </a:cubicBezTo>
                <a:cubicBezTo>
                  <a:pt x="7862068" y="-72486"/>
                  <a:pt x="8121336" y="10596"/>
                  <a:pt x="8364029" y="0"/>
                </a:cubicBezTo>
                <a:cubicBezTo>
                  <a:pt x="8606722" y="-10596"/>
                  <a:pt x="8588173" y="34117"/>
                  <a:pt x="8734002" y="0"/>
                </a:cubicBezTo>
                <a:cubicBezTo>
                  <a:pt x="8879831" y="-34117"/>
                  <a:pt x="9191795" y="56180"/>
                  <a:pt x="9330733" y="0"/>
                </a:cubicBezTo>
                <a:cubicBezTo>
                  <a:pt x="9469671" y="-56180"/>
                  <a:pt x="9947403" y="68451"/>
                  <a:pt x="10154221" y="0"/>
                </a:cubicBezTo>
                <a:cubicBezTo>
                  <a:pt x="10361039" y="-68451"/>
                  <a:pt x="10556752" y="66555"/>
                  <a:pt x="10750951" y="0"/>
                </a:cubicBezTo>
                <a:cubicBezTo>
                  <a:pt x="10945150" y="-66555"/>
                  <a:pt x="11350902" y="68091"/>
                  <a:pt x="11574439" y="0"/>
                </a:cubicBezTo>
                <a:cubicBezTo>
                  <a:pt x="11702155" y="-5210"/>
                  <a:pt x="11806609" y="122294"/>
                  <a:pt x="11811000" y="236561"/>
                </a:cubicBezTo>
                <a:cubicBezTo>
                  <a:pt x="11858356" y="385896"/>
                  <a:pt x="11778084" y="503039"/>
                  <a:pt x="11811000" y="727739"/>
                </a:cubicBezTo>
                <a:cubicBezTo>
                  <a:pt x="11843916" y="952439"/>
                  <a:pt x="11745998" y="1197689"/>
                  <a:pt x="11811000" y="1401039"/>
                </a:cubicBezTo>
                <a:cubicBezTo>
                  <a:pt x="11876002" y="1604389"/>
                  <a:pt x="11805785" y="1863980"/>
                  <a:pt x="11811000" y="2013632"/>
                </a:cubicBezTo>
                <a:cubicBezTo>
                  <a:pt x="11816215" y="2163284"/>
                  <a:pt x="11809701" y="2410376"/>
                  <a:pt x="11811000" y="2686932"/>
                </a:cubicBezTo>
                <a:cubicBezTo>
                  <a:pt x="11812299" y="2963488"/>
                  <a:pt x="11775170" y="3109073"/>
                  <a:pt x="11811000" y="3238817"/>
                </a:cubicBezTo>
                <a:cubicBezTo>
                  <a:pt x="11846830" y="3368562"/>
                  <a:pt x="11791464" y="3683417"/>
                  <a:pt x="11811000" y="3851410"/>
                </a:cubicBezTo>
                <a:cubicBezTo>
                  <a:pt x="11830536" y="4019403"/>
                  <a:pt x="11738566" y="4300539"/>
                  <a:pt x="11811000" y="4464003"/>
                </a:cubicBezTo>
                <a:cubicBezTo>
                  <a:pt x="11883434" y="4627467"/>
                  <a:pt x="11772628" y="4783725"/>
                  <a:pt x="11811000" y="4955181"/>
                </a:cubicBezTo>
                <a:cubicBezTo>
                  <a:pt x="11849372" y="5126637"/>
                  <a:pt x="11795327" y="5291973"/>
                  <a:pt x="11811000" y="5385651"/>
                </a:cubicBezTo>
                <a:cubicBezTo>
                  <a:pt x="11826673" y="5479329"/>
                  <a:pt x="11785524" y="5901775"/>
                  <a:pt x="11811000" y="6307300"/>
                </a:cubicBezTo>
                <a:cubicBezTo>
                  <a:pt x="11816842" y="6447149"/>
                  <a:pt x="11706752" y="6559761"/>
                  <a:pt x="11574439" y="6543861"/>
                </a:cubicBezTo>
                <a:cubicBezTo>
                  <a:pt x="11458196" y="6547465"/>
                  <a:pt x="11223363" y="6524096"/>
                  <a:pt x="11091087" y="6543861"/>
                </a:cubicBezTo>
                <a:cubicBezTo>
                  <a:pt x="10958811" y="6563626"/>
                  <a:pt x="10898434" y="6541215"/>
                  <a:pt x="10834493" y="6543861"/>
                </a:cubicBezTo>
                <a:cubicBezTo>
                  <a:pt x="10770552" y="6546507"/>
                  <a:pt x="10575782" y="6519468"/>
                  <a:pt x="10464520" y="6543861"/>
                </a:cubicBezTo>
                <a:cubicBezTo>
                  <a:pt x="10353258" y="6568254"/>
                  <a:pt x="10322538" y="6543611"/>
                  <a:pt x="10207926" y="6543861"/>
                </a:cubicBezTo>
                <a:cubicBezTo>
                  <a:pt x="10093314" y="6544111"/>
                  <a:pt x="9878020" y="6500444"/>
                  <a:pt x="9611196" y="6543861"/>
                </a:cubicBezTo>
                <a:cubicBezTo>
                  <a:pt x="9344372" y="6587278"/>
                  <a:pt x="9287137" y="6536009"/>
                  <a:pt x="9127844" y="6543861"/>
                </a:cubicBezTo>
                <a:cubicBezTo>
                  <a:pt x="8968551" y="6551713"/>
                  <a:pt x="8751735" y="6473643"/>
                  <a:pt x="8531114" y="6543861"/>
                </a:cubicBezTo>
                <a:cubicBezTo>
                  <a:pt x="8310493" y="6614079"/>
                  <a:pt x="8143519" y="6486301"/>
                  <a:pt x="7934383" y="6543861"/>
                </a:cubicBezTo>
                <a:cubicBezTo>
                  <a:pt x="7725247" y="6601421"/>
                  <a:pt x="7574155" y="6484021"/>
                  <a:pt x="7337653" y="6543861"/>
                </a:cubicBezTo>
                <a:cubicBezTo>
                  <a:pt x="7101151" y="6603701"/>
                  <a:pt x="6990588" y="6522391"/>
                  <a:pt x="6854301" y="6543861"/>
                </a:cubicBezTo>
                <a:cubicBezTo>
                  <a:pt x="6718014" y="6565331"/>
                  <a:pt x="6717742" y="6526501"/>
                  <a:pt x="6597707" y="6543861"/>
                </a:cubicBezTo>
                <a:cubicBezTo>
                  <a:pt x="6477672" y="6561221"/>
                  <a:pt x="6233361" y="6503980"/>
                  <a:pt x="5887598" y="6543861"/>
                </a:cubicBezTo>
                <a:cubicBezTo>
                  <a:pt x="5541835" y="6583742"/>
                  <a:pt x="5698534" y="6514040"/>
                  <a:pt x="5631004" y="6543861"/>
                </a:cubicBezTo>
                <a:cubicBezTo>
                  <a:pt x="5563474" y="6573682"/>
                  <a:pt x="5236145" y="6512821"/>
                  <a:pt x="4920895" y="6543861"/>
                </a:cubicBezTo>
                <a:cubicBezTo>
                  <a:pt x="4605645" y="6574901"/>
                  <a:pt x="4719153" y="6534447"/>
                  <a:pt x="4550922" y="6543861"/>
                </a:cubicBezTo>
                <a:cubicBezTo>
                  <a:pt x="4382691" y="6553275"/>
                  <a:pt x="4420814" y="6523434"/>
                  <a:pt x="4294328" y="6543861"/>
                </a:cubicBezTo>
                <a:cubicBezTo>
                  <a:pt x="4167842" y="6564288"/>
                  <a:pt x="3839412" y="6504427"/>
                  <a:pt x="3470840" y="6543861"/>
                </a:cubicBezTo>
                <a:cubicBezTo>
                  <a:pt x="3102268" y="6583295"/>
                  <a:pt x="3032722" y="6520394"/>
                  <a:pt x="2760731" y="6543861"/>
                </a:cubicBezTo>
                <a:cubicBezTo>
                  <a:pt x="2488740" y="6567328"/>
                  <a:pt x="2469667" y="6526358"/>
                  <a:pt x="2390758" y="6543861"/>
                </a:cubicBezTo>
                <a:cubicBezTo>
                  <a:pt x="2311849" y="6561364"/>
                  <a:pt x="2105269" y="6524347"/>
                  <a:pt x="1907406" y="6543861"/>
                </a:cubicBezTo>
                <a:cubicBezTo>
                  <a:pt x="1709543" y="6563375"/>
                  <a:pt x="1674489" y="6513376"/>
                  <a:pt x="1537433" y="6543861"/>
                </a:cubicBezTo>
                <a:cubicBezTo>
                  <a:pt x="1400377" y="6574346"/>
                  <a:pt x="1377308" y="6517894"/>
                  <a:pt x="1280839" y="6543861"/>
                </a:cubicBezTo>
                <a:cubicBezTo>
                  <a:pt x="1184370" y="6569828"/>
                  <a:pt x="1099209" y="6540000"/>
                  <a:pt x="1024245" y="6543861"/>
                </a:cubicBezTo>
                <a:cubicBezTo>
                  <a:pt x="949281" y="6547722"/>
                  <a:pt x="603455" y="6521224"/>
                  <a:pt x="236561" y="6543861"/>
                </a:cubicBezTo>
                <a:cubicBezTo>
                  <a:pt x="136396" y="6547467"/>
                  <a:pt x="28948" y="6428244"/>
                  <a:pt x="0" y="6307300"/>
                </a:cubicBezTo>
                <a:cubicBezTo>
                  <a:pt x="-4021" y="6152752"/>
                  <a:pt x="4656" y="6108099"/>
                  <a:pt x="0" y="5937537"/>
                </a:cubicBezTo>
                <a:cubicBezTo>
                  <a:pt x="-4656" y="5766975"/>
                  <a:pt x="40642" y="5602176"/>
                  <a:pt x="0" y="5446359"/>
                </a:cubicBezTo>
                <a:cubicBezTo>
                  <a:pt x="-40642" y="5290542"/>
                  <a:pt x="26763" y="5008351"/>
                  <a:pt x="0" y="4833766"/>
                </a:cubicBezTo>
                <a:cubicBezTo>
                  <a:pt x="-26763" y="4659181"/>
                  <a:pt x="59199" y="4427604"/>
                  <a:pt x="0" y="4281881"/>
                </a:cubicBezTo>
                <a:cubicBezTo>
                  <a:pt x="-59199" y="4136159"/>
                  <a:pt x="74380" y="3753870"/>
                  <a:pt x="0" y="3608581"/>
                </a:cubicBezTo>
                <a:cubicBezTo>
                  <a:pt x="-74380" y="3463292"/>
                  <a:pt x="52046" y="3292761"/>
                  <a:pt x="0" y="3056695"/>
                </a:cubicBezTo>
                <a:cubicBezTo>
                  <a:pt x="-52046" y="2820629"/>
                  <a:pt x="63931" y="2723194"/>
                  <a:pt x="0" y="2444102"/>
                </a:cubicBezTo>
                <a:cubicBezTo>
                  <a:pt x="-63931" y="2165010"/>
                  <a:pt x="41311" y="2110277"/>
                  <a:pt x="0" y="1892217"/>
                </a:cubicBezTo>
                <a:cubicBezTo>
                  <a:pt x="-41311" y="1674158"/>
                  <a:pt x="57955" y="1424472"/>
                  <a:pt x="0" y="1279624"/>
                </a:cubicBezTo>
                <a:cubicBezTo>
                  <a:pt x="-57955" y="1134776"/>
                  <a:pt x="44173" y="1070987"/>
                  <a:pt x="0" y="909861"/>
                </a:cubicBezTo>
                <a:cubicBezTo>
                  <a:pt x="-44173" y="748735"/>
                  <a:pt x="28136" y="432075"/>
                  <a:pt x="0" y="236561"/>
                </a:cubicBezTo>
                <a:close/>
              </a:path>
              <a:path w="11811000" h="6543861" stroke="0" extrusionOk="0">
                <a:moveTo>
                  <a:pt x="0" y="236561"/>
                </a:moveTo>
                <a:cubicBezTo>
                  <a:pt x="-10959" y="98352"/>
                  <a:pt x="110780" y="11878"/>
                  <a:pt x="236561" y="0"/>
                </a:cubicBezTo>
                <a:cubicBezTo>
                  <a:pt x="396561" y="-4047"/>
                  <a:pt x="489710" y="28580"/>
                  <a:pt x="606534" y="0"/>
                </a:cubicBezTo>
                <a:cubicBezTo>
                  <a:pt x="723358" y="-28580"/>
                  <a:pt x="1129040" y="60371"/>
                  <a:pt x="1316643" y="0"/>
                </a:cubicBezTo>
                <a:cubicBezTo>
                  <a:pt x="1504246" y="-60371"/>
                  <a:pt x="1875681" y="60205"/>
                  <a:pt x="2026752" y="0"/>
                </a:cubicBezTo>
                <a:cubicBezTo>
                  <a:pt x="2177823" y="-60205"/>
                  <a:pt x="2203617" y="9589"/>
                  <a:pt x="2283346" y="0"/>
                </a:cubicBezTo>
                <a:cubicBezTo>
                  <a:pt x="2363075" y="-9589"/>
                  <a:pt x="2796474" y="24497"/>
                  <a:pt x="3106834" y="0"/>
                </a:cubicBezTo>
                <a:cubicBezTo>
                  <a:pt x="3417194" y="-24497"/>
                  <a:pt x="3381774" y="38640"/>
                  <a:pt x="3590186" y="0"/>
                </a:cubicBezTo>
                <a:cubicBezTo>
                  <a:pt x="3798598" y="-38640"/>
                  <a:pt x="4133437" y="40538"/>
                  <a:pt x="4300295" y="0"/>
                </a:cubicBezTo>
                <a:cubicBezTo>
                  <a:pt x="4467153" y="-40538"/>
                  <a:pt x="4469608" y="19428"/>
                  <a:pt x="4556889" y="0"/>
                </a:cubicBezTo>
                <a:cubicBezTo>
                  <a:pt x="4644170" y="-19428"/>
                  <a:pt x="4949038" y="30329"/>
                  <a:pt x="5153620" y="0"/>
                </a:cubicBezTo>
                <a:cubicBezTo>
                  <a:pt x="5358202" y="-30329"/>
                  <a:pt x="5337456" y="9948"/>
                  <a:pt x="5410214" y="0"/>
                </a:cubicBezTo>
                <a:cubicBezTo>
                  <a:pt x="5482972" y="-9948"/>
                  <a:pt x="5791896" y="80490"/>
                  <a:pt x="6120323" y="0"/>
                </a:cubicBezTo>
                <a:cubicBezTo>
                  <a:pt x="6448750" y="-80490"/>
                  <a:pt x="6487081" y="44993"/>
                  <a:pt x="6830432" y="0"/>
                </a:cubicBezTo>
                <a:cubicBezTo>
                  <a:pt x="7173783" y="-44993"/>
                  <a:pt x="7033554" y="29503"/>
                  <a:pt x="7087026" y="0"/>
                </a:cubicBezTo>
                <a:cubicBezTo>
                  <a:pt x="7140498" y="-29503"/>
                  <a:pt x="7540178" y="44564"/>
                  <a:pt x="7797135" y="0"/>
                </a:cubicBezTo>
                <a:cubicBezTo>
                  <a:pt x="8054092" y="-44564"/>
                  <a:pt x="8347570" y="872"/>
                  <a:pt x="8620623" y="0"/>
                </a:cubicBezTo>
                <a:cubicBezTo>
                  <a:pt x="8893676" y="-872"/>
                  <a:pt x="8980648" y="4271"/>
                  <a:pt x="9217354" y="0"/>
                </a:cubicBezTo>
                <a:cubicBezTo>
                  <a:pt x="9454060" y="-4271"/>
                  <a:pt x="9469648" y="30158"/>
                  <a:pt x="9700705" y="0"/>
                </a:cubicBezTo>
                <a:cubicBezTo>
                  <a:pt x="9931762" y="-30158"/>
                  <a:pt x="10069112" y="5723"/>
                  <a:pt x="10410815" y="0"/>
                </a:cubicBezTo>
                <a:cubicBezTo>
                  <a:pt x="10752518" y="-5723"/>
                  <a:pt x="10664736" y="26532"/>
                  <a:pt x="10780788" y="0"/>
                </a:cubicBezTo>
                <a:cubicBezTo>
                  <a:pt x="10896840" y="-26532"/>
                  <a:pt x="11305698" y="90143"/>
                  <a:pt x="11574439" y="0"/>
                </a:cubicBezTo>
                <a:cubicBezTo>
                  <a:pt x="11707809" y="1807"/>
                  <a:pt x="11841624" y="120234"/>
                  <a:pt x="11811000" y="236561"/>
                </a:cubicBezTo>
                <a:cubicBezTo>
                  <a:pt x="11835445" y="473161"/>
                  <a:pt x="11803615" y="601023"/>
                  <a:pt x="11811000" y="727739"/>
                </a:cubicBezTo>
                <a:cubicBezTo>
                  <a:pt x="11818385" y="854455"/>
                  <a:pt x="11768691" y="1213483"/>
                  <a:pt x="11811000" y="1401039"/>
                </a:cubicBezTo>
                <a:cubicBezTo>
                  <a:pt x="11853309" y="1588595"/>
                  <a:pt x="11804375" y="1672078"/>
                  <a:pt x="11811000" y="1770802"/>
                </a:cubicBezTo>
                <a:cubicBezTo>
                  <a:pt x="11817625" y="1869526"/>
                  <a:pt x="11790087" y="2110700"/>
                  <a:pt x="11811000" y="2201273"/>
                </a:cubicBezTo>
                <a:cubicBezTo>
                  <a:pt x="11831913" y="2291846"/>
                  <a:pt x="11779866" y="2521468"/>
                  <a:pt x="11811000" y="2631743"/>
                </a:cubicBezTo>
                <a:cubicBezTo>
                  <a:pt x="11842134" y="2742018"/>
                  <a:pt x="11759112" y="3128530"/>
                  <a:pt x="11811000" y="3305044"/>
                </a:cubicBezTo>
                <a:cubicBezTo>
                  <a:pt x="11862888" y="3481558"/>
                  <a:pt x="11768840" y="3775337"/>
                  <a:pt x="11811000" y="3978344"/>
                </a:cubicBezTo>
                <a:cubicBezTo>
                  <a:pt x="11853160" y="4181351"/>
                  <a:pt x="11751335" y="4433208"/>
                  <a:pt x="11811000" y="4590937"/>
                </a:cubicBezTo>
                <a:cubicBezTo>
                  <a:pt x="11870665" y="4748666"/>
                  <a:pt x="11769014" y="4917384"/>
                  <a:pt x="11811000" y="5142822"/>
                </a:cubicBezTo>
                <a:cubicBezTo>
                  <a:pt x="11852986" y="5368261"/>
                  <a:pt x="11798865" y="5609734"/>
                  <a:pt x="11811000" y="5755415"/>
                </a:cubicBezTo>
                <a:cubicBezTo>
                  <a:pt x="11823135" y="5901096"/>
                  <a:pt x="11752327" y="6194216"/>
                  <a:pt x="11811000" y="6307300"/>
                </a:cubicBezTo>
                <a:cubicBezTo>
                  <a:pt x="11775779" y="6447139"/>
                  <a:pt x="11693317" y="6545233"/>
                  <a:pt x="11574439" y="6543861"/>
                </a:cubicBezTo>
                <a:cubicBezTo>
                  <a:pt x="11413863" y="6624695"/>
                  <a:pt x="11196266" y="6536668"/>
                  <a:pt x="10864330" y="6543861"/>
                </a:cubicBezTo>
                <a:cubicBezTo>
                  <a:pt x="10532394" y="6551054"/>
                  <a:pt x="10392855" y="6475626"/>
                  <a:pt x="10267599" y="6543861"/>
                </a:cubicBezTo>
                <a:cubicBezTo>
                  <a:pt x="10142343" y="6612096"/>
                  <a:pt x="9705696" y="6476321"/>
                  <a:pt x="9557490" y="6543861"/>
                </a:cubicBezTo>
                <a:cubicBezTo>
                  <a:pt x="9409284" y="6611401"/>
                  <a:pt x="9289482" y="6503638"/>
                  <a:pt x="9187517" y="6543861"/>
                </a:cubicBezTo>
                <a:cubicBezTo>
                  <a:pt x="9085552" y="6584084"/>
                  <a:pt x="8988789" y="6524015"/>
                  <a:pt x="8817544" y="6543861"/>
                </a:cubicBezTo>
                <a:cubicBezTo>
                  <a:pt x="8646299" y="6563707"/>
                  <a:pt x="8552780" y="6492781"/>
                  <a:pt x="8334193" y="6543861"/>
                </a:cubicBezTo>
                <a:cubicBezTo>
                  <a:pt x="8115606" y="6594941"/>
                  <a:pt x="8158433" y="6517388"/>
                  <a:pt x="8077599" y="6543861"/>
                </a:cubicBezTo>
                <a:cubicBezTo>
                  <a:pt x="7996765" y="6570334"/>
                  <a:pt x="7466749" y="6445488"/>
                  <a:pt x="7254111" y="6543861"/>
                </a:cubicBezTo>
                <a:cubicBezTo>
                  <a:pt x="7041473" y="6642234"/>
                  <a:pt x="6966537" y="6509525"/>
                  <a:pt x="6884138" y="6543861"/>
                </a:cubicBezTo>
                <a:cubicBezTo>
                  <a:pt x="6801739" y="6578197"/>
                  <a:pt x="6711000" y="6533670"/>
                  <a:pt x="6627544" y="6543861"/>
                </a:cubicBezTo>
                <a:cubicBezTo>
                  <a:pt x="6544088" y="6554052"/>
                  <a:pt x="6296396" y="6540206"/>
                  <a:pt x="6030813" y="6543861"/>
                </a:cubicBezTo>
                <a:cubicBezTo>
                  <a:pt x="5765230" y="6547516"/>
                  <a:pt x="5739833" y="6489455"/>
                  <a:pt x="5547462" y="6543861"/>
                </a:cubicBezTo>
                <a:cubicBezTo>
                  <a:pt x="5355091" y="6598267"/>
                  <a:pt x="5215731" y="6491105"/>
                  <a:pt x="5064110" y="6543861"/>
                </a:cubicBezTo>
                <a:cubicBezTo>
                  <a:pt x="4912489" y="6596617"/>
                  <a:pt x="4805020" y="6528127"/>
                  <a:pt x="4694137" y="6543861"/>
                </a:cubicBezTo>
                <a:cubicBezTo>
                  <a:pt x="4583254" y="6559595"/>
                  <a:pt x="4513865" y="6520117"/>
                  <a:pt x="4437543" y="6543861"/>
                </a:cubicBezTo>
                <a:cubicBezTo>
                  <a:pt x="4361221" y="6567605"/>
                  <a:pt x="4134583" y="6511749"/>
                  <a:pt x="3840813" y="6543861"/>
                </a:cubicBezTo>
                <a:cubicBezTo>
                  <a:pt x="3547043" y="6575973"/>
                  <a:pt x="3667292" y="6521470"/>
                  <a:pt x="3584219" y="6543861"/>
                </a:cubicBezTo>
                <a:cubicBezTo>
                  <a:pt x="3501146" y="6566252"/>
                  <a:pt x="3023220" y="6534380"/>
                  <a:pt x="2874109" y="6543861"/>
                </a:cubicBezTo>
                <a:cubicBezTo>
                  <a:pt x="2724998" y="6553342"/>
                  <a:pt x="2591833" y="6539391"/>
                  <a:pt x="2504137" y="6543861"/>
                </a:cubicBezTo>
                <a:cubicBezTo>
                  <a:pt x="2416441" y="6548331"/>
                  <a:pt x="2352901" y="6521373"/>
                  <a:pt x="2247543" y="6543861"/>
                </a:cubicBezTo>
                <a:cubicBezTo>
                  <a:pt x="2142185" y="6566349"/>
                  <a:pt x="1652849" y="6458401"/>
                  <a:pt x="1424055" y="6543861"/>
                </a:cubicBezTo>
                <a:cubicBezTo>
                  <a:pt x="1195261" y="6629321"/>
                  <a:pt x="1189713" y="6506588"/>
                  <a:pt x="1054082" y="6543861"/>
                </a:cubicBezTo>
                <a:cubicBezTo>
                  <a:pt x="918451" y="6581134"/>
                  <a:pt x="594676" y="6477684"/>
                  <a:pt x="236561" y="6543861"/>
                </a:cubicBezTo>
                <a:cubicBezTo>
                  <a:pt x="99364" y="6537674"/>
                  <a:pt x="5932" y="6434448"/>
                  <a:pt x="0" y="6307300"/>
                </a:cubicBezTo>
                <a:cubicBezTo>
                  <a:pt x="-62067" y="6013112"/>
                  <a:pt x="79376" y="5783914"/>
                  <a:pt x="0" y="5634000"/>
                </a:cubicBezTo>
                <a:cubicBezTo>
                  <a:pt x="-79376" y="5484086"/>
                  <a:pt x="25168" y="5234203"/>
                  <a:pt x="0" y="4960700"/>
                </a:cubicBezTo>
                <a:cubicBezTo>
                  <a:pt x="-25168" y="4687197"/>
                  <a:pt x="11116" y="4514449"/>
                  <a:pt x="0" y="4287400"/>
                </a:cubicBezTo>
                <a:cubicBezTo>
                  <a:pt x="-11116" y="4060351"/>
                  <a:pt x="27769" y="4018787"/>
                  <a:pt x="0" y="3856929"/>
                </a:cubicBezTo>
                <a:cubicBezTo>
                  <a:pt x="-27769" y="3695071"/>
                  <a:pt x="27097" y="3577554"/>
                  <a:pt x="0" y="3487166"/>
                </a:cubicBezTo>
                <a:cubicBezTo>
                  <a:pt x="-27097" y="3396778"/>
                  <a:pt x="65136" y="2948541"/>
                  <a:pt x="0" y="2813866"/>
                </a:cubicBezTo>
                <a:cubicBezTo>
                  <a:pt x="-65136" y="2679191"/>
                  <a:pt x="43567" y="2517257"/>
                  <a:pt x="0" y="2261980"/>
                </a:cubicBezTo>
                <a:cubicBezTo>
                  <a:pt x="-43567" y="2006703"/>
                  <a:pt x="29902" y="1948959"/>
                  <a:pt x="0" y="1770802"/>
                </a:cubicBezTo>
                <a:cubicBezTo>
                  <a:pt x="-29902" y="1592645"/>
                  <a:pt x="58192" y="1303432"/>
                  <a:pt x="0" y="1097502"/>
                </a:cubicBezTo>
                <a:cubicBezTo>
                  <a:pt x="-58192" y="891572"/>
                  <a:pt x="101948" y="545665"/>
                  <a:pt x="0" y="2365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CF9FB"/>
            </a:solidFill>
            <a:extLst>
              <a:ext uri="{C807C97D-BFC1-408E-A445-0C87EB9F89A2}">
                <ask:lineSketchStyleProps xmlns:ask="http://schemas.microsoft.com/office/drawing/2018/sketchyshapes" sd="1408960191">
                  <a:prstGeom prst="roundRect">
                    <a:avLst>
                      <a:gd name="adj" fmla="val 36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PHẠM DUYÊN 1 - 9Slide.vn 8 - 9Slide.vn">
            <a:extLst>
              <a:ext uri="{FF2B5EF4-FFF2-40B4-BE49-F238E27FC236}">
                <a16:creationId xmlns:a16="http://schemas.microsoft.com/office/drawing/2014/main" id="{DD335B30-E897-446D-A617-1888944E89BB}"/>
              </a:ext>
            </a:extLst>
          </p:cNvPr>
          <p:cNvSpPr/>
          <p:nvPr userDrawn="1"/>
        </p:nvSpPr>
        <p:spPr>
          <a:xfrm flipV="1">
            <a:off x="5443" y="6172698"/>
            <a:ext cx="12230100" cy="1950632"/>
          </a:xfrm>
          <a:custGeom>
            <a:avLst/>
            <a:gdLst>
              <a:gd name="connsiteX0" fmla="*/ 1609229 w 11244990"/>
              <a:gd name="connsiteY0" fmla="*/ 0 h 1628749"/>
              <a:gd name="connsiteX1" fmla="*/ 2066331 w 11244990"/>
              <a:gd name="connsiteY1" fmla="*/ 243039 h 1628749"/>
              <a:gd name="connsiteX2" fmla="*/ 2092121 w 11244990"/>
              <a:gd name="connsiteY2" fmla="*/ 290554 h 1628749"/>
              <a:gd name="connsiteX3" fmla="*/ 2207398 w 11244990"/>
              <a:gd name="connsiteY3" fmla="*/ 254771 h 1628749"/>
              <a:gd name="connsiteX4" fmla="*/ 2344346 w 11244990"/>
              <a:gd name="connsiteY4" fmla="*/ 240965 h 1628749"/>
              <a:gd name="connsiteX5" fmla="*/ 2907820 w 11244990"/>
              <a:gd name="connsiteY5" fmla="*/ 540562 h 1628749"/>
              <a:gd name="connsiteX6" fmla="*/ 2913835 w 11244990"/>
              <a:gd name="connsiteY6" fmla="*/ 551643 h 1628749"/>
              <a:gd name="connsiteX7" fmla="*/ 2923389 w 11244990"/>
              <a:gd name="connsiteY7" fmla="*/ 534039 h 1628749"/>
              <a:gd name="connsiteX8" fmla="*/ 3331019 w 11244990"/>
              <a:gd name="connsiteY8" fmla="*/ 317304 h 1628749"/>
              <a:gd name="connsiteX9" fmla="*/ 3430091 w 11244990"/>
              <a:gd name="connsiteY9" fmla="*/ 327291 h 1628749"/>
              <a:gd name="connsiteX10" fmla="*/ 3502991 w 11244990"/>
              <a:gd name="connsiteY10" fmla="*/ 349921 h 1628749"/>
              <a:gd name="connsiteX11" fmla="*/ 3556694 w 11244990"/>
              <a:gd name="connsiteY11" fmla="*/ 284833 h 1628749"/>
              <a:gd name="connsiteX12" fmla="*/ 4038023 w 11244990"/>
              <a:gd name="connsiteY12" fmla="*/ 85460 h 1628749"/>
              <a:gd name="connsiteX13" fmla="*/ 4704895 w 11244990"/>
              <a:gd name="connsiteY13" fmla="*/ 628976 h 1628749"/>
              <a:gd name="connsiteX14" fmla="*/ 4708130 w 11244990"/>
              <a:gd name="connsiteY14" fmla="*/ 661068 h 1628749"/>
              <a:gd name="connsiteX15" fmla="*/ 4750047 w 11244990"/>
              <a:gd name="connsiteY15" fmla="*/ 674080 h 1628749"/>
              <a:gd name="connsiteX16" fmla="*/ 4785942 w 11244990"/>
              <a:gd name="connsiteY16" fmla="*/ 644464 h 1628749"/>
              <a:gd name="connsiteX17" fmla="*/ 5066971 w 11244990"/>
              <a:gd name="connsiteY17" fmla="*/ 558621 h 1628749"/>
              <a:gd name="connsiteX18" fmla="*/ 5422389 w 11244990"/>
              <a:gd name="connsiteY18" fmla="*/ 705840 h 1628749"/>
              <a:gd name="connsiteX19" fmla="*/ 5426777 w 11244990"/>
              <a:gd name="connsiteY19" fmla="*/ 711159 h 1628749"/>
              <a:gd name="connsiteX20" fmla="*/ 5431988 w 11244990"/>
              <a:gd name="connsiteY20" fmla="*/ 704843 h 1628749"/>
              <a:gd name="connsiteX21" fmla="*/ 5677421 w 11244990"/>
              <a:gd name="connsiteY21" fmla="*/ 603181 h 1628749"/>
              <a:gd name="connsiteX22" fmla="*/ 5812526 w 11244990"/>
              <a:gd name="connsiteY22" fmla="*/ 630458 h 1628749"/>
              <a:gd name="connsiteX23" fmla="*/ 5862078 w 11244990"/>
              <a:gd name="connsiteY23" fmla="*/ 657354 h 1628749"/>
              <a:gd name="connsiteX24" fmla="*/ 5878521 w 11244990"/>
              <a:gd name="connsiteY24" fmla="*/ 627059 h 1628749"/>
              <a:gd name="connsiteX25" fmla="*/ 6303730 w 11244990"/>
              <a:gd name="connsiteY25" fmla="*/ 400977 h 1628749"/>
              <a:gd name="connsiteX26" fmla="*/ 6666323 w 11244990"/>
              <a:gd name="connsiteY26" fmla="*/ 551168 h 1628749"/>
              <a:gd name="connsiteX27" fmla="*/ 6688875 w 11244990"/>
              <a:gd name="connsiteY27" fmla="*/ 578501 h 1628749"/>
              <a:gd name="connsiteX28" fmla="*/ 6718063 w 11244990"/>
              <a:gd name="connsiteY28" fmla="*/ 543125 h 1628749"/>
              <a:gd name="connsiteX29" fmla="*/ 7080656 w 11244990"/>
              <a:gd name="connsiteY29" fmla="*/ 392934 h 1628749"/>
              <a:gd name="connsiteX30" fmla="*/ 7280255 w 11244990"/>
              <a:gd name="connsiteY30" fmla="*/ 433231 h 1628749"/>
              <a:gd name="connsiteX31" fmla="*/ 7300616 w 11244990"/>
              <a:gd name="connsiteY31" fmla="*/ 444283 h 1628749"/>
              <a:gd name="connsiteX32" fmla="*/ 7322769 w 11244990"/>
              <a:gd name="connsiteY32" fmla="*/ 403468 h 1628749"/>
              <a:gd name="connsiteX33" fmla="*/ 7891119 w 11244990"/>
              <a:gd name="connsiteY33" fmla="*/ 101279 h 1628749"/>
              <a:gd name="connsiteX34" fmla="*/ 8522664 w 11244990"/>
              <a:gd name="connsiteY34" fmla="*/ 519895 h 1628749"/>
              <a:gd name="connsiteX35" fmla="*/ 8549173 w 11244990"/>
              <a:gd name="connsiteY35" fmla="*/ 605295 h 1628749"/>
              <a:gd name="connsiteX36" fmla="*/ 8570138 w 11244990"/>
              <a:gd name="connsiteY36" fmla="*/ 603181 h 1628749"/>
              <a:gd name="connsiteX37" fmla="*/ 8856841 w 11244990"/>
              <a:gd name="connsiteY37" fmla="*/ 690757 h 1628749"/>
              <a:gd name="connsiteX38" fmla="*/ 8920207 w 11244990"/>
              <a:gd name="connsiteY38" fmla="*/ 743038 h 1628749"/>
              <a:gd name="connsiteX39" fmla="*/ 8946498 w 11244990"/>
              <a:gd name="connsiteY39" fmla="*/ 684734 h 1628749"/>
              <a:gd name="connsiteX40" fmla="*/ 9236971 w 11244990"/>
              <a:gd name="connsiteY40" fmla="*/ 542359 h 1628749"/>
              <a:gd name="connsiteX41" fmla="*/ 9283341 w 11244990"/>
              <a:gd name="connsiteY41" fmla="*/ 546429 h 1628749"/>
              <a:gd name="connsiteX42" fmla="*/ 9301141 w 11244990"/>
              <a:gd name="connsiteY42" fmla="*/ 508552 h 1628749"/>
              <a:gd name="connsiteX43" fmla="*/ 9730507 w 11244990"/>
              <a:gd name="connsiteY43" fmla="*/ 320570 h 1628749"/>
              <a:gd name="connsiteX44" fmla="*/ 10159874 w 11244990"/>
              <a:gd name="connsiteY44" fmla="*/ 508552 h 1628749"/>
              <a:gd name="connsiteX45" fmla="*/ 10166042 w 11244990"/>
              <a:gd name="connsiteY45" fmla="*/ 521680 h 1628749"/>
              <a:gd name="connsiteX46" fmla="*/ 10219242 w 11244990"/>
              <a:gd name="connsiteY46" fmla="*/ 510773 h 1628749"/>
              <a:gd name="connsiteX47" fmla="*/ 10313154 w 11244990"/>
              <a:gd name="connsiteY47" fmla="*/ 504520 h 1628749"/>
              <a:gd name="connsiteX48" fmla="*/ 10742520 w 11244990"/>
              <a:gd name="connsiteY48" fmla="*/ 692502 h 1628749"/>
              <a:gd name="connsiteX49" fmla="*/ 10750955 w 11244990"/>
              <a:gd name="connsiteY49" fmla="*/ 720099 h 1628749"/>
              <a:gd name="connsiteX50" fmla="*/ 10779004 w 11244990"/>
              <a:gd name="connsiteY50" fmla="*/ 718231 h 1628749"/>
              <a:gd name="connsiteX51" fmla="*/ 11244990 w 11244990"/>
              <a:gd name="connsiteY51" fmla="*/ 1026019 h 1628749"/>
              <a:gd name="connsiteX52" fmla="*/ 10779004 w 11244990"/>
              <a:gd name="connsiteY52" fmla="*/ 1333807 h 1628749"/>
              <a:gd name="connsiteX53" fmla="*/ 10723733 w 11244990"/>
              <a:gd name="connsiteY53" fmla="*/ 1328288 h 1628749"/>
              <a:gd name="connsiteX54" fmla="*/ 10711220 w 11244990"/>
              <a:gd name="connsiteY54" fmla="*/ 1340473 h 1628749"/>
              <a:gd name="connsiteX55" fmla="*/ 10374727 w 11244990"/>
              <a:gd name="connsiteY55" fmla="*/ 1452450 h 1628749"/>
              <a:gd name="connsiteX56" fmla="*/ 10189495 w 11244990"/>
              <a:gd name="connsiteY56" fmla="*/ 1422406 h 1628749"/>
              <a:gd name="connsiteX57" fmla="*/ 10113010 w 11244990"/>
              <a:gd name="connsiteY57" fmla="*/ 1389052 h 1628749"/>
              <a:gd name="connsiteX58" fmla="*/ 10086588 w 11244990"/>
              <a:gd name="connsiteY58" fmla="*/ 1414781 h 1628749"/>
              <a:gd name="connsiteX59" fmla="*/ 9750095 w 11244990"/>
              <a:gd name="connsiteY59" fmla="*/ 1526758 h 1628749"/>
              <a:gd name="connsiteX60" fmla="*/ 9484030 w 11244990"/>
              <a:gd name="connsiteY60" fmla="*/ 1461465 h 1628749"/>
              <a:gd name="connsiteX61" fmla="*/ 9431887 w 11244990"/>
              <a:gd name="connsiteY61" fmla="*/ 1426901 h 1628749"/>
              <a:gd name="connsiteX62" fmla="*/ 9384235 w 11244990"/>
              <a:gd name="connsiteY62" fmla="*/ 1458487 h 1628749"/>
              <a:gd name="connsiteX63" fmla="*/ 9152291 w 11244990"/>
              <a:gd name="connsiteY63" fmla="*/ 1515407 h 1628749"/>
              <a:gd name="connsiteX64" fmla="*/ 9028929 w 11244990"/>
              <a:gd name="connsiteY64" fmla="*/ 1500423 h 1628749"/>
              <a:gd name="connsiteX65" fmla="*/ 8942297 w 11244990"/>
              <a:gd name="connsiteY65" fmla="*/ 1466965 h 1628749"/>
              <a:gd name="connsiteX66" fmla="*/ 8932731 w 11244990"/>
              <a:gd name="connsiteY66" fmla="*/ 1478558 h 1628749"/>
              <a:gd name="connsiteX67" fmla="*/ 8570138 w 11244990"/>
              <a:gd name="connsiteY67" fmla="*/ 1628749 h 1628749"/>
              <a:gd name="connsiteX68" fmla="*/ 8207545 w 11244990"/>
              <a:gd name="connsiteY68" fmla="*/ 1478558 h 1628749"/>
              <a:gd name="connsiteX69" fmla="*/ 8157799 w 11244990"/>
              <a:gd name="connsiteY69" fmla="*/ 1418265 h 1628749"/>
              <a:gd name="connsiteX70" fmla="*/ 8029253 w 11244990"/>
              <a:gd name="connsiteY70" fmla="*/ 1458168 h 1628749"/>
              <a:gd name="connsiteX71" fmla="*/ 7891119 w 11244990"/>
              <a:gd name="connsiteY71" fmla="*/ 1472093 h 1628749"/>
              <a:gd name="connsiteX72" fmla="*/ 7507902 w 11244990"/>
              <a:gd name="connsiteY72" fmla="*/ 1355037 h 1628749"/>
              <a:gd name="connsiteX73" fmla="*/ 7423020 w 11244990"/>
              <a:gd name="connsiteY73" fmla="*/ 1285002 h 1628749"/>
              <a:gd name="connsiteX74" fmla="*/ 7367359 w 11244990"/>
              <a:gd name="connsiteY74" fmla="*/ 1330927 h 1628749"/>
              <a:gd name="connsiteX75" fmla="*/ 7080656 w 11244990"/>
              <a:gd name="connsiteY75" fmla="*/ 1418502 h 1628749"/>
              <a:gd name="connsiteX76" fmla="*/ 6718063 w 11244990"/>
              <a:gd name="connsiteY76" fmla="*/ 1268311 h 1628749"/>
              <a:gd name="connsiteX77" fmla="*/ 6695511 w 11244990"/>
              <a:gd name="connsiteY77" fmla="*/ 1240978 h 1628749"/>
              <a:gd name="connsiteX78" fmla="*/ 6666323 w 11244990"/>
              <a:gd name="connsiteY78" fmla="*/ 1276354 h 1628749"/>
              <a:gd name="connsiteX79" fmla="*/ 6303730 w 11244990"/>
              <a:gd name="connsiteY79" fmla="*/ 1426545 h 1628749"/>
              <a:gd name="connsiteX80" fmla="*/ 5941137 w 11244990"/>
              <a:gd name="connsiteY80" fmla="*/ 1276354 h 1628749"/>
              <a:gd name="connsiteX81" fmla="*/ 5894143 w 11244990"/>
              <a:gd name="connsiteY81" fmla="*/ 1219398 h 1628749"/>
              <a:gd name="connsiteX82" fmla="*/ 5871485 w 11244990"/>
              <a:gd name="connsiteY82" fmla="*/ 1238093 h 1628749"/>
              <a:gd name="connsiteX83" fmla="*/ 5677421 w 11244990"/>
              <a:gd name="connsiteY83" fmla="*/ 1297371 h 1628749"/>
              <a:gd name="connsiteX84" fmla="*/ 5542316 w 11244990"/>
              <a:gd name="connsiteY84" fmla="*/ 1270095 h 1628749"/>
              <a:gd name="connsiteX85" fmla="*/ 5527357 w 11244990"/>
              <a:gd name="connsiteY85" fmla="*/ 1261975 h 1628749"/>
              <a:gd name="connsiteX86" fmla="*/ 5483765 w 11244990"/>
              <a:gd name="connsiteY86" fmla="*/ 1342287 h 1628749"/>
              <a:gd name="connsiteX87" fmla="*/ 5066971 w 11244990"/>
              <a:gd name="connsiteY87" fmla="*/ 1563895 h 1628749"/>
              <a:gd name="connsiteX88" fmla="*/ 4917502 w 11244990"/>
              <a:gd name="connsiteY88" fmla="*/ 1541298 h 1628749"/>
              <a:gd name="connsiteX89" fmla="*/ 4885639 w 11244990"/>
              <a:gd name="connsiteY89" fmla="*/ 1528744 h 1628749"/>
              <a:gd name="connsiteX90" fmla="*/ 4866186 w 11244990"/>
              <a:gd name="connsiteY90" fmla="*/ 1544794 h 1628749"/>
              <a:gd name="connsiteX91" fmla="*/ 4591336 w 11244990"/>
              <a:gd name="connsiteY91" fmla="*/ 1628749 h 1628749"/>
              <a:gd name="connsiteX92" fmla="*/ 4243733 w 11244990"/>
              <a:gd name="connsiteY92" fmla="*/ 1484767 h 1628749"/>
              <a:gd name="connsiteX93" fmla="*/ 4195780 w 11244990"/>
              <a:gd name="connsiteY93" fmla="*/ 1426647 h 1628749"/>
              <a:gd name="connsiteX94" fmla="*/ 4175208 w 11244990"/>
              <a:gd name="connsiteY94" fmla="*/ 1433033 h 1628749"/>
              <a:gd name="connsiteX95" fmla="*/ 4038023 w 11244990"/>
              <a:gd name="connsiteY95" fmla="*/ 1446862 h 1628749"/>
              <a:gd name="connsiteX96" fmla="*/ 3556694 w 11244990"/>
              <a:gd name="connsiteY96" fmla="*/ 1247490 h 1628749"/>
              <a:gd name="connsiteX97" fmla="*/ 3554255 w 11244990"/>
              <a:gd name="connsiteY97" fmla="*/ 1244534 h 1628749"/>
              <a:gd name="connsiteX98" fmla="*/ 3522367 w 11244990"/>
              <a:gd name="connsiteY98" fmla="*/ 1261843 h 1628749"/>
              <a:gd name="connsiteX99" fmla="*/ 3331019 w 11244990"/>
              <a:gd name="connsiteY99" fmla="*/ 1300474 h 1628749"/>
              <a:gd name="connsiteX100" fmla="*/ 3139672 w 11244990"/>
              <a:gd name="connsiteY100" fmla="*/ 1261843 h 1628749"/>
              <a:gd name="connsiteX101" fmla="*/ 3118610 w 11244990"/>
              <a:gd name="connsiteY101" fmla="*/ 1250411 h 1628749"/>
              <a:gd name="connsiteX102" fmla="*/ 3109352 w 11244990"/>
              <a:gd name="connsiteY102" fmla="*/ 1256548 h 1628749"/>
              <a:gd name="connsiteX103" fmla="*/ 2915757 w 11244990"/>
              <a:gd name="connsiteY103" fmla="*/ 1317436 h 1628749"/>
              <a:gd name="connsiteX104" fmla="*/ 2892621 w 11244990"/>
              <a:gd name="connsiteY104" fmla="*/ 1318843 h 1628749"/>
              <a:gd name="connsiteX105" fmla="*/ 2824844 w 11244990"/>
              <a:gd name="connsiteY105" fmla="*/ 1400989 h 1628749"/>
              <a:gd name="connsiteX106" fmla="*/ 2344346 w 11244990"/>
              <a:gd name="connsiteY106" fmla="*/ 1600017 h 1628749"/>
              <a:gd name="connsiteX107" fmla="*/ 1887448 w 11244990"/>
              <a:gd name="connsiteY107" fmla="*/ 1423489 h 1628749"/>
              <a:gd name="connsiteX108" fmla="*/ 1820054 w 11244990"/>
              <a:gd name="connsiteY108" fmla="*/ 1352799 h 1628749"/>
              <a:gd name="connsiteX109" fmla="*/ 1780706 w 11244990"/>
              <a:gd name="connsiteY109" fmla="*/ 1425292 h 1628749"/>
              <a:gd name="connsiteX110" fmla="*/ 1416404 w 11244990"/>
              <a:gd name="connsiteY110" fmla="*/ 1618989 h 1628749"/>
              <a:gd name="connsiteX111" fmla="*/ 1170769 w 11244990"/>
              <a:gd name="connsiteY111" fmla="*/ 1543958 h 1628749"/>
              <a:gd name="connsiteX112" fmla="*/ 1112414 w 11244990"/>
              <a:gd name="connsiteY112" fmla="*/ 1490934 h 1628749"/>
              <a:gd name="connsiteX113" fmla="*/ 1092456 w 11244990"/>
              <a:gd name="connsiteY113" fmla="*/ 1507401 h 1628749"/>
              <a:gd name="connsiteX114" fmla="*/ 846821 w 11244990"/>
              <a:gd name="connsiteY114" fmla="*/ 1582432 h 1628749"/>
              <a:gd name="connsiteX115" fmla="*/ 536166 w 11244990"/>
              <a:gd name="connsiteY115" fmla="*/ 1453755 h 1628749"/>
              <a:gd name="connsiteX116" fmla="*/ 491534 w 11244990"/>
              <a:gd name="connsiteY116" fmla="*/ 1399661 h 1628749"/>
              <a:gd name="connsiteX117" fmla="*/ 439333 w 11244990"/>
              <a:gd name="connsiteY117" fmla="*/ 1404923 h 1628749"/>
              <a:gd name="connsiteX118" fmla="*/ 0 w 11244990"/>
              <a:gd name="connsiteY118" fmla="*/ 965590 h 1628749"/>
              <a:gd name="connsiteX119" fmla="*/ 439333 w 11244990"/>
              <a:gd name="connsiteY119" fmla="*/ 526257 h 1628749"/>
              <a:gd name="connsiteX120" fmla="*/ 684968 w 11244990"/>
              <a:gd name="connsiteY120" fmla="*/ 601288 h 1628749"/>
              <a:gd name="connsiteX121" fmla="*/ 718277 w 11244990"/>
              <a:gd name="connsiteY121" fmla="*/ 628771 h 1628749"/>
              <a:gd name="connsiteX122" fmla="*/ 725805 w 11244990"/>
              <a:gd name="connsiteY122" fmla="*/ 614270 h 1628749"/>
              <a:gd name="connsiteX123" fmla="*/ 998579 w 11244990"/>
              <a:gd name="connsiteY123" fmla="*/ 433862 h 1628749"/>
              <a:gd name="connsiteX124" fmla="*/ 1073478 w 11244990"/>
              <a:gd name="connsiteY124" fmla="*/ 426311 h 1628749"/>
              <a:gd name="connsiteX125" fmla="*/ 1101303 w 11244990"/>
              <a:gd name="connsiteY125" fmla="*/ 336676 h 1628749"/>
              <a:gd name="connsiteX126" fmla="*/ 1609229 w 11244990"/>
              <a:gd name="connsiteY126" fmla="*/ 0 h 1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244990" h="1628749">
                <a:moveTo>
                  <a:pt x="1609229" y="0"/>
                </a:moveTo>
                <a:cubicBezTo>
                  <a:pt x="1799507" y="0"/>
                  <a:pt x="1967268" y="96407"/>
                  <a:pt x="2066331" y="243039"/>
                </a:cubicBezTo>
                <a:lnTo>
                  <a:pt x="2092121" y="290554"/>
                </a:lnTo>
                <a:lnTo>
                  <a:pt x="2207398" y="254771"/>
                </a:lnTo>
                <a:cubicBezTo>
                  <a:pt x="2251633" y="245719"/>
                  <a:pt x="2297435" y="240965"/>
                  <a:pt x="2344346" y="240965"/>
                </a:cubicBezTo>
                <a:cubicBezTo>
                  <a:pt x="2578904" y="240965"/>
                  <a:pt x="2785704" y="359807"/>
                  <a:pt x="2907820" y="540562"/>
                </a:cubicBezTo>
                <a:lnTo>
                  <a:pt x="2913835" y="551643"/>
                </a:lnTo>
                <a:lnTo>
                  <a:pt x="2923389" y="534039"/>
                </a:lnTo>
                <a:cubicBezTo>
                  <a:pt x="3011731" y="403277"/>
                  <a:pt x="3161335" y="317304"/>
                  <a:pt x="3331019" y="317304"/>
                </a:cubicBezTo>
                <a:cubicBezTo>
                  <a:pt x="3364956" y="317304"/>
                  <a:pt x="3398090" y="320743"/>
                  <a:pt x="3430091" y="327291"/>
                </a:cubicBezTo>
                <a:lnTo>
                  <a:pt x="3502991" y="349921"/>
                </a:lnTo>
                <a:lnTo>
                  <a:pt x="3556694" y="284833"/>
                </a:lnTo>
                <a:cubicBezTo>
                  <a:pt x="3679877" y="161650"/>
                  <a:pt x="3850052" y="85460"/>
                  <a:pt x="4038023" y="85460"/>
                </a:cubicBezTo>
                <a:cubicBezTo>
                  <a:pt x="4366971" y="85460"/>
                  <a:pt x="4641422" y="318792"/>
                  <a:pt x="4704895" y="628976"/>
                </a:cubicBezTo>
                <a:lnTo>
                  <a:pt x="4708130" y="661068"/>
                </a:lnTo>
                <a:lnTo>
                  <a:pt x="4750047" y="674080"/>
                </a:lnTo>
                <a:lnTo>
                  <a:pt x="4785942" y="644464"/>
                </a:lnTo>
                <a:cubicBezTo>
                  <a:pt x="4866163" y="590267"/>
                  <a:pt x="4962871" y="558621"/>
                  <a:pt x="5066971" y="558621"/>
                </a:cubicBezTo>
                <a:cubicBezTo>
                  <a:pt x="5205770" y="558621"/>
                  <a:pt x="5331430" y="614881"/>
                  <a:pt x="5422389" y="705840"/>
                </a:cubicBezTo>
                <a:lnTo>
                  <a:pt x="5426777" y="711159"/>
                </a:lnTo>
                <a:lnTo>
                  <a:pt x="5431988" y="704843"/>
                </a:lnTo>
                <a:cubicBezTo>
                  <a:pt x="5494800" y="642031"/>
                  <a:pt x="5581573" y="603181"/>
                  <a:pt x="5677421" y="603181"/>
                </a:cubicBezTo>
                <a:cubicBezTo>
                  <a:pt x="5725345" y="603181"/>
                  <a:pt x="5771000" y="612894"/>
                  <a:pt x="5812526" y="630458"/>
                </a:cubicBezTo>
                <a:lnTo>
                  <a:pt x="5862078" y="657354"/>
                </a:lnTo>
                <a:lnTo>
                  <a:pt x="5878521" y="627059"/>
                </a:lnTo>
                <a:cubicBezTo>
                  <a:pt x="5970672" y="490657"/>
                  <a:pt x="6126728" y="400977"/>
                  <a:pt x="6303730" y="400977"/>
                </a:cubicBezTo>
                <a:cubicBezTo>
                  <a:pt x="6445331" y="400977"/>
                  <a:pt x="6573527" y="458372"/>
                  <a:pt x="6666323" y="551168"/>
                </a:cubicBezTo>
                <a:lnTo>
                  <a:pt x="6688875" y="578501"/>
                </a:lnTo>
                <a:lnTo>
                  <a:pt x="6718063" y="543125"/>
                </a:lnTo>
                <a:cubicBezTo>
                  <a:pt x="6810858" y="450329"/>
                  <a:pt x="6939054" y="392934"/>
                  <a:pt x="7080656" y="392934"/>
                </a:cubicBezTo>
                <a:cubicBezTo>
                  <a:pt x="7151457" y="392934"/>
                  <a:pt x="7218906" y="407283"/>
                  <a:pt x="7280255" y="433231"/>
                </a:cubicBezTo>
                <a:lnTo>
                  <a:pt x="7300616" y="444283"/>
                </a:lnTo>
                <a:lnTo>
                  <a:pt x="7322769" y="403468"/>
                </a:lnTo>
                <a:cubicBezTo>
                  <a:pt x="7445942" y="221149"/>
                  <a:pt x="7654532" y="101279"/>
                  <a:pt x="7891119" y="101279"/>
                </a:cubicBezTo>
                <a:cubicBezTo>
                  <a:pt x="8175024" y="101279"/>
                  <a:pt x="8418613" y="273892"/>
                  <a:pt x="8522664" y="519895"/>
                </a:cubicBezTo>
                <a:lnTo>
                  <a:pt x="8549173" y="605295"/>
                </a:lnTo>
                <a:lnTo>
                  <a:pt x="8570138" y="603181"/>
                </a:lnTo>
                <a:cubicBezTo>
                  <a:pt x="8676339" y="603181"/>
                  <a:pt x="8775000" y="635466"/>
                  <a:pt x="8856841" y="690757"/>
                </a:cubicBezTo>
                <a:lnTo>
                  <a:pt x="8920207" y="743038"/>
                </a:lnTo>
                <a:lnTo>
                  <a:pt x="8946498" y="684734"/>
                </a:lnTo>
                <a:cubicBezTo>
                  <a:pt x="9006067" y="599377"/>
                  <a:pt x="9113871" y="542359"/>
                  <a:pt x="9236971" y="542359"/>
                </a:cubicBezTo>
                <a:lnTo>
                  <a:pt x="9283341" y="546429"/>
                </a:lnTo>
                <a:lnTo>
                  <a:pt x="9301141" y="508552"/>
                </a:lnTo>
                <a:cubicBezTo>
                  <a:pt x="9371881" y="398083"/>
                  <a:pt x="9537490" y="320570"/>
                  <a:pt x="9730507" y="320570"/>
                </a:cubicBezTo>
                <a:cubicBezTo>
                  <a:pt x="9923525" y="320570"/>
                  <a:pt x="10089133" y="398083"/>
                  <a:pt x="10159874" y="508552"/>
                </a:cubicBezTo>
                <a:lnTo>
                  <a:pt x="10166042" y="521680"/>
                </a:lnTo>
                <a:lnTo>
                  <a:pt x="10219242" y="510773"/>
                </a:lnTo>
                <a:cubicBezTo>
                  <a:pt x="10249576" y="506673"/>
                  <a:pt x="10280985" y="504520"/>
                  <a:pt x="10313154" y="504520"/>
                </a:cubicBezTo>
                <a:cubicBezTo>
                  <a:pt x="10506172" y="504520"/>
                  <a:pt x="10671780" y="582032"/>
                  <a:pt x="10742520" y="692502"/>
                </a:cubicBezTo>
                <a:lnTo>
                  <a:pt x="10750955" y="720099"/>
                </a:lnTo>
                <a:lnTo>
                  <a:pt x="10779004" y="718231"/>
                </a:lnTo>
                <a:cubicBezTo>
                  <a:pt x="11036361" y="718231"/>
                  <a:pt x="11244990" y="856032"/>
                  <a:pt x="11244990" y="1026019"/>
                </a:cubicBezTo>
                <a:cubicBezTo>
                  <a:pt x="11244990" y="1196006"/>
                  <a:pt x="11036361" y="1333807"/>
                  <a:pt x="10779004" y="1333807"/>
                </a:cubicBezTo>
                <a:lnTo>
                  <a:pt x="10723733" y="1328288"/>
                </a:lnTo>
                <a:lnTo>
                  <a:pt x="10711220" y="1340473"/>
                </a:lnTo>
                <a:cubicBezTo>
                  <a:pt x="10625104" y="1409658"/>
                  <a:pt x="10506136" y="1452450"/>
                  <a:pt x="10374727" y="1452450"/>
                </a:cubicBezTo>
                <a:cubicBezTo>
                  <a:pt x="10309022" y="1452450"/>
                  <a:pt x="10246428" y="1441753"/>
                  <a:pt x="10189495" y="1422406"/>
                </a:cubicBezTo>
                <a:lnTo>
                  <a:pt x="10113010" y="1389052"/>
                </a:lnTo>
                <a:lnTo>
                  <a:pt x="10086588" y="1414781"/>
                </a:lnTo>
                <a:cubicBezTo>
                  <a:pt x="10000472" y="1483967"/>
                  <a:pt x="9881504" y="1526758"/>
                  <a:pt x="9750095" y="1526758"/>
                </a:cubicBezTo>
                <a:cubicBezTo>
                  <a:pt x="9651538" y="1526758"/>
                  <a:pt x="9559979" y="1502688"/>
                  <a:pt x="9484030" y="1461465"/>
                </a:cubicBezTo>
                <a:lnTo>
                  <a:pt x="9431887" y="1426901"/>
                </a:lnTo>
                <a:lnTo>
                  <a:pt x="9384235" y="1458487"/>
                </a:lnTo>
                <a:cubicBezTo>
                  <a:pt x="9318026" y="1494424"/>
                  <a:pt x="9238208" y="1515407"/>
                  <a:pt x="9152291" y="1515407"/>
                </a:cubicBezTo>
                <a:cubicBezTo>
                  <a:pt x="9109333" y="1515407"/>
                  <a:pt x="9067899" y="1510161"/>
                  <a:pt x="9028929" y="1500423"/>
                </a:cubicBezTo>
                <a:lnTo>
                  <a:pt x="8942297" y="1466965"/>
                </a:lnTo>
                <a:lnTo>
                  <a:pt x="8932731" y="1478558"/>
                </a:lnTo>
                <a:cubicBezTo>
                  <a:pt x="8839936" y="1571354"/>
                  <a:pt x="8711740" y="1628749"/>
                  <a:pt x="8570138" y="1628749"/>
                </a:cubicBezTo>
                <a:cubicBezTo>
                  <a:pt x="8428537" y="1628749"/>
                  <a:pt x="8300341" y="1571354"/>
                  <a:pt x="8207545" y="1478558"/>
                </a:cubicBezTo>
                <a:lnTo>
                  <a:pt x="8157799" y="1418265"/>
                </a:lnTo>
                <a:lnTo>
                  <a:pt x="8029253" y="1458168"/>
                </a:lnTo>
                <a:cubicBezTo>
                  <a:pt x="7984634" y="1467298"/>
                  <a:pt x="7938437" y="1472093"/>
                  <a:pt x="7891119" y="1472093"/>
                </a:cubicBezTo>
                <a:cubicBezTo>
                  <a:pt x="7749167" y="1472093"/>
                  <a:pt x="7617293" y="1428940"/>
                  <a:pt x="7507902" y="1355037"/>
                </a:cubicBezTo>
                <a:lnTo>
                  <a:pt x="7423020" y="1285002"/>
                </a:lnTo>
                <a:lnTo>
                  <a:pt x="7367359" y="1330927"/>
                </a:lnTo>
                <a:cubicBezTo>
                  <a:pt x="7285518" y="1386217"/>
                  <a:pt x="7186857" y="1418502"/>
                  <a:pt x="7080656" y="1418502"/>
                </a:cubicBezTo>
                <a:cubicBezTo>
                  <a:pt x="6939054" y="1418502"/>
                  <a:pt x="6810858" y="1361107"/>
                  <a:pt x="6718063" y="1268311"/>
                </a:cubicBezTo>
                <a:lnTo>
                  <a:pt x="6695511" y="1240978"/>
                </a:lnTo>
                <a:lnTo>
                  <a:pt x="6666323" y="1276354"/>
                </a:lnTo>
                <a:cubicBezTo>
                  <a:pt x="6573527" y="1369150"/>
                  <a:pt x="6445331" y="1426545"/>
                  <a:pt x="6303730" y="1426545"/>
                </a:cubicBezTo>
                <a:cubicBezTo>
                  <a:pt x="6162128" y="1426545"/>
                  <a:pt x="6033932" y="1369150"/>
                  <a:pt x="5941137" y="1276354"/>
                </a:cubicBezTo>
                <a:lnTo>
                  <a:pt x="5894143" y="1219398"/>
                </a:lnTo>
                <a:lnTo>
                  <a:pt x="5871485" y="1238093"/>
                </a:lnTo>
                <a:cubicBezTo>
                  <a:pt x="5816088" y="1275518"/>
                  <a:pt x="5749306" y="1297371"/>
                  <a:pt x="5677421" y="1297371"/>
                </a:cubicBezTo>
                <a:cubicBezTo>
                  <a:pt x="5629497" y="1297371"/>
                  <a:pt x="5583842" y="1287659"/>
                  <a:pt x="5542316" y="1270095"/>
                </a:cubicBezTo>
                <a:lnTo>
                  <a:pt x="5527357" y="1261975"/>
                </a:lnTo>
                <a:lnTo>
                  <a:pt x="5483765" y="1342287"/>
                </a:lnTo>
                <a:cubicBezTo>
                  <a:pt x="5393438" y="1475990"/>
                  <a:pt x="5240470" y="1563895"/>
                  <a:pt x="5066971" y="1563895"/>
                </a:cubicBezTo>
                <a:cubicBezTo>
                  <a:pt x="5014922" y="1563895"/>
                  <a:pt x="4964719" y="1555984"/>
                  <a:pt x="4917502" y="1541298"/>
                </a:cubicBezTo>
                <a:lnTo>
                  <a:pt x="4885639" y="1528744"/>
                </a:lnTo>
                <a:lnTo>
                  <a:pt x="4866186" y="1544794"/>
                </a:lnTo>
                <a:cubicBezTo>
                  <a:pt x="4787728" y="1597799"/>
                  <a:pt x="4693147" y="1628749"/>
                  <a:pt x="4591336" y="1628749"/>
                </a:cubicBezTo>
                <a:cubicBezTo>
                  <a:pt x="4455589" y="1628749"/>
                  <a:pt x="4332692" y="1573727"/>
                  <a:pt x="4243733" y="1484767"/>
                </a:cubicBezTo>
                <a:lnTo>
                  <a:pt x="4195780" y="1426647"/>
                </a:lnTo>
                <a:lnTo>
                  <a:pt x="4175208" y="1433033"/>
                </a:lnTo>
                <a:cubicBezTo>
                  <a:pt x="4130896" y="1442100"/>
                  <a:pt x="4085015" y="1446862"/>
                  <a:pt x="4038023" y="1446862"/>
                </a:cubicBezTo>
                <a:cubicBezTo>
                  <a:pt x="3850052" y="1446862"/>
                  <a:pt x="3679877" y="1370672"/>
                  <a:pt x="3556694" y="1247490"/>
                </a:cubicBezTo>
                <a:lnTo>
                  <a:pt x="3554255" y="1244534"/>
                </a:lnTo>
                <a:lnTo>
                  <a:pt x="3522367" y="1261843"/>
                </a:lnTo>
                <a:cubicBezTo>
                  <a:pt x="3463554" y="1286719"/>
                  <a:pt x="3398893" y="1300474"/>
                  <a:pt x="3331019" y="1300474"/>
                </a:cubicBezTo>
                <a:cubicBezTo>
                  <a:pt x="3263146" y="1300474"/>
                  <a:pt x="3198485" y="1286719"/>
                  <a:pt x="3139672" y="1261843"/>
                </a:cubicBezTo>
                <a:lnTo>
                  <a:pt x="3118610" y="1250411"/>
                </a:lnTo>
                <a:lnTo>
                  <a:pt x="3109352" y="1256548"/>
                </a:lnTo>
                <a:cubicBezTo>
                  <a:pt x="3052390" y="1287465"/>
                  <a:pt x="2986647" y="1308734"/>
                  <a:pt x="2915757" y="1317436"/>
                </a:cubicBezTo>
                <a:lnTo>
                  <a:pt x="2892621" y="1318843"/>
                </a:lnTo>
                <a:lnTo>
                  <a:pt x="2824844" y="1400989"/>
                </a:lnTo>
                <a:cubicBezTo>
                  <a:pt x="2701874" y="1523959"/>
                  <a:pt x="2531992" y="1600017"/>
                  <a:pt x="2344346" y="1600017"/>
                </a:cubicBezTo>
                <a:cubicBezTo>
                  <a:pt x="2168428" y="1600017"/>
                  <a:pt x="2008123" y="1533169"/>
                  <a:pt x="1887448" y="1423489"/>
                </a:cubicBezTo>
                <a:lnTo>
                  <a:pt x="1820054" y="1352799"/>
                </a:lnTo>
                <a:lnTo>
                  <a:pt x="1780706" y="1425292"/>
                </a:lnTo>
                <a:cubicBezTo>
                  <a:pt x="1701755" y="1542155"/>
                  <a:pt x="1568052" y="1618989"/>
                  <a:pt x="1416404" y="1618989"/>
                </a:cubicBezTo>
                <a:cubicBezTo>
                  <a:pt x="1325415" y="1618989"/>
                  <a:pt x="1240887" y="1591329"/>
                  <a:pt x="1170769" y="1543958"/>
                </a:cubicBezTo>
                <a:lnTo>
                  <a:pt x="1112414" y="1490934"/>
                </a:lnTo>
                <a:lnTo>
                  <a:pt x="1092456" y="1507401"/>
                </a:lnTo>
                <a:cubicBezTo>
                  <a:pt x="1022338" y="1554772"/>
                  <a:pt x="937810" y="1582432"/>
                  <a:pt x="846821" y="1582432"/>
                </a:cubicBezTo>
                <a:cubicBezTo>
                  <a:pt x="725503" y="1582432"/>
                  <a:pt x="615669" y="1533258"/>
                  <a:pt x="536166" y="1453755"/>
                </a:cubicBezTo>
                <a:lnTo>
                  <a:pt x="491534" y="1399661"/>
                </a:lnTo>
                <a:lnTo>
                  <a:pt x="439333" y="1404923"/>
                </a:lnTo>
                <a:cubicBezTo>
                  <a:pt x="196696" y="1404923"/>
                  <a:pt x="0" y="1208227"/>
                  <a:pt x="0" y="965590"/>
                </a:cubicBezTo>
                <a:cubicBezTo>
                  <a:pt x="0" y="722953"/>
                  <a:pt x="196696" y="526257"/>
                  <a:pt x="439333" y="526257"/>
                </a:cubicBezTo>
                <a:cubicBezTo>
                  <a:pt x="530322" y="526257"/>
                  <a:pt x="614850" y="553918"/>
                  <a:pt x="684968" y="601288"/>
                </a:cubicBezTo>
                <a:lnTo>
                  <a:pt x="718277" y="628771"/>
                </a:lnTo>
                <a:lnTo>
                  <a:pt x="725805" y="614270"/>
                </a:lnTo>
                <a:cubicBezTo>
                  <a:pt x="789052" y="523033"/>
                  <a:pt x="885968" y="456905"/>
                  <a:pt x="998579" y="433862"/>
                </a:cubicBezTo>
                <a:lnTo>
                  <a:pt x="1073478" y="426311"/>
                </a:lnTo>
                <a:lnTo>
                  <a:pt x="1101303" y="336676"/>
                </a:lnTo>
                <a:cubicBezTo>
                  <a:pt x="1184986" y="138825"/>
                  <a:pt x="1380895" y="0"/>
                  <a:pt x="1609229" y="0"/>
                </a:cubicBezTo>
                <a:close/>
              </a:path>
            </a:pathLst>
          </a:custGeom>
          <a:solidFill>
            <a:srgbClr val="A4218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PHẠM DUYÊN 1 - 9Slide.vn 8 - 9Slide.vn">
            <a:extLst>
              <a:ext uri="{FF2B5EF4-FFF2-40B4-BE49-F238E27FC236}">
                <a16:creationId xmlns:a16="http://schemas.microsoft.com/office/drawing/2014/main" id="{046B1AB0-4154-4B0C-8A22-24718BBFB646}"/>
              </a:ext>
            </a:extLst>
          </p:cNvPr>
          <p:cNvSpPr/>
          <p:nvPr userDrawn="1"/>
        </p:nvSpPr>
        <p:spPr>
          <a:xfrm flipV="1">
            <a:off x="27214" y="6324600"/>
            <a:ext cx="12230100" cy="1950632"/>
          </a:xfrm>
          <a:custGeom>
            <a:avLst/>
            <a:gdLst>
              <a:gd name="connsiteX0" fmla="*/ 1609229 w 11244990"/>
              <a:gd name="connsiteY0" fmla="*/ 0 h 1628749"/>
              <a:gd name="connsiteX1" fmla="*/ 2066331 w 11244990"/>
              <a:gd name="connsiteY1" fmla="*/ 243039 h 1628749"/>
              <a:gd name="connsiteX2" fmla="*/ 2092121 w 11244990"/>
              <a:gd name="connsiteY2" fmla="*/ 290554 h 1628749"/>
              <a:gd name="connsiteX3" fmla="*/ 2207398 w 11244990"/>
              <a:gd name="connsiteY3" fmla="*/ 254771 h 1628749"/>
              <a:gd name="connsiteX4" fmla="*/ 2344346 w 11244990"/>
              <a:gd name="connsiteY4" fmla="*/ 240965 h 1628749"/>
              <a:gd name="connsiteX5" fmla="*/ 2907820 w 11244990"/>
              <a:gd name="connsiteY5" fmla="*/ 540562 h 1628749"/>
              <a:gd name="connsiteX6" fmla="*/ 2913835 w 11244990"/>
              <a:gd name="connsiteY6" fmla="*/ 551643 h 1628749"/>
              <a:gd name="connsiteX7" fmla="*/ 2923389 w 11244990"/>
              <a:gd name="connsiteY7" fmla="*/ 534039 h 1628749"/>
              <a:gd name="connsiteX8" fmla="*/ 3331019 w 11244990"/>
              <a:gd name="connsiteY8" fmla="*/ 317304 h 1628749"/>
              <a:gd name="connsiteX9" fmla="*/ 3430091 w 11244990"/>
              <a:gd name="connsiteY9" fmla="*/ 327291 h 1628749"/>
              <a:gd name="connsiteX10" fmla="*/ 3502991 w 11244990"/>
              <a:gd name="connsiteY10" fmla="*/ 349921 h 1628749"/>
              <a:gd name="connsiteX11" fmla="*/ 3556694 w 11244990"/>
              <a:gd name="connsiteY11" fmla="*/ 284833 h 1628749"/>
              <a:gd name="connsiteX12" fmla="*/ 4038023 w 11244990"/>
              <a:gd name="connsiteY12" fmla="*/ 85460 h 1628749"/>
              <a:gd name="connsiteX13" fmla="*/ 4704895 w 11244990"/>
              <a:gd name="connsiteY13" fmla="*/ 628976 h 1628749"/>
              <a:gd name="connsiteX14" fmla="*/ 4708130 w 11244990"/>
              <a:gd name="connsiteY14" fmla="*/ 661068 h 1628749"/>
              <a:gd name="connsiteX15" fmla="*/ 4750047 w 11244990"/>
              <a:gd name="connsiteY15" fmla="*/ 674080 h 1628749"/>
              <a:gd name="connsiteX16" fmla="*/ 4785942 w 11244990"/>
              <a:gd name="connsiteY16" fmla="*/ 644464 h 1628749"/>
              <a:gd name="connsiteX17" fmla="*/ 5066971 w 11244990"/>
              <a:gd name="connsiteY17" fmla="*/ 558621 h 1628749"/>
              <a:gd name="connsiteX18" fmla="*/ 5422389 w 11244990"/>
              <a:gd name="connsiteY18" fmla="*/ 705840 h 1628749"/>
              <a:gd name="connsiteX19" fmla="*/ 5426777 w 11244990"/>
              <a:gd name="connsiteY19" fmla="*/ 711159 h 1628749"/>
              <a:gd name="connsiteX20" fmla="*/ 5431988 w 11244990"/>
              <a:gd name="connsiteY20" fmla="*/ 704843 h 1628749"/>
              <a:gd name="connsiteX21" fmla="*/ 5677421 w 11244990"/>
              <a:gd name="connsiteY21" fmla="*/ 603181 h 1628749"/>
              <a:gd name="connsiteX22" fmla="*/ 5812526 w 11244990"/>
              <a:gd name="connsiteY22" fmla="*/ 630458 h 1628749"/>
              <a:gd name="connsiteX23" fmla="*/ 5862078 w 11244990"/>
              <a:gd name="connsiteY23" fmla="*/ 657354 h 1628749"/>
              <a:gd name="connsiteX24" fmla="*/ 5878521 w 11244990"/>
              <a:gd name="connsiteY24" fmla="*/ 627059 h 1628749"/>
              <a:gd name="connsiteX25" fmla="*/ 6303730 w 11244990"/>
              <a:gd name="connsiteY25" fmla="*/ 400977 h 1628749"/>
              <a:gd name="connsiteX26" fmla="*/ 6666323 w 11244990"/>
              <a:gd name="connsiteY26" fmla="*/ 551168 h 1628749"/>
              <a:gd name="connsiteX27" fmla="*/ 6688875 w 11244990"/>
              <a:gd name="connsiteY27" fmla="*/ 578501 h 1628749"/>
              <a:gd name="connsiteX28" fmla="*/ 6718063 w 11244990"/>
              <a:gd name="connsiteY28" fmla="*/ 543125 h 1628749"/>
              <a:gd name="connsiteX29" fmla="*/ 7080656 w 11244990"/>
              <a:gd name="connsiteY29" fmla="*/ 392934 h 1628749"/>
              <a:gd name="connsiteX30" fmla="*/ 7280255 w 11244990"/>
              <a:gd name="connsiteY30" fmla="*/ 433231 h 1628749"/>
              <a:gd name="connsiteX31" fmla="*/ 7300616 w 11244990"/>
              <a:gd name="connsiteY31" fmla="*/ 444283 h 1628749"/>
              <a:gd name="connsiteX32" fmla="*/ 7322769 w 11244990"/>
              <a:gd name="connsiteY32" fmla="*/ 403468 h 1628749"/>
              <a:gd name="connsiteX33" fmla="*/ 7891119 w 11244990"/>
              <a:gd name="connsiteY33" fmla="*/ 101279 h 1628749"/>
              <a:gd name="connsiteX34" fmla="*/ 8522664 w 11244990"/>
              <a:gd name="connsiteY34" fmla="*/ 519895 h 1628749"/>
              <a:gd name="connsiteX35" fmla="*/ 8549173 w 11244990"/>
              <a:gd name="connsiteY35" fmla="*/ 605295 h 1628749"/>
              <a:gd name="connsiteX36" fmla="*/ 8570138 w 11244990"/>
              <a:gd name="connsiteY36" fmla="*/ 603181 h 1628749"/>
              <a:gd name="connsiteX37" fmla="*/ 8856841 w 11244990"/>
              <a:gd name="connsiteY37" fmla="*/ 690757 h 1628749"/>
              <a:gd name="connsiteX38" fmla="*/ 8920207 w 11244990"/>
              <a:gd name="connsiteY38" fmla="*/ 743038 h 1628749"/>
              <a:gd name="connsiteX39" fmla="*/ 8946498 w 11244990"/>
              <a:gd name="connsiteY39" fmla="*/ 684734 h 1628749"/>
              <a:gd name="connsiteX40" fmla="*/ 9236971 w 11244990"/>
              <a:gd name="connsiteY40" fmla="*/ 542359 h 1628749"/>
              <a:gd name="connsiteX41" fmla="*/ 9283341 w 11244990"/>
              <a:gd name="connsiteY41" fmla="*/ 546429 h 1628749"/>
              <a:gd name="connsiteX42" fmla="*/ 9301141 w 11244990"/>
              <a:gd name="connsiteY42" fmla="*/ 508552 h 1628749"/>
              <a:gd name="connsiteX43" fmla="*/ 9730507 w 11244990"/>
              <a:gd name="connsiteY43" fmla="*/ 320570 h 1628749"/>
              <a:gd name="connsiteX44" fmla="*/ 10159874 w 11244990"/>
              <a:gd name="connsiteY44" fmla="*/ 508552 h 1628749"/>
              <a:gd name="connsiteX45" fmla="*/ 10166042 w 11244990"/>
              <a:gd name="connsiteY45" fmla="*/ 521680 h 1628749"/>
              <a:gd name="connsiteX46" fmla="*/ 10219242 w 11244990"/>
              <a:gd name="connsiteY46" fmla="*/ 510773 h 1628749"/>
              <a:gd name="connsiteX47" fmla="*/ 10313154 w 11244990"/>
              <a:gd name="connsiteY47" fmla="*/ 504520 h 1628749"/>
              <a:gd name="connsiteX48" fmla="*/ 10742520 w 11244990"/>
              <a:gd name="connsiteY48" fmla="*/ 692502 h 1628749"/>
              <a:gd name="connsiteX49" fmla="*/ 10750955 w 11244990"/>
              <a:gd name="connsiteY49" fmla="*/ 720099 h 1628749"/>
              <a:gd name="connsiteX50" fmla="*/ 10779004 w 11244990"/>
              <a:gd name="connsiteY50" fmla="*/ 718231 h 1628749"/>
              <a:gd name="connsiteX51" fmla="*/ 11244990 w 11244990"/>
              <a:gd name="connsiteY51" fmla="*/ 1026019 h 1628749"/>
              <a:gd name="connsiteX52" fmla="*/ 10779004 w 11244990"/>
              <a:gd name="connsiteY52" fmla="*/ 1333807 h 1628749"/>
              <a:gd name="connsiteX53" fmla="*/ 10723733 w 11244990"/>
              <a:gd name="connsiteY53" fmla="*/ 1328288 h 1628749"/>
              <a:gd name="connsiteX54" fmla="*/ 10711220 w 11244990"/>
              <a:gd name="connsiteY54" fmla="*/ 1340473 h 1628749"/>
              <a:gd name="connsiteX55" fmla="*/ 10374727 w 11244990"/>
              <a:gd name="connsiteY55" fmla="*/ 1452450 h 1628749"/>
              <a:gd name="connsiteX56" fmla="*/ 10189495 w 11244990"/>
              <a:gd name="connsiteY56" fmla="*/ 1422406 h 1628749"/>
              <a:gd name="connsiteX57" fmla="*/ 10113010 w 11244990"/>
              <a:gd name="connsiteY57" fmla="*/ 1389052 h 1628749"/>
              <a:gd name="connsiteX58" fmla="*/ 10086588 w 11244990"/>
              <a:gd name="connsiteY58" fmla="*/ 1414781 h 1628749"/>
              <a:gd name="connsiteX59" fmla="*/ 9750095 w 11244990"/>
              <a:gd name="connsiteY59" fmla="*/ 1526758 h 1628749"/>
              <a:gd name="connsiteX60" fmla="*/ 9484030 w 11244990"/>
              <a:gd name="connsiteY60" fmla="*/ 1461465 h 1628749"/>
              <a:gd name="connsiteX61" fmla="*/ 9431887 w 11244990"/>
              <a:gd name="connsiteY61" fmla="*/ 1426901 h 1628749"/>
              <a:gd name="connsiteX62" fmla="*/ 9384235 w 11244990"/>
              <a:gd name="connsiteY62" fmla="*/ 1458487 h 1628749"/>
              <a:gd name="connsiteX63" fmla="*/ 9152291 w 11244990"/>
              <a:gd name="connsiteY63" fmla="*/ 1515407 h 1628749"/>
              <a:gd name="connsiteX64" fmla="*/ 9028929 w 11244990"/>
              <a:gd name="connsiteY64" fmla="*/ 1500423 h 1628749"/>
              <a:gd name="connsiteX65" fmla="*/ 8942297 w 11244990"/>
              <a:gd name="connsiteY65" fmla="*/ 1466965 h 1628749"/>
              <a:gd name="connsiteX66" fmla="*/ 8932731 w 11244990"/>
              <a:gd name="connsiteY66" fmla="*/ 1478558 h 1628749"/>
              <a:gd name="connsiteX67" fmla="*/ 8570138 w 11244990"/>
              <a:gd name="connsiteY67" fmla="*/ 1628749 h 1628749"/>
              <a:gd name="connsiteX68" fmla="*/ 8207545 w 11244990"/>
              <a:gd name="connsiteY68" fmla="*/ 1478558 h 1628749"/>
              <a:gd name="connsiteX69" fmla="*/ 8157799 w 11244990"/>
              <a:gd name="connsiteY69" fmla="*/ 1418265 h 1628749"/>
              <a:gd name="connsiteX70" fmla="*/ 8029253 w 11244990"/>
              <a:gd name="connsiteY70" fmla="*/ 1458168 h 1628749"/>
              <a:gd name="connsiteX71" fmla="*/ 7891119 w 11244990"/>
              <a:gd name="connsiteY71" fmla="*/ 1472093 h 1628749"/>
              <a:gd name="connsiteX72" fmla="*/ 7507902 w 11244990"/>
              <a:gd name="connsiteY72" fmla="*/ 1355037 h 1628749"/>
              <a:gd name="connsiteX73" fmla="*/ 7423020 w 11244990"/>
              <a:gd name="connsiteY73" fmla="*/ 1285002 h 1628749"/>
              <a:gd name="connsiteX74" fmla="*/ 7367359 w 11244990"/>
              <a:gd name="connsiteY74" fmla="*/ 1330927 h 1628749"/>
              <a:gd name="connsiteX75" fmla="*/ 7080656 w 11244990"/>
              <a:gd name="connsiteY75" fmla="*/ 1418502 h 1628749"/>
              <a:gd name="connsiteX76" fmla="*/ 6718063 w 11244990"/>
              <a:gd name="connsiteY76" fmla="*/ 1268311 h 1628749"/>
              <a:gd name="connsiteX77" fmla="*/ 6695511 w 11244990"/>
              <a:gd name="connsiteY77" fmla="*/ 1240978 h 1628749"/>
              <a:gd name="connsiteX78" fmla="*/ 6666323 w 11244990"/>
              <a:gd name="connsiteY78" fmla="*/ 1276354 h 1628749"/>
              <a:gd name="connsiteX79" fmla="*/ 6303730 w 11244990"/>
              <a:gd name="connsiteY79" fmla="*/ 1426545 h 1628749"/>
              <a:gd name="connsiteX80" fmla="*/ 5941137 w 11244990"/>
              <a:gd name="connsiteY80" fmla="*/ 1276354 h 1628749"/>
              <a:gd name="connsiteX81" fmla="*/ 5894143 w 11244990"/>
              <a:gd name="connsiteY81" fmla="*/ 1219398 h 1628749"/>
              <a:gd name="connsiteX82" fmla="*/ 5871485 w 11244990"/>
              <a:gd name="connsiteY82" fmla="*/ 1238093 h 1628749"/>
              <a:gd name="connsiteX83" fmla="*/ 5677421 w 11244990"/>
              <a:gd name="connsiteY83" fmla="*/ 1297371 h 1628749"/>
              <a:gd name="connsiteX84" fmla="*/ 5542316 w 11244990"/>
              <a:gd name="connsiteY84" fmla="*/ 1270095 h 1628749"/>
              <a:gd name="connsiteX85" fmla="*/ 5527357 w 11244990"/>
              <a:gd name="connsiteY85" fmla="*/ 1261975 h 1628749"/>
              <a:gd name="connsiteX86" fmla="*/ 5483765 w 11244990"/>
              <a:gd name="connsiteY86" fmla="*/ 1342287 h 1628749"/>
              <a:gd name="connsiteX87" fmla="*/ 5066971 w 11244990"/>
              <a:gd name="connsiteY87" fmla="*/ 1563895 h 1628749"/>
              <a:gd name="connsiteX88" fmla="*/ 4917502 w 11244990"/>
              <a:gd name="connsiteY88" fmla="*/ 1541298 h 1628749"/>
              <a:gd name="connsiteX89" fmla="*/ 4885639 w 11244990"/>
              <a:gd name="connsiteY89" fmla="*/ 1528744 h 1628749"/>
              <a:gd name="connsiteX90" fmla="*/ 4866186 w 11244990"/>
              <a:gd name="connsiteY90" fmla="*/ 1544794 h 1628749"/>
              <a:gd name="connsiteX91" fmla="*/ 4591336 w 11244990"/>
              <a:gd name="connsiteY91" fmla="*/ 1628749 h 1628749"/>
              <a:gd name="connsiteX92" fmla="*/ 4243733 w 11244990"/>
              <a:gd name="connsiteY92" fmla="*/ 1484767 h 1628749"/>
              <a:gd name="connsiteX93" fmla="*/ 4195780 w 11244990"/>
              <a:gd name="connsiteY93" fmla="*/ 1426647 h 1628749"/>
              <a:gd name="connsiteX94" fmla="*/ 4175208 w 11244990"/>
              <a:gd name="connsiteY94" fmla="*/ 1433033 h 1628749"/>
              <a:gd name="connsiteX95" fmla="*/ 4038023 w 11244990"/>
              <a:gd name="connsiteY95" fmla="*/ 1446862 h 1628749"/>
              <a:gd name="connsiteX96" fmla="*/ 3556694 w 11244990"/>
              <a:gd name="connsiteY96" fmla="*/ 1247490 h 1628749"/>
              <a:gd name="connsiteX97" fmla="*/ 3554255 w 11244990"/>
              <a:gd name="connsiteY97" fmla="*/ 1244534 h 1628749"/>
              <a:gd name="connsiteX98" fmla="*/ 3522367 w 11244990"/>
              <a:gd name="connsiteY98" fmla="*/ 1261843 h 1628749"/>
              <a:gd name="connsiteX99" fmla="*/ 3331019 w 11244990"/>
              <a:gd name="connsiteY99" fmla="*/ 1300474 h 1628749"/>
              <a:gd name="connsiteX100" fmla="*/ 3139672 w 11244990"/>
              <a:gd name="connsiteY100" fmla="*/ 1261843 h 1628749"/>
              <a:gd name="connsiteX101" fmla="*/ 3118610 w 11244990"/>
              <a:gd name="connsiteY101" fmla="*/ 1250411 h 1628749"/>
              <a:gd name="connsiteX102" fmla="*/ 3109352 w 11244990"/>
              <a:gd name="connsiteY102" fmla="*/ 1256548 h 1628749"/>
              <a:gd name="connsiteX103" fmla="*/ 2915757 w 11244990"/>
              <a:gd name="connsiteY103" fmla="*/ 1317436 h 1628749"/>
              <a:gd name="connsiteX104" fmla="*/ 2892621 w 11244990"/>
              <a:gd name="connsiteY104" fmla="*/ 1318843 h 1628749"/>
              <a:gd name="connsiteX105" fmla="*/ 2824844 w 11244990"/>
              <a:gd name="connsiteY105" fmla="*/ 1400989 h 1628749"/>
              <a:gd name="connsiteX106" fmla="*/ 2344346 w 11244990"/>
              <a:gd name="connsiteY106" fmla="*/ 1600017 h 1628749"/>
              <a:gd name="connsiteX107" fmla="*/ 1887448 w 11244990"/>
              <a:gd name="connsiteY107" fmla="*/ 1423489 h 1628749"/>
              <a:gd name="connsiteX108" fmla="*/ 1820054 w 11244990"/>
              <a:gd name="connsiteY108" fmla="*/ 1352799 h 1628749"/>
              <a:gd name="connsiteX109" fmla="*/ 1780706 w 11244990"/>
              <a:gd name="connsiteY109" fmla="*/ 1425292 h 1628749"/>
              <a:gd name="connsiteX110" fmla="*/ 1416404 w 11244990"/>
              <a:gd name="connsiteY110" fmla="*/ 1618989 h 1628749"/>
              <a:gd name="connsiteX111" fmla="*/ 1170769 w 11244990"/>
              <a:gd name="connsiteY111" fmla="*/ 1543958 h 1628749"/>
              <a:gd name="connsiteX112" fmla="*/ 1112414 w 11244990"/>
              <a:gd name="connsiteY112" fmla="*/ 1490934 h 1628749"/>
              <a:gd name="connsiteX113" fmla="*/ 1092456 w 11244990"/>
              <a:gd name="connsiteY113" fmla="*/ 1507401 h 1628749"/>
              <a:gd name="connsiteX114" fmla="*/ 846821 w 11244990"/>
              <a:gd name="connsiteY114" fmla="*/ 1582432 h 1628749"/>
              <a:gd name="connsiteX115" fmla="*/ 536166 w 11244990"/>
              <a:gd name="connsiteY115" fmla="*/ 1453755 h 1628749"/>
              <a:gd name="connsiteX116" fmla="*/ 491534 w 11244990"/>
              <a:gd name="connsiteY116" fmla="*/ 1399661 h 1628749"/>
              <a:gd name="connsiteX117" fmla="*/ 439333 w 11244990"/>
              <a:gd name="connsiteY117" fmla="*/ 1404923 h 1628749"/>
              <a:gd name="connsiteX118" fmla="*/ 0 w 11244990"/>
              <a:gd name="connsiteY118" fmla="*/ 965590 h 1628749"/>
              <a:gd name="connsiteX119" fmla="*/ 439333 w 11244990"/>
              <a:gd name="connsiteY119" fmla="*/ 526257 h 1628749"/>
              <a:gd name="connsiteX120" fmla="*/ 684968 w 11244990"/>
              <a:gd name="connsiteY120" fmla="*/ 601288 h 1628749"/>
              <a:gd name="connsiteX121" fmla="*/ 718277 w 11244990"/>
              <a:gd name="connsiteY121" fmla="*/ 628771 h 1628749"/>
              <a:gd name="connsiteX122" fmla="*/ 725805 w 11244990"/>
              <a:gd name="connsiteY122" fmla="*/ 614270 h 1628749"/>
              <a:gd name="connsiteX123" fmla="*/ 998579 w 11244990"/>
              <a:gd name="connsiteY123" fmla="*/ 433862 h 1628749"/>
              <a:gd name="connsiteX124" fmla="*/ 1073478 w 11244990"/>
              <a:gd name="connsiteY124" fmla="*/ 426311 h 1628749"/>
              <a:gd name="connsiteX125" fmla="*/ 1101303 w 11244990"/>
              <a:gd name="connsiteY125" fmla="*/ 336676 h 1628749"/>
              <a:gd name="connsiteX126" fmla="*/ 1609229 w 11244990"/>
              <a:gd name="connsiteY126" fmla="*/ 0 h 1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244990" h="1628749">
                <a:moveTo>
                  <a:pt x="1609229" y="0"/>
                </a:moveTo>
                <a:cubicBezTo>
                  <a:pt x="1799507" y="0"/>
                  <a:pt x="1967268" y="96407"/>
                  <a:pt x="2066331" y="243039"/>
                </a:cubicBezTo>
                <a:lnTo>
                  <a:pt x="2092121" y="290554"/>
                </a:lnTo>
                <a:lnTo>
                  <a:pt x="2207398" y="254771"/>
                </a:lnTo>
                <a:cubicBezTo>
                  <a:pt x="2251633" y="245719"/>
                  <a:pt x="2297435" y="240965"/>
                  <a:pt x="2344346" y="240965"/>
                </a:cubicBezTo>
                <a:cubicBezTo>
                  <a:pt x="2578904" y="240965"/>
                  <a:pt x="2785704" y="359807"/>
                  <a:pt x="2907820" y="540562"/>
                </a:cubicBezTo>
                <a:lnTo>
                  <a:pt x="2913835" y="551643"/>
                </a:lnTo>
                <a:lnTo>
                  <a:pt x="2923389" y="534039"/>
                </a:lnTo>
                <a:cubicBezTo>
                  <a:pt x="3011731" y="403277"/>
                  <a:pt x="3161335" y="317304"/>
                  <a:pt x="3331019" y="317304"/>
                </a:cubicBezTo>
                <a:cubicBezTo>
                  <a:pt x="3364956" y="317304"/>
                  <a:pt x="3398090" y="320743"/>
                  <a:pt x="3430091" y="327291"/>
                </a:cubicBezTo>
                <a:lnTo>
                  <a:pt x="3502991" y="349921"/>
                </a:lnTo>
                <a:lnTo>
                  <a:pt x="3556694" y="284833"/>
                </a:lnTo>
                <a:cubicBezTo>
                  <a:pt x="3679877" y="161650"/>
                  <a:pt x="3850052" y="85460"/>
                  <a:pt x="4038023" y="85460"/>
                </a:cubicBezTo>
                <a:cubicBezTo>
                  <a:pt x="4366971" y="85460"/>
                  <a:pt x="4641422" y="318792"/>
                  <a:pt x="4704895" y="628976"/>
                </a:cubicBezTo>
                <a:lnTo>
                  <a:pt x="4708130" y="661068"/>
                </a:lnTo>
                <a:lnTo>
                  <a:pt x="4750047" y="674080"/>
                </a:lnTo>
                <a:lnTo>
                  <a:pt x="4785942" y="644464"/>
                </a:lnTo>
                <a:cubicBezTo>
                  <a:pt x="4866163" y="590267"/>
                  <a:pt x="4962871" y="558621"/>
                  <a:pt x="5066971" y="558621"/>
                </a:cubicBezTo>
                <a:cubicBezTo>
                  <a:pt x="5205770" y="558621"/>
                  <a:pt x="5331430" y="614881"/>
                  <a:pt x="5422389" y="705840"/>
                </a:cubicBezTo>
                <a:lnTo>
                  <a:pt x="5426777" y="711159"/>
                </a:lnTo>
                <a:lnTo>
                  <a:pt x="5431988" y="704843"/>
                </a:lnTo>
                <a:cubicBezTo>
                  <a:pt x="5494800" y="642031"/>
                  <a:pt x="5581573" y="603181"/>
                  <a:pt x="5677421" y="603181"/>
                </a:cubicBezTo>
                <a:cubicBezTo>
                  <a:pt x="5725345" y="603181"/>
                  <a:pt x="5771000" y="612894"/>
                  <a:pt x="5812526" y="630458"/>
                </a:cubicBezTo>
                <a:lnTo>
                  <a:pt x="5862078" y="657354"/>
                </a:lnTo>
                <a:lnTo>
                  <a:pt x="5878521" y="627059"/>
                </a:lnTo>
                <a:cubicBezTo>
                  <a:pt x="5970672" y="490657"/>
                  <a:pt x="6126728" y="400977"/>
                  <a:pt x="6303730" y="400977"/>
                </a:cubicBezTo>
                <a:cubicBezTo>
                  <a:pt x="6445331" y="400977"/>
                  <a:pt x="6573527" y="458372"/>
                  <a:pt x="6666323" y="551168"/>
                </a:cubicBezTo>
                <a:lnTo>
                  <a:pt x="6688875" y="578501"/>
                </a:lnTo>
                <a:lnTo>
                  <a:pt x="6718063" y="543125"/>
                </a:lnTo>
                <a:cubicBezTo>
                  <a:pt x="6810858" y="450329"/>
                  <a:pt x="6939054" y="392934"/>
                  <a:pt x="7080656" y="392934"/>
                </a:cubicBezTo>
                <a:cubicBezTo>
                  <a:pt x="7151457" y="392934"/>
                  <a:pt x="7218906" y="407283"/>
                  <a:pt x="7280255" y="433231"/>
                </a:cubicBezTo>
                <a:lnTo>
                  <a:pt x="7300616" y="444283"/>
                </a:lnTo>
                <a:lnTo>
                  <a:pt x="7322769" y="403468"/>
                </a:lnTo>
                <a:cubicBezTo>
                  <a:pt x="7445942" y="221149"/>
                  <a:pt x="7654532" y="101279"/>
                  <a:pt x="7891119" y="101279"/>
                </a:cubicBezTo>
                <a:cubicBezTo>
                  <a:pt x="8175024" y="101279"/>
                  <a:pt x="8418613" y="273892"/>
                  <a:pt x="8522664" y="519895"/>
                </a:cubicBezTo>
                <a:lnTo>
                  <a:pt x="8549173" y="605295"/>
                </a:lnTo>
                <a:lnTo>
                  <a:pt x="8570138" y="603181"/>
                </a:lnTo>
                <a:cubicBezTo>
                  <a:pt x="8676339" y="603181"/>
                  <a:pt x="8775000" y="635466"/>
                  <a:pt x="8856841" y="690757"/>
                </a:cubicBezTo>
                <a:lnTo>
                  <a:pt x="8920207" y="743038"/>
                </a:lnTo>
                <a:lnTo>
                  <a:pt x="8946498" y="684734"/>
                </a:lnTo>
                <a:cubicBezTo>
                  <a:pt x="9006067" y="599377"/>
                  <a:pt x="9113871" y="542359"/>
                  <a:pt x="9236971" y="542359"/>
                </a:cubicBezTo>
                <a:lnTo>
                  <a:pt x="9283341" y="546429"/>
                </a:lnTo>
                <a:lnTo>
                  <a:pt x="9301141" y="508552"/>
                </a:lnTo>
                <a:cubicBezTo>
                  <a:pt x="9371881" y="398083"/>
                  <a:pt x="9537490" y="320570"/>
                  <a:pt x="9730507" y="320570"/>
                </a:cubicBezTo>
                <a:cubicBezTo>
                  <a:pt x="9923525" y="320570"/>
                  <a:pt x="10089133" y="398083"/>
                  <a:pt x="10159874" y="508552"/>
                </a:cubicBezTo>
                <a:lnTo>
                  <a:pt x="10166042" y="521680"/>
                </a:lnTo>
                <a:lnTo>
                  <a:pt x="10219242" y="510773"/>
                </a:lnTo>
                <a:cubicBezTo>
                  <a:pt x="10249576" y="506673"/>
                  <a:pt x="10280985" y="504520"/>
                  <a:pt x="10313154" y="504520"/>
                </a:cubicBezTo>
                <a:cubicBezTo>
                  <a:pt x="10506172" y="504520"/>
                  <a:pt x="10671780" y="582032"/>
                  <a:pt x="10742520" y="692502"/>
                </a:cubicBezTo>
                <a:lnTo>
                  <a:pt x="10750955" y="720099"/>
                </a:lnTo>
                <a:lnTo>
                  <a:pt x="10779004" y="718231"/>
                </a:lnTo>
                <a:cubicBezTo>
                  <a:pt x="11036361" y="718231"/>
                  <a:pt x="11244990" y="856032"/>
                  <a:pt x="11244990" y="1026019"/>
                </a:cubicBezTo>
                <a:cubicBezTo>
                  <a:pt x="11244990" y="1196006"/>
                  <a:pt x="11036361" y="1333807"/>
                  <a:pt x="10779004" y="1333807"/>
                </a:cubicBezTo>
                <a:lnTo>
                  <a:pt x="10723733" y="1328288"/>
                </a:lnTo>
                <a:lnTo>
                  <a:pt x="10711220" y="1340473"/>
                </a:lnTo>
                <a:cubicBezTo>
                  <a:pt x="10625104" y="1409658"/>
                  <a:pt x="10506136" y="1452450"/>
                  <a:pt x="10374727" y="1452450"/>
                </a:cubicBezTo>
                <a:cubicBezTo>
                  <a:pt x="10309022" y="1452450"/>
                  <a:pt x="10246428" y="1441753"/>
                  <a:pt x="10189495" y="1422406"/>
                </a:cubicBezTo>
                <a:lnTo>
                  <a:pt x="10113010" y="1389052"/>
                </a:lnTo>
                <a:lnTo>
                  <a:pt x="10086588" y="1414781"/>
                </a:lnTo>
                <a:cubicBezTo>
                  <a:pt x="10000472" y="1483967"/>
                  <a:pt x="9881504" y="1526758"/>
                  <a:pt x="9750095" y="1526758"/>
                </a:cubicBezTo>
                <a:cubicBezTo>
                  <a:pt x="9651538" y="1526758"/>
                  <a:pt x="9559979" y="1502688"/>
                  <a:pt x="9484030" y="1461465"/>
                </a:cubicBezTo>
                <a:lnTo>
                  <a:pt x="9431887" y="1426901"/>
                </a:lnTo>
                <a:lnTo>
                  <a:pt x="9384235" y="1458487"/>
                </a:lnTo>
                <a:cubicBezTo>
                  <a:pt x="9318026" y="1494424"/>
                  <a:pt x="9238208" y="1515407"/>
                  <a:pt x="9152291" y="1515407"/>
                </a:cubicBezTo>
                <a:cubicBezTo>
                  <a:pt x="9109333" y="1515407"/>
                  <a:pt x="9067899" y="1510161"/>
                  <a:pt x="9028929" y="1500423"/>
                </a:cubicBezTo>
                <a:lnTo>
                  <a:pt x="8942297" y="1466965"/>
                </a:lnTo>
                <a:lnTo>
                  <a:pt x="8932731" y="1478558"/>
                </a:lnTo>
                <a:cubicBezTo>
                  <a:pt x="8839936" y="1571354"/>
                  <a:pt x="8711740" y="1628749"/>
                  <a:pt x="8570138" y="1628749"/>
                </a:cubicBezTo>
                <a:cubicBezTo>
                  <a:pt x="8428537" y="1628749"/>
                  <a:pt x="8300341" y="1571354"/>
                  <a:pt x="8207545" y="1478558"/>
                </a:cubicBezTo>
                <a:lnTo>
                  <a:pt x="8157799" y="1418265"/>
                </a:lnTo>
                <a:lnTo>
                  <a:pt x="8029253" y="1458168"/>
                </a:lnTo>
                <a:cubicBezTo>
                  <a:pt x="7984634" y="1467298"/>
                  <a:pt x="7938437" y="1472093"/>
                  <a:pt x="7891119" y="1472093"/>
                </a:cubicBezTo>
                <a:cubicBezTo>
                  <a:pt x="7749167" y="1472093"/>
                  <a:pt x="7617293" y="1428940"/>
                  <a:pt x="7507902" y="1355037"/>
                </a:cubicBezTo>
                <a:lnTo>
                  <a:pt x="7423020" y="1285002"/>
                </a:lnTo>
                <a:lnTo>
                  <a:pt x="7367359" y="1330927"/>
                </a:lnTo>
                <a:cubicBezTo>
                  <a:pt x="7285518" y="1386217"/>
                  <a:pt x="7186857" y="1418502"/>
                  <a:pt x="7080656" y="1418502"/>
                </a:cubicBezTo>
                <a:cubicBezTo>
                  <a:pt x="6939054" y="1418502"/>
                  <a:pt x="6810858" y="1361107"/>
                  <a:pt x="6718063" y="1268311"/>
                </a:cubicBezTo>
                <a:lnTo>
                  <a:pt x="6695511" y="1240978"/>
                </a:lnTo>
                <a:lnTo>
                  <a:pt x="6666323" y="1276354"/>
                </a:lnTo>
                <a:cubicBezTo>
                  <a:pt x="6573527" y="1369150"/>
                  <a:pt x="6445331" y="1426545"/>
                  <a:pt x="6303730" y="1426545"/>
                </a:cubicBezTo>
                <a:cubicBezTo>
                  <a:pt x="6162128" y="1426545"/>
                  <a:pt x="6033932" y="1369150"/>
                  <a:pt x="5941137" y="1276354"/>
                </a:cubicBezTo>
                <a:lnTo>
                  <a:pt x="5894143" y="1219398"/>
                </a:lnTo>
                <a:lnTo>
                  <a:pt x="5871485" y="1238093"/>
                </a:lnTo>
                <a:cubicBezTo>
                  <a:pt x="5816088" y="1275518"/>
                  <a:pt x="5749306" y="1297371"/>
                  <a:pt x="5677421" y="1297371"/>
                </a:cubicBezTo>
                <a:cubicBezTo>
                  <a:pt x="5629497" y="1297371"/>
                  <a:pt x="5583842" y="1287659"/>
                  <a:pt x="5542316" y="1270095"/>
                </a:cubicBezTo>
                <a:lnTo>
                  <a:pt x="5527357" y="1261975"/>
                </a:lnTo>
                <a:lnTo>
                  <a:pt x="5483765" y="1342287"/>
                </a:lnTo>
                <a:cubicBezTo>
                  <a:pt x="5393438" y="1475990"/>
                  <a:pt x="5240470" y="1563895"/>
                  <a:pt x="5066971" y="1563895"/>
                </a:cubicBezTo>
                <a:cubicBezTo>
                  <a:pt x="5014922" y="1563895"/>
                  <a:pt x="4964719" y="1555984"/>
                  <a:pt x="4917502" y="1541298"/>
                </a:cubicBezTo>
                <a:lnTo>
                  <a:pt x="4885639" y="1528744"/>
                </a:lnTo>
                <a:lnTo>
                  <a:pt x="4866186" y="1544794"/>
                </a:lnTo>
                <a:cubicBezTo>
                  <a:pt x="4787728" y="1597799"/>
                  <a:pt x="4693147" y="1628749"/>
                  <a:pt x="4591336" y="1628749"/>
                </a:cubicBezTo>
                <a:cubicBezTo>
                  <a:pt x="4455589" y="1628749"/>
                  <a:pt x="4332692" y="1573727"/>
                  <a:pt x="4243733" y="1484767"/>
                </a:cubicBezTo>
                <a:lnTo>
                  <a:pt x="4195780" y="1426647"/>
                </a:lnTo>
                <a:lnTo>
                  <a:pt x="4175208" y="1433033"/>
                </a:lnTo>
                <a:cubicBezTo>
                  <a:pt x="4130896" y="1442100"/>
                  <a:pt x="4085015" y="1446862"/>
                  <a:pt x="4038023" y="1446862"/>
                </a:cubicBezTo>
                <a:cubicBezTo>
                  <a:pt x="3850052" y="1446862"/>
                  <a:pt x="3679877" y="1370672"/>
                  <a:pt x="3556694" y="1247490"/>
                </a:cubicBezTo>
                <a:lnTo>
                  <a:pt x="3554255" y="1244534"/>
                </a:lnTo>
                <a:lnTo>
                  <a:pt x="3522367" y="1261843"/>
                </a:lnTo>
                <a:cubicBezTo>
                  <a:pt x="3463554" y="1286719"/>
                  <a:pt x="3398893" y="1300474"/>
                  <a:pt x="3331019" y="1300474"/>
                </a:cubicBezTo>
                <a:cubicBezTo>
                  <a:pt x="3263146" y="1300474"/>
                  <a:pt x="3198485" y="1286719"/>
                  <a:pt x="3139672" y="1261843"/>
                </a:cubicBezTo>
                <a:lnTo>
                  <a:pt x="3118610" y="1250411"/>
                </a:lnTo>
                <a:lnTo>
                  <a:pt x="3109352" y="1256548"/>
                </a:lnTo>
                <a:cubicBezTo>
                  <a:pt x="3052390" y="1287465"/>
                  <a:pt x="2986647" y="1308734"/>
                  <a:pt x="2915757" y="1317436"/>
                </a:cubicBezTo>
                <a:lnTo>
                  <a:pt x="2892621" y="1318843"/>
                </a:lnTo>
                <a:lnTo>
                  <a:pt x="2824844" y="1400989"/>
                </a:lnTo>
                <a:cubicBezTo>
                  <a:pt x="2701874" y="1523959"/>
                  <a:pt x="2531992" y="1600017"/>
                  <a:pt x="2344346" y="1600017"/>
                </a:cubicBezTo>
                <a:cubicBezTo>
                  <a:pt x="2168428" y="1600017"/>
                  <a:pt x="2008123" y="1533169"/>
                  <a:pt x="1887448" y="1423489"/>
                </a:cubicBezTo>
                <a:lnTo>
                  <a:pt x="1820054" y="1352799"/>
                </a:lnTo>
                <a:lnTo>
                  <a:pt x="1780706" y="1425292"/>
                </a:lnTo>
                <a:cubicBezTo>
                  <a:pt x="1701755" y="1542155"/>
                  <a:pt x="1568052" y="1618989"/>
                  <a:pt x="1416404" y="1618989"/>
                </a:cubicBezTo>
                <a:cubicBezTo>
                  <a:pt x="1325415" y="1618989"/>
                  <a:pt x="1240887" y="1591329"/>
                  <a:pt x="1170769" y="1543958"/>
                </a:cubicBezTo>
                <a:lnTo>
                  <a:pt x="1112414" y="1490934"/>
                </a:lnTo>
                <a:lnTo>
                  <a:pt x="1092456" y="1507401"/>
                </a:lnTo>
                <a:cubicBezTo>
                  <a:pt x="1022338" y="1554772"/>
                  <a:pt x="937810" y="1582432"/>
                  <a:pt x="846821" y="1582432"/>
                </a:cubicBezTo>
                <a:cubicBezTo>
                  <a:pt x="725503" y="1582432"/>
                  <a:pt x="615669" y="1533258"/>
                  <a:pt x="536166" y="1453755"/>
                </a:cubicBezTo>
                <a:lnTo>
                  <a:pt x="491534" y="1399661"/>
                </a:lnTo>
                <a:lnTo>
                  <a:pt x="439333" y="1404923"/>
                </a:lnTo>
                <a:cubicBezTo>
                  <a:pt x="196696" y="1404923"/>
                  <a:pt x="0" y="1208227"/>
                  <a:pt x="0" y="965590"/>
                </a:cubicBezTo>
                <a:cubicBezTo>
                  <a:pt x="0" y="722953"/>
                  <a:pt x="196696" y="526257"/>
                  <a:pt x="439333" y="526257"/>
                </a:cubicBezTo>
                <a:cubicBezTo>
                  <a:pt x="530322" y="526257"/>
                  <a:pt x="614850" y="553918"/>
                  <a:pt x="684968" y="601288"/>
                </a:cubicBezTo>
                <a:lnTo>
                  <a:pt x="718277" y="628771"/>
                </a:lnTo>
                <a:lnTo>
                  <a:pt x="725805" y="614270"/>
                </a:lnTo>
                <a:cubicBezTo>
                  <a:pt x="789052" y="523033"/>
                  <a:pt x="885968" y="456905"/>
                  <a:pt x="998579" y="433862"/>
                </a:cubicBezTo>
                <a:lnTo>
                  <a:pt x="1073478" y="426311"/>
                </a:lnTo>
                <a:lnTo>
                  <a:pt x="1101303" y="336676"/>
                </a:lnTo>
                <a:cubicBezTo>
                  <a:pt x="1184986" y="138825"/>
                  <a:pt x="1380895" y="0"/>
                  <a:pt x="1609229" y="0"/>
                </a:cubicBezTo>
                <a:close/>
              </a:path>
            </a:pathLst>
          </a:custGeom>
          <a:solidFill>
            <a:srgbClr val="0027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27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HẠM DUYÊN 1 - 9Slide.vn">
            <a:extLst>
              <a:ext uri="{FF2B5EF4-FFF2-40B4-BE49-F238E27FC236}">
                <a16:creationId xmlns:a16="http://schemas.microsoft.com/office/drawing/2014/main" id="{31EB2668-BD9F-4EB3-A720-C953B2EEF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E1AA97-B801-474E-BD1E-0F2D4C0CE3BD}"/>
              </a:ext>
            </a:extLst>
          </p:cNvPr>
          <p:cNvSpPr/>
          <p:nvPr userDrawn="1"/>
        </p:nvSpPr>
        <p:spPr>
          <a:xfrm>
            <a:off x="190500" y="157070"/>
            <a:ext cx="11811000" cy="6543861"/>
          </a:xfrm>
          <a:custGeom>
            <a:avLst/>
            <a:gdLst>
              <a:gd name="connsiteX0" fmla="*/ 0 w 11811000"/>
              <a:gd name="connsiteY0" fmla="*/ 236561 h 6543861"/>
              <a:gd name="connsiteX1" fmla="*/ 236561 w 11811000"/>
              <a:gd name="connsiteY1" fmla="*/ 0 h 6543861"/>
              <a:gd name="connsiteX2" fmla="*/ 946670 w 11811000"/>
              <a:gd name="connsiteY2" fmla="*/ 0 h 6543861"/>
              <a:gd name="connsiteX3" fmla="*/ 1543401 w 11811000"/>
              <a:gd name="connsiteY3" fmla="*/ 0 h 6543861"/>
              <a:gd name="connsiteX4" fmla="*/ 2366889 w 11811000"/>
              <a:gd name="connsiteY4" fmla="*/ 0 h 6543861"/>
              <a:gd name="connsiteX5" fmla="*/ 3190377 w 11811000"/>
              <a:gd name="connsiteY5" fmla="*/ 0 h 6543861"/>
              <a:gd name="connsiteX6" fmla="*/ 3900486 w 11811000"/>
              <a:gd name="connsiteY6" fmla="*/ 0 h 6543861"/>
              <a:gd name="connsiteX7" fmla="*/ 4157080 w 11811000"/>
              <a:gd name="connsiteY7" fmla="*/ 0 h 6543861"/>
              <a:gd name="connsiteX8" fmla="*/ 4640432 w 11811000"/>
              <a:gd name="connsiteY8" fmla="*/ 0 h 6543861"/>
              <a:gd name="connsiteX9" fmla="*/ 5123783 w 11811000"/>
              <a:gd name="connsiteY9" fmla="*/ 0 h 6543861"/>
              <a:gd name="connsiteX10" fmla="*/ 5607135 w 11811000"/>
              <a:gd name="connsiteY10" fmla="*/ 0 h 6543861"/>
              <a:gd name="connsiteX11" fmla="*/ 6203865 w 11811000"/>
              <a:gd name="connsiteY11" fmla="*/ 0 h 6543861"/>
              <a:gd name="connsiteX12" fmla="*/ 6573838 w 11811000"/>
              <a:gd name="connsiteY12" fmla="*/ 0 h 6543861"/>
              <a:gd name="connsiteX13" fmla="*/ 6830432 w 11811000"/>
              <a:gd name="connsiteY13" fmla="*/ 0 h 6543861"/>
              <a:gd name="connsiteX14" fmla="*/ 7653920 w 11811000"/>
              <a:gd name="connsiteY14" fmla="*/ 0 h 6543861"/>
              <a:gd name="connsiteX15" fmla="*/ 8364029 w 11811000"/>
              <a:gd name="connsiteY15" fmla="*/ 0 h 6543861"/>
              <a:gd name="connsiteX16" fmla="*/ 8734002 w 11811000"/>
              <a:gd name="connsiteY16" fmla="*/ 0 h 6543861"/>
              <a:gd name="connsiteX17" fmla="*/ 9330733 w 11811000"/>
              <a:gd name="connsiteY17" fmla="*/ 0 h 6543861"/>
              <a:gd name="connsiteX18" fmla="*/ 10154221 w 11811000"/>
              <a:gd name="connsiteY18" fmla="*/ 0 h 6543861"/>
              <a:gd name="connsiteX19" fmla="*/ 10750951 w 11811000"/>
              <a:gd name="connsiteY19" fmla="*/ 0 h 6543861"/>
              <a:gd name="connsiteX20" fmla="*/ 11574439 w 11811000"/>
              <a:gd name="connsiteY20" fmla="*/ 0 h 6543861"/>
              <a:gd name="connsiteX21" fmla="*/ 11811000 w 11811000"/>
              <a:gd name="connsiteY21" fmla="*/ 236561 h 6543861"/>
              <a:gd name="connsiteX22" fmla="*/ 11811000 w 11811000"/>
              <a:gd name="connsiteY22" fmla="*/ 727739 h 6543861"/>
              <a:gd name="connsiteX23" fmla="*/ 11811000 w 11811000"/>
              <a:gd name="connsiteY23" fmla="*/ 1401039 h 6543861"/>
              <a:gd name="connsiteX24" fmla="*/ 11811000 w 11811000"/>
              <a:gd name="connsiteY24" fmla="*/ 2013632 h 6543861"/>
              <a:gd name="connsiteX25" fmla="*/ 11811000 w 11811000"/>
              <a:gd name="connsiteY25" fmla="*/ 2686932 h 6543861"/>
              <a:gd name="connsiteX26" fmla="*/ 11811000 w 11811000"/>
              <a:gd name="connsiteY26" fmla="*/ 3238817 h 6543861"/>
              <a:gd name="connsiteX27" fmla="*/ 11811000 w 11811000"/>
              <a:gd name="connsiteY27" fmla="*/ 3851410 h 6543861"/>
              <a:gd name="connsiteX28" fmla="*/ 11811000 w 11811000"/>
              <a:gd name="connsiteY28" fmla="*/ 4464003 h 6543861"/>
              <a:gd name="connsiteX29" fmla="*/ 11811000 w 11811000"/>
              <a:gd name="connsiteY29" fmla="*/ 4955181 h 6543861"/>
              <a:gd name="connsiteX30" fmla="*/ 11811000 w 11811000"/>
              <a:gd name="connsiteY30" fmla="*/ 5385651 h 6543861"/>
              <a:gd name="connsiteX31" fmla="*/ 11811000 w 11811000"/>
              <a:gd name="connsiteY31" fmla="*/ 6307300 h 6543861"/>
              <a:gd name="connsiteX32" fmla="*/ 11574439 w 11811000"/>
              <a:gd name="connsiteY32" fmla="*/ 6543861 h 6543861"/>
              <a:gd name="connsiteX33" fmla="*/ 11091087 w 11811000"/>
              <a:gd name="connsiteY33" fmla="*/ 6543861 h 6543861"/>
              <a:gd name="connsiteX34" fmla="*/ 10834493 w 11811000"/>
              <a:gd name="connsiteY34" fmla="*/ 6543861 h 6543861"/>
              <a:gd name="connsiteX35" fmla="*/ 10464520 w 11811000"/>
              <a:gd name="connsiteY35" fmla="*/ 6543861 h 6543861"/>
              <a:gd name="connsiteX36" fmla="*/ 10207926 w 11811000"/>
              <a:gd name="connsiteY36" fmla="*/ 6543861 h 6543861"/>
              <a:gd name="connsiteX37" fmla="*/ 9611196 w 11811000"/>
              <a:gd name="connsiteY37" fmla="*/ 6543861 h 6543861"/>
              <a:gd name="connsiteX38" fmla="*/ 9127844 w 11811000"/>
              <a:gd name="connsiteY38" fmla="*/ 6543861 h 6543861"/>
              <a:gd name="connsiteX39" fmla="*/ 8531114 w 11811000"/>
              <a:gd name="connsiteY39" fmla="*/ 6543861 h 6543861"/>
              <a:gd name="connsiteX40" fmla="*/ 7934383 w 11811000"/>
              <a:gd name="connsiteY40" fmla="*/ 6543861 h 6543861"/>
              <a:gd name="connsiteX41" fmla="*/ 7337653 w 11811000"/>
              <a:gd name="connsiteY41" fmla="*/ 6543861 h 6543861"/>
              <a:gd name="connsiteX42" fmla="*/ 6854301 w 11811000"/>
              <a:gd name="connsiteY42" fmla="*/ 6543861 h 6543861"/>
              <a:gd name="connsiteX43" fmla="*/ 6597707 w 11811000"/>
              <a:gd name="connsiteY43" fmla="*/ 6543861 h 6543861"/>
              <a:gd name="connsiteX44" fmla="*/ 5887598 w 11811000"/>
              <a:gd name="connsiteY44" fmla="*/ 6543861 h 6543861"/>
              <a:gd name="connsiteX45" fmla="*/ 5631004 w 11811000"/>
              <a:gd name="connsiteY45" fmla="*/ 6543861 h 6543861"/>
              <a:gd name="connsiteX46" fmla="*/ 4920895 w 11811000"/>
              <a:gd name="connsiteY46" fmla="*/ 6543861 h 6543861"/>
              <a:gd name="connsiteX47" fmla="*/ 4550922 w 11811000"/>
              <a:gd name="connsiteY47" fmla="*/ 6543861 h 6543861"/>
              <a:gd name="connsiteX48" fmla="*/ 4294328 w 11811000"/>
              <a:gd name="connsiteY48" fmla="*/ 6543861 h 6543861"/>
              <a:gd name="connsiteX49" fmla="*/ 3470840 w 11811000"/>
              <a:gd name="connsiteY49" fmla="*/ 6543861 h 6543861"/>
              <a:gd name="connsiteX50" fmla="*/ 2760731 w 11811000"/>
              <a:gd name="connsiteY50" fmla="*/ 6543861 h 6543861"/>
              <a:gd name="connsiteX51" fmla="*/ 2390758 w 11811000"/>
              <a:gd name="connsiteY51" fmla="*/ 6543861 h 6543861"/>
              <a:gd name="connsiteX52" fmla="*/ 1907406 w 11811000"/>
              <a:gd name="connsiteY52" fmla="*/ 6543861 h 6543861"/>
              <a:gd name="connsiteX53" fmla="*/ 1537433 w 11811000"/>
              <a:gd name="connsiteY53" fmla="*/ 6543861 h 6543861"/>
              <a:gd name="connsiteX54" fmla="*/ 1280839 w 11811000"/>
              <a:gd name="connsiteY54" fmla="*/ 6543861 h 6543861"/>
              <a:gd name="connsiteX55" fmla="*/ 1024245 w 11811000"/>
              <a:gd name="connsiteY55" fmla="*/ 6543861 h 6543861"/>
              <a:gd name="connsiteX56" fmla="*/ 236561 w 11811000"/>
              <a:gd name="connsiteY56" fmla="*/ 6543861 h 6543861"/>
              <a:gd name="connsiteX57" fmla="*/ 0 w 11811000"/>
              <a:gd name="connsiteY57" fmla="*/ 6307300 h 6543861"/>
              <a:gd name="connsiteX58" fmla="*/ 0 w 11811000"/>
              <a:gd name="connsiteY58" fmla="*/ 5937537 h 6543861"/>
              <a:gd name="connsiteX59" fmla="*/ 0 w 11811000"/>
              <a:gd name="connsiteY59" fmla="*/ 5446359 h 6543861"/>
              <a:gd name="connsiteX60" fmla="*/ 0 w 11811000"/>
              <a:gd name="connsiteY60" fmla="*/ 4833766 h 6543861"/>
              <a:gd name="connsiteX61" fmla="*/ 0 w 11811000"/>
              <a:gd name="connsiteY61" fmla="*/ 4281881 h 6543861"/>
              <a:gd name="connsiteX62" fmla="*/ 0 w 11811000"/>
              <a:gd name="connsiteY62" fmla="*/ 3608581 h 6543861"/>
              <a:gd name="connsiteX63" fmla="*/ 0 w 11811000"/>
              <a:gd name="connsiteY63" fmla="*/ 3056695 h 6543861"/>
              <a:gd name="connsiteX64" fmla="*/ 0 w 11811000"/>
              <a:gd name="connsiteY64" fmla="*/ 2444102 h 6543861"/>
              <a:gd name="connsiteX65" fmla="*/ 0 w 11811000"/>
              <a:gd name="connsiteY65" fmla="*/ 1892217 h 6543861"/>
              <a:gd name="connsiteX66" fmla="*/ 0 w 11811000"/>
              <a:gd name="connsiteY66" fmla="*/ 1279624 h 6543861"/>
              <a:gd name="connsiteX67" fmla="*/ 0 w 11811000"/>
              <a:gd name="connsiteY67" fmla="*/ 909861 h 6543861"/>
              <a:gd name="connsiteX68" fmla="*/ 0 w 11811000"/>
              <a:gd name="connsiteY68" fmla="*/ 236561 h 654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811000" h="6543861" fill="none" extrusionOk="0">
                <a:moveTo>
                  <a:pt x="0" y="236561"/>
                </a:moveTo>
                <a:cubicBezTo>
                  <a:pt x="35048" y="115597"/>
                  <a:pt x="117344" y="-3446"/>
                  <a:pt x="236561" y="0"/>
                </a:cubicBezTo>
                <a:cubicBezTo>
                  <a:pt x="551514" y="-24139"/>
                  <a:pt x="764018" y="74122"/>
                  <a:pt x="946670" y="0"/>
                </a:cubicBezTo>
                <a:cubicBezTo>
                  <a:pt x="1129322" y="-74122"/>
                  <a:pt x="1392945" y="25801"/>
                  <a:pt x="1543401" y="0"/>
                </a:cubicBezTo>
                <a:cubicBezTo>
                  <a:pt x="1693857" y="-25801"/>
                  <a:pt x="2110864" y="45788"/>
                  <a:pt x="2366889" y="0"/>
                </a:cubicBezTo>
                <a:cubicBezTo>
                  <a:pt x="2622914" y="-45788"/>
                  <a:pt x="3009557" y="79884"/>
                  <a:pt x="3190377" y="0"/>
                </a:cubicBezTo>
                <a:cubicBezTo>
                  <a:pt x="3371197" y="-79884"/>
                  <a:pt x="3617016" y="33141"/>
                  <a:pt x="3900486" y="0"/>
                </a:cubicBezTo>
                <a:cubicBezTo>
                  <a:pt x="4183956" y="-33141"/>
                  <a:pt x="4056545" y="13722"/>
                  <a:pt x="4157080" y="0"/>
                </a:cubicBezTo>
                <a:cubicBezTo>
                  <a:pt x="4257615" y="-13722"/>
                  <a:pt x="4518859" y="3827"/>
                  <a:pt x="4640432" y="0"/>
                </a:cubicBezTo>
                <a:cubicBezTo>
                  <a:pt x="4762005" y="-3827"/>
                  <a:pt x="4938838" y="34719"/>
                  <a:pt x="5123783" y="0"/>
                </a:cubicBezTo>
                <a:cubicBezTo>
                  <a:pt x="5308728" y="-34719"/>
                  <a:pt x="5371129" y="3147"/>
                  <a:pt x="5607135" y="0"/>
                </a:cubicBezTo>
                <a:cubicBezTo>
                  <a:pt x="5843141" y="-3147"/>
                  <a:pt x="6011772" y="30711"/>
                  <a:pt x="6203865" y="0"/>
                </a:cubicBezTo>
                <a:cubicBezTo>
                  <a:pt x="6395958" y="-30711"/>
                  <a:pt x="6494025" y="15245"/>
                  <a:pt x="6573838" y="0"/>
                </a:cubicBezTo>
                <a:cubicBezTo>
                  <a:pt x="6653651" y="-15245"/>
                  <a:pt x="6753945" y="17221"/>
                  <a:pt x="6830432" y="0"/>
                </a:cubicBezTo>
                <a:cubicBezTo>
                  <a:pt x="6906919" y="-17221"/>
                  <a:pt x="7445772" y="72486"/>
                  <a:pt x="7653920" y="0"/>
                </a:cubicBezTo>
                <a:cubicBezTo>
                  <a:pt x="7862068" y="-72486"/>
                  <a:pt x="8121336" y="10596"/>
                  <a:pt x="8364029" y="0"/>
                </a:cubicBezTo>
                <a:cubicBezTo>
                  <a:pt x="8606722" y="-10596"/>
                  <a:pt x="8588173" y="34117"/>
                  <a:pt x="8734002" y="0"/>
                </a:cubicBezTo>
                <a:cubicBezTo>
                  <a:pt x="8879831" y="-34117"/>
                  <a:pt x="9191795" y="56180"/>
                  <a:pt x="9330733" y="0"/>
                </a:cubicBezTo>
                <a:cubicBezTo>
                  <a:pt x="9469671" y="-56180"/>
                  <a:pt x="9947403" y="68451"/>
                  <a:pt x="10154221" y="0"/>
                </a:cubicBezTo>
                <a:cubicBezTo>
                  <a:pt x="10361039" y="-68451"/>
                  <a:pt x="10556752" y="66555"/>
                  <a:pt x="10750951" y="0"/>
                </a:cubicBezTo>
                <a:cubicBezTo>
                  <a:pt x="10945150" y="-66555"/>
                  <a:pt x="11350902" y="68091"/>
                  <a:pt x="11574439" y="0"/>
                </a:cubicBezTo>
                <a:cubicBezTo>
                  <a:pt x="11702155" y="-5210"/>
                  <a:pt x="11806609" y="122294"/>
                  <a:pt x="11811000" y="236561"/>
                </a:cubicBezTo>
                <a:cubicBezTo>
                  <a:pt x="11858356" y="385896"/>
                  <a:pt x="11778084" y="503039"/>
                  <a:pt x="11811000" y="727739"/>
                </a:cubicBezTo>
                <a:cubicBezTo>
                  <a:pt x="11843916" y="952439"/>
                  <a:pt x="11745998" y="1197689"/>
                  <a:pt x="11811000" y="1401039"/>
                </a:cubicBezTo>
                <a:cubicBezTo>
                  <a:pt x="11876002" y="1604389"/>
                  <a:pt x="11805785" y="1863980"/>
                  <a:pt x="11811000" y="2013632"/>
                </a:cubicBezTo>
                <a:cubicBezTo>
                  <a:pt x="11816215" y="2163284"/>
                  <a:pt x="11809701" y="2410376"/>
                  <a:pt x="11811000" y="2686932"/>
                </a:cubicBezTo>
                <a:cubicBezTo>
                  <a:pt x="11812299" y="2963488"/>
                  <a:pt x="11775170" y="3109073"/>
                  <a:pt x="11811000" y="3238817"/>
                </a:cubicBezTo>
                <a:cubicBezTo>
                  <a:pt x="11846830" y="3368562"/>
                  <a:pt x="11791464" y="3683417"/>
                  <a:pt x="11811000" y="3851410"/>
                </a:cubicBezTo>
                <a:cubicBezTo>
                  <a:pt x="11830536" y="4019403"/>
                  <a:pt x="11738566" y="4300539"/>
                  <a:pt x="11811000" y="4464003"/>
                </a:cubicBezTo>
                <a:cubicBezTo>
                  <a:pt x="11883434" y="4627467"/>
                  <a:pt x="11772628" y="4783725"/>
                  <a:pt x="11811000" y="4955181"/>
                </a:cubicBezTo>
                <a:cubicBezTo>
                  <a:pt x="11849372" y="5126637"/>
                  <a:pt x="11795327" y="5291973"/>
                  <a:pt x="11811000" y="5385651"/>
                </a:cubicBezTo>
                <a:cubicBezTo>
                  <a:pt x="11826673" y="5479329"/>
                  <a:pt x="11785524" y="5901775"/>
                  <a:pt x="11811000" y="6307300"/>
                </a:cubicBezTo>
                <a:cubicBezTo>
                  <a:pt x="11816842" y="6447149"/>
                  <a:pt x="11706752" y="6559761"/>
                  <a:pt x="11574439" y="6543861"/>
                </a:cubicBezTo>
                <a:cubicBezTo>
                  <a:pt x="11458196" y="6547465"/>
                  <a:pt x="11223363" y="6524096"/>
                  <a:pt x="11091087" y="6543861"/>
                </a:cubicBezTo>
                <a:cubicBezTo>
                  <a:pt x="10958811" y="6563626"/>
                  <a:pt x="10898434" y="6541215"/>
                  <a:pt x="10834493" y="6543861"/>
                </a:cubicBezTo>
                <a:cubicBezTo>
                  <a:pt x="10770552" y="6546507"/>
                  <a:pt x="10575782" y="6519468"/>
                  <a:pt x="10464520" y="6543861"/>
                </a:cubicBezTo>
                <a:cubicBezTo>
                  <a:pt x="10353258" y="6568254"/>
                  <a:pt x="10322538" y="6543611"/>
                  <a:pt x="10207926" y="6543861"/>
                </a:cubicBezTo>
                <a:cubicBezTo>
                  <a:pt x="10093314" y="6544111"/>
                  <a:pt x="9878020" y="6500444"/>
                  <a:pt x="9611196" y="6543861"/>
                </a:cubicBezTo>
                <a:cubicBezTo>
                  <a:pt x="9344372" y="6587278"/>
                  <a:pt x="9287137" y="6536009"/>
                  <a:pt x="9127844" y="6543861"/>
                </a:cubicBezTo>
                <a:cubicBezTo>
                  <a:pt x="8968551" y="6551713"/>
                  <a:pt x="8751735" y="6473643"/>
                  <a:pt x="8531114" y="6543861"/>
                </a:cubicBezTo>
                <a:cubicBezTo>
                  <a:pt x="8310493" y="6614079"/>
                  <a:pt x="8143519" y="6486301"/>
                  <a:pt x="7934383" y="6543861"/>
                </a:cubicBezTo>
                <a:cubicBezTo>
                  <a:pt x="7725247" y="6601421"/>
                  <a:pt x="7574155" y="6484021"/>
                  <a:pt x="7337653" y="6543861"/>
                </a:cubicBezTo>
                <a:cubicBezTo>
                  <a:pt x="7101151" y="6603701"/>
                  <a:pt x="6990588" y="6522391"/>
                  <a:pt x="6854301" y="6543861"/>
                </a:cubicBezTo>
                <a:cubicBezTo>
                  <a:pt x="6718014" y="6565331"/>
                  <a:pt x="6717742" y="6526501"/>
                  <a:pt x="6597707" y="6543861"/>
                </a:cubicBezTo>
                <a:cubicBezTo>
                  <a:pt x="6477672" y="6561221"/>
                  <a:pt x="6233361" y="6503980"/>
                  <a:pt x="5887598" y="6543861"/>
                </a:cubicBezTo>
                <a:cubicBezTo>
                  <a:pt x="5541835" y="6583742"/>
                  <a:pt x="5698534" y="6514040"/>
                  <a:pt x="5631004" y="6543861"/>
                </a:cubicBezTo>
                <a:cubicBezTo>
                  <a:pt x="5563474" y="6573682"/>
                  <a:pt x="5236145" y="6512821"/>
                  <a:pt x="4920895" y="6543861"/>
                </a:cubicBezTo>
                <a:cubicBezTo>
                  <a:pt x="4605645" y="6574901"/>
                  <a:pt x="4719153" y="6534447"/>
                  <a:pt x="4550922" y="6543861"/>
                </a:cubicBezTo>
                <a:cubicBezTo>
                  <a:pt x="4382691" y="6553275"/>
                  <a:pt x="4420814" y="6523434"/>
                  <a:pt x="4294328" y="6543861"/>
                </a:cubicBezTo>
                <a:cubicBezTo>
                  <a:pt x="4167842" y="6564288"/>
                  <a:pt x="3839412" y="6504427"/>
                  <a:pt x="3470840" y="6543861"/>
                </a:cubicBezTo>
                <a:cubicBezTo>
                  <a:pt x="3102268" y="6583295"/>
                  <a:pt x="3032722" y="6520394"/>
                  <a:pt x="2760731" y="6543861"/>
                </a:cubicBezTo>
                <a:cubicBezTo>
                  <a:pt x="2488740" y="6567328"/>
                  <a:pt x="2469667" y="6526358"/>
                  <a:pt x="2390758" y="6543861"/>
                </a:cubicBezTo>
                <a:cubicBezTo>
                  <a:pt x="2311849" y="6561364"/>
                  <a:pt x="2105269" y="6524347"/>
                  <a:pt x="1907406" y="6543861"/>
                </a:cubicBezTo>
                <a:cubicBezTo>
                  <a:pt x="1709543" y="6563375"/>
                  <a:pt x="1674489" y="6513376"/>
                  <a:pt x="1537433" y="6543861"/>
                </a:cubicBezTo>
                <a:cubicBezTo>
                  <a:pt x="1400377" y="6574346"/>
                  <a:pt x="1377308" y="6517894"/>
                  <a:pt x="1280839" y="6543861"/>
                </a:cubicBezTo>
                <a:cubicBezTo>
                  <a:pt x="1184370" y="6569828"/>
                  <a:pt x="1099209" y="6540000"/>
                  <a:pt x="1024245" y="6543861"/>
                </a:cubicBezTo>
                <a:cubicBezTo>
                  <a:pt x="949281" y="6547722"/>
                  <a:pt x="603455" y="6521224"/>
                  <a:pt x="236561" y="6543861"/>
                </a:cubicBezTo>
                <a:cubicBezTo>
                  <a:pt x="136396" y="6547467"/>
                  <a:pt x="28948" y="6428244"/>
                  <a:pt x="0" y="6307300"/>
                </a:cubicBezTo>
                <a:cubicBezTo>
                  <a:pt x="-4021" y="6152752"/>
                  <a:pt x="4656" y="6108099"/>
                  <a:pt x="0" y="5937537"/>
                </a:cubicBezTo>
                <a:cubicBezTo>
                  <a:pt x="-4656" y="5766975"/>
                  <a:pt x="40642" y="5602176"/>
                  <a:pt x="0" y="5446359"/>
                </a:cubicBezTo>
                <a:cubicBezTo>
                  <a:pt x="-40642" y="5290542"/>
                  <a:pt x="26763" y="5008351"/>
                  <a:pt x="0" y="4833766"/>
                </a:cubicBezTo>
                <a:cubicBezTo>
                  <a:pt x="-26763" y="4659181"/>
                  <a:pt x="59199" y="4427604"/>
                  <a:pt x="0" y="4281881"/>
                </a:cubicBezTo>
                <a:cubicBezTo>
                  <a:pt x="-59199" y="4136159"/>
                  <a:pt x="74380" y="3753870"/>
                  <a:pt x="0" y="3608581"/>
                </a:cubicBezTo>
                <a:cubicBezTo>
                  <a:pt x="-74380" y="3463292"/>
                  <a:pt x="52046" y="3292761"/>
                  <a:pt x="0" y="3056695"/>
                </a:cubicBezTo>
                <a:cubicBezTo>
                  <a:pt x="-52046" y="2820629"/>
                  <a:pt x="63931" y="2723194"/>
                  <a:pt x="0" y="2444102"/>
                </a:cubicBezTo>
                <a:cubicBezTo>
                  <a:pt x="-63931" y="2165010"/>
                  <a:pt x="41311" y="2110277"/>
                  <a:pt x="0" y="1892217"/>
                </a:cubicBezTo>
                <a:cubicBezTo>
                  <a:pt x="-41311" y="1674158"/>
                  <a:pt x="57955" y="1424472"/>
                  <a:pt x="0" y="1279624"/>
                </a:cubicBezTo>
                <a:cubicBezTo>
                  <a:pt x="-57955" y="1134776"/>
                  <a:pt x="44173" y="1070987"/>
                  <a:pt x="0" y="909861"/>
                </a:cubicBezTo>
                <a:cubicBezTo>
                  <a:pt x="-44173" y="748735"/>
                  <a:pt x="28136" y="432075"/>
                  <a:pt x="0" y="236561"/>
                </a:cubicBezTo>
                <a:close/>
              </a:path>
              <a:path w="11811000" h="6543861" stroke="0" extrusionOk="0">
                <a:moveTo>
                  <a:pt x="0" y="236561"/>
                </a:moveTo>
                <a:cubicBezTo>
                  <a:pt x="-10959" y="98352"/>
                  <a:pt x="110780" y="11878"/>
                  <a:pt x="236561" y="0"/>
                </a:cubicBezTo>
                <a:cubicBezTo>
                  <a:pt x="396561" y="-4047"/>
                  <a:pt x="489710" y="28580"/>
                  <a:pt x="606534" y="0"/>
                </a:cubicBezTo>
                <a:cubicBezTo>
                  <a:pt x="723358" y="-28580"/>
                  <a:pt x="1129040" y="60371"/>
                  <a:pt x="1316643" y="0"/>
                </a:cubicBezTo>
                <a:cubicBezTo>
                  <a:pt x="1504246" y="-60371"/>
                  <a:pt x="1875681" y="60205"/>
                  <a:pt x="2026752" y="0"/>
                </a:cubicBezTo>
                <a:cubicBezTo>
                  <a:pt x="2177823" y="-60205"/>
                  <a:pt x="2203617" y="9589"/>
                  <a:pt x="2283346" y="0"/>
                </a:cubicBezTo>
                <a:cubicBezTo>
                  <a:pt x="2363075" y="-9589"/>
                  <a:pt x="2796474" y="24497"/>
                  <a:pt x="3106834" y="0"/>
                </a:cubicBezTo>
                <a:cubicBezTo>
                  <a:pt x="3417194" y="-24497"/>
                  <a:pt x="3381774" y="38640"/>
                  <a:pt x="3590186" y="0"/>
                </a:cubicBezTo>
                <a:cubicBezTo>
                  <a:pt x="3798598" y="-38640"/>
                  <a:pt x="4133437" y="40538"/>
                  <a:pt x="4300295" y="0"/>
                </a:cubicBezTo>
                <a:cubicBezTo>
                  <a:pt x="4467153" y="-40538"/>
                  <a:pt x="4469608" y="19428"/>
                  <a:pt x="4556889" y="0"/>
                </a:cubicBezTo>
                <a:cubicBezTo>
                  <a:pt x="4644170" y="-19428"/>
                  <a:pt x="4949038" y="30329"/>
                  <a:pt x="5153620" y="0"/>
                </a:cubicBezTo>
                <a:cubicBezTo>
                  <a:pt x="5358202" y="-30329"/>
                  <a:pt x="5337456" y="9948"/>
                  <a:pt x="5410214" y="0"/>
                </a:cubicBezTo>
                <a:cubicBezTo>
                  <a:pt x="5482972" y="-9948"/>
                  <a:pt x="5791896" y="80490"/>
                  <a:pt x="6120323" y="0"/>
                </a:cubicBezTo>
                <a:cubicBezTo>
                  <a:pt x="6448750" y="-80490"/>
                  <a:pt x="6487081" y="44993"/>
                  <a:pt x="6830432" y="0"/>
                </a:cubicBezTo>
                <a:cubicBezTo>
                  <a:pt x="7173783" y="-44993"/>
                  <a:pt x="7033554" y="29503"/>
                  <a:pt x="7087026" y="0"/>
                </a:cubicBezTo>
                <a:cubicBezTo>
                  <a:pt x="7140498" y="-29503"/>
                  <a:pt x="7540178" y="44564"/>
                  <a:pt x="7797135" y="0"/>
                </a:cubicBezTo>
                <a:cubicBezTo>
                  <a:pt x="8054092" y="-44564"/>
                  <a:pt x="8347570" y="872"/>
                  <a:pt x="8620623" y="0"/>
                </a:cubicBezTo>
                <a:cubicBezTo>
                  <a:pt x="8893676" y="-872"/>
                  <a:pt x="8980648" y="4271"/>
                  <a:pt x="9217354" y="0"/>
                </a:cubicBezTo>
                <a:cubicBezTo>
                  <a:pt x="9454060" y="-4271"/>
                  <a:pt x="9469648" y="30158"/>
                  <a:pt x="9700705" y="0"/>
                </a:cubicBezTo>
                <a:cubicBezTo>
                  <a:pt x="9931762" y="-30158"/>
                  <a:pt x="10069112" y="5723"/>
                  <a:pt x="10410815" y="0"/>
                </a:cubicBezTo>
                <a:cubicBezTo>
                  <a:pt x="10752518" y="-5723"/>
                  <a:pt x="10664736" y="26532"/>
                  <a:pt x="10780788" y="0"/>
                </a:cubicBezTo>
                <a:cubicBezTo>
                  <a:pt x="10896840" y="-26532"/>
                  <a:pt x="11305698" y="90143"/>
                  <a:pt x="11574439" y="0"/>
                </a:cubicBezTo>
                <a:cubicBezTo>
                  <a:pt x="11707809" y="1807"/>
                  <a:pt x="11841624" y="120234"/>
                  <a:pt x="11811000" y="236561"/>
                </a:cubicBezTo>
                <a:cubicBezTo>
                  <a:pt x="11835445" y="473161"/>
                  <a:pt x="11803615" y="601023"/>
                  <a:pt x="11811000" y="727739"/>
                </a:cubicBezTo>
                <a:cubicBezTo>
                  <a:pt x="11818385" y="854455"/>
                  <a:pt x="11768691" y="1213483"/>
                  <a:pt x="11811000" y="1401039"/>
                </a:cubicBezTo>
                <a:cubicBezTo>
                  <a:pt x="11853309" y="1588595"/>
                  <a:pt x="11804375" y="1672078"/>
                  <a:pt x="11811000" y="1770802"/>
                </a:cubicBezTo>
                <a:cubicBezTo>
                  <a:pt x="11817625" y="1869526"/>
                  <a:pt x="11790087" y="2110700"/>
                  <a:pt x="11811000" y="2201273"/>
                </a:cubicBezTo>
                <a:cubicBezTo>
                  <a:pt x="11831913" y="2291846"/>
                  <a:pt x="11779866" y="2521468"/>
                  <a:pt x="11811000" y="2631743"/>
                </a:cubicBezTo>
                <a:cubicBezTo>
                  <a:pt x="11842134" y="2742018"/>
                  <a:pt x="11759112" y="3128530"/>
                  <a:pt x="11811000" y="3305044"/>
                </a:cubicBezTo>
                <a:cubicBezTo>
                  <a:pt x="11862888" y="3481558"/>
                  <a:pt x="11768840" y="3775337"/>
                  <a:pt x="11811000" y="3978344"/>
                </a:cubicBezTo>
                <a:cubicBezTo>
                  <a:pt x="11853160" y="4181351"/>
                  <a:pt x="11751335" y="4433208"/>
                  <a:pt x="11811000" y="4590937"/>
                </a:cubicBezTo>
                <a:cubicBezTo>
                  <a:pt x="11870665" y="4748666"/>
                  <a:pt x="11769014" y="4917384"/>
                  <a:pt x="11811000" y="5142822"/>
                </a:cubicBezTo>
                <a:cubicBezTo>
                  <a:pt x="11852986" y="5368261"/>
                  <a:pt x="11798865" y="5609734"/>
                  <a:pt x="11811000" y="5755415"/>
                </a:cubicBezTo>
                <a:cubicBezTo>
                  <a:pt x="11823135" y="5901096"/>
                  <a:pt x="11752327" y="6194216"/>
                  <a:pt x="11811000" y="6307300"/>
                </a:cubicBezTo>
                <a:cubicBezTo>
                  <a:pt x="11775779" y="6447139"/>
                  <a:pt x="11693317" y="6545233"/>
                  <a:pt x="11574439" y="6543861"/>
                </a:cubicBezTo>
                <a:cubicBezTo>
                  <a:pt x="11413863" y="6624695"/>
                  <a:pt x="11196266" y="6536668"/>
                  <a:pt x="10864330" y="6543861"/>
                </a:cubicBezTo>
                <a:cubicBezTo>
                  <a:pt x="10532394" y="6551054"/>
                  <a:pt x="10392855" y="6475626"/>
                  <a:pt x="10267599" y="6543861"/>
                </a:cubicBezTo>
                <a:cubicBezTo>
                  <a:pt x="10142343" y="6612096"/>
                  <a:pt x="9705696" y="6476321"/>
                  <a:pt x="9557490" y="6543861"/>
                </a:cubicBezTo>
                <a:cubicBezTo>
                  <a:pt x="9409284" y="6611401"/>
                  <a:pt x="9289482" y="6503638"/>
                  <a:pt x="9187517" y="6543861"/>
                </a:cubicBezTo>
                <a:cubicBezTo>
                  <a:pt x="9085552" y="6584084"/>
                  <a:pt x="8988789" y="6524015"/>
                  <a:pt x="8817544" y="6543861"/>
                </a:cubicBezTo>
                <a:cubicBezTo>
                  <a:pt x="8646299" y="6563707"/>
                  <a:pt x="8552780" y="6492781"/>
                  <a:pt x="8334193" y="6543861"/>
                </a:cubicBezTo>
                <a:cubicBezTo>
                  <a:pt x="8115606" y="6594941"/>
                  <a:pt x="8158433" y="6517388"/>
                  <a:pt x="8077599" y="6543861"/>
                </a:cubicBezTo>
                <a:cubicBezTo>
                  <a:pt x="7996765" y="6570334"/>
                  <a:pt x="7466749" y="6445488"/>
                  <a:pt x="7254111" y="6543861"/>
                </a:cubicBezTo>
                <a:cubicBezTo>
                  <a:pt x="7041473" y="6642234"/>
                  <a:pt x="6966537" y="6509525"/>
                  <a:pt x="6884138" y="6543861"/>
                </a:cubicBezTo>
                <a:cubicBezTo>
                  <a:pt x="6801739" y="6578197"/>
                  <a:pt x="6711000" y="6533670"/>
                  <a:pt x="6627544" y="6543861"/>
                </a:cubicBezTo>
                <a:cubicBezTo>
                  <a:pt x="6544088" y="6554052"/>
                  <a:pt x="6296396" y="6540206"/>
                  <a:pt x="6030813" y="6543861"/>
                </a:cubicBezTo>
                <a:cubicBezTo>
                  <a:pt x="5765230" y="6547516"/>
                  <a:pt x="5739833" y="6489455"/>
                  <a:pt x="5547462" y="6543861"/>
                </a:cubicBezTo>
                <a:cubicBezTo>
                  <a:pt x="5355091" y="6598267"/>
                  <a:pt x="5215731" y="6491105"/>
                  <a:pt x="5064110" y="6543861"/>
                </a:cubicBezTo>
                <a:cubicBezTo>
                  <a:pt x="4912489" y="6596617"/>
                  <a:pt x="4805020" y="6528127"/>
                  <a:pt x="4694137" y="6543861"/>
                </a:cubicBezTo>
                <a:cubicBezTo>
                  <a:pt x="4583254" y="6559595"/>
                  <a:pt x="4513865" y="6520117"/>
                  <a:pt x="4437543" y="6543861"/>
                </a:cubicBezTo>
                <a:cubicBezTo>
                  <a:pt x="4361221" y="6567605"/>
                  <a:pt x="4134583" y="6511749"/>
                  <a:pt x="3840813" y="6543861"/>
                </a:cubicBezTo>
                <a:cubicBezTo>
                  <a:pt x="3547043" y="6575973"/>
                  <a:pt x="3667292" y="6521470"/>
                  <a:pt x="3584219" y="6543861"/>
                </a:cubicBezTo>
                <a:cubicBezTo>
                  <a:pt x="3501146" y="6566252"/>
                  <a:pt x="3023220" y="6534380"/>
                  <a:pt x="2874109" y="6543861"/>
                </a:cubicBezTo>
                <a:cubicBezTo>
                  <a:pt x="2724998" y="6553342"/>
                  <a:pt x="2591833" y="6539391"/>
                  <a:pt x="2504137" y="6543861"/>
                </a:cubicBezTo>
                <a:cubicBezTo>
                  <a:pt x="2416441" y="6548331"/>
                  <a:pt x="2352901" y="6521373"/>
                  <a:pt x="2247543" y="6543861"/>
                </a:cubicBezTo>
                <a:cubicBezTo>
                  <a:pt x="2142185" y="6566349"/>
                  <a:pt x="1652849" y="6458401"/>
                  <a:pt x="1424055" y="6543861"/>
                </a:cubicBezTo>
                <a:cubicBezTo>
                  <a:pt x="1195261" y="6629321"/>
                  <a:pt x="1189713" y="6506588"/>
                  <a:pt x="1054082" y="6543861"/>
                </a:cubicBezTo>
                <a:cubicBezTo>
                  <a:pt x="918451" y="6581134"/>
                  <a:pt x="594676" y="6477684"/>
                  <a:pt x="236561" y="6543861"/>
                </a:cubicBezTo>
                <a:cubicBezTo>
                  <a:pt x="99364" y="6537674"/>
                  <a:pt x="5932" y="6434448"/>
                  <a:pt x="0" y="6307300"/>
                </a:cubicBezTo>
                <a:cubicBezTo>
                  <a:pt x="-62067" y="6013112"/>
                  <a:pt x="79376" y="5783914"/>
                  <a:pt x="0" y="5634000"/>
                </a:cubicBezTo>
                <a:cubicBezTo>
                  <a:pt x="-79376" y="5484086"/>
                  <a:pt x="25168" y="5234203"/>
                  <a:pt x="0" y="4960700"/>
                </a:cubicBezTo>
                <a:cubicBezTo>
                  <a:pt x="-25168" y="4687197"/>
                  <a:pt x="11116" y="4514449"/>
                  <a:pt x="0" y="4287400"/>
                </a:cubicBezTo>
                <a:cubicBezTo>
                  <a:pt x="-11116" y="4060351"/>
                  <a:pt x="27769" y="4018787"/>
                  <a:pt x="0" y="3856929"/>
                </a:cubicBezTo>
                <a:cubicBezTo>
                  <a:pt x="-27769" y="3695071"/>
                  <a:pt x="27097" y="3577554"/>
                  <a:pt x="0" y="3487166"/>
                </a:cubicBezTo>
                <a:cubicBezTo>
                  <a:pt x="-27097" y="3396778"/>
                  <a:pt x="65136" y="2948541"/>
                  <a:pt x="0" y="2813866"/>
                </a:cubicBezTo>
                <a:cubicBezTo>
                  <a:pt x="-65136" y="2679191"/>
                  <a:pt x="43567" y="2517257"/>
                  <a:pt x="0" y="2261980"/>
                </a:cubicBezTo>
                <a:cubicBezTo>
                  <a:pt x="-43567" y="2006703"/>
                  <a:pt x="29902" y="1948959"/>
                  <a:pt x="0" y="1770802"/>
                </a:cubicBezTo>
                <a:cubicBezTo>
                  <a:pt x="-29902" y="1592645"/>
                  <a:pt x="58192" y="1303432"/>
                  <a:pt x="0" y="1097502"/>
                </a:cubicBezTo>
                <a:cubicBezTo>
                  <a:pt x="-58192" y="891572"/>
                  <a:pt x="101948" y="545665"/>
                  <a:pt x="0" y="2365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CF9FB"/>
            </a:solidFill>
            <a:extLst>
              <a:ext uri="{C807C97D-BFC1-408E-A445-0C87EB9F89A2}">
                <ask:lineSketchStyleProps xmlns:ask="http://schemas.microsoft.com/office/drawing/2018/sketchyshapes" sd="1408960191">
                  <a:prstGeom prst="roundRect">
                    <a:avLst>
                      <a:gd name="adj" fmla="val 36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PHẠM DUYÊN 1 - 9Slide.vn 8 - 9Slide.vn">
            <a:extLst>
              <a:ext uri="{FF2B5EF4-FFF2-40B4-BE49-F238E27FC236}">
                <a16:creationId xmlns:a16="http://schemas.microsoft.com/office/drawing/2014/main" id="{DDD35950-51CE-427A-8BFF-E0A03CC5EBE9}"/>
              </a:ext>
            </a:extLst>
          </p:cNvPr>
          <p:cNvSpPr/>
          <p:nvPr userDrawn="1"/>
        </p:nvSpPr>
        <p:spPr>
          <a:xfrm flipV="1">
            <a:off x="5443" y="6172698"/>
            <a:ext cx="12230100" cy="1950632"/>
          </a:xfrm>
          <a:custGeom>
            <a:avLst/>
            <a:gdLst>
              <a:gd name="connsiteX0" fmla="*/ 1609229 w 11244990"/>
              <a:gd name="connsiteY0" fmla="*/ 0 h 1628749"/>
              <a:gd name="connsiteX1" fmla="*/ 2066331 w 11244990"/>
              <a:gd name="connsiteY1" fmla="*/ 243039 h 1628749"/>
              <a:gd name="connsiteX2" fmla="*/ 2092121 w 11244990"/>
              <a:gd name="connsiteY2" fmla="*/ 290554 h 1628749"/>
              <a:gd name="connsiteX3" fmla="*/ 2207398 w 11244990"/>
              <a:gd name="connsiteY3" fmla="*/ 254771 h 1628749"/>
              <a:gd name="connsiteX4" fmla="*/ 2344346 w 11244990"/>
              <a:gd name="connsiteY4" fmla="*/ 240965 h 1628749"/>
              <a:gd name="connsiteX5" fmla="*/ 2907820 w 11244990"/>
              <a:gd name="connsiteY5" fmla="*/ 540562 h 1628749"/>
              <a:gd name="connsiteX6" fmla="*/ 2913835 w 11244990"/>
              <a:gd name="connsiteY6" fmla="*/ 551643 h 1628749"/>
              <a:gd name="connsiteX7" fmla="*/ 2923389 w 11244990"/>
              <a:gd name="connsiteY7" fmla="*/ 534039 h 1628749"/>
              <a:gd name="connsiteX8" fmla="*/ 3331019 w 11244990"/>
              <a:gd name="connsiteY8" fmla="*/ 317304 h 1628749"/>
              <a:gd name="connsiteX9" fmla="*/ 3430091 w 11244990"/>
              <a:gd name="connsiteY9" fmla="*/ 327291 h 1628749"/>
              <a:gd name="connsiteX10" fmla="*/ 3502991 w 11244990"/>
              <a:gd name="connsiteY10" fmla="*/ 349921 h 1628749"/>
              <a:gd name="connsiteX11" fmla="*/ 3556694 w 11244990"/>
              <a:gd name="connsiteY11" fmla="*/ 284833 h 1628749"/>
              <a:gd name="connsiteX12" fmla="*/ 4038023 w 11244990"/>
              <a:gd name="connsiteY12" fmla="*/ 85460 h 1628749"/>
              <a:gd name="connsiteX13" fmla="*/ 4704895 w 11244990"/>
              <a:gd name="connsiteY13" fmla="*/ 628976 h 1628749"/>
              <a:gd name="connsiteX14" fmla="*/ 4708130 w 11244990"/>
              <a:gd name="connsiteY14" fmla="*/ 661068 h 1628749"/>
              <a:gd name="connsiteX15" fmla="*/ 4750047 w 11244990"/>
              <a:gd name="connsiteY15" fmla="*/ 674080 h 1628749"/>
              <a:gd name="connsiteX16" fmla="*/ 4785942 w 11244990"/>
              <a:gd name="connsiteY16" fmla="*/ 644464 h 1628749"/>
              <a:gd name="connsiteX17" fmla="*/ 5066971 w 11244990"/>
              <a:gd name="connsiteY17" fmla="*/ 558621 h 1628749"/>
              <a:gd name="connsiteX18" fmla="*/ 5422389 w 11244990"/>
              <a:gd name="connsiteY18" fmla="*/ 705840 h 1628749"/>
              <a:gd name="connsiteX19" fmla="*/ 5426777 w 11244990"/>
              <a:gd name="connsiteY19" fmla="*/ 711159 h 1628749"/>
              <a:gd name="connsiteX20" fmla="*/ 5431988 w 11244990"/>
              <a:gd name="connsiteY20" fmla="*/ 704843 h 1628749"/>
              <a:gd name="connsiteX21" fmla="*/ 5677421 w 11244990"/>
              <a:gd name="connsiteY21" fmla="*/ 603181 h 1628749"/>
              <a:gd name="connsiteX22" fmla="*/ 5812526 w 11244990"/>
              <a:gd name="connsiteY22" fmla="*/ 630458 h 1628749"/>
              <a:gd name="connsiteX23" fmla="*/ 5862078 w 11244990"/>
              <a:gd name="connsiteY23" fmla="*/ 657354 h 1628749"/>
              <a:gd name="connsiteX24" fmla="*/ 5878521 w 11244990"/>
              <a:gd name="connsiteY24" fmla="*/ 627059 h 1628749"/>
              <a:gd name="connsiteX25" fmla="*/ 6303730 w 11244990"/>
              <a:gd name="connsiteY25" fmla="*/ 400977 h 1628749"/>
              <a:gd name="connsiteX26" fmla="*/ 6666323 w 11244990"/>
              <a:gd name="connsiteY26" fmla="*/ 551168 h 1628749"/>
              <a:gd name="connsiteX27" fmla="*/ 6688875 w 11244990"/>
              <a:gd name="connsiteY27" fmla="*/ 578501 h 1628749"/>
              <a:gd name="connsiteX28" fmla="*/ 6718063 w 11244990"/>
              <a:gd name="connsiteY28" fmla="*/ 543125 h 1628749"/>
              <a:gd name="connsiteX29" fmla="*/ 7080656 w 11244990"/>
              <a:gd name="connsiteY29" fmla="*/ 392934 h 1628749"/>
              <a:gd name="connsiteX30" fmla="*/ 7280255 w 11244990"/>
              <a:gd name="connsiteY30" fmla="*/ 433231 h 1628749"/>
              <a:gd name="connsiteX31" fmla="*/ 7300616 w 11244990"/>
              <a:gd name="connsiteY31" fmla="*/ 444283 h 1628749"/>
              <a:gd name="connsiteX32" fmla="*/ 7322769 w 11244990"/>
              <a:gd name="connsiteY32" fmla="*/ 403468 h 1628749"/>
              <a:gd name="connsiteX33" fmla="*/ 7891119 w 11244990"/>
              <a:gd name="connsiteY33" fmla="*/ 101279 h 1628749"/>
              <a:gd name="connsiteX34" fmla="*/ 8522664 w 11244990"/>
              <a:gd name="connsiteY34" fmla="*/ 519895 h 1628749"/>
              <a:gd name="connsiteX35" fmla="*/ 8549173 w 11244990"/>
              <a:gd name="connsiteY35" fmla="*/ 605295 h 1628749"/>
              <a:gd name="connsiteX36" fmla="*/ 8570138 w 11244990"/>
              <a:gd name="connsiteY36" fmla="*/ 603181 h 1628749"/>
              <a:gd name="connsiteX37" fmla="*/ 8856841 w 11244990"/>
              <a:gd name="connsiteY37" fmla="*/ 690757 h 1628749"/>
              <a:gd name="connsiteX38" fmla="*/ 8920207 w 11244990"/>
              <a:gd name="connsiteY38" fmla="*/ 743038 h 1628749"/>
              <a:gd name="connsiteX39" fmla="*/ 8946498 w 11244990"/>
              <a:gd name="connsiteY39" fmla="*/ 684734 h 1628749"/>
              <a:gd name="connsiteX40" fmla="*/ 9236971 w 11244990"/>
              <a:gd name="connsiteY40" fmla="*/ 542359 h 1628749"/>
              <a:gd name="connsiteX41" fmla="*/ 9283341 w 11244990"/>
              <a:gd name="connsiteY41" fmla="*/ 546429 h 1628749"/>
              <a:gd name="connsiteX42" fmla="*/ 9301141 w 11244990"/>
              <a:gd name="connsiteY42" fmla="*/ 508552 h 1628749"/>
              <a:gd name="connsiteX43" fmla="*/ 9730507 w 11244990"/>
              <a:gd name="connsiteY43" fmla="*/ 320570 h 1628749"/>
              <a:gd name="connsiteX44" fmla="*/ 10159874 w 11244990"/>
              <a:gd name="connsiteY44" fmla="*/ 508552 h 1628749"/>
              <a:gd name="connsiteX45" fmla="*/ 10166042 w 11244990"/>
              <a:gd name="connsiteY45" fmla="*/ 521680 h 1628749"/>
              <a:gd name="connsiteX46" fmla="*/ 10219242 w 11244990"/>
              <a:gd name="connsiteY46" fmla="*/ 510773 h 1628749"/>
              <a:gd name="connsiteX47" fmla="*/ 10313154 w 11244990"/>
              <a:gd name="connsiteY47" fmla="*/ 504520 h 1628749"/>
              <a:gd name="connsiteX48" fmla="*/ 10742520 w 11244990"/>
              <a:gd name="connsiteY48" fmla="*/ 692502 h 1628749"/>
              <a:gd name="connsiteX49" fmla="*/ 10750955 w 11244990"/>
              <a:gd name="connsiteY49" fmla="*/ 720099 h 1628749"/>
              <a:gd name="connsiteX50" fmla="*/ 10779004 w 11244990"/>
              <a:gd name="connsiteY50" fmla="*/ 718231 h 1628749"/>
              <a:gd name="connsiteX51" fmla="*/ 11244990 w 11244990"/>
              <a:gd name="connsiteY51" fmla="*/ 1026019 h 1628749"/>
              <a:gd name="connsiteX52" fmla="*/ 10779004 w 11244990"/>
              <a:gd name="connsiteY52" fmla="*/ 1333807 h 1628749"/>
              <a:gd name="connsiteX53" fmla="*/ 10723733 w 11244990"/>
              <a:gd name="connsiteY53" fmla="*/ 1328288 h 1628749"/>
              <a:gd name="connsiteX54" fmla="*/ 10711220 w 11244990"/>
              <a:gd name="connsiteY54" fmla="*/ 1340473 h 1628749"/>
              <a:gd name="connsiteX55" fmla="*/ 10374727 w 11244990"/>
              <a:gd name="connsiteY55" fmla="*/ 1452450 h 1628749"/>
              <a:gd name="connsiteX56" fmla="*/ 10189495 w 11244990"/>
              <a:gd name="connsiteY56" fmla="*/ 1422406 h 1628749"/>
              <a:gd name="connsiteX57" fmla="*/ 10113010 w 11244990"/>
              <a:gd name="connsiteY57" fmla="*/ 1389052 h 1628749"/>
              <a:gd name="connsiteX58" fmla="*/ 10086588 w 11244990"/>
              <a:gd name="connsiteY58" fmla="*/ 1414781 h 1628749"/>
              <a:gd name="connsiteX59" fmla="*/ 9750095 w 11244990"/>
              <a:gd name="connsiteY59" fmla="*/ 1526758 h 1628749"/>
              <a:gd name="connsiteX60" fmla="*/ 9484030 w 11244990"/>
              <a:gd name="connsiteY60" fmla="*/ 1461465 h 1628749"/>
              <a:gd name="connsiteX61" fmla="*/ 9431887 w 11244990"/>
              <a:gd name="connsiteY61" fmla="*/ 1426901 h 1628749"/>
              <a:gd name="connsiteX62" fmla="*/ 9384235 w 11244990"/>
              <a:gd name="connsiteY62" fmla="*/ 1458487 h 1628749"/>
              <a:gd name="connsiteX63" fmla="*/ 9152291 w 11244990"/>
              <a:gd name="connsiteY63" fmla="*/ 1515407 h 1628749"/>
              <a:gd name="connsiteX64" fmla="*/ 9028929 w 11244990"/>
              <a:gd name="connsiteY64" fmla="*/ 1500423 h 1628749"/>
              <a:gd name="connsiteX65" fmla="*/ 8942297 w 11244990"/>
              <a:gd name="connsiteY65" fmla="*/ 1466965 h 1628749"/>
              <a:gd name="connsiteX66" fmla="*/ 8932731 w 11244990"/>
              <a:gd name="connsiteY66" fmla="*/ 1478558 h 1628749"/>
              <a:gd name="connsiteX67" fmla="*/ 8570138 w 11244990"/>
              <a:gd name="connsiteY67" fmla="*/ 1628749 h 1628749"/>
              <a:gd name="connsiteX68" fmla="*/ 8207545 w 11244990"/>
              <a:gd name="connsiteY68" fmla="*/ 1478558 h 1628749"/>
              <a:gd name="connsiteX69" fmla="*/ 8157799 w 11244990"/>
              <a:gd name="connsiteY69" fmla="*/ 1418265 h 1628749"/>
              <a:gd name="connsiteX70" fmla="*/ 8029253 w 11244990"/>
              <a:gd name="connsiteY70" fmla="*/ 1458168 h 1628749"/>
              <a:gd name="connsiteX71" fmla="*/ 7891119 w 11244990"/>
              <a:gd name="connsiteY71" fmla="*/ 1472093 h 1628749"/>
              <a:gd name="connsiteX72" fmla="*/ 7507902 w 11244990"/>
              <a:gd name="connsiteY72" fmla="*/ 1355037 h 1628749"/>
              <a:gd name="connsiteX73" fmla="*/ 7423020 w 11244990"/>
              <a:gd name="connsiteY73" fmla="*/ 1285002 h 1628749"/>
              <a:gd name="connsiteX74" fmla="*/ 7367359 w 11244990"/>
              <a:gd name="connsiteY74" fmla="*/ 1330927 h 1628749"/>
              <a:gd name="connsiteX75" fmla="*/ 7080656 w 11244990"/>
              <a:gd name="connsiteY75" fmla="*/ 1418502 h 1628749"/>
              <a:gd name="connsiteX76" fmla="*/ 6718063 w 11244990"/>
              <a:gd name="connsiteY76" fmla="*/ 1268311 h 1628749"/>
              <a:gd name="connsiteX77" fmla="*/ 6695511 w 11244990"/>
              <a:gd name="connsiteY77" fmla="*/ 1240978 h 1628749"/>
              <a:gd name="connsiteX78" fmla="*/ 6666323 w 11244990"/>
              <a:gd name="connsiteY78" fmla="*/ 1276354 h 1628749"/>
              <a:gd name="connsiteX79" fmla="*/ 6303730 w 11244990"/>
              <a:gd name="connsiteY79" fmla="*/ 1426545 h 1628749"/>
              <a:gd name="connsiteX80" fmla="*/ 5941137 w 11244990"/>
              <a:gd name="connsiteY80" fmla="*/ 1276354 h 1628749"/>
              <a:gd name="connsiteX81" fmla="*/ 5894143 w 11244990"/>
              <a:gd name="connsiteY81" fmla="*/ 1219398 h 1628749"/>
              <a:gd name="connsiteX82" fmla="*/ 5871485 w 11244990"/>
              <a:gd name="connsiteY82" fmla="*/ 1238093 h 1628749"/>
              <a:gd name="connsiteX83" fmla="*/ 5677421 w 11244990"/>
              <a:gd name="connsiteY83" fmla="*/ 1297371 h 1628749"/>
              <a:gd name="connsiteX84" fmla="*/ 5542316 w 11244990"/>
              <a:gd name="connsiteY84" fmla="*/ 1270095 h 1628749"/>
              <a:gd name="connsiteX85" fmla="*/ 5527357 w 11244990"/>
              <a:gd name="connsiteY85" fmla="*/ 1261975 h 1628749"/>
              <a:gd name="connsiteX86" fmla="*/ 5483765 w 11244990"/>
              <a:gd name="connsiteY86" fmla="*/ 1342287 h 1628749"/>
              <a:gd name="connsiteX87" fmla="*/ 5066971 w 11244990"/>
              <a:gd name="connsiteY87" fmla="*/ 1563895 h 1628749"/>
              <a:gd name="connsiteX88" fmla="*/ 4917502 w 11244990"/>
              <a:gd name="connsiteY88" fmla="*/ 1541298 h 1628749"/>
              <a:gd name="connsiteX89" fmla="*/ 4885639 w 11244990"/>
              <a:gd name="connsiteY89" fmla="*/ 1528744 h 1628749"/>
              <a:gd name="connsiteX90" fmla="*/ 4866186 w 11244990"/>
              <a:gd name="connsiteY90" fmla="*/ 1544794 h 1628749"/>
              <a:gd name="connsiteX91" fmla="*/ 4591336 w 11244990"/>
              <a:gd name="connsiteY91" fmla="*/ 1628749 h 1628749"/>
              <a:gd name="connsiteX92" fmla="*/ 4243733 w 11244990"/>
              <a:gd name="connsiteY92" fmla="*/ 1484767 h 1628749"/>
              <a:gd name="connsiteX93" fmla="*/ 4195780 w 11244990"/>
              <a:gd name="connsiteY93" fmla="*/ 1426647 h 1628749"/>
              <a:gd name="connsiteX94" fmla="*/ 4175208 w 11244990"/>
              <a:gd name="connsiteY94" fmla="*/ 1433033 h 1628749"/>
              <a:gd name="connsiteX95" fmla="*/ 4038023 w 11244990"/>
              <a:gd name="connsiteY95" fmla="*/ 1446862 h 1628749"/>
              <a:gd name="connsiteX96" fmla="*/ 3556694 w 11244990"/>
              <a:gd name="connsiteY96" fmla="*/ 1247490 h 1628749"/>
              <a:gd name="connsiteX97" fmla="*/ 3554255 w 11244990"/>
              <a:gd name="connsiteY97" fmla="*/ 1244534 h 1628749"/>
              <a:gd name="connsiteX98" fmla="*/ 3522367 w 11244990"/>
              <a:gd name="connsiteY98" fmla="*/ 1261843 h 1628749"/>
              <a:gd name="connsiteX99" fmla="*/ 3331019 w 11244990"/>
              <a:gd name="connsiteY99" fmla="*/ 1300474 h 1628749"/>
              <a:gd name="connsiteX100" fmla="*/ 3139672 w 11244990"/>
              <a:gd name="connsiteY100" fmla="*/ 1261843 h 1628749"/>
              <a:gd name="connsiteX101" fmla="*/ 3118610 w 11244990"/>
              <a:gd name="connsiteY101" fmla="*/ 1250411 h 1628749"/>
              <a:gd name="connsiteX102" fmla="*/ 3109352 w 11244990"/>
              <a:gd name="connsiteY102" fmla="*/ 1256548 h 1628749"/>
              <a:gd name="connsiteX103" fmla="*/ 2915757 w 11244990"/>
              <a:gd name="connsiteY103" fmla="*/ 1317436 h 1628749"/>
              <a:gd name="connsiteX104" fmla="*/ 2892621 w 11244990"/>
              <a:gd name="connsiteY104" fmla="*/ 1318843 h 1628749"/>
              <a:gd name="connsiteX105" fmla="*/ 2824844 w 11244990"/>
              <a:gd name="connsiteY105" fmla="*/ 1400989 h 1628749"/>
              <a:gd name="connsiteX106" fmla="*/ 2344346 w 11244990"/>
              <a:gd name="connsiteY106" fmla="*/ 1600017 h 1628749"/>
              <a:gd name="connsiteX107" fmla="*/ 1887448 w 11244990"/>
              <a:gd name="connsiteY107" fmla="*/ 1423489 h 1628749"/>
              <a:gd name="connsiteX108" fmla="*/ 1820054 w 11244990"/>
              <a:gd name="connsiteY108" fmla="*/ 1352799 h 1628749"/>
              <a:gd name="connsiteX109" fmla="*/ 1780706 w 11244990"/>
              <a:gd name="connsiteY109" fmla="*/ 1425292 h 1628749"/>
              <a:gd name="connsiteX110" fmla="*/ 1416404 w 11244990"/>
              <a:gd name="connsiteY110" fmla="*/ 1618989 h 1628749"/>
              <a:gd name="connsiteX111" fmla="*/ 1170769 w 11244990"/>
              <a:gd name="connsiteY111" fmla="*/ 1543958 h 1628749"/>
              <a:gd name="connsiteX112" fmla="*/ 1112414 w 11244990"/>
              <a:gd name="connsiteY112" fmla="*/ 1490934 h 1628749"/>
              <a:gd name="connsiteX113" fmla="*/ 1092456 w 11244990"/>
              <a:gd name="connsiteY113" fmla="*/ 1507401 h 1628749"/>
              <a:gd name="connsiteX114" fmla="*/ 846821 w 11244990"/>
              <a:gd name="connsiteY114" fmla="*/ 1582432 h 1628749"/>
              <a:gd name="connsiteX115" fmla="*/ 536166 w 11244990"/>
              <a:gd name="connsiteY115" fmla="*/ 1453755 h 1628749"/>
              <a:gd name="connsiteX116" fmla="*/ 491534 w 11244990"/>
              <a:gd name="connsiteY116" fmla="*/ 1399661 h 1628749"/>
              <a:gd name="connsiteX117" fmla="*/ 439333 w 11244990"/>
              <a:gd name="connsiteY117" fmla="*/ 1404923 h 1628749"/>
              <a:gd name="connsiteX118" fmla="*/ 0 w 11244990"/>
              <a:gd name="connsiteY118" fmla="*/ 965590 h 1628749"/>
              <a:gd name="connsiteX119" fmla="*/ 439333 w 11244990"/>
              <a:gd name="connsiteY119" fmla="*/ 526257 h 1628749"/>
              <a:gd name="connsiteX120" fmla="*/ 684968 w 11244990"/>
              <a:gd name="connsiteY120" fmla="*/ 601288 h 1628749"/>
              <a:gd name="connsiteX121" fmla="*/ 718277 w 11244990"/>
              <a:gd name="connsiteY121" fmla="*/ 628771 h 1628749"/>
              <a:gd name="connsiteX122" fmla="*/ 725805 w 11244990"/>
              <a:gd name="connsiteY122" fmla="*/ 614270 h 1628749"/>
              <a:gd name="connsiteX123" fmla="*/ 998579 w 11244990"/>
              <a:gd name="connsiteY123" fmla="*/ 433862 h 1628749"/>
              <a:gd name="connsiteX124" fmla="*/ 1073478 w 11244990"/>
              <a:gd name="connsiteY124" fmla="*/ 426311 h 1628749"/>
              <a:gd name="connsiteX125" fmla="*/ 1101303 w 11244990"/>
              <a:gd name="connsiteY125" fmla="*/ 336676 h 1628749"/>
              <a:gd name="connsiteX126" fmla="*/ 1609229 w 11244990"/>
              <a:gd name="connsiteY126" fmla="*/ 0 h 1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244990" h="1628749">
                <a:moveTo>
                  <a:pt x="1609229" y="0"/>
                </a:moveTo>
                <a:cubicBezTo>
                  <a:pt x="1799507" y="0"/>
                  <a:pt x="1967268" y="96407"/>
                  <a:pt x="2066331" y="243039"/>
                </a:cubicBezTo>
                <a:lnTo>
                  <a:pt x="2092121" y="290554"/>
                </a:lnTo>
                <a:lnTo>
                  <a:pt x="2207398" y="254771"/>
                </a:lnTo>
                <a:cubicBezTo>
                  <a:pt x="2251633" y="245719"/>
                  <a:pt x="2297435" y="240965"/>
                  <a:pt x="2344346" y="240965"/>
                </a:cubicBezTo>
                <a:cubicBezTo>
                  <a:pt x="2578904" y="240965"/>
                  <a:pt x="2785704" y="359807"/>
                  <a:pt x="2907820" y="540562"/>
                </a:cubicBezTo>
                <a:lnTo>
                  <a:pt x="2913835" y="551643"/>
                </a:lnTo>
                <a:lnTo>
                  <a:pt x="2923389" y="534039"/>
                </a:lnTo>
                <a:cubicBezTo>
                  <a:pt x="3011731" y="403277"/>
                  <a:pt x="3161335" y="317304"/>
                  <a:pt x="3331019" y="317304"/>
                </a:cubicBezTo>
                <a:cubicBezTo>
                  <a:pt x="3364956" y="317304"/>
                  <a:pt x="3398090" y="320743"/>
                  <a:pt x="3430091" y="327291"/>
                </a:cubicBezTo>
                <a:lnTo>
                  <a:pt x="3502991" y="349921"/>
                </a:lnTo>
                <a:lnTo>
                  <a:pt x="3556694" y="284833"/>
                </a:lnTo>
                <a:cubicBezTo>
                  <a:pt x="3679877" y="161650"/>
                  <a:pt x="3850052" y="85460"/>
                  <a:pt x="4038023" y="85460"/>
                </a:cubicBezTo>
                <a:cubicBezTo>
                  <a:pt x="4366971" y="85460"/>
                  <a:pt x="4641422" y="318792"/>
                  <a:pt x="4704895" y="628976"/>
                </a:cubicBezTo>
                <a:lnTo>
                  <a:pt x="4708130" y="661068"/>
                </a:lnTo>
                <a:lnTo>
                  <a:pt x="4750047" y="674080"/>
                </a:lnTo>
                <a:lnTo>
                  <a:pt x="4785942" y="644464"/>
                </a:lnTo>
                <a:cubicBezTo>
                  <a:pt x="4866163" y="590267"/>
                  <a:pt x="4962871" y="558621"/>
                  <a:pt x="5066971" y="558621"/>
                </a:cubicBezTo>
                <a:cubicBezTo>
                  <a:pt x="5205770" y="558621"/>
                  <a:pt x="5331430" y="614881"/>
                  <a:pt x="5422389" y="705840"/>
                </a:cubicBezTo>
                <a:lnTo>
                  <a:pt x="5426777" y="711159"/>
                </a:lnTo>
                <a:lnTo>
                  <a:pt x="5431988" y="704843"/>
                </a:lnTo>
                <a:cubicBezTo>
                  <a:pt x="5494800" y="642031"/>
                  <a:pt x="5581573" y="603181"/>
                  <a:pt x="5677421" y="603181"/>
                </a:cubicBezTo>
                <a:cubicBezTo>
                  <a:pt x="5725345" y="603181"/>
                  <a:pt x="5771000" y="612894"/>
                  <a:pt x="5812526" y="630458"/>
                </a:cubicBezTo>
                <a:lnTo>
                  <a:pt x="5862078" y="657354"/>
                </a:lnTo>
                <a:lnTo>
                  <a:pt x="5878521" y="627059"/>
                </a:lnTo>
                <a:cubicBezTo>
                  <a:pt x="5970672" y="490657"/>
                  <a:pt x="6126728" y="400977"/>
                  <a:pt x="6303730" y="400977"/>
                </a:cubicBezTo>
                <a:cubicBezTo>
                  <a:pt x="6445331" y="400977"/>
                  <a:pt x="6573527" y="458372"/>
                  <a:pt x="6666323" y="551168"/>
                </a:cubicBezTo>
                <a:lnTo>
                  <a:pt x="6688875" y="578501"/>
                </a:lnTo>
                <a:lnTo>
                  <a:pt x="6718063" y="543125"/>
                </a:lnTo>
                <a:cubicBezTo>
                  <a:pt x="6810858" y="450329"/>
                  <a:pt x="6939054" y="392934"/>
                  <a:pt x="7080656" y="392934"/>
                </a:cubicBezTo>
                <a:cubicBezTo>
                  <a:pt x="7151457" y="392934"/>
                  <a:pt x="7218906" y="407283"/>
                  <a:pt x="7280255" y="433231"/>
                </a:cubicBezTo>
                <a:lnTo>
                  <a:pt x="7300616" y="444283"/>
                </a:lnTo>
                <a:lnTo>
                  <a:pt x="7322769" y="403468"/>
                </a:lnTo>
                <a:cubicBezTo>
                  <a:pt x="7445942" y="221149"/>
                  <a:pt x="7654532" y="101279"/>
                  <a:pt x="7891119" y="101279"/>
                </a:cubicBezTo>
                <a:cubicBezTo>
                  <a:pt x="8175024" y="101279"/>
                  <a:pt x="8418613" y="273892"/>
                  <a:pt x="8522664" y="519895"/>
                </a:cubicBezTo>
                <a:lnTo>
                  <a:pt x="8549173" y="605295"/>
                </a:lnTo>
                <a:lnTo>
                  <a:pt x="8570138" y="603181"/>
                </a:lnTo>
                <a:cubicBezTo>
                  <a:pt x="8676339" y="603181"/>
                  <a:pt x="8775000" y="635466"/>
                  <a:pt x="8856841" y="690757"/>
                </a:cubicBezTo>
                <a:lnTo>
                  <a:pt x="8920207" y="743038"/>
                </a:lnTo>
                <a:lnTo>
                  <a:pt x="8946498" y="684734"/>
                </a:lnTo>
                <a:cubicBezTo>
                  <a:pt x="9006067" y="599377"/>
                  <a:pt x="9113871" y="542359"/>
                  <a:pt x="9236971" y="542359"/>
                </a:cubicBezTo>
                <a:lnTo>
                  <a:pt x="9283341" y="546429"/>
                </a:lnTo>
                <a:lnTo>
                  <a:pt x="9301141" y="508552"/>
                </a:lnTo>
                <a:cubicBezTo>
                  <a:pt x="9371881" y="398083"/>
                  <a:pt x="9537490" y="320570"/>
                  <a:pt x="9730507" y="320570"/>
                </a:cubicBezTo>
                <a:cubicBezTo>
                  <a:pt x="9923525" y="320570"/>
                  <a:pt x="10089133" y="398083"/>
                  <a:pt x="10159874" y="508552"/>
                </a:cubicBezTo>
                <a:lnTo>
                  <a:pt x="10166042" y="521680"/>
                </a:lnTo>
                <a:lnTo>
                  <a:pt x="10219242" y="510773"/>
                </a:lnTo>
                <a:cubicBezTo>
                  <a:pt x="10249576" y="506673"/>
                  <a:pt x="10280985" y="504520"/>
                  <a:pt x="10313154" y="504520"/>
                </a:cubicBezTo>
                <a:cubicBezTo>
                  <a:pt x="10506172" y="504520"/>
                  <a:pt x="10671780" y="582032"/>
                  <a:pt x="10742520" y="692502"/>
                </a:cubicBezTo>
                <a:lnTo>
                  <a:pt x="10750955" y="720099"/>
                </a:lnTo>
                <a:lnTo>
                  <a:pt x="10779004" y="718231"/>
                </a:lnTo>
                <a:cubicBezTo>
                  <a:pt x="11036361" y="718231"/>
                  <a:pt x="11244990" y="856032"/>
                  <a:pt x="11244990" y="1026019"/>
                </a:cubicBezTo>
                <a:cubicBezTo>
                  <a:pt x="11244990" y="1196006"/>
                  <a:pt x="11036361" y="1333807"/>
                  <a:pt x="10779004" y="1333807"/>
                </a:cubicBezTo>
                <a:lnTo>
                  <a:pt x="10723733" y="1328288"/>
                </a:lnTo>
                <a:lnTo>
                  <a:pt x="10711220" y="1340473"/>
                </a:lnTo>
                <a:cubicBezTo>
                  <a:pt x="10625104" y="1409658"/>
                  <a:pt x="10506136" y="1452450"/>
                  <a:pt x="10374727" y="1452450"/>
                </a:cubicBezTo>
                <a:cubicBezTo>
                  <a:pt x="10309022" y="1452450"/>
                  <a:pt x="10246428" y="1441753"/>
                  <a:pt x="10189495" y="1422406"/>
                </a:cubicBezTo>
                <a:lnTo>
                  <a:pt x="10113010" y="1389052"/>
                </a:lnTo>
                <a:lnTo>
                  <a:pt x="10086588" y="1414781"/>
                </a:lnTo>
                <a:cubicBezTo>
                  <a:pt x="10000472" y="1483967"/>
                  <a:pt x="9881504" y="1526758"/>
                  <a:pt x="9750095" y="1526758"/>
                </a:cubicBezTo>
                <a:cubicBezTo>
                  <a:pt x="9651538" y="1526758"/>
                  <a:pt x="9559979" y="1502688"/>
                  <a:pt x="9484030" y="1461465"/>
                </a:cubicBezTo>
                <a:lnTo>
                  <a:pt x="9431887" y="1426901"/>
                </a:lnTo>
                <a:lnTo>
                  <a:pt x="9384235" y="1458487"/>
                </a:lnTo>
                <a:cubicBezTo>
                  <a:pt x="9318026" y="1494424"/>
                  <a:pt x="9238208" y="1515407"/>
                  <a:pt x="9152291" y="1515407"/>
                </a:cubicBezTo>
                <a:cubicBezTo>
                  <a:pt x="9109333" y="1515407"/>
                  <a:pt x="9067899" y="1510161"/>
                  <a:pt x="9028929" y="1500423"/>
                </a:cubicBezTo>
                <a:lnTo>
                  <a:pt x="8942297" y="1466965"/>
                </a:lnTo>
                <a:lnTo>
                  <a:pt x="8932731" y="1478558"/>
                </a:lnTo>
                <a:cubicBezTo>
                  <a:pt x="8839936" y="1571354"/>
                  <a:pt x="8711740" y="1628749"/>
                  <a:pt x="8570138" y="1628749"/>
                </a:cubicBezTo>
                <a:cubicBezTo>
                  <a:pt x="8428537" y="1628749"/>
                  <a:pt x="8300341" y="1571354"/>
                  <a:pt x="8207545" y="1478558"/>
                </a:cubicBezTo>
                <a:lnTo>
                  <a:pt x="8157799" y="1418265"/>
                </a:lnTo>
                <a:lnTo>
                  <a:pt x="8029253" y="1458168"/>
                </a:lnTo>
                <a:cubicBezTo>
                  <a:pt x="7984634" y="1467298"/>
                  <a:pt x="7938437" y="1472093"/>
                  <a:pt x="7891119" y="1472093"/>
                </a:cubicBezTo>
                <a:cubicBezTo>
                  <a:pt x="7749167" y="1472093"/>
                  <a:pt x="7617293" y="1428940"/>
                  <a:pt x="7507902" y="1355037"/>
                </a:cubicBezTo>
                <a:lnTo>
                  <a:pt x="7423020" y="1285002"/>
                </a:lnTo>
                <a:lnTo>
                  <a:pt x="7367359" y="1330927"/>
                </a:lnTo>
                <a:cubicBezTo>
                  <a:pt x="7285518" y="1386217"/>
                  <a:pt x="7186857" y="1418502"/>
                  <a:pt x="7080656" y="1418502"/>
                </a:cubicBezTo>
                <a:cubicBezTo>
                  <a:pt x="6939054" y="1418502"/>
                  <a:pt x="6810858" y="1361107"/>
                  <a:pt x="6718063" y="1268311"/>
                </a:cubicBezTo>
                <a:lnTo>
                  <a:pt x="6695511" y="1240978"/>
                </a:lnTo>
                <a:lnTo>
                  <a:pt x="6666323" y="1276354"/>
                </a:lnTo>
                <a:cubicBezTo>
                  <a:pt x="6573527" y="1369150"/>
                  <a:pt x="6445331" y="1426545"/>
                  <a:pt x="6303730" y="1426545"/>
                </a:cubicBezTo>
                <a:cubicBezTo>
                  <a:pt x="6162128" y="1426545"/>
                  <a:pt x="6033932" y="1369150"/>
                  <a:pt x="5941137" y="1276354"/>
                </a:cubicBezTo>
                <a:lnTo>
                  <a:pt x="5894143" y="1219398"/>
                </a:lnTo>
                <a:lnTo>
                  <a:pt x="5871485" y="1238093"/>
                </a:lnTo>
                <a:cubicBezTo>
                  <a:pt x="5816088" y="1275518"/>
                  <a:pt x="5749306" y="1297371"/>
                  <a:pt x="5677421" y="1297371"/>
                </a:cubicBezTo>
                <a:cubicBezTo>
                  <a:pt x="5629497" y="1297371"/>
                  <a:pt x="5583842" y="1287659"/>
                  <a:pt x="5542316" y="1270095"/>
                </a:cubicBezTo>
                <a:lnTo>
                  <a:pt x="5527357" y="1261975"/>
                </a:lnTo>
                <a:lnTo>
                  <a:pt x="5483765" y="1342287"/>
                </a:lnTo>
                <a:cubicBezTo>
                  <a:pt x="5393438" y="1475990"/>
                  <a:pt x="5240470" y="1563895"/>
                  <a:pt x="5066971" y="1563895"/>
                </a:cubicBezTo>
                <a:cubicBezTo>
                  <a:pt x="5014922" y="1563895"/>
                  <a:pt x="4964719" y="1555984"/>
                  <a:pt x="4917502" y="1541298"/>
                </a:cubicBezTo>
                <a:lnTo>
                  <a:pt x="4885639" y="1528744"/>
                </a:lnTo>
                <a:lnTo>
                  <a:pt x="4866186" y="1544794"/>
                </a:lnTo>
                <a:cubicBezTo>
                  <a:pt x="4787728" y="1597799"/>
                  <a:pt x="4693147" y="1628749"/>
                  <a:pt x="4591336" y="1628749"/>
                </a:cubicBezTo>
                <a:cubicBezTo>
                  <a:pt x="4455589" y="1628749"/>
                  <a:pt x="4332692" y="1573727"/>
                  <a:pt x="4243733" y="1484767"/>
                </a:cubicBezTo>
                <a:lnTo>
                  <a:pt x="4195780" y="1426647"/>
                </a:lnTo>
                <a:lnTo>
                  <a:pt x="4175208" y="1433033"/>
                </a:lnTo>
                <a:cubicBezTo>
                  <a:pt x="4130896" y="1442100"/>
                  <a:pt x="4085015" y="1446862"/>
                  <a:pt x="4038023" y="1446862"/>
                </a:cubicBezTo>
                <a:cubicBezTo>
                  <a:pt x="3850052" y="1446862"/>
                  <a:pt x="3679877" y="1370672"/>
                  <a:pt x="3556694" y="1247490"/>
                </a:cubicBezTo>
                <a:lnTo>
                  <a:pt x="3554255" y="1244534"/>
                </a:lnTo>
                <a:lnTo>
                  <a:pt x="3522367" y="1261843"/>
                </a:lnTo>
                <a:cubicBezTo>
                  <a:pt x="3463554" y="1286719"/>
                  <a:pt x="3398893" y="1300474"/>
                  <a:pt x="3331019" y="1300474"/>
                </a:cubicBezTo>
                <a:cubicBezTo>
                  <a:pt x="3263146" y="1300474"/>
                  <a:pt x="3198485" y="1286719"/>
                  <a:pt x="3139672" y="1261843"/>
                </a:cubicBezTo>
                <a:lnTo>
                  <a:pt x="3118610" y="1250411"/>
                </a:lnTo>
                <a:lnTo>
                  <a:pt x="3109352" y="1256548"/>
                </a:lnTo>
                <a:cubicBezTo>
                  <a:pt x="3052390" y="1287465"/>
                  <a:pt x="2986647" y="1308734"/>
                  <a:pt x="2915757" y="1317436"/>
                </a:cubicBezTo>
                <a:lnTo>
                  <a:pt x="2892621" y="1318843"/>
                </a:lnTo>
                <a:lnTo>
                  <a:pt x="2824844" y="1400989"/>
                </a:lnTo>
                <a:cubicBezTo>
                  <a:pt x="2701874" y="1523959"/>
                  <a:pt x="2531992" y="1600017"/>
                  <a:pt x="2344346" y="1600017"/>
                </a:cubicBezTo>
                <a:cubicBezTo>
                  <a:pt x="2168428" y="1600017"/>
                  <a:pt x="2008123" y="1533169"/>
                  <a:pt x="1887448" y="1423489"/>
                </a:cubicBezTo>
                <a:lnTo>
                  <a:pt x="1820054" y="1352799"/>
                </a:lnTo>
                <a:lnTo>
                  <a:pt x="1780706" y="1425292"/>
                </a:lnTo>
                <a:cubicBezTo>
                  <a:pt x="1701755" y="1542155"/>
                  <a:pt x="1568052" y="1618989"/>
                  <a:pt x="1416404" y="1618989"/>
                </a:cubicBezTo>
                <a:cubicBezTo>
                  <a:pt x="1325415" y="1618989"/>
                  <a:pt x="1240887" y="1591329"/>
                  <a:pt x="1170769" y="1543958"/>
                </a:cubicBezTo>
                <a:lnTo>
                  <a:pt x="1112414" y="1490934"/>
                </a:lnTo>
                <a:lnTo>
                  <a:pt x="1092456" y="1507401"/>
                </a:lnTo>
                <a:cubicBezTo>
                  <a:pt x="1022338" y="1554772"/>
                  <a:pt x="937810" y="1582432"/>
                  <a:pt x="846821" y="1582432"/>
                </a:cubicBezTo>
                <a:cubicBezTo>
                  <a:pt x="725503" y="1582432"/>
                  <a:pt x="615669" y="1533258"/>
                  <a:pt x="536166" y="1453755"/>
                </a:cubicBezTo>
                <a:lnTo>
                  <a:pt x="491534" y="1399661"/>
                </a:lnTo>
                <a:lnTo>
                  <a:pt x="439333" y="1404923"/>
                </a:lnTo>
                <a:cubicBezTo>
                  <a:pt x="196696" y="1404923"/>
                  <a:pt x="0" y="1208227"/>
                  <a:pt x="0" y="965590"/>
                </a:cubicBezTo>
                <a:cubicBezTo>
                  <a:pt x="0" y="722953"/>
                  <a:pt x="196696" y="526257"/>
                  <a:pt x="439333" y="526257"/>
                </a:cubicBezTo>
                <a:cubicBezTo>
                  <a:pt x="530322" y="526257"/>
                  <a:pt x="614850" y="553918"/>
                  <a:pt x="684968" y="601288"/>
                </a:cubicBezTo>
                <a:lnTo>
                  <a:pt x="718277" y="628771"/>
                </a:lnTo>
                <a:lnTo>
                  <a:pt x="725805" y="614270"/>
                </a:lnTo>
                <a:cubicBezTo>
                  <a:pt x="789052" y="523033"/>
                  <a:pt x="885968" y="456905"/>
                  <a:pt x="998579" y="433862"/>
                </a:cubicBezTo>
                <a:lnTo>
                  <a:pt x="1073478" y="426311"/>
                </a:lnTo>
                <a:lnTo>
                  <a:pt x="1101303" y="336676"/>
                </a:lnTo>
                <a:cubicBezTo>
                  <a:pt x="1184986" y="138825"/>
                  <a:pt x="1380895" y="0"/>
                  <a:pt x="1609229" y="0"/>
                </a:cubicBezTo>
                <a:close/>
              </a:path>
            </a:pathLst>
          </a:custGeom>
          <a:solidFill>
            <a:srgbClr val="A4218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PHẠM DUYÊN 1 - 9Slide.vn 8 - 9Slide.vn">
            <a:extLst>
              <a:ext uri="{FF2B5EF4-FFF2-40B4-BE49-F238E27FC236}">
                <a16:creationId xmlns:a16="http://schemas.microsoft.com/office/drawing/2014/main" id="{E2EBA945-8CC1-4EED-B1EB-BB50B7CC6C73}"/>
              </a:ext>
            </a:extLst>
          </p:cNvPr>
          <p:cNvSpPr/>
          <p:nvPr userDrawn="1"/>
        </p:nvSpPr>
        <p:spPr>
          <a:xfrm flipV="1">
            <a:off x="27214" y="6324600"/>
            <a:ext cx="12230100" cy="1950632"/>
          </a:xfrm>
          <a:custGeom>
            <a:avLst/>
            <a:gdLst>
              <a:gd name="connsiteX0" fmla="*/ 1609229 w 11244990"/>
              <a:gd name="connsiteY0" fmla="*/ 0 h 1628749"/>
              <a:gd name="connsiteX1" fmla="*/ 2066331 w 11244990"/>
              <a:gd name="connsiteY1" fmla="*/ 243039 h 1628749"/>
              <a:gd name="connsiteX2" fmla="*/ 2092121 w 11244990"/>
              <a:gd name="connsiteY2" fmla="*/ 290554 h 1628749"/>
              <a:gd name="connsiteX3" fmla="*/ 2207398 w 11244990"/>
              <a:gd name="connsiteY3" fmla="*/ 254771 h 1628749"/>
              <a:gd name="connsiteX4" fmla="*/ 2344346 w 11244990"/>
              <a:gd name="connsiteY4" fmla="*/ 240965 h 1628749"/>
              <a:gd name="connsiteX5" fmla="*/ 2907820 w 11244990"/>
              <a:gd name="connsiteY5" fmla="*/ 540562 h 1628749"/>
              <a:gd name="connsiteX6" fmla="*/ 2913835 w 11244990"/>
              <a:gd name="connsiteY6" fmla="*/ 551643 h 1628749"/>
              <a:gd name="connsiteX7" fmla="*/ 2923389 w 11244990"/>
              <a:gd name="connsiteY7" fmla="*/ 534039 h 1628749"/>
              <a:gd name="connsiteX8" fmla="*/ 3331019 w 11244990"/>
              <a:gd name="connsiteY8" fmla="*/ 317304 h 1628749"/>
              <a:gd name="connsiteX9" fmla="*/ 3430091 w 11244990"/>
              <a:gd name="connsiteY9" fmla="*/ 327291 h 1628749"/>
              <a:gd name="connsiteX10" fmla="*/ 3502991 w 11244990"/>
              <a:gd name="connsiteY10" fmla="*/ 349921 h 1628749"/>
              <a:gd name="connsiteX11" fmla="*/ 3556694 w 11244990"/>
              <a:gd name="connsiteY11" fmla="*/ 284833 h 1628749"/>
              <a:gd name="connsiteX12" fmla="*/ 4038023 w 11244990"/>
              <a:gd name="connsiteY12" fmla="*/ 85460 h 1628749"/>
              <a:gd name="connsiteX13" fmla="*/ 4704895 w 11244990"/>
              <a:gd name="connsiteY13" fmla="*/ 628976 h 1628749"/>
              <a:gd name="connsiteX14" fmla="*/ 4708130 w 11244990"/>
              <a:gd name="connsiteY14" fmla="*/ 661068 h 1628749"/>
              <a:gd name="connsiteX15" fmla="*/ 4750047 w 11244990"/>
              <a:gd name="connsiteY15" fmla="*/ 674080 h 1628749"/>
              <a:gd name="connsiteX16" fmla="*/ 4785942 w 11244990"/>
              <a:gd name="connsiteY16" fmla="*/ 644464 h 1628749"/>
              <a:gd name="connsiteX17" fmla="*/ 5066971 w 11244990"/>
              <a:gd name="connsiteY17" fmla="*/ 558621 h 1628749"/>
              <a:gd name="connsiteX18" fmla="*/ 5422389 w 11244990"/>
              <a:gd name="connsiteY18" fmla="*/ 705840 h 1628749"/>
              <a:gd name="connsiteX19" fmla="*/ 5426777 w 11244990"/>
              <a:gd name="connsiteY19" fmla="*/ 711159 h 1628749"/>
              <a:gd name="connsiteX20" fmla="*/ 5431988 w 11244990"/>
              <a:gd name="connsiteY20" fmla="*/ 704843 h 1628749"/>
              <a:gd name="connsiteX21" fmla="*/ 5677421 w 11244990"/>
              <a:gd name="connsiteY21" fmla="*/ 603181 h 1628749"/>
              <a:gd name="connsiteX22" fmla="*/ 5812526 w 11244990"/>
              <a:gd name="connsiteY22" fmla="*/ 630458 h 1628749"/>
              <a:gd name="connsiteX23" fmla="*/ 5862078 w 11244990"/>
              <a:gd name="connsiteY23" fmla="*/ 657354 h 1628749"/>
              <a:gd name="connsiteX24" fmla="*/ 5878521 w 11244990"/>
              <a:gd name="connsiteY24" fmla="*/ 627059 h 1628749"/>
              <a:gd name="connsiteX25" fmla="*/ 6303730 w 11244990"/>
              <a:gd name="connsiteY25" fmla="*/ 400977 h 1628749"/>
              <a:gd name="connsiteX26" fmla="*/ 6666323 w 11244990"/>
              <a:gd name="connsiteY26" fmla="*/ 551168 h 1628749"/>
              <a:gd name="connsiteX27" fmla="*/ 6688875 w 11244990"/>
              <a:gd name="connsiteY27" fmla="*/ 578501 h 1628749"/>
              <a:gd name="connsiteX28" fmla="*/ 6718063 w 11244990"/>
              <a:gd name="connsiteY28" fmla="*/ 543125 h 1628749"/>
              <a:gd name="connsiteX29" fmla="*/ 7080656 w 11244990"/>
              <a:gd name="connsiteY29" fmla="*/ 392934 h 1628749"/>
              <a:gd name="connsiteX30" fmla="*/ 7280255 w 11244990"/>
              <a:gd name="connsiteY30" fmla="*/ 433231 h 1628749"/>
              <a:gd name="connsiteX31" fmla="*/ 7300616 w 11244990"/>
              <a:gd name="connsiteY31" fmla="*/ 444283 h 1628749"/>
              <a:gd name="connsiteX32" fmla="*/ 7322769 w 11244990"/>
              <a:gd name="connsiteY32" fmla="*/ 403468 h 1628749"/>
              <a:gd name="connsiteX33" fmla="*/ 7891119 w 11244990"/>
              <a:gd name="connsiteY33" fmla="*/ 101279 h 1628749"/>
              <a:gd name="connsiteX34" fmla="*/ 8522664 w 11244990"/>
              <a:gd name="connsiteY34" fmla="*/ 519895 h 1628749"/>
              <a:gd name="connsiteX35" fmla="*/ 8549173 w 11244990"/>
              <a:gd name="connsiteY35" fmla="*/ 605295 h 1628749"/>
              <a:gd name="connsiteX36" fmla="*/ 8570138 w 11244990"/>
              <a:gd name="connsiteY36" fmla="*/ 603181 h 1628749"/>
              <a:gd name="connsiteX37" fmla="*/ 8856841 w 11244990"/>
              <a:gd name="connsiteY37" fmla="*/ 690757 h 1628749"/>
              <a:gd name="connsiteX38" fmla="*/ 8920207 w 11244990"/>
              <a:gd name="connsiteY38" fmla="*/ 743038 h 1628749"/>
              <a:gd name="connsiteX39" fmla="*/ 8946498 w 11244990"/>
              <a:gd name="connsiteY39" fmla="*/ 684734 h 1628749"/>
              <a:gd name="connsiteX40" fmla="*/ 9236971 w 11244990"/>
              <a:gd name="connsiteY40" fmla="*/ 542359 h 1628749"/>
              <a:gd name="connsiteX41" fmla="*/ 9283341 w 11244990"/>
              <a:gd name="connsiteY41" fmla="*/ 546429 h 1628749"/>
              <a:gd name="connsiteX42" fmla="*/ 9301141 w 11244990"/>
              <a:gd name="connsiteY42" fmla="*/ 508552 h 1628749"/>
              <a:gd name="connsiteX43" fmla="*/ 9730507 w 11244990"/>
              <a:gd name="connsiteY43" fmla="*/ 320570 h 1628749"/>
              <a:gd name="connsiteX44" fmla="*/ 10159874 w 11244990"/>
              <a:gd name="connsiteY44" fmla="*/ 508552 h 1628749"/>
              <a:gd name="connsiteX45" fmla="*/ 10166042 w 11244990"/>
              <a:gd name="connsiteY45" fmla="*/ 521680 h 1628749"/>
              <a:gd name="connsiteX46" fmla="*/ 10219242 w 11244990"/>
              <a:gd name="connsiteY46" fmla="*/ 510773 h 1628749"/>
              <a:gd name="connsiteX47" fmla="*/ 10313154 w 11244990"/>
              <a:gd name="connsiteY47" fmla="*/ 504520 h 1628749"/>
              <a:gd name="connsiteX48" fmla="*/ 10742520 w 11244990"/>
              <a:gd name="connsiteY48" fmla="*/ 692502 h 1628749"/>
              <a:gd name="connsiteX49" fmla="*/ 10750955 w 11244990"/>
              <a:gd name="connsiteY49" fmla="*/ 720099 h 1628749"/>
              <a:gd name="connsiteX50" fmla="*/ 10779004 w 11244990"/>
              <a:gd name="connsiteY50" fmla="*/ 718231 h 1628749"/>
              <a:gd name="connsiteX51" fmla="*/ 11244990 w 11244990"/>
              <a:gd name="connsiteY51" fmla="*/ 1026019 h 1628749"/>
              <a:gd name="connsiteX52" fmla="*/ 10779004 w 11244990"/>
              <a:gd name="connsiteY52" fmla="*/ 1333807 h 1628749"/>
              <a:gd name="connsiteX53" fmla="*/ 10723733 w 11244990"/>
              <a:gd name="connsiteY53" fmla="*/ 1328288 h 1628749"/>
              <a:gd name="connsiteX54" fmla="*/ 10711220 w 11244990"/>
              <a:gd name="connsiteY54" fmla="*/ 1340473 h 1628749"/>
              <a:gd name="connsiteX55" fmla="*/ 10374727 w 11244990"/>
              <a:gd name="connsiteY55" fmla="*/ 1452450 h 1628749"/>
              <a:gd name="connsiteX56" fmla="*/ 10189495 w 11244990"/>
              <a:gd name="connsiteY56" fmla="*/ 1422406 h 1628749"/>
              <a:gd name="connsiteX57" fmla="*/ 10113010 w 11244990"/>
              <a:gd name="connsiteY57" fmla="*/ 1389052 h 1628749"/>
              <a:gd name="connsiteX58" fmla="*/ 10086588 w 11244990"/>
              <a:gd name="connsiteY58" fmla="*/ 1414781 h 1628749"/>
              <a:gd name="connsiteX59" fmla="*/ 9750095 w 11244990"/>
              <a:gd name="connsiteY59" fmla="*/ 1526758 h 1628749"/>
              <a:gd name="connsiteX60" fmla="*/ 9484030 w 11244990"/>
              <a:gd name="connsiteY60" fmla="*/ 1461465 h 1628749"/>
              <a:gd name="connsiteX61" fmla="*/ 9431887 w 11244990"/>
              <a:gd name="connsiteY61" fmla="*/ 1426901 h 1628749"/>
              <a:gd name="connsiteX62" fmla="*/ 9384235 w 11244990"/>
              <a:gd name="connsiteY62" fmla="*/ 1458487 h 1628749"/>
              <a:gd name="connsiteX63" fmla="*/ 9152291 w 11244990"/>
              <a:gd name="connsiteY63" fmla="*/ 1515407 h 1628749"/>
              <a:gd name="connsiteX64" fmla="*/ 9028929 w 11244990"/>
              <a:gd name="connsiteY64" fmla="*/ 1500423 h 1628749"/>
              <a:gd name="connsiteX65" fmla="*/ 8942297 w 11244990"/>
              <a:gd name="connsiteY65" fmla="*/ 1466965 h 1628749"/>
              <a:gd name="connsiteX66" fmla="*/ 8932731 w 11244990"/>
              <a:gd name="connsiteY66" fmla="*/ 1478558 h 1628749"/>
              <a:gd name="connsiteX67" fmla="*/ 8570138 w 11244990"/>
              <a:gd name="connsiteY67" fmla="*/ 1628749 h 1628749"/>
              <a:gd name="connsiteX68" fmla="*/ 8207545 w 11244990"/>
              <a:gd name="connsiteY68" fmla="*/ 1478558 h 1628749"/>
              <a:gd name="connsiteX69" fmla="*/ 8157799 w 11244990"/>
              <a:gd name="connsiteY69" fmla="*/ 1418265 h 1628749"/>
              <a:gd name="connsiteX70" fmla="*/ 8029253 w 11244990"/>
              <a:gd name="connsiteY70" fmla="*/ 1458168 h 1628749"/>
              <a:gd name="connsiteX71" fmla="*/ 7891119 w 11244990"/>
              <a:gd name="connsiteY71" fmla="*/ 1472093 h 1628749"/>
              <a:gd name="connsiteX72" fmla="*/ 7507902 w 11244990"/>
              <a:gd name="connsiteY72" fmla="*/ 1355037 h 1628749"/>
              <a:gd name="connsiteX73" fmla="*/ 7423020 w 11244990"/>
              <a:gd name="connsiteY73" fmla="*/ 1285002 h 1628749"/>
              <a:gd name="connsiteX74" fmla="*/ 7367359 w 11244990"/>
              <a:gd name="connsiteY74" fmla="*/ 1330927 h 1628749"/>
              <a:gd name="connsiteX75" fmla="*/ 7080656 w 11244990"/>
              <a:gd name="connsiteY75" fmla="*/ 1418502 h 1628749"/>
              <a:gd name="connsiteX76" fmla="*/ 6718063 w 11244990"/>
              <a:gd name="connsiteY76" fmla="*/ 1268311 h 1628749"/>
              <a:gd name="connsiteX77" fmla="*/ 6695511 w 11244990"/>
              <a:gd name="connsiteY77" fmla="*/ 1240978 h 1628749"/>
              <a:gd name="connsiteX78" fmla="*/ 6666323 w 11244990"/>
              <a:gd name="connsiteY78" fmla="*/ 1276354 h 1628749"/>
              <a:gd name="connsiteX79" fmla="*/ 6303730 w 11244990"/>
              <a:gd name="connsiteY79" fmla="*/ 1426545 h 1628749"/>
              <a:gd name="connsiteX80" fmla="*/ 5941137 w 11244990"/>
              <a:gd name="connsiteY80" fmla="*/ 1276354 h 1628749"/>
              <a:gd name="connsiteX81" fmla="*/ 5894143 w 11244990"/>
              <a:gd name="connsiteY81" fmla="*/ 1219398 h 1628749"/>
              <a:gd name="connsiteX82" fmla="*/ 5871485 w 11244990"/>
              <a:gd name="connsiteY82" fmla="*/ 1238093 h 1628749"/>
              <a:gd name="connsiteX83" fmla="*/ 5677421 w 11244990"/>
              <a:gd name="connsiteY83" fmla="*/ 1297371 h 1628749"/>
              <a:gd name="connsiteX84" fmla="*/ 5542316 w 11244990"/>
              <a:gd name="connsiteY84" fmla="*/ 1270095 h 1628749"/>
              <a:gd name="connsiteX85" fmla="*/ 5527357 w 11244990"/>
              <a:gd name="connsiteY85" fmla="*/ 1261975 h 1628749"/>
              <a:gd name="connsiteX86" fmla="*/ 5483765 w 11244990"/>
              <a:gd name="connsiteY86" fmla="*/ 1342287 h 1628749"/>
              <a:gd name="connsiteX87" fmla="*/ 5066971 w 11244990"/>
              <a:gd name="connsiteY87" fmla="*/ 1563895 h 1628749"/>
              <a:gd name="connsiteX88" fmla="*/ 4917502 w 11244990"/>
              <a:gd name="connsiteY88" fmla="*/ 1541298 h 1628749"/>
              <a:gd name="connsiteX89" fmla="*/ 4885639 w 11244990"/>
              <a:gd name="connsiteY89" fmla="*/ 1528744 h 1628749"/>
              <a:gd name="connsiteX90" fmla="*/ 4866186 w 11244990"/>
              <a:gd name="connsiteY90" fmla="*/ 1544794 h 1628749"/>
              <a:gd name="connsiteX91" fmla="*/ 4591336 w 11244990"/>
              <a:gd name="connsiteY91" fmla="*/ 1628749 h 1628749"/>
              <a:gd name="connsiteX92" fmla="*/ 4243733 w 11244990"/>
              <a:gd name="connsiteY92" fmla="*/ 1484767 h 1628749"/>
              <a:gd name="connsiteX93" fmla="*/ 4195780 w 11244990"/>
              <a:gd name="connsiteY93" fmla="*/ 1426647 h 1628749"/>
              <a:gd name="connsiteX94" fmla="*/ 4175208 w 11244990"/>
              <a:gd name="connsiteY94" fmla="*/ 1433033 h 1628749"/>
              <a:gd name="connsiteX95" fmla="*/ 4038023 w 11244990"/>
              <a:gd name="connsiteY95" fmla="*/ 1446862 h 1628749"/>
              <a:gd name="connsiteX96" fmla="*/ 3556694 w 11244990"/>
              <a:gd name="connsiteY96" fmla="*/ 1247490 h 1628749"/>
              <a:gd name="connsiteX97" fmla="*/ 3554255 w 11244990"/>
              <a:gd name="connsiteY97" fmla="*/ 1244534 h 1628749"/>
              <a:gd name="connsiteX98" fmla="*/ 3522367 w 11244990"/>
              <a:gd name="connsiteY98" fmla="*/ 1261843 h 1628749"/>
              <a:gd name="connsiteX99" fmla="*/ 3331019 w 11244990"/>
              <a:gd name="connsiteY99" fmla="*/ 1300474 h 1628749"/>
              <a:gd name="connsiteX100" fmla="*/ 3139672 w 11244990"/>
              <a:gd name="connsiteY100" fmla="*/ 1261843 h 1628749"/>
              <a:gd name="connsiteX101" fmla="*/ 3118610 w 11244990"/>
              <a:gd name="connsiteY101" fmla="*/ 1250411 h 1628749"/>
              <a:gd name="connsiteX102" fmla="*/ 3109352 w 11244990"/>
              <a:gd name="connsiteY102" fmla="*/ 1256548 h 1628749"/>
              <a:gd name="connsiteX103" fmla="*/ 2915757 w 11244990"/>
              <a:gd name="connsiteY103" fmla="*/ 1317436 h 1628749"/>
              <a:gd name="connsiteX104" fmla="*/ 2892621 w 11244990"/>
              <a:gd name="connsiteY104" fmla="*/ 1318843 h 1628749"/>
              <a:gd name="connsiteX105" fmla="*/ 2824844 w 11244990"/>
              <a:gd name="connsiteY105" fmla="*/ 1400989 h 1628749"/>
              <a:gd name="connsiteX106" fmla="*/ 2344346 w 11244990"/>
              <a:gd name="connsiteY106" fmla="*/ 1600017 h 1628749"/>
              <a:gd name="connsiteX107" fmla="*/ 1887448 w 11244990"/>
              <a:gd name="connsiteY107" fmla="*/ 1423489 h 1628749"/>
              <a:gd name="connsiteX108" fmla="*/ 1820054 w 11244990"/>
              <a:gd name="connsiteY108" fmla="*/ 1352799 h 1628749"/>
              <a:gd name="connsiteX109" fmla="*/ 1780706 w 11244990"/>
              <a:gd name="connsiteY109" fmla="*/ 1425292 h 1628749"/>
              <a:gd name="connsiteX110" fmla="*/ 1416404 w 11244990"/>
              <a:gd name="connsiteY110" fmla="*/ 1618989 h 1628749"/>
              <a:gd name="connsiteX111" fmla="*/ 1170769 w 11244990"/>
              <a:gd name="connsiteY111" fmla="*/ 1543958 h 1628749"/>
              <a:gd name="connsiteX112" fmla="*/ 1112414 w 11244990"/>
              <a:gd name="connsiteY112" fmla="*/ 1490934 h 1628749"/>
              <a:gd name="connsiteX113" fmla="*/ 1092456 w 11244990"/>
              <a:gd name="connsiteY113" fmla="*/ 1507401 h 1628749"/>
              <a:gd name="connsiteX114" fmla="*/ 846821 w 11244990"/>
              <a:gd name="connsiteY114" fmla="*/ 1582432 h 1628749"/>
              <a:gd name="connsiteX115" fmla="*/ 536166 w 11244990"/>
              <a:gd name="connsiteY115" fmla="*/ 1453755 h 1628749"/>
              <a:gd name="connsiteX116" fmla="*/ 491534 w 11244990"/>
              <a:gd name="connsiteY116" fmla="*/ 1399661 h 1628749"/>
              <a:gd name="connsiteX117" fmla="*/ 439333 w 11244990"/>
              <a:gd name="connsiteY117" fmla="*/ 1404923 h 1628749"/>
              <a:gd name="connsiteX118" fmla="*/ 0 w 11244990"/>
              <a:gd name="connsiteY118" fmla="*/ 965590 h 1628749"/>
              <a:gd name="connsiteX119" fmla="*/ 439333 w 11244990"/>
              <a:gd name="connsiteY119" fmla="*/ 526257 h 1628749"/>
              <a:gd name="connsiteX120" fmla="*/ 684968 w 11244990"/>
              <a:gd name="connsiteY120" fmla="*/ 601288 h 1628749"/>
              <a:gd name="connsiteX121" fmla="*/ 718277 w 11244990"/>
              <a:gd name="connsiteY121" fmla="*/ 628771 h 1628749"/>
              <a:gd name="connsiteX122" fmla="*/ 725805 w 11244990"/>
              <a:gd name="connsiteY122" fmla="*/ 614270 h 1628749"/>
              <a:gd name="connsiteX123" fmla="*/ 998579 w 11244990"/>
              <a:gd name="connsiteY123" fmla="*/ 433862 h 1628749"/>
              <a:gd name="connsiteX124" fmla="*/ 1073478 w 11244990"/>
              <a:gd name="connsiteY124" fmla="*/ 426311 h 1628749"/>
              <a:gd name="connsiteX125" fmla="*/ 1101303 w 11244990"/>
              <a:gd name="connsiteY125" fmla="*/ 336676 h 1628749"/>
              <a:gd name="connsiteX126" fmla="*/ 1609229 w 11244990"/>
              <a:gd name="connsiteY126" fmla="*/ 0 h 1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244990" h="1628749">
                <a:moveTo>
                  <a:pt x="1609229" y="0"/>
                </a:moveTo>
                <a:cubicBezTo>
                  <a:pt x="1799507" y="0"/>
                  <a:pt x="1967268" y="96407"/>
                  <a:pt x="2066331" y="243039"/>
                </a:cubicBezTo>
                <a:lnTo>
                  <a:pt x="2092121" y="290554"/>
                </a:lnTo>
                <a:lnTo>
                  <a:pt x="2207398" y="254771"/>
                </a:lnTo>
                <a:cubicBezTo>
                  <a:pt x="2251633" y="245719"/>
                  <a:pt x="2297435" y="240965"/>
                  <a:pt x="2344346" y="240965"/>
                </a:cubicBezTo>
                <a:cubicBezTo>
                  <a:pt x="2578904" y="240965"/>
                  <a:pt x="2785704" y="359807"/>
                  <a:pt x="2907820" y="540562"/>
                </a:cubicBezTo>
                <a:lnTo>
                  <a:pt x="2913835" y="551643"/>
                </a:lnTo>
                <a:lnTo>
                  <a:pt x="2923389" y="534039"/>
                </a:lnTo>
                <a:cubicBezTo>
                  <a:pt x="3011731" y="403277"/>
                  <a:pt x="3161335" y="317304"/>
                  <a:pt x="3331019" y="317304"/>
                </a:cubicBezTo>
                <a:cubicBezTo>
                  <a:pt x="3364956" y="317304"/>
                  <a:pt x="3398090" y="320743"/>
                  <a:pt x="3430091" y="327291"/>
                </a:cubicBezTo>
                <a:lnTo>
                  <a:pt x="3502991" y="349921"/>
                </a:lnTo>
                <a:lnTo>
                  <a:pt x="3556694" y="284833"/>
                </a:lnTo>
                <a:cubicBezTo>
                  <a:pt x="3679877" y="161650"/>
                  <a:pt x="3850052" y="85460"/>
                  <a:pt x="4038023" y="85460"/>
                </a:cubicBezTo>
                <a:cubicBezTo>
                  <a:pt x="4366971" y="85460"/>
                  <a:pt x="4641422" y="318792"/>
                  <a:pt x="4704895" y="628976"/>
                </a:cubicBezTo>
                <a:lnTo>
                  <a:pt x="4708130" y="661068"/>
                </a:lnTo>
                <a:lnTo>
                  <a:pt x="4750047" y="674080"/>
                </a:lnTo>
                <a:lnTo>
                  <a:pt x="4785942" y="644464"/>
                </a:lnTo>
                <a:cubicBezTo>
                  <a:pt x="4866163" y="590267"/>
                  <a:pt x="4962871" y="558621"/>
                  <a:pt x="5066971" y="558621"/>
                </a:cubicBezTo>
                <a:cubicBezTo>
                  <a:pt x="5205770" y="558621"/>
                  <a:pt x="5331430" y="614881"/>
                  <a:pt x="5422389" y="705840"/>
                </a:cubicBezTo>
                <a:lnTo>
                  <a:pt x="5426777" y="711159"/>
                </a:lnTo>
                <a:lnTo>
                  <a:pt x="5431988" y="704843"/>
                </a:lnTo>
                <a:cubicBezTo>
                  <a:pt x="5494800" y="642031"/>
                  <a:pt x="5581573" y="603181"/>
                  <a:pt x="5677421" y="603181"/>
                </a:cubicBezTo>
                <a:cubicBezTo>
                  <a:pt x="5725345" y="603181"/>
                  <a:pt x="5771000" y="612894"/>
                  <a:pt x="5812526" y="630458"/>
                </a:cubicBezTo>
                <a:lnTo>
                  <a:pt x="5862078" y="657354"/>
                </a:lnTo>
                <a:lnTo>
                  <a:pt x="5878521" y="627059"/>
                </a:lnTo>
                <a:cubicBezTo>
                  <a:pt x="5970672" y="490657"/>
                  <a:pt x="6126728" y="400977"/>
                  <a:pt x="6303730" y="400977"/>
                </a:cubicBezTo>
                <a:cubicBezTo>
                  <a:pt x="6445331" y="400977"/>
                  <a:pt x="6573527" y="458372"/>
                  <a:pt x="6666323" y="551168"/>
                </a:cubicBezTo>
                <a:lnTo>
                  <a:pt x="6688875" y="578501"/>
                </a:lnTo>
                <a:lnTo>
                  <a:pt x="6718063" y="543125"/>
                </a:lnTo>
                <a:cubicBezTo>
                  <a:pt x="6810858" y="450329"/>
                  <a:pt x="6939054" y="392934"/>
                  <a:pt x="7080656" y="392934"/>
                </a:cubicBezTo>
                <a:cubicBezTo>
                  <a:pt x="7151457" y="392934"/>
                  <a:pt x="7218906" y="407283"/>
                  <a:pt x="7280255" y="433231"/>
                </a:cubicBezTo>
                <a:lnTo>
                  <a:pt x="7300616" y="444283"/>
                </a:lnTo>
                <a:lnTo>
                  <a:pt x="7322769" y="403468"/>
                </a:lnTo>
                <a:cubicBezTo>
                  <a:pt x="7445942" y="221149"/>
                  <a:pt x="7654532" y="101279"/>
                  <a:pt x="7891119" y="101279"/>
                </a:cubicBezTo>
                <a:cubicBezTo>
                  <a:pt x="8175024" y="101279"/>
                  <a:pt x="8418613" y="273892"/>
                  <a:pt x="8522664" y="519895"/>
                </a:cubicBezTo>
                <a:lnTo>
                  <a:pt x="8549173" y="605295"/>
                </a:lnTo>
                <a:lnTo>
                  <a:pt x="8570138" y="603181"/>
                </a:lnTo>
                <a:cubicBezTo>
                  <a:pt x="8676339" y="603181"/>
                  <a:pt x="8775000" y="635466"/>
                  <a:pt x="8856841" y="690757"/>
                </a:cubicBezTo>
                <a:lnTo>
                  <a:pt x="8920207" y="743038"/>
                </a:lnTo>
                <a:lnTo>
                  <a:pt x="8946498" y="684734"/>
                </a:lnTo>
                <a:cubicBezTo>
                  <a:pt x="9006067" y="599377"/>
                  <a:pt x="9113871" y="542359"/>
                  <a:pt x="9236971" y="542359"/>
                </a:cubicBezTo>
                <a:lnTo>
                  <a:pt x="9283341" y="546429"/>
                </a:lnTo>
                <a:lnTo>
                  <a:pt x="9301141" y="508552"/>
                </a:lnTo>
                <a:cubicBezTo>
                  <a:pt x="9371881" y="398083"/>
                  <a:pt x="9537490" y="320570"/>
                  <a:pt x="9730507" y="320570"/>
                </a:cubicBezTo>
                <a:cubicBezTo>
                  <a:pt x="9923525" y="320570"/>
                  <a:pt x="10089133" y="398083"/>
                  <a:pt x="10159874" y="508552"/>
                </a:cubicBezTo>
                <a:lnTo>
                  <a:pt x="10166042" y="521680"/>
                </a:lnTo>
                <a:lnTo>
                  <a:pt x="10219242" y="510773"/>
                </a:lnTo>
                <a:cubicBezTo>
                  <a:pt x="10249576" y="506673"/>
                  <a:pt x="10280985" y="504520"/>
                  <a:pt x="10313154" y="504520"/>
                </a:cubicBezTo>
                <a:cubicBezTo>
                  <a:pt x="10506172" y="504520"/>
                  <a:pt x="10671780" y="582032"/>
                  <a:pt x="10742520" y="692502"/>
                </a:cubicBezTo>
                <a:lnTo>
                  <a:pt x="10750955" y="720099"/>
                </a:lnTo>
                <a:lnTo>
                  <a:pt x="10779004" y="718231"/>
                </a:lnTo>
                <a:cubicBezTo>
                  <a:pt x="11036361" y="718231"/>
                  <a:pt x="11244990" y="856032"/>
                  <a:pt x="11244990" y="1026019"/>
                </a:cubicBezTo>
                <a:cubicBezTo>
                  <a:pt x="11244990" y="1196006"/>
                  <a:pt x="11036361" y="1333807"/>
                  <a:pt x="10779004" y="1333807"/>
                </a:cubicBezTo>
                <a:lnTo>
                  <a:pt x="10723733" y="1328288"/>
                </a:lnTo>
                <a:lnTo>
                  <a:pt x="10711220" y="1340473"/>
                </a:lnTo>
                <a:cubicBezTo>
                  <a:pt x="10625104" y="1409658"/>
                  <a:pt x="10506136" y="1452450"/>
                  <a:pt x="10374727" y="1452450"/>
                </a:cubicBezTo>
                <a:cubicBezTo>
                  <a:pt x="10309022" y="1452450"/>
                  <a:pt x="10246428" y="1441753"/>
                  <a:pt x="10189495" y="1422406"/>
                </a:cubicBezTo>
                <a:lnTo>
                  <a:pt x="10113010" y="1389052"/>
                </a:lnTo>
                <a:lnTo>
                  <a:pt x="10086588" y="1414781"/>
                </a:lnTo>
                <a:cubicBezTo>
                  <a:pt x="10000472" y="1483967"/>
                  <a:pt x="9881504" y="1526758"/>
                  <a:pt x="9750095" y="1526758"/>
                </a:cubicBezTo>
                <a:cubicBezTo>
                  <a:pt x="9651538" y="1526758"/>
                  <a:pt x="9559979" y="1502688"/>
                  <a:pt x="9484030" y="1461465"/>
                </a:cubicBezTo>
                <a:lnTo>
                  <a:pt x="9431887" y="1426901"/>
                </a:lnTo>
                <a:lnTo>
                  <a:pt x="9384235" y="1458487"/>
                </a:lnTo>
                <a:cubicBezTo>
                  <a:pt x="9318026" y="1494424"/>
                  <a:pt x="9238208" y="1515407"/>
                  <a:pt x="9152291" y="1515407"/>
                </a:cubicBezTo>
                <a:cubicBezTo>
                  <a:pt x="9109333" y="1515407"/>
                  <a:pt x="9067899" y="1510161"/>
                  <a:pt x="9028929" y="1500423"/>
                </a:cubicBezTo>
                <a:lnTo>
                  <a:pt x="8942297" y="1466965"/>
                </a:lnTo>
                <a:lnTo>
                  <a:pt x="8932731" y="1478558"/>
                </a:lnTo>
                <a:cubicBezTo>
                  <a:pt x="8839936" y="1571354"/>
                  <a:pt x="8711740" y="1628749"/>
                  <a:pt x="8570138" y="1628749"/>
                </a:cubicBezTo>
                <a:cubicBezTo>
                  <a:pt x="8428537" y="1628749"/>
                  <a:pt x="8300341" y="1571354"/>
                  <a:pt x="8207545" y="1478558"/>
                </a:cubicBezTo>
                <a:lnTo>
                  <a:pt x="8157799" y="1418265"/>
                </a:lnTo>
                <a:lnTo>
                  <a:pt x="8029253" y="1458168"/>
                </a:lnTo>
                <a:cubicBezTo>
                  <a:pt x="7984634" y="1467298"/>
                  <a:pt x="7938437" y="1472093"/>
                  <a:pt x="7891119" y="1472093"/>
                </a:cubicBezTo>
                <a:cubicBezTo>
                  <a:pt x="7749167" y="1472093"/>
                  <a:pt x="7617293" y="1428940"/>
                  <a:pt x="7507902" y="1355037"/>
                </a:cubicBezTo>
                <a:lnTo>
                  <a:pt x="7423020" y="1285002"/>
                </a:lnTo>
                <a:lnTo>
                  <a:pt x="7367359" y="1330927"/>
                </a:lnTo>
                <a:cubicBezTo>
                  <a:pt x="7285518" y="1386217"/>
                  <a:pt x="7186857" y="1418502"/>
                  <a:pt x="7080656" y="1418502"/>
                </a:cubicBezTo>
                <a:cubicBezTo>
                  <a:pt x="6939054" y="1418502"/>
                  <a:pt x="6810858" y="1361107"/>
                  <a:pt x="6718063" y="1268311"/>
                </a:cubicBezTo>
                <a:lnTo>
                  <a:pt x="6695511" y="1240978"/>
                </a:lnTo>
                <a:lnTo>
                  <a:pt x="6666323" y="1276354"/>
                </a:lnTo>
                <a:cubicBezTo>
                  <a:pt x="6573527" y="1369150"/>
                  <a:pt x="6445331" y="1426545"/>
                  <a:pt x="6303730" y="1426545"/>
                </a:cubicBezTo>
                <a:cubicBezTo>
                  <a:pt x="6162128" y="1426545"/>
                  <a:pt x="6033932" y="1369150"/>
                  <a:pt x="5941137" y="1276354"/>
                </a:cubicBezTo>
                <a:lnTo>
                  <a:pt x="5894143" y="1219398"/>
                </a:lnTo>
                <a:lnTo>
                  <a:pt x="5871485" y="1238093"/>
                </a:lnTo>
                <a:cubicBezTo>
                  <a:pt x="5816088" y="1275518"/>
                  <a:pt x="5749306" y="1297371"/>
                  <a:pt x="5677421" y="1297371"/>
                </a:cubicBezTo>
                <a:cubicBezTo>
                  <a:pt x="5629497" y="1297371"/>
                  <a:pt x="5583842" y="1287659"/>
                  <a:pt x="5542316" y="1270095"/>
                </a:cubicBezTo>
                <a:lnTo>
                  <a:pt x="5527357" y="1261975"/>
                </a:lnTo>
                <a:lnTo>
                  <a:pt x="5483765" y="1342287"/>
                </a:lnTo>
                <a:cubicBezTo>
                  <a:pt x="5393438" y="1475990"/>
                  <a:pt x="5240470" y="1563895"/>
                  <a:pt x="5066971" y="1563895"/>
                </a:cubicBezTo>
                <a:cubicBezTo>
                  <a:pt x="5014922" y="1563895"/>
                  <a:pt x="4964719" y="1555984"/>
                  <a:pt x="4917502" y="1541298"/>
                </a:cubicBezTo>
                <a:lnTo>
                  <a:pt x="4885639" y="1528744"/>
                </a:lnTo>
                <a:lnTo>
                  <a:pt x="4866186" y="1544794"/>
                </a:lnTo>
                <a:cubicBezTo>
                  <a:pt x="4787728" y="1597799"/>
                  <a:pt x="4693147" y="1628749"/>
                  <a:pt x="4591336" y="1628749"/>
                </a:cubicBezTo>
                <a:cubicBezTo>
                  <a:pt x="4455589" y="1628749"/>
                  <a:pt x="4332692" y="1573727"/>
                  <a:pt x="4243733" y="1484767"/>
                </a:cubicBezTo>
                <a:lnTo>
                  <a:pt x="4195780" y="1426647"/>
                </a:lnTo>
                <a:lnTo>
                  <a:pt x="4175208" y="1433033"/>
                </a:lnTo>
                <a:cubicBezTo>
                  <a:pt x="4130896" y="1442100"/>
                  <a:pt x="4085015" y="1446862"/>
                  <a:pt x="4038023" y="1446862"/>
                </a:cubicBezTo>
                <a:cubicBezTo>
                  <a:pt x="3850052" y="1446862"/>
                  <a:pt x="3679877" y="1370672"/>
                  <a:pt x="3556694" y="1247490"/>
                </a:cubicBezTo>
                <a:lnTo>
                  <a:pt x="3554255" y="1244534"/>
                </a:lnTo>
                <a:lnTo>
                  <a:pt x="3522367" y="1261843"/>
                </a:lnTo>
                <a:cubicBezTo>
                  <a:pt x="3463554" y="1286719"/>
                  <a:pt x="3398893" y="1300474"/>
                  <a:pt x="3331019" y="1300474"/>
                </a:cubicBezTo>
                <a:cubicBezTo>
                  <a:pt x="3263146" y="1300474"/>
                  <a:pt x="3198485" y="1286719"/>
                  <a:pt x="3139672" y="1261843"/>
                </a:cubicBezTo>
                <a:lnTo>
                  <a:pt x="3118610" y="1250411"/>
                </a:lnTo>
                <a:lnTo>
                  <a:pt x="3109352" y="1256548"/>
                </a:lnTo>
                <a:cubicBezTo>
                  <a:pt x="3052390" y="1287465"/>
                  <a:pt x="2986647" y="1308734"/>
                  <a:pt x="2915757" y="1317436"/>
                </a:cubicBezTo>
                <a:lnTo>
                  <a:pt x="2892621" y="1318843"/>
                </a:lnTo>
                <a:lnTo>
                  <a:pt x="2824844" y="1400989"/>
                </a:lnTo>
                <a:cubicBezTo>
                  <a:pt x="2701874" y="1523959"/>
                  <a:pt x="2531992" y="1600017"/>
                  <a:pt x="2344346" y="1600017"/>
                </a:cubicBezTo>
                <a:cubicBezTo>
                  <a:pt x="2168428" y="1600017"/>
                  <a:pt x="2008123" y="1533169"/>
                  <a:pt x="1887448" y="1423489"/>
                </a:cubicBezTo>
                <a:lnTo>
                  <a:pt x="1820054" y="1352799"/>
                </a:lnTo>
                <a:lnTo>
                  <a:pt x="1780706" y="1425292"/>
                </a:lnTo>
                <a:cubicBezTo>
                  <a:pt x="1701755" y="1542155"/>
                  <a:pt x="1568052" y="1618989"/>
                  <a:pt x="1416404" y="1618989"/>
                </a:cubicBezTo>
                <a:cubicBezTo>
                  <a:pt x="1325415" y="1618989"/>
                  <a:pt x="1240887" y="1591329"/>
                  <a:pt x="1170769" y="1543958"/>
                </a:cubicBezTo>
                <a:lnTo>
                  <a:pt x="1112414" y="1490934"/>
                </a:lnTo>
                <a:lnTo>
                  <a:pt x="1092456" y="1507401"/>
                </a:lnTo>
                <a:cubicBezTo>
                  <a:pt x="1022338" y="1554772"/>
                  <a:pt x="937810" y="1582432"/>
                  <a:pt x="846821" y="1582432"/>
                </a:cubicBezTo>
                <a:cubicBezTo>
                  <a:pt x="725503" y="1582432"/>
                  <a:pt x="615669" y="1533258"/>
                  <a:pt x="536166" y="1453755"/>
                </a:cubicBezTo>
                <a:lnTo>
                  <a:pt x="491534" y="1399661"/>
                </a:lnTo>
                <a:lnTo>
                  <a:pt x="439333" y="1404923"/>
                </a:lnTo>
                <a:cubicBezTo>
                  <a:pt x="196696" y="1404923"/>
                  <a:pt x="0" y="1208227"/>
                  <a:pt x="0" y="965590"/>
                </a:cubicBezTo>
                <a:cubicBezTo>
                  <a:pt x="0" y="722953"/>
                  <a:pt x="196696" y="526257"/>
                  <a:pt x="439333" y="526257"/>
                </a:cubicBezTo>
                <a:cubicBezTo>
                  <a:pt x="530322" y="526257"/>
                  <a:pt x="614850" y="553918"/>
                  <a:pt x="684968" y="601288"/>
                </a:cubicBezTo>
                <a:lnTo>
                  <a:pt x="718277" y="628771"/>
                </a:lnTo>
                <a:lnTo>
                  <a:pt x="725805" y="614270"/>
                </a:lnTo>
                <a:cubicBezTo>
                  <a:pt x="789052" y="523033"/>
                  <a:pt x="885968" y="456905"/>
                  <a:pt x="998579" y="433862"/>
                </a:cubicBezTo>
                <a:lnTo>
                  <a:pt x="1073478" y="426311"/>
                </a:lnTo>
                <a:lnTo>
                  <a:pt x="1101303" y="336676"/>
                </a:lnTo>
                <a:cubicBezTo>
                  <a:pt x="1184986" y="138825"/>
                  <a:pt x="1380895" y="0"/>
                  <a:pt x="1609229" y="0"/>
                </a:cubicBezTo>
                <a:close/>
              </a:path>
            </a:pathLst>
          </a:custGeom>
          <a:solidFill>
            <a:srgbClr val="0027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EE531C7-990E-4B87-90BC-D7B8DF8AB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787BC8-EAC9-44A3-89BA-AADC4F943903}"/>
              </a:ext>
            </a:extLst>
          </p:cNvPr>
          <p:cNvSpPr/>
          <p:nvPr userDrawn="1"/>
        </p:nvSpPr>
        <p:spPr>
          <a:xfrm>
            <a:off x="190500" y="157070"/>
            <a:ext cx="11811000" cy="6543861"/>
          </a:xfrm>
          <a:custGeom>
            <a:avLst/>
            <a:gdLst>
              <a:gd name="connsiteX0" fmla="*/ 0 w 11811000"/>
              <a:gd name="connsiteY0" fmla="*/ 236561 h 6543861"/>
              <a:gd name="connsiteX1" fmla="*/ 236561 w 11811000"/>
              <a:gd name="connsiteY1" fmla="*/ 0 h 6543861"/>
              <a:gd name="connsiteX2" fmla="*/ 946670 w 11811000"/>
              <a:gd name="connsiteY2" fmla="*/ 0 h 6543861"/>
              <a:gd name="connsiteX3" fmla="*/ 1543401 w 11811000"/>
              <a:gd name="connsiteY3" fmla="*/ 0 h 6543861"/>
              <a:gd name="connsiteX4" fmla="*/ 2366889 w 11811000"/>
              <a:gd name="connsiteY4" fmla="*/ 0 h 6543861"/>
              <a:gd name="connsiteX5" fmla="*/ 3190377 w 11811000"/>
              <a:gd name="connsiteY5" fmla="*/ 0 h 6543861"/>
              <a:gd name="connsiteX6" fmla="*/ 3900486 w 11811000"/>
              <a:gd name="connsiteY6" fmla="*/ 0 h 6543861"/>
              <a:gd name="connsiteX7" fmla="*/ 4157080 w 11811000"/>
              <a:gd name="connsiteY7" fmla="*/ 0 h 6543861"/>
              <a:gd name="connsiteX8" fmla="*/ 4640432 w 11811000"/>
              <a:gd name="connsiteY8" fmla="*/ 0 h 6543861"/>
              <a:gd name="connsiteX9" fmla="*/ 5123783 w 11811000"/>
              <a:gd name="connsiteY9" fmla="*/ 0 h 6543861"/>
              <a:gd name="connsiteX10" fmla="*/ 5607135 w 11811000"/>
              <a:gd name="connsiteY10" fmla="*/ 0 h 6543861"/>
              <a:gd name="connsiteX11" fmla="*/ 6203865 w 11811000"/>
              <a:gd name="connsiteY11" fmla="*/ 0 h 6543861"/>
              <a:gd name="connsiteX12" fmla="*/ 6573838 w 11811000"/>
              <a:gd name="connsiteY12" fmla="*/ 0 h 6543861"/>
              <a:gd name="connsiteX13" fmla="*/ 6830432 w 11811000"/>
              <a:gd name="connsiteY13" fmla="*/ 0 h 6543861"/>
              <a:gd name="connsiteX14" fmla="*/ 7653920 w 11811000"/>
              <a:gd name="connsiteY14" fmla="*/ 0 h 6543861"/>
              <a:gd name="connsiteX15" fmla="*/ 8364029 w 11811000"/>
              <a:gd name="connsiteY15" fmla="*/ 0 h 6543861"/>
              <a:gd name="connsiteX16" fmla="*/ 8734002 w 11811000"/>
              <a:gd name="connsiteY16" fmla="*/ 0 h 6543861"/>
              <a:gd name="connsiteX17" fmla="*/ 9330733 w 11811000"/>
              <a:gd name="connsiteY17" fmla="*/ 0 h 6543861"/>
              <a:gd name="connsiteX18" fmla="*/ 10154221 w 11811000"/>
              <a:gd name="connsiteY18" fmla="*/ 0 h 6543861"/>
              <a:gd name="connsiteX19" fmla="*/ 10750951 w 11811000"/>
              <a:gd name="connsiteY19" fmla="*/ 0 h 6543861"/>
              <a:gd name="connsiteX20" fmla="*/ 11574439 w 11811000"/>
              <a:gd name="connsiteY20" fmla="*/ 0 h 6543861"/>
              <a:gd name="connsiteX21" fmla="*/ 11811000 w 11811000"/>
              <a:gd name="connsiteY21" fmla="*/ 236561 h 6543861"/>
              <a:gd name="connsiteX22" fmla="*/ 11811000 w 11811000"/>
              <a:gd name="connsiteY22" fmla="*/ 727739 h 6543861"/>
              <a:gd name="connsiteX23" fmla="*/ 11811000 w 11811000"/>
              <a:gd name="connsiteY23" fmla="*/ 1401039 h 6543861"/>
              <a:gd name="connsiteX24" fmla="*/ 11811000 w 11811000"/>
              <a:gd name="connsiteY24" fmla="*/ 2013632 h 6543861"/>
              <a:gd name="connsiteX25" fmla="*/ 11811000 w 11811000"/>
              <a:gd name="connsiteY25" fmla="*/ 2686932 h 6543861"/>
              <a:gd name="connsiteX26" fmla="*/ 11811000 w 11811000"/>
              <a:gd name="connsiteY26" fmla="*/ 3238817 h 6543861"/>
              <a:gd name="connsiteX27" fmla="*/ 11811000 w 11811000"/>
              <a:gd name="connsiteY27" fmla="*/ 3851410 h 6543861"/>
              <a:gd name="connsiteX28" fmla="*/ 11811000 w 11811000"/>
              <a:gd name="connsiteY28" fmla="*/ 4464003 h 6543861"/>
              <a:gd name="connsiteX29" fmla="*/ 11811000 w 11811000"/>
              <a:gd name="connsiteY29" fmla="*/ 4955181 h 6543861"/>
              <a:gd name="connsiteX30" fmla="*/ 11811000 w 11811000"/>
              <a:gd name="connsiteY30" fmla="*/ 5385651 h 6543861"/>
              <a:gd name="connsiteX31" fmla="*/ 11811000 w 11811000"/>
              <a:gd name="connsiteY31" fmla="*/ 6307300 h 6543861"/>
              <a:gd name="connsiteX32" fmla="*/ 11574439 w 11811000"/>
              <a:gd name="connsiteY32" fmla="*/ 6543861 h 6543861"/>
              <a:gd name="connsiteX33" fmla="*/ 11091087 w 11811000"/>
              <a:gd name="connsiteY33" fmla="*/ 6543861 h 6543861"/>
              <a:gd name="connsiteX34" fmla="*/ 10834493 w 11811000"/>
              <a:gd name="connsiteY34" fmla="*/ 6543861 h 6543861"/>
              <a:gd name="connsiteX35" fmla="*/ 10464520 w 11811000"/>
              <a:gd name="connsiteY35" fmla="*/ 6543861 h 6543861"/>
              <a:gd name="connsiteX36" fmla="*/ 10207926 w 11811000"/>
              <a:gd name="connsiteY36" fmla="*/ 6543861 h 6543861"/>
              <a:gd name="connsiteX37" fmla="*/ 9611196 w 11811000"/>
              <a:gd name="connsiteY37" fmla="*/ 6543861 h 6543861"/>
              <a:gd name="connsiteX38" fmla="*/ 9127844 w 11811000"/>
              <a:gd name="connsiteY38" fmla="*/ 6543861 h 6543861"/>
              <a:gd name="connsiteX39" fmla="*/ 8531114 w 11811000"/>
              <a:gd name="connsiteY39" fmla="*/ 6543861 h 6543861"/>
              <a:gd name="connsiteX40" fmla="*/ 7934383 w 11811000"/>
              <a:gd name="connsiteY40" fmla="*/ 6543861 h 6543861"/>
              <a:gd name="connsiteX41" fmla="*/ 7337653 w 11811000"/>
              <a:gd name="connsiteY41" fmla="*/ 6543861 h 6543861"/>
              <a:gd name="connsiteX42" fmla="*/ 6854301 w 11811000"/>
              <a:gd name="connsiteY42" fmla="*/ 6543861 h 6543861"/>
              <a:gd name="connsiteX43" fmla="*/ 6597707 w 11811000"/>
              <a:gd name="connsiteY43" fmla="*/ 6543861 h 6543861"/>
              <a:gd name="connsiteX44" fmla="*/ 5887598 w 11811000"/>
              <a:gd name="connsiteY44" fmla="*/ 6543861 h 6543861"/>
              <a:gd name="connsiteX45" fmla="*/ 5631004 w 11811000"/>
              <a:gd name="connsiteY45" fmla="*/ 6543861 h 6543861"/>
              <a:gd name="connsiteX46" fmla="*/ 4920895 w 11811000"/>
              <a:gd name="connsiteY46" fmla="*/ 6543861 h 6543861"/>
              <a:gd name="connsiteX47" fmla="*/ 4550922 w 11811000"/>
              <a:gd name="connsiteY47" fmla="*/ 6543861 h 6543861"/>
              <a:gd name="connsiteX48" fmla="*/ 4294328 w 11811000"/>
              <a:gd name="connsiteY48" fmla="*/ 6543861 h 6543861"/>
              <a:gd name="connsiteX49" fmla="*/ 3470840 w 11811000"/>
              <a:gd name="connsiteY49" fmla="*/ 6543861 h 6543861"/>
              <a:gd name="connsiteX50" fmla="*/ 2760731 w 11811000"/>
              <a:gd name="connsiteY50" fmla="*/ 6543861 h 6543861"/>
              <a:gd name="connsiteX51" fmla="*/ 2390758 w 11811000"/>
              <a:gd name="connsiteY51" fmla="*/ 6543861 h 6543861"/>
              <a:gd name="connsiteX52" fmla="*/ 1907406 w 11811000"/>
              <a:gd name="connsiteY52" fmla="*/ 6543861 h 6543861"/>
              <a:gd name="connsiteX53" fmla="*/ 1537433 w 11811000"/>
              <a:gd name="connsiteY53" fmla="*/ 6543861 h 6543861"/>
              <a:gd name="connsiteX54" fmla="*/ 1280839 w 11811000"/>
              <a:gd name="connsiteY54" fmla="*/ 6543861 h 6543861"/>
              <a:gd name="connsiteX55" fmla="*/ 1024245 w 11811000"/>
              <a:gd name="connsiteY55" fmla="*/ 6543861 h 6543861"/>
              <a:gd name="connsiteX56" fmla="*/ 236561 w 11811000"/>
              <a:gd name="connsiteY56" fmla="*/ 6543861 h 6543861"/>
              <a:gd name="connsiteX57" fmla="*/ 0 w 11811000"/>
              <a:gd name="connsiteY57" fmla="*/ 6307300 h 6543861"/>
              <a:gd name="connsiteX58" fmla="*/ 0 w 11811000"/>
              <a:gd name="connsiteY58" fmla="*/ 5937537 h 6543861"/>
              <a:gd name="connsiteX59" fmla="*/ 0 w 11811000"/>
              <a:gd name="connsiteY59" fmla="*/ 5446359 h 6543861"/>
              <a:gd name="connsiteX60" fmla="*/ 0 w 11811000"/>
              <a:gd name="connsiteY60" fmla="*/ 4833766 h 6543861"/>
              <a:gd name="connsiteX61" fmla="*/ 0 w 11811000"/>
              <a:gd name="connsiteY61" fmla="*/ 4281881 h 6543861"/>
              <a:gd name="connsiteX62" fmla="*/ 0 w 11811000"/>
              <a:gd name="connsiteY62" fmla="*/ 3608581 h 6543861"/>
              <a:gd name="connsiteX63" fmla="*/ 0 w 11811000"/>
              <a:gd name="connsiteY63" fmla="*/ 3056695 h 6543861"/>
              <a:gd name="connsiteX64" fmla="*/ 0 w 11811000"/>
              <a:gd name="connsiteY64" fmla="*/ 2444102 h 6543861"/>
              <a:gd name="connsiteX65" fmla="*/ 0 w 11811000"/>
              <a:gd name="connsiteY65" fmla="*/ 1892217 h 6543861"/>
              <a:gd name="connsiteX66" fmla="*/ 0 w 11811000"/>
              <a:gd name="connsiteY66" fmla="*/ 1279624 h 6543861"/>
              <a:gd name="connsiteX67" fmla="*/ 0 w 11811000"/>
              <a:gd name="connsiteY67" fmla="*/ 909861 h 6543861"/>
              <a:gd name="connsiteX68" fmla="*/ 0 w 11811000"/>
              <a:gd name="connsiteY68" fmla="*/ 236561 h 654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811000" h="6543861" fill="none" extrusionOk="0">
                <a:moveTo>
                  <a:pt x="0" y="236561"/>
                </a:moveTo>
                <a:cubicBezTo>
                  <a:pt x="35048" y="115597"/>
                  <a:pt x="117344" y="-3446"/>
                  <a:pt x="236561" y="0"/>
                </a:cubicBezTo>
                <a:cubicBezTo>
                  <a:pt x="551514" y="-24139"/>
                  <a:pt x="764018" y="74122"/>
                  <a:pt x="946670" y="0"/>
                </a:cubicBezTo>
                <a:cubicBezTo>
                  <a:pt x="1129322" y="-74122"/>
                  <a:pt x="1392945" y="25801"/>
                  <a:pt x="1543401" y="0"/>
                </a:cubicBezTo>
                <a:cubicBezTo>
                  <a:pt x="1693857" y="-25801"/>
                  <a:pt x="2110864" y="45788"/>
                  <a:pt x="2366889" y="0"/>
                </a:cubicBezTo>
                <a:cubicBezTo>
                  <a:pt x="2622914" y="-45788"/>
                  <a:pt x="3009557" y="79884"/>
                  <a:pt x="3190377" y="0"/>
                </a:cubicBezTo>
                <a:cubicBezTo>
                  <a:pt x="3371197" y="-79884"/>
                  <a:pt x="3617016" y="33141"/>
                  <a:pt x="3900486" y="0"/>
                </a:cubicBezTo>
                <a:cubicBezTo>
                  <a:pt x="4183956" y="-33141"/>
                  <a:pt x="4056545" y="13722"/>
                  <a:pt x="4157080" y="0"/>
                </a:cubicBezTo>
                <a:cubicBezTo>
                  <a:pt x="4257615" y="-13722"/>
                  <a:pt x="4518859" y="3827"/>
                  <a:pt x="4640432" y="0"/>
                </a:cubicBezTo>
                <a:cubicBezTo>
                  <a:pt x="4762005" y="-3827"/>
                  <a:pt x="4938838" y="34719"/>
                  <a:pt x="5123783" y="0"/>
                </a:cubicBezTo>
                <a:cubicBezTo>
                  <a:pt x="5308728" y="-34719"/>
                  <a:pt x="5371129" y="3147"/>
                  <a:pt x="5607135" y="0"/>
                </a:cubicBezTo>
                <a:cubicBezTo>
                  <a:pt x="5843141" y="-3147"/>
                  <a:pt x="6011772" y="30711"/>
                  <a:pt x="6203865" y="0"/>
                </a:cubicBezTo>
                <a:cubicBezTo>
                  <a:pt x="6395958" y="-30711"/>
                  <a:pt x="6494025" y="15245"/>
                  <a:pt x="6573838" y="0"/>
                </a:cubicBezTo>
                <a:cubicBezTo>
                  <a:pt x="6653651" y="-15245"/>
                  <a:pt x="6753945" y="17221"/>
                  <a:pt x="6830432" y="0"/>
                </a:cubicBezTo>
                <a:cubicBezTo>
                  <a:pt x="6906919" y="-17221"/>
                  <a:pt x="7445772" y="72486"/>
                  <a:pt x="7653920" y="0"/>
                </a:cubicBezTo>
                <a:cubicBezTo>
                  <a:pt x="7862068" y="-72486"/>
                  <a:pt x="8121336" y="10596"/>
                  <a:pt x="8364029" y="0"/>
                </a:cubicBezTo>
                <a:cubicBezTo>
                  <a:pt x="8606722" y="-10596"/>
                  <a:pt x="8588173" y="34117"/>
                  <a:pt x="8734002" y="0"/>
                </a:cubicBezTo>
                <a:cubicBezTo>
                  <a:pt x="8879831" y="-34117"/>
                  <a:pt x="9191795" y="56180"/>
                  <a:pt x="9330733" y="0"/>
                </a:cubicBezTo>
                <a:cubicBezTo>
                  <a:pt x="9469671" y="-56180"/>
                  <a:pt x="9947403" y="68451"/>
                  <a:pt x="10154221" y="0"/>
                </a:cubicBezTo>
                <a:cubicBezTo>
                  <a:pt x="10361039" y="-68451"/>
                  <a:pt x="10556752" y="66555"/>
                  <a:pt x="10750951" y="0"/>
                </a:cubicBezTo>
                <a:cubicBezTo>
                  <a:pt x="10945150" y="-66555"/>
                  <a:pt x="11350902" y="68091"/>
                  <a:pt x="11574439" y="0"/>
                </a:cubicBezTo>
                <a:cubicBezTo>
                  <a:pt x="11702155" y="-5210"/>
                  <a:pt x="11806609" y="122294"/>
                  <a:pt x="11811000" y="236561"/>
                </a:cubicBezTo>
                <a:cubicBezTo>
                  <a:pt x="11858356" y="385896"/>
                  <a:pt x="11778084" y="503039"/>
                  <a:pt x="11811000" y="727739"/>
                </a:cubicBezTo>
                <a:cubicBezTo>
                  <a:pt x="11843916" y="952439"/>
                  <a:pt x="11745998" y="1197689"/>
                  <a:pt x="11811000" y="1401039"/>
                </a:cubicBezTo>
                <a:cubicBezTo>
                  <a:pt x="11876002" y="1604389"/>
                  <a:pt x="11805785" y="1863980"/>
                  <a:pt x="11811000" y="2013632"/>
                </a:cubicBezTo>
                <a:cubicBezTo>
                  <a:pt x="11816215" y="2163284"/>
                  <a:pt x="11809701" y="2410376"/>
                  <a:pt x="11811000" y="2686932"/>
                </a:cubicBezTo>
                <a:cubicBezTo>
                  <a:pt x="11812299" y="2963488"/>
                  <a:pt x="11775170" y="3109073"/>
                  <a:pt x="11811000" y="3238817"/>
                </a:cubicBezTo>
                <a:cubicBezTo>
                  <a:pt x="11846830" y="3368562"/>
                  <a:pt x="11791464" y="3683417"/>
                  <a:pt x="11811000" y="3851410"/>
                </a:cubicBezTo>
                <a:cubicBezTo>
                  <a:pt x="11830536" y="4019403"/>
                  <a:pt x="11738566" y="4300539"/>
                  <a:pt x="11811000" y="4464003"/>
                </a:cubicBezTo>
                <a:cubicBezTo>
                  <a:pt x="11883434" y="4627467"/>
                  <a:pt x="11772628" y="4783725"/>
                  <a:pt x="11811000" y="4955181"/>
                </a:cubicBezTo>
                <a:cubicBezTo>
                  <a:pt x="11849372" y="5126637"/>
                  <a:pt x="11795327" y="5291973"/>
                  <a:pt x="11811000" y="5385651"/>
                </a:cubicBezTo>
                <a:cubicBezTo>
                  <a:pt x="11826673" y="5479329"/>
                  <a:pt x="11785524" y="5901775"/>
                  <a:pt x="11811000" y="6307300"/>
                </a:cubicBezTo>
                <a:cubicBezTo>
                  <a:pt x="11816842" y="6447149"/>
                  <a:pt x="11706752" y="6559761"/>
                  <a:pt x="11574439" y="6543861"/>
                </a:cubicBezTo>
                <a:cubicBezTo>
                  <a:pt x="11458196" y="6547465"/>
                  <a:pt x="11223363" y="6524096"/>
                  <a:pt x="11091087" y="6543861"/>
                </a:cubicBezTo>
                <a:cubicBezTo>
                  <a:pt x="10958811" y="6563626"/>
                  <a:pt x="10898434" y="6541215"/>
                  <a:pt x="10834493" y="6543861"/>
                </a:cubicBezTo>
                <a:cubicBezTo>
                  <a:pt x="10770552" y="6546507"/>
                  <a:pt x="10575782" y="6519468"/>
                  <a:pt x="10464520" y="6543861"/>
                </a:cubicBezTo>
                <a:cubicBezTo>
                  <a:pt x="10353258" y="6568254"/>
                  <a:pt x="10322538" y="6543611"/>
                  <a:pt x="10207926" y="6543861"/>
                </a:cubicBezTo>
                <a:cubicBezTo>
                  <a:pt x="10093314" y="6544111"/>
                  <a:pt x="9878020" y="6500444"/>
                  <a:pt x="9611196" y="6543861"/>
                </a:cubicBezTo>
                <a:cubicBezTo>
                  <a:pt x="9344372" y="6587278"/>
                  <a:pt x="9287137" y="6536009"/>
                  <a:pt x="9127844" y="6543861"/>
                </a:cubicBezTo>
                <a:cubicBezTo>
                  <a:pt x="8968551" y="6551713"/>
                  <a:pt x="8751735" y="6473643"/>
                  <a:pt x="8531114" y="6543861"/>
                </a:cubicBezTo>
                <a:cubicBezTo>
                  <a:pt x="8310493" y="6614079"/>
                  <a:pt x="8143519" y="6486301"/>
                  <a:pt x="7934383" y="6543861"/>
                </a:cubicBezTo>
                <a:cubicBezTo>
                  <a:pt x="7725247" y="6601421"/>
                  <a:pt x="7574155" y="6484021"/>
                  <a:pt x="7337653" y="6543861"/>
                </a:cubicBezTo>
                <a:cubicBezTo>
                  <a:pt x="7101151" y="6603701"/>
                  <a:pt x="6990588" y="6522391"/>
                  <a:pt x="6854301" y="6543861"/>
                </a:cubicBezTo>
                <a:cubicBezTo>
                  <a:pt x="6718014" y="6565331"/>
                  <a:pt x="6717742" y="6526501"/>
                  <a:pt x="6597707" y="6543861"/>
                </a:cubicBezTo>
                <a:cubicBezTo>
                  <a:pt x="6477672" y="6561221"/>
                  <a:pt x="6233361" y="6503980"/>
                  <a:pt x="5887598" y="6543861"/>
                </a:cubicBezTo>
                <a:cubicBezTo>
                  <a:pt x="5541835" y="6583742"/>
                  <a:pt x="5698534" y="6514040"/>
                  <a:pt x="5631004" y="6543861"/>
                </a:cubicBezTo>
                <a:cubicBezTo>
                  <a:pt x="5563474" y="6573682"/>
                  <a:pt x="5236145" y="6512821"/>
                  <a:pt x="4920895" y="6543861"/>
                </a:cubicBezTo>
                <a:cubicBezTo>
                  <a:pt x="4605645" y="6574901"/>
                  <a:pt x="4719153" y="6534447"/>
                  <a:pt x="4550922" y="6543861"/>
                </a:cubicBezTo>
                <a:cubicBezTo>
                  <a:pt x="4382691" y="6553275"/>
                  <a:pt x="4420814" y="6523434"/>
                  <a:pt x="4294328" y="6543861"/>
                </a:cubicBezTo>
                <a:cubicBezTo>
                  <a:pt x="4167842" y="6564288"/>
                  <a:pt x="3839412" y="6504427"/>
                  <a:pt x="3470840" y="6543861"/>
                </a:cubicBezTo>
                <a:cubicBezTo>
                  <a:pt x="3102268" y="6583295"/>
                  <a:pt x="3032722" y="6520394"/>
                  <a:pt x="2760731" y="6543861"/>
                </a:cubicBezTo>
                <a:cubicBezTo>
                  <a:pt x="2488740" y="6567328"/>
                  <a:pt x="2469667" y="6526358"/>
                  <a:pt x="2390758" y="6543861"/>
                </a:cubicBezTo>
                <a:cubicBezTo>
                  <a:pt x="2311849" y="6561364"/>
                  <a:pt x="2105269" y="6524347"/>
                  <a:pt x="1907406" y="6543861"/>
                </a:cubicBezTo>
                <a:cubicBezTo>
                  <a:pt x="1709543" y="6563375"/>
                  <a:pt x="1674489" y="6513376"/>
                  <a:pt x="1537433" y="6543861"/>
                </a:cubicBezTo>
                <a:cubicBezTo>
                  <a:pt x="1400377" y="6574346"/>
                  <a:pt x="1377308" y="6517894"/>
                  <a:pt x="1280839" y="6543861"/>
                </a:cubicBezTo>
                <a:cubicBezTo>
                  <a:pt x="1184370" y="6569828"/>
                  <a:pt x="1099209" y="6540000"/>
                  <a:pt x="1024245" y="6543861"/>
                </a:cubicBezTo>
                <a:cubicBezTo>
                  <a:pt x="949281" y="6547722"/>
                  <a:pt x="603455" y="6521224"/>
                  <a:pt x="236561" y="6543861"/>
                </a:cubicBezTo>
                <a:cubicBezTo>
                  <a:pt x="136396" y="6547467"/>
                  <a:pt x="28948" y="6428244"/>
                  <a:pt x="0" y="6307300"/>
                </a:cubicBezTo>
                <a:cubicBezTo>
                  <a:pt x="-4021" y="6152752"/>
                  <a:pt x="4656" y="6108099"/>
                  <a:pt x="0" y="5937537"/>
                </a:cubicBezTo>
                <a:cubicBezTo>
                  <a:pt x="-4656" y="5766975"/>
                  <a:pt x="40642" y="5602176"/>
                  <a:pt x="0" y="5446359"/>
                </a:cubicBezTo>
                <a:cubicBezTo>
                  <a:pt x="-40642" y="5290542"/>
                  <a:pt x="26763" y="5008351"/>
                  <a:pt x="0" y="4833766"/>
                </a:cubicBezTo>
                <a:cubicBezTo>
                  <a:pt x="-26763" y="4659181"/>
                  <a:pt x="59199" y="4427604"/>
                  <a:pt x="0" y="4281881"/>
                </a:cubicBezTo>
                <a:cubicBezTo>
                  <a:pt x="-59199" y="4136159"/>
                  <a:pt x="74380" y="3753870"/>
                  <a:pt x="0" y="3608581"/>
                </a:cubicBezTo>
                <a:cubicBezTo>
                  <a:pt x="-74380" y="3463292"/>
                  <a:pt x="52046" y="3292761"/>
                  <a:pt x="0" y="3056695"/>
                </a:cubicBezTo>
                <a:cubicBezTo>
                  <a:pt x="-52046" y="2820629"/>
                  <a:pt x="63931" y="2723194"/>
                  <a:pt x="0" y="2444102"/>
                </a:cubicBezTo>
                <a:cubicBezTo>
                  <a:pt x="-63931" y="2165010"/>
                  <a:pt x="41311" y="2110277"/>
                  <a:pt x="0" y="1892217"/>
                </a:cubicBezTo>
                <a:cubicBezTo>
                  <a:pt x="-41311" y="1674158"/>
                  <a:pt x="57955" y="1424472"/>
                  <a:pt x="0" y="1279624"/>
                </a:cubicBezTo>
                <a:cubicBezTo>
                  <a:pt x="-57955" y="1134776"/>
                  <a:pt x="44173" y="1070987"/>
                  <a:pt x="0" y="909861"/>
                </a:cubicBezTo>
                <a:cubicBezTo>
                  <a:pt x="-44173" y="748735"/>
                  <a:pt x="28136" y="432075"/>
                  <a:pt x="0" y="236561"/>
                </a:cubicBezTo>
                <a:close/>
              </a:path>
              <a:path w="11811000" h="6543861" stroke="0" extrusionOk="0">
                <a:moveTo>
                  <a:pt x="0" y="236561"/>
                </a:moveTo>
                <a:cubicBezTo>
                  <a:pt x="-10959" y="98352"/>
                  <a:pt x="110780" y="11878"/>
                  <a:pt x="236561" y="0"/>
                </a:cubicBezTo>
                <a:cubicBezTo>
                  <a:pt x="396561" y="-4047"/>
                  <a:pt x="489710" y="28580"/>
                  <a:pt x="606534" y="0"/>
                </a:cubicBezTo>
                <a:cubicBezTo>
                  <a:pt x="723358" y="-28580"/>
                  <a:pt x="1129040" y="60371"/>
                  <a:pt x="1316643" y="0"/>
                </a:cubicBezTo>
                <a:cubicBezTo>
                  <a:pt x="1504246" y="-60371"/>
                  <a:pt x="1875681" y="60205"/>
                  <a:pt x="2026752" y="0"/>
                </a:cubicBezTo>
                <a:cubicBezTo>
                  <a:pt x="2177823" y="-60205"/>
                  <a:pt x="2203617" y="9589"/>
                  <a:pt x="2283346" y="0"/>
                </a:cubicBezTo>
                <a:cubicBezTo>
                  <a:pt x="2363075" y="-9589"/>
                  <a:pt x="2796474" y="24497"/>
                  <a:pt x="3106834" y="0"/>
                </a:cubicBezTo>
                <a:cubicBezTo>
                  <a:pt x="3417194" y="-24497"/>
                  <a:pt x="3381774" y="38640"/>
                  <a:pt x="3590186" y="0"/>
                </a:cubicBezTo>
                <a:cubicBezTo>
                  <a:pt x="3798598" y="-38640"/>
                  <a:pt x="4133437" y="40538"/>
                  <a:pt x="4300295" y="0"/>
                </a:cubicBezTo>
                <a:cubicBezTo>
                  <a:pt x="4467153" y="-40538"/>
                  <a:pt x="4469608" y="19428"/>
                  <a:pt x="4556889" y="0"/>
                </a:cubicBezTo>
                <a:cubicBezTo>
                  <a:pt x="4644170" y="-19428"/>
                  <a:pt x="4949038" y="30329"/>
                  <a:pt x="5153620" y="0"/>
                </a:cubicBezTo>
                <a:cubicBezTo>
                  <a:pt x="5358202" y="-30329"/>
                  <a:pt x="5337456" y="9948"/>
                  <a:pt x="5410214" y="0"/>
                </a:cubicBezTo>
                <a:cubicBezTo>
                  <a:pt x="5482972" y="-9948"/>
                  <a:pt x="5791896" y="80490"/>
                  <a:pt x="6120323" y="0"/>
                </a:cubicBezTo>
                <a:cubicBezTo>
                  <a:pt x="6448750" y="-80490"/>
                  <a:pt x="6487081" y="44993"/>
                  <a:pt x="6830432" y="0"/>
                </a:cubicBezTo>
                <a:cubicBezTo>
                  <a:pt x="7173783" y="-44993"/>
                  <a:pt x="7033554" y="29503"/>
                  <a:pt x="7087026" y="0"/>
                </a:cubicBezTo>
                <a:cubicBezTo>
                  <a:pt x="7140498" y="-29503"/>
                  <a:pt x="7540178" y="44564"/>
                  <a:pt x="7797135" y="0"/>
                </a:cubicBezTo>
                <a:cubicBezTo>
                  <a:pt x="8054092" y="-44564"/>
                  <a:pt x="8347570" y="872"/>
                  <a:pt x="8620623" y="0"/>
                </a:cubicBezTo>
                <a:cubicBezTo>
                  <a:pt x="8893676" y="-872"/>
                  <a:pt x="8980648" y="4271"/>
                  <a:pt x="9217354" y="0"/>
                </a:cubicBezTo>
                <a:cubicBezTo>
                  <a:pt x="9454060" y="-4271"/>
                  <a:pt x="9469648" y="30158"/>
                  <a:pt x="9700705" y="0"/>
                </a:cubicBezTo>
                <a:cubicBezTo>
                  <a:pt x="9931762" y="-30158"/>
                  <a:pt x="10069112" y="5723"/>
                  <a:pt x="10410815" y="0"/>
                </a:cubicBezTo>
                <a:cubicBezTo>
                  <a:pt x="10752518" y="-5723"/>
                  <a:pt x="10664736" y="26532"/>
                  <a:pt x="10780788" y="0"/>
                </a:cubicBezTo>
                <a:cubicBezTo>
                  <a:pt x="10896840" y="-26532"/>
                  <a:pt x="11305698" y="90143"/>
                  <a:pt x="11574439" y="0"/>
                </a:cubicBezTo>
                <a:cubicBezTo>
                  <a:pt x="11707809" y="1807"/>
                  <a:pt x="11841624" y="120234"/>
                  <a:pt x="11811000" y="236561"/>
                </a:cubicBezTo>
                <a:cubicBezTo>
                  <a:pt x="11835445" y="473161"/>
                  <a:pt x="11803615" y="601023"/>
                  <a:pt x="11811000" y="727739"/>
                </a:cubicBezTo>
                <a:cubicBezTo>
                  <a:pt x="11818385" y="854455"/>
                  <a:pt x="11768691" y="1213483"/>
                  <a:pt x="11811000" y="1401039"/>
                </a:cubicBezTo>
                <a:cubicBezTo>
                  <a:pt x="11853309" y="1588595"/>
                  <a:pt x="11804375" y="1672078"/>
                  <a:pt x="11811000" y="1770802"/>
                </a:cubicBezTo>
                <a:cubicBezTo>
                  <a:pt x="11817625" y="1869526"/>
                  <a:pt x="11790087" y="2110700"/>
                  <a:pt x="11811000" y="2201273"/>
                </a:cubicBezTo>
                <a:cubicBezTo>
                  <a:pt x="11831913" y="2291846"/>
                  <a:pt x="11779866" y="2521468"/>
                  <a:pt x="11811000" y="2631743"/>
                </a:cubicBezTo>
                <a:cubicBezTo>
                  <a:pt x="11842134" y="2742018"/>
                  <a:pt x="11759112" y="3128530"/>
                  <a:pt x="11811000" y="3305044"/>
                </a:cubicBezTo>
                <a:cubicBezTo>
                  <a:pt x="11862888" y="3481558"/>
                  <a:pt x="11768840" y="3775337"/>
                  <a:pt x="11811000" y="3978344"/>
                </a:cubicBezTo>
                <a:cubicBezTo>
                  <a:pt x="11853160" y="4181351"/>
                  <a:pt x="11751335" y="4433208"/>
                  <a:pt x="11811000" y="4590937"/>
                </a:cubicBezTo>
                <a:cubicBezTo>
                  <a:pt x="11870665" y="4748666"/>
                  <a:pt x="11769014" y="4917384"/>
                  <a:pt x="11811000" y="5142822"/>
                </a:cubicBezTo>
                <a:cubicBezTo>
                  <a:pt x="11852986" y="5368261"/>
                  <a:pt x="11798865" y="5609734"/>
                  <a:pt x="11811000" y="5755415"/>
                </a:cubicBezTo>
                <a:cubicBezTo>
                  <a:pt x="11823135" y="5901096"/>
                  <a:pt x="11752327" y="6194216"/>
                  <a:pt x="11811000" y="6307300"/>
                </a:cubicBezTo>
                <a:cubicBezTo>
                  <a:pt x="11775779" y="6447139"/>
                  <a:pt x="11693317" y="6545233"/>
                  <a:pt x="11574439" y="6543861"/>
                </a:cubicBezTo>
                <a:cubicBezTo>
                  <a:pt x="11413863" y="6624695"/>
                  <a:pt x="11196266" y="6536668"/>
                  <a:pt x="10864330" y="6543861"/>
                </a:cubicBezTo>
                <a:cubicBezTo>
                  <a:pt x="10532394" y="6551054"/>
                  <a:pt x="10392855" y="6475626"/>
                  <a:pt x="10267599" y="6543861"/>
                </a:cubicBezTo>
                <a:cubicBezTo>
                  <a:pt x="10142343" y="6612096"/>
                  <a:pt x="9705696" y="6476321"/>
                  <a:pt x="9557490" y="6543861"/>
                </a:cubicBezTo>
                <a:cubicBezTo>
                  <a:pt x="9409284" y="6611401"/>
                  <a:pt x="9289482" y="6503638"/>
                  <a:pt x="9187517" y="6543861"/>
                </a:cubicBezTo>
                <a:cubicBezTo>
                  <a:pt x="9085552" y="6584084"/>
                  <a:pt x="8988789" y="6524015"/>
                  <a:pt x="8817544" y="6543861"/>
                </a:cubicBezTo>
                <a:cubicBezTo>
                  <a:pt x="8646299" y="6563707"/>
                  <a:pt x="8552780" y="6492781"/>
                  <a:pt x="8334193" y="6543861"/>
                </a:cubicBezTo>
                <a:cubicBezTo>
                  <a:pt x="8115606" y="6594941"/>
                  <a:pt x="8158433" y="6517388"/>
                  <a:pt x="8077599" y="6543861"/>
                </a:cubicBezTo>
                <a:cubicBezTo>
                  <a:pt x="7996765" y="6570334"/>
                  <a:pt x="7466749" y="6445488"/>
                  <a:pt x="7254111" y="6543861"/>
                </a:cubicBezTo>
                <a:cubicBezTo>
                  <a:pt x="7041473" y="6642234"/>
                  <a:pt x="6966537" y="6509525"/>
                  <a:pt x="6884138" y="6543861"/>
                </a:cubicBezTo>
                <a:cubicBezTo>
                  <a:pt x="6801739" y="6578197"/>
                  <a:pt x="6711000" y="6533670"/>
                  <a:pt x="6627544" y="6543861"/>
                </a:cubicBezTo>
                <a:cubicBezTo>
                  <a:pt x="6544088" y="6554052"/>
                  <a:pt x="6296396" y="6540206"/>
                  <a:pt x="6030813" y="6543861"/>
                </a:cubicBezTo>
                <a:cubicBezTo>
                  <a:pt x="5765230" y="6547516"/>
                  <a:pt x="5739833" y="6489455"/>
                  <a:pt x="5547462" y="6543861"/>
                </a:cubicBezTo>
                <a:cubicBezTo>
                  <a:pt x="5355091" y="6598267"/>
                  <a:pt x="5215731" y="6491105"/>
                  <a:pt x="5064110" y="6543861"/>
                </a:cubicBezTo>
                <a:cubicBezTo>
                  <a:pt x="4912489" y="6596617"/>
                  <a:pt x="4805020" y="6528127"/>
                  <a:pt x="4694137" y="6543861"/>
                </a:cubicBezTo>
                <a:cubicBezTo>
                  <a:pt x="4583254" y="6559595"/>
                  <a:pt x="4513865" y="6520117"/>
                  <a:pt x="4437543" y="6543861"/>
                </a:cubicBezTo>
                <a:cubicBezTo>
                  <a:pt x="4361221" y="6567605"/>
                  <a:pt x="4134583" y="6511749"/>
                  <a:pt x="3840813" y="6543861"/>
                </a:cubicBezTo>
                <a:cubicBezTo>
                  <a:pt x="3547043" y="6575973"/>
                  <a:pt x="3667292" y="6521470"/>
                  <a:pt x="3584219" y="6543861"/>
                </a:cubicBezTo>
                <a:cubicBezTo>
                  <a:pt x="3501146" y="6566252"/>
                  <a:pt x="3023220" y="6534380"/>
                  <a:pt x="2874109" y="6543861"/>
                </a:cubicBezTo>
                <a:cubicBezTo>
                  <a:pt x="2724998" y="6553342"/>
                  <a:pt x="2591833" y="6539391"/>
                  <a:pt x="2504137" y="6543861"/>
                </a:cubicBezTo>
                <a:cubicBezTo>
                  <a:pt x="2416441" y="6548331"/>
                  <a:pt x="2352901" y="6521373"/>
                  <a:pt x="2247543" y="6543861"/>
                </a:cubicBezTo>
                <a:cubicBezTo>
                  <a:pt x="2142185" y="6566349"/>
                  <a:pt x="1652849" y="6458401"/>
                  <a:pt x="1424055" y="6543861"/>
                </a:cubicBezTo>
                <a:cubicBezTo>
                  <a:pt x="1195261" y="6629321"/>
                  <a:pt x="1189713" y="6506588"/>
                  <a:pt x="1054082" y="6543861"/>
                </a:cubicBezTo>
                <a:cubicBezTo>
                  <a:pt x="918451" y="6581134"/>
                  <a:pt x="594676" y="6477684"/>
                  <a:pt x="236561" y="6543861"/>
                </a:cubicBezTo>
                <a:cubicBezTo>
                  <a:pt x="99364" y="6537674"/>
                  <a:pt x="5932" y="6434448"/>
                  <a:pt x="0" y="6307300"/>
                </a:cubicBezTo>
                <a:cubicBezTo>
                  <a:pt x="-62067" y="6013112"/>
                  <a:pt x="79376" y="5783914"/>
                  <a:pt x="0" y="5634000"/>
                </a:cubicBezTo>
                <a:cubicBezTo>
                  <a:pt x="-79376" y="5484086"/>
                  <a:pt x="25168" y="5234203"/>
                  <a:pt x="0" y="4960700"/>
                </a:cubicBezTo>
                <a:cubicBezTo>
                  <a:pt x="-25168" y="4687197"/>
                  <a:pt x="11116" y="4514449"/>
                  <a:pt x="0" y="4287400"/>
                </a:cubicBezTo>
                <a:cubicBezTo>
                  <a:pt x="-11116" y="4060351"/>
                  <a:pt x="27769" y="4018787"/>
                  <a:pt x="0" y="3856929"/>
                </a:cubicBezTo>
                <a:cubicBezTo>
                  <a:pt x="-27769" y="3695071"/>
                  <a:pt x="27097" y="3577554"/>
                  <a:pt x="0" y="3487166"/>
                </a:cubicBezTo>
                <a:cubicBezTo>
                  <a:pt x="-27097" y="3396778"/>
                  <a:pt x="65136" y="2948541"/>
                  <a:pt x="0" y="2813866"/>
                </a:cubicBezTo>
                <a:cubicBezTo>
                  <a:pt x="-65136" y="2679191"/>
                  <a:pt x="43567" y="2517257"/>
                  <a:pt x="0" y="2261980"/>
                </a:cubicBezTo>
                <a:cubicBezTo>
                  <a:pt x="-43567" y="2006703"/>
                  <a:pt x="29902" y="1948959"/>
                  <a:pt x="0" y="1770802"/>
                </a:cubicBezTo>
                <a:cubicBezTo>
                  <a:pt x="-29902" y="1592645"/>
                  <a:pt x="58192" y="1303432"/>
                  <a:pt x="0" y="1097502"/>
                </a:cubicBezTo>
                <a:cubicBezTo>
                  <a:pt x="-58192" y="891572"/>
                  <a:pt x="101948" y="545665"/>
                  <a:pt x="0" y="2365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CF9FB"/>
            </a:solidFill>
            <a:extLst>
              <a:ext uri="{C807C97D-BFC1-408E-A445-0C87EB9F89A2}">
                <ask:lineSketchStyleProps xmlns:ask="http://schemas.microsoft.com/office/drawing/2018/sketchyshapes" sd="1408960191">
                  <a:prstGeom prst="roundRect">
                    <a:avLst>
                      <a:gd name="adj" fmla="val 36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8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HẠM DUYÊN 1 - 9Slide.vn">
            <a:extLst>
              <a:ext uri="{FF2B5EF4-FFF2-40B4-BE49-F238E27FC236}">
                <a16:creationId xmlns:a16="http://schemas.microsoft.com/office/drawing/2014/main" id="{935ECAE3-FEBA-4FDB-8FAA-A779DB058F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B1C7382-9A96-4608-8331-7806193FE169}"/>
              </a:ext>
            </a:extLst>
          </p:cNvPr>
          <p:cNvSpPr/>
          <p:nvPr userDrawn="1"/>
        </p:nvSpPr>
        <p:spPr>
          <a:xfrm>
            <a:off x="190500" y="157070"/>
            <a:ext cx="11811000" cy="6543861"/>
          </a:xfrm>
          <a:custGeom>
            <a:avLst/>
            <a:gdLst>
              <a:gd name="connsiteX0" fmla="*/ 0 w 11811000"/>
              <a:gd name="connsiteY0" fmla="*/ 236561 h 6543861"/>
              <a:gd name="connsiteX1" fmla="*/ 236561 w 11811000"/>
              <a:gd name="connsiteY1" fmla="*/ 0 h 6543861"/>
              <a:gd name="connsiteX2" fmla="*/ 946670 w 11811000"/>
              <a:gd name="connsiteY2" fmla="*/ 0 h 6543861"/>
              <a:gd name="connsiteX3" fmla="*/ 1543401 w 11811000"/>
              <a:gd name="connsiteY3" fmla="*/ 0 h 6543861"/>
              <a:gd name="connsiteX4" fmla="*/ 2366889 w 11811000"/>
              <a:gd name="connsiteY4" fmla="*/ 0 h 6543861"/>
              <a:gd name="connsiteX5" fmla="*/ 3190377 w 11811000"/>
              <a:gd name="connsiteY5" fmla="*/ 0 h 6543861"/>
              <a:gd name="connsiteX6" fmla="*/ 3900486 w 11811000"/>
              <a:gd name="connsiteY6" fmla="*/ 0 h 6543861"/>
              <a:gd name="connsiteX7" fmla="*/ 4157080 w 11811000"/>
              <a:gd name="connsiteY7" fmla="*/ 0 h 6543861"/>
              <a:gd name="connsiteX8" fmla="*/ 4640432 w 11811000"/>
              <a:gd name="connsiteY8" fmla="*/ 0 h 6543861"/>
              <a:gd name="connsiteX9" fmla="*/ 5123783 w 11811000"/>
              <a:gd name="connsiteY9" fmla="*/ 0 h 6543861"/>
              <a:gd name="connsiteX10" fmla="*/ 5607135 w 11811000"/>
              <a:gd name="connsiteY10" fmla="*/ 0 h 6543861"/>
              <a:gd name="connsiteX11" fmla="*/ 6203865 w 11811000"/>
              <a:gd name="connsiteY11" fmla="*/ 0 h 6543861"/>
              <a:gd name="connsiteX12" fmla="*/ 6573838 w 11811000"/>
              <a:gd name="connsiteY12" fmla="*/ 0 h 6543861"/>
              <a:gd name="connsiteX13" fmla="*/ 6830432 w 11811000"/>
              <a:gd name="connsiteY13" fmla="*/ 0 h 6543861"/>
              <a:gd name="connsiteX14" fmla="*/ 7653920 w 11811000"/>
              <a:gd name="connsiteY14" fmla="*/ 0 h 6543861"/>
              <a:gd name="connsiteX15" fmla="*/ 8364029 w 11811000"/>
              <a:gd name="connsiteY15" fmla="*/ 0 h 6543861"/>
              <a:gd name="connsiteX16" fmla="*/ 8734002 w 11811000"/>
              <a:gd name="connsiteY16" fmla="*/ 0 h 6543861"/>
              <a:gd name="connsiteX17" fmla="*/ 9330733 w 11811000"/>
              <a:gd name="connsiteY17" fmla="*/ 0 h 6543861"/>
              <a:gd name="connsiteX18" fmla="*/ 10154221 w 11811000"/>
              <a:gd name="connsiteY18" fmla="*/ 0 h 6543861"/>
              <a:gd name="connsiteX19" fmla="*/ 10750951 w 11811000"/>
              <a:gd name="connsiteY19" fmla="*/ 0 h 6543861"/>
              <a:gd name="connsiteX20" fmla="*/ 11574439 w 11811000"/>
              <a:gd name="connsiteY20" fmla="*/ 0 h 6543861"/>
              <a:gd name="connsiteX21" fmla="*/ 11811000 w 11811000"/>
              <a:gd name="connsiteY21" fmla="*/ 236561 h 6543861"/>
              <a:gd name="connsiteX22" fmla="*/ 11811000 w 11811000"/>
              <a:gd name="connsiteY22" fmla="*/ 727739 h 6543861"/>
              <a:gd name="connsiteX23" fmla="*/ 11811000 w 11811000"/>
              <a:gd name="connsiteY23" fmla="*/ 1401039 h 6543861"/>
              <a:gd name="connsiteX24" fmla="*/ 11811000 w 11811000"/>
              <a:gd name="connsiteY24" fmla="*/ 2013632 h 6543861"/>
              <a:gd name="connsiteX25" fmla="*/ 11811000 w 11811000"/>
              <a:gd name="connsiteY25" fmla="*/ 2686932 h 6543861"/>
              <a:gd name="connsiteX26" fmla="*/ 11811000 w 11811000"/>
              <a:gd name="connsiteY26" fmla="*/ 3238817 h 6543861"/>
              <a:gd name="connsiteX27" fmla="*/ 11811000 w 11811000"/>
              <a:gd name="connsiteY27" fmla="*/ 3851410 h 6543861"/>
              <a:gd name="connsiteX28" fmla="*/ 11811000 w 11811000"/>
              <a:gd name="connsiteY28" fmla="*/ 4464003 h 6543861"/>
              <a:gd name="connsiteX29" fmla="*/ 11811000 w 11811000"/>
              <a:gd name="connsiteY29" fmla="*/ 4955181 h 6543861"/>
              <a:gd name="connsiteX30" fmla="*/ 11811000 w 11811000"/>
              <a:gd name="connsiteY30" fmla="*/ 5385651 h 6543861"/>
              <a:gd name="connsiteX31" fmla="*/ 11811000 w 11811000"/>
              <a:gd name="connsiteY31" fmla="*/ 6307300 h 6543861"/>
              <a:gd name="connsiteX32" fmla="*/ 11574439 w 11811000"/>
              <a:gd name="connsiteY32" fmla="*/ 6543861 h 6543861"/>
              <a:gd name="connsiteX33" fmla="*/ 11091087 w 11811000"/>
              <a:gd name="connsiteY33" fmla="*/ 6543861 h 6543861"/>
              <a:gd name="connsiteX34" fmla="*/ 10834493 w 11811000"/>
              <a:gd name="connsiteY34" fmla="*/ 6543861 h 6543861"/>
              <a:gd name="connsiteX35" fmla="*/ 10464520 w 11811000"/>
              <a:gd name="connsiteY35" fmla="*/ 6543861 h 6543861"/>
              <a:gd name="connsiteX36" fmla="*/ 10207926 w 11811000"/>
              <a:gd name="connsiteY36" fmla="*/ 6543861 h 6543861"/>
              <a:gd name="connsiteX37" fmla="*/ 9611196 w 11811000"/>
              <a:gd name="connsiteY37" fmla="*/ 6543861 h 6543861"/>
              <a:gd name="connsiteX38" fmla="*/ 9127844 w 11811000"/>
              <a:gd name="connsiteY38" fmla="*/ 6543861 h 6543861"/>
              <a:gd name="connsiteX39" fmla="*/ 8531114 w 11811000"/>
              <a:gd name="connsiteY39" fmla="*/ 6543861 h 6543861"/>
              <a:gd name="connsiteX40" fmla="*/ 7934383 w 11811000"/>
              <a:gd name="connsiteY40" fmla="*/ 6543861 h 6543861"/>
              <a:gd name="connsiteX41" fmla="*/ 7337653 w 11811000"/>
              <a:gd name="connsiteY41" fmla="*/ 6543861 h 6543861"/>
              <a:gd name="connsiteX42" fmla="*/ 6854301 w 11811000"/>
              <a:gd name="connsiteY42" fmla="*/ 6543861 h 6543861"/>
              <a:gd name="connsiteX43" fmla="*/ 6597707 w 11811000"/>
              <a:gd name="connsiteY43" fmla="*/ 6543861 h 6543861"/>
              <a:gd name="connsiteX44" fmla="*/ 5887598 w 11811000"/>
              <a:gd name="connsiteY44" fmla="*/ 6543861 h 6543861"/>
              <a:gd name="connsiteX45" fmla="*/ 5631004 w 11811000"/>
              <a:gd name="connsiteY45" fmla="*/ 6543861 h 6543861"/>
              <a:gd name="connsiteX46" fmla="*/ 4920895 w 11811000"/>
              <a:gd name="connsiteY46" fmla="*/ 6543861 h 6543861"/>
              <a:gd name="connsiteX47" fmla="*/ 4550922 w 11811000"/>
              <a:gd name="connsiteY47" fmla="*/ 6543861 h 6543861"/>
              <a:gd name="connsiteX48" fmla="*/ 4294328 w 11811000"/>
              <a:gd name="connsiteY48" fmla="*/ 6543861 h 6543861"/>
              <a:gd name="connsiteX49" fmla="*/ 3470840 w 11811000"/>
              <a:gd name="connsiteY49" fmla="*/ 6543861 h 6543861"/>
              <a:gd name="connsiteX50" fmla="*/ 2760731 w 11811000"/>
              <a:gd name="connsiteY50" fmla="*/ 6543861 h 6543861"/>
              <a:gd name="connsiteX51" fmla="*/ 2390758 w 11811000"/>
              <a:gd name="connsiteY51" fmla="*/ 6543861 h 6543861"/>
              <a:gd name="connsiteX52" fmla="*/ 1907406 w 11811000"/>
              <a:gd name="connsiteY52" fmla="*/ 6543861 h 6543861"/>
              <a:gd name="connsiteX53" fmla="*/ 1537433 w 11811000"/>
              <a:gd name="connsiteY53" fmla="*/ 6543861 h 6543861"/>
              <a:gd name="connsiteX54" fmla="*/ 1280839 w 11811000"/>
              <a:gd name="connsiteY54" fmla="*/ 6543861 h 6543861"/>
              <a:gd name="connsiteX55" fmla="*/ 1024245 w 11811000"/>
              <a:gd name="connsiteY55" fmla="*/ 6543861 h 6543861"/>
              <a:gd name="connsiteX56" fmla="*/ 236561 w 11811000"/>
              <a:gd name="connsiteY56" fmla="*/ 6543861 h 6543861"/>
              <a:gd name="connsiteX57" fmla="*/ 0 w 11811000"/>
              <a:gd name="connsiteY57" fmla="*/ 6307300 h 6543861"/>
              <a:gd name="connsiteX58" fmla="*/ 0 w 11811000"/>
              <a:gd name="connsiteY58" fmla="*/ 5937537 h 6543861"/>
              <a:gd name="connsiteX59" fmla="*/ 0 w 11811000"/>
              <a:gd name="connsiteY59" fmla="*/ 5446359 h 6543861"/>
              <a:gd name="connsiteX60" fmla="*/ 0 w 11811000"/>
              <a:gd name="connsiteY60" fmla="*/ 4833766 h 6543861"/>
              <a:gd name="connsiteX61" fmla="*/ 0 w 11811000"/>
              <a:gd name="connsiteY61" fmla="*/ 4281881 h 6543861"/>
              <a:gd name="connsiteX62" fmla="*/ 0 w 11811000"/>
              <a:gd name="connsiteY62" fmla="*/ 3608581 h 6543861"/>
              <a:gd name="connsiteX63" fmla="*/ 0 w 11811000"/>
              <a:gd name="connsiteY63" fmla="*/ 3056695 h 6543861"/>
              <a:gd name="connsiteX64" fmla="*/ 0 w 11811000"/>
              <a:gd name="connsiteY64" fmla="*/ 2444102 h 6543861"/>
              <a:gd name="connsiteX65" fmla="*/ 0 w 11811000"/>
              <a:gd name="connsiteY65" fmla="*/ 1892217 h 6543861"/>
              <a:gd name="connsiteX66" fmla="*/ 0 w 11811000"/>
              <a:gd name="connsiteY66" fmla="*/ 1279624 h 6543861"/>
              <a:gd name="connsiteX67" fmla="*/ 0 w 11811000"/>
              <a:gd name="connsiteY67" fmla="*/ 909861 h 6543861"/>
              <a:gd name="connsiteX68" fmla="*/ 0 w 11811000"/>
              <a:gd name="connsiteY68" fmla="*/ 236561 h 654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811000" h="6543861" fill="none" extrusionOk="0">
                <a:moveTo>
                  <a:pt x="0" y="236561"/>
                </a:moveTo>
                <a:cubicBezTo>
                  <a:pt x="35048" y="115597"/>
                  <a:pt x="117344" y="-3446"/>
                  <a:pt x="236561" y="0"/>
                </a:cubicBezTo>
                <a:cubicBezTo>
                  <a:pt x="551514" y="-24139"/>
                  <a:pt x="764018" y="74122"/>
                  <a:pt x="946670" y="0"/>
                </a:cubicBezTo>
                <a:cubicBezTo>
                  <a:pt x="1129322" y="-74122"/>
                  <a:pt x="1392945" y="25801"/>
                  <a:pt x="1543401" y="0"/>
                </a:cubicBezTo>
                <a:cubicBezTo>
                  <a:pt x="1693857" y="-25801"/>
                  <a:pt x="2110864" y="45788"/>
                  <a:pt x="2366889" y="0"/>
                </a:cubicBezTo>
                <a:cubicBezTo>
                  <a:pt x="2622914" y="-45788"/>
                  <a:pt x="3009557" y="79884"/>
                  <a:pt x="3190377" y="0"/>
                </a:cubicBezTo>
                <a:cubicBezTo>
                  <a:pt x="3371197" y="-79884"/>
                  <a:pt x="3617016" y="33141"/>
                  <a:pt x="3900486" y="0"/>
                </a:cubicBezTo>
                <a:cubicBezTo>
                  <a:pt x="4183956" y="-33141"/>
                  <a:pt x="4056545" y="13722"/>
                  <a:pt x="4157080" y="0"/>
                </a:cubicBezTo>
                <a:cubicBezTo>
                  <a:pt x="4257615" y="-13722"/>
                  <a:pt x="4518859" y="3827"/>
                  <a:pt x="4640432" y="0"/>
                </a:cubicBezTo>
                <a:cubicBezTo>
                  <a:pt x="4762005" y="-3827"/>
                  <a:pt x="4938838" y="34719"/>
                  <a:pt x="5123783" y="0"/>
                </a:cubicBezTo>
                <a:cubicBezTo>
                  <a:pt x="5308728" y="-34719"/>
                  <a:pt x="5371129" y="3147"/>
                  <a:pt x="5607135" y="0"/>
                </a:cubicBezTo>
                <a:cubicBezTo>
                  <a:pt x="5843141" y="-3147"/>
                  <a:pt x="6011772" y="30711"/>
                  <a:pt x="6203865" y="0"/>
                </a:cubicBezTo>
                <a:cubicBezTo>
                  <a:pt x="6395958" y="-30711"/>
                  <a:pt x="6494025" y="15245"/>
                  <a:pt x="6573838" y="0"/>
                </a:cubicBezTo>
                <a:cubicBezTo>
                  <a:pt x="6653651" y="-15245"/>
                  <a:pt x="6753945" y="17221"/>
                  <a:pt x="6830432" y="0"/>
                </a:cubicBezTo>
                <a:cubicBezTo>
                  <a:pt x="6906919" y="-17221"/>
                  <a:pt x="7445772" y="72486"/>
                  <a:pt x="7653920" y="0"/>
                </a:cubicBezTo>
                <a:cubicBezTo>
                  <a:pt x="7862068" y="-72486"/>
                  <a:pt x="8121336" y="10596"/>
                  <a:pt x="8364029" y="0"/>
                </a:cubicBezTo>
                <a:cubicBezTo>
                  <a:pt x="8606722" y="-10596"/>
                  <a:pt x="8588173" y="34117"/>
                  <a:pt x="8734002" y="0"/>
                </a:cubicBezTo>
                <a:cubicBezTo>
                  <a:pt x="8879831" y="-34117"/>
                  <a:pt x="9191795" y="56180"/>
                  <a:pt x="9330733" y="0"/>
                </a:cubicBezTo>
                <a:cubicBezTo>
                  <a:pt x="9469671" y="-56180"/>
                  <a:pt x="9947403" y="68451"/>
                  <a:pt x="10154221" y="0"/>
                </a:cubicBezTo>
                <a:cubicBezTo>
                  <a:pt x="10361039" y="-68451"/>
                  <a:pt x="10556752" y="66555"/>
                  <a:pt x="10750951" y="0"/>
                </a:cubicBezTo>
                <a:cubicBezTo>
                  <a:pt x="10945150" y="-66555"/>
                  <a:pt x="11350902" y="68091"/>
                  <a:pt x="11574439" y="0"/>
                </a:cubicBezTo>
                <a:cubicBezTo>
                  <a:pt x="11702155" y="-5210"/>
                  <a:pt x="11806609" y="122294"/>
                  <a:pt x="11811000" y="236561"/>
                </a:cubicBezTo>
                <a:cubicBezTo>
                  <a:pt x="11858356" y="385896"/>
                  <a:pt x="11778084" y="503039"/>
                  <a:pt x="11811000" y="727739"/>
                </a:cubicBezTo>
                <a:cubicBezTo>
                  <a:pt x="11843916" y="952439"/>
                  <a:pt x="11745998" y="1197689"/>
                  <a:pt x="11811000" y="1401039"/>
                </a:cubicBezTo>
                <a:cubicBezTo>
                  <a:pt x="11876002" y="1604389"/>
                  <a:pt x="11805785" y="1863980"/>
                  <a:pt x="11811000" y="2013632"/>
                </a:cubicBezTo>
                <a:cubicBezTo>
                  <a:pt x="11816215" y="2163284"/>
                  <a:pt x="11809701" y="2410376"/>
                  <a:pt x="11811000" y="2686932"/>
                </a:cubicBezTo>
                <a:cubicBezTo>
                  <a:pt x="11812299" y="2963488"/>
                  <a:pt x="11775170" y="3109073"/>
                  <a:pt x="11811000" y="3238817"/>
                </a:cubicBezTo>
                <a:cubicBezTo>
                  <a:pt x="11846830" y="3368562"/>
                  <a:pt x="11791464" y="3683417"/>
                  <a:pt x="11811000" y="3851410"/>
                </a:cubicBezTo>
                <a:cubicBezTo>
                  <a:pt x="11830536" y="4019403"/>
                  <a:pt x="11738566" y="4300539"/>
                  <a:pt x="11811000" y="4464003"/>
                </a:cubicBezTo>
                <a:cubicBezTo>
                  <a:pt x="11883434" y="4627467"/>
                  <a:pt x="11772628" y="4783725"/>
                  <a:pt x="11811000" y="4955181"/>
                </a:cubicBezTo>
                <a:cubicBezTo>
                  <a:pt x="11849372" y="5126637"/>
                  <a:pt x="11795327" y="5291973"/>
                  <a:pt x="11811000" y="5385651"/>
                </a:cubicBezTo>
                <a:cubicBezTo>
                  <a:pt x="11826673" y="5479329"/>
                  <a:pt x="11785524" y="5901775"/>
                  <a:pt x="11811000" y="6307300"/>
                </a:cubicBezTo>
                <a:cubicBezTo>
                  <a:pt x="11816842" y="6447149"/>
                  <a:pt x="11706752" y="6559761"/>
                  <a:pt x="11574439" y="6543861"/>
                </a:cubicBezTo>
                <a:cubicBezTo>
                  <a:pt x="11458196" y="6547465"/>
                  <a:pt x="11223363" y="6524096"/>
                  <a:pt x="11091087" y="6543861"/>
                </a:cubicBezTo>
                <a:cubicBezTo>
                  <a:pt x="10958811" y="6563626"/>
                  <a:pt x="10898434" y="6541215"/>
                  <a:pt x="10834493" y="6543861"/>
                </a:cubicBezTo>
                <a:cubicBezTo>
                  <a:pt x="10770552" y="6546507"/>
                  <a:pt x="10575782" y="6519468"/>
                  <a:pt x="10464520" y="6543861"/>
                </a:cubicBezTo>
                <a:cubicBezTo>
                  <a:pt x="10353258" y="6568254"/>
                  <a:pt x="10322538" y="6543611"/>
                  <a:pt x="10207926" y="6543861"/>
                </a:cubicBezTo>
                <a:cubicBezTo>
                  <a:pt x="10093314" y="6544111"/>
                  <a:pt x="9878020" y="6500444"/>
                  <a:pt x="9611196" y="6543861"/>
                </a:cubicBezTo>
                <a:cubicBezTo>
                  <a:pt x="9344372" y="6587278"/>
                  <a:pt x="9287137" y="6536009"/>
                  <a:pt x="9127844" y="6543861"/>
                </a:cubicBezTo>
                <a:cubicBezTo>
                  <a:pt x="8968551" y="6551713"/>
                  <a:pt x="8751735" y="6473643"/>
                  <a:pt x="8531114" y="6543861"/>
                </a:cubicBezTo>
                <a:cubicBezTo>
                  <a:pt x="8310493" y="6614079"/>
                  <a:pt x="8143519" y="6486301"/>
                  <a:pt x="7934383" y="6543861"/>
                </a:cubicBezTo>
                <a:cubicBezTo>
                  <a:pt x="7725247" y="6601421"/>
                  <a:pt x="7574155" y="6484021"/>
                  <a:pt x="7337653" y="6543861"/>
                </a:cubicBezTo>
                <a:cubicBezTo>
                  <a:pt x="7101151" y="6603701"/>
                  <a:pt x="6990588" y="6522391"/>
                  <a:pt x="6854301" y="6543861"/>
                </a:cubicBezTo>
                <a:cubicBezTo>
                  <a:pt x="6718014" y="6565331"/>
                  <a:pt x="6717742" y="6526501"/>
                  <a:pt x="6597707" y="6543861"/>
                </a:cubicBezTo>
                <a:cubicBezTo>
                  <a:pt x="6477672" y="6561221"/>
                  <a:pt x="6233361" y="6503980"/>
                  <a:pt x="5887598" y="6543861"/>
                </a:cubicBezTo>
                <a:cubicBezTo>
                  <a:pt x="5541835" y="6583742"/>
                  <a:pt x="5698534" y="6514040"/>
                  <a:pt x="5631004" y="6543861"/>
                </a:cubicBezTo>
                <a:cubicBezTo>
                  <a:pt x="5563474" y="6573682"/>
                  <a:pt x="5236145" y="6512821"/>
                  <a:pt x="4920895" y="6543861"/>
                </a:cubicBezTo>
                <a:cubicBezTo>
                  <a:pt x="4605645" y="6574901"/>
                  <a:pt x="4719153" y="6534447"/>
                  <a:pt x="4550922" y="6543861"/>
                </a:cubicBezTo>
                <a:cubicBezTo>
                  <a:pt x="4382691" y="6553275"/>
                  <a:pt x="4420814" y="6523434"/>
                  <a:pt x="4294328" y="6543861"/>
                </a:cubicBezTo>
                <a:cubicBezTo>
                  <a:pt x="4167842" y="6564288"/>
                  <a:pt x="3839412" y="6504427"/>
                  <a:pt x="3470840" y="6543861"/>
                </a:cubicBezTo>
                <a:cubicBezTo>
                  <a:pt x="3102268" y="6583295"/>
                  <a:pt x="3032722" y="6520394"/>
                  <a:pt x="2760731" y="6543861"/>
                </a:cubicBezTo>
                <a:cubicBezTo>
                  <a:pt x="2488740" y="6567328"/>
                  <a:pt x="2469667" y="6526358"/>
                  <a:pt x="2390758" y="6543861"/>
                </a:cubicBezTo>
                <a:cubicBezTo>
                  <a:pt x="2311849" y="6561364"/>
                  <a:pt x="2105269" y="6524347"/>
                  <a:pt x="1907406" y="6543861"/>
                </a:cubicBezTo>
                <a:cubicBezTo>
                  <a:pt x="1709543" y="6563375"/>
                  <a:pt x="1674489" y="6513376"/>
                  <a:pt x="1537433" y="6543861"/>
                </a:cubicBezTo>
                <a:cubicBezTo>
                  <a:pt x="1400377" y="6574346"/>
                  <a:pt x="1377308" y="6517894"/>
                  <a:pt x="1280839" y="6543861"/>
                </a:cubicBezTo>
                <a:cubicBezTo>
                  <a:pt x="1184370" y="6569828"/>
                  <a:pt x="1099209" y="6540000"/>
                  <a:pt x="1024245" y="6543861"/>
                </a:cubicBezTo>
                <a:cubicBezTo>
                  <a:pt x="949281" y="6547722"/>
                  <a:pt x="603455" y="6521224"/>
                  <a:pt x="236561" y="6543861"/>
                </a:cubicBezTo>
                <a:cubicBezTo>
                  <a:pt x="136396" y="6547467"/>
                  <a:pt x="28948" y="6428244"/>
                  <a:pt x="0" y="6307300"/>
                </a:cubicBezTo>
                <a:cubicBezTo>
                  <a:pt x="-4021" y="6152752"/>
                  <a:pt x="4656" y="6108099"/>
                  <a:pt x="0" y="5937537"/>
                </a:cubicBezTo>
                <a:cubicBezTo>
                  <a:pt x="-4656" y="5766975"/>
                  <a:pt x="40642" y="5602176"/>
                  <a:pt x="0" y="5446359"/>
                </a:cubicBezTo>
                <a:cubicBezTo>
                  <a:pt x="-40642" y="5290542"/>
                  <a:pt x="26763" y="5008351"/>
                  <a:pt x="0" y="4833766"/>
                </a:cubicBezTo>
                <a:cubicBezTo>
                  <a:pt x="-26763" y="4659181"/>
                  <a:pt x="59199" y="4427604"/>
                  <a:pt x="0" y="4281881"/>
                </a:cubicBezTo>
                <a:cubicBezTo>
                  <a:pt x="-59199" y="4136159"/>
                  <a:pt x="74380" y="3753870"/>
                  <a:pt x="0" y="3608581"/>
                </a:cubicBezTo>
                <a:cubicBezTo>
                  <a:pt x="-74380" y="3463292"/>
                  <a:pt x="52046" y="3292761"/>
                  <a:pt x="0" y="3056695"/>
                </a:cubicBezTo>
                <a:cubicBezTo>
                  <a:pt x="-52046" y="2820629"/>
                  <a:pt x="63931" y="2723194"/>
                  <a:pt x="0" y="2444102"/>
                </a:cubicBezTo>
                <a:cubicBezTo>
                  <a:pt x="-63931" y="2165010"/>
                  <a:pt x="41311" y="2110277"/>
                  <a:pt x="0" y="1892217"/>
                </a:cubicBezTo>
                <a:cubicBezTo>
                  <a:pt x="-41311" y="1674158"/>
                  <a:pt x="57955" y="1424472"/>
                  <a:pt x="0" y="1279624"/>
                </a:cubicBezTo>
                <a:cubicBezTo>
                  <a:pt x="-57955" y="1134776"/>
                  <a:pt x="44173" y="1070987"/>
                  <a:pt x="0" y="909861"/>
                </a:cubicBezTo>
                <a:cubicBezTo>
                  <a:pt x="-44173" y="748735"/>
                  <a:pt x="28136" y="432075"/>
                  <a:pt x="0" y="236561"/>
                </a:cubicBezTo>
                <a:close/>
              </a:path>
              <a:path w="11811000" h="6543861" stroke="0" extrusionOk="0">
                <a:moveTo>
                  <a:pt x="0" y="236561"/>
                </a:moveTo>
                <a:cubicBezTo>
                  <a:pt x="-10959" y="98352"/>
                  <a:pt x="110780" y="11878"/>
                  <a:pt x="236561" y="0"/>
                </a:cubicBezTo>
                <a:cubicBezTo>
                  <a:pt x="396561" y="-4047"/>
                  <a:pt x="489710" y="28580"/>
                  <a:pt x="606534" y="0"/>
                </a:cubicBezTo>
                <a:cubicBezTo>
                  <a:pt x="723358" y="-28580"/>
                  <a:pt x="1129040" y="60371"/>
                  <a:pt x="1316643" y="0"/>
                </a:cubicBezTo>
                <a:cubicBezTo>
                  <a:pt x="1504246" y="-60371"/>
                  <a:pt x="1875681" y="60205"/>
                  <a:pt x="2026752" y="0"/>
                </a:cubicBezTo>
                <a:cubicBezTo>
                  <a:pt x="2177823" y="-60205"/>
                  <a:pt x="2203617" y="9589"/>
                  <a:pt x="2283346" y="0"/>
                </a:cubicBezTo>
                <a:cubicBezTo>
                  <a:pt x="2363075" y="-9589"/>
                  <a:pt x="2796474" y="24497"/>
                  <a:pt x="3106834" y="0"/>
                </a:cubicBezTo>
                <a:cubicBezTo>
                  <a:pt x="3417194" y="-24497"/>
                  <a:pt x="3381774" y="38640"/>
                  <a:pt x="3590186" y="0"/>
                </a:cubicBezTo>
                <a:cubicBezTo>
                  <a:pt x="3798598" y="-38640"/>
                  <a:pt x="4133437" y="40538"/>
                  <a:pt x="4300295" y="0"/>
                </a:cubicBezTo>
                <a:cubicBezTo>
                  <a:pt x="4467153" y="-40538"/>
                  <a:pt x="4469608" y="19428"/>
                  <a:pt x="4556889" y="0"/>
                </a:cubicBezTo>
                <a:cubicBezTo>
                  <a:pt x="4644170" y="-19428"/>
                  <a:pt x="4949038" y="30329"/>
                  <a:pt x="5153620" y="0"/>
                </a:cubicBezTo>
                <a:cubicBezTo>
                  <a:pt x="5358202" y="-30329"/>
                  <a:pt x="5337456" y="9948"/>
                  <a:pt x="5410214" y="0"/>
                </a:cubicBezTo>
                <a:cubicBezTo>
                  <a:pt x="5482972" y="-9948"/>
                  <a:pt x="5791896" y="80490"/>
                  <a:pt x="6120323" y="0"/>
                </a:cubicBezTo>
                <a:cubicBezTo>
                  <a:pt x="6448750" y="-80490"/>
                  <a:pt x="6487081" y="44993"/>
                  <a:pt x="6830432" y="0"/>
                </a:cubicBezTo>
                <a:cubicBezTo>
                  <a:pt x="7173783" y="-44993"/>
                  <a:pt x="7033554" y="29503"/>
                  <a:pt x="7087026" y="0"/>
                </a:cubicBezTo>
                <a:cubicBezTo>
                  <a:pt x="7140498" y="-29503"/>
                  <a:pt x="7540178" y="44564"/>
                  <a:pt x="7797135" y="0"/>
                </a:cubicBezTo>
                <a:cubicBezTo>
                  <a:pt x="8054092" y="-44564"/>
                  <a:pt x="8347570" y="872"/>
                  <a:pt x="8620623" y="0"/>
                </a:cubicBezTo>
                <a:cubicBezTo>
                  <a:pt x="8893676" y="-872"/>
                  <a:pt x="8980648" y="4271"/>
                  <a:pt x="9217354" y="0"/>
                </a:cubicBezTo>
                <a:cubicBezTo>
                  <a:pt x="9454060" y="-4271"/>
                  <a:pt x="9469648" y="30158"/>
                  <a:pt x="9700705" y="0"/>
                </a:cubicBezTo>
                <a:cubicBezTo>
                  <a:pt x="9931762" y="-30158"/>
                  <a:pt x="10069112" y="5723"/>
                  <a:pt x="10410815" y="0"/>
                </a:cubicBezTo>
                <a:cubicBezTo>
                  <a:pt x="10752518" y="-5723"/>
                  <a:pt x="10664736" y="26532"/>
                  <a:pt x="10780788" y="0"/>
                </a:cubicBezTo>
                <a:cubicBezTo>
                  <a:pt x="10896840" y="-26532"/>
                  <a:pt x="11305698" y="90143"/>
                  <a:pt x="11574439" y="0"/>
                </a:cubicBezTo>
                <a:cubicBezTo>
                  <a:pt x="11707809" y="1807"/>
                  <a:pt x="11841624" y="120234"/>
                  <a:pt x="11811000" y="236561"/>
                </a:cubicBezTo>
                <a:cubicBezTo>
                  <a:pt x="11835445" y="473161"/>
                  <a:pt x="11803615" y="601023"/>
                  <a:pt x="11811000" y="727739"/>
                </a:cubicBezTo>
                <a:cubicBezTo>
                  <a:pt x="11818385" y="854455"/>
                  <a:pt x="11768691" y="1213483"/>
                  <a:pt x="11811000" y="1401039"/>
                </a:cubicBezTo>
                <a:cubicBezTo>
                  <a:pt x="11853309" y="1588595"/>
                  <a:pt x="11804375" y="1672078"/>
                  <a:pt x="11811000" y="1770802"/>
                </a:cubicBezTo>
                <a:cubicBezTo>
                  <a:pt x="11817625" y="1869526"/>
                  <a:pt x="11790087" y="2110700"/>
                  <a:pt x="11811000" y="2201273"/>
                </a:cubicBezTo>
                <a:cubicBezTo>
                  <a:pt x="11831913" y="2291846"/>
                  <a:pt x="11779866" y="2521468"/>
                  <a:pt x="11811000" y="2631743"/>
                </a:cubicBezTo>
                <a:cubicBezTo>
                  <a:pt x="11842134" y="2742018"/>
                  <a:pt x="11759112" y="3128530"/>
                  <a:pt x="11811000" y="3305044"/>
                </a:cubicBezTo>
                <a:cubicBezTo>
                  <a:pt x="11862888" y="3481558"/>
                  <a:pt x="11768840" y="3775337"/>
                  <a:pt x="11811000" y="3978344"/>
                </a:cubicBezTo>
                <a:cubicBezTo>
                  <a:pt x="11853160" y="4181351"/>
                  <a:pt x="11751335" y="4433208"/>
                  <a:pt x="11811000" y="4590937"/>
                </a:cubicBezTo>
                <a:cubicBezTo>
                  <a:pt x="11870665" y="4748666"/>
                  <a:pt x="11769014" y="4917384"/>
                  <a:pt x="11811000" y="5142822"/>
                </a:cubicBezTo>
                <a:cubicBezTo>
                  <a:pt x="11852986" y="5368261"/>
                  <a:pt x="11798865" y="5609734"/>
                  <a:pt x="11811000" y="5755415"/>
                </a:cubicBezTo>
                <a:cubicBezTo>
                  <a:pt x="11823135" y="5901096"/>
                  <a:pt x="11752327" y="6194216"/>
                  <a:pt x="11811000" y="6307300"/>
                </a:cubicBezTo>
                <a:cubicBezTo>
                  <a:pt x="11775779" y="6447139"/>
                  <a:pt x="11693317" y="6545233"/>
                  <a:pt x="11574439" y="6543861"/>
                </a:cubicBezTo>
                <a:cubicBezTo>
                  <a:pt x="11413863" y="6624695"/>
                  <a:pt x="11196266" y="6536668"/>
                  <a:pt x="10864330" y="6543861"/>
                </a:cubicBezTo>
                <a:cubicBezTo>
                  <a:pt x="10532394" y="6551054"/>
                  <a:pt x="10392855" y="6475626"/>
                  <a:pt x="10267599" y="6543861"/>
                </a:cubicBezTo>
                <a:cubicBezTo>
                  <a:pt x="10142343" y="6612096"/>
                  <a:pt x="9705696" y="6476321"/>
                  <a:pt x="9557490" y="6543861"/>
                </a:cubicBezTo>
                <a:cubicBezTo>
                  <a:pt x="9409284" y="6611401"/>
                  <a:pt x="9289482" y="6503638"/>
                  <a:pt x="9187517" y="6543861"/>
                </a:cubicBezTo>
                <a:cubicBezTo>
                  <a:pt x="9085552" y="6584084"/>
                  <a:pt x="8988789" y="6524015"/>
                  <a:pt x="8817544" y="6543861"/>
                </a:cubicBezTo>
                <a:cubicBezTo>
                  <a:pt x="8646299" y="6563707"/>
                  <a:pt x="8552780" y="6492781"/>
                  <a:pt x="8334193" y="6543861"/>
                </a:cubicBezTo>
                <a:cubicBezTo>
                  <a:pt x="8115606" y="6594941"/>
                  <a:pt x="8158433" y="6517388"/>
                  <a:pt x="8077599" y="6543861"/>
                </a:cubicBezTo>
                <a:cubicBezTo>
                  <a:pt x="7996765" y="6570334"/>
                  <a:pt x="7466749" y="6445488"/>
                  <a:pt x="7254111" y="6543861"/>
                </a:cubicBezTo>
                <a:cubicBezTo>
                  <a:pt x="7041473" y="6642234"/>
                  <a:pt x="6966537" y="6509525"/>
                  <a:pt x="6884138" y="6543861"/>
                </a:cubicBezTo>
                <a:cubicBezTo>
                  <a:pt x="6801739" y="6578197"/>
                  <a:pt x="6711000" y="6533670"/>
                  <a:pt x="6627544" y="6543861"/>
                </a:cubicBezTo>
                <a:cubicBezTo>
                  <a:pt x="6544088" y="6554052"/>
                  <a:pt x="6296396" y="6540206"/>
                  <a:pt x="6030813" y="6543861"/>
                </a:cubicBezTo>
                <a:cubicBezTo>
                  <a:pt x="5765230" y="6547516"/>
                  <a:pt x="5739833" y="6489455"/>
                  <a:pt x="5547462" y="6543861"/>
                </a:cubicBezTo>
                <a:cubicBezTo>
                  <a:pt x="5355091" y="6598267"/>
                  <a:pt x="5215731" y="6491105"/>
                  <a:pt x="5064110" y="6543861"/>
                </a:cubicBezTo>
                <a:cubicBezTo>
                  <a:pt x="4912489" y="6596617"/>
                  <a:pt x="4805020" y="6528127"/>
                  <a:pt x="4694137" y="6543861"/>
                </a:cubicBezTo>
                <a:cubicBezTo>
                  <a:pt x="4583254" y="6559595"/>
                  <a:pt x="4513865" y="6520117"/>
                  <a:pt x="4437543" y="6543861"/>
                </a:cubicBezTo>
                <a:cubicBezTo>
                  <a:pt x="4361221" y="6567605"/>
                  <a:pt x="4134583" y="6511749"/>
                  <a:pt x="3840813" y="6543861"/>
                </a:cubicBezTo>
                <a:cubicBezTo>
                  <a:pt x="3547043" y="6575973"/>
                  <a:pt x="3667292" y="6521470"/>
                  <a:pt x="3584219" y="6543861"/>
                </a:cubicBezTo>
                <a:cubicBezTo>
                  <a:pt x="3501146" y="6566252"/>
                  <a:pt x="3023220" y="6534380"/>
                  <a:pt x="2874109" y="6543861"/>
                </a:cubicBezTo>
                <a:cubicBezTo>
                  <a:pt x="2724998" y="6553342"/>
                  <a:pt x="2591833" y="6539391"/>
                  <a:pt x="2504137" y="6543861"/>
                </a:cubicBezTo>
                <a:cubicBezTo>
                  <a:pt x="2416441" y="6548331"/>
                  <a:pt x="2352901" y="6521373"/>
                  <a:pt x="2247543" y="6543861"/>
                </a:cubicBezTo>
                <a:cubicBezTo>
                  <a:pt x="2142185" y="6566349"/>
                  <a:pt x="1652849" y="6458401"/>
                  <a:pt x="1424055" y="6543861"/>
                </a:cubicBezTo>
                <a:cubicBezTo>
                  <a:pt x="1195261" y="6629321"/>
                  <a:pt x="1189713" y="6506588"/>
                  <a:pt x="1054082" y="6543861"/>
                </a:cubicBezTo>
                <a:cubicBezTo>
                  <a:pt x="918451" y="6581134"/>
                  <a:pt x="594676" y="6477684"/>
                  <a:pt x="236561" y="6543861"/>
                </a:cubicBezTo>
                <a:cubicBezTo>
                  <a:pt x="99364" y="6537674"/>
                  <a:pt x="5932" y="6434448"/>
                  <a:pt x="0" y="6307300"/>
                </a:cubicBezTo>
                <a:cubicBezTo>
                  <a:pt x="-62067" y="6013112"/>
                  <a:pt x="79376" y="5783914"/>
                  <a:pt x="0" y="5634000"/>
                </a:cubicBezTo>
                <a:cubicBezTo>
                  <a:pt x="-79376" y="5484086"/>
                  <a:pt x="25168" y="5234203"/>
                  <a:pt x="0" y="4960700"/>
                </a:cubicBezTo>
                <a:cubicBezTo>
                  <a:pt x="-25168" y="4687197"/>
                  <a:pt x="11116" y="4514449"/>
                  <a:pt x="0" y="4287400"/>
                </a:cubicBezTo>
                <a:cubicBezTo>
                  <a:pt x="-11116" y="4060351"/>
                  <a:pt x="27769" y="4018787"/>
                  <a:pt x="0" y="3856929"/>
                </a:cubicBezTo>
                <a:cubicBezTo>
                  <a:pt x="-27769" y="3695071"/>
                  <a:pt x="27097" y="3577554"/>
                  <a:pt x="0" y="3487166"/>
                </a:cubicBezTo>
                <a:cubicBezTo>
                  <a:pt x="-27097" y="3396778"/>
                  <a:pt x="65136" y="2948541"/>
                  <a:pt x="0" y="2813866"/>
                </a:cubicBezTo>
                <a:cubicBezTo>
                  <a:pt x="-65136" y="2679191"/>
                  <a:pt x="43567" y="2517257"/>
                  <a:pt x="0" y="2261980"/>
                </a:cubicBezTo>
                <a:cubicBezTo>
                  <a:pt x="-43567" y="2006703"/>
                  <a:pt x="29902" y="1948959"/>
                  <a:pt x="0" y="1770802"/>
                </a:cubicBezTo>
                <a:cubicBezTo>
                  <a:pt x="-29902" y="1592645"/>
                  <a:pt x="58192" y="1303432"/>
                  <a:pt x="0" y="1097502"/>
                </a:cubicBezTo>
                <a:cubicBezTo>
                  <a:pt x="-58192" y="891572"/>
                  <a:pt x="101948" y="545665"/>
                  <a:pt x="0" y="2365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CF9FB"/>
            </a:solidFill>
            <a:extLst>
              <a:ext uri="{C807C97D-BFC1-408E-A445-0C87EB9F89A2}">
                <ask:lineSketchStyleProps xmlns:ask="http://schemas.microsoft.com/office/drawing/2018/sketchyshapes" sd="1408960191">
                  <a:prstGeom prst="roundRect">
                    <a:avLst>
                      <a:gd name="adj" fmla="val 361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PHẠM DUYÊN 1 - 9Slide.vn 8 - 9Slide.vn">
            <a:extLst>
              <a:ext uri="{FF2B5EF4-FFF2-40B4-BE49-F238E27FC236}">
                <a16:creationId xmlns:a16="http://schemas.microsoft.com/office/drawing/2014/main" id="{0D99827B-5C2C-42B1-9369-11A4194033AE}"/>
              </a:ext>
            </a:extLst>
          </p:cNvPr>
          <p:cNvSpPr/>
          <p:nvPr userDrawn="1"/>
        </p:nvSpPr>
        <p:spPr>
          <a:xfrm flipV="1">
            <a:off x="5443" y="6172698"/>
            <a:ext cx="12230100" cy="1950632"/>
          </a:xfrm>
          <a:custGeom>
            <a:avLst/>
            <a:gdLst>
              <a:gd name="connsiteX0" fmla="*/ 1609229 w 11244990"/>
              <a:gd name="connsiteY0" fmla="*/ 0 h 1628749"/>
              <a:gd name="connsiteX1" fmla="*/ 2066331 w 11244990"/>
              <a:gd name="connsiteY1" fmla="*/ 243039 h 1628749"/>
              <a:gd name="connsiteX2" fmla="*/ 2092121 w 11244990"/>
              <a:gd name="connsiteY2" fmla="*/ 290554 h 1628749"/>
              <a:gd name="connsiteX3" fmla="*/ 2207398 w 11244990"/>
              <a:gd name="connsiteY3" fmla="*/ 254771 h 1628749"/>
              <a:gd name="connsiteX4" fmla="*/ 2344346 w 11244990"/>
              <a:gd name="connsiteY4" fmla="*/ 240965 h 1628749"/>
              <a:gd name="connsiteX5" fmla="*/ 2907820 w 11244990"/>
              <a:gd name="connsiteY5" fmla="*/ 540562 h 1628749"/>
              <a:gd name="connsiteX6" fmla="*/ 2913835 w 11244990"/>
              <a:gd name="connsiteY6" fmla="*/ 551643 h 1628749"/>
              <a:gd name="connsiteX7" fmla="*/ 2923389 w 11244990"/>
              <a:gd name="connsiteY7" fmla="*/ 534039 h 1628749"/>
              <a:gd name="connsiteX8" fmla="*/ 3331019 w 11244990"/>
              <a:gd name="connsiteY8" fmla="*/ 317304 h 1628749"/>
              <a:gd name="connsiteX9" fmla="*/ 3430091 w 11244990"/>
              <a:gd name="connsiteY9" fmla="*/ 327291 h 1628749"/>
              <a:gd name="connsiteX10" fmla="*/ 3502991 w 11244990"/>
              <a:gd name="connsiteY10" fmla="*/ 349921 h 1628749"/>
              <a:gd name="connsiteX11" fmla="*/ 3556694 w 11244990"/>
              <a:gd name="connsiteY11" fmla="*/ 284833 h 1628749"/>
              <a:gd name="connsiteX12" fmla="*/ 4038023 w 11244990"/>
              <a:gd name="connsiteY12" fmla="*/ 85460 h 1628749"/>
              <a:gd name="connsiteX13" fmla="*/ 4704895 w 11244990"/>
              <a:gd name="connsiteY13" fmla="*/ 628976 h 1628749"/>
              <a:gd name="connsiteX14" fmla="*/ 4708130 w 11244990"/>
              <a:gd name="connsiteY14" fmla="*/ 661068 h 1628749"/>
              <a:gd name="connsiteX15" fmla="*/ 4750047 w 11244990"/>
              <a:gd name="connsiteY15" fmla="*/ 674080 h 1628749"/>
              <a:gd name="connsiteX16" fmla="*/ 4785942 w 11244990"/>
              <a:gd name="connsiteY16" fmla="*/ 644464 h 1628749"/>
              <a:gd name="connsiteX17" fmla="*/ 5066971 w 11244990"/>
              <a:gd name="connsiteY17" fmla="*/ 558621 h 1628749"/>
              <a:gd name="connsiteX18" fmla="*/ 5422389 w 11244990"/>
              <a:gd name="connsiteY18" fmla="*/ 705840 h 1628749"/>
              <a:gd name="connsiteX19" fmla="*/ 5426777 w 11244990"/>
              <a:gd name="connsiteY19" fmla="*/ 711159 h 1628749"/>
              <a:gd name="connsiteX20" fmla="*/ 5431988 w 11244990"/>
              <a:gd name="connsiteY20" fmla="*/ 704843 h 1628749"/>
              <a:gd name="connsiteX21" fmla="*/ 5677421 w 11244990"/>
              <a:gd name="connsiteY21" fmla="*/ 603181 h 1628749"/>
              <a:gd name="connsiteX22" fmla="*/ 5812526 w 11244990"/>
              <a:gd name="connsiteY22" fmla="*/ 630458 h 1628749"/>
              <a:gd name="connsiteX23" fmla="*/ 5862078 w 11244990"/>
              <a:gd name="connsiteY23" fmla="*/ 657354 h 1628749"/>
              <a:gd name="connsiteX24" fmla="*/ 5878521 w 11244990"/>
              <a:gd name="connsiteY24" fmla="*/ 627059 h 1628749"/>
              <a:gd name="connsiteX25" fmla="*/ 6303730 w 11244990"/>
              <a:gd name="connsiteY25" fmla="*/ 400977 h 1628749"/>
              <a:gd name="connsiteX26" fmla="*/ 6666323 w 11244990"/>
              <a:gd name="connsiteY26" fmla="*/ 551168 h 1628749"/>
              <a:gd name="connsiteX27" fmla="*/ 6688875 w 11244990"/>
              <a:gd name="connsiteY27" fmla="*/ 578501 h 1628749"/>
              <a:gd name="connsiteX28" fmla="*/ 6718063 w 11244990"/>
              <a:gd name="connsiteY28" fmla="*/ 543125 h 1628749"/>
              <a:gd name="connsiteX29" fmla="*/ 7080656 w 11244990"/>
              <a:gd name="connsiteY29" fmla="*/ 392934 h 1628749"/>
              <a:gd name="connsiteX30" fmla="*/ 7280255 w 11244990"/>
              <a:gd name="connsiteY30" fmla="*/ 433231 h 1628749"/>
              <a:gd name="connsiteX31" fmla="*/ 7300616 w 11244990"/>
              <a:gd name="connsiteY31" fmla="*/ 444283 h 1628749"/>
              <a:gd name="connsiteX32" fmla="*/ 7322769 w 11244990"/>
              <a:gd name="connsiteY32" fmla="*/ 403468 h 1628749"/>
              <a:gd name="connsiteX33" fmla="*/ 7891119 w 11244990"/>
              <a:gd name="connsiteY33" fmla="*/ 101279 h 1628749"/>
              <a:gd name="connsiteX34" fmla="*/ 8522664 w 11244990"/>
              <a:gd name="connsiteY34" fmla="*/ 519895 h 1628749"/>
              <a:gd name="connsiteX35" fmla="*/ 8549173 w 11244990"/>
              <a:gd name="connsiteY35" fmla="*/ 605295 h 1628749"/>
              <a:gd name="connsiteX36" fmla="*/ 8570138 w 11244990"/>
              <a:gd name="connsiteY36" fmla="*/ 603181 h 1628749"/>
              <a:gd name="connsiteX37" fmla="*/ 8856841 w 11244990"/>
              <a:gd name="connsiteY37" fmla="*/ 690757 h 1628749"/>
              <a:gd name="connsiteX38" fmla="*/ 8920207 w 11244990"/>
              <a:gd name="connsiteY38" fmla="*/ 743038 h 1628749"/>
              <a:gd name="connsiteX39" fmla="*/ 8946498 w 11244990"/>
              <a:gd name="connsiteY39" fmla="*/ 684734 h 1628749"/>
              <a:gd name="connsiteX40" fmla="*/ 9236971 w 11244990"/>
              <a:gd name="connsiteY40" fmla="*/ 542359 h 1628749"/>
              <a:gd name="connsiteX41" fmla="*/ 9283341 w 11244990"/>
              <a:gd name="connsiteY41" fmla="*/ 546429 h 1628749"/>
              <a:gd name="connsiteX42" fmla="*/ 9301141 w 11244990"/>
              <a:gd name="connsiteY42" fmla="*/ 508552 h 1628749"/>
              <a:gd name="connsiteX43" fmla="*/ 9730507 w 11244990"/>
              <a:gd name="connsiteY43" fmla="*/ 320570 h 1628749"/>
              <a:gd name="connsiteX44" fmla="*/ 10159874 w 11244990"/>
              <a:gd name="connsiteY44" fmla="*/ 508552 h 1628749"/>
              <a:gd name="connsiteX45" fmla="*/ 10166042 w 11244990"/>
              <a:gd name="connsiteY45" fmla="*/ 521680 h 1628749"/>
              <a:gd name="connsiteX46" fmla="*/ 10219242 w 11244990"/>
              <a:gd name="connsiteY46" fmla="*/ 510773 h 1628749"/>
              <a:gd name="connsiteX47" fmla="*/ 10313154 w 11244990"/>
              <a:gd name="connsiteY47" fmla="*/ 504520 h 1628749"/>
              <a:gd name="connsiteX48" fmla="*/ 10742520 w 11244990"/>
              <a:gd name="connsiteY48" fmla="*/ 692502 h 1628749"/>
              <a:gd name="connsiteX49" fmla="*/ 10750955 w 11244990"/>
              <a:gd name="connsiteY49" fmla="*/ 720099 h 1628749"/>
              <a:gd name="connsiteX50" fmla="*/ 10779004 w 11244990"/>
              <a:gd name="connsiteY50" fmla="*/ 718231 h 1628749"/>
              <a:gd name="connsiteX51" fmla="*/ 11244990 w 11244990"/>
              <a:gd name="connsiteY51" fmla="*/ 1026019 h 1628749"/>
              <a:gd name="connsiteX52" fmla="*/ 10779004 w 11244990"/>
              <a:gd name="connsiteY52" fmla="*/ 1333807 h 1628749"/>
              <a:gd name="connsiteX53" fmla="*/ 10723733 w 11244990"/>
              <a:gd name="connsiteY53" fmla="*/ 1328288 h 1628749"/>
              <a:gd name="connsiteX54" fmla="*/ 10711220 w 11244990"/>
              <a:gd name="connsiteY54" fmla="*/ 1340473 h 1628749"/>
              <a:gd name="connsiteX55" fmla="*/ 10374727 w 11244990"/>
              <a:gd name="connsiteY55" fmla="*/ 1452450 h 1628749"/>
              <a:gd name="connsiteX56" fmla="*/ 10189495 w 11244990"/>
              <a:gd name="connsiteY56" fmla="*/ 1422406 h 1628749"/>
              <a:gd name="connsiteX57" fmla="*/ 10113010 w 11244990"/>
              <a:gd name="connsiteY57" fmla="*/ 1389052 h 1628749"/>
              <a:gd name="connsiteX58" fmla="*/ 10086588 w 11244990"/>
              <a:gd name="connsiteY58" fmla="*/ 1414781 h 1628749"/>
              <a:gd name="connsiteX59" fmla="*/ 9750095 w 11244990"/>
              <a:gd name="connsiteY59" fmla="*/ 1526758 h 1628749"/>
              <a:gd name="connsiteX60" fmla="*/ 9484030 w 11244990"/>
              <a:gd name="connsiteY60" fmla="*/ 1461465 h 1628749"/>
              <a:gd name="connsiteX61" fmla="*/ 9431887 w 11244990"/>
              <a:gd name="connsiteY61" fmla="*/ 1426901 h 1628749"/>
              <a:gd name="connsiteX62" fmla="*/ 9384235 w 11244990"/>
              <a:gd name="connsiteY62" fmla="*/ 1458487 h 1628749"/>
              <a:gd name="connsiteX63" fmla="*/ 9152291 w 11244990"/>
              <a:gd name="connsiteY63" fmla="*/ 1515407 h 1628749"/>
              <a:gd name="connsiteX64" fmla="*/ 9028929 w 11244990"/>
              <a:gd name="connsiteY64" fmla="*/ 1500423 h 1628749"/>
              <a:gd name="connsiteX65" fmla="*/ 8942297 w 11244990"/>
              <a:gd name="connsiteY65" fmla="*/ 1466965 h 1628749"/>
              <a:gd name="connsiteX66" fmla="*/ 8932731 w 11244990"/>
              <a:gd name="connsiteY66" fmla="*/ 1478558 h 1628749"/>
              <a:gd name="connsiteX67" fmla="*/ 8570138 w 11244990"/>
              <a:gd name="connsiteY67" fmla="*/ 1628749 h 1628749"/>
              <a:gd name="connsiteX68" fmla="*/ 8207545 w 11244990"/>
              <a:gd name="connsiteY68" fmla="*/ 1478558 h 1628749"/>
              <a:gd name="connsiteX69" fmla="*/ 8157799 w 11244990"/>
              <a:gd name="connsiteY69" fmla="*/ 1418265 h 1628749"/>
              <a:gd name="connsiteX70" fmla="*/ 8029253 w 11244990"/>
              <a:gd name="connsiteY70" fmla="*/ 1458168 h 1628749"/>
              <a:gd name="connsiteX71" fmla="*/ 7891119 w 11244990"/>
              <a:gd name="connsiteY71" fmla="*/ 1472093 h 1628749"/>
              <a:gd name="connsiteX72" fmla="*/ 7507902 w 11244990"/>
              <a:gd name="connsiteY72" fmla="*/ 1355037 h 1628749"/>
              <a:gd name="connsiteX73" fmla="*/ 7423020 w 11244990"/>
              <a:gd name="connsiteY73" fmla="*/ 1285002 h 1628749"/>
              <a:gd name="connsiteX74" fmla="*/ 7367359 w 11244990"/>
              <a:gd name="connsiteY74" fmla="*/ 1330927 h 1628749"/>
              <a:gd name="connsiteX75" fmla="*/ 7080656 w 11244990"/>
              <a:gd name="connsiteY75" fmla="*/ 1418502 h 1628749"/>
              <a:gd name="connsiteX76" fmla="*/ 6718063 w 11244990"/>
              <a:gd name="connsiteY76" fmla="*/ 1268311 h 1628749"/>
              <a:gd name="connsiteX77" fmla="*/ 6695511 w 11244990"/>
              <a:gd name="connsiteY77" fmla="*/ 1240978 h 1628749"/>
              <a:gd name="connsiteX78" fmla="*/ 6666323 w 11244990"/>
              <a:gd name="connsiteY78" fmla="*/ 1276354 h 1628749"/>
              <a:gd name="connsiteX79" fmla="*/ 6303730 w 11244990"/>
              <a:gd name="connsiteY79" fmla="*/ 1426545 h 1628749"/>
              <a:gd name="connsiteX80" fmla="*/ 5941137 w 11244990"/>
              <a:gd name="connsiteY80" fmla="*/ 1276354 h 1628749"/>
              <a:gd name="connsiteX81" fmla="*/ 5894143 w 11244990"/>
              <a:gd name="connsiteY81" fmla="*/ 1219398 h 1628749"/>
              <a:gd name="connsiteX82" fmla="*/ 5871485 w 11244990"/>
              <a:gd name="connsiteY82" fmla="*/ 1238093 h 1628749"/>
              <a:gd name="connsiteX83" fmla="*/ 5677421 w 11244990"/>
              <a:gd name="connsiteY83" fmla="*/ 1297371 h 1628749"/>
              <a:gd name="connsiteX84" fmla="*/ 5542316 w 11244990"/>
              <a:gd name="connsiteY84" fmla="*/ 1270095 h 1628749"/>
              <a:gd name="connsiteX85" fmla="*/ 5527357 w 11244990"/>
              <a:gd name="connsiteY85" fmla="*/ 1261975 h 1628749"/>
              <a:gd name="connsiteX86" fmla="*/ 5483765 w 11244990"/>
              <a:gd name="connsiteY86" fmla="*/ 1342287 h 1628749"/>
              <a:gd name="connsiteX87" fmla="*/ 5066971 w 11244990"/>
              <a:gd name="connsiteY87" fmla="*/ 1563895 h 1628749"/>
              <a:gd name="connsiteX88" fmla="*/ 4917502 w 11244990"/>
              <a:gd name="connsiteY88" fmla="*/ 1541298 h 1628749"/>
              <a:gd name="connsiteX89" fmla="*/ 4885639 w 11244990"/>
              <a:gd name="connsiteY89" fmla="*/ 1528744 h 1628749"/>
              <a:gd name="connsiteX90" fmla="*/ 4866186 w 11244990"/>
              <a:gd name="connsiteY90" fmla="*/ 1544794 h 1628749"/>
              <a:gd name="connsiteX91" fmla="*/ 4591336 w 11244990"/>
              <a:gd name="connsiteY91" fmla="*/ 1628749 h 1628749"/>
              <a:gd name="connsiteX92" fmla="*/ 4243733 w 11244990"/>
              <a:gd name="connsiteY92" fmla="*/ 1484767 h 1628749"/>
              <a:gd name="connsiteX93" fmla="*/ 4195780 w 11244990"/>
              <a:gd name="connsiteY93" fmla="*/ 1426647 h 1628749"/>
              <a:gd name="connsiteX94" fmla="*/ 4175208 w 11244990"/>
              <a:gd name="connsiteY94" fmla="*/ 1433033 h 1628749"/>
              <a:gd name="connsiteX95" fmla="*/ 4038023 w 11244990"/>
              <a:gd name="connsiteY95" fmla="*/ 1446862 h 1628749"/>
              <a:gd name="connsiteX96" fmla="*/ 3556694 w 11244990"/>
              <a:gd name="connsiteY96" fmla="*/ 1247490 h 1628749"/>
              <a:gd name="connsiteX97" fmla="*/ 3554255 w 11244990"/>
              <a:gd name="connsiteY97" fmla="*/ 1244534 h 1628749"/>
              <a:gd name="connsiteX98" fmla="*/ 3522367 w 11244990"/>
              <a:gd name="connsiteY98" fmla="*/ 1261843 h 1628749"/>
              <a:gd name="connsiteX99" fmla="*/ 3331019 w 11244990"/>
              <a:gd name="connsiteY99" fmla="*/ 1300474 h 1628749"/>
              <a:gd name="connsiteX100" fmla="*/ 3139672 w 11244990"/>
              <a:gd name="connsiteY100" fmla="*/ 1261843 h 1628749"/>
              <a:gd name="connsiteX101" fmla="*/ 3118610 w 11244990"/>
              <a:gd name="connsiteY101" fmla="*/ 1250411 h 1628749"/>
              <a:gd name="connsiteX102" fmla="*/ 3109352 w 11244990"/>
              <a:gd name="connsiteY102" fmla="*/ 1256548 h 1628749"/>
              <a:gd name="connsiteX103" fmla="*/ 2915757 w 11244990"/>
              <a:gd name="connsiteY103" fmla="*/ 1317436 h 1628749"/>
              <a:gd name="connsiteX104" fmla="*/ 2892621 w 11244990"/>
              <a:gd name="connsiteY104" fmla="*/ 1318843 h 1628749"/>
              <a:gd name="connsiteX105" fmla="*/ 2824844 w 11244990"/>
              <a:gd name="connsiteY105" fmla="*/ 1400989 h 1628749"/>
              <a:gd name="connsiteX106" fmla="*/ 2344346 w 11244990"/>
              <a:gd name="connsiteY106" fmla="*/ 1600017 h 1628749"/>
              <a:gd name="connsiteX107" fmla="*/ 1887448 w 11244990"/>
              <a:gd name="connsiteY107" fmla="*/ 1423489 h 1628749"/>
              <a:gd name="connsiteX108" fmla="*/ 1820054 w 11244990"/>
              <a:gd name="connsiteY108" fmla="*/ 1352799 h 1628749"/>
              <a:gd name="connsiteX109" fmla="*/ 1780706 w 11244990"/>
              <a:gd name="connsiteY109" fmla="*/ 1425292 h 1628749"/>
              <a:gd name="connsiteX110" fmla="*/ 1416404 w 11244990"/>
              <a:gd name="connsiteY110" fmla="*/ 1618989 h 1628749"/>
              <a:gd name="connsiteX111" fmla="*/ 1170769 w 11244990"/>
              <a:gd name="connsiteY111" fmla="*/ 1543958 h 1628749"/>
              <a:gd name="connsiteX112" fmla="*/ 1112414 w 11244990"/>
              <a:gd name="connsiteY112" fmla="*/ 1490934 h 1628749"/>
              <a:gd name="connsiteX113" fmla="*/ 1092456 w 11244990"/>
              <a:gd name="connsiteY113" fmla="*/ 1507401 h 1628749"/>
              <a:gd name="connsiteX114" fmla="*/ 846821 w 11244990"/>
              <a:gd name="connsiteY114" fmla="*/ 1582432 h 1628749"/>
              <a:gd name="connsiteX115" fmla="*/ 536166 w 11244990"/>
              <a:gd name="connsiteY115" fmla="*/ 1453755 h 1628749"/>
              <a:gd name="connsiteX116" fmla="*/ 491534 w 11244990"/>
              <a:gd name="connsiteY116" fmla="*/ 1399661 h 1628749"/>
              <a:gd name="connsiteX117" fmla="*/ 439333 w 11244990"/>
              <a:gd name="connsiteY117" fmla="*/ 1404923 h 1628749"/>
              <a:gd name="connsiteX118" fmla="*/ 0 w 11244990"/>
              <a:gd name="connsiteY118" fmla="*/ 965590 h 1628749"/>
              <a:gd name="connsiteX119" fmla="*/ 439333 w 11244990"/>
              <a:gd name="connsiteY119" fmla="*/ 526257 h 1628749"/>
              <a:gd name="connsiteX120" fmla="*/ 684968 w 11244990"/>
              <a:gd name="connsiteY120" fmla="*/ 601288 h 1628749"/>
              <a:gd name="connsiteX121" fmla="*/ 718277 w 11244990"/>
              <a:gd name="connsiteY121" fmla="*/ 628771 h 1628749"/>
              <a:gd name="connsiteX122" fmla="*/ 725805 w 11244990"/>
              <a:gd name="connsiteY122" fmla="*/ 614270 h 1628749"/>
              <a:gd name="connsiteX123" fmla="*/ 998579 w 11244990"/>
              <a:gd name="connsiteY123" fmla="*/ 433862 h 1628749"/>
              <a:gd name="connsiteX124" fmla="*/ 1073478 w 11244990"/>
              <a:gd name="connsiteY124" fmla="*/ 426311 h 1628749"/>
              <a:gd name="connsiteX125" fmla="*/ 1101303 w 11244990"/>
              <a:gd name="connsiteY125" fmla="*/ 336676 h 1628749"/>
              <a:gd name="connsiteX126" fmla="*/ 1609229 w 11244990"/>
              <a:gd name="connsiteY126" fmla="*/ 0 h 1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244990" h="1628749">
                <a:moveTo>
                  <a:pt x="1609229" y="0"/>
                </a:moveTo>
                <a:cubicBezTo>
                  <a:pt x="1799507" y="0"/>
                  <a:pt x="1967268" y="96407"/>
                  <a:pt x="2066331" y="243039"/>
                </a:cubicBezTo>
                <a:lnTo>
                  <a:pt x="2092121" y="290554"/>
                </a:lnTo>
                <a:lnTo>
                  <a:pt x="2207398" y="254771"/>
                </a:lnTo>
                <a:cubicBezTo>
                  <a:pt x="2251633" y="245719"/>
                  <a:pt x="2297435" y="240965"/>
                  <a:pt x="2344346" y="240965"/>
                </a:cubicBezTo>
                <a:cubicBezTo>
                  <a:pt x="2578904" y="240965"/>
                  <a:pt x="2785704" y="359807"/>
                  <a:pt x="2907820" y="540562"/>
                </a:cubicBezTo>
                <a:lnTo>
                  <a:pt x="2913835" y="551643"/>
                </a:lnTo>
                <a:lnTo>
                  <a:pt x="2923389" y="534039"/>
                </a:lnTo>
                <a:cubicBezTo>
                  <a:pt x="3011731" y="403277"/>
                  <a:pt x="3161335" y="317304"/>
                  <a:pt x="3331019" y="317304"/>
                </a:cubicBezTo>
                <a:cubicBezTo>
                  <a:pt x="3364956" y="317304"/>
                  <a:pt x="3398090" y="320743"/>
                  <a:pt x="3430091" y="327291"/>
                </a:cubicBezTo>
                <a:lnTo>
                  <a:pt x="3502991" y="349921"/>
                </a:lnTo>
                <a:lnTo>
                  <a:pt x="3556694" y="284833"/>
                </a:lnTo>
                <a:cubicBezTo>
                  <a:pt x="3679877" y="161650"/>
                  <a:pt x="3850052" y="85460"/>
                  <a:pt x="4038023" y="85460"/>
                </a:cubicBezTo>
                <a:cubicBezTo>
                  <a:pt x="4366971" y="85460"/>
                  <a:pt x="4641422" y="318792"/>
                  <a:pt x="4704895" y="628976"/>
                </a:cubicBezTo>
                <a:lnTo>
                  <a:pt x="4708130" y="661068"/>
                </a:lnTo>
                <a:lnTo>
                  <a:pt x="4750047" y="674080"/>
                </a:lnTo>
                <a:lnTo>
                  <a:pt x="4785942" y="644464"/>
                </a:lnTo>
                <a:cubicBezTo>
                  <a:pt x="4866163" y="590267"/>
                  <a:pt x="4962871" y="558621"/>
                  <a:pt x="5066971" y="558621"/>
                </a:cubicBezTo>
                <a:cubicBezTo>
                  <a:pt x="5205770" y="558621"/>
                  <a:pt x="5331430" y="614881"/>
                  <a:pt x="5422389" y="705840"/>
                </a:cubicBezTo>
                <a:lnTo>
                  <a:pt x="5426777" y="711159"/>
                </a:lnTo>
                <a:lnTo>
                  <a:pt x="5431988" y="704843"/>
                </a:lnTo>
                <a:cubicBezTo>
                  <a:pt x="5494800" y="642031"/>
                  <a:pt x="5581573" y="603181"/>
                  <a:pt x="5677421" y="603181"/>
                </a:cubicBezTo>
                <a:cubicBezTo>
                  <a:pt x="5725345" y="603181"/>
                  <a:pt x="5771000" y="612894"/>
                  <a:pt x="5812526" y="630458"/>
                </a:cubicBezTo>
                <a:lnTo>
                  <a:pt x="5862078" y="657354"/>
                </a:lnTo>
                <a:lnTo>
                  <a:pt x="5878521" y="627059"/>
                </a:lnTo>
                <a:cubicBezTo>
                  <a:pt x="5970672" y="490657"/>
                  <a:pt x="6126728" y="400977"/>
                  <a:pt x="6303730" y="400977"/>
                </a:cubicBezTo>
                <a:cubicBezTo>
                  <a:pt x="6445331" y="400977"/>
                  <a:pt x="6573527" y="458372"/>
                  <a:pt x="6666323" y="551168"/>
                </a:cubicBezTo>
                <a:lnTo>
                  <a:pt x="6688875" y="578501"/>
                </a:lnTo>
                <a:lnTo>
                  <a:pt x="6718063" y="543125"/>
                </a:lnTo>
                <a:cubicBezTo>
                  <a:pt x="6810858" y="450329"/>
                  <a:pt x="6939054" y="392934"/>
                  <a:pt x="7080656" y="392934"/>
                </a:cubicBezTo>
                <a:cubicBezTo>
                  <a:pt x="7151457" y="392934"/>
                  <a:pt x="7218906" y="407283"/>
                  <a:pt x="7280255" y="433231"/>
                </a:cubicBezTo>
                <a:lnTo>
                  <a:pt x="7300616" y="444283"/>
                </a:lnTo>
                <a:lnTo>
                  <a:pt x="7322769" y="403468"/>
                </a:lnTo>
                <a:cubicBezTo>
                  <a:pt x="7445942" y="221149"/>
                  <a:pt x="7654532" y="101279"/>
                  <a:pt x="7891119" y="101279"/>
                </a:cubicBezTo>
                <a:cubicBezTo>
                  <a:pt x="8175024" y="101279"/>
                  <a:pt x="8418613" y="273892"/>
                  <a:pt x="8522664" y="519895"/>
                </a:cubicBezTo>
                <a:lnTo>
                  <a:pt x="8549173" y="605295"/>
                </a:lnTo>
                <a:lnTo>
                  <a:pt x="8570138" y="603181"/>
                </a:lnTo>
                <a:cubicBezTo>
                  <a:pt x="8676339" y="603181"/>
                  <a:pt x="8775000" y="635466"/>
                  <a:pt x="8856841" y="690757"/>
                </a:cubicBezTo>
                <a:lnTo>
                  <a:pt x="8920207" y="743038"/>
                </a:lnTo>
                <a:lnTo>
                  <a:pt x="8946498" y="684734"/>
                </a:lnTo>
                <a:cubicBezTo>
                  <a:pt x="9006067" y="599377"/>
                  <a:pt x="9113871" y="542359"/>
                  <a:pt x="9236971" y="542359"/>
                </a:cubicBezTo>
                <a:lnTo>
                  <a:pt x="9283341" y="546429"/>
                </a:lnTo>
                <a:lnTo>
                  <a:pt x="9301141" y="508552"/>
                </a:lnTo>
                <a:cubicBezTo>
                  <a:pt x="9371881" y="398083"/>
                  <a:pt x="9537490" y="320570"/>
                  <a:pt x="9730507" y="320570"/>
                </a:cubicBezTo>
                <a:cubicBezTo>
                  <a:pt x="9923525" y="320570"/>
                  <a:pt x="10089133" y="398083"/>
                  <a:pt x="10159874" y="508552"/>
                </a:cubicBezTo>
                <a:lnTo>
                  <a:pt x="10166042" y="521680"/>
                </a:lnTo>
                <a:lnTo>
                  <a:pt x="10219242" y="510773"/>
                </a:lnTo>
                <a:cubicBezTo>
                  <a:pt x="10249576" y="506673"/>
                  <a:pt x="10280985" y="504520"/>
                  <a:pt x="10313154" y="504520"/>
                </a:cubicBezTo>
                <a:cubicBezTo>
                  <a:pt x="10506172" y="504520"/>
                  <a:pt x="10671780" y="582032"/>
                  <a:pt x="10742520" y="692502"/>
                </a:cubicBezTo>
                <a:lnTo>
                  <a:pt x="10750955" y="720099"/>
                </a:lnTo>
                <a:lnTo>
                  <a:pt x="10779004" y="718231"/>
                </a:lnTo>
                <a:cubicBezTo>
                  <a:pt x="11036361" y="718231"/>
                  <a:pt x="11244990" y="856032"/>
                  <a:pt x="11244990" y="1026019"/>
                </a:cubicBezTo>
                <a:cubicBezTo>
                  <a:pt x="11244990" y="1196006"/>
                  <a:pt x="11036361" y="1333807"/>
                  <a:pt x="10779004" y="1333807"/>
                </a:cubicBezTo>
                <a:lnTo>
                  <a:pt x="10723733" y="1328288"/>
                </a:lnTo>
                <a:lnTo>
                  <a:pt x="10711220" y="1340473"/>
                </a:lnTo>
                <a:cubicBezTo>
                  <a:pt x="10625104" y="1409658"/>
                  <a:pt x="10506136" y="1452450"/>
                  <a:pt x="10374727" y="1452450"/>
                </a:cubicBezTo>
                <a:cubicBezTo>
                  <a:pt x="10309022" y="1452450"/>
                  <a:pt x="10246428" y="1441753"/>
                  <a:pt x="10189495" y="1422406"/>
                </a:cubicBezTo>
                <a:lnTo>
                  <a:pt x="10113010" y="1389052"/>
                </a:lnTo>
                <a:lnTo>
                  <a:pt x="10086588" y="1414781"/>
                </a:lnTo>
                <a:cubicBezTo>
                  <a:pt x="10000472" y="1483967"/>
                  <a:pt x="9881504" y="1526758"/>
                  <a:pt x="9750095" y="1526758"/>
                </a:cubicBezTo>
                <a:cubicBezTo>
                  <a:pt x="9651538" y="1526758"/>
                  <a:pt x="9559979" y="1502688"/>
                  <a:pt x="9484030" y="1461465"/>
                </a:cubicBezTo>
                <a:lnTo>
                  <a:pt x="9431887" y="1426901"/>
                </a:lnTo>
                <a:lnTo>
                  <a:pt x="9384235" y="1458487"/>
                </a:lnTo>
                <a:cubicBezTo>
                  <a:pt x="9318026" y="1494424"/>
                  <a:pt x="9238208" y="1515407"/>
                  <a:pt x="9152291" y="1515407"/>
                </a:cubicBezTo>
                <a:cubicBezTo>
                  <a:pt x="9109333" y="1515407"/>
                  <a:pt x="9067899" y="1510161"/>
                  <a:pt x="9028929" y="1500423"/>
                </a:cubicBezTo>
                <a:lnTo>
                  <a:pt x="8942297" y="1466965"/>
                </a:lnTo>
                <a:lnTo>
                  <a:pt x="8932731" y="1478558"/>
                </a:lnTo>
                <a:cubicBezTo>
                  <a:pt x="8839936" y="1571354"/>
                  <a:pt x="8711740" y="1628749"/>
                  <a:pt x="8570138" y="1628749"/>
                </a:cubicBezTo>
                <a:cubicBezTo>
                  <a:pt x="8428537" y="1628749"/>
                  <a:pt x="8300341" y="1571354"/>
                  <a:pt x="8207545" y="1478558"/>
                </a:cubicBezTo>
                <a:lnTo>
                  <a:pt x="8157799" y="1418265"/>
                </a:lnTo>
                <a:lnTo>
                  <a:pt x="8029253" y="1458168"/>
                </a:lnTo>
                <a:cubicBezTo>
                  <a:pt x="7984634" y="1467298"/>
                  <a:pt x="7938437" y="1472093"/>
                  <a:pt x="7891119" y="1472093"/>
                </a:cubicBezTo>
                <a:cubicBezTo>
                  <a:pt x="7749167" y="1472093"/>
                  <a:pt x="7617293" y="1428940"/>
                  <a:pt x="7507902" y="1355037"/>
                </a:cubicBezTo>
                <a:lnTo>
                  <a:pt x="7423020" y="1285002"/>
                </a:lnTo>
                <a:lnTo>
                  <a:pt x="7367359" y="1330927"/>
                </a:lnTo>
                <a:cubicBezTo>
                  <a:pt x="7285518" y="1386217"/>
                  <a:pt x="7186857" y="1418502"/>
                  <a:pt x="7080656" y="1418502"/>
                </a:cubicBezTo>
                <a:cubicBezTo>
                  <a:pt x="6939054" y="1418502"/>
                  <a:pt x="6810858" y="1361107"/>
                  <a:pt x="6718063" y="1268311"/>
                </a:cubicBezTo>
                <a:lnTo>
                  <a:pt x="6695511" y="1240978"/>
                </a:lnTo>
                <a:lnTo>
                  <a:pt x="6666323" y="1276354"/>
                </a:lnTo>
                <a:cubicBezTo>
                  <a:pt x="6573527" y="1369150"/>
                  <a:pt x="6445331" y="1426545"/>
                  <a:pt x="6303730" y="1426545"/>
                </a:cubicBezTo>
                <a:cubicBezTo>
                  <a:pt x="6162128" y="1426545"/>
                  <a:pt x="6033932" y="1369150"/>
                  <a:pt x="5941137" y="1276354"/>
                </a:cubicBezTo>
                <a:lnTo>
                  <a:pt x="5894143" y="1219398"/>
                </a:lnTo>
                <a:lnTo>
                  <a:pt x="5871485" y="1238093"/>
                </a:lnTo>
                <a:cubicBezTo>
                  <a:pt x="5816088" y="1275518"/>
                  <a:pt x="5749306" y="1297371"/>
                  <a:pt x="5677421" y="1297371"/>
                </a:cubicBezTo>
                <a:cubicBezTo>
                  <a:pt x="5629497" y="1297371"/>
                  <a:pt x="5583842" y="1287659"/>
                  <a:pt x="5542316" y="1270095"/>
                </a:cubicBezTo>
                <a:lnTo>
                  <a:pt x="5527357" y="1261975"/>
                </a:lnTo>
                <a:lnTo>
                  <a:pt x="5483765" y="1342287"/>
                </a:lnTo>
                <a:cubicBezTo>
                  <a:pt x="5393438" y="1475990"/>
                  <a:pt x="5240470" y="1563895"/>
                  <a:pt x="5066971" y="1563895"/>
                </a:cubicBezTo>
                <a:cubicBezTo>
                  <a:pt x="5014922" y="1563895"/>
                  <a:pt x="4964719" y="1555984"/>
                  <a:pt x="4917502" y="1541298"/>
                </a:cubicBezTo>
                <a:lnTo>
                  <a:pt x="4885639" y="1528744"/>
                </a:lnTo>
                <a:lnTo>
                  <a:pt x="4866186" y="1544794"/>
                </a:lnTo>
                <a:cubicBezTo>
                  <a:pt x="4787728" y="1597799"/>
                  <a:pt x="4693147" y="1628749"/>
                  <a:pt x="4591336" y="1628749"/>
                </a:cubicBezTo>
                <a:cubicBezTo>
                  <a:pt x="4455589" y="1628749"/>
                  <a:pt x="4332692" y="1573727"/>
                  <a:pt x="4243733" y="1484767"/>
                </a:cubicBezTo>
                <a:lnTo>
                  <a:pt x="4195780" y="1426647"/>
                </a:lnTo>
                <a:lnTo>
                  <a:pt x="4175208" y="1433033"/>
                </a:lnTo>
                <a:cubicBezTo>
                  <a:pt x="4130896" y="1442100"/>
                  <a:pt x="4085015" y="1446862"/>
                  <a:pt x="4038023" y="1446862"/>
                </a:cubicBezTo>
                <a:cubicBezTo>
                  <a:pt x="3850052" y="1446862"/>
                  <a:pt x="3679877" y="1370672"/>
                  <a:pt x="3556694" y="1247490"/>
                </a:cubicBezTo>
                <a:lnTo>
                  <a:pt x="3554255" y="1244534"/>
                </a:lnTo>
                <a:lnTo>
                  <a:pt x="3522367" y="1261843"/>
                </a:lnTo>
                <a:cubicBezTo>
                  <a:pt x="3463554" y="1286719"/>
                  <a:pt x="3398893" y="1300474"/>
                  <a:pt x="3331019" y="1300474"/>
                </a:cubicBezTo>
                <a:cubicBezTo>
                  <a:pt x="3263146" y="1300474"/>
                  <a:pt x="3198485" y="1286719"/>
                  <a:pt x="3139672" y="1261843"/>
                </a:cubicBezTo>
                <a:lnTo>
                  <a:pt x="3118610" y="1250411"/>
                </a:lnTo>
                <a:lnTo>
                  <a:pt x="3109352" y="1256548"/>
                </a:lnTo>
                <a:cubicBezTo>
                  <a:pt x="3052390" y="1287465"/>
                  <a:pt x="2986647" y="1308734"/>
                  <a:pt x="2915757" y="1317436"/>
                </a:cubicBezTo>
                <a:lnTo>
                  <a:pt x="2892621" y="1318843"/>
                </a:lnTo>
                <a:lnTo>
                  <a:pt x="2824844" y="1400989"/>
                </a:lnTo>
                <a:cubicBezTo>
                  <a:pt x="2701874" y="1523959"/>
                  <a:pt x="2531992" y="1600017"/>
                  <a:pt x="2344346" y="1600017"/>
                </a:cubicBezTo>
                <a:cubicBezTo>
                  <a:pt x="2168428" y="1600017"/>
                  <a:pt x="2008123" y="1533169"/>
                  <a:pt x="1887448" y="1423489"/>
                </a:cubicBezTo>
                <a:lnTo>
                  <a:pt x="1820054" y="1352799"/>
                </a:lnTo>
                <a:lnTo>
                  <a:pt x="1780706" y="1425292"/>
                </a:lnTo>
                <a:cubicBezTo>
                  <a:pt x="1701755" y="1542155"/>
                  <a:pt x="1568052" y="1618989"/>
                  <a:pt x="1416404" y="1618989"/>
                </a:cubicBezTo>
                <a:cubicBezTo>
                  <a:pt x="1325415" y="1618989"/>
                  <a:pt x="1240887" y="1591329"/>
                  <a:pt x="1170769" y="1543958"/>
                </a:cubicBezTo>
                <a:lnTo>
                  <a:pt x="1112414" y="1490934"/>
                </a:lnTo>
                <a:lnTo>
                  <a:pt x="1092456" y="1507401"/>
                </a:lnTo>
                <a:cubicBezTo>
                  <a:pt x="1022338" y="1554772"/>
                  <a:pt x="937810" y="1582432"/>
                  <a:pt x="846821" y="1582432"/>
                </a:cubicBezTo>
                <a:cubicBezTo>
                  <a:pt x="725503" y="1582432"/>
                  <a:pt x="615669" y="1533258"/>
                  <a:pt x="536166" y="1453755"/>
                </a:cubicBezTo>
                <a:lnTo>
                  <a:pt x="491534" y="1399661"/>
                </a:lnTo>
                <a:lnTo>
                  <a:pt x="439333" y="1404923"/>
                </a:lnTo>
                <a:cubicBezTo>
                  <a:pt x="196696" y="1404923"/>
                  <a:pt x="0" y="1208227"/>
                  <a:pt x="0" y="965590"/>
                </a:cubicBezTo>
                <a:cubicBezTo>
                  <a:pt x="0" y="722953"/>
                  <a:pt x="196696" y="526257"/>
                  <a:pt x="439333" y="526257"/>
                </a:cubicBezTo>
                <a:cubicBezTo>
                  <a:pt x="530322" y="526257"/>
                  <a:pt x="614850" y="553918"/>
                  <a:pt x="684968" y="601288"/>
                </a:cubicBezTo>
                <a:lnTo>
                  <a:pt x="718277" y="628771"/>
                </a:lnTo>
                <a:lnTo>
                  <a:pt x="725805" y="614270"/>
                </a:lnTo>
                <a:cubicBezTo>
                  <a:pt x="789052" y="523033"/>
                  <a:pt x="885968" y="456905"/>
                  <a:pt x="998579" y="433862"/>
                </a:cubicBezTo>
                <a:lnTo>
                  <a:pt x="1073478" y="426311"/>
                </a:lnTo>
                <a:lnTo>
                  <a:pt x="1101303" y="336676"/>
                </a:lnTo>
                <a:cubicBezTo>
                  <a:pt x="1184986" y="138825"/>
                  <a:pt x="1380895" y="0"/>
                  <a:pt x="1609229" y="0"/>
                </a:cubicBezTo>
                <a:close/>
              </a:path>
            </a:pathLst>
          </a:custGeom>
          <a:solidFill>
            <a:srgbClr val="A4218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HẠM DUYÊN 1 - 9Slide.vn 8 - 9Slide.vn">
            <a:extLst>
              <a:ext uri="{FF2B5EF4-FFF2-40B4-BE49-F238E27FC236}">
                <a16:creationId xmlns:a16="http://schemas.microsoft.com/office/drawing/2014/main" id="{95FE5664-EA7A-49A2-B52D-FC7B37393001}"/>
              </a:ext>
            </a:extLst>
          </p:cNvPr>
          <p:cNvSpPr/>
          <p:nvPr userDrawn="1"/>
        </p:nvSpPr>
        <p:spPr>
          <a:xfrm flipV="1">
            <a:off x="27214" y="6324600"/>
            <a:ext cx="12230100" cy="1950632"/>
          </a:xfrm>
          <a:custGeom>
            <a:avLst/>
            <a:gdLst>
              <a:gd name="connsiteX0" fmla="*/ 1609229 w 11244990"/>
              <a:gd name="connsiteY0" fmla="*/ 0 h 1628749"/>
              <a:gd name="connsiteX1" fmla="*/ 2066331 w 11244990"/>
              <a:gd name="connsiteY1" fmla="*/ 243039 h 1628749"/>
              <a:gd name="connsiteX2" fmla="*/ 2092121 w 11244990"/>
              <a:gd name="connsiteY2" fmla="*/ 290554 h 1628749"/>
              <a:gd name="connsiteX3" fmla="*/ 2207398 w 11244990"/>
              <a:gd name="connsiteY3" fmla="*/ 254771 h 1628749"/>
              <a:gd name="connsiteX4" fmla="*/ 2344346 w 11244990"/>
              <a:gd name="connsiteY4" fmla="*/ 240965 h 1628749"/>
              <a:gd name="connsiteX5" fmla="*/ 2907820 w 11244990"/>
              <a:gd name="connsiteY5" fmla="*/ 540562 h 1628749"/>
              <a:gd name="connsiteX6" fmla="*/ 2913835 w 11244990"/>
              <a:gd name="connsiteY6" fmla="*/ 551643 h 1628749"/>
              <a:gd name="connsiteX7" fmla="*/ 2923389 w 11244990"/>
              <a:gd name="connsiteY7" fmla="*/ 534039 h 1628749"/>
              <a:gd name="connsiteX8" fmla="*/ 3331019 w 11244990"/>
              <a:gd name="connsiteY8" fmla="*/ 317304 h 1628749"/>
              <a:gd name="connsiteX9" fmla="*/ 3430091 w 11244990"/>
              <a:gd name="connsiteY9" fmla="*/ 327291 h 1628749"/>
              <a:gd name="connsiteX10" fmla="*/ 3502991 w 11244990"/>
              <a:gd name="connsiteY10" fmla="*/ 349921 h 1628749"/>
              <a:gd name="connsiteX11" fmla="*/ 3556694 w 11244990"/>
              <a:gd name="connsiteY11" fmla="*/ 284833 h 1628749"/>
              <a:gd name="connsiteX12" fmla="*/ 4038023 w 11244990"/>
              <a:gd name="connsiteY12" fmla="*/ 85460 h 1628749"/>
              <a:gd name="connsiteX13" fmla="*/ 4704895 w 11244990"/>
              <a:gd name="connsiteY13" fmla="*/ 628976 h 1628749"/>
              <a:gd name="connsiteX14" fmla="*/ 4708130 w 11244990"/>
              <a:gd name="connsiteY14" fmla="*/ 661068 h 1628749"/>
              <a:gd name="connsiteX15" fmla="*/ 4750047 w 11244990"/>
              <a:gd name="connsiteY15" fmla="*/ 674080 h 1628749"/>
              <a:gd name="connsiteX16" fmla="*/ 4785942 w 11244990"/>
              <a:gd name="connsiteY16" fmla="*/ 644464 h 1628749"/>
              <a:gd name="connsiteX17" fmla="*/ 5066971 w 11244990"/>
              <a:gd name="connsiteY17" fmla="*/ 558621 h 1628749"/>
              <a:gd name="connsiteX18" fmla="*/ 5422389 w 11244990"/>
              <a:gd name="connsiteY18" fmla="*/ 705840 h 1628749"/>
              <a:gd name="connsiteX19" fmla="*/ 5426777 w 11244990"/>
              <a:gd name="connsiteY19" fmla="*/ 711159 h 1628749"/>
              <a:gd name="connsiteX20" fmla="*/ 5431988 w 11244990"/>
              <a:gd name="connsiteY20" fmla="*/ 704843 h 1628749"/>
              <a:gd name="connsiteX21" fmla="*/ 5677421 w 11244990"/>
              <a:gd name="connsiteY21" fmla="*/ 603181 h 1628749"/>
              <a:gd name="connsiteX22" fmla="*/ 5812526 w 11244990"/>
              <a:gd name="connsiteY22" fmla="*/ 630458 h 1628749"/>
              <a:gd name="connsiteX23" fmla="*/ 5862078 w 11244990"/>
              <a:gd name="connsiteY23" fmla="*/ 657354 h 1628749"/>
              <a:gd name="connsiteX24" fmla="*/ 5878521 w 11244990"/>
              <a:gd name="connsiteY24" fmla="*/ 627059 h 1628749"/>
              <a:gd name="connsiteX25" fmla="*/ 6303730 w 11244990"/>
              <a:gd name="connsiteY25" fmla="*/ 400977 h 1628749"/>
              <a:gd name="connsiteX26" fmla="*/ 6666323 w 11244990"/>
              <a:gd name="connsiteY26" fmla="*/ 551168 h 1628749"/>
              <a:gd name="connsiteX27" fmla="*/ 6688875 w 11244990"/>
              <a:gd name="connsiteY27" fmla="*/ 578501 h 1628749"/>
              <a:gd name="connsiteX28" fmla="*/ 6718063 w 11244990"/>
              <a:gd name="connsiteY28" fmla="*/ 543125 h 1628749"/>
              <a:gd name="connsiteX29" fmla="*/ 7080656 w 11244990"/>
              <a:gd name="connsiteY29" fmla="*/ 392934 h 1628749"/>
              <a:gd name="connsiteX30" fmla="*/ 7280255 w 11244990"/>
              <a:gd name="connsiteY30" fmla="*/ 433231 h 1628749"/>
              <a:gd name="connsiteX31" fmla="*/ 7300616 w 11244990"/>
              <a:gd name="connsiteY31" fmla="*/ 444283 h 1628749"/>
              <a:gd name="connsiteX32" fmla="*/ 7322769 w 11244990"/>
              <a:gd name="connsiteY32" fmla="*/ 403468 h 1628749"/>
              <a:gd name="connsiteX33" fmla="*/ 7891119 w 11244990"/>
              <a:gd name="connsiteY33" fmla="*/ 101279 h 1628749"/>
              <a:gd name="connsiteX34" fmla="*/ 8522664 w 11244990"/>
              <a:gd name="connsiteY34" fmla="*/ 519895 h 1628749"/>
              <a:gd name="connsiteX35" fmla="*/ 8549173 w 11244990"/>
              <a:gd name="connsiteY35" fmla="*/ 605295 h 1628749"/>
              <a:gd name="connsiteX36" fmla="*/ 8570138 w 11244990"/>
              <a:gd name="connsiteY36" fmla="*/ 603181 h 1628749"/>
              <a:gd name="connsiteX37" fmla="*/ 8856841 w 11244990"/>
              <a:gd name="connsiteY37" fmla="*/ 690757 h 1628749"/>
              <a:gd name="connsiteX38" fmla="*/ 8920207 w 11244990"/>
              <a:gd name="connsiteY38" fmla="*/ 743038 h 1628749"/>
              <a:gd name="connsiteX39" fmla="*/ 8946498 w 11244990"/>
              <a:gd name="connsiteY39" fmla="*/ 684734 h 1628749"/>
              <a:gd name="connsiteX40" fmla="*/ 9236971 w 11244990"/>
              <a:gd name="connsiteY40" fmla="*/ 542359 h 1628749"/>
              <a:gd name="connsiteX41" fmla="*/ 9283341 w 11244990"/>
              <a:gd name="connsiteY41" fmla="*/ 546429 h 1628749"/>
              <a:gd name="connsiteX42" fmla="*/ 9301141 w 11244990"/>
              <a:gd name="connsiteY42" fmla="*/ 508552 h 1628749"/>
              <a:gd name="connsiteX43" fmla="*/ 9730507 w 11244990"/>
              <a:gd name="connsiteY43" fmla="*/ 320570 h 1628749"/>
              <a:gd name="connsiteX44" fmla="*/ 10159874 w 11244990"/>
              <a:gd name="connsiteY44" fmla="*/ 508552 h 1628749"/>
              <a:gd name="connsiteX45" fmla="*/ 10166042 w 11244990"/>
              <a:gd name="connsiteY45" fmla="*/ 521680 h 1628749"/>
              <a:gd name="connsiteX46" fmla="*/ 10219242 w 11244990"/>
              <a:gd name="connsiteY46" fmla="*/ 510773 h 1628749"/>
              <a:gd name="connsiteX47" fmla="*/ 10313154 w 11244990"/>
              <a:gd name="connsiteY47" fmla="*/ 504520 h 1628749"/>
              <a:gd name="connsiteX48" fmla="*/ 10742520 w 11244990"/>
              <a:gd name="connsiteY48" fmla="*/ 692502 h 1628749"/>
              <a:gd name="connsiteX49" fmla="*/ 10750955 w 11244990"/>
              <a:gd name="connsiteY49" fmla="*/ 720099 h 1628749"/>
              <a:gd name="connsiteX50" fmla="*/ 10779004 w 11244990"/>
              <a:gd name="connsiteY50" fmla="*/ 718231 h 1628749"/>
              <a:gd name="connsiteX51" fmla="*/ 11244990 w 11244990"/>
              <a:gd name="connsiteY51" fmla="*/ 1026019 h 1628749"/>
              <a:gd name="connsiteX52" fmla="*/ 10779004 w 11244990"/>
              <a:gd name="connsiteY52" fmla="*/ 1333807 h 1628749"/>
              <a:gd name="connsiteX53" fmla="*/ 10723733 w 11244990"/>
              <a:gd name="connsiteY53" fmla="*/ 1328288 h 1628749"/>
              <a:gd name="connsiteX54" fmla="*/ 10711220 w 11244990"/>
              <a:gd name="connsiteY54" fmla="*/ 1340473 h 1628749"/>
              <a:gd name="connsiteX55" fmla="*/ 10374727 w 11244990"/>
              <a:gd name="connsiteY55" fmla="*/ 1452450 h 1628749"/>
              <a:gd name="connsiteX56" fmla="*/ 10189495 w 11244990"/>
              <a:gd name="connsiteY56" fmla="*/ 1422406 h 1628749"/>
              <a:gd name="connsiteX57" fmla="*/ 10113010 w 11244990"/>
              <a:gd name="connsiteY57" fmla="*/ 1389052 h 1628749"/>
              <a:gd name="connsiteX58" fmla="*/ 10086588 w 11244990"/>
              <a:gd name="connsiteY58" fmla="*/ 1414781 h 1628749"/>
              <a:gd name="connsiteX59" fmla="*/ 9750095 w 11244990"/>
              <a:gd name="connsiteY59" fmla="*/ 1526758 h 1628749"/>
              <a:gd name="connsiteX60" fmla="*/ 9484030 w 11244990"/>
              <a:gd name="connsiteY60" fmla="*/ 1461465 h 1628749"/>
              <a:gd name="connsiteX61" fmla="*/ 9431887 w 11244990"/>
              <a:gd name="connsiteY61" fmla="*/ 1426901 h 1628749"/>
              <a:gd name="connsiteX62" fmla="*/ 9384235 w 11244990"/>
              <a:gd name="connsiteY62" fmla="*/ 1458487 h 1628749"/>
              <a:gd name="connsiteX63" fmla="*/ 9152291 w 11244990"/>
              <a:gd name="connsiteY63" fmla="*/ 1515407 h 1628749"/>
              <a:gd name="connsiteX64" fmla="*/ 9028929 w 11244990"/>
              <a:gd name="connsiteY64" fmla="*/ 1500423 h 1628749"/>
              <a:gd name="connsiteX65" fmla="*/ 8942297 w 11244990"/>
              <a:gd name="connsiteY65" fmla="*/ 1466965 h 1628749"/>
              <a:gd name="connsiteX66" fmla="*/ 8932731 w 11244990"/>
              <a:gd name="connsiteY66" fmla="*/ 1478558 h 1628749"/>
              <a:gd name="connsiteX67" fmla="*/ 8570138 w 11244990"/>
              <a:gd name="connsiteY67" fmla="*/ 1628749 h 1628749"/>
              <a:gd name="connsiteX68" fmla="*/ 8207545 w 11244990"/>
              <a:gd name="connsiteY68" fmla="*/ 1478558 h 1628749"/>
              <a:gd name="connsiteX69" fmla="*/ 8157799 w 11244990"/>
              <a:gd name="connsiteY69" fmla="*/ 1418265 h 1628749"/>
              <a:gd name="connsiteX70" fmla="*/ 8029253 w 11244990"/>
              <a:gd name="connsiteY70" fmla="*/ 1458168 h 1628749"/>
              <a:gd name="connsiteX71" fmla="*/ 7891119 w 11244990"/>
              <a:gd name="connsiteY71" fmla="*/ 1472093 h 1628749"/>
              <a:gd name="connsiteX72" fmla="*/ 7507902 w 11244990"/>
              <a:gd name="connsiteY72" fmla="*/ 1355037 h 1628749"/>
              <a:gd name="connsiteX73" fmla="*/ 7423020 w 11244990"/>
              <a:gd name="connsiteY73" fmla="*/ 1285002 h 1628749"/>
              <a:gd name="connsiteX74" fmla="*/ 7367359 w 11244990"/>
              <a:gd name="connsiteY74" fmla="*/ 1330927 h 1628749"/>
              <a:gd name="connsiteX75" fmla="*/ 7080656 w 11244990"/>
              <a:gd name="connsiteY75" fmla="*/ 1418502 h 1628749"/>
              <a:gd name="connsiteX76" fmla="*/ 6718063 w 11244990"/>
              <a:gd name="connsiteY76" fmla="*/ 1268311 h 1628749"/>
              <a:gd name="connsiteX77" fmla="*/ 6695511 w 11244990"/>
              <a:gd name="connsiteY77" fmla="*/ 1240978 h 1628749"/>
              <a:gd name="connsiteX78" fmla="*/ 6666323 w 11244990"/>
              <a:gd name="connsiteY78" fmla="*/ 1276354 h 1628749"/>
              <a:gd name="connsiteX79" fmla="*/ 6303730 w 11244990"/>
              <a:gd name="connsiteY79" fmla="*/ 1426545 h 1628749"/>
              <a:gd name="connsiteX80" fmla="*/ 5941137 w 11244990"/>
              <a:gd name="connsiteY80" fmla="*/ 1276354 h 1628749"/>
              <a:gd name="connsiteX81" fmla="*/ 5894143 w 11244990"/>
              <a:gd name="connsiteY81" fmla="*/ 1219398 h 1628749"/>
              <a:gd name="connsiteX82" fmla="*/ 5871485 w 11244990"/>
              <a:gd name="connsiteY82" fmla="*/ 1238093 h 1628749"/>
              <a:gd name="connsiteX83" fmla="*/ 5677421 w 11244990"/>
              <a:gd name="connsiteY83" fmla="*/ 1297371 h 1628749"/>
              <a:gd name="connsiteX84" fmla="*/ 5542316 w 11244990"/>
              <a:gd name="connsiteY84" fmla="*/ 1270095 h 1628749"/>
              <a:gd name="connsiteX85" fmla="*/ 5527357 w 11244990"/>
              <a:gd name="connsiteY85" fmla="*/ 1261975 h 1628749"/>
              <a:gd name="connsiteX86" fmla="*/ 5483765 w 11244990"/>
              <a:gd name="connsiteY86" fmla="*/ 1342287 h 1628749"/>
              <a:gd name="connsiteX87" fmla="*/ 5066971 w 11244990"/>
              <a:gd name="connsiteY87" fmla="*/ 1563895 h 1628749"/>
              <a:gd name="connsiteX88" fmla="*/ 4917502 w 11244990"/>
              <a:gd name="connsiteY88" fmla="*/ 1541298 h 1628749"/>
              <a:gd name="connsiteX89" fmla="*/ 4885639 w 11244990"/>
              <a:gd name="connsiteY89" fmla="*/ 1528744 h 1628749"/>
              <a:gd name="connsiteX90" fmla="*/ 4866186 w 11244990"/>
              <a:gd name="connsiteY90" fmla="*/ 1544794 h 1628749"/>
              <a:gd name="connsiteX91" fmla="*/ 4591336 w 11244990"/>
              <a:gd name="connsiteY91" fmla="*/ 1628749 h 1628749"/>
              <a:gd name="connsiteX92" fmla="*/ 4243733 w 11244990"/>
              <a:gd name="connsiteY92" fmla="*/ 1484767 h 1628749"/>
              <a:gd name="connsiteX93" fmla="*/ 4195780 w 11244990"/>
              <a:gd name="connsiteY93" fmla="*/ 1426647 h 1628749"/>
              <a:gd name="connsiteX94" fmla="*/ 4175208 w 11244990"/>
              <a:gd name="connsiteY94" fmla="*/ 1433033 h 1628749"/>
              <a:gd name="connsiteX95" fmla="*/ 4038023 w 11244990"/>
              <a:gd name="connsiteY95" fmla="*/ 1446862 h 1628749"/>
              <a:gd name="connsiteX96" fmla="*/ 3556694 w 11244990"/>
              <a:gd name="connsiteY96" fmla="*/ 1247490 h 1628749"/>
              <a:gd name="connsiteX97" fmla="*/ 3554255 w 11244990"/>
              <a:gd name="connsiteY97" fmla="*/ 1244534 h 1628749"/>
              <a:gd name="connsiteX98" fmla="*/ 3522367 w 11244990"/>
              <a:gd name="connsiteY98" fmla="*/ 1261843 h 1628749"/>
              <a:gd name="connsiteX99" fmla="*/ 3331019 w 11244990"/>
              <a:gd name="connsiteY99" fmla="*/ 1300474 h 1628749"/>
              <a:gd name="connsiteX100" fmla="*/ 3139672 w 11244990"/>
              <a:gd name="connsiteY100" fmla="*/ 1261843 h 1628749"/>
              <a:gd name="connsiteX101" fmla="*/ 3118610 w 11244990"/>
              <a:gd name="connsiteY101" fmla="*/ 1250411 h 1628749"/>
              <a:gd name="connsiteX102" fmla="*/ 3109352 w 11244990"/>
              <a:gd name="connsiteY102" fmla="*/ 1256548 h 1628749"/>
              <a:gd name="connsiteX103" fmla="*/ 2915757 w 11244990"/>
              <a:gd name="connsiteY103" fmla="*/ 1317436 h 1628749"/>
              <a:gd name="connsiteX104" fmla="*/ 2892621 w 11244990"/>
              <a:gd name="connsiteY104" fmla="*/ 1318843 h 1628749"/>
              <a:gd name="connsiteX105" fmla="*/ 2824844 w 11244990"/>
              <a:gd name="connsiteY105" fmla="*/ 1400989 h 1628749"/>
              <a:gd name="connsiteX106" fmla="*/ 2344346 w 11244990"/>
              <a:gd name="connsiteY106" fmla="*/ 1600017 h 1628749"/>
              <a:gd name="connsiteX107" fmla="*/ 1887448 w 11244990"/>
              <a:gd name="connsiteY107" fmla="*/ 1423489 h 1628749"/>
              <a:gd name="connsiteX108" fmla="*/ 1820054 w 11244990"/>
              <a:gd name="connsiteY108" fmla="*/ 1352799 h 1628749"/>
              <a:gd name="connsiteX109" fmla="*/ 1780706 w 11244990"/>
              <a:gd name="connsiteY109" fmla="*/ 1425292 h 1628749"/>
              <a:gd name="connsiteX110" fmla="*/ 1416404 w 11244990"/>
              <a:gd name="connsiteY110" fmla="*/ 1618989 h 1628749"/>
              <a:gd name="connsiteX111" fmla="*/ 1170769 w 11244990"/>
              <a:gd name="connsiteY111" fmla="*/ 1543958 h 1628749"/>
              <a:gd name="connsiteX112" fmla="*/ 1112414 w 11244990"/>
              <a:gd name="connsiteY112" fmla="*/ 1490934 h 1628749"/>
              <a:gd name="connsiteX113" fmla="*/ 1092456 w 11244990"/>
              <a:gd name="connsiteY113" fmla="*/ 1507401 h 1628749"/>
              <a:gd name="connsiteX114" fmla="*/ 846821 w 11244990"/>
              <a:gd name="connsiteY114" fmla="*/ 1582432 h 1628749"/>
              <a:gd name="connsiteX115" fmla="*/ 536166 w 11244990"/>
              <a:gd name="connsiteY115" fmla="*/ 1453755 h 1628749"/>
              <a:gd name="connsiteX116" fmla="*/ 491534 w 11244990"/>
              <a:gd name="connsiteY116" fmla="*/ 1399661 h 1628749"/>
              <a:gd name="connsiteX117" fmla="*/ 439333 w 11244990"/>
              <a:gd name="connsiteY117" fmla="*/ 1404923 h 1628749"/>
              <a:gd name="connsiteX118" fmla="*/ 0 w 11244990"/>
              <a:gd name="connsiteY118" fmla="*/ 965590 h 1628749"/>
              <a:gd name="connsiteX119" fmla="*/ 439333 w 11244990"/>
              <a:gd name="connsiteY119" fmla="*/ 526257 h 1628749"/>
              <a:gd name="connsiteX120" fmla="*/ 684968 w 11244990"/>
              <a:gd name="connsiteY120" fmla="*/ 601288 h 1628749"/>
              <a:gd name="connsiteX121" fmla="*/ 718277 w 11244990"/>
              <a:gd name="connsiteY121" fmla="*/ 628771 h 1628749"/>
              <a:gd name="connsiteX122" fmla="*/ 725805 w 11244990"/>
              <a:gd name="connsiteY122" fmla="*/ 614270 h 1628749"/>
              <a:gd name="connsiteX123" fmla="*/ 998579 w 11244990"/>
              <a:gd name="connsiteY123" fmla="*/ 433862 h 1628749"/>
              <a:gd name="connsiteX124" fmla="*/ 1073478 w 11244990"/>
              <a:gd name="connsiteY124" fmla="*/ 426311 h 1628749"/>
              <a:gd name="connsiteX125" fmla="*/ 1101303 w 11244990"/>
              <a:gd name="connsiteY125" fmla="*/ 336676 h 1628749"/>
              <a:gd name="connsiteX126" fmla="*/ 1609229 w 11244990"/>
              <a:gd name="connsiteY126" fmla="*/ 0 h 1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244990" h="1628749">
                <a:moveTo>
                  <a:pt x="1609229" y="0"/>
                </a:moveTo>
                <a:cubicBezTo>
                  <a:pt x="1799507" y="0"/>
                  <a:pt x="1967268" y="96407"/>
                  <a:pt x="2066331" y="243039"/>
                </a:cubicBezTo>
                <a:lnTo>
                  <a:pt x="2092121" y="290554"/>
                </a:lnTo>
                <a:lnTo>
                  <a:pt x="2207398" y="254771"/>
                </a:lnTo>
                <a:cubicBezTo>
                  <a:pt x="2251633" y="245719"/>
                  <a:pt x="2297435" y="240965"/>
                  <a:pt x="2344346" y="240965"/>
                </a:cubicBezTo>
                <a:cubicBezTo>
                  <a:pt x="2578904" y="240965"/>
                  <a:pt x="2785704" y="359807"/>
                  <a:pt x="2907820" y="540562"/>
                </a:cubicBezTo>
                <a:lnTo>
                  <a:pt x="2913835" y="551643"/>
                </a:lnTo>
                <a:lnTo>
                  <a:pt x="2923389" y="534039"/>
                </a:lnTo>
                <a:cubicBezTo>
                  <a:pt x="3011731" y="403277"/>
                  <a:pt x="3161335" y="317304"/>
                  <a:pt x="3331019" y="317304"/>
                </a:cubicBezTo>
                <a:cubicBezTo>
                  <a:pt x="3364956" y="317304"/>
                  <a:pt x="3398090" y="320743"/>
                  <a:pt x="3430091" y="327291"/>
                </a:cubicBezTo>
                <a:lnTo>
                  <a:pt x="3502991" y="349921"/>
                </a:lnTo>
                <a:lnTo>
                  <a:pt x="3556694" y="284833"/>
                </a:lnTo>
                <a:cubicBezTo>
                  <a:pt x="3679877" y="161650"/>
                  <a:pt x="3850052" y="85460"/>
                  <a:pt x="4038023" y="85460"/>
                </a:cubicBezTo>
                <a:cubicBezTo>
                  <a:pt x="4366971" y="85460"/>
                  <a:pt x="4641422" y="318792"/>
                  <a:pt x="4704895" y="628976"/>
                </a:cubicBezTo>
                <a:lnTo>
                  <a:pt x="4708130" y="661068"/>
                </a:lnTo>
                <a:lnTo>
                  <a:pt x="4750047" y="674080"/>
                </a:lnTo>
                <a:lnTo>
                  <a:pt x="4785942" y="644464"/>
                </a:lnTo>
                <a:cubicBezTo>
                  <a:pt x="4866163" y="590267"/>
                  <a:pt x="4962871" y="558621"/>
                  <a:pt x="5066971" y="558621"/>
                </a:cubicBezTo>
                <a:cubicBezTo>
                  <a:pt x="5205770" y="558621"/>
                  <a:pt x="5331430" y="614881"/>
                  <a:pt x="5422389" y="705840"/>
                </a:cubicBezTo>
                <a:lnTo>
                  <a:pt x="5426777" y="711159"/>
                </a:lnTo>
                <a:lnTo>
                  <a:pt x="5431988" y="704843"/>
                </a:lnTo>
                <a:cubicBezTo>
                  <a:pt x="5494800" y="642031"/>
                  <a:pt x="5581573" y="603181"/>
                  <a:pt x="5677421" y="603181"/>
                </a:cubicBezTo>
                <a:cubicBezTo>
                  <a:pt x="5725345" y="603181"/>
                  <a:pt x="5771000" y="612894"/>
                  <a:pt x="5812526" y="630458"/>
                </a:cubicBezTo>
                <a:lnTo>
                  <a:pt x="5862078" y="657354"/>
                </a:lnTo>
                <a:lnTo>
                  <a:pt x="5878521" y="627059"/>
                </a:lnTo>
                <a:cubicBezTo>
                  <a:pt x="5970672" y="490657"/>
                  <a:pt x="6126728" y="400977"/>
                  <a:pt x="6303730" y="400977"/>
                </a:cubicBezTo>
                <a:cubicBezTo>
                  <a:pt x="6445331" y="400977"/>
                  <a:pt x="6573527" y="458372"/>
                  <a:pt x="6666323" y="551168"/>
                </a:cubicBezTo>
                <a:lnTo>
                  <a:pt x="6688875" y="578501"/>
                </a:lnTo>
                <a:lnTo>
                  <a:pt x="6718063" y="543125"/>
                </a:lnTo>
                <a:cubicBezTo>
                  <a:pt x="6810858" y="450329"/>
                  <a:pt x="6939054" y="392934"/>
                  <a:pt x="7080656" y="392934"/>
                </a:cubicBezTo>
                <a:cubicBezTo>
                  <a:pt x="7151457" y="392934"/>
                  <a:pt x="7218906" y="407283"/>
                  <a:pt x="7280255" y="433231"/>
                </a:cubicBezTo>
                <a:lnTo>
                  <a:pt x="7300616" y="444283"/>
                </a:lnTo>
                <a:lnTo>
                  <a:pt x="7322769" y="403468"/>
                </a:lnTo>
                <a:cubicBezTo>
                  <a:pt x="7445942" y="221149"/>
                  <a:pt x="7654532" y="101279"/>
                  <a:pt x="7891119" y="101279"/>
                </a:cubicBezTo>
                <a:cubicBezTo>
                  <a:pt x="8175024" y="101279"/>
                  <a:pt x="8418613" y="273892"/>
                  <a:pt x="8522664" y="519895"/>
                </a:cubicBezTo>
                <a:lnTo>
                  <a:pt x="8549173" y="605295"/>
                </a:lnTo>
                <a:lnTo>
                  <a:pt x="8570138" y="603181"/>
                </a:lnTo>
                <a:cubicBezTo>
                  <a:pt x="8676339" y="603181"/>
                  <a:pt x="8775000" y="635466"/>
                  <a:pt x="8856841" y="690757"/>
                </a:cubicBezTo>
                <a:lnTo>
                  <a:pt x="8920207" y="743038"/>
                </a:lnTo>
                <a:lnTo>
                  <a:pt x="8946498" y="684734"/>
                </a:lnTo>
                <a:cubicBezTo>
                  <a:pt x="9006067" y="599377"/>
                  <a:pt x="9113871" y="542359"/>
                  <a:pt x="9236971" y="542359"/>
                </a:cubicBezTo>
                <a:lnTo>
                  <a:pt x="9283341" y="546429"/>
                </a:lnTo>
                <a:lnTo>
                  <a:pt x="9301141" y="508552"/>
                </a:lnTo>
                <a:cubicBezTo>
                  <a:pt x="9371881" y="398083"/>
                  <a:pt x="9537490" y="320570"/>
                  <a:pt x="9730507" y="320570"/>
                </a:cubicBezTo>
                <a:cubicBezTo>
                  <a:pt x="9923525" y="320570"/>
                  <a:pt x="10089133" y="398083"/>
                  <a:pt x="10159874" y="508552"/>
                </a:cubicBezTo>
                <a:lnTo>
                  <a:pt x="10166042" y="521680"/>
                </a:lnTo>
                <a:lnTo>
                  <a:pt x="10219242" y="510773"/>
                </a:lnTo>
                <a:cubicBezTo>
                  <a:pt x="10249576" y="506673"/>
                  <a:pt x="10280985" y="504520"/>
                  <a:pt x="10313154" y="504520"/>
                </a:cubicBezTo>
                <a:cubicBezTo>
                  <a:pt x="10506172" y="504520"/>
                  <a:pt x="10671780" y="582032"/>
                  <a:pt x="10742520" y="692502"/>
                </a:cubicBezTo>
                <a:lnTo>
                  <a:pt x="10750955" y="720099"/>
                </a:lnTo>
                <a:lnTo>
                  <a:pt x="10779004" y="718231"/>
                </a:lnTo>
                <a:cubicBezTo>
                  <a:pt x="11036361" y="718231"/>
                  <a:pt x="11244990" y="856032"/>
                  <a:pt x="11244990" y="1026019"/>
                </a:cubicBezTo>
                <a:cubicBezTo>
                  <a:pt x="11244990" y="1196006"/>
                  <a:pt x="11036361" y="1333807"/>
                  <a:pt x="10779004" y="1333807"/>
                </a:cubicBezTo>
                <a:lnTo>
                  <a:pt x="10723733" y="1328288"/>
                </a:lnTo>
                <a:lnTo>
                  <a:pt x="10711220" y="1340473"/>
                </a:lnTo>
                <a:cubicBezTo>
                  <a:pt x="10625104" y="1409658"/>
                  <a:pt x="10506136" y="1452450"/>
                  <a:pt x="10374727" y="1452450"/>
                </a:cubicBezTo>
                <a:cubicBezTo>
                  <a:pt x="10309022" y="1452450"/>
                  <a:pt x="10246428" y="1441753"/>
                  <a:pt x="10189495" y="1422406"/>
                </a:cubicBezTo>
                <a:lnTo>
                  <a:pt x="10113010" y="1389052"/>
                </a:lnTo>
                <a:lnTo>
                  <a:pt x="10086588" y="1414781"/>
                </a:lnTo>
                <a:cubicBezTo>
                  <a:pt x="10000472" y="1483967"/>
                  <a:pt x="9881504" y="1526758"/>
                  <a:pt x="9750095" y="1526758"/>
                </a:cubicBezTo>
                <a:cubicBezTo>
                  <a:pt x="9651538" y="1526758"/>
                  <a:pt x="9559979" y="1502688"/>
                  <a:pt x="9484030" y="1461465"/>
                </a:cubicBezTo>
                <a:lnTo>
                  <a:pt x="9431887" y="1426901"/>
                </a:lnTo>
                <a:lnTo>
                  <a:pt x="9384235" y="1458487"/>
                </a:lnTo>
                <a:cubicBezTo>
                  <a:pt x="9318026" y="1494424"/>
                  <a:pt x="9238208" y="1515407"/>
                  <a:pt x="9152291" y="1515407"/>
                </a:cubicBezTo>
                <a:cubicBezTo>
                  <a:pt x="9109333" y="1515407"/>
                  <a:pt x="9067899" y="1510161"/>
                  <a:pt x="9028929" y="1500423"/>
                </a:cubicBezTo>
                <a:lnTo>
                  <a:pt x="8942297" y="1466965"/>
                </a:lnTo>
                <a:lnTo>
                  <a:pt x="8932731" y="1478558"/>
                </a:lnTo>
                <a:cubicBezTo>
                  <a:pt x="8839936" y="1571354"/>
                  <a:pt x="8711740" y="1628749"/>
                  <a:pt x="8570138" y="1628749"/>
                </a:cubicBezTo>
                <a:cubicBezTo>
                  <a:pt x="8428537" y="1628749"/>
                  <a:pt x="8300341" y="1571354"/>
                  <a:pt x="8207545" y="1478558"/>
                </a:cubicBezTo>
                <a:lnTo>
                  <a:pt x="8157799" y="1418265"/>
                </a:lnTo>
                <a:lnTo>
                  <a:pt x="8029253" y="1458168"/>
                </a:lnTo>
                <a:cubicBezTo>
                  <a:pt x="7984634" y="1467298"/>
                  <a:pt x="7938437" y="1472093"/>
                  <a:pt x="7891119" y="1472093"/>
                </a:cubicBezTo>
                <a:cubicBezTo>
                  <a:pt x="7749167" y="1472093"/>
                  <a:pt x="7617293" y="1428940"/>
                  <a:pt x="7507902" y="1355037"/>
                </a:cubicBezTo>
                <a:lnTo>
                  <a:pt x="7423020" y="1285002"/>
                </a:lnTo>
                <a:lnTo>
                  <a:pt x="7367359" y="1330927"/>
                </a:lnTo>
                <a:cubicBezTo>
                  <a:pt x="7285518" y="1386217"/>
                  <a:pt x="7186857" y="1418502"/>
                  <a:pt x="7080656" y="1418502"/>
                </a:cubicBezTo>
                <a:cubicBezTo>
                  <a:pt x="6939054" y="1418502"/>
                  <a:pt x="6810858" y="1361107"/>
                  <a:pt x="6718063" y="1268311"/>
                </a:cubicBezTo>
                <a:lnTo>
                  <a:pt x="6695511" y="1240978"/>
                </a:lnTo>
                <a:lnTo>
                  <a:pt x="6666323" y="1276354"/>
                </a:lnTo>
                <a:cubicBezTo>
                  <a:pt x="6573527" y="1369150"/>
                  <a:pt x="6445331" y="1426545"/>
                  <a:pt x="6303730" y="1426545"/>
                </a:cubicBezTo>
                <a:cubicBezTo>
                  <a:pt x="6162128" y="1426545"/>
                  <a:pt x="6033932" y="1369150"/>
                  <a:pt x="5941137" y="1276354"/>
                </a:cubicBezTo>
                <a:lnTo>
                  <a:pt x="5894143" y="1219398"/>
                </a:lnTo>
                <a:lnTo>
                  <a:pt x="5871485" y="1238093"/>
                </a:lnTo>
                <a:cubicBezTo>
                  <a:pt x="5816088" y="1275518"/>
                  <a:pt x="5749306" y="1297371"/>
                  <a:pt x="5677421" y="1297371"/>
                </a:cubicBezTo>
                <a:cubicBezTo>
                  <a:pt x="5629497" y="1297371"/>
                  <a:pt x="5583842" y="1287659"/>
                  <a:pt x="5542316" y="1270095"/>
                </a:cubicBezTo>
                <a:lnTo>
                  <a:pt x="5527357" y="1261975"/>
                </a:lnTo>
                <a:lnTo>
                  <a:pt x="5483765" y="1342287"/>
                </a:lnTo>
                <a:cubicBezTo>
                  <a:pt x="5393438" y="1475990"/>
                  <a:pt x="5240470" y="1563895"/>
                  <a:pt x="5066971" y="1563895"/>
                </a:cubicBezTo>
                <a:cubicBezTo>
                  <a:pt x="5014922" y="1563895"/>
                  <a:pt x="4964719" y="1555984"/>
                  <a:pt x="4917502" y="1541298"/>
                </a:cubicBezTo>
                <a:lnTo>
                  <a:pt x="4885639" y="1528744"/>
                </a:lnTo>
                <a:lnTo>
                  <a:pt x="4866186" y="1544794"/>
                </a:lnTo>
                <a:cubicBezTo>
                  <a:pt x="4787728" y="1597799"/>
                  <a:pt x="4693147" y="1628749"/>
                  <a:pt x="4591336" y="1628749"/>
                </a:cubicBezTo>
                <a:cubicBezTo>
                  <a:pt x="4455589" y="1628749"/>
                  <a:pt x="4332692" y="1573727"/>
                  <a:pt x="4243733" y="1484767"/>
                </a:cubicBezTo>
                <a:lnTo>
                  <a:pt x="4195780" y="1426647"/>
                </a:lnTo>
                <a:lnTo>
                  <a:pt x="4175208" y="1433033"/>
                </a:lnTo>
                <a:cubicBezTo>
                  <a:pt x="4130896" y="1442100"/>
                  <a:pt x="4085015" y="1446862"/>
                  <a:pt x="4038023" y="1446862"/>
                </a:cubicBezTo>
                <a:cubicBezTo>
                  <a:pt x="3850052" y="1446862"/>
                  <a:pt x="3679877" y="1370672"/>
                  <a:pt x="3556694" y="1247490"/>
                </a:cubicBezTo>
                <a:lnTo>
                  <a:pt x="3554255" y="1244534"/>
                </a:lnTo>
                <a:lnTo>
                  <a:pt x="3522367" y="1261843"/>
                </a:lnTo>
                <a:cubicBezTo>
                  <a:pt x="3463554" y="1286719"/>
                  <a:pt x="3398893" y="1300474"/>
                  <a:pt x="3331019" y="1300474"/>
                </a:cubicBezTo>
                <a:cubicBezTo>
                  <a:pt x="3263146" y="1300474"/>
                  <a:pt x="3198485" y="1286719"/>
                  <a:pt x="3139672" y="1261843"/>
                </a:cubicBezTo>
                <a:lnTo>
                  <a:pt x="3118610" y="1250411"/>
                </a:lnTo>
                <a:lnTo>
                  <a:pt x="3109352" y="1256548"/>
                </a:lnTo>
                <a:cubicBezTo>
                  <a:pt x="3052390" y="1287465"/>
                  <a:pt x="2986647" y="1308734"/>
                  <a:pt x="2915757" y="1317436"/>
                </a:cubicBezTo>
                <a:lnTo>
                  <a:pt x="2892621" y="1318843"/>
                </a:lnTo>
                <a:lnTo>
                  <a:pt x="2824844" y="1400989"/>
                </a:lnTo>
                <a:cubicBezTo>
                  <a:pt x="2701874" y="1523959"/>
                  <a:pt x="2531992" y="1600017"/>
                  <a:pt x="2344346" y="1600017"/>
                </a:cubicBezTo>
                <a:cubicBezTo>
                  <a:pt x="2168428" y="1600017"/>
                  <a:pt x="2008123" y="1533169"/>
                  <a:pt x="1887448" y="1423489"/>
                </a:cubicBezTo>
                <a:lnTo>
                  <a:pt x="1820054" y="1352799"/>
                </a:lnTo>
                <a:lnTo>
                  <a:pt x="1780706" y="1425292"/>
                </a:lnTo>
                <a:cubicBezTo>
                  <a:pt x="1701755" y="1542155"/>
                  <a:pt x="1568052" y="1618989"/>
                  <a:pt x="1416404" y="1618989"/>
                </a:cubicBezTo>
                <a:cubicBezTo>
                  <a:pt x="1325415" y="1618989"/>
                  <a:pt x="1240887" y="1591329"/>
                  <a:pt x="1170769" y="1543958"/>
                </a:cubicBezTo>
                <a:lnTo>
                  <a:pt x="1112414" y="1490934"/>
                </a:lnTo>
                <a:lnTo>
                  <a:pt x="1092456" y="1507401"/>
                </a:lnTo>
                <a:cubicBezTo>
                  <a:pt x="1022338" y="1554772"/>
                  <a:pt x="937810" y="1582432"/>
                  <a:pt x="846821" y="1582432"/>
                </a:cubicBezTo>
                <a:cubicBezTo>
                  <a:pt x="725503" y="1582432"/>
                  <a:pt x="615669" y="1533258"/>
                  <a:pt x="536166" y="1453755"/>
                </a:cubicBezTo>
                <a:lnTo>
                  <a:pt x="491534" y="1399661"/>
                </a:lnTo>
                <a:lnTo>
                  <a:pt x="439333" y="1404923"/>
                </a:lnTo>
                <a:cubicBezTo>
                  <a:pt x="196696" y="1404923"/>
                  <a:pt x="0" y="1208227"/>
                  <a:pt x="0" y="965590"/>
                </a:cubicBezTo>
                <a:cubicBezTo>
                  <a:pt x="0" y="722953"/>
                  <a:pt x="196696" y="526257"/>
                  <a:pt x="439333" y="526257"/>
                </a:cubicBezTo>
                <a:cubicBezTo>
                  <a:pt x="530322" y="526257"/>
                  <a:pt x="614850" y="553918"/>
                  <a:pt x="684968" y="601288"/>
                </a:cubicBezTo>
                <a:lnTo>
                  <a:pt x="718277" y="628771"/>
                </a:lnTo>
                <a:lnTo>
                  <a:pt x="725805" y="614270"/>
                </a:lnTo>
                <a:cubicBezTo>
                  <a:pt x="789052" y="523033"/>
                  <a:pt x="885968" y="456905"/>
                  <a:pt x="998579" y="433862"/>
                </a:cubicBezTo>
                <a:lnTo>
                  <a:pt x="1073478" y="426311"/>
                </a:lnTo>
                <a:lnTo>
                  <a:pt x="1101303" y="336676"/>
                </a:lnTo>
                <a:cubicBezTo>
                  <a:pt x="1184986" y="138825"/>
                  <a:pt x="1380895" y="0"/>
                  <a:pt x="1609229" y="0"/>
                </a:cubicBezTo>
                <a:close/>
              </a:path>
            </a:pathLst>
          </a:custGeom>
          <a:solidFill>
            <a:srgbClr val="0027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34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HẠM DUYÊN 1 - 9Slide.vn">
            <a:extLst>
              <a:ext uri="{FF2B5EF4-FFF2-40B4-BE49-F238E27FC236}">
                <a16:creationId xmlns:a16="http://schemas.microsoft.com/office/drawing/2014/main" id="{C0A5409D-FD92-4EDB-A2DE-A469B8A9F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PHẠM DUYÊN 3 - 9Slide.vn">
            <a:extLst>
              <a:ext uri="{FF2B5EF4-FFF2-40B4-BE49-F238E27FC236}">
                <a16:creationId xmlns:a16="http://schemas.microsoft.com/office/drawing/2014/main" id="{7F4F5341-051E-4B27-AC86-6ECDF8098AEA}"/>
              </a:ext>
            </a:extLst>
          </p:cNvPr>
          <p:cNvGrpSpPr/>
          <p:nvPr userDrawn="1"/>
        </p:nvGrpSpPr>
        <p:grpSpPr>
          <a:xfrm>
            <a:off x="-730908" y="-834001"/>
            <a:ext cx="13438458" cy="2209657"/>
            <a:chOff x="-730908" y="-834001"/>
            <a:chExt cx="13438458" cy="2209657"/>
          </a:xfrm>
        </p:grpSpPr>
        <p:sp>
          <p:nvSpPr>
            <p:cNvPr id="20" name="PHẠM DUYÊN 1 - 9Slide.vn 2 - 9Slide.vn">
              <a:extLst>
                <a:ext uri="{FF2B5EF4-FFF2-40B4-BE49-F238E27FC236}">
                  <a16:creationId xmlns:a16="http://schemas.microsoft.com/office/drawing/2014/main" id="{68462223-4ECA-4E95-8F77-AAD24657878F}"/>
                </a:ext>
              </a:extLst>
            </p:cNvPr>
            <p:cNvSpPr/>
            <p:nvPr/>
          </p:nvSpPr>
          <p:spPr>
            <a:xfrm>
              <a:off x="-237656" y="-834001"/>
              <a:ext cx="3259476" cy="1444562"/>
            </a:xfrm>
            <a:custGeom>
              <a:avLst/>
              <a:gdLst>
                <a:gd name="connsiteX0" fmla="*/ 1071669 w 2381217"/>
                <a:gd name="connsiteY0" fmla="*/ 0 h 1042971"/>
                <a:gd name="connsiteX1" fmla="*/ 1442935 w 2381217"/>
                <a:gd name="connsiteY1" fmla="*/ 162545 h 1042971"/>
                <a:gd name="connsiteX2" fmla="*/ 1448269 w 2381217"/>
                <a:gd name="connsiteY2" fmla="*/ 173896 h 1042971"/>
                <a:gd name="connsiteX3" fmla="*/ 1494270 w 2381217"/>
                <a:gd name="connsiteY3" fmla="*/ 164465 h 1042971"/>
                <a:gd name="connsiteX4" fmla="*/ 1575474 w 2381217"/>
                <a:gd name="connsiteY4" fmla="*/ 159058 h 1042971"/>
                <a:gd name="connsiteX5" fmla="*/ 1946740 w 2381217"/>
                <a:gd name="connsiteY5" fmla="*/ 321603 h 1042971"/>
                <a:gd name="connsiteX6" fmla="*/ 1954033 w 2381217"/>
                <a:gd name="connsiteY6" fmla="*/ 345466 h 1042971"/>
                <a:gd name="connsiteX7" fmla="*/ 1978287 w 2381217"/>
                <a:gd name="connsiteY7" fmla="*/ 343851 h 1042971"/>
                <a:gd name="connsiteX8" fmla="*/ 2381217 w 2381217"/>
                <a:gd name="connsiteY8" fmla="*/ 609990 h 1042971"/>
                <a:gd name="connsiteX9" fmla="*/ 1978287 w 2381217"/>
                <a:gd name="connsiteY9" fmla="*/ 876129 h 1042971"/>
                <a:gd name="connsiteX10" fmla="*/ 1930495 w 2381217"/>
                <a:gd name="connsiteY10" fmla="*/ 871357 h 1042971"/>
                <a:gd name="connsiteX11" fmla="*/ 1919675 w 2381217"/>
                <a:gd name="connsiteY11" fmla="*/ 881893 h 1042971"/>
                <a:gd name="connsiteX12" fmla="*/ 1628715 w 2381217"/>
                <a:gd name="connsiteY12" fmla="*/ 978718 h 1042971"/>
                <a:gd name="connsiteX13" fmla="*/ 1468548 w 2381217"/>
                <a:gd name="connsiteY13" fmla="*/ 952739 h 1042971"/>
                <a:gd name="connsiteX14" fmla="*/ 1402413 w 2381217"/>
                <a:gd name="connsiteY14" fmla="*/ 923899 h 1042971"/>
                <a:gd name="connsiteX15" fmla="*/ 1379566 w 2381217"/>
                <a:gd name="connsiteY15" fmla="*/ 946146 h 1042971"/>
                <a:gd name="connsiteX16" fmla="*/ 1088606 w 2381217"/>
                <a:gd name="connsiteY16" fmla="*/ 1042971 h 1042971"/>
                <a:gd name="connsiteX17" fmla="*/ 858544 w 2381217"/>
                <a:gd name="connsiteY17" fmla="*/ 986513 h 1042971"/>
                <a:gd name="connsiteX18" fmla="*/ 813457 w 2381217"/>
                <a:gd name="connsiteY18" fmla="*/ 956626 h 1042971"/>
                <a:gd name="connsiteX19" fmla="*/ 772253 w 2381217"/>
                <a:gd name="connsiteY19" fmla="*/ 983938 h 1042971"/>
                <a:gd name="connsiteX20" fmla="*/ 571695 w 2381217"/>
                <a:gd name="connsiteY20" fmla="*/ 1033156 h 1042971"/>
                <a:gd name="connsiteX21" fmla="*/ 241174 w 2381217"/>
                <a:gd name="connsiteY21" fmla="*/ 857144 h 1042971"/>
                <a:gd name="connsiteX22" fmla="*/ 237499 w 2381217"/>
                <a:gd name="connsiteY22" fmla="*/ 847632 h 1042971"/>
                <a:gd name="connsiteX23" fmla="*/ 234497 w 2381217"/>
                <a:gd name="connsiteY23" fmla="*/ 847412 h 1042971"/>
                <a:gd name="connsiteX24" fmla="*/ 0 w 2381217"/>
                <a:gd name="connsiteY24" fmla="*/ 638471 h 1042971"/>
                <a:gd name="connsiteX25" fmla="*/ 293685 w 2381217"/>
                <a:gd name="connsiteY25" fmla="*/ 425197 h 1042971"/>
                <a:gd name="connsiteX26" fmla="*/ 352873 w 2381217"/>
                <a:gd name="connsiteY26" fmla="*/ 429530 h 1042971"/>
                <a:gd name="connsiteX27" fmla="*/ 353298 w 2381217"/>
                <a:gd name="connsiteY27" fmla="*/ 429625 h 1042971"/>
                <a:gd name="connsiteX28" fmla="*/ 357198 w 2381217"/>
                <a:gd name="connsiteY28" fmla="*/ 395943 h 1042971"/>
                <a:gd name="connsiteX29" fmla="*/ 644916 w 2381217"/>
                <a:gd name="connsiteY29" fmla="*/ 191777 h 1042971"/>
                <a:gd name="connsiteX30" fmla="*/ 685012 w 2381217"/>
                <a:gd name="connsiteY30" fmla="*/ 195296 h 1042971"/>
                <a:gd name="connsiteX31" fmla="*/ 700403 w 2381217"/>
                <a:gd name="connsiteY31" fmla="*/ 162545 h 1042971"/>
                <a:gd name="connsiteX32" fmla="*/ 1071669 w 2381217"/>
                <a:gd name="connsiteY32" fmla="*/ 0 h 104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81217" h="1042971">
                  <a:moveTo>
                    <a:pt x="1071669" y="0"/>
                  </a:moveTo>
                  <a:cubicBezTo>
                    <a:pt x="1238568" y="0"/>
                    <a:pt x="1381767" y="67024"/>
                    <a:pt x="1442935" y="162545"/>
                  </a:cubicBezTo>
                  <a:lnTo>
                    <a:pt x="1448269" y="173896"/>
                  </a:lnTo>
                  <a:lnTo>
                    <a:pt x="1494270" y="164465"/>
                  </a:lnTo>
                  <a:cubicBezTo>
                    <a:pt x="1520499" y="160920"/>
                    <a:pt x="1547658" y="159058"/>
                    <a:pt x="1575474" y="159058"/>
                  </a:cubicBezTo>
                  <a:cubicBezTo>
                    <a:pt x="1742373" y="159058"/>
                    <a:pt x="1885572" y="226082"/>
                    <a:pt x="1946740" y="321603"/>
                  </a:cubicBezTo>
                  <a:lnTo>
                    <a:pt x="1954033" y="345466"/>
                  </a:lnTo>
                  <a:lnTo>
                    <a:pt x="1978287" y="343851"/>
                  </a:lnTo>
                  <a:cubicBezTo>
                    <a:pt x="2200819" y="343851"/>
                    <a:pt x="2381217" y="463005"/>
                    <a:pt x="2381217" y="609990"/>
                  </a:cubicBezTo>
                  <a:cubicBezTo>
                    <a:pt x="2381217" y="756975"/>
                    <a:pt x="2200819" y="876129"/>
                    <a:pt x="1978287" y="876129"/>
                  </a:cubicBezTo>
                  <a:lnTo>
                    <a:pt x="1930495" y="871357"/>
                  </a:lnTo>
                  <a:lnTo>
                    <a:pt x="1919675" y="881893"/>
                  </a:lnTo>
                  <a:cubicBezTo>
                    <a:pt x="1845212" y="941716"/>
                    <a:pt x="1742342" y="978718"/>
                    <a:pt x="1628715" y="978718"/>
                  </a:cubicBezTo>
                  <a:cubicBezTo>
                    <a:pt x="1571901" y="978718"/>
                    <a:pt x="1517777" y="969468"/>
                    <a:pt x="1468548" y="952739"/>
                  </a:cubicBezTo>
                  <a:lnTo>
                    <a:pt x="1402413" y="923899"/>
                  </a:lnTo>
                  <a:lnTo>
                    <a:pt x="1379566" y="946146"/>
                  </a:lnTo>
                  <a:cubicBezTo>
                    <a:pt x="1305103" y="1005970"/>
                    <a:pt x="1202233" y="1042971"/>
                    <a:pt x="1088606" y="1042971"/>
                  </a:cubicBezTo>
                  <a:cubicBezTo>
                    <a:pt x="1003386" y="1042971"/>
                    <a:pt x="924216" y="1022158"/>
                    <a:pt x="858544" y="986513"/>
                  </a:cubicBezTo>
                  <a:lnTo>
                    <a:pt x="813457" y="956626"/>
                  </a:lnTo>
                  <a:lnTo>
                    <a:pt x="772253" y="983938"/>
                  </a:lnTo>
                  <a:cubicBezTo>
                    <a:pt x="715003" y="1015012"/>
                    <a:pt x="645986" y="1033156"/>
                    <a:pt x="571695" y="1033156"/>
                  </a:cubicBezTo>
                  <a:cubicBezTo>
                    <a:pt x="423113" y="1033156"/>
                    <a:pt x="295629" y="960579"/>
                    <a:pt x="241174" y="857144"/>
                  </a:cubicBezTo>
                  <a:lnTo>
                    <a:pt x="237499" y="847632"/>
                  </a:lnTo>
                  <a:lnTo>
                    <a:pt x="234497" y="847412"/>
                  </a:lnTo>
                  <a:cubicBezTo>
                    <a:pt x="100670" y="827525"/>
                    <a:pt x="0" y="741536"/>
                    <a:pt x="0" y="638471"/>
                  </a:cubicBezTo>
                  <a:cubicBezTo>
                    <a:pt x="0" y="520683"/>
                    <a:pt x="131487" y="425197"/>
                    <a:pt x="293685" y="425197"/>
                  </a:cubicBezTo>
                  <a:cubicBezTo>
                    <a:pt x="313960" y="425197"/>
                    <a:pt x="333755" y="426689"/>
                    <a:pt x="352873" y="429530"/>
                  </a:cubicBezTo>
                  <a:lnTo>
                    <a:pt x="353298" y="429625"/>
                  </a:lnTo>
                  <a:lnTo>
                    <a:pt x="357198" y="395943"/>
                  </a:lnTo>
                  <a:cubicBezTo>
                    <a:pt x="384583" y="279426"/>
                    <a:pt x="502993" y="191777"/>
                    <a:pt x="644916" y="191777"/>
                  </a:cubicBezTo>
                  <a:lnTo>
                    <a:pt x="685012" y="195296"/>
                  </a:lnTo>
                  <a:lnTo>
                    <a:pt x="700403" y="162545"/>
                  </a:lnTo>
                  <a:cubicBezTo>
                    <a:pt x="761571" y="67024"/>
                    <a:pt x="904770" y="0"/>
                    <a:pt x="10716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PHẠM DUYÊN 1 - 9Slide.vn 3 - 9Slide.vn">
              <a:extLst>
                <a:ext uri="{FF2B5EF4-FFF2-40B4-BE49-F238E27FC236}">
                  <a16:creationId xmlns:a16="http://schemas.microsoft.com/office/drawing/2014/main" id="{7C23F767-26BC-4FCD-9AC4-77D8622D6458}"/>
                </a:ext>
              </a:extLst>
            </p:cNvPr>
            <p:cNvSpPr/>
            <p:nvPr/>
          </p:nvSpPr>
          <p:spPr>
            <a:xfrm flipV="1">
              <a:off x="2472486" y="-563188"/>
              <a:ext cx="3259476" cy="1444562"/>
            </a:xfrm>
            <a:custGeom>
              <a:avLst/>
              <a:gdLst>
                <a:gd name="connsiteX0" fmla="*/ 1071669 w 2381217"/>
                <a:gd name="connsiteY0" fmla="*/ 0 h 1042971"/>
                <a:gd name="connsiteX1" fmla="*/ 1442935 w 2381217"/>
                <a:gd name="connsiteY1" fmla="*/ 162545 h 1042971"/>
                <a:gd name="connsiteX2" fmla="*/ 1448269 w 2381217"/>
                <a:gd name="connsiteY2" fmla="*/ 173896 h 1042971"/>
                <a:gd name="connsiteX3" fmla="*/ 1494270 w 2381217"/>
                <a:gd name="connsiteY3" fmla="*/ 164465 h 1042971"/>
                <a:gd name="connsiteX4" fmla="*/ 1575474 w 2381217"/>
                <a:gd name="connsiteY4" fmla="*/ 159058 h 1042971"/>
                <a:gd name="connsiteX5" fmla="*/ 1946740 w 2381217"/>
                <a:gd name="connsiteY5" fmla="*/ 321603 h 1042971"/>
                <a:gd name="connsiteX6" fmla="*/ 1954033 w 2381217"/>
                <a:gd name="connsiteY6" fmla="*/ 345466 h 1042971"/>
                <a:gd name="connsiteX7" fmla="*/ 1978287 w 2381217"/>
                <a:gd name="connsiteY7" fmla="*/ 343851 h 1042971"/>
                <a:gd name="connsiteX8" fmla="*/ 2381217 w 2381217"/>
                <a:gd name="connsiteY8" fmla="*/ 609990 h 1042971"/>
                <a:gd name="connsiteX9" fmla="*/ 1978287 w 2381217"/>
                <a:gd name="connsiteY9" fmla="*/ 876129 h 1042971"/>
                <a:gd name="connsiteX10" fmla="*/ 1930495 w 2381217"/>
                <a:gd name="connsiteY10" fmla="*/ 871357 h 1042971"/>
                <a:gd name="connsiteX11" fmla="*/ 1919675 w 2381217"/>
                <a:gd name="connsiteY11" fmla="*/ 881893 h 1042971"/>
                <a:gd name="connsiteX12" fmla="*/ 1628715 w 2381217"/>
                <a:gd name="connsiteY12" fmla="*/ 978718 h 1042971"/>
                <a:gd name="connsiteX13" fmla="*/ 1468548 w 2381217"/>
                <a:gd name="connsiteY13" fmla="*/ 952739 h 1042971"/>
                <a:gd name="connsiteX14" fmla="*/ 1402413 w 2381217"/>
                <a:gd name="connsiteY14" fmla="*/ 923899 h 1042971"/>
                <a:gd name="connsiteX15" fmla="*/ 1379566 w 2381217"/>
                <a:gd name="connsiteY15" fmla="*/ 946146 h 1042971"/>
                <a:gd name="connsiteX16" fmla="*/ 1088606 w 2381217"/>
                <a:gd name="connsiteY16" fmla="*/ 1042971 h 1042971"/>
                <a:gd name="connsiteX17" fmla="*/ 858544 w 2381217"/>
                <a:gd name="connsiteY17" fmla="*/ 986513 h 1042971"/>
                <a:gd name="connsiteX18" fmla="*/ 813457 w 2381217"/>
                <a:gd name="connsiteY18" fmla="*/ 956626 h 1042971"/>
                <a:gd name="connsiteX19" fmla="*/ 772253 w 2381217"/>
                <a:gd name="connsiteY19" fmla="*/ 983938 h 1042971"/>
                <a:gd name="connsiteX20" fmla="*/ 571695 w 2381217"/>
                <a:gd name="connsiteY20" fmla="*/ 1033156 h 1042971"/>
                <a:gd name="connsiteX21" fmla="*/ 241174 w 2381217"/>
                <a:gd name="connsiteY21" fmla="*/ 857144 h 1042971"/>
                <a:gd name="connsiteX22" fmla="*/ 237499 w 2381217"/>
                <a:gd name="connsiteY22" fmla="*/ 847632 h 1042971"/>
                <a:gd name="connsiteX23" fmla="*/ 234497 w 2381217"/>
                <a:gd name="connsiteY23" fmla="*/ 847412 h 1042971"/>
                <a:gd name="connsiteX24" fmla="*/ 0 w 2381217"/>
                <a:gd name="connsiteY24" fmla="*/ 638471 h 1042971"/>
                <a:gd name="connsiteX25" fmla="*/ 293685 w 2381217"/>
                <a:gd name="connsiteY25" fmla="*/ 425197 h 1042971"/>
                <a:gd name="connsiteX26" fmla="*/ 352873 w 2381217"/>
                <a:gd name="connsiteY26" fmla="*/ 429530 h 1042971"/>
                <a:gd name="connsiteX27" fmla="*/ 353298 w 2381217"/>
                <a:gd name="connsiteY27" fmla="*/ 429625 h 1042971"/>
                <a:gd name="connsiteX28" fmla="*/ 357198 w 2381217"/>
                <a:gd name="connsiteY28" fmla="*/ 395943 h 1042971"/>
                <a:gd name="connsiteX29" fmla="*/ 644916 w 2381217"/>
                <a:gd name="connsiteY29" fmla="*/ 191777 h 1042971"/>
                <a:gd name="connsiteX30" fmla="*/ 685012 w 2381217"/>
                <a:gd name="connsiteY30" fmla="*/ 195296 h 1042971"/>
                <a:gd name="connsiteX31" fmla="*/ 700403 w 2381217"/>
                <a:gd name="connsiteY31" fmla="*/ 162545 h 1042971"/>
                <a:gd name="connsiteX32" fmla="*/ 1071669 w 2381217"/>
                <a:gd name="connsiteY32" fmla="*/ 0 h 104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81217" h="1042971">
                  <a:moveTo>
                    <a:pt x="1071669" y="0"/>
                  </a:moveTo>
                  <a:cubicBezTo>
                    <a:pt x="1238568" y="0"/>
                    <a:pt x="1381767" y="67024"/>
                    <a:pt x="1442935" y="162545"/>
                  </a:cubicBezTo>
                  <a:lnTo>
                    <a:pt x="1448269" y="173896"/>
                  </a:lnTo>
                  <a:lnTo>
                    <a:pt x="1494270" y="164465"/>
                  </a:lnTo>
                  <a:cubicBezTo>
                    <a:pt x="1520499" y="160920"/>
                    <a:pt x="1547658" y="159058"/>
                    <a:pt x="1575474" y="159058"/>
                  </a:cubicBezTo>
                  <a:cubicBezTo>
                    <a:pt x="1742373" y="159058"/>
                    <a:pt x="1885572" y="226082"/>
                    <a:pt x="1946740" y="321603"/>
                  </a:cubicBezTo>
                  <a:lnTo>
                    <a:pt x="1954033" y="345466"/>
                  </a:lnTo>
                  <a:lnTo>
                    <a:pt x="1978287" y="343851"/>
                  </a:lnTo>
                  <a:cubicBezTo>
                    <a:pt x="2200819" y="343851"/>
                    <a:pt x="2381217" y="463005"/>
                    <a:pt x="2381217" y="609990"/>
                  </a:cubicBezTo>
                  <a:cubicBezTo>
                    <a:pt x="2381217" y="756975"/>
                    <a:pt x="2200819" y="876129"/>
                    <a:pt x="1978287" y="876129"/>
                  </a:cubicBezTo>
                  <a:lnTo>
                    <a:pt x="1930495" y="871357"/>
                  </a:lnTo>
                  <a:lnTo>
                    <a:pt x="1919675" y="881893"/>
                  </a:lnTo>
                  <a:cubicBezTo>
                    <a:pt x="1845212" y="941716"/>
                    <a:pt x="1742342" y="978718"/>
                    <a:pt x="1628715" y="978718"/>
                  </a:cubicBezTo>
                  <a:cubicBezTo>
                    <a:pt x="1571901" y="978718"/>
                    <a:pt x="1517777" y="969468"/>
                    <a:pt x="1468548" y="952739"/>
                  </a:cubicBezTo>
                  <a:lnTo>
                    <a:pt x="1402413" y="923899"/>
                  </a:lnTo>
                  <a:lnTo>
                    <a:pt x="1379566" y="946146"/>
                  </a:lnTo>
                  <a:cubicBezTo>
                    <a:pt x="1305103" y="1005970"/>
                    <a:pt x="1202233" y="1042971"/>
                    <a:pt x="1088606" y="1042971"/>
                  </a:cubicBezTo>
                  <a:cubicBezTo>
                    <a:pt x="1003386" y="1042971"/>
                    <a:pt x="924216" y="1022158"/>
                    <a:pt x="858544" y="986513"/>
                  </a:cubicBezTo>
                  <a:lnTo>
                    <a:pt x="813457" y="956626"/>
                  </a:lnTo>
                  <a:lnTo>
                    <a:pt x="772253" y="983938"/>
                  </a:lnTo>
                  <a:cubicBezTo>
                    <a:pt x="715003" y="1015012"/>
                    <a:pt x="645986" y="1033156"/>
                    <a:pt x="571695" y="1033156"/>
                  </a:cubicBezTo>
                  <a:cubicBezTo>
                    <a:pt x="423113" y="1033156"/>
                    <a:pt x="295629" y="960579"/>
                    <a:pt x="241174" y="857144"/>
                  </a:cubicBezTo>
                  <a:lnTo>
                    <a:pt x="237499" y="847632"/>
                  </a:lnTo>
                  <a:lnTo>
                    <a:pt x="234497" y="847412"/>
                  </a:lnTo>
                  <a:cubicBezTo>
                    <a:pt x="100670" y="827525"/>
                    <a:pt x="0" y="741536"/>
                    <a:pt x="0" y="638471"/>
                  </a:cubicBezTo>
                  <a:cubicBezTo>
                    <a:pt x="0" y="520683"/>
                    <a:pt x="131487" y="425197"/>
                    <a:pt x="293685" y="425197"/>
                  </a:cubicBezTo>
                  <a:cubicBezTo>
                    <a:pt x="313960" y="425197"/>
                    <a:pt x="333755" y="426689"/>
                    <a:pt x="352873" y="429530"/>
                  </a:cubicBezTo>
                  <a:lnTo>
                    <a:pt x="353298" y="429625"/>
                  </a:lnTo>
                  <a:lnTo>
                    <a:pt x="357198" y="395943"/>
                  </a:lnTo>
                  <a:cubicBezTo>
                    <a:pt x="384583" y="279426"/>
                    <a:pt x="502993" y="191777"/>
                    <a:pt x="644916" y="191777"/>
                  </a:cubicBezTo>
                  <a:lnTo>
                    <a:pt x="685012" y="195296"/>
                  </a:lnTo>
                  <a:lnTo>
                    <a:pt x="700403" y="162545"/>
                  </a:lnTo>
                  <a:cubicBezTo>
                    <a:pt x="761571" y="67024"/>
                    <a:pt x="904770" y="0"/>
                    <a:pt x="10716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PHẠM DUYÊN 1 - 9Slide.vn 4 - 9Slide.vn">
              <a:extLst>
                <a:ext uri="{FF2B5EF4-FFF2-40B4-BE49-F238E27FC236}">
                  <a16:creationId xmlns:a16="http://schemas.microsoft.com/office/drawing/2014/main" id="{EA0BF276-B6FE-43A9-B229-7A28F27A62B1}"/>
                </a:ext>
              </a:extLst>
            </p:cNvPr>
            <p:cNvSpPr/>
            <p:nvPr/>
          </p:nvSpPr>
          <p:spPr>
            <a:xfrm>
              <a:off x="8432926" y="-762379"/>
              <a:ext cx="2695514" cy="1324701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PHẠM DUYÊN 1 - 9Slide.vn 5 - 9Slide.vn">
              <a:extLst>
                <a:ext uri="{FF2B5EF4-FFF2-40B4-BE49-F238E27FC236}">
                  <a16:creationId xmlns:a16="http://schemas.microsoft.com/office/drawing/2014/main" id="{371D9DBA-22E5-4DAE-86E8-1639E73EBEC7}"/>
                </a:ext>
              </a:extLst>
            </p:cNvPr>
            <p:cNvSpPr/>
            <p:nvPr/>
          </p:nvSpPr>
          <p:spPr>
            <a:xfrm flipV="1">
              <a:off x="7197309" y="-382182"/>
              <a:ext cx="1629266" cy="800697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PHẠM DUYÊN 1 - 9Slide.vn 6 - 9Slide.vn">
              <a:extLst>
                <a:ext uri="{FF2B5EF4-FFF2-40B4-BE49-F238E27FC236}">
                  <a16:creationId xmlns:a16="http://schemas.microsoft.com/office/drawing/2014/main" id="{AA6FF505-26B7-4DCF-85CA-736E439F68BE}"/>
                </a:ext>
              </a:extLst>
            </p:cNvPr>
            <p:cNvSpPr/>
            <p:nvPr/>
          </p:nvSpPr>
          <p:spPr>
            <a:xfrm>
              <a:off x="6271960" y="-354867"/>
              <a:ext cx="1964461" cy="965428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PHẠM DUYÊN 1 - 9Slide.vn 7 - 9Slide.vn">
              <a:extLst>
                <a:ext uri="{FF2B5EF4-FFF2-40B4-BE49-F238E27FC236}">
                  <a16:creationId xmlns:a16="http://schemas.microsoft.com/office/drawing/2014/main" id="{A4941B80-D7B9-47EC-88E6-BC5A0495C040}"/>
                </a:ext>
              </a:extLst>
            </p:cNvPr>
            <p:cNvSpPr/>
            <p:nvPr/>
          </p:nvSpPr>
          <p:spPr>
            <a:xfrm>
              <a:off x="4692850" y="-524234"/>
              <a:ext cx="1964461" cy="965428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PHẠM DUYÊN 1 - 9Slide.vn 8 - 9Slide.vn">
              <a:extLst>
                <a:ext uri="{FF2B5EF4-FFF2-40B4-BE49-F238E27FC236}">
                  <a16:creationId xmlns:a16="http://schemas.microsoft.com/office/drawing/2014/main" id="{702EFF4E-0F62-4534-A3C6-CC2866039250}"/>
                </a:ext>
              </a:extLst>
            </p:cNvPr>
            <p:cNvSpPr/>
            <p:nvPr/>
          </p:nvSpPr>
          <p:spPr>
            <a:xfrm flipV="1">
              <a:off x="-730908" y="-574976"/>
              <a:ext cx="13280571" cy="1950632"/>
            </a:xfrm>
            <a:custGeom>
              <a:avLst/>
              <a:gdLst>
                <a:gd name="connsiteX0" fmla="*/ 1609229 w 11244990"/>
                <a:gd name="connsiteY0" fmla="*/ 0 h 1628749"/>
                <a:gd name="connsiteX1" fmla="*/ 2066331 w 11244990"/>
                <a:gd name="connsiteY1" fmla="*/ 243039 h 1628749"/>
                <a:gd name="connsiteX2" fmla="*/ 2092121 w 11244990"/>
                <a:gd name="connsiteY2" fmla="*/ 290554 h 1628749"/>
                <a:gd name="connsiteX3" fmla="*/ 2207398 w 11244990"/>
                <a:gd name="connsiteY3" fmla="*/ 254771 h 1628749"/>
                <a:gd name="connsiteX4" fmla="*/ 2344346 w 11244990"/>
                <a:gd name="connsiteY4" fmla="*/ 240965 h 1628749"/>
                <a:gd name="connsiteX5" fmla="*/ 2907820 w 11244990"/>
                <a:gd name="connsiteY5" fmla="*/ 540562 h 1628749"/>
                <a:gd name="connsiteX6" fmla="*/ 2913835 w 11244990"/>
                <a:gd name="connsiteY6" fmla="*/ 551643 h 1628749"/>
                <a:gd name="connsiteX7" fmla="*/ 2923389 w 11244990"/>
                <a:gd name="connsiteY7" fmla="*/ 534039 h 1628749"/>
                <a:gd name="connsiteX8" fmla="*/ 3331019 w 11244990"/>
                <a:gd name="connsiteY8" fmla="*/ 317304 h 1628749"/>
                <a:gd name="connsiteX9" fmla="*/ 3430091 w 11244990"/>
                <a:gd name="connsiteY9" fmla="*/ 327291 h 1628749"/>
                <a:gd name="connsiteX10" fmla="*/ 3502991 w 11244990"/>
                <a:gd name="connsiteY10" fmla="*/ 349921 h 1628749"/>
                <a:gd name="connsiteX11" fmla="*/ 3556694 w 11244990"/>
                <a:gd name="connsiteY11" fmla="*/ 284833 h 1628749"/>
                <a:gd name="connsiteX12" fmla="*/ 4038023 w 11244990"/>
                <a:gd name="connsiteY12" fmla="*/ 85460 h 1628749"/>
                <a:gd name="connsiteX13" fmla="*/ 4704895 w 11244990"/>
                <a:gd name="connsiteY13" fmla="*/ 628976 h 1628749"/>
                <a:gd name="connsiteX14" fmla="*/ 4708130 w 11244990"/>
                <a:gd name="connsiteY14" fmla="*/ 661068 h 1628749"/>
                <a:gd name="connsiteX15" fmla="*/ 4750047 w 11244990"/>
                <a:gd name="connsiteY15" fmla="*/ 674080 h 1628749"/>
                <a:gd name="connsiteX16" fmla="*/ 4785942 w 11244990"/>
                <a:gd name="connsiteY16" fmla="*/ 644464 h 1628749"/>
                <a:gd name="connsiteX17" fmla="*/ 5066971 w 11244990"/>
                <a:gd name="connsiteY17" fmla="*/ 558621 h 1628749"/>
                <a:gd name="connsiteX18" fmla="*/ 5422389 w 11244990"/>
                <a:gd name="connsiteY18" fmla="*/ 705840 h 1628749"/>
                <a:gd name="connsiteX19" fmla="*/ 5426777 w 11244990"/>
                <a:gd name="connsiteY19" fmla="*/ 711159 h 1628749"/>
                <a:gd name="connsiteX20" fmla="*/ 5431988 w 11244990"/>
                <a:gd name="connsiteY20" fmla="*/ 704843 h 1628749"/>
                <a:gd name="connsiteX21" fmla="*/ 5677421 w 11244990"/>
                <a:gd name="connsiteY21" fmla="*/ 603181 h 1628749"/>
                <a:gd name="connsiteX22" fmla="*/ 5812526 w 11244990"/>
                <a:gd name="connsiteY22" fmla="*/ 630458 h 1628749"/>
                <a:gd name="connsiteX23" fmla="*/ 5862078 w 11244990"/>
                <a:gd name="connsiteY23" fmla="*/ 657354 h 1628749"/>
                <a:gd name="connsiteX24" fmla="*/ 5878521 w 11244990"/>
                <a:gd name="connsiteY24" fmla="*/ 627059 h 1628749"/>
                <a:gd name="connsiteX25" fmla="*/ 6303730 w 11244990"/>
                <a:gd name="connsiteY25" fmla="*/ 400977 h 1628749"/>
                <a:gd name="connsiteX26" fmla="*/ 6666323 w 11244990"/>
                <a:gd name="connsiteY26" fmla="*/ 551168 h 1628749"/>
                <a:gd name="connsiteX27" fmla="*/ 6688875 w 11244990"/>
                <a:gd name="connsiteY27" fmla="*/ 578501 h 1628749"/>
                <a:gd name="connsiteX28" fmla="*/ 6718063 w 11244990"/>
                <a:gd name="connsiteY28" fmla="*/ 543125 h 1628749"/>
                <a:gd name="connsiteX29" fmla="*/ 7080656 w 11244990"/>
                <a:gd name="connsiteY29" fmla="*/ 392934 h 1628749"/>
                <a:gd name="connsiteX30" fmla="*/ 7280255 w 11244990"/>
                <a:gd name="connsiteY30" fmla="*/ 433231 h 1628749"/>
                <a:gd name="connsiteX31" fmla="*/ 7300616 w 11244990"/>
                <a:gd name="connsiteY31" fmla="*/ 444283 h 1628749"/>
                <a:gd name="connsiteX32" fmla="*/ 7322769 w 11244990"/>
                <a:gd name="connsiteY32" fmla="*/ 403468 h 1628749"/>
                <a:gd name="connsiteX33" fmla="*/ 7891119 w 11244990"/>
                <a:gd name="connsiteY33" fmla="*/ 101279 h 1628749"/>
                <a:gd name="connsiteX34" fmla="*/ 8522664 w 11244990"/>
                <a:gd name="connsiteY34" fmla="*/ 519895 h 1628749"/>
                <a:gd name="connsiteX35" fmla="*/ 8549173 w 11244990"/>
                <a:gd name="connsiteY35" fmla="*/ 605295 h 1628749"/>
                <a:gd name="connsiteX36" fmla="*/ 8570138 w 11244990"/>
                <a:gd name="connsiteY36" fmla="*/ 603181 h 1628749"/>
                <a:gd name="connsiteX37" fmla="*/ 8856841 w 11244990"/>
                <a:gd name="connsiteY37" fmla="*/ 690757 h 1628749"/>
                <a:gd name="connsiteX38" fmla="*/ 8920207 w 11244990"/>
                <a:gd name="connsiteY38" fmla="*/ 743038 h 1628749"/>
                <a:gd name="connsiteX39" fmla="*/ 8946498 w 11244990"/>
                <a:gd name="connsiteY39" fmla="*/ 684734 h 1628749"/>
                <a:gd name="connsiteX40" fmla="*/ 9236971 w 11244990"/>
                <a:gd name="connsiteY40" fmla="*/ 542359 h 1628749"/>
                <a:gd name="connsiteX41" fmla="*/ 9283341 w 11244990"/>
                <a:gd name="connsiteY41" fmla="*/ 546429 h 1628749"/>
                <a:gd name="connsiteX42" fmla="*/ 9301141 w 11244990"/>
                <a:gd name="connsiteY42" fmla="*/ 508552 h 1628749"/>
                <a:gd name="connsiteX43" fmla="*/ 9730507 w 11244990"/>
                <a:gd name="connsiteY43" fmla="*/ 320570 h 1628749"/>
                <a:gd name="connsiteX44" fmla="*/ 10159874 w 11244990"/>
                <a:gd name="connsiteY44" fmla="*/ 508552 h 1628749"/>
                <a:gd name="connsiteX45" fmla="*/ 10166042 w 11244990"/>
                <a:gd name="connsiteY45" fmla="*/ 521680 h 1628749"/>
                <a:gd name="connsiteX46" fmla="*/ 10219242 w 11244990"/>
                <a:gd name="connsiteY46" fmla="*/ 510773 h 1628749"/>
                <a:gd name="connsiteX47" fmla="*/ 10313154 w 11244990"/>
                <a:gd name="connsiteY47" fmla="*/ 504520 h 1628749"/>
                <a:gd name="connsiteX48" fmla="*/ 10742520 w 11244990"/>
                <a:gd name="connsiteY48" fmla="*/ 692502 h 1628749"/>
                <a:gd name="connsiteX49" fmla="*/ 10750955 w 11244990"/>
                <a:gd name="connsiteY49" fmla="*/ 720099 h 1628749"/>
                <a:gd name="connsiteX50" fmla="*/ 10779004 w 11244990"/>
                <a:gd name="connsiteY50" fmla="*/ 718231 h 1628749"/>
                <a:gd name="connsiteX51" fmla="*/ 11244990 w 11244990"/>
                <a:gd name="connsiteY51" fmla="*/ 1026019 h 1628749"/>
                <a:gd name="connsiteX52" fmla="*/ 10779004 w 11244990"/>
                <a:gd name="connsiteY52" fmla="*/ 1333807 h 1628749"/>
                <a:gd name="connsiteX53" fmla="*/ 10723733 w 11244990"/>
                <a:gd name="connsiteY53" fmla="*/ 1328288 h 1628749"/>
                <a:gd name="connsiteX54" fmla="*/ 10711220 w 11244990"/>
                <a:gd name="connsiteY54" fmla="*/ 1340473 h 1628749"/>
                <a:gd name="connsiteX55" fmla="*/ 10374727 w 11244990"/>
                <a:gd name="connsiteY55" fmla="*/ 1452450 h 1628749"/>
                <a:gd name="connsiteX56" fmla="*/ 10189495 w 11244990"/>
                <a:gd name="connsiteY56" fmla="*/ 1422406 h 1628749"/>
                <a:gd name="connsiteX57" fmla="*/ 10113010 w 11244990"/>
                <a:gd name="connsiteY57" fmla="*/ 1389052 h 1628749"/>
                <a:gd name="connsiteX58" fmla="*/ 10086588 w 11244990"/>
                <a:gd name="connsiteY58" fmla="*/ 1414781 h 1628749"/>
                <a:gd name="connsiteX59" fmla="*/ 9750095 w 11244990"/>
                <a:gd name="connsiteY59" fmla="*/ 1526758 h 1628749"/>
                <a:gd name="connsiteX60" fmla="*/ 9484030 w 11244990"/>
                <a:gd name="connsiteY60" fmla="*/ 1461465 h 1628749"/>
                <a:gd name="connsiteX61" fmla="*/ 9431887 w 11244990"/>
                <a:gd name="connsiteY61" fmla="*/ 1426901 h 1628749"/>
                <a:gd name="connsiteX62" fmla="*/ 9384235 w 11244990"/>
                <a:gd name="connsiteY62" fmla="*/ 1458487 h 1628749"/>
                <a:gd name="connsiteX63" fmla="*/ 9152291 w 11244990"/>
                <a:gd name="connsiteY63" fmla="*/ 1515407 h 1628749"/>
                <a:gd name="connsiteX64" fmla="*/ 9028929 w 11244990"/>
                <a:gd name="connsiteY64" fmla="*/ 1500423 h 1628749"/>
                <a:gd name="connsiteX65" fmla="*/ 8942297 w 11244990"/>
                <a:gd name="connsiteY65" fmla="*/ 1466965 h 1628749"/>
                <a:gd name="connsiteX66" fmla="*/ 8932731 w 11244990"/>
                <a:gd name="connsiteY66" fmla="*/ 1478558 h 1628749"/>
                <a:gd name="connsiteX67" fmla="*/ 8570138 w 11244990"/>
                <a:gd name="connsiteY67" fmla="*/ 1628749 h 1628749"/>
                <a:gd name="connsiteX68" fmla="*/ 8207545 w 11244990"/>
                <a:gd name="connsiteY68" fmla="*/ 1478558 h 1628749"/>
                <a:gd name="connsiteX69" fmla="*/ 8157799 w 11244990"/>
                <a:gd name="connsiteY69" fmla="*/ 1418265 h 1628749"/>
                <a:gd name="connsiteX70" fmla="*/ 8029253 w 11244990"/>
                <a:gd name="connsiteY70" fmla="*/ 1458168 h 1628749"/>
                <a:gd name="connsiteX71" fmla="*/ 7891119 w 11244990"/>
                <a:gd name="connsiteY71" fmla="*/ 1472093 h 1628749"/>
                <a:gd name="connsiteX72" fmla="*/ 7507902 w 11244990"/>
                <a:gd name="connsiteY72" fmla="*/ 1355037 h 1628749"/>
                <a:gd name="connsiteX73" fmla="*/ 7423020 w 11244990"/>
                <a:gd name="connsiteY73" fmla="*/ 1285002 h 1628749"/>
                <a:gd name="connsiteX74" fmla="*/ 7367359 w 11244990"/>
                <a:gd name="connsiteY74" fmla="*/ 1330927 h 1628749"/>
                <a:gd name="connsiteX75" fmla="*/ 7080656 w 11244990"/>
                <a:gd name="connsiteY75" fmla="*/ 1418502 h 1628749"/>
                <a:gd name="connsiteX76" fmla="*/ 6718063 w 11244990"/>
                <a:gd name="connsiteY76" fmla="*/ 1268311 h 1628749"/>
                <a:gd name="connsiteX77" fmla="*/ 6695511 w 11244990"/>
                <a:gd name="connsiteY77" fmla="*/ 1240978 h 1628749"/>
                <a:gd name="connsiteX78" fmla="*/ 6666323 w 11244990"/>
                <a:gd name="connsiteY78" fmla="*/ 1276354 h 1628749"/>
                <a:gd name="connsiteX79" fmla="*/ 6303730 w 11244990"/>
                <a:gd name="connsiteY79" fmla="*/ 1426545 h 1628749"/>
                <a:gd name="connsiteX80" fmla="*/ 5941137 w 11244990"/>
                <a:gd name="connsiteY80" fmla="*/ 1276354 h 1628749"/>
                <a:gd name="connsiteX81" fmla="*/ 5894143 w 11244990"/>
                <a:gd name="connsiteY81" fmla="*/ 1219398 h 1628749"/>
                <a:gd name="connsiteX82" fmla="*/ 5871485 w 11244990"/>
                <a:gd name="connsiteY82" fmla="*/ 1238093 h 1628749"/>
                <a:gd name="connsiteX83" fmla="*/ 5677421 w 11244990"/>
                <a:gd name="connsiteY83" fmla="*/ 1297371 h 1628749"/>
                <a:gd name="connsiteX84" fmla="*/ 5542316 w 11244990"/>
                <a:gd name="connsiteY84" fmla="*/ 1270095 h 1628749"/>
                <a:gd name="connsiteX85" fmla="*/ 5527357 w 11244990"/>
                <a:gd name="connsiteY85" fmla="*/ 1261975 h 1628749"/>
                <a:gd name="connsiteX86" fmla="*/ 5483765 w 11244990"/>
                <a:gd name="connsiteY86" fmla="*/ 1342287 h 1628749"/>
                <a:gd name="connsiteX87" fmla="*/ 5066971 w 11244990"/>
                <a:gd name="connsiteY87" fmla="*/ 1563895 h 1628749"/>
                <a:gd name="connsiteX88" fmla="*/ 4917502 w 11244990"/>
                <a:gd name="connsiteY88" fmla="*/ 1541298 h 1628749"/>
                <a:gd name="connsiteX89" fmla="*/ 4885639 w 11244990"/>
                <a:gd name="connsiteY89" fmla="*/ 1528744 h 1628749"/>
                <a:gd name="connsiteX90" fmla="*/ 4866186 w 11244990"/>
                <a:gd name="connsiteY90" fmla="*/ 1544794 h 1628749"/>
                <a:gd name="connsiteX91" fmla="*/ 4591336 w 11244990"/>
                <a:gd name="connsiteY91" fmla="*/ 1628749 h 1628749"/>
                <a:gd name="connsiteX92" fmla="*/ 4243733 w 11244990"/>
                <a:gd name="connsiteY92" fmla="*/ 1484767 h 1628749"/>
                <a:gd name="connsiteX93" fmla="*/ 4195780 w 11244990"/>
                <a:gd name="connsiteY93" fmla="*/ 1426647 h 1628749"/>
                <a:gd name="connsiteX94" fmla="*/ 4175208 w 11244990"/>
                <a:gd name="connsiteY94" fmla="*/ 1433033 h 1628749"/>
                <a:gd name="connsiteX95" fmla="*/ 4038023 w 11244990"/>
                <a:gd name="connsiteY95" fmla="*/ 1446862 h 1628749"/>
                <a:gd name="connsiteX96" fmla="*/ 3556694 w 11244990"/>
                <a:gd name="connsiteY96" fmla="*/ 1247490 h 1628749"/>
                <a:gd name="connsiteX97" fmla="*/ 3554255 w 11244990"/>
                <a:gd name="connsiteY97" fmla="*/ 1244534 h 1628749"/>
                <a:gd name="connsiteX98" fmla="*/ 3522367 w 11244990"/>
                <a:gd name="connsiteY98" fmla="*/ 1261843 h 1628749"/>
                <a:gd name="connsiteX99" fmla="*/ 3331019 w 11244990"/>
                <a:gd name="connsiteY99" fmla="*/ 1300474 h 1628749"/>
                <a:gd name="connsiteX100" fmla="*/ 3139672 w 11244990"/>
                <a:gd name="connsiteY100" fmla="*/ 1261843 h 1628749"/>
                <a:gd name="connsiteX101" fmla="*/ 3118610 w 11244990"/>
                <a:gd name="connsiteY101" fmla="*/ 1250411 h 1628749"/>
                <a:gd name="connsiteX102" fmla="*/ 3109352 w 11244990"/>
                <a:gd name="connsiteY102" fmla="*/ 1256548 h 1628749"/>
                <a:gd name="connsiteX103" fmla="*/ 2915757 w 11244990"/>
                <a:gd name="connsiteY103" fmla="*/ 1317436 h 1628749"/>
                <a:gd name="connsiteX104" fmla="*/ 2892621 w 11244990"/>
                <a:gd name="connsiteY104" fmla="*/ 1318843 h 1628749"/>
                <a:gd name="connsiteX105" fmla="*/ 2824844 w 11244990"/>
                <a:gd name="connsiteY105" fmla="*/ 1400989 h 1628749"/>
                <a:gd name="connsiteX106" fmla="*/ 2344346 w 11244990"/>
                <a:gd name="connsiteY106" fmla="*/ 1600017 h 1628749"/>
                <a:gd name="connsiteX107" fmla="*/ 1887448 w 11244990"/>
                <a:gd name="connsiteY107" fmla="*/ 1423489 h 1628749"/>
                <a:gd name="connsiteX108" fmla="*/ 1820054 w 11244990"/>
                <a:gd name="connsiteY108" fmla="*/ 1352799 h 1628749"/>
                <a:gd name="connsiteX109" fmla="*/ 1780706 w 11244990"/>
                <a:gd name="connsiteY109" fmla="*/ 1425292 h 1628749"/>
                <a:gd name="connsiteX110" fmla="*/ 1416404 w 11244990"/>
                <a:gd name="connsiteY110" fmla="*/ 1618989 h 1628749"/>
                <a:gd name="connsiteX111" fmla="*/ 1170769 w 11244990"/>
                <a:gd name="connsiteY111" fmla="*/ 1543958 h 1628749"/>
                <a:gd name="connsiteX112" fmla="*/ 1112414 w 11244990"/>
                <a:gd name="connsiteY112" fmla="*/ 1490934 h 1628749"/>
                <a:gd name="connsiteX113" fmla="*/ 1092456 w 11244990"/>
                <a:gd name="connsiteY113" fmla="*/ 1507401 h 1628749"/>
                <a:gd name="connsiteX114" fmla="*/ 846821 w 11244990"/>
                <a:gd name="connsiteY114" fmla="*/ 1582432 h 1628749"/>
                <a:gd name="connsiteX115" fmla="*/ 536166 w 11244990"/>
                <a:gd name="connsiteY115" fmla="*/ 1453755 h 1628749"/>
                <a:gd name="connsiteX116" fmla="*/ 491534 w 11244990"/>
                <a:gd name="connsiteY116" fmla="*/ 1399661 h 1628749"/>
                <a:gd name="connsiteX117" fmla="*/ 439333 w 11244990"/>
                <a:gd name="connsiteY117" fmla="*/ 1404923 h 1628749"/>
                <a:gd name="connsiteX118" fmla="*/ 0 w 11244990"/>
                <a:gd name="connsiteY118" fmla="*/ 965590 h 1628749"/>
                <a:gd name="connsiteX119" fmla="*/ 439333 w 11244990"/>
                <a:gd name="connsiteY119" fmla="*/ 526257 h 1628749"/>
                <a:gd name="connsiteX120" fmla="*/ 684968 w 11244990"/>
                <a:gd name="connsiteY120" fmla="*/ 601288 h 1628749"/>
                <a:gd name="connsiteX121" fmla="*/ 718277 w 11244990"/>
                <a:gd name="connsiteY121" fmla="*/ 628771 h 1628749"/>
                <a:gd name="connsiteX122" fmla="*/ 725805 w 11244990"/>
                <a:gd name="connsiteY122" fmla="*/ 614270 h 1628749"/>
                <a:gd name="connsiteX123" fmla="*/ 998579 w 11244990"/>
                <a:gd name="connsiteY123" fmla="*/ 433862 h 1628749"/>
                <a:gd name="connsiteX124" fmla="*/ 1073478 w 11244990"/>
                <a:gd name="connsiteY124" fmla="*/ 426311 h 1628749"/>
                <a:gd name="connsiteX125" fmla="*/ 1101303 w 11244990"/>
                <a:gd name="connsiteY125" fmla="*/ 336676 h 1628749"/>
                <a:gd name="connsiteX126" fmla="*/ 1609229 w 11244990"/>
                <a:gd name="connsiteY126" fmla="*/ 0 h 162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1244990" h="1628749">
                  <a:moveTo>
                    <a:pt x="1609229" y="0"/>
                  </a:moveTo>
                  <a:cubicBezTo>
                    <a:pt x="1799507" y="0"/>
                    <a:pt x="1967268" y="96407"/>
                    <a:pt x="2066331" y="243039"/>
                  </a:cubicBezTo>
                  <a:lnTo>
                    <a:pt x="2092121" y="290554"/>
                  </a:lnTo>
                  <a:lnTo>
                    <a:pt x="2207398" y="254771"/>
                  </a:lnTo>
                  <a:cubicBezTo>
                    <a:pt x="2251633" y="245719"/>
                    <a:pt x="2297435" y="240965"/>
                    <a:pt x="2344346" y="240965"/>
                  </a:cubicBezTo>
                  <a:cubicBezTo>
                    <a:pt x="2578904" y="240965"/>
                    <a:pt x="2785704" y="359807"/>
                    <a:pt x="2907820" y="540562"/>
                  </a:cubicBezTo>
                  <a:lnTo>
                    <a:pt x="2913835" y="551643"/>
                  </a:lnTo>
                  <a:lnTo>
                    <a:pt x="2923389" y="534039"/>
                  </a:lnTo>
                  <a:cubicBezTo>
                    <a:pt x="3011731" y="403277"/>
                    <a:pt x="3161335" y="317304"/>
                    <a:pt x="3331019" y="317304"/>
                  </a:cubicBezTo>
                  <a:cubicBezTo>
                    <a:pt x="3364956" y="317304"/>
                    <a:pt x="3398090" y="320743"/>
                    <a:pt x="3430091" y="327291"/>
                  </a:cubicBezTo>
                  <a:lnTo>
                    <a:pt x="3502991" y="349921"/>
                  </a:lnTo>
                  <a:lnTo>
                    <a:pt x="3556694" y="284833"/>
                  </a:lnTo>
                  <a:cubicBezTo>
                    <a:pt x="3679877" y="161650"/>
                    <a:pt x="3850052" y="85460"/>
                    <a:pt x="4038023" y="85460"/>
                  </a:cubicBezTo>
                  <a:cubicBezTo>
                    <a:pt x="4366971" y="85460"/>
                    <a:pt x="4641422" y="318792"/>
                    <a:pt x="4704895" y="628976"/>
                  </a:cubicBezTo>
                  <a:lnTo>
                    <a:pt x="4708130" y="661068"/>
                  </a:lnTo>
                  <a:lnTo>
                    <a:pt x="4750047" y="674080"/>
                  </a:lnTo>
                  <a:lnTo>
                    <a:pt x="4785942" y="644464"/>
                  </a:lnTo>
                  <a:cubicBezTo>
                    <a:pt x="4866163" y="590267"/>
                    <a:pt x="4962871" y="558621"/>
                    <a:pt x="5066971" y="558621"/>
                  </a:cubicBezTo>
                  <a:cubicBezTo>
                    <a:pt x="5205770" y="558621"/>
                    <a:pt x="5331430" y="614881"/>
                    <a:pt x="5422389" y="705840"/>
                  </a:cubicBezTo>
                  <a:lnTo>
                    <a:pt x="5426777" y="711159"/>
                  </a:lnTo>
                  <a:lnTo>
                    <a:pt x="5431988" y="704843"/>
                  </a:lnTo>
                  <a:cubicBezTo>
                    <a:pt x="5494800" y="642031"/>
                    <a:pt x="5581573" y="603181"/>
                    <a:pt x="5677421" y="603181"/>
                  </a:cubicBezTo>
                  <a:cubicBezTo>
                    <a:pt x="5725345" y="603181"/>
                    <a:pt x="5771000" y="612894"/>
                    <a:pt x="5812526" y="630458"/>
                  </a:cubicBezTo>
                  <a:lnTo>
                    <a:pt x="5862078" y="657354"/>
                  </a:lnTo>
                  <a:lnTo>
                    <a:pt x="5878521" y="627059"/>
                  </a:lnTo>
                  <a:cubicBezTo>
                    <a:pt x="5970672" y="490657"/>
                    <a:pt x="6126728" y="400977"/>
                    <a:pt x="6303730" y="400977"/>
                  </a:cubicBezTo>
                  <a:cubicBezTo>
                    <a:pt x="6445331" y="400977"/>
                    <a:pt x="6573527" y="458372"/>
                    <a:pt x="6666323" y="551168"/>
                  </a:cubicBezTo>
                  <a:lnTo>
                    <a:pt x="6688875" y="578501"/>
                  </a:lnTo>
                  <a:lnTo>
                    <a:pt x="6718063" y="543125"/>
                  </a:lnTo>
                  <a:cubicBezTo>
                    <a:pt x="6810858" y="450329"/>
                    <a:pt x="6939054" y="392934"/>
                    <a:pt x="7080656" y="392934"/>
                  </a:cubicBezTo>
                  <a:cubicBezTo>
                    <a:pt x="7151457" y="392934"/>
                    <a:pt x="7218906" y="407283"/>
                    <a:pt x="7280255" y="433231"/>
                  </a:cubicBezTo>
                  <a:lnTo>
                    <a:pt x="7300616" y="444283"/>
                  </a:lnTo>
                  <a:lnTo>
                    <a:pt x="7322769" y="403468"/>
                  </a:lnTo>
                  <a:cubicBezTo>
                    <a:pt x="7445942" y="221149"/>
                    <a:pt x="7654532" y="101279"/>
                    <a:pt x="7891119" y="101279"/>
                  </a:cubicBezTo>
                  <a:cubicBezTo>
                    <a:pt x="8175024" y="101279"/>
                    <a:pt x="8418613" y="273892"/>
                    <a:pt x="8522664" y="519895"/>
                  </a:cubicBezTo>
                  <a:lnTo>
                    <a:pt x="8549173" y="605295"/>
                  </a:lnTo>
                  <a:lnTo>
                    <a:pt x="8570138" y="603181"/>
                  </a:lnTo>
                  <a:cubicBezTo>
                    <a:pt x="8676339" y="603181"/>
                    <a:pt x="8775000" y="635466"/>
                    <a:pt x="8856841" y="690757"/>
                  </a:cubicBezTo>
                  <a:lnTo>
                    <a:pt x="8920207" y="743038"/>
                  </a:lnTo>
                  <a:lnTo>
                    <a:pt x="8946498" y="684734"/>
                  </a:lnTo>
                  <a:cubicBezTo>
                    <a:pt x="9006067" y="599377"/>
                    <a:pt x="9113871" y="542359"/>
                    <a:pt x="9236971" y="542359"/>
                  </a:cubicBezTo>
                  <a:lnTo>
                    <a:pt x="9283341" y="546429"/>
                  </a:lnTo>
                  <a:lnTo>
                    <a:pt x="9301141" y="508552"/>
                  </a:lnTo>
                  <a:cubicBezTo>
                    <a:pt x="9371881" y="398083"/>
                    <a:pt x="9537490" y="320570"/>
                    <a:pt x="9730507" y="320570"/>
                  </a:cubicBezTo>
                  <a:cubicBezTo>
                    <a:pt x="9923525" y="320570"/>
                    <a:pt x="10089133" y="398083"/>
                    <a:pt x="10159874" y="508552"/>
                  </a:cubicBezTo>
                  <a:lnTo>
                    <a:pt x="10166042" y="521680"/>
                  </a:lnTo>
                  <a:lnTo>
                    <a:pt x="10219242" y="510773"/>
                  </a:lnTo>
                  <a:cubicBezTo>
                    <a:pt x="10249576" y="506673"/>
                    <a:pt x="10280985" y="504520"/>
                    <a:pt x="10313154" y="504520"/>
                  </a:cubicBezTo>
                  <a:cubicBezTo>
                    <a:pt x="10506172" y="504520"/>
                    <a:pt x="10671780" y="582032"/>
                    <a:pt x="10742520" y="692502"/>
                  </a:cubicBezTo>
                  <a:lnTo>
                    <a:pt x="10750955" y="720099"/>
                  </a:lnTo>
                  <a:lnTo>
                    <a:pt x="10779004" y="718231"/>
                  </a:lnTo>
                  <a:cubicBezTo>
                    <a:pt x="11036361" y="718231"/>
                    <a:pt x="11244990" y="856032"/>
                    <a:pt x="11244990" y="1026019"/>
                  </a:cubicBezTo>
                  <a:cubicBezTo>
                    <a:pt x="11244990" y="1196006"/>
                    <a:pt x="11036361" y="1333807"/>
                    <a:pt x="10779004" y="1333807"/>
                  </a:cubicBezTo>
                  <a:lnTo>
                    <a:pt x="10723733" y="1328288"/>
                  </a:lnTo>
                  <a:lnTo>
                    <a:pt x="10711220" y="1340473"/>
                  </a:lnTo>
                  <a:cubicBezTo>
                    <a:pt x="10625104" y="1409658"/>
                    <a:pt x="10506136" y="1452450"/>
                    <a:pt x="10374727" y="1452450"/>
                  </a:cubicBezTo>
                  <a:cubicBezTo>
                    <a:pt x="10309022" y="1452450"/>
                    <a:pt x="10246428" y="1441753"/>
                    <a:pt x="10189495" y="1422406"/>
                  </a:cubicBezTo>
                  <a:lnTo>
                    <a:pt x="10113010" y="1389052"/>
                  </a:lnTo>
                  <a:lnTo>
                    <a:pt x="10086588" y="1414781"/>
                  </a:lnTo>
                  <a:cubicBezTo>
                    <a:pt x="10000472" y="1483967"/>
                    <a:pt x="9881504" y="1526758"/>
                    <a:pt x="9750095" y="1526758"/>
                  </a:cubicBezTo>
                  <a:cubicBezTo>
                    <a:pt x="9651538" y="1526758"/>
                    <a:pt x="9559979" y="1502688"/>
                    <a:pt x="9484030" y="1461465"/>
                  </a:cubicBezTo>
                  <a:lnTo>
                    <a:pt x="9431887" y="1426901"/>
                  </a:lnTo>
                  <a:lnTo>
                    <a:pt x="9384235" y="1458487"/>
                  </a:lnTo>
                  <a:cubicBezTo>
                    <a:pt x="9318026" y="1494424"/>
                    <a:pt x="9238208" y="1515407"/>
                    <a:pt x="9152291" y="1515407"/>
                  </a:cubicBezTo>
                  <a:cubicBezTo>
                    <a:pt x="9109333" y="1515407"/>
                    <a:pt x="9067899" y="1510161"/>
                    <a:pt x="9028929" y="1500423"/>
                  </a:cubicBezTo>
                  <a:lnTo>
                    <a:pt x="8942297" y="1466965"/>
                  </a:lnTo>
                  <a:lnTo>
                    <a:pt x="8932731" y="1478558"/>
                  </a:lnTo>
                  <a:cubicBezTo>
                    <a:pt x="8839936" y="1571354"/>
                    <a:pt x="8711740" y="1628749"/>
                    <a:pt x="8570138" y="1628749"/>
                  </a:cubicBezTo>
                  <a:cubicBezTo>
                    <a:pt x="8428537" y="1628749"/>
                    <a:pt x="8300341" y="1571354"/>
                    <a:pt x="8207545" y="1478558"/>
                  </a:cubicBezTo>
                  <a:lnTo>
                    <a:pt x="8157799" y="1418265"/>
                  </a:lnTo>
                  <a:lnTo>
                    <a:pt x="8029253" y="1458168"/>
                  </a:lnTo>
                  <a:cubicBezTo>
                    <a:pt x="7984634" y="1467298"/>
                    <a:pt x="7938437" y="1472093"/>
                    <a:pt x="7891119" y="1472093"/>
                  </a:cubicBezTo>
                  <a:cubicBezTo>
                    <a:pt x="7749167" y="1472093"/>
                    <a:pt x="7617293" y="1428940"/>
                    <a:pt x="7507902" y="1355037"/>
                  </a:cubicBezTo>
                  <a:lnTo>
                    <a:pt x="7423020" y="1285002"/>
                  </a:lnTo>
                  <a:lnTo>
                    <a:pt x="7367359" y="1330927"/>
                  </a:lnTo>
                  <a:cubicBezTo>
                    <a:pt x="7285518" y="1386217"/>
                    <a:pt x="7186857" y="1418502"/>
                    <a:pt x="7080656" y="1418502"/>
                  </a:cubicBezTo>
                  <a:cubicBezTo>
                    <a:pt x="6939054" y="1418502"/>
                    <a:pt x="6810858" y="1361107"/>
                    <a:pt x="6718063" y="1268311"/>
                  </a:cubicBezTo>
                  <a:lnTo>
                    <a:pt x="6695511" y="1240978"/>
                  </a:lnTo>
                  <a:lnTo>
                    <a:pt x="6666323" y="1276354"/>
                  </a:lnTo>
                  <a:cubicBezTo>
                    <a:pt x="6573527" y="1369150"/>
                    <a:pt x="6445331" y="1426545"/>
                    <a:pt x="6303730" y="1426545"/>
                  </a:cubicBezTo>
                  <a:cubicBezTo>
                    <a:pt x="6162128" y="1426545"/>
                    <a:pt x="6033932" y="1369150"/>
                    <a:pt x="5941137" y="1276354"/>
                  </a:cubicBezTo>
                  <a:lnTo>
                    <a:pt x="5894143" y="1219398"/>
                  </a:lnTo>
                  <a:lnTo>
                    <a:pt x="5871485" y="1238093"/>
                  </a:lnTo>
                  <a:cubicBezTo>
                    <a:pt x="5816088" y="1275518"/>
                    <a:pt x="5749306" y="1297371"/>
                    <a:pt x="5677421" y="1297371"/>
                  </a:cubicBezTo>
                  <a:cubicBezTo>
                    <a:pt x="5629497" y="1297371"/>
                    <a:pt x="5583842" y="1287659"/>
                    <a:pt x="5542316" y="1270095"/>
                  </a:cubicBezTo>
                  <a:lnTo>
                    <a:pt x="5527357" y="1261975"/>
                  </a:lnTo>
                  <a:lnTo>
                    <a:pt x="5483765" y="1342287"/>
                  </a:lnTo>
                  <a:cubicBezTo>
                    <a:pt x="5393438" y="1475990"/>
                    <a:pt x="5240470" y="1563895"/>
                    <a:pt x="5066971" y="1563895"/>
                  </a:cubicBezTo>
                  <a:cubicBezTo>
                    <a:pt x="5014922" y="1563895"/>
                    <a:pt x="4964719" y="1555984"/>
                    <a:pt x="4917502" y="1541298"/>
                  </a:cubicBezTo>
                  <a:lnTo>
                    <a:pt x="4885639" y="1528744"/>
                  </a:lnTo>
                  <a:lnTo>
                    <a:pt x="4866186" y="1544794"/>
                  </a:lnTo>
                  <a:cubicBezTo>
                    <a:pt x="4787728" y="1597799"/>
                    <a:pt x="4693147" y="1628749"/>
                    <a:pt x="4591336" y="1628749"/>
                  </a:cubicBezTo>
                  <a:cubicBezTo>
                    <a:pt x="4455589" y="1628749"/>
                    <a:pt x="4332692" y="1573727"/>
                    <a:pt x="4243733" y="1484767"/>
                  </a:cubicBezTo>
                  <a:lnTo>
                    <a:pt x="4195780" y="1426647"/>
                  </a:lnTo>
                  <a:lnTo>
                    <a:pt x="4175208" y="1433033"/>
                  </a:lnTo>
                  <a:cubicBezTo>
                    <a:pt x="4130896" y="1442100"/>
                    <a:pt x="4085015" y="1446862"/>
                    <a:pt x="4038023" y="1446862"/>
                  </a:cubicBezTo>
                  <a:cubicBezTo>
                    <a:pt x="3850052" y="1446862"/>
                    <a:pt x="3679877" y="1370672"/>
                    <a:pt x="3556694" y="1247490"/>
                  </a:cubicBezTo>
                  <a:lnTo>
                    <a:pt x="3554255" y="1244534"/>
                  </a:lnTo>
                  <a:lnTo>
                    <a:pt x="3522367" y="1261843"/>
                  </a:lnTo>
                  <a:cubicBezTo>
                    <a:pt x="3463554" y="1286719"/>
                    <a:pt x="3398893" y="1300474"/>
                    <a:pt x="3331019" y="1300474"/>
                  </a:cubicBezTo>
                  <a:cubicBezTo>
                    <a:pt x="3263146" y="1300474"/>
                    <a:pt x="3198485" y="1286719"/>
                    <a:pt x="3139672" y="1261843"/>
                  </a:cubicBezTo>
                  <a:lnTo>
                    <a:pt x="3118610" y="1250411"/>
                  </a:lnTo>
                  <a:lnTo>
                    <a:pt x="3109352" y="1256548"/>
                  </a:lnTo>
                  <a:cubicBezTo>
                    <a:pt x="3052390" y="1287465"/>
                    <a:pt x="2986647" y="1308734"/>
                    <a:pt x="2915757" y="1317436"/>
                  </a:cubicBezTo>
                  <a:lnTo>
                    <a:pt x="2892621" y="1318843"/>
                  </a:lnTo>
                  <a:lnTo>
                    <a:pt x="2824844" y="1400989"/>
                  </a:lnTo>
                  <a:cubicBezTo>
                    <a:pt x="2701874" y="1523959"/>
                    <a:pt x="2531992" y="1600017"/>
                    <a:pt x="2344346" y="1600017"/>
                  </a:cubicBezTo>
                  <a:cubicBezTo>
                    <a:pt x="2168428" y="1600017"/>
                    <a:pt x="2008123" y="1533169"/>
                    <a:pt x="1887448" y="1423489"/>
                  </a:cubicBezTo>
                  <a:lnTo>
                    <a:pt x="1820054" y="1352799"/>
                  </a:lnTo>
                  <a:lnTo>
                    <a:pt x="1780706" y="1425292"/>
                  </a:lnTo>
                  <a:cubicBezTo>
                    <a:pt x="1701755" y="1542155"/>
                    <a:pt x="1568052" y="1618989"/>
                    <a:pt x="1416404" y="1618989"/>
                  </a:cubicBezTo>
                  <a:cubicBezTo>
                    <a:pt x="1325415" y="1618989"/>
                    <a:pt x="1240887" y="1591329"/>
                    <a:pt x="1170769" y="1543958"/>
                  </a:cubicBezTo>
                  <a:lnTo>
                    <a:pt x="1112414" y="1490934"/>
                  </a:lnTo>
                  <a:lnTo>
                    <a:pt x="1092456" y="1507401"/>
                  </a:lnTo>
                  <a:cubicBezTo>
                    <a:pt x="1022338" y="1554772"/>
                    <a:pt x="937810" y="1582432"/>
                    <a:pt x="846821" y="1582432"/>
                  </a:cubicBezTo>
                  <a:cubicBezTo>
                    <a:pt x="725503" y="1582432"/>
                    <a:pt x="615669" y="1533258"/>
                    <a:pt x="536166" y="1453755"/>
                  </a:cubicBezTo>
                  <a:lnTo>
                    <a:pt x="491534" y="1399661"/>
                  </a:lnTo>
                  <a:lnTo>
                    <a:pt x="439333" y="1404923"/>
                  </a:lnTo>
                  <a:cubicBezTo>
                    <a:pt x="196696" y="1404923"/>
                    <a:pt x="0" y="1208227"/>
                    <a:pt x="0" y="965590"/>
                  </a:cubicBezTo>
                  <a:cubicBezTo>
                    <a:pt x="0" y="722953"/>
                    <a:pt x="196696" y="526257"/>
                    <a:pt x="439333" y="526257"/>
                  </a:cubicBezTo>
                  <a:cubicBezTo>
                    <a:pt x="530322" y="526257"/>
                    <a:pt x="614850" y="553918"/>
                    <a:pt x="684968" y="601288"/>
                  </a:cubicBezTo>
                  <a:lnTo>
                    <a:pt x="718277" y="628771"/>
                  </a:lnTo>
                  <a:lnTo>
                    <a:pt x="725805" y="614270"/>
                  </a:lnTo>
                  <a:cubicBezTo>
                    <a:pt x="789052" y="523033"/>
                    <a:pt x="885968" y="456905"/>
                    <a:pt x="998579" y="433862"/>
                  </a:cubicBezTo>
                  <a:lnTo>
                    <a:pt x="1073478" y="426311"/>
                  </a:lnTo>
                  <a:lnTo>
                    <a:pt x="1101303" y="336676"/>
                  </a:lnTo>
                  <a:cubicBezTo>
                    <a:pt x="1184986" y="138825"/>
                    <a:pt x="1380895" y="0"/>
                    <a:pt x="1609229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PHẠM DUYÊN 1 - 9Slide.vn 9 - 9Slide.vn">
              <a:extLst>
                <a:ext uri="{FF2B5EF4-FFF2-40B4-BE49-F238E27FC236}">
                  <a16:creationId xmlns:a16="http://schemas.microsoft.com/office/drawing/2014/main" id="{2C8DA0FF-5DC1-45E5-A2FC-DDB29F59E36E}"/>
                </a:ext>
              </a:extLst>
            </p:cNvPr>
            <p:cNvSpPr/>
            <p:nvPr/>
          </p:nvSpPr>
          <p:spPr>
            <a:xfrm>
              <a:off x="10012036" y="-382182"/>
              <a:ext cx="2695514" cy="1324701"/>
            </a:xfrm>
            <a:custGeom>
              <a:avLst/>
              <a:gdLst>
                <a:gd name="connsiteX0" fmla="*/ 1779528 w 3682942"/>
                <a:gd name="connsiteY0" fmla="*/ 0 h 1788774"/>
                <a:gd name="connsiteX1" fmla="*/ 2513827 w 3682942"/>
                <a:gd name="connsiteY1" fmla="*/ 350016 h 1788774"/>
                <a:gd name="connsiteX2" fmla="*/ 2544287 w 3682942"/>
                <a:gd name="connsiteY2" fmla="*/ 420581 h 1788774"/>
                <a:gd name="connsiteX3" fmla="*/ 2612857 w 3682942"/>
                <a:gd name="connsiteY3" fmla="*/ 401635 h 1788774"/>
                <a:gd name="connsiteX4" fmla="*/ 2701278 w 3682942"/>
                <a:gd name="connsiteY4" fmla="*/ 393701 h 1788774"/>
                <a:gd name="connsiteX5" fmla="*/ 3131103 w 3682942"/>
                <a:gd name="connsiteY5" fmla="*/ 705522 h 1788774"/>
                <a:gd name="connsiteX6" fmla="*/ 3135207 w 3682942"/>
                <a:gd name="connsiteY6" fmla="*/ 741761 h 1788774"/>
                <a:gd name="connsiteX7" fmla="*/ 3241301 w 3682942"/>
                <a:gd name="connsiteY7" fmla="*/ 762006 h 1788774"/>
                <a:gd name="connsiteX8" fmla="*/ 3682942 w 3682942"/>
                <a:gd name="connsiteY8" fmla="*/ 1171575 h 1788774"/>
                <a:gd name="connsiteX9" fmla="*/ 2959835 w 3682942"/>
                <a:gd name="connsiteY9" fmla="*/ 1616075 h 1788774"/>
                <a:gd name="connsiteX10" fmla="*/ 2814104 w 3682942"/>
                <a:gd name="connsiteY10" fmla="*/ 1607044 h 1788774"/>
                <a:gd name="connsiteX11" fmla="*/ 2793126 w 3682942"/>
                <a:gd name="connsiteY11" fmla="*/ 1603041 h 1788774"/>
                <a:gd name="connsiteX12" fmla="*/ 2675211 w 3682942"/>
                <a:gd name="connsiteY12" fmla="*/ 1657716 h 1788774"/>
                <a:gd name="connsiteX13" fmla="*/ 1848181 w 3682942"/>
                <a:gd name="connsiteY13" fmla="*/ 1788774 h 1788774"/>
                <a:gd name="connsiteX14" fmla="*/ 878333 w 3682942"/>
                <a:gd name="connsiteY14" fmla="*/ 1591494 h 1788774"/>
                <a:gd name="connsiteX15" fmla="*/ 781491 w 3682942"/>
                <a:gd name="connsiteY15" fmla="*/ 1523235 h 1788774"/>
                <a:gd name="connsiteX16" fmla="*/ 700948 w 3682942"/>
                <a:gd name="connsiteY16" fmla="*/ 1539972 h 1788774"/>
                <a:gd name="connsiteX17" fmla="*/ 583377 w 3682942"/>
                <a:gd name="connsiteY17" fmla="*/ 1547906 h 1788774"/>
                <a:gd name="connsiteX18" fmla="*/ 0 w 3682942"/>
                <a:gd name="connsiteY18" fmla="*/ 1157381 h 1788774"/>
                <a:gd name="connsiteX19" fmla="*/ 356300 w 3682942"/>
                <a:gd name="connsiteY19" fmla="*/ 797545 h 1788774"/>
                <a:gd name="connsiteX20" fmla="*/ 415643 w 3682942"/>
                <a:gd name="connsiteY20" fmla="*/ 785214 h 1788774"/>
                <a:gd name="connsiteX21" fmla="*/ 421588 w 3682942"/>
                <a:gd name="connsiteY21" fmla="*/ 768168 h 1788774"/>
                <a:gd name="connsiteX22" fmla="*/ 954028 w 3682942"/>
                <a:gd name="connsiteY22" fmla="*/ 454026 h 1788774"/>
                <a:gd name="connsiteX23" fmla="*/ 998814 w 3682942"/>
                <a:gd name="connsiteY23" fmla="*/ 457543 h 1788774"/>
                <a:gd name="connsiteX24" fmla="*/ 1045229 w 3682942"/>
                <a:gd name="connsiteY24" fmla="*/ 350016 h 1788774"/>
                <a:gd name="connsiteX25" fmla="*/ 1779528 w 3682942"/>
                <a:gd name="connsiteY25" fmla="*/ 0 h 178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2942" h="1788774">
                  <a:moveTo>
                    <a:pt x="1779528" y="0"/>
                  </a:moveTo>
                  <a:cubicBezTo>
                    <a:pt x="2109626" y="0"/>
                    <a:pt x="2392847" y="144326"/>
                    <a:pt x="2513827" y="350016"/>
                  </a:cubicBezTo>
                  <a:lnTo>
                    <a:pt x="2544287" y="420581"/>
                  </a:lnTo>
                  <a:lnTo>
                    <a:pt x="2612857" y="401635"/>
                  </a:lnTo>
                  <a:cubicBezTo>
                    <a:pt x="2641418" y="396433"/>
                    <a:pt x="2670990" y="393701"/>
                    <a:pt x="2701278" y="393701"/>
                  </a:cubicBezTo>
                  <a:cubicBezTo>
                    <a:pt x="2913298" y="393701"/>
                    <a:pt x="3090192" y="527566"/>
                    <a:pt x="3131103" y="705522"/>
                  </a:cubicBezTo>
                  <a:lnTo>
                    <a:pt x="3135207" y="741761"/>
                  </a:lnTo>
                  <a:lnTo>
                    <a:pt x="3241301" y="762006"/>
                  </a:lnTo>
                  <a:cubicBezTo>
                    <a:pt x="3500835" y="829485"/>
                    <a:pt x="3682942" y="987457"/>
                    <a:pt x="3682942" y="1171575"/>
                  </a:cubicBezTo>
                  <a:cubicBezTo>
                    <a:pt x="3682942" y="1417066"/>
                    <a:pt x="3359196" y="1616075"/>
                    <a:pt x="2959835" y="1616075"/>
                  </a:cubicBezTo>
                  <a:cubicBezTo>
                    <a:pt x="2909915" y="1616075"/>
                    <a:pt x="2861176" y="1612966"/>
                    <a:pt x="2814104" y="1607044"/>
                  </a:cubicBezTo>
                  <a:lnTo>
                    <a:pt x="2793126" y="1603041"/>
                  </a:lnTo>
                  <a:lnTo>
                    <a:pt x="2675211" y="1657716"/>
                  </a:lnTo>
                  <a:cubicBezTo>
                    <a:pt x="2463556" y="1738691"/>
                    <a:pt x="2171157" y="1788774"/>
                    <a:pt x="1848181" y="1788774"/>
                  </a:cubicBezTo>
                  <a:cubicBezTo>
                    <a:pt x="1444462" y="1788774"/>
                    <a:pt x="1088518" y="1710519"/>
                    <a:pt x="878333" y="1591494"/>
                  </a:cubicBezTo>
                  <a:lnTo>
                    <a:pt x="781491" y="1523235"/>
                  </a:lnTo>
                  <a:lnTo>
                    <a:pt x="700948" y="1539972"/>
                  </a:lnTo>
                  <a:cubicBezTo>
                    <a:pt x="662971" y="1545174"/>
                    <a:pt x="623651" y="1547906"/>
                    <a:pt x="583377" y="1547906"/>
                  </a:cubicBezTo>
                  <a:cubicBezTo>
                    <a:pt x="261187" y="1547906"/>
                    <a:pt x="0" y="1373062"/>
                    <a:pt x="0" y="1157381"/>
                  </a:cubicBezTo>
                  <a:cubicBezTo>
                    <a:pt x="0" y="995620"/>
                    <a:pt x="146918" y="856830"/>
                    <a:pt x="356300" y="797545"/>
                  </a:cubicBezTo>
                  <a:lnTo>
                    <a:pt x="415643" y="785214"/>
                  </a:lnTo>
                  <a:lnTo>
                    <a:pt x="421588" y="768168"/>
                  </a:lnTo>
                  <a:cubicBezTo>
                    <a:pt x="509311" y="583560"/>
                    <a:pt x="714675" y="454026"/>
                    <a:pt x="954028" y="454026"/>
                  </a:cubicBezTo>
                  <a:lnTo>
                    <a:pt x="998814" y="457543"/>
                  </a:lnTo>
                  <a:lnTo>
                    <a:pt x="1045229" y="350016"/>
                  </a:lnTo>
                  <a:cubicBezTo>
                    <a:pt x="1166209" y="144326"/>
                    <a:pt x="1449431" y="0"/>
                    <a:pt x="1779528" y="0"/>
                  </a:cubicBezTo>
                  <a:close/>
                </a:path>
              </a:pathLst>
            </a:custGeom>
            <a:solidFill>
              <a:srgbClr val="FC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HẠM DUYÊN 6 - 9Slide.vn" descr="42">
            <a:extLst>
              <a:ext uri="{FF2B5EF4-FFF2-40B4-BE49-F238E27FC236}">
                <a16:creationId xmlns:a16="http://schemas.microsoft.com/office/drawing/2014/main" id="{277DC9E1-3B05-442B-AB46-C961796428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545099">
            <a:off x="8382404" y="6125706"/>
            <a:ext cx="1435735" cy="521970"/>
          </a:xfrm>
          <a:prstGeom prst="rect">
            <a:avLst/>
          </a:prstGeom>
        </p:spPr>
      </p:pic>
      <p:sp>
        <p:nvSpPr>
          <p:cNvPr id="29" name="PHẠM DUYÊN 9 - 9Slide.vn">
            <a:extLst>
              <a:ext uri="{FF2B5EF4-FFF2-40B4-BE49-F238E27FC236}">
                <a16:creationId xmlns:a16="http://schemas.microsoft.com/office/drawing/2014/main" id="{3A886DE7-D242-45E1-A35B-849A692F3555}"/>
              </a:ext>
            </a:extLst>
          </p:cNvPr>
          <p:cNvSpPr/>
          <p:nvPr userDrawn="1"/>
        </p:nvSpPr>
        <p:spPr>
          <a:xfrm>
            <a:off x="291204" y="4421564"/>
            <a:ext cx="2412046" cy="2412000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PHẠM DUYÊN 2 - 9Slide.vn">
            <a:extLst>
              <a:ext uri="{FF2B5EF4-FFF2-40B4-BE49-F238E27FC236}">
                <a16:creationId xmlns:a16="http://schemas.microsoft.com/office/drawing/2014/main" id="{E160C661-19A2-4FE8-9F53-499B93C0E04F}"/>
              </a:ext>
            </a:extLst>
          </p:cNvPr>
          <p:cNvGrpSpPr/>
          <p:nvPr userDrawn="1"/>
        </p:nvGrpSpPr>
        <p:grpSpPr>
          <a:xfrm>
            <a:off x="1675223" y="1496561"/>
            <a:ext cx="8955498" cy="2847324"/>
            <a:chOff x="1600115" y="2246365"/>
            <a:chExt cx="8955498" cy="3486719"/>
          </a:xfrm>
        </p:grpSpPr>
        <p:cxnSp>
          <p:nvCxnSpPr>
            <p:cNvPr id="31" name="361">
              <a:extLst>
                <a:ext uri="{FF2B5EF4-FFF2-40B4-BE49-F238E27FC236}">
                  <a16:creationId xmlns:a16="http://schemas.microsoft.com/office/drawing/2014/main" id="{F2428E2E-D36D-4896-86B6-7B8C5913F731}"/>
                </a:ext>
              </a:extLst>
            </p:cNvPr>
            <p:cNvCxnSpPr/>
            <p:nvPr/>
          </p:nvCxnSpPr>
          <p:spPr>
            <a:xfrm flipV="1">
              <a:off x="2155954" y="4653801"/>
              <a:ext cx="0" cy="844778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2" name="362">
              <a:extLst>
                <a:ext uri="{FF2B5EF4-FFF2-40B4-BE49-F238E27FC236}">
                  <a16:creationId xmlns:a16="http://schemas.microsoft.com/office/drawing/2014/main" id="{FB9B22CD-C5EE-4716-AF6E-4D23C3824763}"/>
                </a:ext>
              </a:extLst>
            </p:cNvPr>
            <p:cNvCxnSpPr/>
            <p:nvPr/>
          </p:nvCxnSpPr>
          <p:spPr>
            <a:xfrm flipV="1">
              <a:off x="10524332" y="3267540"/>
              <a:ext cx="0" cy="1947183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3" name="363">
              <a:extLst>
                <a:ext uri="{FF2B5EF4-FFF2-40B4-BE49-F238E27FC236}">
                  <a16:creationId xmlns:a16="http://schemas.microsoft.com/office/drawing/2014/main" id="{44B3D3E0-D0B6-445D-ACDD-B146A5BB14D7}"/>
                </a:ext>
              </a:extLst>
            </p:cNvPr>
            <p:cNvCxnSpPr/>
            <p:nvPr/>
          </p:nvCxnSpPr>
          <p:spPr>
            <a:xfrm flipV="1">
              <a:off x="6306716" y="2246366"/>
              <a:ext cx="251997" cy="203616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4" name="364">
              <a:extLst>
                <a:ext uri="{FF2B5EF4-FFF2-40B4-BE49-F238E27FC236}">
                  <a16:creationId xmlns:a16="http://schemas.microsoft.com/office/drawing/2014/main" id="{2E03A71C-9D68-4089-8D58-006BE4F4FA70}"/>
                </a:ext>
              </a:extLst>
            </p:cNvPr>
            <p:cNvCxnSpPr/>
            <p:nvPr/>
          </p:nvCxnSpPr>
          <p:spPr>
            <a:xfrm flipH="1" flipV="1">
              <a:off x="8370514" y="2246365"/>
              <a:ext cx="233476" cy="195974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35" name="365">
              <a:extLst>
                <a:ext uri="{FF2B5EF4-FFF2-40B4-BE49-F238E27FC236}">
                  <a16:creationId xmlns:a16="http://schemas.microsoft.com/office/drawing/2014/main" id="{9068418C-B9E3-458E-AD55-98ECD5BDEA35}"/>
                </a:ext>
              </a:extLst>
            </p:cNvPr>
            <p:cNvCxnSpPr/>
            <p:nvPr/>
          </p:nvCxnSpPr>
          <p:spPr>
            <a:xfrm>
              <a:off x="6559550" y="2246365"/>
              <a:ext cx="1809750" cy="0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sp>
          <p:nvSpPr>
            <p:cNvPr id="36" name="366">
              <a:extLst>
                <a:ext uri="{FF2B5EF4-FFF2-40B4-BE49-F238E27FC236}">
                  <a16:creationId xmlns:a16="http://schemas.microsoft.com/office/drawing/2014/main" id="{CA714C54-5962-47F0-B9C8-EC14A85F0369}"/>
                </a:ext>
              </a:extLst>
            </p:cNvPr>
            <p:cNvSpPr/>
            <p:nvPr/>
          </p:nvSpPr>
          <p:spPr>
            <a:xfrm>
              <a:off x="2917552" y="2409688"/>
              <a:ext cx="1944071" cy="40294"/>
            </a:xfrm>
            <a:prstGeom prst="trapezoid">
              <a:avLst>
                <a:gd name="adj" fmla="val 194442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38" name="367">
              <a:extLst>
                <a:ext uri="{FF2B5EF4-FFF2-40B4-BE49-F238E27FC236}">
                  <a16:creationId xmlns:a16="http://schemas.microsoft.com/office/drawing/2014/main" id="{1AC1743F-51C0-452A-89CF-5E47AB3450CE}"/>
                </a:ext>
              </a:extLst>
            </p:cNvPr>
            <p:cNvSpPr/>
            <p:nvPr/>
          </p:nvSpPr>
          <p:spPr>
            <a:xfrm>
              <a:off x="6558713" y="2291425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51" name="368">
              <a:extLst>
                <a:ext uri="{FF2B5EF4-FFF2-40B4-BE49-F238E27FC236}">
                  <a16:creationId xmlns:a16="http://schemas.microsoft.com/office/drawing/2014/main" id="{D8B60CA1-E548-4CC0-8951-07A4AE7BAFF7}"/>
                </a:ext>
              </a:extLst>
            </p:cNvPr>
            <p:cNvSpPr/>
            <p:nvPr/>
          </p:nvSpPr>
          <p:spPr>
            <a:xfrm>
              <a:off x="7037434" y="2293728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52" name="369">
              <a:extLst>
                <a:ext uri="{FF2B5EF4-FFF2-40B4-BE49-F238E27FC236}">
                  <a16:creationId xmlns:a16="http://schemas.microsoft.com/office/drawing/2014/main" id="{25417932-13B9-4F97-9DC8-163A4425F271}"/>
                </a:ext>
              </a:extLst>
            </p:cNvPr>
            <p:cNvSpPr/>
            <p:nvPr/>
          </p:nvSpPr>
          <p:spPr>
            <a:xfrm>
              <a:off x="7516155" y="2293728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53" name="370">
              <a:extLst>
                <a:ext uri="{FF2B5EF4-FFF2-40B4-BE49-F238E27FC236}">
                  <a16:creationId xmlns:a16="http://schemas.microsoft.com/office/drawing/2014/main" id="{B71C7A2B-1383-483F-9066-73B68F317CD4}"/>
                </a:ext>
              </a:extLst>
            </p:cNvPr>
            <p:cNvSpPr/>
            <p:nvPr/>
          </p:nvSpPr>
          <p:spPr>
            <a:xfrm>
              <a:off x="7994877" y="2293728"/>
              <a:ext cx="283282" cy="102726"/>
            </a:xfrm>
            <a:prstGeom prst="parallelogram">
              <a:avLst>
                <a:gd name="adj" fmla="val 99458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54" name="371">
              <a:extLst>
                <a:ext uri="{FF2B5EF4-FFF2-40B4-BE49-F238E27FC236}">
                  <a16:creationId xmlns:a16="http://schemas.microsoft.com/office/drawing/2014/main" id="{2BEC4934-0CBA-42F2-89AF-3DAC80DC994F}"/>
                </a:ext>
              </a:extLst>
            </p:cNvPr>
            <p:cNvSpPr/>
            <p:nvPr/>
          </p:nvSpPr>
          <p:spPr>
            <a:xfrm rot="8664316">
              <a:off x="9952230" y="5465550"/>
              <a:ext cx="603383" cy="36943"/>
            </a:xfrm>
            <a:prstGeom prst="trapezoid">
              <a:avLst>
                <a:gd name="adj" fmla="val 194442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cxnSp>
          <p:nvCxnSpPr>
            <p:cNvPr id="55" name="372">
              <a:extLst>
                <a:ext uri="{FF2B5EF4-FFF2-40B4-BE49-F238E27FC236}">
                  <a16:creationId xmlns:a16="http://schemas.microsoft.com/office/drawing/2014/main" id="{60A17624-0566-4267-8E1B-B84C51905C70}"/>
                </a:ext>
              </a:extLst>
            </p:cNvPr>
            <p:cNvCxnSpPr/>
            <p:nvPr/>
          </p:nvCxnSpPr>
          <p:spPr>
            <a:xfrm flipH="1" flipV="1">
              <a:off x="1667670" y="4442377"/>
              <a:ext cx="381843" cy="308537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56" name="373">
              <a:extLst>
                <a:ext uri="{FF2B5EF4-FFF2-40B4-BE49-F238E27FC236}">
                  <a16:creationId xmlns:a16="http://schemas.microsoft.com/office/drawing/2014/main" id="{123D540F-F906-49F7-880D-943CCE5CE37C}"/>
                </a:ext>
              </a:extLst>
            </p:cNvPr>
            <p:cNvCxnSpPr/>
            <p:nvPr/>
          </p:nvCxnSpPr>
          <p:spPr>
            <a:xfrm flipH="1" flipV="1">
              <a:off x="1932295" y="5474496"/>
              <a:ext cx="319292" cy="257993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57" name="374">
              <a:extLst>
                <a:ext uri="{FF2B5EF4-FFF2-40B4-BE49-F238E27FC236}">
                  <a16:creationId xmlns:a16="http://schemas.microsoft.com/office/drawing/2014/main" id="{6EEA6FA6-03C3-4358-94BC-B752BCF71A99}"/>
                </a:ext>
              </a:extLst>
            </p:cNvPr>
            <p:cNvCxnSpPr/>
            <p:nvPr/>
          </p:nvCxnSpPr>
          <p:spPr>
            <a:xfrm flipV="1">
              <a:off x="2046595" y="4750914"/>
              <a:ext cx="0" cy="463809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58" name="375">
              <a:extLst>
                <a:ext uri="{FF2B5EF4-FFF2-40B4-BE49-F238E27FC236}">
                  <a16:creationId xmlns:a16="http://schemas.microsoft.com/office/drawing/2014/main" id="{DFC68EC7-1F01-4388-B157-1C3719D513DF}"/>
                </a:ext>
              </a:extLst>
            </p:cNvPr>
            <p:cNvCxnSpPr/>
            <p:nvPr/>
          </p:nvCxnSpPr>
          <p:spPr>
            <a:xfrm flipV="1">
              <a:off x="1932295" y="4962585"/>
              <a:ext cx="0" cy="511911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sp>
          <p:nvSpPr>
            <p:cNvPr id="59" name="376">
              <a:extLst>
                <a:ext uri="{FF2B5EF4-FFF2-40B4-BE49-F238E27FC236}">
                  <a16:creationId xmlns:a16="http://schemas.microsoft.com/office/drawing/2014/main" id="{E2662AAB-7373-4F66-857E-DF7F0FA695AF}"/>
                </a:ext>
              </a:extLst>
            </p:cNvPr>
            <p:cNvSpPr/>
            <p:nvPr/>
          </p:nvSpPr>
          <p:spPr>
            <a:xfrm rot="5400000" flipH="1" flipV="1">
              <a:off x="1224483" y="3601641"/>
              <a:ext cx="853549" cy="49719"/>
            </a:xfrm>
            <a:prstGeom prst="trapezoid">
              <a:avLst>
                <a:gd name="adj" fmla="val 194442"/>
              </a:avLst>
            </a:prstGeom>
            <a:solidFill>
              <a:srgbClr val="1687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sp>
          <p:nvSpPr>
            <p:cNvPr id="60" name="110">
              <a:extLst>
                <a:ext uri="{FF2B5EF4-FFF2-40B4-BE49-F238E27FC236}">
                  <a16:creationId xmlns:a16="http://schemas.microsoft.com/office/drawing/2014/main" id="{21872DAE-B738-4DCE-90BA-BCE47CE772F8}"/>
                </a:ext>
              </a:extLst>
            </p:cNvPr>
            <p:cNvSpPr/>
            <p:nvPr/>
          </p:nvSpPr>
          <p:spPr>
            <a:xfrm>
              <a:off x="1600115" y="2444922"/>
              <a:ext cx="8849875" cy="3288162"/>
            </a:xfrm>
            <a:custGeom>
              <a:avLst/>
              <a:gdLst>
                <a:gd name="connsiteX0" fmla="*/ 0 w 6909232"/>
                <a:gd name="connsiteY0" fmla="*/ 0 h 4069430"/>
                <a:gd name="connsiteX1" fmla="*/ 6909232 w 6909232"/>
                <a:gd name="connsiteY1" fmla="*/ 0 h 4069430"/>
                <a:gd name="connsiteX2" fmla="*/ 6909232 w 6909232"/>
                <a:gd name="connsiteY2" fmla="*/ 4069430 h 4069430"/>
                <a:gd name="connsiteX3" fmla="*/ 0 w 6909232"/>
                <a:gd name="connsiteY3" fmla="*/ 4069430 h 4069430"/>
                <a:gd name="connsiteX4" fmla="*/ 0 w 6909232"/>
                <a:gd name="connsiteY4" fmla="*/ 0 h 4069430"/>
                <a:gd name="connsiteX0" fmla="*/ 7068 w 6916300"/>
                <a:gd name="connsiteY0" fmla="*/ 0 h 4069430"/>
                <a:gd name="connsiteX1" fmla="*/ 6916300 w 6916300"/>
                <a:gd name="connsiteY1" fmla="*/ 0 h 4069430"/>
                <a:gd name="connsiteX2" fmla="*/ 6916300 w 6916300"/>
                <a:gd name="connsiteY2" fmla="*/ 4069430 h 4069430"/>
                <a:gd name="connsiteX3" fmla="*/ 7068 w 6916300"/>
                <a:gd name="connsiteY3" fmla="*/ 4069430 h 4069430"/>
                <a:gd name="connsiteX4" fmla="*/ 0 w 6916300"/>
                <a:gd name="connsiteY4" fmla="*/ 1170323 h 4069430"/>
                <a:gd name="connsiteX5" fmla="*/ 7068 w 6916300"/>
                <a:gd name="connsiteY5" fmla="*/ 0 h 4069430"/>
                <a:gd name="connsiteX0" fmla="*/ 959568 w 7868800"/>
                <a:gd name="connsiteY0" fmla="*/ 0 h 4069430"/>
                <a:gd name="connsiteX1" fmla="*/ 7868800 w 7868800"/>
                <a:gd name="connsiteY1" fmla="*/ 0 h 4069430"/>
                <a:gd name="connsiteX2" fmla="*/ 7868800 w 7868800"/>
                <a:gd name="connsiteY2" fmla="*/ 4069430 h 4069430"/>
                <a:gd name="connsiteX3" fmla="*/ 959568 w 7868800"/>
                <a:gd name="connsiteY3" fmla="*/ 4069430 h 4069430"/>
                <a:gd name="connsiteX4" fmla="*/ 0 w 7868800"/>
                <a:gd name="connsiteY4" fmla="*/ 551198 h 4069430"/>
                <a:gd name="connsiteX5" fmla="*/ 959568 w 7868800"/>
                <a:gd name="connsiteY5" fmla="*/ 0 h 4069430"/>
                <a:gd name="connsiteX0" fmla="*/ 959568 w 7868800"/>
                <a:gd name="connsiteY0" fmla="*/ 0 h 4069430"/>
                <a:gd name="connsiteX1" fmla="*/ 7868800 w 7868800"/>
                <a:gd name="connsiteY1" fmla="*/ 0 h 4069430"/>
                <a:gd name="connsiteX2" fmla="*/ 7868800 w 7868800"/>
                <a:gd name="connsiteY2" fmla="*/ 4069430 h 4069430"/>
                <a:gd name="connsiteX3" fmla="*/ 959568 w 7868800"/>
                <a:gd name="connsiteY3" fmla="*/ 4069430 h 4069430"/>
                <a:gd name="connsiteX4" fmla="*/ 400050 w 7868800"/>
                <a:gd name="connsiteY4" fmla="*/ 2056148 h 4069430"/>
                <a:gd name="connsiteX5" fmla="*/ 0 w 7868800"/>
                <a:gd name="connsiteY5" fmla="*/ 551198 h 4069430"/>
                <a:gd name="connsiteX6" fmla="*/ 959568 w 7868800"/>
                <a:gd name="connsiteY6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0 w 7878325"/>
                <a:gd name="connsiteY4" fmla="*/ 2265698 h 4069430"/>
                <a:gd name="connsiteX5" fmla="*/ 9525 w 7878325"/>
                <a:gd name="connsiteY5" fmla="*/ 551198 h 4069430"/>
                <a:gd name="connsiteX6" fmla="*/ 969093 w 7878325"/>
                <a:gd name="connsiteY6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85726 w 7878325"/>
                <a:gd name="connsiteY4" fmla="*/ 2418098 h 4069430"/>
                <a:gd name="connsiteX5" fmla="*/ 0 w 7878325"/>
                <a:gd name="connsiteY5" fmla="*/ 2265698 h 4069430"/>
                <a:gd name="connsiteX6" fmla="*/ 9525 w 7878325"/>
                <a:gd name="connsiteY6" fmla="*/ 551198 h 4069430"/>
                <a:gd name="connsiteX7" fmla="*/ 969093 w 7878325"/>
                <a:gd name="connsiteY7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723901 w 7878325"/>
                <a:gd name="connsiteY4" fmla="*/ 2570498 h 4069430"/>
                <a:gd name="connsiteX5" fmla="*/ 0 w 7878325"/>
                <a:gd name="connsiteY5" fmla="*/ 2265698 h 4069430"/>
                <a:gd name="connsiteX6" fmla="*/ 9525 w 7878325"/>
                <a:gd name="connsiteY6" fmla="*/ 551198 h 4069430"/>
                <a:gd name="connsiteX7" fmla="*/ 969093 w 7878325"/>
                <a:gd name="connsiteY7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447676 w 7878325"/>
                <a:gd name="connsiteY4" fmla="*/ 2713373 h 4069430"/>
                <a:gd name="connsiteX5" fmla="*/ 0 w 7878325"/>
                <a:gd name="connsiteY5" fmla="*/ 2265698 h 4069430"/>
                <a:gd name="connsiteX6" fmla="*/ 9525 w 7878325"/>
                <a:gd name="connsiteY6" fmla="*/ 551198 h 4069430"/>
                <a:gd name="connsiteX7" fmla="*/ 969093 w 7878325"/>
                <a:gd name="connsiteY7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742951 w 7878325"/>
                <a:gd name="connsiteY4" fmla="*/ 3494423 h 4069430"/>
                <a:gd name="connsiteX5" fmla="*/ 447676 w 7878325"/>
                <a:gd name="connsiteY5" fmla="*/ 2713373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485776 w 7878325"/>
                <a:gd name="connsiteY4" fmla="*/ 3818273 h 4069430"/>
                <a:gd name="connsiteX5" fmla="*/ 447676 w 7878325"/>
                <a:gd name="connsiteY5" fmla="*/ 2713373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969093 w 7878325"/>
                <a:gd name="connsiteY3" fmla="*/ 4069430 h 4069430"/>
                <a:gd name="connsiteX4" fmla="*/ 485776 w 7878325"/>
                <a:gd name="connsiteY4" fmla="*/ 3818273 h 4069430"/>
                <a:gd name="connsiteX5" fmla="*/ 466726 w 7878325"/>
                <a:gd name="connsiteY5" fmla="*/ 2703848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8325 w 7878325"/>
                <a:gd name="connsiteY2" fmla="*/ 4069430 h 4069430"/>
                <a:gd name="connsiteX3" fmla="*/ 778593 w 7878325"/>
                <a:gd name="connsiteY3" fmla="*/ 4069430 h 4069430"/>
                <a:gd name="connsiteX4" fmla="*/ 485776 w 7878325"/>
                <a:gd name="connsiteY4" fmla="*/ 3818273 h 4069430"/>
                <a:gd name="connsiteX5" fmla="*/ 466726 w 7878325"/>
                <a:gd name="connsiteY5" fmla="*/ 2703848 h 4069430"/>
                <a:gd name="connsiteX6" fmla="*/ 0 w 7878325"/>
                <a:gd name="connsiteY6" fmla="*/ 2265698 h 4069430"/>
                <a:gd name="connsiteX7" fmla="*/ 9525 w 7878325"/>
                <a:gd name="connsiteY7" fmla="*/ 551198 h 4069430"/>
                <a:gd name="connsiteX8" fmla="*/ 969093 w 7878325"/>
                <a:gd name="connsiteY8" fmla="*/ 0 h 4069430"/>
                <a:gd name="connsiteX0" fmla="*/ 969093 w 7878325"/>
                <a:gd name="connsiteY0" fmla="*/ 0 h 4069430"/>
                <a:gd name="connsiteX1" fmla="*/ 7878325 w 7878325"/>
                <a:gd name="connsiteY1" fmla="*/ 0 h 4069430"/>
                <a:gd name="connsiteX2" fmla="*/ 7877176 w 7878325"/>
                <a:gd name="connsiteY2" fmla="*/ 598823 h 4069430"/>
                <a:gd name="connsiteX3" fmla="*/ 7878325 w 7878325"/>
                <a:gd name="connsiteY3" fmla="*/ 4069430 h 4069430"/>
                <a:gd name="connsiteX4" fmla="*/ 778593 w 7878325"/>
                <a:gd name="connsiteY4" fmla="*/ 4069430 h 4069430"/>
                <a:gd name="connsiteX5" fmla="*/ 485776 w 7878325"/>
                <a:gd name="connsiteY5" fmla="*/ 3818273 h 4069430"/>
                <a:gd name="connsiteX6" fmla="*/ 466726 w 7878325"/>
                <a:gd name="connsiteY6" fmla="*/ 2703848 h 4069430"/>
                <a:gd name="connsiteX7" fmla="*/ 0 w 7878325"/>
                <a:gd name="connsiteY7" fmla="*/ 2265698 h 4069430"/>
                <a:gd name="connsiteX8" fmla="*/ 9525 w 7878325"/>
                <a:gd name="connsiteY8" fmla="*/ 551198 h 4069430"/>
                <a:gd name="connsiteX9" fmla="*/ 969093 w 7878325"/>
                <a:gd name="connsiteY9" fmla="*/ 0 h 4069430"/>
                <a:gd name="connsiteX0" fmla="*/ 969093 w 8839201"/>
                <a:gd name="connsiteY0" fmla="*/ 0 h 4069430"/>
                <a:gd name="connsiteX1" fmla="*/ 7878325 w 8839201"/>
                <a:gd name="connsiteY1" fmla="*/ 0 h 4069430"/>
                <a:gd name="connsiteX2" fmla="*/ 8839201 w 8839201"/>
                <a:gd name="connsiteY2" fmla="*/ 1008398 h 4069430"/>
                <a:gd name="connsiteX3" fmla="*/ 7878325 w 8839201"/>
                <a:gd name="connsiteY3" fmla="*/ 4069430 h 4069430"/>
                <a:gd name="connsiteX4" fmla="*/ 778593 w 8839201"/>
                <a:gd name="connsiteY4" fmla="*/ 4069430 h 4069430"/>
                <a:gd name="connsiteX5" fmla="*/ 485776 w 8839201"/>
                <a:gd name="connsiteY5" fmla="*/ 3818273 h 4069430"/>
                <a:gd name="connsiteX6" fmla="*/ 466726 w 8839201"/>
                <a:gd name="connsiteY6" fmla="*/ 2703848 h 4069430"/>
                <a:gd name="connsiteX7" fmla="*/ 0 w 8839201"/>
                <a:gd name="connsiteY7" fmla="*/ 2265698 h 4069430"/>
                <a:gd name="connsiteX8" fmla="*/ 9525 w 8839201"/>
                <a:gd name="connsiteY8" fmla="*/ 551198 h 4069430"/>
                <a:gd name="connsiteX9" fmla="*/ 969093 w 8839201"/>
                <a:gd name="connsiteY9" fmla="*/ 0 h 4069430"/>
                <a:gd name="connsiteX0" fmla="*/ 969093 w 8839201"/>
                <a:gd name="connsiteY0" fmla="*/ 0 h 4084973"/>
                <a:gd name="connsiteX1" fmla="*/ 7878325 w 8839201"/>
                <a:gd name="connsiteY1" fmla="*/ 0 h 4084973"/>
                <a:gd name="connsiteX2" fmla="*/ 8839201 w 8839201"/>
                <a:gd name="connsiteY2" fmla="*/ 1008398 h 4084973"/>
                <a:gd name="connsiteX3" fmla="*/ 7878325 w 8839201"/>
                <a:gd name="connsiteY3" fmla="*/ 4069430 h 4084973"/>
                <a:gd name="connsiteX4" fmla="*/ 7858126 w 8839201"/>
                <a:gd name="connsiteY4" fmla="*/ 4084973 h 4084973"/>
                <a:gd name="connsiteX5" fmla="*/ 778593 w 8839201"/>
                <a:gd name="connsiteY5" fmla="*/ 4069430 h 4084973"/>
                <a:gd name="connsiteX6" fmla="*/ 485776 w 8839201"/>
                <a:gd name="connsiteY6" fmla="*/ 3818273 h 4084973"/>
                <a:gd name="connsiteX7" fmla="*/ 466726 w 8839201"/>
                <a:gd name="connsiteY7" fmla="*/ 2703848 h 4084973"/>
                <a:gd name="connsiteX8" fmla="*/ 0 w 8839201"/>
                <a:gd name="connsiteY8" fmla="*/ 2265698 h 4084973"/>
                <a:gd name="connsiteX9" fmla="*/ 9525 w 8839201"/>
                <a:gd name="connsiteY9" fmla="*/ 551198 h 4084973"/>
                <a:gd name="connsiteX10" fmla="*/ 969093 w 8839201"/>
                <a:gd name="connsiteY10" fmla="*/ 0 h 4084973"/>
                <a:gd name="connsiteX0" fmla="*/ 969093 w 8839201"/>
                <a:gd name="connsiteY0" fmla="*/ 0 h 4069430"/>
                <a:gd name="connsiteX1" fmla="*/ 7878325 w 8839201"/>
                <a:gd name="connsiteY1" fmla="*/ 0 h 4069430"/>
                <a:gd name="connsiteX2" fmla="*/ 8839201 w 8839201"/>
                <a:gd name="connsiteY2" fmla="*/ 1008398 h 4069430"/>
                <a:gd name="connsiteX3" fmla="*/ 7878325 w 8839201"/>
                <a:gd name="connsiteY3" fmla="*/ 4069430 h 4069430"/>
                <a:gd name="connsiteX4" fmla="*/ 7410451 w 8839201"/>
                <a:gd name="connsiteY4" fmla="*/ 3684923 h 4069430"/>
                <a:gd name="connsiteX5" fmla="*/ 778593 w 8839201"/>
                <a:gd name="connsiteY5" fmla="*/ 4069430 h 4069430"/>
                <a:gd name="connsiteX6" fmla="*/ 485776 w 8839201"/>
                <a:gd name="connsiteY6" fmla="*/ 3818273 h 4069430"/>
                <a:gd name="connsiteX7" fmla="*/ 466726 w 8839201"/>
                <a:gd name="connsiteY7" fmla="*/ 2703848 h 4069430"/>
                <a:gd name="connsiteX8" fmla="*/ 0 w 8839201"/>
                <a:gd name="connsiteY8" fmla="*/ 2265698 h 4069430"/>
                <a:gd name="connsiteX9" fmla="*/ 9525 w 8839201"/>
                <a:gd name="connsiteY9" fmla="*/ 551198 h 4069430"/>
                <a:gd name="connsiteX10" fmla="*/ 969093 w 8839201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7410451 w 8840350"/>
                <a:gd name="connsiteY4" fmla="*/ 3684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66726 w 8840350"/>
                <a:gd name="connsiteY7" fmla="*/ 270384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8239126 w 8840350"/>
                <a:gd name="connsiteY4" fmla="*/ 4065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66726 w 8840350"/>
                <a:gd name="connsiteY7" fmla="*/ 270384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8239126 w 8840350"/>
                <a:gd name="connsiteY4" fmla="*/ 4065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73076 w 8840350"/>
                <a:gd name="connsiteY7" fmla="*/ 271654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69093 w 8840350"/>
                <a:gd name="connsiteY0" fmla="*/ 0 h 4069430"/>
                <a:gd name="connsiteX1" fmla="*/ 7878325 w 8840350"/>
                <a:gd name="connsiteY1" fmla="*/ 0 h 4069430"/>
                <a:gd name="connsiteX2" fmla="*/ 8839201 w 8840350"/>
                <a:gd name="connsiteY2" fmla="*/ 1008398 h 4069430"/>
                <a:gd name="connsiteX3" fmla="*/ 8840350 w 8840350"/>
                <a:gd name="connsiteY3" fmla="*/ 3450305 h 4069430"/>
                <a:gd name="connsiteX4" fmla="*/ 8239126 w 8840350"/>
                <a:gd name="connsiteY4" fmla="*/ 4065923 h 4069430"/>
                <a:gd name="connsiteX5" fmla="*/ 778593 w 8840350"/>
                <a:gd name="connsiteY5" fmla="*/ 4069430 h 4069430"/>
                <a:gd name="connsiteX6" fmla="*/ 485776 w 8840350"/>
                <a:gd name="connsiteY6" fmla="*/ 3818273 h 4069430"/>
                <a:gd name="connsiteX7" fmla="*/ 466726 w 8840350"/>
                <a:gd name="connsiteY7" fmla="*/ 2722898 h 4069430"/>
                <a:gd name="connsiteX8" fmla="*/ 0 w 8840350"/>
                <a:gd name="connsiteY8" fmla="*/ 2265698 h 4069430"/>
                <a:gd name="connsiteX9" fmla="*/ 9525 w 8840350"/>
                <a:gd name="connsiteY9" fmla="*/ 551198 h 4069430"/>
                <a:gd name="connsiteX10" fmla="*/ 969093 w 8840350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88118 w 8849875"/>
                <a:gd name="connsiteY5" fmla="*/ 4069430 h 4069430"/>
                <a:gd name="connsiteX6" fmla="*/ 495301 w 8849875"/>
                <a:gd name="connsiteY6" fmla="*/ 3818273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81768 w 8849875"/>
                <a:gd name="connsiteY5" fmla="*/ 4069430 h 4069430"/>
                <a:gd name="connsiteX6" fmla="*/ 495301 w 8849875"/>
                <a:gd name="connsiteY6" fmla="*/ 3818273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69068 w 8849875"/>
                <a:gd name="connsiteY5" fmla="*/ 4069430 h 4069430"/>
                <a:gd name="connsiteX6" fmla="*/ 495301 w 8849875"/>
                <a:gd name="connsiteY6" fmla="*/ 3818273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69068 w 8849875"/>
                <a:gd name="connsiteY5" fmla="*/ 4069430 h 4069430"/>
                <a:gd name="connsiteX6" fmla="*/ 478632 w 8849875"/>
                <a:gd name="connsiteY6" fmla="*/ 3787317 h 4069430"/>
                <a:gd name="connsiteX7" fmla="*/ 476251 w 8849875"/>
                <a:gd name="connsiteY7" fmla="*/ 2722898 h 4069430"/>
                <a:gd name="connsiteX8" fmla="*/ 9525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  <a:gd name="connsiteX0" fmla="*/ 978618 w 8849875"/>
                <a:gd name="connsiteY0" fmla="*/ 0 h 4069430"/>
                <a:gd name="connsiteX1" fmla="*/ 7887850 w 8849875"/>
                <a:gd name="connsiteY1" fmla="*/ 0 h 4069430"/>
                <a:gd name="connsiteX2" fmla="*/ 8848726 w 8849875"/>
                <a:gd name="connsiteY2" fmla="*/ 1008398 h 4069430"/>
                <a:gd name="connsiteX3" fmla="*/ 8849875 w 8849875"/>
                <a:gd name="connsiteY3" fmla="*/ 3450305 h 4069430"/>
                <a:gd name="connsiteX4" fmla="*/ 8248651 w 8849875"/>
                <a:gd name="connsiteY4" fmla="*/ 4065923 h 4069430"/>
                <a:gd name="connsiteX5" fmla="*/ 769068 w 8849875"/>
                <a:gd name="connsiteY5" fmla="*/ 4069430 h 4069430"/>
                <a:gd name="connsiteX6" fmla="*/ 478632 w 8849875"/>
                <a:gd name="connsiteY6" fmla="*/ 3787317 h 4069430"/>
                <a:gd name="connsiteX7" fmla="*/ 476251 w 8849875"/>
                <a:gd name="connsiteY7" fmla="*/ 2722898 h 4069430"/>
                <a:gd name="connsiteX8" fmla="*/ 2381 w 8849875"/>
                <a:gd name="connsiteY8" fmla="*/ 2265698 h 4069430"/>
                <a:gd name="connsiteX9" fmla="*/ 0 w 8849875"/>
                <a:gd name="connsiteY9" fmla="*/ 563898 h 4069430"/>
                <a:gd name="connsiteX10" fmla="*/ 978618 w 8849875"/>
                <a:gd name="connsiteY10" fmla="*/ 0 h 40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9875" h="4069430">
                  <a:moveTo>
                    <a:pt x="978618" y="0"/>
                  </a:moveTo>
                  <a:lnTo>
                    <a:pt x="7887850" y="0"/>
                  </a:lnTo>
                  <a:lnTo>
                    <a:pt x="8848726" y="1008398"/>
                  </a:lnTo>
                  <a:lnTo>
                    <a:pt x="8849875" y="3450305"/>
                  </a:lnTo>
                  <a:lnTo>
                    <a:pt x="8248651" y="4065923"/>
                  </a:lnTo>
                  <a:lnTo>
                    <a:pt x="769068" y="4069430"/>
                  </a:lnTo>
                  <a:lnTo>
                    <a:pt x="478632" y="3787317"/>
                  </a:lnTo>
                  <a:cubicBezTo>
                    <a:pt x="477838" y="3432511"/>
                    <a:pt x="477045" y="3077704"/>
                    <a:pt x="476251" y="2722898"/>
                  </a:cubicBezTo>
                  <a:lnTo>
                    <a:pt x="2381" y="2265698"/>
                  </a:lnTo>
                  <a:cubicBezTo>
                    <a:pt x="1587" y="1698431"/>
                    <a:pt x="794" y="1131165"/>
                    <a:pt x="0" y="563898"/>
                  </a:cubicBezTo>
                  <a:lnTo>
                    <a:pt x="978618" y="0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微软雅黑 Light"/>
                <a:cs typeface="+mn-cs"/>
              </a:endParaRPr>
            </a:p>
          </p:txBody>
        </p:sp>
        <p:cxnSp>
          <p:nvCxnSpPr>
            <p:cNvPr id="61" name="378">
              <a:extLst>
                <a:ext uri="{FF2B5EF4-FFF2-40B4-BE49-F238E27FC236}">
                  <a16:creationId xmlns:a16="http://schemas.microsoft.com/office/drawing/2014/main" id="{94C058B8-84D5-4353-AC73-D563C41665CD}"/>
                </a:ext>
              </a:extLst>
            </p:cNvPr>
            <p:cNvCxnSpPr/>
            <p:nvPr/>
          </p:nvCxnSpPr>
          <p:spPr>
            <a:xfrm flipV="1">
              <a:off x="1850519" y="2599309"/>
              <a:ext cx="656346" cy="306034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  <p:cxnSp>
          <p:nvCxnSpPr>
            <p:cNvPr id="62" name="379">
              <a:extLst>
                <a:ext uri="{FF2B5EF4-FFF2-40B4-BE49-F238E27FC236}">
                  <a16:creationId xmlns:a16="http://schemas.microsoft.com/office/drawing/2014/main" id="{6D600EDF-AC1B-4FC6-B25E-E7ABC2ADC1AA}"/>
                </a:ext>
              </a:extLst>
            </p:cNvPr>
            <p:cNvCxnSpPr/>
            <p:nvPr/>
          </p:nvCxnSpPr>
          <p:spPr>
            <a:xfrm flipV="1">
              <a:off x="10428595" y="3887949"/>
              <a:ext cx="0" cy="772358"/>
            </a:xfrm>
            <a:prstGeom prst="line">
              <a:avLst/>
            </a:prstGeom>
            <a:noFill/>
            <a:ln w="6350" cap="flat" cmpd="sng" algn="ctr">
              <a:solidFill>
                <a:srgbClr val="1687EE"/>
              </a:solidFill>
              <a:prstDash val="solid"/>
              <a:miter lim="800000"/>
            </a:ln>
            <a:effectLst/>
          </p:spPr>
        </p:cxnSp>
      </p:grpSp>
      <p:sp>
        <p:nvSpPr>
          <p:cNvPr id="63" name="PHẠM DUYÊN 4 - 9Slide.vn">
            <a:extLst>
              <a:ext uri="{FF2B5EF4-FFF2-40B4-BE49-F238E27FC236}">
                <a16:creationId xmlns:a16="http://schemas.microsoft.com/office/drawing/2014/main" id="{56389352-3762-45C2-97B0-FF35FFB0FF7E}"/>
              </a:ext>
            </a:extLst>
          </p:cNvPr>
          <p:cNvSpPr txBox="1"/>
          <p:nvPr userDrawn="1"/>
        </p:nvSpPr>
        <p:spPr>
          <a:xfrm>
            <a:off x="3082463" y="1708244"/>
            <a:ext cx="6442537" cy="2530693"/>
          </a:xfrm>
          <a:prstGeom prst="rect">
            <a:avLst/>
          </a:prstGeom>
          <a:noFill/>
          <a:scene3d>
            <a:camera prst="orthographicFront">
              <a:rot lat="0" lon="19799991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98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TIẾT </a:t>
            </a:r>
            <a:r>
              <a:rPr kumimoji="0" lang="en-US" altLang="zh-CN" sz="6600" b="1" i="0" u="none" strike="noStrike" kern="1200" cap="none" spc="980" normalizeH="0" baseline="0" noProof="0">
                <a:ln>
                  <a:noFill/>
                </a:ln>
                <a:solidFill>
                  <a:srgbClr val="FFBE64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HỌC</a:t>
            </a:r>
            <a:br>
              <a:rPr kumimoji="0" lang="en-US" altLang="zh-CN" sz="6600" b="1" i="0" u="none" strike="noStrike" kern="1200" cap="none" spc="980" normalizeH="0" baseline="0" noProof="0">
                <a:ln>
                  <a:noFill/>
                </a:ln>
                <a:solidFill>
                  <a:srgbClr val="FFBE64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</a:br>
            <a:r>
              <a:rPr kumimoji="0" lang="en-US" altLang="zh-CN" sz="6600" b="1" i="0" u="none" strike="noStrike" kern="1200" cap="none" spc="980" normalizeH="0" baseline="0" noProof="0">
                <a:ln>
                  <a:noFill/>
                </a:ln>
                <a:solidFill>
                  <a:srgbClr val="7ADFDD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KẾT </a:t>
            </a:r>
            <a:r>
              <a:rPr kumimoji="0" lang="en-US" altLang="zh-CN" sz="6600" b="1" i="0" u="none" strike="noStrike" kern="1200" cap="none" spc="980" normalizeH="0" baseline="0" noProof="0">
                <a:ln>
                  <a:noFill/>
                </a:ln>
                <a:solidFill>
                  <a:srgbClr val="FF6CA8"/>
                </a:solidFill>
                <a:effectLst>
                  <a:glow rad="127000">
                    <a:prstClr val="white">
                      <a:alpha val="15000"/>
                    </a:prstClr>
                  </a:glow>
                </a:effectLst>
                <a:uLnTx/>
                <a:uFillTx/>
                <a:latin typeface="#9Slide01 Tieu de ngan" panose="00000800000000000000" pitchFamily="2" charset="0"/>
                <a:ea typeface="三极极黑简体" panose="00000500000000000000" pitchFamily="2" charset="-122"/>
              </a:rPr>
              <a:t>THÚC</a:t>
            </a:r>
            <a:endParaRPr kumimoji="0" lang="zh-CN" altLang="en-US" sz="6600" b="1" i="0" u="none" strike="noStrike" kern="1200" cap="none" spc="980" normalizeH="0" baseline="0" noProof="0" dirty="0">
              <a:ln>
                <a:noFill/>
              </a:ln>
              <a:solidFill>
                <a:srgbClr val="FF6CA8"/>
              </a:solidFill>
              <a:effectLst>
                <a:glow rad="127000">
                  <a:prstClr val="white">
                    <a:alpha val="15000"/>
                  </a:prstClr>
                </a:glow>
              </a:effectLst>
              <a:uLnTx/>
              <a:uFillTx/>
              <a:latin typeface="#9Slide01 Tieu de ngan" panose="00000800000000000000" pitchFamily="2" charset="0"/>
              <a:ea typeface="三极极黑简体" panose="00000500000000000000" pitchFamily="2" charset="-122"/>
            </a:endParaRPr>
          </a:p>
        </p:txBody>
      </p:sp>
      <p:pic>
        <p:nvPicPr>
          <p:cNvPr id="64" name="PHẠM DUYÊN 7 - 9Slide.vn" descr="45">
            <a:extLst>
              <a:ext uri="{FF2B5EF4-FFF2-40B4-BE49-F238E27FC236}">
                <a16:creationId xmlns:a16="http://schemas.microsoft.com/office/drawing/2014/main" id="{2AF4EA62-2662-4345-902F-E5E785CDB8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467" y="2491465"/>
            <a:ext cx="8637016" cy="4117648"/>
          </a:xfrm>
          <a:prstGeom prst="rect">
            <a:avLst/>
          </a:prstGeom>
        </p:spPr>
      </p:pic>
      <p:pic>
        <p:nvPicPr>
          <p:cNvPr id="65" name="PHẠM DUYÊN 8 - 9Slide.vn" descr="702dc12e8344cd755dca7f5411a1ae4a">
            <a:extLst>
              <a:ext uri="{FF2B5EF4-FFF2-40B4-BE49-F238E27FC236}">
                <a16:creationId xmlns:a16="http://schemas.microsoft.com/office/drawing/2014/main" id="{64D99CCA-6CDD-4E01-ABC7-80E81ABB04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700000">
            <a:off x="9214198" y="3695624"/>
            <a:ext cx="2977515" cy="29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97B473C-01DB-3F9A-3CB7-6E7B4DB440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531DF-0B4F-4A6E-8381-7840AB88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4005-A542-450D-B1EC-2B849754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6A28-C154-4BE3-B741-5C0A3D6F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F53B-4389-4CF3-89C9-1F65CC452498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200D-D568-46D3-BDB2-850EEED9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9FA3-A8BF-442D-A37E-CD5F271D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2" r:id="rId4"/>
    <p:sldLayoutId id="2147483665" r:id="rId5"/>
    <p:sldLayoutId id="2147483661" r:id="rId6"/>
    <p:sldLayoutId id="2147483660" r:id="rId7"/>
    <p:sldLayoutId id="2147483663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72C6D2-A970-4697-BA91-22A4B9789621}"/>
              </a:ext>
            </a:extLst>
          </p:cNvPr>
          <p:cNvGrpSpPr/>
          <p:nvPr/>
        </p:nvGrpSpPr>
        <p:grpSpPr>
          <a:xfrm>
            <a:off x="1480028" y="580311"/>
            <a:ext cx="1244366" cy="715089"/>
            <a:chOff x="2173948" y="266415"/>
            <a:chExt cx="1244366" cy="715089"/>
          </a:xfrm>
        </p:grpSpPr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829D14EE-5547-4E3A-8732-654F5DD67B19}"/>
                </a:ext>
              </a:extLst>
            </p:cNvPr>
            <p:cNvSpPr txBox="1"/>
            <p:nvPr/>
          </p:nvSpPr>
          <p:spPr>
            <a:xfrm>
              <a:off x="2173948" y="266415"/>
              <a:ext cx="777402" cy="715089"/>
            </a:xfrm>
            <a:prstGeom prst="roundRect">
              <a:avLst/>
            </a:prstGeom>
            <a:solidFill>
              <a:srgbClr val="FFDAB7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85B97"/>
                  </a:solidFill>
                  <a:latin typeface="+mj-lt"/>
                </a:rPr>
                <a:t>Số</a:t>
              </a:r>
            </a:p>
          </p:txBody>
        </p:sp>
        <p:sp>
          <p:nvSpPr>
            <p:cNvPr id="7" name="PHẠM DUYÊN 3 - 9Slide.vn">
              <a:extLst>
                <a:ext uri="{FF2B5EF4-FFF2-40B4-BE49-F238E27FC236}">
                  <a16:creationId xmlns:a16="http://schemas.microsoft.com/office/drawing/2014/main" id="{F2AA5EE7-D200-4E07-889A-B6341002969C}"/>
                </a:ext>
              </a:extLst>
            </p:cNvPr>
            <p:cNvSpPr txBox="1"/>
            <p:nvPr/>
          </p:nvSpPr>
          <p:spPr>
            <a:xfrm>
              <a:off x="2965708" y="284522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85B97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7075BC-4F60-4AC9-BE39-3126E6535D59}"/>
              </a:ext>
            </a:extLst>
          </p:cNvPr>
          <p:cNvGrpSpPr/>
          <p:nvPr/>
        </p:nvGrpSpPr>
        <p:grpSpPr>
          <a:xfrm>
            <a:off x="632975" y="519797"/>
            <a:ext cx="690154" cy="769442"/>
            <a:chOff x="92407" y="2639008"/>
            <a:chExt cx="524443" cy="584693"/>
          </a:xfrm>
        </p:grpSpPr>
        <p:sp>
          <p:nvSpPr>
            <p:cNvPr id="9" name="6">
              <a:extLst>
                <a:ext uri="{FF2B5EF4-FFF2-40B4-BE49-F238E27FC236}">
                  <a16:creationId xmlns:a16="http://schemas.microsoft.com/office/drawing/2014/main" id="{6C193FE3-96DA-469A-AC94-15DF55A8101C}"/>
                </a:ext>
              </a:extLst>
            </p:cNvPr>
            <p:cNvSpPr/>
            <p:nvPr/>
          </p:nvSpPr>
          <p:spPr>
            <a:xfrm>
              <a:off x="92407" y="2696285"/>
              <a:ext cx="518160" cy="518160"/>
            </a:xfrm>
            <a:prstGeom prst="ellipse">
              <a:avLst/>
            </a:prstGeom>
            <a:solidFill>
              <a:srgbClr val="91B1F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33680" indent="-233680" eaLnBrk="1" fontAlgn="auto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kern="0" dirty="0">
                <a:solidFill>
                  <a:schemeClr val="bg1">
                    <a:lumMod val="50000"/>
                  </a:schemeClr>
                </a:solidFill>
                <a:latin typeface="#9Slide01 Noi dung ngan" panose="00000600000000000000" pitchFamily="2" charset="0"/>
                <a:ea typeface="思源黑体 Normal" panose="020B0400000000000000" pitchFamily="34" charset="-122"/>
              </a:endParaRPr>
            </a:p>
          </p:txBody>
        </p:sp>
        <p:sp>
          <p:nvSpPr>
            <p:cNvPr id="10" name="91">
              <a:extLst>
                <a:ext uri="{FF2B5EF4-FFF2-40B4-BE49-F238E27FC236}">
                  <a16:creationId xmlns:a16="http://schemas.microsoft.com/office/drawing/2014/main" id="{2ECA2580-2610-4719-A37F-CBECC79BB5A2}"/>
                </a:ext>
              </a:extLst>
            </p:cNvPr>
            <p:cNvSpPr txBox="1"/>
            <p:nvPr/>
          </p:nvSpPr>
          <p:spPr>
            <a:xfrm>
              <a:off x="118072" y="2639008"/>
              <a:ext cx="498778" cy="5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31750">
                    <a:solidFill>
                      <a:srgbClr val="0284D4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7A1FF">
                          <a:alpha val="100000"/>
                          <a:lumMod val="27000"/>
                          <a:lumOff val="73000"/>
                        </a:srgbClr>
                      </a:gs>
                    </a:gsLst>
                    <a:lin ang="5400000" scaled="0"/>
                  </a:gra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5271AAF3-83FC-4543-A10B-006E69540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531273"/>
              </p:ext>
            </p:extLst>
          </p:nvPr>
        </p:nvGraphicFramePr>
        <p:xfrm>
          <a:off x="612435" y="1828800"/>
          <a:ext cx="1096713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507319591"/>
                    </a:ext>
                  </a:extLst>
                </a:gridCol>
                <a:gridCol w="1589922">
                  <a:extLst>
                    <a:ext uri="{9D8B030D-6E8A-4147-A177-3AD203B41FA5}">
                      <a16:colId xmlns:a16="http://schemas.microsoft.com/office/drawing/2014/main" val="2463249120"/>
                    </a:ext>
                  </a:extLst>
                </a:gridCol>
                <a:gridCol w="1589922">
                  <a:extLst>
                    <a:ext uri="{9D8B030D-6E8A-4147-A177-3AD203B41FA5}">
                      <a16:colId xmlns:a16="http://schemas.microsoft.com/office/drawing/2014/main" val="911523333"/>
                    </a:ext>
                  </a:extLst>
                </a:gridCol>
                <a:gridCol w="1589922">
                  <a:extLst>
                    <a:ext uri="{9D8B030D-6E8A-4147-A177-3AD203B41FA5}">
                      <a16:colId xmlns:a16="http://schemas.microsoft.com/office/drawing/2014/main" val="3601283135"/>
                    </a:ext>
                  </a:extLst>
                </a:gridCol>
                <a:gridCol w="1589922">
                  <a:extLst>
                    <a:ext uri="{9D8B030D-6E8A-4147-A177-3AD203B41FA5}">
                      <a16:colId xmlns:a16="http://schemas.microsoft.com/office/drawing/2014/main" val="4042886655"/>
                    </a:ext>
                  </a:extLst>
                </a:gridCol>
                <a:gridCol w="1589922">
                  <a:extLst>
                    <a:ext uri="{9D8B030D-6E8A-4147-A177-3AD203B41FA5}">
                      <a16:colId xmlns:a16="http://schemas.microsoft.com/office/drawing/2014/main" val="106871185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Số hạng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487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Số hạng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4608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Tổng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287981"/>
                  </a:ext>
                </a:extLst>
              </a:tr>
            </a:tbl>
          </a:graphicData>
        </a:graphic>
      </p:graphicFrame>
      <p:sp>
        <p:nvSpPr>
          <p:cNvPr id="13" name="PHẠM DUYÊN 71 - 9Slide.vn">
            <a:extLst>
              <a:ext uri="{FF2B5EF4-FFF2-40B4-BE49-F238E27FC236}">
                <a16:creationId xmlns:a16="http://schemas.microsoft.com/office/drawing/2014/main" id="{15A41199-CE24-4E27-B534-EB07B2C1B84A}"/>
              </a:ext>
            </a:extLst>
          </p:cNvPr>
          <p:cNvSpPr/>
          <p:nvPr/>
        </p:nvSpPr>
        <p:spPr>
          <a:xfrm>
            <a:off x="5447522" y="1939576"/>
            <a:ext cx="1115630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22</a:t>
            </a:r>
          </a:p>
        </p:txBody>
      </p:sp>
      <p:sp>
        <p:nvSpPr>
          <p:cNvPr id="14" name="PHẠM DUYÊN 71 - 9Slide.vn">
            <a:extLst>
              <a:ext uri="{FF2B5EF4-FFF2-40B4-BE49-F238E27FC236}">
                <a16:creationId xmlns:a16="http://schemas.microsoft.com/office/drawing/2014/main" id="{757ED299-DF14-40F0-848B-BF92ADB8C92C}"/>
              </a:ext>
            </a:extLst>
          </p:cNvPr>
          <p:cNvSpPr/>
          <p:nvPr/>
        </p:nvSpPr>
        <p:spPr>
          <a:xfrm>
            <a:off x="7037769" y="2760670"/>
            <a:ext cx="1115631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33</a:t>
            </a:r>
          </a:p>
        </p:txBody>
      </p:sp>
      <p:sp>
        <p:nvSpPr>
          <p:cNvPr id="15" name="PHẠM DUYÊN 71 - 9Slide.vn">
            <a:extLst>
              <a:ext uri="{FF2B5EF4-FFF2-40B4-BE49-F238E27FC236}">
                <a16:creationId xmlns:a16="http://schemas.microsoft.com/office/drawing/2014/main" id="{138180F4-C89C-42A0-9844-6231F5454AD4}"/>
              </a:ext>
            </a:extLst>
          </p:cNvPr>
          <p:cNvSpPr/>
          <p:nvPr/>
        </p:nvSpPr>
        <p:spPr>
          <a:xfrm>
            <a:off x="8735007" y="1939576"/>
            <a:ext cx="954107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22</a:t>
            </a:r>
          </a:p>
        </p:txBody>
      </p:sp>
      <p:sp>
        <p:nvSpPr>
          <p:cNvPr id="16" name="PHẠM DUYÊN 71 - 9Slide.vn">
            <a:extLst>
              <a:ext uri="{FF2B5EF4-FFF2-40B4-BE49-F238E27FC236}">
                <a16:creationId xmlns:a16="http://schemas.microsoft.com/office/drawing/2014/main" id="{3ABB45B7-E590-4698-94EF-4DE189AB9253}"/>
              </a:ext>
            </a:extLst>
          </p:cNvPr>
          <p:cNvSpPr/>
          <p:nvPr/>
        </p:nvSpPr>
        <p:spPr>
          <a:xfrm>
            <a:off x="10221308" y="2760670"/>
            <a:ext cx="1095169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110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76F7AF-539E-4055-B350-AD233DA0D969}"/>
              </a:ext>
            </a:extLst>
          </p:cNvPr>
          <p:cNvGrpSpPr/>
          <p:nvPr/>
        </p:nvGrpSpPr>
        <p:grpSpPr>
          <a:xfrm rot="18952893">
            <a:off x="-990600" y="457200"/>
            <a:ext cx="690154" cy="769442"/>
            <a:chOff x="92407" y="2639008"/>
            <a:chExt cx="524443" cy="584693"/>
          </a:xfrm>
        </p:grpSpPr>
        <p:sp>
          <p:nvSpPr>
            <p:cNvPr id="18" name="6">
              <a:extLst>
                <a:ext uri="{FF2B5EF4-FFF2-40B4-BE49-F238E27FC236}">
                  <a16:creationId xmlns:a16="http://schemas.microsoft.com/office/drawing/2014/main" id="{A475CF6A-0656-4C1E-8E84-6B6679E8D09B}"/>
                </a:ext>
              </a:extLst>
            </p:cNvPr>
            <p:cNvSpPr/>
            <p:nvPr/>
          </p:nvSpPr>
          <p:spPr>
            <a:xfrm>
              <a:off x="92407" y="2696285"/>
              <a:ext cx="518160" cy="518160"/>
            </a:xfrm>
            <a:prstGeom prst="ellipse">
              <a:avLst/>
            </a:prstGeom>
            <a:solidFill>
              <a:srgbClr val="91B1F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33680" indent="-233680" eaLnBrk="1" fontAlgn="auto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kern="0" dirty="0">
                <a:solidFill>
                  <a:schemeClr val="bg1">
                    <a:lumMod val="50000"/>
                  </a:schemeClr>
                </a:solidFill>
                <a:latin typeface="#9Slide01 Noi dung ngan" panose="00000600000000000000" pitchFamily="2" charset="0"/>
                <a:ea typeface="思源黑体 Normal" panose="020B0400000000000000" pitchFamily="34" charset="-122"/>
              </a:endParaRPr>
            </a:p>
          </p:txBody>
        </p:sp>
        <p:sp>
          <p:nvSpPr>
            <p:cNvPr id="19" name="91">
              <a:extLst>
                <a:ext uri="{FF2B5EF4-FFF2-40B4-BE49-F238E27FC236}">
                  <a16:creationId xmlns:a16="http://schemas.microsoft.com/office/drawing/2014/main" id="{E0DA8ACD-49F1-45C2-A0A0-E7671E445721}"/>
                </a:ext>
              </a:extLst>
            </p:cNvPr>
            <p:cNvSpPr txBox="1"/>
            <p:nvPr/>
          </p:nvSpPr>
          <p:spPr>
            <a:xfrm>
              <a:off x="118072" y="2639008"/>
              <a:ext cx="498778" cy="5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31750">
                    <a:solidFill>
                      <a:srgbClr val="0284D4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7A1FF">
                          <a:alpha val="100000"/>
                          <a:lumMod val="27000"/>
                          <a:lumOff val="73000"/>
                        </a:srgbClr>
                      </a:gs>
                    </a:gsLst>
                    <a:lin ang="5400000" scaled="0"/>
                  </a:gra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645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77791F55-311E-464B-A3D7-D864CE65252E}"/>
              </a:ext>
            </a:extLst>
          </p:cNvPr>
          <p:cNvGrpSpPr/>
          <p:nvPr/>
        </p:nvGrpSpPr>
        <p:grpSpPr>
          <a:xfrm>
            <a:off x="533400" y="457200"/>
            <a:ext cx="690154" cy="769442"/>
            <a:chOff x="92407" y="2639008"/>
            <a:chExt cx="524443" cy="584693"/>
          </a:xfrm>
        </p:grpSpPr>
        <p:sp>
          <p:nvSpPr>
            <p:cNvPr id="42" name="6">
              <a:extLst>
                <a:ext uri="{FF2B5EF4-FFF2-40B4-BE49-F238E27FC236}">
                  <a16:creationId xmlns:a16="http://schemas.microsoft.com/office/drawing/2014/main" id="{6A4F4512-C892-4C2C-99B8-5E8BC307DE15}"/>
                </a:ext>
              </a:extLst>
            </p:cNvPr>
            <p:cNvSpPr/>
            <p:nvPr/>
          </p:nvSpPr>
          <p:spPr>
            <a:xfrm>
              <a:off x="92407" y="2696285"/>
              <a:ext cx="518160" cy="518160"/>
            </a:xfrm>
            <a:prstGeom prst="ellipse">
              <a:avLst/>
            </a:prstGeom>
            <a:solidFill>
              <a:srgbClr val="91B1F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33680" indent="-233680" eaLnBrk="1" fontAlgn="auto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kern="0" dirty="0">
                <a:solidFill>
                  <a:schemeClr val="bg1">
                    <a:lumMod val="50000"/>
                  </a:schemeClr>
                </a:solidFill>
                <a:latin typeface="#9Slide01 Noi dung ngan" panose="00000600000000000000" pitchFamily="2" charset="0"/>
                <a:ea typeface="思源黑体 Normal" panose="020B0400000000000000" pitchFamily="34" charset="-122"/>
              </a:endParaRPr>
            </a:p>
          </p:txBody>
        </p:sp>
        <p:sp>
          <p:nvSpPr>
            <p:cNvPr id="43" name="91">
              <a:extLst>
                <a:ext uri="{FF2B5EF4-FFF2-40B4-BE49-F238E27FC236}">
                  <a16:creationId xmlns:a16="http://schemas.microsoft.com/office/drawing/2014/main" id="{5A7ED41F-3A79-4F99-B683-187E7A2B0811}"/>
                </a:ext>
              </a:extLst>
            </p:cNvPr>
            <p:cNvSpPr txBox="1"/>
            <p:nvPr/>
          </p:nvSpPr>
          <p:spPr>
            <a:xfrm>
              <a:off x="118072" y="2639008"/>
              <a:ext cx="498778" cy="5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31750">
                    <a:solidFill>
                      <a:srgbClr val="0284D4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7A1FF">
                          <a:alpha val="100000"/>
                          <a:lumMod val="27000"/>
                          <a:lumOff val="73000"/>
                        </a:srgbClr>
                      </a:gs>
                    </a:gsLst>
                    <a:lin ang="5400000" scaled="0"/>
                  </a:gra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743F2F-C30E-45EC-B923-C048C04573A3}"/>
              </a:ext>
            </a:extLst>
          </p:cNvPr>
          <p:cNvSpPr txBox="1"/>
          <p:nvPr/>
        </p:nvSpPr>
        <p:spPr>
          <a:xfrm>
            <a:off x="3706117" y="4015900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Bến thứ hai có: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173A40-A899-4617-84B4-DC5C9663CD6C}"/>
              </a:ext>
            </a:extLst>
          </p:cNvPr>
          <p:cNvSpPr txBox="1"/>
          <p:nvPr/>
        </p:nvSpPr>
        <p:spPr>
          <a:xfrm>
            <a:off x="4953000" y="2209800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A22189"/>
                </a:solidFill>
                <a:latin typeface="+mj-lt"/>
              </a:rPr>
              <a:t>Tóm tắt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430F94-9910-4FC9-B425-9719EC822120}"/>
              </a:ext>
            </a:extLst>
          </p:cNvPr>
          <p:cNvSpPr txBox="1"/>
          <p:nvPr/>
        </p:nvSpPr>
        <p:spPr>
          <a:xfrm>
            <a:off x="3706117" y="2854050"/>
            <a:ext cx="2286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Hai bến có: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D800B0-E293-4574-9B49-8B1F5F6A62DB}"/>
              </a:ext>
            </a:extLst>
          </p:cNvPr>
          <p:cNvSpPr txBox="1"/>
          <p:nvPr/>
        </p:nvSpPr>
        <p:spPr>
          <a:xfrm>
            <a:off x="5915917" y="2854050"/>
            <a:ext cx="1986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65 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thuyền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2E77B5-7A2E-47BE-A1B1-3FD0C407647D}"/>
              </a:ext>
            </a:extLst>
          </p:cNvPr>
          <p:cNvSpPr txBox="1"/>
          <p:nvPr/>
        </p:nvSpPr>
        <p:spPr>
          <a:xfrm>
            <a:off x="3706117" y="3434975"/>
            <a:ext cx="3175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Bến thứ nhất có: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E2EE33-D26F-4A6D-A8B1-D1E61C8001FE}"/>
              </a:ext>
            </a:extLst>
          </p:cNvPr>
          <p:cNvSpPr txBox="1"/>
          <p:nvPr/>
        </p:nvSpPr>
        <p:spPr>
          <a:xfrm>
            <a:off x="6830317" y="3434975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thuyền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ACAFFD-FEED-4576-95A5-0FC46F640887}"/>
              </a:ext>
            </a:extLst>
          </p:cNvPr>
          <p:cNvSpPr txBox="1"/>
          <p:nvPr/>
        </p:nvSpPr>
        <p:spPr>
          <a:xfrm>
            <a:off x="6525517" y="4015900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...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thuyền?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BC9328-2524-4E2E-BE58-592E73CFF524}"/>
              </a:ext>
            </a:extLst>
          </p:cNvPr>
          <p:cNvSpPr/>
          <p:nvPr/>
        </p:nvSpPr>
        <p:spPr>
          <a:xfrm>
            <a:off x="1335882" y="571500"/>
            <a:ext cx="2331243" cy="45720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9EE03E9-E6E0-4EAE-99DA-2B7EA63EB620}"/>
              </a:ext>
            </a:extLst>
          </p:cNvPr>
          <p:cNvSpPr/>
          <p:nvPr/>
        </p:nvSpPr>
        <p:spPr>
          <a:xfrm>
            <a:off x="5029201" y="571500"/>
            <a:ext cx="2043404" cy="45720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3FFFE14-9624-4008-99BF-FCD4C9D888E6}"/>
              </a:ext>
            </a:extLst>
          </p:cNvPr>
          <p:cNvSpPr/>
          <p:nvPr/>
        </p:nvSpPr>
        <p:spPr>
          <a:xfrm>
            <a:off x="4783543" y="1069133"/>
            <a:ext cx="2858228" cy="45720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494258A-E5BD-4027-94FA-14E137123126}"/>
              </a:ext>
            </a:extLst>
          </p:cNvPr>
          <p:cNvSpPr/>
          <p:nvPr/>
        </p:nvSpPr>
        <p:spPr>
          <a:xfrm>
            <a:off x="8434873" y="1069133"/>
            <a:ext cx="2211356" cy="45720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413497F-B396-418C-AA27-EA661F840841}"/>
              </a:ext>
            </a:extLst>
          </p:cNvPr>
          <p:cNvSpPr/>
          <p:nvPr/>
        </p:nvSpPr>
        <p:spPr>
          <a:xfrm>
            <a:off x="1393371" y="1594757"/>
            <a:ext cx="2376196" cy="457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F546F0-9899-4C0B-9854-A4615E58E3BB}"/>
              </a:ext>
            </a:extLst>
          </p:cNvPr>
          <p:cNvSpPr/>
          <p:nvPr/>
        </p:nvSpPr>
        <p:spPr>
          <a:xfrm>
            <a:off x="4385388" y="1594757"/>
            <a:ext cx="3573624" cy="457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0DB3B1E9-C583-4A22-B44C-41E4D06656D6}"/>
              </a:ext>
            </a:extLst>
          </p:cNvPr>
          <p:cNvSpPr txBox="1"/>
          <p:nvPr/>
        </p:nvSpPr>
        <p:spPr>
          <a:xfrm>
            <a:off x="1221015" y="457200"/>
            <a:ext cx="10589985" cy="17938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rgbClr val="210064"/>
                </a:solidFill>
              </a:rPr>
              <a:t>Hai bến có tất cả 65 thuyền để chở khách đi tham quan, trong đó bến thứ nhất có 40 thuyền. Hỏi bến thứ hai có bao nhiêu thuyền?</a:t>
            </a:r>
          </a:p>
        </p:txBody>
      </p:sp>
    </p:spTree>
    <p:extLst>
      <p:ext uri="{BB962C8B-B14F-4D97-AF65-F5344CB8AC3E}">
        <p14:creationId xmlns:p14="http://schemas.microsoft.com/office/powerpoint/2010/main" val="241975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10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Phạm Duyên  1 - 9Slide.vn">
            <a:extLst>
              <a:ext uri="{FF2B5EF4-FFF2-40B4-BE49-F238E27FC236}">
                <a16:creationId xmlns:a16="http://schemas.microsoft.com/office/drawing/2014/main" id="{68CDD124-DB5C-45B6-BABB-2DAB9AF959A8}"/>
              </a:ext>
            </a:extLst>
          </p:cNvPr>
          <p:cNvGrpSpPr/>
          <p:nvPr/>
        </p:nvGrpSpPr>
        <p:grpSpPr>
          <a:xfrm>
            <a:off x="4236881" y="4428997"/>
            <a:ext cx="3397547" cy="596106"/>
            <a:chOff x="6882421" y="3678711"/>
            <a:chExt cx="3397547" cy="596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0242CC-E2A6-4C36-BC00-22CC70676F7B}"/>
                </a:ext>
              </a:extLst>
            </p:cNvPr>
            <p:cNvSpPr txBox="1"/>
            <p:nvPr/>
          </p:nvSpPr>
          <p:spPr>
            <a:xfrm>
              <a:off x="6882421" y="369004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5B034B-18A0-4C11-822A-18EB667D0CD3}"/>
                </a:ext>
              </a:extLst>
            </p:cNvPr>
            <p:cNvSpPr txBox="1"/>
            <p:nvPr/>
          </p:nvSpPr>
          <p:spPr>
            <a:xfrm>
              <a:off x="7765087" y="3678711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9EA5EF-3BF0-4384-B1F0-68ACE7825D64}"/>
                </a:ext>
              </a:extLst>
            </p:cNvPr>
            <p:cNvSpPr txBox="1"/>
            <p:nvPr/>
          </p:nvSpPr>
          <p:spPr>
            <a:xfrm>
              <a:off x="8406420" y="3690042"/>
              <a:ext cx="6399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D3D8B6-6A69-4F3B-9163-517676DF2F8F}"/>
                </a:ext>
              </a:extLst>
            </p:cNvPr>
            <p:cNvSpPr txBox="1"/>
            <p:nvPr/>
          </p:nvSpPr>
          <p:spPr>
            <a:xfrm>
              <a:off x="9640048" y="3690042"/>
              <a:ext cx="6399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E03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595F49-05E8-447E-88A3-616EBFAD305A}"/>
                </a:ext>
              </a:extLst>
            </p:cNvPr>
            <p:cNvSpPr txBox="1"/>
            <p:nvPr/>
          </p:nvSpPr>
          <p:spPr>
            <a:xfrm>
              <a:off x="9152562" y="3678711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41" name="Phạm Duyên  2 - 9Slide.vn">
            <a:extLst>
              <a:ext uri="{FF2B5EF4-FFF2-40B4-BE49-F238E27FC236}">
                <a16:creationId xmlns:a16="http://schemas.microsoft.com/office/drawing/2014/main" id="{77791F55-311E-464B-A3D7-D864CE65252E}"/>
              </a:ext>
            </a:extLst>
          </p:cNvPr>
          <p:cNvGrpSpPr/>
          <p:nvPr/>
        </p:nvGrpSpPr>
        <p:grpSpPr>
          <a:xfrm>
            <a:off x="533400" y="457200"/>
            <a:ext cx="690154" cy="769442"/>
            <a:chOff x="92407" y="2639008"/>
            <a:chExt cx="524443" cy="584693"/>
          </a:xfrm>
        </p:grpSpPr>
        <p:sp>
          <p:nvSpPr>
            <p:cNvPr id="42" name="6">
              <a:extLst>
                <a:ext uri="{FF2B5EF4-FFF2-40B4-BE49-F238E27FC236}">
                  <a16:creationId xmlns:a16="http://schemas.microsoft.com/office/drawing/2014/main" id="{6A4F4512-C892-4C2C-99B8-5E8BC307DE15}"/>
                </a:ext>
              </a:extLst>
            </p:cNvPr>
            <p:cNvSpPr/>
            <p:nvPr/>
          </p:nvSpPr>
          <p:spPr>
            <a:xfrm>
              <a:off x="92407" y="2696285"/>
              <a:ext cx="518160" cy="518160"/>
            </a:xfrm>
            <a:prstGeom prst="ellipse">
              <a:avLst/>
            </a:prstGeom>
            <a:solidFill>
              <a:srgbClr val="91B1F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33680" indent="-233680" eaLnBrk="1" fontAlgn="auto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kern="0" dirty="0">
                <a:solidFill>
                  <a:schemeClr val="bg1">
                    <a:lumMod val="50000"/>
                  </a:schemeClr>
                </a:solidFill>
                <a:latin typeface="#9Slide01 Noi dung ngan" panose="00000600000000000000" pitchFamily="2" charset="0"/>
                <a:ea typeface="思源黑体 Normal" panose="020B0400000000000000" pitchFamily="34" charset="-122"/>
              </a:endParaRPr>
            </a:p>
          </p:txBody>
        </p:sp>
        <p:sp>
          <p:nvSpPr>
            <p:cNvPr id="43" name="91">
              <a:extLst>
                <a:ext uri="{FF2B5EF4-FFF2-40B4-BE49-F238E27FC236}">
                  <a16:creationId xmlns:a16="http://schemas.microsoft.com/office/drawing/2014/main" id="{5A7ED41F-3A79-4F99-B683-187E7A2B0811}"/>
                </a:ext>
              </a:extLst>
            </p:cNvPr>
            <p:cNvSpPr txBox="1"/>
            <p:nvPr/>
          </p:nvSpPr>
          <p:spPr>
            <a:xfrm>
              <a:off x="118072" y="2639008"/>
              <a:ext cx="498778" cy="5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31750">
                    <a:solidFill>
                      <a:srgbClr val="0284D4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7A1FF">
                          <a:alpha val="100000"/>
                          <a:lumMod val="27000"/>
                          <a:lumOff val="73000"/>
                        </a:srgbClr>
                      </a:gs>
                    </a:gsLst>
                    <a:lin ang="5400000" scaled="0"/>
                  </a:gra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25" name="Phạm Duyên  3 - 9Slide.vn">
            <a:extLst>
              <a:ext uri="{FF2B5EF4-FFF2-40B4-BE49-F238E27FC236}">
                <a16:creationId xmlns:a16="http://schemas.microsoft.com/office/drawing/2014/main" id="{5B743F2F-C30E-45EC-B923-C048C04573A3}"/>
              </a:ext>
            </a:extLst>
          </p:cNvPr>
          <p:cNvSpPr txBox="1"/>
          <p:nvPr/>
        </p:nvSpPr>
        <p:spPr>
          <a:xfrm>
            <a:off x="3629917" y="2310825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Bến thứ hai có:</a:t>
            </a:r>
          </a:p>
        </p:txBody>
      </p:sp>
      <p:sp>
        <p:nvSpPr>
          <p:cNvPr id="26" name="Phạm Duyên  4 - 9Slide.vn">
            <a:extLst>
              <a:ext uri="{FF2B5EF4-FFF2-40B4-BE49-F238E27FC236}">
                <a16:creationId xmlns:a16="http://schemas.microsoft.com/office/drawing/2014/main" id="{1D173A40-A899-4617-84B4-DC5C9663CD6C}"/>
              </a:ext>
            </a:extLst>
          </p:cNvPr>
          <p:cNvSpPr txBox="1"/>
          <p:nvPr/>
        </p:nvSpPr>
        <p:spPr>
          <a:xfrm>
            <a:off x="4876800" y="504725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A22189"/>
                </a:solidFill>
                <a:latin typeface="+mj-lt"/>
              </a:rPr>
              <a:t>Tóm tắt</a:t>
            </a:r>
          </a:p>
        </p:txBody>
      </p:sp>
      <p:sp>
        <p:nvSpPr>
          <p:cNvPr id="27" name="Phạm Duyên  5 - 9Slide.vn">
            <a:extLst>
              <a:ext uri="{FF2B5EF4-FFF2-40B4-BE49-F238E27FC236}">
                <a16:creationId xmlns:a16="http://schemas.microsoft.com/office/drawing/2014/main" id="{74430F94-9910-4FC9-B425-9719EC822120}"/>
              </a:ext>
            </a:extLst>
          </p:cNvPr>
          <p:cNvSpPr txBox="1"/>
          <p:nvPr/>
        </p:nvSpPr>
        <p:spPr>
          <a:xfrm>
            <a:off x="3629917" y="1148975"/>
            <a:ext cx="2286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Hai bến có:</a:t>
            </a:r>
          </a:p>
        </p:txBody>
      </p:sp>
      <p:sp>
        <p:nvSpPr>
          <p:cNvPr id="28" name="Phạm Duyên  6 - 9Slide.vn">
            <a:extLst>
              <a:ext uri="{FF2B5EF4-FFF2-40B4-BE49-F238E27FC236}">
                <a16:creationId xmlns:a16="http://schemas.microsoft.com/office/drawing/2014/main" id="{40D800B0-E293-4574-9B49-8B1F5F6A62DB}"/>
              </a:ext>
            </a:extLst>
          </p:cNvPr>
          <p:cNvSpPr txBox="1"/>
          <p:nvPr/>
        </p:nvSpPr>
        <p:spPr>
          <a:xfrm>
            <a:off x="5839717" y="1148975"/>
            <a:ext cx="1986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65 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thuyền</a:t>
            </a:r>
          </a:p>
        </p:txBody>
      </p:sp>
      <p:sp>
        <p:nvSpPr>
          <p:cNvPr id="29" name="Phạm Duyên  7 - 9Slide.vn">
            <a:extLst>
              <a:ext uri="{FF2B5EF4-FFF2-40B4-BE49-F238E27FC236}">
                <a16:creationId xmlns:a16="http://schemas.microsoft.com/office/drawing/2014/main" id="{FC2E77B5-7A2E-47BE-A1B1-3FD0C407647D}"/>
              </a:ext>
            </a:extLst>
          </p:cNvPr>
          <p:cNvSpPr txBox="1"/>
          <p:nvPr/>
        </p:nvSpPr>
        <p:spPr>
          <a:xfrm>
            <a:off x="3629917" y="1729900"/>
            <a:ext cx="3175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Bến thứ nhất có:</a:t>
            </a:r>
          </a:p>
        </p:txBody>
      </p:sp>
      <p:sp>
        <p:nvSpPr>
          <p:cNvPr id="30" name="Phạm Duyên  8 - 9Slide.vn">
            <a:extLst>
              <a:ext uri="{FF2B5EF4-FFF2-40B4-BE49-F238E27FC236}">
                <a16:creationId xmlns:a16="http://schemas.microsoft.com/office/drawing/2014/main" id="{1DE2EE33-D26F-4A6D-A8B1-D1E61C8001FE}"/>
              </a:ext>
            </a:extLst>
          </p:cNvPr>
          <p:cNvSpPr txBox="1"/>
          <p:nvPr/>
        </p:nvSpPr>
        <p:spPr>
          <a:xfrm>
            <a:off x="6754117" y="1729900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thuyền</a:t>
            </a:r>
          </a:p>
        </p:txBody>
      </p:sp>
      <p:sp>
        <p:nvSpPr>
          <p:cNvPr id="31" name="Phạm Duyên  9 - 9Slide.vn">
            <a:extLst>
              <a:ext uri="{FF2B5EF4-FFF2-40B4-BE49-F238E27FC236}">
                <a16:creationId xmlns:a16="http://schemas.microsoft.com/office/drawing/2014/main" id="{6BACAFFD-FEED-4576-95A5-0FC46F640887}"/>
              </a:ext>
            </a:extLst>
          </p:cNvPr>
          <p:cNvSpPr txBox="1"/>
          <p:nvPr/>
        </p:nvSpPr>
        <p:spPr>
          <a:xfrm>
            <a:off x="6449317" y="231082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...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thuyền?</a:t>
            </a:r>
          </a:p>
        </p:txBody>
      </p:sp>
      <p:sp>
        <p:nvSpPr>
          <p:cNvPr id="19" name="Phạm Duyên  10 - 9Slide.vn">
            <a:extLst>
              <a:ext uri="{FF2B5EF4-FFF2-40B4-BE49-F238E27FC236}">
                <a16:creationId xmlns:a16="http://schemas.microsoft.com/office/drawing/2014/main" id="{FFD8E41A-6006-4ECC-9CE4-29517C922107}"/>
              </a:ext>
            </a:extLst>
          </p:cNvPr>
          <p:cNvSpPr txBox="1"/>
          <p:nvPr/>
        </p:nvSpPr>
        <p:spPr>
          <a:xfrm>
            <a:off x="4876800" y="3095744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A22189"/>
                </a:solidFill>
                <a:latin typeface="+mj-lt"/>
              </a:rPr>
              <a:t>Bài giải</a:t>
            </a:r>
          </a:p>
        </p:txBody>
      </p:sp>
      <p:sp>
        <p:nvSpPr>
          <p:cNvPr id="20" name="Phạm Duyên  11 - 9Slide.vn">
            <a:extLst>
              <a:ext uri="{FF2B5EF4-FFF2-40B4-BE49-F238E27FC236}">
                <a16:creationId xmlns:a16="http://schemas.microsoft.com/office/drawing/2014/main" id="{0878304B-9A8C-4897-A09E-D0F021D56E5B}"/>
              </a:ext>
            </a:extLst>
          </p:cNvPr>
          <p:cNvSpPr txBox="1"/>
          <p:nvPr/>
        </p:nvSpPr>
        <p:spPr>
          <a:xfrm>
            <a:off x="3581400" y="3733800"/>
            <a:ext cx="4876800" cy="59250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spc="-140">
                <a:solidFill>
                  <a:srgbClr val="210064"/>
                </a:solidFill>
              </a:rPr>
              <a:t>Số thuyền bến thứ hai có là:</a:t>
            </a:r>
          </a:p>
        </p:txBody>
      </p:sp>
      <p:sp>
        <p:nvSpPr>
          <p:cNvPr id="21" name="Phạm Duyên  12 - 9Slide.vn">
            <a:extLst>
              <a:ext uri="{FF2B5EF4-FFF2-40B4-BE49-F238E27FC236}">
                <a16:creationId xmlns:a16="http://schemas.microsoft.com/office/drawing/2014/main" id="{F823E5CB-CACB-4DFD-9A1A-47BD1FD397A7}"/>
              </a:ext>
            </a:extLst>
          </p:cNvPr>
          <p:cNvSpPr/>
          <p:nvPr/>
        </p:nvSpPr>
        <p:spPr>
          <a:xfrm>
            <a:off x="6962996" y="4424043"/>
            <a:ext cx="715112" cy="60039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 13 - 9Slide.vn">
            <a:extLst>
              <a:ext uri="{FF2B5EF4-FFF2-40B4-BE49-F238E27FC236}">
                <a16:creationId xmlns:a16="http://schemas.microsoft.com/office/drawing/2014/main" id="{C7A859A9-F058-4B61-B804-517979276BC9}"/>
              </a:ext>
            </a:extLst>
          </p:cNvPr>
          <p:cNvSpPr/>
          <p:nvPr/>
        </p:nvSpPr>
        <p:spPr>
          <a:xfrm>
            <a:off x="4248739" y="4448174"/>
            <a:ext cx="633781" cy="540544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 14 - 9Slide.vn">
            <a:extLst>
              <a:ext uri="{FF2B5EF4-FFF2-40B4-BE49-F238E27FC236}">
                <a16:creationId xmlns:a16="http://schemas.microsoft.com/office/drawing/2014/main" id="{95E3F8AB-D530-4551-98E4-0DD4A1AE13D4}"/>
              </a:ext>
            </a:extLst>
          </p:cNvPr>
          <p:cNvSpPr/>
          <p:nvPr/>
        </p:nvSpPr>
        <p:spPr>
          <a:xfrm>
            <a:off x="5024889" y="4424043"/>
            <a:ext cx="578848" cy="580072"/>
          </a:xfrm>
          <a:prstGeom prst="ellipse">
            <a:avLst/>
          </a:prstGeom>
          <a:noFill/>
          <a:ln w="28575">
            <a:solidFill>
              <a:srgbClr val="7ED2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hạm Duyên  15 - 9Slide.vn">
            <a:extLst>
              <a:ext uri="{FF2B5EF4-FFF2-40B4-BE49-F238E27FC236}">
                <a16:creationId xmlns:a16="http://schemas.microsoft.com/office/drawing/2014/main" id="{38DDC9DE-0533-4EE7-B906-767EA4738955}"/>
              </a:ext>
            </a:extLst>
          </p:cNvPr>
          <p:cNvSpPr/>
          <p:nvPr/>
        </p:nvSpPr>
        <p:spPr>
          <a:xfrm>
            <a:off x="5743796" y="4428806"/>
            <a:ext cx="715112" cy="60039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 16 - 9Slide.vn">
            <a:extLst>
              <a:ext uri="{FF2B5EF4-FFF2-40B4-BE49-F238E27FC236}">
                <a16:creationId xmlns:a16="http://schemas.microsoft.com/office/drawing/2014/main" id="{21C1E348-C153-4DF9-B856-07CB544FB2A7}"/>
              </a:ext>
            </a:extLst>
          </p:cNvPr>
          <p:cNvSpPr/>
          <p:nvPr/>
        </p:nvSpPr>
        <p:spPr>
          <a:xfrm>
            <a:off x="5790412" y="4466116"/>
            <a:ext cx="615950" cy="5321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 17 - 9Slide.vn">
            <a:extLst>
              <a:ext uri="{FF2B5EF4-FFF2-40B4-BE49-F238E27FC236}">
                <a16:creationId xmlns:a16="http://schemas.microsoft.com/office/drawing/2014/main" id="{42DD3A74-1B0F-4CB1-A77F-92E9C649CD02}"/>
              </a:ext>
            </a:extLst>
          </p:cNvPr>
          <p:cNvSpPr/>
          <p:nvPr/>
        </p:nvSpPr>
        <p:spPr>
          <a:xfrm>
            <a:off x="7023264" y="4483893"/>
            <a:ext cx="626269" cy="514351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Phạm Duyên  18 - 9Slide.vn">
            <a:extLst>
              <a:ext uri="{FF2B5EF4-FFF2-40B4-BE49-F238E27FC236}">
                <a16:creationId xmlns:a16="http://schemas.microsoft.com/office/drawing/2014/main" id="{583DD3BC-BD67-45D8-A739-3C7203B426B0}"/>
              </a:ext>
            </a:extLst>
          </p:cNvPr>
          <p:cNvSpPr/>
          <p:nvPr/>
        </p:nvSpPr>
        <p:spPr>
          <a:xfrm>
            <a:off x="4195984" y="4424043"/>
            <a:ext cx="715112" cy="60039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 19 - 9Slide.vn">
            <a:extLst>
              <a:ext uri="{FF2B5EF4-FFF2-40B4-BE49-F238E27FC236}">
                <a16:creationId xmlns:a16="http://schemas.microsoft.com/office/drawing/2014/main" id="{415690CD-DC0F-4033-92D1-B9982BD2F5E7}"/>
              </a:ext>
            </a:extLst>
          </p:cNvPr>
          <p:cNvSpPr/>
          <p:nvPr/>
        </p:nvSpPr>
        <p:spPr>
          <a:xfrm>
            <a:off x="5049208" y="4448973"/>
            <a:ext cx="530211" cy="53021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 20 - 9Slide.vn">
            <a:extLst>
              <a:ext uri="{FF2B5EF4-FFF2-40B4-BE49-F238E27FC236}">
                <a16:creationId xmlns:a16="http://schemas.microsoft.com/office/drawing/2014/main" id="{862EDD24-39F8-40AB-95A4-9640D32EF1F9}"/>
              </a:ext>
            </a:extLst>
          </p:cNvPr>
          <p:cNvSpPr txBox="1"/>
          <p:nvPr/>
        </p:nvSpPr>
        <p:spPr>
          <a:xfrm>
            <a:off x="7703265" y="4421204"/>
            <a:ext cx="1500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pc="-60">
                <a:solidFill>
                  <a:schemeClr val="tx2"/>
                </a:solidFill>
                <a:cs typeface="Arial" panose="020B0604020202020204" pitchFamily="34" charset="0"/>
              </a:rPr>
              <a:t>(thuyền)</a:t>
            </a:r>
          </a:p>
        </p:txBody>
      </p:sp>
      <p:sp>
        <p:nvSpPr>
          <p:cNvPr id="38" name="Phạm Duyên  21 - 9Slide.vn">
            <a:extLst>
              <a:ext uri="{FF2B5EF4-FFF2-40B4-BE49-F238E27FC236}">
                <a16:creationId xmlns:a16="http://schemas.microsoft.com/office/drawing/2014/main" id="{EAD864B3-A65E-4889-9BA7-EB9DD11C28A2}"/>
              </a:ext>
            </a:extLst>
          </p:cNvPr>
          <p:cNvSpPr txBox="1"/>
          <p:nvPr/>
        </p:nvSpPr>
        <p:spPr>
          <a:xfrm>
            <a:off x="6458908" y="5257800"/>
            <a:ext cx="4299857" cy="5618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000" spc="-140">
                <a:solidFill>
                  <a:srgbClr val="210064"/>
                </a:solidFill>
              </a:rPr>
              <a:t>Đáp số: </a:t>
            </a:r>
            <a:r>
              <a:rPr lang="en-US" sz="3000" spc="-140">
                <a:solidFill>
                  <a:srgbClr val="E03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3000" spc="-140">
                <a:solidFill>
                  <a:srgbClr val="210064"/>
                </a:solidFill>
              </a:rPr>
              <a:t> </a:t>
            </a:r>
            <a:r>
              <a:rPr lang="en-US" sz="3000" spc="-60">
                <a:solidFill>
                  <a:schemeClr val="tx2"/>
                </a:solidFill>
                <a:cs typeface="Arial" panose="020B0604020202020204" pitchFamily="34" charset="0"/>
              </a:rPr>
              <a:t>thuyền</a:t>
            </a:r>
            <a:endParaRPr lang="en-US" sz="3000" spc="-14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4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7 - 9Slide.vn" descr="45">
            <a:extLst>
              <a:ext uri="{FF2B5EF4-FFF2-40B4-BE49-F238E27FC236}">
                <a16:creationId xmlns:a16="http://schemas.microsoft.com/office/drawing/2014/main" id="{BD8FD469-9391-4302-99E7-2DDBC0E7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47" y="1524000"/>
            <a:ext cx="8637016" cy="41176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66067E-6748-4036-8E8F-22088159D885}"/>
              </a:ext>
            </a:extLst>
          </p:cNvPr>
          <p:cNvGrpSpPr/>
          <p:nvPr/>
        </p:nvGrpSpPr>
        <p:grpSpPr>
          <a:xfrm>
            <a:off x="496887" y="2286000"/>
            <a:ext cx="11198226" cy="2560144"/>
            <a:chOff x="838200" y="1792948"/>
            <a:chExt cx="10134598" cy="231697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B34BCE-9AB6-41F5-A012-CA5E76FE17D3}"/>
                </a:ext>
              </a:extLst>
            </p:cNvPr>
            <p:cNvGrpSpPr/>
            <p:nvPr/>
          </p:nvGrpSpPr>
          <p:grpSpPr>
            <a:xfrm>
              <a:off x="838200" y="2509725"/>
              <a:ext cx="10134598" cy="1600200"/>
              <a:chOff x="762002" y="2219488"/>
              <a:chExt cx="10134598" cy="16002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3D5EE54-200C-4F69-97AC-AE7B43668A4B}"/>
                  </a:ext>
                </a:extLst>
              </p:cNvPr>
              <p:cNvSpPr/>
              <p:nvPr/>
            </p:nvSpPr>
            <p:spPr>
              <a:xfrm>
                <a:off x="762002" y="2219488"/>
                <a:ext cx="1981198" cy="6813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BE9FF7"/>
                  </a:gs>
                  <a:gs pos="50000">
                    <a:srgbClr val="B682E4"/>
                  </a:gs>
                  <a:gs pos="84000">
                    <a:srgbClr val="AC5FCE"/>
                  </a:gs>
                  <a:gs pos="100000">
                    <a:srgbClr val="A545BE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AC73AD2-69ED-4948-B32A-292DEA3A7C12}"/>
                  </a:ext>
                </a:extLst>
              </p:cNvPr>
              <p:cNvSpPr/>
              <p:nvPr/>
            </p:nvSpPr>
            <p:spPr>
              <a:xfrm>
                <a:off x="1295401" y="3124200"/>
                <a:ext cx="1981198" cy="6813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BE9FF7"/>
                  </a:gs>
                  <a:gs pos="50000">
                    <a:srgbClr val="B682E4"/>
                  </a:gs>
                  <a:gs pos="84000">
                    <a:srgbClr val="AC5FCE"/>
                  </a:gs>
                  <a:gs pos="100000">
                    <a:srgbClr val="A545BE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9ACEF05-C6F3-4C8D-AF8D-6673994E59C6}"/>
                  </a:ext>
                </a:extLst>
              </p:cNvPr>
              <p:cNvSpPr/>
              <p:nvPr/>
            </p:nvSpPr>
            <p:spPr>
              <a:xfrm>
                <a:off x="8382003" y="2219488"/>
                <a:ext cx="1981198" cy="6813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BE9FF7"/>
                  </a:gs>
                  <a:gs pos="50000">
                    <a:srgbClr val="B682E4"/>
                  </a:gs>
                  <a:gs pos="80000">
                    <a:srgbClr val="A851C5"/>
                  </a:gs>
                  <a:gs pos="100000">
                    <a:srgbClr val="A443BC"/>
                  </a:gs>
                </a:gsLst>
                <a:lin ang="21594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5B983E6-C65C-4160-AC6C-5CCD4C45442F}"/>
                  </a:ext>
                </a:extLst>
              </p:cNvPr>
              <p:cNvSpPr/>
              <p:nvPr/>
            </p:nvSpPr>
            <p:spPr>
              <a:xfrm>
                <a:off x="8915402" y="3124200"/>
                <a:ext cx="1981198" cy="6813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BE9FF7"/>
                  </a:gs>
                  <a:gs pos="50000">
                    <a:srgbClr val="B682E4"/>
                  </a:gs>
                  <a:gs pos="80000">
                    <a:srgbClr val="A851C5"/>
                  </a:gs>
                  <a:gs pos="100000">
                    <a:srgbClr val="A443BC"/>
                  </a:gs>
                </a:gsLst>
                <a:lin ang="21594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DD5695A-5A03-4977-AE42-52B32AFB956F}"/>
                  </a:ext>
                </a:extLst>
              </p:cNvPr>
              <p:cNvSpPr/>
              <p:nvPr/>
            </p:nvSpPr>
            <p:spPr>
              <a:xfrm>
                <a:off x="1698170" y="2219488"/>
                <a:ext cx="8207829" cy="1600200"/>
              </a:xfrm>
              <a:prstGeom prst="roundRect">
                <a:avLst>
                  <a:gd name="adj" fmla="val 40574"/>
                </a:avLst>
              </a:prstGeom>
              <a:gradFill>
                <a:gsLst>
                  <a:gs pos="0">
                    <a:srgbClr val="BE9FF7"/>
                  </a:gs>
                  <a:gs pos="36000">
                    <a:srgbClr val="D7A3E7"/>
                  </a:gs>
                  <a:gs pos="83000">
                    <a:srgbClr val="FEA6CB"/>
                  </a:gs>
                  <a:gs pos="100000">
                    <a:srgbClr val="FFA7CB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F5185A-01E8-4F36-A0A7-9908FF41DD8A}"/>
                </a:ext>
              </a:extLst>
            </p:cNvPr>
            <p:cNvSpPr/>
            <p:nvPr/>
          </p:nvSpPr>
          <p:spPr>
            <a:xfrm>
              <a:off x="990600" y="1792948"/>
              <a:ext cx="457202" cy="457202"/>
            </a:xfrm>
            <a:prstGeom prst="ellipse">
              <a:avLst/>
            </a:prstGeom>
            <a:gradFill flip="none" rotWithShape="1">
              <a:gsLst>
                <a:gs pos="0">
                  <a:srgbClr val="BFA1F9"/>
                </a:gs>
                <a:gs pos="30000">
                  <a:srgbClr val="C6A1F2"/>
                </a:gs>
                <a:gs pos="61000">
                  <a:srgbClr val="E8A4DB"/>
                </a:gs>
                <a:gs pos="88000">
                  <a:srgbClr val="FFA7C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2C708008-545C-44C0-BDA2-7A4C3E703B69}"/>
              </a:ext>
            </a:extLst>
          </p:cNvPr>
          <p:cNvSpPr txBox="1"/>
          <p:nvPr/>
        </p:nvSpPr>
        <p:spPr>
          <a:xfrm>
            <a:off x="4905610" y="1524000"/>
            <a:ext cx="2382383" cy="1107996"/>
          </a:xfrm>
          <a:prstGeom prst="rect">
            <a:avLst/>
          </a:prstGeom>
          <a:noFill/>
          <a:ln>
            <a:noFill/>
          </a:ln>
          <a:effectLst>
            <a:outerShdw blurRad="203200" dist="76200" dir="5400000" algn="t" rotWithShape="0">
              <a:schemeClr val="bg2">
                <a:lumMod val="9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180">
                <a:solidFill>
                  <a:srgbClr val="FCF9FB"/>
                </a:solidFill>
                <a:latin typeface="#9Slide01 Tieu de ngan" panose="00000800000000000000" pitchFamily="2" charset="0"/>
              </a:rPr>
              <a:t>BÀI 3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C199281F-3C08-4EA4-BB88-D27F473BC050}"/>
              </a:ext>
            </a:extLst>
          </p:cNvPr>
          <p:cNvSpPr txBox="1"/>
          <p:nvPr/>
        </p:nvSpPr>
        <p:spPr>
          <a:xfrm>
            <a:off x="1685133" y="3313442"/>
            <a:ext cx="8821734" cy="1446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spc="-40">
                <a:solidFill>
                  <a:srgbClr val="33097C"/>
                </a:solidFill>
                <a:latin typeface="+mj-lt"/>
                <a:ea typeface="#9Slide02 Tieu de dai" panose="02000000000000000000" pitchFamily="2" charset="0"/>
              </a:rPr>
              <a:t>TÌM THÀNH PHẦN TRONG</a:t>
            </a:r>
            <a:br>
              <a:rPr lang="en-US" sz="4400" spc="-40">
                <a:solidFill>
                  <a:srgbClr val="33097C"/>
                </a:solidFill>
                <a:latin typeface="+mj-lt"/>
                <a:ea typeface="#9Slide02 Tieu de dai" panose="02000000000000000000" pitchFamily="2" charset="0"/>
              </a:rPr>
            </a:br>
            <a:r>
              <a:rPr lang="en-US" sz="4400" spc="-40">
                <a:solidFill>
                  <a:srgbClr val="33097C"/>
                </a:solidFill>
                <a:latin typeface="+mj-lt"/>
                <a:ea typeface="#9Slide02 Tieu de dai" panose="02000000000000000000" pitchFamily="2" charset="0"/>
              </a:rPr>
              <a:t>PHÉP CỘNG, PHÉP TRỪ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D9CCC-FE75-45BD-B5BF-89F538C93A09}"/>
              </a:ext>
            </a:extLst>
          </p:cNvPr>
          <p:cNvSpPr txBox="1"/>
          <p:nvPr/>
        </p:nvSpPr>
        <p:spPr>
          <a:xfrm>
            <a:off x="5435402" y="5257800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#9Slide03 Sofia Pro Soft" panose="020B0000000000000000" pitchFamily="34" charset="0"/>
              </a:rPr>
              <a:t>Tiết 1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E5278A3-1096-44BE-A7E0-A65857CB9796}"/>
              </a:ext>
            </a:extLst>
          </p:cNvPr>
          <p:cNvSpPr/>
          <p:nvPr/>
        </p:nvSpPr>
        <p:spPr>
          <a:xfrm>
            <a:off x="54256" y="4944152"/>
            <a:ext cx="1890034" cy="1889998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HẠM DUYÊN 8 - 9Slide.vn" descr="702dc12e8344cd755dca7f5411a1ae4a">
            <a:extLst>
              <a:ext uri="{FF2B5EF4-FFF2-40B4-BE49-F238E27FC236}">
                <a16:creationId xmlns:a16="http://schemas.microsoft.com/office/drawing/2014/main" id="{451BD4EB-C7C8-4EAF-B9F5-99BCF114E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117212" y="4465808"/>
            <a:ext cx="2333124" cy="233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2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CF274EFF-D478-4738-B4CC-902466926B2F}"/>
              </a:ext>
            </a:extLst>
          </p:cNvPr>
          <p:cNvSpPr/>
          <p:nvPr/>
        </p:nvSpPr>
        <p:spPr>
          <a:xfrm flipV="1">
            <a:off x="2344233" y="1842814"/>
            <a:ext cx="5257800" cy="4024586"/>
          </a:xfrm>
          <a:prstGeom prst="triangle">
            <a:avLst/>
          </a:prstGeom>
          <a:noFill/>
          <a:ln w="152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20B21AE8-8541-46A4-B030-46FAFA5F7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47" y="1830355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B594B3E5-AEDF-4BF0-9585-5A1D3BCA7079}"/>
              </a:ext>
            </a:extLst>
          </p:cNvPr>
          <p:cNvGrpSpPr/>
          <p:nvPr/>
        </p:nvGrpSpPr>
        <p:grpSpPr>
          <a:xfrm>
            <a:off x="7298925" y="4839384"/>
            <a:ext cx="671158" cy="1300289"/>
            <a:chOff x="3300186" y="1986839"/>
            <a:chExt cx="497478" cy="96380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5AF21F6-1C4D-4A6E-B10F-892526299D6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16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3B050F2-2138-4FC0-9DA7-08C2C010B1F4}"/>
                </a:ext>
              </a:extLst>
            </p:cNvPr>
            <p:cNvGrpSpPr/>
            <p:nvPr/>
          </p:nvGrpSpPr>
          <p:grpSpPr>
            <a:xfrm>
              <a:off x="3300186" y="2368813"/>
              <a:ext cx="497478" cy="581830"/>
              <a:chOff x="2969337" y="4610133"/>
              <a:chExt cx="564919" cy="660706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25BD980-0C55-4D53-B526-B3390CE6B898}"/>
                  </a:ext>
                </a:extLst>
              </p:cNvPr>
              <p:cNvSpPr txBox="1"/>
              <p:nvPr/>
            </p:nvSpPr>
            <p:spPr>
              <a:xfrm>
                <a:off x="3082453" y="4641738"/>
                <a:ext cx="451803" cy="629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0" name="Jellyfish 19 - 9Slide.vn">
                <a:extLst>
                  <a:ext uri="{FF2B5EF4-FFF2-40B4-BE49-F238E27FC236}">
                    <a16:creationId xmlns:a16="http://schemas.microsoft.com/office/drawing/2014/main" id="{8498A3B1-8696-4FA4-AD2B-9CB7213F1BBA}"/>
                  </a:ext>
                </a:extLst>
              </p:cNvPr>
              <p:cNvSpPr/>
              <p:nvPr/>
            </p:nvSpPr>
            <p:spPr>
              <a:xfrm>
                <a:off x="2969337" y="4610133"/>
                <a:ext cx="556718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7" name="PHẠM DUYÊN 2 - 9Slide.vn">
            <a:extLst>
              <a:ext uri="{FF2B5EF4-FFF2-40B4-BE49-F238E27FC236}">
                <a16:creationId xmlns:a16="http://schemas.microsoft.com/office/drawing/2014/main" id="{B56E9B12-62AA-4A82-B773-78D785F65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6" y="122293"/>
            <a:ext cx="1732466" cy="866234"/>
          </a:xfrm>
          <a:prstGeom prst="rect">
            <a:avLst/>
          </a:prstGeom>
        </p:spPr>
      </p:pic>
      <p:sp>
        <p:nvSpPr>
          <p:cNvPr id="18" name="PHẠM DUYÊN 3 - 9Slide.vn 2 - 9Slide.vn">
            <a:extLst>
              <a:ext uri="{FF2B5EF4-FFF2-40B4-BE49-F238E27FC236}">
                <a16:creationId xmlns:a16="http://schemas.microsoft.com/office/drawing/2014/main" id="{E4A594D0-D7D9-4B50-8C0A-4763D08B7E18}"/>
              </a:ext>
            </a:extLst>
          </p:cNvPr>
          <p:cNvSpPr txBox="1"/>
          <p:nvPr/>
        </p:nvSpPr>
        <p:spPr>
          <a:xfrm>
            <a:off x="3238500" y="304800"/>
            <a:ext cx="5715000" cy="6826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spc="-180">
                <a:ln>
                  <a:solidFill>
                    <a:srgbClr val="D6F6FB"/>
                  </a:solidFill>
                </a:ln>
                <a:solidFill>
                  <a:srgbClr val="085B97"/>
                </a:solidFill>
                <a:latin typeface="+mj-lt"/>
                <a:ea typeface="#9Slide02 Tieu de dai" panose="02000000000000000000" pitchFamily="2" charset="0"/>
              </a:rPr>
              <a:t>Tìm số hạng trong một tổng</a:t>
            </a:r>
          </a:p>
        </p:txBody>
      </p:sp>
      <p:sp>
        <p:nvSpPr>
          <p:cNvPr id="19" name="PHẠM DUYÊN 3 - 9Slide.vn">
            <a:extLst>
              <a:ext uri="{FF2B5EF4-FFF2-40B4-BE49-F238E27FC236}">
                <a16:creationId xmlns:a16="http://schemas.microsoft.com/office/drawing/2014/main" id="{D2425AFD-8EF6-4974-8BCA-CB8961F69930}"/>
              </a:ext>
            </a:extLst>
          </p:cNvPr>
          <p:cNvSpPr txBox="1"/>
          <p:nvPr/>
        </p:nvSpPr>
        <p:spPr>
          <a:xfrm>
            <a:off x="495299" y="1050750"/>
            <a:ext cx="11201400" cy="108285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spc="-200">
                <a:solidFill>
                  <a:srgbClr val="210064"/>
                </a:solidFill>
              </a:rPr>
              <a:t>Một túi có 14 quả táo gồm táo xanh và táo đỏ, trong đó có 10 quả táo xanh. Hỏi có bao nhiêu quả táo đỏ?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A2F779-3C4E-47D4-BC8C-9F8786061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487" y="3476625"/>
            <a:ext cx="523400" cy="6092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04624D-4F27-43D7-9ABB-8D352A5A8754}"/>
              </a:ext>
            </a:extLst>
          </p:cNvPr>
          <p:cNvGrpSpPr/>
          <p:nvPr/>
        </p:nvGrpSpPr>
        <p:grpSpPr>
          <a:xfrm>
            <a:off x="3689070" y="3294390"/>
            <a:ext cx="4813858" cy="1708624"/>
            <a:chOff x="977341" y="2358551"/>
            <a:chExt cx="4813860" cy="170862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D9A2A93-8704-4965-AFCC-4CC99BA43EB6}"/>
                </a:ext>
              </a:extLst>
            </p:cNvPr>
            <p:cNvSpPr/>
            <p:nvPr/>
          </p:nvSpPr>
          <p:spPr>
            <a:xfrm>
              <a:off x="1133000" y="2497255"/>
              <a:ext cx="2981800" cy="1406290"/>
            </a:xfrm>
            <a:prstGeom prst="roundRect">
              <a:avLst>
                <a:gd name="adj" fmla="val 10510"/>
              </a:avLst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E2DE53-4899-4042-B92F-998ECDBE2850}"/>
                </a:ext>
              </a:extLst>
            </p:cNvPr>
            <p:cNvGrpSpPr/>
            <p:nvPr/>
          </p:nvGrpSpPr>
          <p:grpSpPr>
            <a:xfrm>
              <a:off x="1290400" y="2584538"/>
              <a:ext cx="2667000" cy="1231724"/>
              <a:chOff x="1295400" y="2674215"/>
              <a:chExt cx="2667000" cy="12317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A0AFB17-9A10-43C8-8D2F-DCCE1A194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54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A8F41D-2C93-4338-88E0-10D62AD12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313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258F059-EE30-4757-B0BB-4308BC42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72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BFB1260-1A39-49FF-B371-5F4E32CEC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1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7A32C37-FDE7-42CC-8E09-5760D7CEA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90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B7B32F0-607A-4FBF-B8A1-602180F5E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54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4FB82E-D22D-4480-8DAD-A33405012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313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9867B3F-502C-4C1A-A523-9EAED0570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72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5195675-2833-4652-960F-DBA9E27F1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1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22A5E09-7A39-44E8-B732-605F09BDA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9000" y="3305317"/>
                <a:ext cx="523400" cy="600622"/>
              </a:xfrm>
              <a:prstGeom prst="rect">
                <a:avLst/>
              </a:prstGeom>
            </p:spPr>
          </p:pic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2D84CD0-EC43-41B4-A32D-27EA9DF7BF60}"/>
                </a:ext>
              </a:extLst>
            </p:cNvPr>
            <p:cNvSpPr/>
            <p:nvPr/>
          </p:nvSpPr>
          <p:spPr>
            <a:xfrm>
              <a:off x="977341" y="2358551"/>
              <a:ext cx="4813860" cy="1708624"/>
            </a:xfrm>
            <a:prstGeom prst="roundRect">
              <a:avLst>
                <a:gd name="adj" fmla="val 1051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B0CF8DD-E2B3-4225-A1D0-AE608EE1ABC4}"/>
                </a:ext>
              </a:extLst>
            </p:cNvPr>
            <p:cNvSpPr/>
            <p:nvPr/>
          </p:nvSpPr>
          <p:spPr>
            <a:xfrm>
              <a:off x="4270460" y="2497255"/>
              <a:ext cx="1377865" cy="1406290"/>
            </a:xfrm>
            <a:prstGeom prst="roundRect">
              <a:avLst>
                <a:gd name="adj" fmla="val 10510"/>
              </a:avLst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Táo đỏ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B87E6F-8173-40CE-B759-1D7C99392933}"/>
              </a:ext>
            </a:extLst>
          </p:cNvPr>
          <p:cNvGrpSpPr/>
          <p:nvPr/>
        </p:nvGrpSpPr>
        <p:grpSpPr>
          <a:xfrm>
            <a:off x="5759071" y="2316946"/>
            <a:ext cx="829788" cy="967051"/>
            <a:chOff x="3300190" y="2368815"/>
            <a:chExt cx="615058" cy="716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0215DC-7C20-4208-9126-1DCF5A76BA33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15" y="2844518"/>
              <a:ext cx="0" cy="2410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E381CB-372E-43D1-AC9D-E0F21EFDFDAC}"/>
                </a:ext>
              </a:extLst>
            </p:cNvPr>
            <p:cNvGrpSpPr/>
            <p:nvPr/>
          </p:nvGrpSpPr>
          <p:grpSpPr>
            <a:xfrm>
              <a:off x="3300190" y="2368815"/>
              <a:ext cx="615058" cy="586392"/>
              <a:chOff x="2969337" y="4610132"/>
              <a:chExt cx="698438" cy="6658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0E1E5-D944-430C-9A04-6085C47D3801}"/>
                  </a:ext>
                </a:extLst>
              </p:cNvPr>
              <p:cNvSpPr txBox="1"/>
              <p:nvPr/>
            </p:nvSpPr>
            <p:spPr>
              <a:xfrm>
                <a:off x="2973871" y="4646917"/>
                <a:ext cx="693904" cy="629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60" name="Jellyfish 19 - 9Slide.vn">
                <a:extLst>
                  <a:ext uri="{FF2B5EF4-FFF2-40B4-BE49-F238E27FC236}">
                    <a16:creationId xmlns:a16="http://schemas.microsoft.com/office/drawing/2014/main" id="{DCE1983A-6F09-4C17-82CA-30059E99C9EC}"/>
                  </a:ext>
                </a:extLst>
              </p:cNvPr>
              <p:cNvSpPr/>
              <p:nvPr/>
            </p:nvSpPr>
            <p:spPr>
              <a:xfrm>
                <a:off x="2969337" y="4610132"/>
                <a:ext cx="556718" cy="549369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DA328B3-E819-4B72-810D-FA3D0A3A5CE8}"/>
              </a:ext>
            </a:extLst>
          </p:cNvPr>
          <p:cNvGrpSpPr/>
          <p:nvPr/>
        </p:nvGrpSpPr>
        <p:grpSpPr>
          <a:xfrm>
            <a:off x="5006884" y="4839384"/>
            <a:ext cx="841660" cy="1318952"/>
            <a:chOff x="3300189" y="1986839"/>
            <a:chExt cx="623858" cy="9776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A956A14-7A6F-4401-84DC-A6100A70A2E4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16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B9CFA07-F3DB-4AE4-9938-F39689158A7E}"/>
                </a:ext>
              </a:extLst>
            </p:cNvPr>
            <p:cNvGrpSpPr/>
            <p:nvPr/>
          </p:nvGrpSpPr>
          <p:grpSpPr>
            <a:xfrm>
              <a:off x="3300189" y="2368814"/>
              <a:ext cx="623858" cy="595662"/>
              <a:chOff x="2969337" y="4610133"/>
              <a:chExt cx="708431" cy="676413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86AC910-00AF-41C9-AD12-1522C36C38A7}"/>
                  </a:ext>
                </a:extLst>
              </p:cNvPr>
              <p:cNvSpPr txBox="1"/>
              <p:nvPr/>
            </p:nvSpPr>
            <p:spPr>
              <a:xfrm>
                <a:off x="2983864" y="4657445"/>
                <a:ext cx="693904" cy="629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65" name="Jellyfish 19 - 9Slide.vn">
                <a:extLst>
                  <a:ext uri="{FF2B5EF4-FFF2-40B4-BE49-F238E27FC236}">
                    <a16:creationId xmlns:a16="http://schemas.microsoft.com/office/drawing/2014/main" id="{8441E199-FA32-430C-952B-C4BE248AD991}"/>
                  </a:ext>
                </a:extLst>
              </p:cNvPr>
              <p:cNvSpPr/>
              <p:nvPr/>
            </p:nvSpPr>
            <p:spPr>
              <a:xfrm>
                <a:off x="2969337" y="4610133"/>
                <a:ext cx="556718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750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Phạm Duyên 3 - 9Slide.vn">
            <a:extLst>
              <a:ext uri="{FF2B5EF4-FFF2-40B4-BE49-F238E27FC236}">
                <a16:creationId xmlns:a16="http://schemas.microsoft.com/office/drawing/2014/main" id="{B594B3E5-AEDF-4BF0-9585-5A1D3BCA7079}"/>
              </a:ext>
            </a:extLst>
          </p:cNvPr>
          <p:cNvGrpSpPr/>
          <p:nvPr/>
        </p:nvGrpSpPr>
        <p:grpSpPr>
          <a:xfrm>
            <a:off x="4250318" y="3053925"/>
            <a:ext cx="490256" cy="908475"/>
            <a:chOff x="3300186" y="1986839"/>
            <a:chExt cx="490256" cy="90847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5AF21F6-1C4D-4A6E-B10F-892526299D6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16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3B050F2-2138-4FC0-9DA7-08C2C010B1F4}"/>
                </a:ext>
              </a:extLst>
            </p:cNvPr>
            <p:cNvGrpSpPr/>
            <p:nvPr/>
          </p:nvGrpSpPr>
          <p:grpSpPr>
            <a:xfrm>
              <a:off x="3300186" y="2341316"/>
              <a:ext cx="490256" cy="553998"/>
              <a:chOff x="2969337" y="4578909"/>
              <a:chExt cx="556718" cy="629101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25BD980-0C55-4D53-B526-B3390CE6B898}"/>
                  </a:ext>
                </a:extLst>
              </p:cNvPr>
              <p:cNvSpPr txBox="1"/>
              <p:nvPr/>
            </p:nvSpPr>
            <p:spPr>
              <a:xfrm>
                <a:off x="3011770" y="4578909"/>
                <a:ext cx="451803" cy="629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0" name="Jellyfish 19 - 9Slide.vn">
                <a:extLst>
                  <a:ext uri="{FF2B5EF4-FFF2-40B4-BE49-F238E27FC236}">
                    <a16:creationId xmlns:a16="http://schemas.microsoft.com/office/drawing/2014/main" id="{8498A3B1-8696-4FA4-AD2B-9CB7213F1BBA}"/>
                  </a:ext>
                </a:extLst>
              </p:cNvPr>
              <p:cNvSpPr/>
              <p:nvPr/>
            </p:nvSpPr>
            <p:spPr>
              <a:xfrm>
                <a:off x="2969337" y="4610133"/>
                <a:ext cx="556718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E4A594D0-D7D9-4B50-8C0A-4763D08B7E18}"/>
              </a:ext>
            </a:extLst>
          </p:cNvPr>
          <p:cNvSpPr txBox="1"/>
          <p:nvPr/>
        </p:nvSpPr>
        <p:spPr>
          <a:xfrm>
            <a:off x="3238500" y="304800"/>
            <a:ext cx="5715000" cy="6826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spc="-180">
                <a:ln>
                  <a:solidFill>
                    <a:srgbClr val="D6F6FB"/>
                  </a:solidFill>
                </a:ln>
                <a:solidFill>
                  <a:srgbClr val="085B97"/>
                </a:solidFill>
                <a:latin typeface="+mj-lt"/>
                <a:ea typeface="#9Slide02 Tieu de dai" panose="02000000000000000000" pitchFamily="2" charset="0"/>
              </a:rPr>
              <a:t>Tìm số hạng trong một tổng</a:t>
            </a:r>
          </a:p>
        </p:txBody>
      </p:sp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A4A2F779-3C4E-47D4-BC8C-9F8786061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00" y="3076197"/>
            <a:ext cx="523400" cy="609204"/>
          </a:xfrm>
          <a:prstGeom prst="rect">
            <a:avLst/>
          </a:prstGeom>
        </p:spPr>
      </p:pic>
      <p:grpSp>
        <p:nvGrpSpPr>
          <p:cNvPr id="10" name="Phạm Duyên 7 - 9Slide.vn">
            <a:extLst>
              <a:ext uri="{FF2B5EF4-FFF2-40B4-BE49-F238E27FC236}">
                <a16:creationId xmlns:a16="http://schemas.microsoft.com/office/drawing/2014/main" id="{C104624D-4F27-43D7-9ABB-8D352A5A8754}"/>
              </a:ext>
            </a:extLst>
          </p:cNvPr>
          <p:cNvGrpSpPr/>
          <p:nvPr/>
        </p:nvGrpSpPr>
        <p:grpSpPr>
          <a:xfrm>
            <a:off x="1574611" y="1908740"/>
            <a:ext cx="3568142" cy="1266471"/>
            <a:chOff x="977341" y="2358551"/>
            <a:chExt cx="4813860" cy="170862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D9A2A93-8704-4965-AFCC-4CC99BA43EB6}"/>
                </a:ext>
              </a:extLst>
            </p:cNvPr>
            <p:cNvSpPr/>
            <p:nvPr/>
          </p:nvSpPr>
          <p:spPr>
            <a:xfrm>
              <a:off x="1133000" y="2497255"/>
              <a:ext cx="2981800" cy="1406290"/>
            </a:xfrm>
            <a:prstGeom prst="roundRect">
              <a:avLst>
                <a:gd name="adj" fmla="val 10510"/>
              </a:avLst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E2DE53-4899-4042-B92F-998ECDBE2850}"/>
                </a:ext>
              </a:extLst>
            </p:cNvPr>
            <p:cNvGrpSpPr/>
            <p:nvPr/>
          </p:nvGrpSpPr>
          <p:grpSpPr>
            <a:xfrm>
              <a:off x="1290400" y="2584538"/>
              <a:ext cx="2667000" cy="1231724"/>
              <a:chOff x="1295400" y="2674215"/>
              <a:chExt cx="2667000" cy="12317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A0AFB17-9A10-43C8-8D2F-DCCE1A194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4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A8F41D-2C93-4338-88E0-10D62AD12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13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258F059-EE30-4757-B0BB-4308BC42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72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BFB1260-1A39-49FF-B371-5F4E32CEC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1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7A32C37-FDE7-42CC-8E09-5760D7CEA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9000" y="2674215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B7B32F0-607A-4FBF-B8A1-602180F5E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4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4FB82E-D22D-4480-8DAD-A33405012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13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9867B3F-502C-4C1A-A523-9EAED0570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72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5195675-2833-4652-960F-DBA9E27F1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100" y="3305317"/>
                <a:ext cx="523400" cy="60062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22A5E09-7A39-44E8-B732-605F09BDA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9000" y="3305317"/>
                <a:ext cx="523400" cy="600622"/>
              </a:xfrm>
              <a:prstGeom prst="rect">
                <a:avLst/>
              </a:prstGeom>
            </p:spPr>
          </p:pic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2D84CD0-EC43-41B4-A32D-27EA9DF7BF60}"/>
                </a:ext>
              </a:extLst>
            </p:cNvPr>
            <p:cNvSpPr/>
            <p:nvPr/>
          </p:nvSpPr>
          <p:spPr>
            <a:xfrm>
              <a:off x="977341" y="2358551"/>
              <a:ext cx="4813860" cy="1708624"/>
            </a:xfrm>
            <a:prstGeom prst="roundRect">
              <a:avLst>
                <a:gd name="adj" fmla="val 1051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B0CF8DD-E2B3-4225-A1D0-AE608EE1ABC4}"/>
                </a:ext>
              </a:extLst>
            </p:cNvPr>
            <p:cNvSpPr/>
            <p:nvPr/>
          </p:nvSpPr>
          <p:spPr>
            <a:xfrm>
              <a:off x="4270460" y="2497255"/>
              <a:ext cx="1377865" cy="1406290"/>
            </a:xfrm>
            <a:prstGeom prst="roundRect">
              <a:avLst>
                <a:gd name="adj" fmla="val 10510"/>
              </a:avLst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Táo đỏ</a:t>
              </a:r>
            </a:p>
          </p:txBody>
        </p:sp>
      </p:grpSp>
      <p:grpSp>
        <p:nvGrpSpPr>
          <p:cNvPr id="22" name="Phạm Duyên 8 - 9Slide.vn">
            <a:extLst>
              <a:ext uri="{FF2B5EF4-FFF2-40B4-BE49-F238E27FC236}">
                <a16:creationId xmlns:a16="http://schemas.microsoft.com/office/drawing/2014/main" id="{56B87E6F-8173-40CE-B759-1D7C99392933}"/>
              </a:ext>
            </a:extLst>
          </p:cNvPr>
          <p:cNvGrpSpPr/>
          <p:nvPr/>
        </p:nvGrpSpPr>
        <p:grpSpPr>
          <a:xfrm>
            <a:off x="3043774" y="1161298"/>
            <a:ext cx="611065" cy="739738"/>
            <a:chOff x="3235021" y="2345877"/>
            <a:chExt cx="611065" cy="73973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0215DC-7C20-4208-9126-1DCF5A76BA33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15" y="2844518"/>
              <a:ext cx="0" cy="2410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E381CB-372E-43D1-AC9D-E0F21EFDFDAC}"/>
                </a:ext>
              </a:extLst>
            </p:cNvPr>
            <p:cNvGrpSpPr/>
            <p:nvPr/>
          </p:nvGrpSpPr>
          <p:grpSpPr>
            <a:xfrm>
              <a:off x="3235021" y="2345877"/>
              <a:ext cx="611065" cy="553998"/>
              <a:chOff x="2895335" y="4584088"/>
              <a:chExt cx="693904" cy="62910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0E1E5-D944-430C-9A04-6085C47D3801}"/>
                  </a:ext>
                </a:extLst>
              </p:cNvPr>
              <p:cNvSpPr txBox="1"/>
              <p:nvPr/>
            </p:nvSpPr>
            <p:spPr>
              <a:xfrm>
                <a:off x="2895335" y="4584088"/>
                <a:ext cx="693904" cy="629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60" name="Jellyfish 19 - 9Slide.vn">
                <a:extLst>
                  <a:ext uri="{FF2B5EF4-FFF2-40B4-BE49-F238E27FC236}">
                    <a16:creationId xmlns:a16="http://schemas.microsoft.com/office/drawing/2014/main" id="{DCE1983A-6F09-4C17-82CA-30059E99C9EC}"/>
                  </a:ext>
                </a:extLst>
              </p:cNvPr>
              <p:cNvSpPr/>
              <p:nvPr/>
            </p:nvSpPr>
            <p:spPr>
              <a:xfrm>
                <a:off x="2969337" y="4610132"/>
                <a:ext cx="556718" cy="549369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Phạm Duyên 9 - 9Slide.vn">
            <a:extLst>
              <a:ext uri="{FF2B5EF4-FFF2-40B4-BE49-F238E27FC236}">
                <a16:creationId xmlns:a16="http://schemas.microsoft.com/office/drawing/2014/main" id="{DDA328B3-E819-4B72-810D-FA3D0A3A5CE8}"/>
              </a:ext>
            </a:extLst>
          </p:cNvPr>
          <p:cNvGrpSpPr/>
          <p:nvPr/>
        </p:nvGrpSpPr>
        <p:grpSpPr>
          <a:xfrm>
            <a:off x="2474288" y="3053925"/>
            <a:ext cx="611065" cy="908475"/>
            <a:chOff x="3223072" y="1986839"/>
            <a:chExt cx="611065" cy="90847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A956A14-7A6F-4401-84DC-A6100A70A2E4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16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B9CFA07-F3DB-4AE4-9938-F39689158A7E}"/>
                </a:ext>
              </a:extLst>
            </p:cNvPr>
            <p:cNvGrpSpPr/>
            <p:nvPr/>
          </p:nvGrpSpPr>
          <p:grpSpPr>
            <a:xfrm>
              <a:off x="3223072" y="2341316"/>
              <a:ext cx="611065" cy="553998"/>
              <a:chOff x="2881767" y="4578909"/>
              <a:chExt cx="693904" cy="629101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86AC910-00AF-41C9-AD12-1522C36C38A7}"/>
                  </a:ext>
                </a:extLst>
              </p:cNvPr>
              <p:cNvSpPr txBox="1"/>
              <p:nvPr/>
            </p:nvSpPr>
            <p:spPr>
              <a:xfrm>
                <a:off x="2881767" y="4578909"/>
                <a:ext cx="693904" cy="629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65" name="Jellyfish 19 - 9Slide.vn">
                <a:extLst>
                  <a:ext uri="{FF2B5EF4-FFF2-40B4-BE49-F238E27FC236}">
                    <a16:creationId xmlns:a16="http://schemas.microsoft.com/office/drawing/2014/main" id="{8441E199-FA32-430C-952B-C4BE248AD991}"/>
                  </a:ext>
                </a:extLst>
              </p:cNvPr>
              <p:cNvSpPr/>
              <p:nvPr/>
            </p:nvSpPr>
            <p:spPr>
              <a:xfrm>
                <a:off x="2969337" y="4610133"/>
                <a:ext cx="556718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1" name="Phạm Duyên 16 - 9Slide.vn">
            <a:extLst>
              <a:ext uri="{FF2B5EF4-FFF2-40B4-BE49-F238E27FC236}">
                <a16:creationId xmlns:a16="http://schemas.microsoft.com/office/drawing/2014/main" id="{503560A8-AC63-41CB-9A63-A8927D6E22EE}"/>
              </a:ext>
            </a:extLst>
          </p:cNvPr>
          <p:cNvSpPr txBox="1"/>
          <p:nvPr/>
        </p:nvSpPr>
        <p:spPr>
          <a:xfrm>
            <a:off x="7296123" y="3439180"/>
            <a:ext cx="3233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– 10 =  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(quả)</a:t>
            </a:r>
          </a:p>
        </p:txBody>
      </p:sp>
      <p:grpSp>
        <p:nvGrpSpPr>
          <p:cNvPr id="72" name="Phạm Duyên 17 - 9Slide.vn">
            <a:extLst>
              <a:ext uri="{FF2B5EF4-FFF2-40B4-BE49-F238E27FC236}">
                <a16:creationId xmlns:a16="http://schemas.microsoft.com/office/drawing/2014/main" id="{C3E97F71-5936-4971-86B9-7F8159F20621}"/>
              </a:ext>
            </a:extLst>
          </p:cNvPr>
          <p:cNvGrpSpPr/>
          <p:nvPr/>
        </p:nvGrpSpPr>
        <p:grpSpPr>
          <a:xfrm>
            <a:off x="7046626" y="1614743"/>
            <a:ext cx="4844520" cy="1491070"/>
            <a:chOff x="7052976" y="1621093"/>
            <a:chExt cx="4844520" cy="1491070"/>
          </a:xfrm>
        </p:grpSpPr>
        <p:sp>
          <p:nvSpPr>
            <p:cNvPr id="73" name="Arrow: Left 72">
              <a:extLst>
                <a:ext uri="{FF2B5EF4-FFF2-40B4-BE49-F238E27FC236}">
                  <a16:creationId xmlns:a16="http://schemas.microsoft.com/office/drawing/2014/main" id="{ECD2E1D4-EAD0-46D4-B891-DB2BCBECADD8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753F16E-FF8D-416A-A0E3-6AD59BCB8729}"/>
                </a:ext>
              </a:extLst>
            </p:cNvPr>
            <p:cNvSpPr txBox="1"/>
            <p:nvPr/>
          </p:nvSpPr>
          <p:spPr>
            <a:xfrm>
              <a:off x="7571281" y="1923037"/>
              <a:ext cx="40863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số quả táo đỏ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ta phải làm thế nào?</a:t>
              </a:r>
            </a:p>
          </p:txBody>
        </p:sp>
      </p:grpSp>
      <p:sp>
        <p:nvSpPr>
          <p:cNvPr id="93" name="Phạm Duyên 18 - 9Slide.vn">
            <a:extLst>
              <a:ext uri="{FF2B5EF4-FFF2-40B4-BE49-F238E27FC236}">
                <a16:creationId xmlns:a16="http://schemas.microsoft.com/office/drawing/2014/main" id="{E5250E69-B0DF-491D-A8DB-A0AA391B1DB7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063605" y="1763467"/>
            <a:ext cx="5975995" cy="95410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Số quả táo đỏ bằng tổng số táo trừ đi</a:t>
            </a:r>
            <a:b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số táo xanh.</a:t>
            </a:r>
          </a:p>
        </p:txBody>
      </p:sp>
      <p:sp>
        <p:nvSpPr>
          <p:cNvPr id="94" name="Phạm Duyên 19 - 9Slide.vn">
            <a:extLst>
              <a:ext uri="{FF2B5EF4-FFF2-40B4-BE49-F238E27FC236}">
                <a16:creationId xmlns:a16="http://schemas.microsoft.com/office/drawing/2014/main" id="{EE200C8E-4D2F-4B19-AB00-F7AEE82B8D1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063605" y="2851224"/>
            <a:ext cx="2289088" cy="5232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Số táo đỏ là:</a:t>
            </a:r>
          </a:p>
        </p:txBody>
      </p:sp>
      <p:sp>
        <p:nvSpPr>
          <p:cNvPr id="95" name="Phạm Duyên 20 - 9Slide.vn">
            <a:extLst>
              <a:ext uri="{FF2B5EF4-FFF2-40B4-BE49-F238E27FC236}">
                <a16:creationId xmlns:a16="http://schemas.microsoft.com/office/drawing/2014/main" id="{4F90CF5E-2EFB-40C3-8AF2-92D18AB78D0F}"/>
              </a:ext>
            </a:extLst>
          </p:cNvPr>
          <p:cNvSpPr/>
          <p:nvPr/>
        </p:nvSpPr>
        <p:spPr>
          <a:xfrm>
            <a:off x="9113509" y="3535523"/>
            <a:ext cx="325234" cy="330534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6" name="Phạm Duyên 21 - 9Slide.vn">
            <a:extLst>
              <a:ext uri="{FF2B5EF4-FFF2-40B4-BE49-F238E27FC236}">
                <a16:creationId xmlns:a16="http://schemas.microsoft.com/office/drawing/2014/main" id="{0FAB4E74-6E77-4C04-8E25-D9A1559130C5}"/>
              </a:ext>
            </a:extLst>
          </p:cNvPr>
          <p:cNvSpPr/>
          <p:nvPr/>
        </p:nvSpPr>
        <p:spPr>
          <a:xfrm>
            <a:off x="9093062" y="3517224"/>
            <a:ext cx="366972" cy="367132"/>
          </a:xfrm>
          <a:prstGeom prst="roundRect">
            <a:avLst>
              <a:gd name="adj" fmla="val 20983"/>
            </a:avLst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HẠM DUYÊN 2 - 9Slide.vn">
            <a:extLst>
              <a:ext uri="{FF2B5EF4-FFF2-40B4-BE49-F238E27FC236}">
                <a16:creationId xmlns:a16="http://schemas.microsoft.com/office/drawing/2014/main" id="{93A5BCE6-4E12-4D2D-8011-743EA0F1C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6" y="122293"/>
            <a:ext cx="1732466" cy="8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4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5" dur="20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93" grpId="0" animBg="1"/>
          <p:bldP spid="94" grpId="0" animBg="1"/>
          <p:bldP spid="95" grpId="0" animBg="1"/>
          <p:bldP spid="95" grpId="1" animBg="1"/>
          <p:bldP spid="96" grpId="0" animBg="1"/>
          <p:bldP spid="9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2" dur="20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0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06" dur="2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57" grpId="0" animBg="1"/>
          <p:bldP spid="57" grpId="1" animBg="1"/>
          <p:bldP spid="58" grpId="0" animBg="1"/>
          <p:bldP spid="58" grpId="1" animBg="1"/>
          <p:bldP spid="71" grpId="0"/>
          <p:bldP spid="93" grpId="0" animBg="1"/>
          <p:bldP spid="94" grpId="0" animBg="1"/>
          <p:bldP spid="95" grpId="0" animBg="1"/>
          <p:bldP spid="95" grpId="1" animBg="1"/>
          <p:bldP spid="96" grpId="0" animBg="1"/>
          <p:bldP spid="9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Phạm Duyên 1 - 9Slide.vn">
            <a:extLst>
              <a:ext uri="{FF2B5EF4-FFF2-40B4-BE49-F238E27FC236}">
                <a16:creationId xmlns:a16="http://schemas.microsoft.com/office/drawing/2014/main" id="{6E731277-7A09-4872-966D-58076FA87672}"/>
              </a:ext>
            </a:extLst>
          </p:cNvPr>
          <p:cNvGrpSpPr/>
          <p:nvPr/>
        </p:nvGrpSpPr>
        <p:grpSpPr>
          <a:xfrm>
            <a:off x="7042680" y="1937930"/>
            <a:ext cx="4844520" cy="1491070"/>
            <a:chOff x="7052976" y="1621093"/>
            <a:chExt cx="4844520" cy="1491070"/>
          </a:xfrm>
        </p:grpSpPr>
        <p:sp>
          <p:nvSpPr>
            <p:cNvPr id="104" name="Arrow: Left 103">
              <a:extLst>
                <a:ext uri="{FF2B5EF4-FFF2-40B4-BE49-F238E27FC236}">
                  <a16:creationId xmlns:a16="http://schemas.microsoft.com/office/drawing/2014/main" id="{CFE22DCE-CD35-47F8-BC37-939ABE7E4E02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8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9F08C94-1D38-4111-88F4-6C8BCBB07CFF}"/>
                </a:ext>
              </a:extLst>
            </p:cNvPr>
            <p:cNvSpPr txBox="1"/>
            <p:nvPr/>
          </p:nvSpPr>
          <p:spPr>
            <a:xfrm>
              <a:off x="7353114" y="1923037"/>
              <a:ext cx="45227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pc="-80">
                  <a:solidFill>
                    <a:schemeClr val="bg1"/>
                  </a:solidFill>
                </a:rPr>
                <a:t>Muốn tìm số hạng chưa biết</a:t>
              </a:r>
              <a:br>
                <a:rPr lang="en-US" sz="2800" spc="-80">
                  <a:solidFill>
                    <a:schemeClr val="bg1"/>
                  </a:solidFill>
                </a:rPr>
              </a:br>
              <a:r>
                <a:rPr lang="en-US" sz="2800" spc="-80">
                  <a:solidFill>
                    <a:schemeClr val="bg1"/>
                  </a:solidFill>
                </a:rPr>
                <a:t>ta phải làm thế nào?</a:t>
              </a:r>
            </a:p>
          </p:txBody>
        </p:sp>
      </p:grpSp>
      <p:sp>
        <p:nvSpPr>
          <p:cNvPr id="39" name="Phạm Duyên 2 - 9Slide.vn">
            <a:extLst>
              <a:ext uri="{FF2B5EF4-FFF2-40B4-BE49-F238E27FC236}">
                <a16:creationId xmlns:a16="http://schemas.microsoft.com/office/drawing/2014/main" id="{AB99111D-0529-491C-931E-FA52911F1C7B}"/>
              </a:ext>
            </a:extLst>
          </p:cNvPr>
          <p:cNvSpPr/>
          <p:nvPr/>
        </p:nvSpPr>
        <p:spPr>
          <a:xfrm>
            <a:off x="865795" y="1684687"/>
            <a:ext cx="5040964" cy="1896713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E4A594D0-D7D9-4B50-8C0A-4763D08B7E18}"/>
              </a:ext>
            </a:extLst>
          </p:cNvPr>
          <p:cNvSpPr txBox="1"/>
          <p:nvPr/>
        </p:nvSpPr>
        <p:spPr>
          <a:xfrm>
            <a:off x="3238500" y="304800"/>
            <a:ext cx="5715000" cy="6826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spc="-180">
                <a:ln>
                  <a:solidFill>
                    <a:srgbClr val="D6F6FB"/>
                  </a:solidFill>
                </a:ln>
                <a:solidFill>
                  <a:srgbClr val="085B97"/>
                </a:solidFill>
                <a:latin typeface="+mj-lt"/>
                <a:ea typeface="#9Slide02 Tieu de dai" panose="02000000000000000000" pitchFamily="2" charset="0"/>
              </a:rPr>
              <a:t>Tìm số hạng trong một tổng</a:t>
            </a:r>
          </a:p>
        </p:txBody>
      </p:sp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A4A2F779-3C4E-47D4-BC8C-9F878606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3076197"/>
            <a:ext cx="523400" cy="609204"/>
          </a:xfrm>
          <a:prstGeom prst="rect">
            <a:avLst/>
          </a:prstGeom>
        </p:spPr>
      </p:pic>
      <p:grpSp>
        <p:nvGrpSpPr>
          <p:cNvPr id="48" name="Phạm Duyên 10 - 9Slide.vn">
            <a:extLst>
              <a:ext uri="{FF2B5EF4-FFF2-40B4-BE49-F238E27FC236}">
                <a16:creationId xmlns:a16="http://schemas.microsoft.com/office/drawing/2014/main" id="{03AE0279-9B90-4296-AE17-08597210F033}"/>
              </a:ext>
            </a:extLst>
          </p:cNvPr>
          <p:cNvGrpSpPr/>
          <p:nvPr/>
        </p:nvGrpSpPr>
        <p:grpSpPr>
          <a:xfrm>
            <a:off x="1905888" y="1909208"/>
            <a:ext cx="3329827" cy="553998"/>
            <a:chOff x="6856821" y="3684376"/>
            <a:chExt cx="3329827" cy="55399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9BAA0D-EF6F-4CFF-98F6-00E44BE4FE02}"/>
                </a:ext>
              </a:extLst>
            </p:cNvPr>
            <p:cNvSpPr txBox="1"/>
            <p:nvPr/>
          </p:nvSpPr>
          <p:spPr>
            <a:xfrm>
              <a:off x="6856821" y="3684376"/>
              <a:ext cx="611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C332290-8CD8-4462-97EF-B5EEA520BEF2}"/>
                </a:ext>
              </a:extLst>
            </p:cNvPr>
            <p:cNvSpPr txBox="1"/>
            <p:nvPr/>
          </p:nvSpPr>
          <p:spPr>
            <a:xfrm>
              <a:off x="7637501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0678BAB-A09E-41AE-9D82-C89DBBC08367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BA2F23F-CEC2-41F1-B4F8-D408FDFBABB9}"/>
                </a:ext>
              </a:extLst>
            </p:cNvPr>
            <p:cNvSpPr txBox="1"/>
            <p:nvPr/>
          </p:nvSpPr>
          <p:spPr>
            <a:xfrm>
              <a:off x="9575583" y="3684376"/>
              <a:ext cx="611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FEA51B8-5C84-4E4A-85EB-7FF7957A6D9D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57" name="Phạm Duyên 11 - 9Slide.vn">
            <a:extLst>
              <a:ext uri="{FF2B5EF4-FFF2-40B4-BE49-F238E27FC236}">
                <a16:creationId xmlns:a16="http://schemas.microsoft.com/office/drawing/2014/main" id="{77DAFF2C-ACF8-4256-850A-11EB04C090AF}"/>
              </a:ext>
            </a:extLst>
          </p:cNvPr>
          <p:cNvSpPr/>
          <p:nvPr/>
        </p:nvSpPr>
        <p:spPr>
          <a:xfrm>
            <a:off x="3329146" y="1948007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Phạm Duyên 12 - 9Slide.vn">
            <a:extLst>
              <a:ext uri="{FF2B5EF4-FFF2-40B4-BE49-F238E27FC236}">
                <a16:creationId xmlns:a16="http://schemas.microsoft.com/office/drawing/2014/main" id="{446B7A47-5018-44B7-A04C-FC199C319257}"/>
              </a:ext>
            </a:extLst>
          </p:cNvPr>
          <p:cNvSpPr/>
          <p:nvPr/>
        </p:nvSpPr>
        <p:spPr>
          <a:xfrm>
            <a:off x="3375621" y="1976149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4" name="Phạm Duyên 13 - 9Slide.vn">
            <a:extLst>
              <a:ext uri="{FF2B5EF4-FFF2-40B4-BE49-F238E27FC236}">
                <a16:creationId xmlns:a16="http://schemas.microsoft.com/office/drawing/2014/main" id="{6185CFA8-01A4-4650-B651-C5E2D84E1BCC}"/>
              </a:ext>
            </a:extLst>
          </p:cNvPr>
          <p:cNvGrpSpPr/>
          <p:nvPr/>
        </p:nvGrpSpPr>
        <p:grpSpPr>
          <a:xfrm>
            <a:off x="1607343" y="2451128"/>
            <a:ext cx="1260285" cy="859540"/>
            <a:chOff x="2816500" y="1986839"/>
            <a:chExt cx="1260285" cy="85954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8AB5284-3088-4626-81D5-4C9EC95FECCD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2BBCF57-B4FE-4D17-B714-9C0BF8FFC0ED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E7A86BF-2FC2-4DC5-8503-F526869528F8}"/>
                  </a:ext>
                </a:extLst>
              </p:cNvPr>
              <p:cNvSpPr txBox="1"/>
              <p:nvPr/>
            </p:nvSpPr>
            <p:spPr>
              <a:xfrm>
                <a:off x="2488342" y="4642027"/>
                <a:ext cx="1294609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cs typeface="Arial" panose="020B0604020202020204" pitchFamily="34" charset="0"/>
                  </a:rPr>
                  <a:t>Số hạng</a:t>
                </a:r>
              </a:p>
            </p:txBody>
          </p:sp>
          <p:sp>
            <p:nvSpPr>
              <p:cNvPr id="78" name="Jellyfish 19 - 9Slide.vn">
                <a:extLst>
                  <a:ext uri="{FF2B5EF4-FFF2-40B4-BE49-F238E27FC236}">
                    <a16:creationId xmlns:a16="http://schemas.microsoft.com/office/drawing/2014/main" id="{6E66C7DB-5A26-45EB-A5EF-DE04487CBF83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9" name="Phạm Duyên 14 - 9Slide.vn">
            <a:extLst>
              <a:ext uri="{FF2B5EF4-FFF2-40B4-BE49-F238E27FC236}">
                <a16:creationId xmlns:a16="http://schemas.microsoft.com/office/drawing/2014/main" id="{49CCD376-ADDC-401A-8D63-15581F43AFD0}"/>
              </a:ext>
            </a:extLst>
          </p:cNvPr>
          <p:cNvGrpSpPr/>
          <p:nvPr/>
        </p:nvGrpSpPr>
        <p:grpSpPr>
          <a:xfrm>
            <a:off x="2947801" y="2451128"/>
            <a:ext cx="1260285" cy="859540"/>
            <a:chOff x="2816500" y="1986839"/>
            <a:chExt cx="1260285" cy="85954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84E177-E43A-4AD3-8F5C-E5AEEE280BC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893F489-3628-403B-8CD8-D347A7DB4D40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3F5422D-B8F2-4003-B5CB-78240BDFBCA1}"/>
                  </a:ext>
                </a:extLst>
              </p:cNvPr>
              <p:cNvSpPr txBox="1"/>
              <p:nvPr/>
            </p:nvSpPr>
            <p:spPr>
              <a:xfrm>
                <a:off x="2488342" y="4642027"/>
                <a:ext cx="1294609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cs typeface="Arial" panose="020B0604020202020204" pitchFamily="34" charset="0"/>
                  </a:rPr>
                  <a:t>Số hạng</a:t>
                </a:r>
              </a:p>
            </p:txBody>
          </p:sp>
          <p:sp>
            <p:nvSpPr>
              <p:cNvPr id="83" name="Jellyfish 19 - 9Slide.vn">
                <a:extLst>
                  <a:ext uri="{FF2B5EF4-FFF2-40B4-BE49-F238E27FC236}">
                    <a16:creationId xmlns:a16="http://schemas.microsoft.com/office/drawing/2014/main" id="{78C0A8F7-BFBB-415D-85AC-E9DCF39F0BEA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Phạm Duyên 15 - 9Slide.vn">
            <a:extLst>
              <a:ext uri="{FF2B5EF4-FFF2-40B4-BE49-F238E27FC236}">
                <a16:creationId xmlns:a16="http://schemas.microsoft.com/office/drawing/2014/main" id="{1D750FBA-3794-484E-8093-CAC2521EC8B0}"/>
              </a:ext>
            </a:extLst>
          </p:cNvPr>
          <p:cNvGrpSpPr/>
          <p:nvPr/>
        </p:nvGrpSpPr>
        <p:grpSpPr>
          <a:xfrm>
            <a:off x="4284766" y="2451128"/>
            <a:ext cx="1260285" cy="859540"/>
            <a:chOff x="2816500" y="1986839"/>
            <a:chExt cx="1260285" cy="8595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C8C7283-FC74-45CD-A51D-EB59983923BF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FC9DA5F-C18C-4164-A4CC-245CB26FA63B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9F38432-A465-4EC2-AC9F-F205DCB29B8A}"/>
                  </a:ext>
                </a:extLst>
              </p:cNvPr>
              <p:cNvSpPr txBox="1"/>
              <p:nvPr/>
            </p:nvSpPr>
            <p:spPr>
              <a:xfrm>
                <a:off x="2694039" y="4642027"/>
                <a:ext cx="883217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cs typeface="Arial" panose="020B0604020202020204" pitchFamily="34" charset="0"/>
                  </a:rPr>
                  <a:t>Tổng</a:t>
                </a:r>
              </a:p>
            </p:txBody>
          </p:sp>
          <p:sp>
            <p:nvSpPr>
              <p:cNvPr id="88" name="Jellyfish 19 - 9Slide.vn">
                <a:extLst>
                  <a:ext uri="{FF2B5EF4-FFF2-40B4-BE49-F238E27FC236}">
                    <a16:creationId xmlns:a16="http://schemas.microsoft.com/office/drawing/2014/main" id="{F2F05307-2862-4CD9-95B2-526ED490543B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7" name="Phạm Duyên 22 - 9Slide.vn">
            <a:extLst>
              <a:ext uri="{FF2B5EF4-FFF2-40B4-BE49-F238E27FC236}">
                <a16:creationId xmlns:a16="http://schemas.microsoft.com/office/drawing/2014/main" id="{51133392-4BCC-4065-94F2-A29809057E1E}"/>
              </a:ext>
            </a:extLst>
          </p:cNvPr>
          <p:cNvGrpSpPr/>
          <p:nvPr/>
        </p:nvGrpSpPr>
        <p:grpSpPr>
          <a:xfrm>
            <a:off x="6540465" y="1664084"/>
            <a:ext cx="4887877" cy="1917315"/>
            <a:chOff x="7111756" y="1621092"/>
            <a:chExt cx="4887877" cy="191731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E6476B8-C0DD-4489-9832-9893681847C5}"/>
                </a:ext>
              </a:extLst>
            </p:cNvPr>
            <p:cNvSpPr/>
            <p:nvPr/>
          </p:nvSpPr>
          <p:spPr>
            <a:xfrm>
              <a:off x="7112532" y="1621092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A52190B-E888-4E81-B90D-420C2DC30CAD}"/>
                </a:ext>
              </a:extLst>
            </p:cNvPr>
            <p:cNvSpPr txBox="1"/>
            <p:nvPr/>
          </p:nvSpPr>
          <p:spPr>
            <a:xfrm>
              <a:off x="7111756" y="2102696"/>
              <a:ext cx="488787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một số hạng, 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ta lấy tổng trừ đi số hạng kia.</a:t>
              </a:r>
            </a:p>
          </p:txBody>
        </p:sp>
      </p:grpSp>
      <p:pic>
        <p:nvPicPr>
          <p:cNvPr id="89" name="PHẠM DUYÊN 2 - 9Slide.vn">
            <a:extLst>
              <a:ext uri="{FF2B5EF4-FFF2-40B4-BE49-F238E27FC236}">
                <a16:creationId xmlns:a16="http://schemas.microsoft.com/office/drawing/2014/main" id="{93A5BCE6-4E12-4D2D-8011-743EA0F1C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6" y="122293"/>
            <a:ext cx="1732466" cy="866234"/>
          </a:xfrm>
          <a:prstGeom prst="rect">
            <a:avLst/>
          </a:prstGeom>
        </p:spPr>
      </p:pic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66E08C-81D0-4F47-A1D0-7CA170F5B2C5}"/>
              </a:ext>
            </a:extLst>
          </p:cNvPr>
          <p:cNvSpPr/>
          <p:nvPr/>
        </p:nvSpPr>
        <p:spPr>
          <a:xfrm>
            <a:off x="3645836" y="4267200"/>
            <a:ext cx="5040964" cy="990600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Jellyfish 2 - 9Slide.vn">
            <a:extLst>
              <a:ext uri="{FF2B5EF4-FFF2-40B4-BE49-F238E27FC236}">
                <a16:creationId xmlns:a16="http://schemas.microsoft.com/office/drawing/2014/main" id="{F144EC79-E756-48B5-A2D6-16EB5F7CFE6F}"/>
              </a:ext>
            </a:extLst>
          </p:cNvPr>
          <p:cNvGrpSpPr/>
          <p:nvPr/>
        </p:nvGrpSpPr>
        <p:grpSpPr>
          <a:xfrm>
            <a:off x="4518772" y="4491720"/>
            <a:ext cx="3223228" cy="553998"/>
            <a:chOff x="6856820" y="3684376"/>
            <a:chExt cx="3223228" cy="55399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7E2E787-126F-48E8-9476-089A64D7F2FB}"/>
                </a:ext>
              </a:extLst>
            </p:cNvPr>
            <p:cNvSpPr txBox="1"/>
            <p:nvPr/>
          </p:nvSpPr>
          <p:spPr>
            <a:xfrm>
              <a:off x="685682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A61AD0-677A-41E6-BE38-7F2919D22A4F}"/>
                </a:ext>
              </a:extLst>
            </p:cNvPr>
            <p:cNvSpPr txBox="1"/>
            <p:nvPr/>
          </p:nvSpPr>
          <p:spPr>
            <a:xfrm>
              <a:off x="7643111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682A9BC-1181-498E-A118-FB32144F0434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25835BD-C839-4036-A30D-ED303EFD9E36}"/>
                </a:ext>
              </a:extLst>
            </p:cNvPr>
            <p:cNvSpPr txBox="1"/>
            <p:nvPr/>
          </p:nvSpPr>
          <p:spPr>
            <a:xfrm>
              <a:off x="968218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2255009-8ACA-4B8D-BA6E-1F3A0DAA1A87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08" name="Jellyfish 16 - 9Slide.vn">
            <a:extLst>
              <a:ext uri="{FF2B5EF4-FFF2-40B4-BE49-F238E27FC236}">
                <a16:creationId xmlns:a16="http://schemas.microsoft.com/office/drawing/2014/main" id="{EDA07F0A-BCAB-430D-92B1-3578297B9A44}"/>
              </a:ext>
            </a:extLst>
          </p:cNvPr>
          <p:cNvSpPr/>
          <p:nvPr/>
        </p:nvSpPr>
        <p:spPr>
          <a:xfrm>
            <a:off x="7300833" y="4532900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Jellyfish 17 - 9Slide.vn">
            <a:extLst>
              <a:ext uri="{FF2B5EF4-FFF2-40B4-BE49-F238E27FC236}">
                <a16:creationId xmlns:a16="http://schemas.microsoft.com/office/drawing/2014/main" id="{778A5415-4233-45F8-A227-BCCD845A04AC}"/>
              </a:ext>
            </a:extLst>
          </p:cNvPr>
          <p:cNvSpPr/>
          <p:nvPr/>
        </p:nvSpPr>
        <p:spPr>
          <a:xfrm>
            <a:off x="7347308" y="4561042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067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6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3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8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9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4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5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4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5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57" grpId="0" animBg="1"/>
          <p:bldP spid="58" grpId="0" animBg="1"/>
          <p:bldP spid="90" grpId="0" animBg="1"/>
          <p:bldP spid="108" grpId="0" animBg="1"/>
          <p:bldP spid="108" grpId="1" animBg="1"/>
          <p:bldP spid="109" grpId="0" animBg="1"/>
          <p:bldP spid="10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1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81" dur="2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57" grpId="0" animBg="1"/>
          <p:bldP spid="58" grpId="0" animBg="1"/>
          <p:bldP spid="90" grpId="0" animBg="1"/>
          <p:bldP spid="108" grpId="0" animBg="1"/>
          <p:bldP spid="108" grpId="1" animBg="1"/>
          <p:bldP spid="109" grpId="0" animBg="1"/>
          <p:bldP spid="109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D638205-3157-4B99-8C60-57B6FCED6D02}"/>
              </a:ext>
            </a:extLst>
          </p:cNvPr>
          <p:cNvSpPr/>
          <p:nvPr/>
        </p:nvSpPr>
        <p:spPr>
          <a:xfrm>
            <a:off x="3645836" y="4267200"/>
            <a:ext cx="5040964" cy="990600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Jellyfish 2 - 9Slide.vn">
            <a:extLst>
              <a:ext uri="{FF2B5EF4-FFF2-40B4-BE49-F238E27FC236}">
                <a16:creationId xmlns:a16="http://schemas.microsoft.com/office/drawing/2014/main" id="{530ECF7C-8C14-4ADE-9A33-9C982F86A70B}"/>
              </a:ext>
            </a:extLst>
          </p:cNvPr>
          <p:cNvGrpSpPr/>
          <p:nvPr/>
        </p:nvGrpSpPr>
        <p:grpSpPr>
          <a:xfrm>
            <a:off x="4518772" y="4491720"/>
            <a:ext cx="3329828" cy="553998"/>
            <a:chOff x="6856820" y="3684376"/>
            <a:chExt cx="3329828" cy="55399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93810F0-89A3-46EC-AD2C-017372266BAA}"/>
                </a:ext>
              </a:extLst>
            </p:cNvPr>
            <p:cNvSpPr txBox="1"/>
            <p:nvPr/>
          </p:nvSpPr>
          <p:spPr>
            <a:xfrm>
              <a:off x="685682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B9BB327-814D-4149-BDED-2B01305B5E7E}"/>
                </a:ext>
              </a:extLst>
            </p:cNvPr>
            <p:cNvSpPr txBox="1"/>
            <p:nvPr/>
          </p:nvSpPr>
          <p:spPr>
            <a:xfrm>
              <a:off x="7643111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7D4ADC4-A8D0-41C9-AF6A-7CD2D9293F1A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2176EF1-5F86-4040-87A0-B06D307FE59C}"/>
                </a:ext>
              </a:extLst>
            </p:cNvPr>
            <p:cNvSpPr txBox="1"/>
            <p:nvPr/>
          </p:nvSpPr>
          <p:spPr>
            <a:xfrm>
              <a:off x="9575582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8D90A5C-503A-4105-A30B-1AB8F257FD93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99111D-0529-491C-931E-FA52911F1C7B}"/>
              </a:ext>
            </a:extLst>
          </p:cNvPr>
          <p:cNvSpPr/>
          <p:nvPr/>
        </p:nvSpPr>
        <p:spPr>
          <a:xfrm>
            <a:off x="865795" y="1447800"/>
            <a:ext cx="5040964" cy="1896713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Jellyfish 2 - 9Slide.vn">
            <a:extLst>
              <a:ext uri="{FF2B5EF4-FFF2-40B4-BE49-F238E27FC236}">
                <a16:creationId xmlns:a16="http://schemas.microsoft.com/office/drawing/2014/main" id="{03AE0279-9B90-4296-AE17-08597210F033}"/>
              </a:ext>
            </a:extLst>
          </p:cNvPr>
          <p:cNvGrpSpPr/>
          <p:nvPr/>
        </p:nvGrpSpPr>
        <p:grpSpPr>
          <a:xfrm>
            <a:off x="1746344" y="1672321"/>
            <a:ext cx="3329828" cy="553998"/>
            <a:chOff x="6856820" y="3684376"/>
            <a:chExt cx="3329828" cy="55399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9BAA0D-EF6F-4CFF-98F6-00E44BE4FE02}"/>
                </a:ext>
              </a:extLst>
            </p:cNvPr>
            <p:cNvSpPr txBox="1"/>
            <p:nvPr/>
          </p:nvSpPr>
          <p:spPr>
            <a:xfrm>
              <a:off x="6856820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C332290-8CD8-4462-97EF-B5EEA520BEF2}"/>
                </a:ext>
              </a:extLst>
            </p:cNvPr>
            <p:cNvSpPr txBox="1"/>
            <p:nvPr/>
          </p:nvSpPr>
          <p:spPr>
            <a:xfrm>
              <a:off x="7637501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0678BAB-A09E-41AE-9D82-C89DBBC08367}"/>
                </a:ext>
              </a:extLst>
            </p:cNvPr>
            <p:cNvSpPr txBox="1"/>
            <p:nvPr/>
          </p:nvSpPr>
          <p:spPr>
            <a:xfrm>
              <a:off x="8216202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BA2F23F-CEC2-41F1-B4F8-D408FDFBABB9}"/>
                </a:ext>
              </a:extLst>
            </p:cNvPr>
            <p:cNvSpPr txBox="1"/>
            <p:nvPr/>
          </p:nvSpPr>
          <p:spPr>
            <a:xfrm>
              <a:off x="9575582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FEA51B8-5C84-4E4A-85EB-7FF7957A6D9D}"/>
                </a:ext>
              </a:extLst>
            </p:cNvPr>
            <p:cNvSpPr txBox="1"/>
            <p:nvPr/>
          </p:nvSpPr>
          <p:spPr>
            <a:xfrm>
              <a:off x="899688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E731277-7A09-4872-966D-58076FA87672}"/>
              </a:ext>
            </a:extLst>
          </p:cNvPr>
          <p:cNvGrpSpPr/>
          <p:nvPr/>
        </p:nvGrpSpPr>
        <p:grpSpPr>
          <a:xfrm>
            <a:off x="7042680" y="1676400"/>
            <a:ext cx="4844520" cy="1491070"/>
            <a:chOff x="7052976" y="1621093"/>
            <a:chExt cx="4844520" cy="1491070"/>
          </a:xfrm>
        </p:grpSpPr>
        <p:sp>
          <p:nvSpPr>
            <p:cNvPr id="104" name="Arrow: Left 103">
              <a:extLst>
                <a:ext uri="{FF2B5EF4-FFF2-40B4-BE49-F238E27FC236}">
                  <a16:creationId xmlns:a16="http://schemas.microsoft.com/office/drawing/2014/main" id="{CFE22DCE-CD35-47F8-BC37-939ABE7E4E02}"/>
                </a:ext>
              </a:extLst>
            </p:cNvPr>
            <p:cNvSpPr/>
            <p:nvPr/>
          </p:nvSpPr>
          <p:spPr>
            <a:xfrm>
              <a:off x="7052976" y="1621093"/>
              <a:ext cx="4844520" cy="1491070"/>
            </a:xfrm>
            <a:prstGeom prst="leftArrow">
              <a:avLst>
                <a:gd name="adj1" fmla="val 75049"/>
                <a:gd name="adj2" fmla="val 38949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8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9F08C94-1D38-4111-88F4-6C8BCBB07CFF}"/>
                </a:ext>
              </a:extLst>
            </p:cNvPr>
            <p:cNvSpPr txBox="1"/>
            <p:nvPr/>
          </p:nvSpPr>
          <p:spPr>
            <a:xfrm>
              <a:off x="7353114" y="1923037"/>
              <a:ext cx="45227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spc="-80">
                  <a:solidFill>
                    <a:schemeClr val="bg1"/>
                  </a:solidFill>
                </a:rPr>
                <a:t>Muốn tìm số hạng chưa biết</a:t>
              </a:r>
              <a:br>
                <a:rPr lang="en-US" sz="2800" spc="-80">
                  <a:solidFill>
                    <a:schemeClr val="bg1"/>
                  </a:solidFill>
                </a:rPr>
              </a:br>
              <a:r>
                <a:rPr lang="en-US" sz="2800" spc="-80">
                  <a:solidFill>
                    <a:schemeClr val="bg1"/>
                  </a:solidFill>
                </a:rPr>
                <a:t>ta phải làm thế nào?</a:t>
              </a:r>
            </a:p>
          </p:txBody>
        </p:sp>
      </p:grpSp>
      <p:sp>
        <p:nvSpPr>
          <p:cNvPr id="18" name="PHẠM DUYÊN 3 - 9Slide.vn 2 - 9Slide.vn">
            <a:extLst>
              <a:ext uri="{FF2B5EF4-FFF2-40B4-BE49-F238E27FC236}">
                <a16:creationId xmlns:a16="http://schemas.microsoft.com/office/drawing/2014/main" id="{E4A594D0-D7D9-4B50-8C0A-4763D08B7E18}"/>
              </a:ext>
            </a:extLst>
          </p:cNvPr>
          <p:cNvSpPr txBox="1"/>
          <p:nvPr/>
        </p:nvSpPr>
        <p:spPr>
          <a:xfrm>
            <a:off x="3238500" y="304800"/>
            <a:ext cx="5715000" cy="6826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spc="-180">
                <a:ln>
                  <a:solidFill>
                    <a:srgbClr val="D6F6FB"/>
                  </a:solidFill>
                </a:ln>
                <a:solidFill>
                  <a:srgbClr val="085B97"/>
                </a:solidFill>
                <a:latin typeface="+mj-lt"/>
                <a:ea typeface="#9Slide02 Tieu de dai" panose="02000000000000000000" pitchFamily="2" charset="0"/>
              </a:rPr>
              <a:t>Tìm số hạng trong một tổng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A2F779-3C4E-47D4-BC8C-9F878606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3076197"/>
            <a:ext cx="523400" cy="609204"/>
          </a:xfrm>
          <a:prstGeom prst="rect">
            <a:avLst/>
          </a:prstGeom>
        </p:spPr>
      </p:pic>
      <p:sp>
        <p:nvSpPr>
          <p:cNvPr id="57" name="Jellyfish 16 - 9Slide.vn">
            <a:extLst>
              <a:ext uri="{FF2B5EF4-FFF2-40B4-BE49-F238E27FC236}">
                <a16:creationId xmlns:a16="http://schemas.microsoft.com/office/drawing/2014/main" id="{77DAFF2C-ACF8-4256-850A-11EB04C090AF}"/>
              </a:ext>
            </a:extLst>
          </p:cNvPr>
          <p:cNvSpPr/>
          <p:nvPr/>
        </p:nvSpPr>
        <p:spPr>
          <a:xfrm>
            <a:off x="1799492" y="1713501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Jellyfish 17 - 9Slide.vn">
            <a:extLst>
              <a:ext uri="{FF2B5EF4-FFF2-40B4-BE49-F238E27FC236}">
                <a16:creationId xmlns:a16="http://schemas.microsoft.com/office/drawing/2014/main" id="{446B7A47-5018-44B7-A04C-FC199C319257}"/>
              </a:ext>
            </a:extLst>
          </p:cNvPr>
          <p:cNvSpPr/>
          <p:nvPr/>
        </p:nvSpPr>
        <p:spPr>
          <a:xfrm>
            <a:off x="1845967" y="1741643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185CFA8-01A4-4650-B651-C5E2D84E1BCC}"/>
              </a:ext>
            </a:extLst>
          </p:cNvPr>
          <p:cNvGrpSpPr/>
          <p:nvPr/>
        </p:nvGrpSpPr>
        <p:grpSpPr>
          <a:xfrm>
            <a:off x="1447800" y="2214241"/>
            <a:ext cx="1260285" cy="859540"/>
            <a:chOff x="2816500" y="1986839"/>
            <a:chExt cx="1260285" cy="85954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8AB5284-3088-4626-81D5-4C9EC95FECCD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2BBCF57-B4FE-4D17-B714-9C0BF8FFC0ED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E7A86BF-2FC2-4DC5-8503-F526869528F8}"/>
                  </a:ext>
                </a:extLst>
              </p:cNvPr>
              <p:cNvSpPr txBox="1"/>
              <p:nvPr/>
            </p:nvSpPr>
            <p:spPr>
              <a:xfrm>
                <a:off x="2488342" y="4642027"/>
                <a:ext cx="1294609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cs typeface="Arial" panose="020B0604020202020204" pitchFamily="34" charset="0"/>
                  </a:rPr>
                  <a:t>Số hạng</a:t>
                </a:r>
              </a:p>
            </p:txBody>
          </p:sp>
          <p:sp>
            <p:nvSpPr>
              <p:cNvPr id="78" name="Jellyfish 19 - 9Slide.vn">
                <a:extLst>
                  <a:ext uri="{FF2B5EF4-FFF2-40B4-BE49-F238E27FC236}">
                    <a16:creationId xmlns:a16="http://schemas.microsoft.com/office/drawing/2014/main" id="{6E66C7DB-5A26-45EB-A5EF-DE04487CBF83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9CCD376-ADDC-401A-8D63-15581F43AFD0}"/>
              </a:ext>
            </a:extLst>
          </p:cNvPr>
          <p:cNvGrpSpPr/>
          <p:nvPr/>
        </p:nvGrpSpPr>
        <p:grpSpPr>
          <a:xfrm>
            <a:off x="2788258" y="2214241"/>
            <a:ext cx="1260285" cy="859540"/>
            <a:chOff x="2816500" y="1986839"/>
            <a:chExt cx="1260285" cy="85954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84E177-E43A-4AD3-8F5C-E5AEEE280BC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893F489-3628-403B-8CD8-D347A7DB4D40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3F5422D-B8F2-4003-B5CB-78240BDFBCA1}"/>
                  </a:ext>
                </a:extLst>
              </p:cNvPr>
              <p:cNvSpPr txBox="1"/>
              <p:nvPr/>
            </p:nvSpPr>
            <p:spPr>
              <a:xfrm>
                <a:off x="2488342" y="4642027"/>
                <a:ext cx="1294609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Số hạng</a:t>
                </a:r>
              </a:p>
            </p:txBody>
          </p:sp>
          <p:sp>
            <p:nvSpPr>
              <p:cNvPr id="83" name="Jellyfish 19 - 9Slide.vn">
                <a:extLst>
                  <a:ext uri="{FF2B5EF4-FFF2-40B4-BE49-F238E27FC236}">
                    <a16:creationId xmlns:a16="http://schemas.microsoft.com/office/drawing/2014/main" id="{78C0A8F7-BFBB-415D-85AC-E9DCF39F0BEA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D750FBA-3794-484E-8093-CAC2521EC8B0}"/>
              </a:ext>
            </a:extLst>
          </p:cNvPr>
          <p:cNvGrpSpPr/>
          <p:nvPr/>
        </p:nvGrpSpPr>
        <p:grpSpPr>
          <a:xfrm>
            <a:off x="4125223" y="2214241"/>
            <a:ext cx="1260285" cy="859540"/>
            <a:chOff x="2816500" y="1986839"/>
            <a:chExt cx="1260285" cy="8595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C8C7283-FC74-45CD-A51D-EB59983923BF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42" y="1986839"/>
              <a:ext cx="0" cy="39302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FC9DA5F-C18C-4164-A4CC-245CB26FA63B}"/>
                </a:ext>
              </a:extLst>
            </p:cNvPr>
            <p:cNvGrpSpPr/>
            <p:nvPr/>
          </p:nvGrpSpPr>
          <p:grpSpPr>
            <a:xfrm>
              <a:off x="2816500" y="2362594"/>
              <a:ext cx="1260285" cy="483785"/>
              <a:chOff x="2420079" y="4603075"/>
              <a:chExt cx="1431137" cy="549370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9F38432-A465-4EC2-AC9F-F205DCB29B8A}"/>
                  </a:ext>
                </a:extLst>
              </p:cNvPr>
              <p:cNvSpPr txBox="1"/>
              <p:nvPr/>
            </p:nvSpPr>
            <p:spPr>
              <a:xfrm>
                <a:off x="2694039" y="4642027"/>
                <a:ext cx="883217" cy="454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cs typeface="Arial" panose="020B0604020202020204" pitchFamily="34" charset="0"/>
                  </a:rPr>
                  <a:t>Tổng</a:t>
                </a:r>
              </a:p>
            </p:txBody>
          </p:sp>
          <p:sp>
            <p:nvSpPr>
              <p:cNvPr id="88" name="Jellyfish 19 - 9Slide.vn">
                <a:extLst>
                  <a:ext uri="{FF2B5EF4-FFF2-40B4-BE49-F238E27FC236}">
                    <a16:creationId xmlns:a16="http://schemas.microsoft.com/office/drawing/2014/main" id="{F2F05307-2862-4CD9-95B2-526ED490543B}"/>
                  </a:ext>
                </a:extLst>
              </p:cNvPr>
              <p:cNvSpPr/>
              <p:nvPr/>
            </p:nvSpPr>
            <p:spPr>
              <a:xfrm>
                <a:off x="2420079" y="4603075"/>
                <a:ext cx="1431137" cy="549370"/>
              </a:xfrm>
              <a:prstGeom prst="roundRect">
                <a:avLst>
                  <a:gd name="adj" fmla="val 20983"/>
                </a:avLst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1133392-4BCC-4065-94F2-A29809057E1E}"/>
              </a:ext>
            </a:extLst>
          </p:cNvPr>
          <p:cNvGrpSpPr/>
          <p:nvPr/>
        </p:nvGrpSpPr>
        <p:grpSpPr>
          <a:xfrm>
            <a:off x="6477000" y="1452097"/>
            <a:ext cx="4887877" cy="1917315"/>
            <a:chOff x="7111756" y="1621092"/>
            <a:chExt cx="4887877" cy="191731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E6476B8-C0DD-4489-9832-9893681847C5}"/>
                </a:ext>
              </a:extLst>
            </p:cNvPr>
            <p:cNvSpPr/>
            <p:nvPr/>
          </p:nvSpPr>
          <p:spPr>
            <a:xfrm>
              <a:off x="7112532" y="1621092"/>
              <a:ext cx="4886325" cy="1917315"/>
            </a:xfrm>
            <a:prstGeom prst="roundRect">
              <a:avLst>
                <a:gd name="adj" fmla="val 98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A52190B-E888-4E81-B90D-420C2DC30CAD}"/>
                </a:ext>
              </a:extLst>
            </p:cNvPr>
            <p:cNvSpPr txBox="1"/>
            <p:nvPr/>
          </p:nvSpPr>
          <p:spPr>
            <a:xfrm>
              <a:off x="7111756" y="2102696"/>
              <a:ext cx="488787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một số hạng, 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ta lấy tổng trừ đi số hạng kia.</a:t>
              </a:r>
            </a:p>
          </p:txBody>
        </p:sp>
      </p:grpSp>
      <p:sp>
        <p:nvSpPr>
          <p:cNvPr id="107" name="Jellyfish 16 - 9Slide.vn">
            <a:extLst>
              <a:ext uri="{FF2B5EF4-FFF2-40B4-BE49-F238E27FC236}">
                <a16:creationId xmlns:a16="http://schemas.microsoft.com/office/drawing/2014/main" id="{444600EA-11BE-459F-A85C-82823FFDAEC3}"/>
              </a:ext>
            </a:extLst>
          </p:cNvPr>
          <p:cNvSpPr/>
          <p:nvPr/>
        </p:nvSpPr>
        <p:spPr>
          <a:xfrm>
            <a:off x="7300833" y="4532900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Jellyfish 17 - 9Slide.vn">
            <a:extLst>
              <a:ext uri="{FF2B5EF4-FFF2-40B4-BE49-F238E27FC236}">
                <a16:creationId xmlns:a16="http://schemas.microsoft.com/office/drawing/2014/main" id="{57B10206-A1D4-48B7-AEFB-2EBB612DDE6F}"/>
              </a:ext>
            </a:extLst>
          </p:cNvPr>
          <p:cNvSpPr/>
          <p:nvPr/>
        </p:nvSpPr>
        <p:spPr>
          <a:xfrm>
            <a:off x="7347308" y="4561042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PHẠM DUYÊN 2 - 9Slide.vn">
            <a:extLst>
              <a:ext uri="{FF2B5EF4-FFF2-40B4-BE49-F238E27FC236}">
                <a16:creationId xmlns:a16="http://schemas.microsoft.com/office/drawing/2014/main" id="{79667990-F71F-4B87-A141-168247409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6" y="122293"/>
            <a:ext cx="1732466" cy="8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7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8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3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4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9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0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9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0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5" dur="1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76" dur="2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9" grpId="0" animBg="1"/>
          <p:bldP spid="57" grpId="0" animBg="1"/>
          <p:bldP spid="58" grpId="0" animBg="1"/>
          <p:bldP spid="107" grpId="0" animBg="1"/>
          <p:bldP spid="107" grpId="1" animBg="1"/>
          <p:bldP spid="108" grpId="0" animBg="1"/>
          <p:bldP spid="10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5" dur="1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7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1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76" dur="2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9" grpId="0" animBg="1"/>
          <p:bldP spid="57" grpId="0" animBg="1"/>
          <p:bldP spid="58" grpId="0" animBg="1"/>
          <p:bldP spid="107" grpId="0" animBg="1"/>
          <p:bldP spid="107" grpId="1" animBg="1"/>
          <p:bldP spid="108" grpId="0" animBg="1"/>
          <p:bldP spid="108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E6A172D-3FE8-4722-86B3-9C6C6412E7CC}"/>
              </a:ext>
            </a:extLst>
          </p:cNvPr>
          <p:cNvGrpSpPr/>
          <p:nvPr/>
        </p:nvGrpSpPr>
        <p:grpSpPr>
          <a:xfrm rot="18014110">
            <a:off x="-905727" y="519797"/>
            <a:ext cx="690154" cy="769442"/>
            <a:chOff x="92407" y="2639008"/>
            <a:chExt cx="524443" cy="584693"/>
          </a:xfrm>
        </p:grpSpPr>
        <p:sp>
          <p:nvSpPr>
            <p:cNvPr id="4" name="6">
              <a:extLst>
                <a:ext uri="{FF2B5EF4-FFF2-40B4-BE49-F238E27FC236}">
                  <a16:creationId xmlns:a16="http://schemas.microsoft.com/office/drawing/2014/main" id="{0395D97A-7480-4C27-AEE6-B2C4047EE46D}"/>
                </a:ext>
              </a:extLst>
            </p:cNvPr>
            <p:cNvSpPr/>
            <p:nvPr/>
          </p:nvSpPr>
          <p:spPr>
            <a:xfrm>
              <a:off x="92407" y="2696285"/>
              <a:ext cx="518160" cy="518160"/>
            </a:xfrm>
            <a:prstGeom prst="ellipse">
              <a:avLst/>
            </a:prstGeom>
            <a:solidFill>
              <a:srgbClr val="91B1F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33680" indent="-233680" eaLnBrk="1" fontAlgn="auto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kern="0" dirty="0">
                <a:solidFill>
                  <a:schemeClr val="bg1">
                    <a:lumMod val="50000"/>
                  </a:schemeClr>
                </a:solidFill>
                <a:latin typeface="#9Slide01 Noi dung ngan" panose="00000600000000000000" pitchFamily="2" charset="0"/>
                <a:ea typeface="思源黑体 Normal" panose="020B0400000000000000" pitchFamily="34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3B9C3FC9-9E92-4744-AF44-36065D8C6D1B}"/>
                </a:ext>
              </a:extLst>
            </p:cNvPr>
            <p:cNvSpPr txBox="1"/>
            <p:nvPr/>
          </p:nvSpPr>
          <p:spPr>
            <a:xfrm>
              <a:off x="118072" y="2639008"/>
              <a:ext cx="498778" cy="5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31750">
                    <a:solidFill>
                      <a:srgbClr val="0284D4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7A1FF">
                          <a:alpha val="100000"/>
                          <a:lumMod val="27000"/>
                          <a:lumOff val="73000"/>
                        </a:srgbClr>
                      </a:gs>
                    </a:gsLst>
                    <a:lin ang="5400000" scaled="0"/>
                  </a:gra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4926286F-826B-4A58-992A-EF415ED357A1}"/>
              </a:ext>
            </a:extLst>
          </p:cNvPr>
          <p:cNvSpPr/>
          <p:nvPr/>
        </p:nvSpPr>
        <p:spPr>
          <a:xfrm flipV="1">
            <a:off x="2344233" y="1842814"/>
            <a:ext cx="5257800" cy="4024586"/>
          </a:xfrm>
          <a:prstGeom prst="triangle">
            <a:avLst/>
          </a:prstGeom>
          <a:noFill/>
          <a:ln w="152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C635F5-EF16-4F87-8255-AB8AF7E7A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803400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5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Jellyfish 2 - 9Slide.vn">
            <a:extLst>
              <a:ext uri="{FF2B5EF4-FFF2-40B4-BE49-F238E27FC236}">
                <a16:creationId xmlns:a16="http://schemas.microsoft.com/office/drawing/2014/main" id="{771FBBF0-4B3E-47DC-AB32-47F8AA13599F}"/>
              </a:ext>
            </a:extLst>
          </p:cNvPr>
          <p:cNvGrpSpPr/>
          <p:nvPr/>
        </p:nvGrpSpPr>
        <p:grpSpPr>
          <a:xfrm>
            <a:off x="6858000" y="4443863"/>
            <a:ext cx="3050932" cy="553998"/>
            <a:chOff x="7007755" y="3684376"/>
            <a:chExt cx="3050932" cy="55399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B5ED7A4-58A1-48F3-A798-A03DD0137672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04F2FC1-7300-45DF-869B-E37803445526}"/>
                </a:ext>
              </a:extLst>
            </p:cNvPr>
            <p:cNvSpPr txBox="1"/>
            <p:nvPr/>
          </p:nvSpPr>
          <p:spPr>
            <a:xfrm>
              <a:off x="771871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ADE7D7D-EAC4-400D-A71A-9B908A199643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E98267A-4F67-461A-8E22-E7963CE12BF5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3D5AC66-5874-473D-A2B5-63072FB17DE6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6" name="Jellyfish 2 - 9Slide.vn">
            <a:extLst>
              <a:ext uri="{FF2B5EF4-FFF2-40B4-BE49-F238E27FC236}">
                <a16:creationId xmlns:a16="http://schemas.microsoft.com/office/drawing/2014/main" id="{A826BA86-7DA0-42FC-8416-6EDD00933A72}"/>
              </a:ext>
            </a:extLst>
          </p:cNvPr>
          <p:cNvGrpSpPr/>
          <p:nvPr/>
        </p:nvGrpSpPr>
        <p:grpSpPr>
          <a:xfrm>
            <a:off x="2003074" y="4443863"/>
            <a:ext cx="3705611" cy="553998"/>
            <a:chOff x="6353076" y="3684376"/>
            <a:chExt cx="3705611" cy="55399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8541B7-6CDC-4C70-B732-684AE7CED0F9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EDCDC48-EF91-44AB-B9B4-32C5FB534D0D}"/>
                </a:ext>
              </a:extLst>
            </p:cNvPr>
            <p:cNvSpPr txBox="1"/>
            <p:nvPr/>
          </p:nvSpPr>
          <p:spPr>
            <a:xfrm>
              <a:off x="771871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870B99B-BF72-4F2F-A960-63883F48785B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99B7831-B1B2-478E-B77A-887A6102FF42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662C1D-4384-4D01-B024-54A033A86F29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6A3F0CD-7C85-425D-B2BF-63DDE031BCB2}"/>
                </a:ext>
              </a:extLst>
            </p:cNvPr>
            <p:cNvSpPr txBox="1"/>
            <p:nvPr/>
          </p:nvSpPr>
          <p:spPr>
            <a:xfrm>
              <a:off x="6353076" y="3684376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107" name="Jellyfish 2 - 9Slide.vn">
            <a:extLst>
              <a:ext uri="{FF2B5EF4-FFF2-40B4-BE49-F238E27FC236}">
                <a16:creationId xmlns:a16="http://schemas.microsoft.com/office/drawing/2014/main" id="{3C5CAB15-53D6-48E9-BF44-3C42615C1A38}"/>
              </a:ext>
            </a:extLst>
          </p:cNvPr>
          <p:cNvGrpSpPr/>
          <p:nvPr/>
        </p:nvGrpSpPr>
        <p:grpSpPr>
          <a:xfrm>
            <a:off x="6858000" y="5372449"/>
            <a:ext cx="3050932" cy="553998"/>
            <a:chOff x="7007755" y="3684376"/>
            <a:chExt cx="3050932" cy="553998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DD0CFAC-0D9D-4819-8C35-142C0A74E86D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A39D956-62C7-472F-B549-AA95A597A80E}"/>
                </a:ext>
              </a:extLst>
            </p:cNvPr>
            <p:cNvSpPr txBox="1"/>
            <p:nvPr/>
          </p:nvSpPr>
          <p:spPr>
            <a:xfrm>
              <a:off x="771871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160333A-0D65-43F5-9676-02A2E0EA2347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FC17EB4-356F-4D70-B14D-C9EAC11437CA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C768A24-65F8-407D-B552-FB9731030DE2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13" name="Jellyfish 2 - 9Slide.vn">
            <a:extLst>
              <a:ext uri="{FF2B5EF4-FFF2-40B4-BE49-F238E27FC236}">
                <a16:creationId xmlns:a16="http://schemas.microsoft.com/office/drawing/2014/main" id="{77E81C27-1FAB-49A6-92D8-78C3811D6888}"/>
              </a:ext>
            </a:extLst>
          </p:cNvPr>
          <p:cNvGrpSpPr/>
          <p:nvPr/>
        </p:nvGrpSpPr>
        <p:grpSpPr>
          <a:xfrm>
            <a:off x="2025516" y="5372449"/>
            <a:ext cx="3683169" cy="553998"/>
            <a:chOff x="6375518" y="3684376"/>
            <a:chExt cx="3683169" cy="553998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57624BB-E6B6-4DAF-843A-A7D584967C2E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7D13670-5E04-4831-94E1-21DF7C599B5A}"/>
                </a:ext>
              </a:extLst>
            </p:cNvPr>
            <p:cNvSpPr txBox="1"/>
            <p:nvPr/>
          </p:nvSpPr>
          <p:spPr>
            <a:xfrm>
              <a:off x="771871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09950B7-CE1C-4455-863C-B7B981CBC05D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0666C77-F232-4E09-948F-F5B50B22EA5C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FEBFD74-0DAC-460B-9B10-6FC0B1FA51C6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FE833A1-7130-4EE0-9094-33F8E3BD3341}"/>
                </a:ext>
              </a:extLst>
            </p:cNvPr>
            <p:cNvSpPr txBox="1"/>
            <p:nvPr/>
          </p:nvSpPr>
          <p:spPr>
            <a:xfrm>
              <a:off x="6375518" y="3684376"/>
              <a:ext cx="4828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81" name="Jellyfish 2 - 9Slide.vn">
            <a:extLst>
              <a:ext uri="{FF2B5EF4-FFF2-40B4-BE49-F238E27FC236}">
                <a16:creationId xmlns:a16="http://schemas.microsoft.com/office/drawing/2014/main" id="{984B8B37-21F7-4093-85A0-50D5609931B6}"/>
              </a:ext>
            </a:extLst>
          </p:cNvPr>
          <p:cNvGrpSpPr/>
          <p:nvPr/>
        </p:nvGrpSpPr>
        <p:grpSpPr>
          <a:xfrm>
            <a:off x="6858000" y="3533002"/>
            <a:ext cx="3050932" cy="553998"/>
            <a:chOff x="7007755" y="3684376"/>
            <a:chExt cx="3050932" cy="55399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944CD7A-193D-47E9-99B0-46D2E10A7231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BCC4CC9-97D9-4D4F-A6F3-36AB0059014D}"/>
                </a:ext>
              </a:extLst>
            </p:cNvPr>
            <p:cNvSpPr txBox="1"/>
            <p:nvPr/>
          </p:nvSpPr>
          <p:spPr>
            <a:xfrm>
              <a:off x="771871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84547D0-0E29-4747-B736-5B808C1D0B8B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E7FCB0C-E88C-433F-8634-864195A9FA9F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7D1ABC-620C-4060-A643-011F1E259260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73" name="Jellyfish 2 - 9Slide.vn">
            <a:extLst>
              <a:ext uri="{FF2B5EF4-FFF2-40B4-BE49-F238E27FC236}">
                <a16:creationId xmlns:a16="http://schemas.microsoft.com/office/drawing/2014/main" id="{3E0CED78-9633-4F3B-972C-A1B44AC4BD7D}"/>
              </a:ext>
            </a:extLst>
          </p:cNvPr>
          <p:cNvGrpSpPr/>
          <p:nvPr/>
        </p:nvGrpSpPr>
        <p:grpSpPr>
          <a:xfrm>
            <a:off x="2003875" y="3533002"/>
            <a:ext cx="3704810" cy="553998"/>
            <a:chOff x="6353877" y="3684376"/>
            <a:chExt cx="3704810" cy="553998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89AEF52-77A1-406D-920D-16400BFC6371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8C1F987-AE70-43EC-811A-5F5A58E41587}"/>
                </a:ext>
              </a:extLst>
            </p:cNvPr>
            <p:cNvSpPr txBox="1"/>
            <p:nvPr/>
          </p:nvSpPr>
          <p:spPr>
            <a:xfrm>
              <a:off x="771871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F5428B3-1DE4-44BD-B1C7-44A463B4D8BE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6A5A976-0315-4572-A3BA-DA2CBE5F0007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1759F95-D61D-4FE1-946C-6468CF6F7581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FFC56B0-529B-4858-A043-345C6932F2DD}"/>
                </a:ext>
              </a:extLst>
            </p:cNvPr>
            <p:cNvSpPr txBox="1"/>
            <p:nvPr/>
          </p:nvSpPr>
          <p:spPr>
            <a:xfrm>
              <a:off x="6353877" y="3684376"/>
              <a:ext cx="5261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BF6821-F6B8-4773-BF66-F417F5F72258}"/>
              </a:ext>
            </a:extLst>
          </p:cNvPr>
          <p:cNvGrpSpPr/>
          <p:nvPr/>
        </p:nvGrpSpPr>
        <p:grpSpPr>
          <a:xfrm>
            <a:off x="1208123" y="1600200"/>
            <a:ext cx="4886325" cy="1447800"/>
            <a:chOff x="7112532" y="1621093"/>
            <a:chExt cx="4886325" cy="14478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84EB926-BD1F-4218-A4F6-3663E90D4EA7}"/>
                </a:ext>
              </a:extLst>
            </p:cNvPr>
            <p:cNvSpPr/>
            <p:nvPr/>
          </p:nvSpPr>
          <p:spPr>
            <a:xfrm>
              <a:off x="7112532" y="1621093"/>
              <a:ext cx="4886325" cy="14478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40C0CC-64C8-4494-91DF-F5E975183AA5}"/>
                </a:ext>
              </a:extLst>
            </p:cNvPr>
            <p:cNvSpPr txBox="1"/>
            <p:nvPr/>
          </p:nvSpPr>
          <p:spPr>
            <a:xfrm>
              <a:off x="7358254" y="1776125"/>
              <a:ext cx="1035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Mẫu:</a:t>
              </a:r>
            </a:p>
          </p:txBody>
        </p:sp>
      </p:grp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8194CA87-AB01-45AC-8D43-23DED9966C49}"/>
              </a:ext>
            </a:extLst>
          </p:cNvPr>
          <p:cNvSpPr txBox="1"/>
          <p:nvPr/>
        </p:nvSpPr>
        <p:spPr>
          <a:xfrm>
            <a:off x="1339799" y="598418"/>
            <a:ext cx="5289601" cy="715089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085B97"/>
                </a:solidFill>
                <a:latin typeface="+mj-lt"/>
              </a:rPr>
              <a:t>Tìm số hạng (theo mẫu).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D00891-90E0-4641-9378-057170181CA5}"/>
              </a:ext>
            </a:extLst>
          </p:cNvPr>
          <p:cNvGrpSpPr/>
          <p:nvPr/>
        </p:nvGrpSpPr>
        <p:grpSpPr>
          <a:xfrm>
            <a:off x="632975" y="519797"/>
            <a:ext cx="690154" cy="769442"/>
            <a:chOff x="92407" y="2639008"/>
            <a:chExt cx="524443" cy="584693"/>
          </a:xfrm>
        </p:grpSpPr>
        <p:sp>
          <p:nvSpPr>
            <p:cNvPr id="7" name="6">
              <a:extLst>
                <a:ext uri="{FF2B5EF4-FFF2-40B4-BE49-F238E27FC236}">
                  <a16:creationId xmlns:a16="http://schemas.microsoft.com/office/drawing/2014/main" id="{2907F857-63D6-486D-B118-D9880F1837F8}"/>
                </a:ext>
              </a:extLst>
            </p:cNvPr>
            <p:cNvSpPr/>
            <p:nvPr/>
          </p:nvSpPr>
          <p:spPr>
            <a:xfrm>
              <a:off x="92407" y="2696285"/>
              <a:ext cx="518160" cy="518160"/>
            </a:xfrm>
            <a:prstGeom prst="ellipse">
              <a:avLst/>
            </a:prstGeom>
            <a:solidFill>
              <a:srgbClr val="91B1F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33680" indent="-233680" eaLnBrk="1" fontAlgn="auto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kern="0" dirty="0">
                <a:solidFill>
                  <a:schemeClr val="bg1">
                    <a:lumMod val="50000"/>
                  </a:schemeClr>
                </a:solidFill>
                <a:latin typeface="#9Slide01 Noi dung ngan" panose="00000600000000000000" pitchFamily="2" charset="0"/>
                <a:ea typeface="思源黑体 Normal" panose="020B0400000000000000" pitchFamily="34" charset="-122"/>
              </a:endParaRPr>
            </a:p>
          </p:txBody>
        </p:sp>
        <p:sp>
          <p:nvSpPr>
            <p:cNvPr id="8" name="91">
              <a:extLst>
                <a:ext uri="{FF2B5EF4-FFF2-40B4-BE49-F238E27FC236}">
                  <a16:creationId xmlns:a16="http://schemas.microsoft.com/office/drawing/2014/main" id="{F1F5BFC7-48DA-45A3-B4C4-D1ED3E59E581}"/>
                </a:ext>
              </a:extLst>
            </p:cNvPr>
            <p:cNvSpPr txBox="1"/>
            <p:nvPr/>
          </p:nvSpPr>
          <p:spPr>
            <a:xfrm>
              <a:off x="118072" y="2639008"/>
              <a:ext cx="498778" cy="5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31750">
                    <a:solidFill>
                      <a:srgbClr val="0284D4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7A1FF">
                          <a:alpha val="100000"/>
                          <a:lumMod val="27000"/>
                          <a:lumOff val="73000"/>
                        </a:srgbClr>
                      </a:gs>
                    </a:gsLst>
                    <a:lin ang="5400000" scaled="0"/>
                  </a:gra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19" name="Jellyfish 16 - 9Slide.vn">
            <a:extLst>
              <a:ext uri="{FF2B5EF4-FFF2-40B4-BE49-F238E27FC236}">
                <a16:creationId xmlns:a16="http://schemas.microsoft.com/office/drawing/2014/main" id="{15FA3002-D7C6-426F-96BA-F1A0858529B9}"/>
              </a:ext>
            </a:extLst>
          </p:cNvPr>
          <p:cNvSpPr/>
          <p:nvPr/>
        </p:nvSpPr>
        <p:spPr>
          <a:xfrm>
            <a:off x="2736885" y="179139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Jellyfish 2 - 9Slide.vn">
            <a:extLst>
              <a:ext uri="{FF2B5EF4-FFF2-40B4-BE49-F238E27FC236}">
                <a16:creationId xmlns:a16="http://schemas.microsoft.com/office/drawing/2014/main" id="{847926DB-EEAC-404F-A569-3E90E060ECCF}"/>
              </a:ext>
            </a:extLst>
          </p:cNvPr>
          <p:cNvGrpSpPr/>
          <p:nvPr/>
        </p:nvGrpSpPr>
        <p:grpSpPr>
          <a:xfrm>
            <a:off x="2657753" y="1752599"/>
            <a:ext cx="3050932" cy="553998"/>
            <a:chOff x="7007755" y="3684376"/>
            <a:chExt cx="3050932" cy="55399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96D294-A40A-4486-8C4A-8A3A0AE5C4AF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9409F0-CBC1-4207-AF15-67200EDECC23}"/>
                </a:ext>
              </a:extLst>
            </p:cNvPr>
            <p:cNvSpPr txBox="1"/>
            <p:nvPr/>
          </p:nvSpPr>
          <p:spPr>
            <a:xfrm>
              <a:off x="7718712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09046D-B1A7-4059-B585-754DCCFE48F1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B236B1-32C6-4078-B2DD-AD29952DBF6E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B682B1-AF77-4B45-AAF0-13F84856F26F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20" name="Jellyfish 17 - 9Slide.vn">
            <a:extLst>
              <a:ext uri="{FF2B5EF4-FFF2-40B4-BE49-F238E27FC236}">
                <a16:creationId xmlns:a16="http://schemas.microsoft.com/office/drawing/2014/main" id="{38550266-40D2-42B8-8B57-5E5E285727F2}"/>
              </a:ext>
            </a:extLst>
          </p:cNvPr>
          <p:cNvSpPr/>
          <p:nvPr/>
        </p:nvSpPr>
        <p:spPr>
          <a:xfrm>
            <a:off x="2783360" y="181954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Jellyfish 2 - 9Slide.vn">
            <a:extLst>
              <a:ext uri="{FF2B5EF4-FFF2-40B4-BE49-F238E27FC236}">
                <a16:creationId xmlns:a16="http://schemas.microsoft.com/office/drawing/2014/main" id="{15C95C7E-4AC7-49C1-B4F3-D22F00B049A1}"/>
              </a:ext>
            </a:extLst>
          </p:cNvPr>
          <p:cNvGrpSpPr/>
          <p:nvPr/>
        </p:nvGrpSpPr>
        <p:grpSpPr>
          <a:xfrm>
            <a:off x="2657753" y="2388853"/>
            <a:ext cx="3050932" cy="553998"/>
            <a:chOff x="7007755" y="3684376"/>
            <a:chExt cx="3050932" cy="5539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B3E469-15D3-410E-83F4-83BD65EB684F}"/>
                </a:ext>
              </a:extLst>
            </p:cNvPr>
            <p:cNvSpPr txBox="1"/>
            <p:nvPr/>
          </p:nvSpPr>
          <p:spPr>
            <a:xfrm>
              <a:off x="7007755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947D7F-BAA9-4C56-8A5B-474E49E36731}"/>
                </a:ext>
              </a:extLst>
            </p:cNvPr>
            <p:cNvSpPr txBox="1"/>
            <p:nvPr/>
          </p:nvSpPr>
          <p:spPr>
            <a:xfrm>
              <a:off x="7724322" y="3684376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591030-16C6-4998-9BD7-212413DAAA88}"/>
                </a:ext>
              </a:extLst>
            </p:cNvPr>
            <p:cNvSpPr txBox="1"/>
            <p:nvPr/>
          </p:nvSpPr>
          <p:spPr>
            <a:xfrm>
              <a:off x="8211020" y="3684376"/>
              <a:ext cx="6110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2CA77C-1DE0-4A08-93D6-EE792B8D4215}"/>
                </a:ext>
              </a:extLst>
            </p:cNvPr>
            <p:cNvSpPr txBox="1"/>
            <p:nvPr/>
          </p:nvSpPr>
          <p:spPr>
            <a:xfrm>
              <a:off x="9447621" y="3684376"/>
              <a:ext cx="611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8BEB7F-5BE2-4A6A-A77E-7F6607BEE2B9}"/>
                </a:ext>
              </a:extLst>
            </p:cNvPr>
            <p:cNvSpPr txBox="1"/>
            <p:nvPr/>
          </p:nvSpPr>
          <p:spPr>
            <a:xfrm>
              <a:off x="8938645" y="3684376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931AEF-77E3-4B47-9751-75CC7F22F858}"/>
              </a:ext>
            </a:extLst>
          </p:cNvPr>
          <p:cNvGrpSpPr/>
          <p:nvPr/>
        </p:nvGrpSpPr>
        <p:grpSpPr>
          <a:xfrm>
            <a:off x="6313523" y="1600201"/>
            <a:ext cx="4887877" cy="1447800"/>
            <a:chOff x="7111756" y="1621093"/>
            <a:chExt cx="4887877" cy="1447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2F51E34-1F50-4CB7-86E0-60B33BE7A626}"/>
                </a:ext>
              </a:extLst>
            </p:cNvPr>
            <p:cNvSpPr/>
            <p:nvPr/>
          </p:nvSpPr>
          <p:spPr>
            <a:xfrm>
              <a:off x="7112532" y="1621093"/>
              <a:ext cx="4886325" cy="14478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A61678-8073-4489-A593-5AA09D31D76D}"/>
                </a:ext>
              </a:extLst>
            </p:cNvPr>
            <p:cNvSpPr txBox="1"/>
            <p:nvPr/>
          </p:nvSpPr>
          <p:spPr>
            <a:xfrm>
              <a:off x="7111756" y="1867940"/>
              <a:ext cx="488787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Muốn tìm một số hạng, </a:t>
              </a:r>
              <a:br>
                <a:rPr lang="en-US" sz="2800">
                  <a:solidFill>
                    <a:schemeClr val="bg1"/>
                  </a:solidFill>
                </a:rPr>
              </a:br>
              <a:r>
                <a:rPr lang="en-US" sz="2800">
                  <a:solidFill>
                    <a:schemeClr val="bg1"/>
                  </a:solidFill>
                </a:rPr>
                <a:t>ta lấy tổng trừ đi số hạng kia.</a:t>
              </a:r>
            </a:p>
          </p:txBody>
        </p:sp>
      </p:grpSp>
      <p:sp>
        <p:nvSpPr>
          <p:cNvPr id="72" name="Jellyfish 16 - 9Slide.vn">
            <a:extLst>
              <a:ext uri="{FF2B5EF4-FFF2-40B4-BE49-F238E27FC236}">
                <a16:creationId xmlns:a16="http://schemas.microsoft.com/office/drawing/2014/main" id="{C6E40FB6-85C3-461C-9266-CBFAB22ED5CB}"/>
              </a:ext>
            </a:extLst>
          </p:cNvPr>
          <p:cNvSpPr/>
          <p:nvPr/>
        </p:nvSpPr>
        <p:spPr>
          <a:xfrm>
            <a:off x="2736885" y="3571801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Jellyfish 17 - 9Slide.vn">
            <a:extLst>
              <a:ext uri="{FF2B5EF4-FFF2-40B4-BE49-F238E27FC236}">
                <a16:creationId xmlns:a16="http://schemas.microsoft.com/office/drawing/2014/main" id="{83C98BFE-8AF1-4B88-8010-4B249C2E96E2}"/>
              </a:ext>
            </a:extLst>
          </p:cNvPr>
          <p:cNvSpPr/>
          <p:nvPr/>
        </p:nvSpPr>
        <p:spPr>
          <a:xfrm>
            <a:off x="2783360" y="3599943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8" name="_5">
            <a:extLst>
              <a:ext uri="{FF2B5EF4-FFF2-40B4-BE49-F238E27FC236}">
                <a16:creationId xmlns:a16="http://schemas.microsoft.com/office/drawing/2014/main" id="{D2B3B08E-D2D5-43F9-B6E3-A3F5F98AEB66}"/>
              </a:ext>
            </a:extLst>
          </p:cNvPr>
          <p:cNvSpPr/>
          <p:nvPr/>
        </p:nvSpPr>
        <p:spPr>
          <a:xfrm flipV="1">
            <a:off x="5932273" y="3702050"/>
            <a:ext cx="600892" cy="249864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-1" fmla="*/ 0 w 2232436"/>
              <a:gd name="connsiteY0-2" fmla="*/ 227029 h 1105786"/>
              <a:gd name="connsiteX1-3" fmla="*/ 1531279 w 2232436"/>
              <a:gd name="connsiteY1-4" fmla="*/ 227029 h 1105786"/>
              <a:gd name="connsiteX2-5" fmla="*/ 1531279 w 2232436"/>
              <a:gd name="connsiteY2-6" fmla="*/ 0 h 1105786"/>
              <a:gd name="connsiteX3-7" fmla="*/ 2232436 w 2232436"/>
              <a:gd name="connsiteY3-8" fmla="*/ 552893 h 1105786"/>
              <a:gd name="connsiteX4-9" fmla="*/ 1531279 w 2232436"/>
              <a:gd name="connsiteY4-10" fmla="*/ 1105786 h 1105786"/>
              <a:gd name="connsiteX5-11" fmla="*/ 1531279 w 2232436"/>
              <a:gd name="connsiteY5-12" fmla="*/ 878757 h 1105786"/>
              <a:gd name="connsiteX6-13" fmla="*/ 0 w 2232436"/>
              <a:gd name="connsiteY6-14" fmla="*/ 878757 h 1105786"/>
              <a:gd name="connsiteX7-15" fmla="*/ 0 w 2232436"/>
              <a:gd name="connsiteY7-16" fmla="*/ 227029 h 1105786"/>
              <a:gd name="connsiteX0-17" fmla="*/ 0 w 2232436"/>
              <a:gd name="connsiteY0-18" fmla="*/ 227029 h 1105786"/>
              <a:gd name="connsiteX1-19" fmla="*/ 1531279 w 2232436"/>
              <a:gd name="connsiteY1-20" fmla="*/ 227029 h 1105786"/>
              <a:gd name="connsiteX2-21" fmla="*/ 1531279 w 2232436"/>
              <a:gd name="connsiteY2-22" fmla="*/ 0 h 1105786"/>
              <a:gd name="connsiteX3-23" fmla="*/ 2232436 w 2232436"/>
              <a:gd name="connsiteY3-24" fmla="*/ 552893 h 1105786"/>
              <a:gd name="connsiteX4-25" fmla="*/ 1531279 w 2232436"/>
              <a:gd name="connsiteY4-26" fmla="*/ 1105786 h 1105786"/>
              <a:gd name="connsiteX5-27" fmla="*/ 1531279 w 2232436"/>
              <a:gd name="connsiteY5-28" fmla="*/ 878757 h 1105786"/>
              <a:gd name="connsiteX6-29" fmla="*/ 0 w 2232436"/>
              <a:gd name="connsiteY6-30" fmla="*/ 878757 h 1105786"/>
              <a:gd name="connsiteX7-31" fmla="*/ 0 w 2232436"/>
              <a:gd name="connsiteY7-32" fmla="*/ 227029 h 1105786"/>
              <a:gd name="connsiteX0-33" fmla="*/ 0 w 2232436"/>
              <a:gd name="connsiteY0-34" fmla="*/ 227029 h 1105786"/>
              <a:gd name="connsiteX1-35" fmla="*/ 1531279 w 2232436"/>
              <a:gd name="connsiteY1-36" fmla="*/ 227029 h 1105786"/>
              <a:gd name="connsiteX2-37" fmla="*/ 1531279 w 2232436"/>
              <a:gd name="connsiteY2-38" fmla="*/ 0 h 1105786"/>
              <a:gd name="connsiteX3-39" fmla="*/ 2232436 w 2232436"/>
              <a:gd name="connsiteY3-40" fmla="*/ 552893 h 1105786"/>
              <a:gd name="connsiteX4-41" fmla="*/ 1531279 w 2232436"/>
              <a:gd name="connsiteY4-42" fmla="*/ 1105786 h 1105786"/>
              <a:gd name="connsiteX5-43" fmla="*/ 1531279 w 2232436"/>
              <a:gd name="connsiteY5-44" fmla="*/ 878757 h 1105786"/>
              <a:gd name="connsiteX6-45" fmla="*/ 0 w 2232436"/>
              <a:gd name="connsiteY6-46" fmla="*/ 878757 h 1105786"/>
              <a:gd name="connsiteX7-47" fmla="*/ 0 w 2232436"/>
              <a:gd name="connsiteY7-48" fmla="*/ 227029 h 1105786"/>
              <a:gd name="connsiteX0-49" fmla="*/ 0 w 2232436"/>
              <a:gd name="connsiteY0-50" fmla="*/ 227029 h 1105786"/>
              <a:gd name="connsiteX1-51" fmla="*/ 1531279 w 2232436"/>
              <a:gd name="connsiteY1-52" fmla="*/ 227029 h 1105786"/>
              <a:gd name="connsiteX2-53" fmla="*/ 1531279 w 2232436"/>
              <a:gd name="connsiteY2-54" fmla="*/ 0 h 1105786"/>
              <a:gd name="connsiteX3-55" fmla="*/ 2232436 w 2232436"/>
              <a:gd name="connsiteY3-56" fmla="*/ 552893 h 1105786"/>
              <a:gd name="connsiteX4-57" fmla="*/ 1531279 w 2232436"/>
              <a:gd name="connsiteY4-58" fmla="*/ 1105786 h 1105786"/>
              <a:gd name="connsiteX5-59" fmla="*/ 1531279 w 2232436"/>
              <a:gd name="connsiteY5-60" fmla="*/ 878757 h 1105786"/>
              <a:gd name="connsiteX6-61" fmla="*/ 0 w 2232436"/>
              <a:gd name="connsiteY6-62" fmla="*/ 878757 h 1105786"/>
              <a:gd name="connsiteX7-63" fmla="*/ 0 w 2232436"/>
              <a:gd name="connsiteY7-64" fmla="*/ 227029 h 1105786"/>
              <a:gd name="connsiteX0-65" fmla="*/ 42530 w 2274966"/>
              <a:gd name="connsiteY0-66" fmla="*/ 227029 h 1105786"/>
              <a:gd name="connsiteX1-67" fmla="*/ 1573809 w 2274966"/>
              <a:gd name="connsiteY1-68" fmla="*/ 227029 h 1105786"/>
              <a:gd name="connsiteX2-69" fmla="*/ 1573809 w 2274966"/>
              <a:gd name="connsiteY2-70" fmla="*/ 0 h 1105786"/>
              <a:gd name="connsiteX3-71" fmla="*/ 2274966 w 2274966"/>
              <a:gd name="connsiteY3-72" fmla="*/ 552893 h 1105786"/>
              <a:gd name="connsiteX4-73" fmla="*/ 1573809 w 2274966"/>
              <a:gd name="connsiteY4-74" fmla="*/ 1105786 h 1105786"/>
              <a:gd name="connsiteX5-75" fmla="*/ 1573809 w 2274966"/>
              <a:gd name="connsiteY5-76" fmla="*/ 878757 h 1105786"/>
              <a:gd name="connsiteX6-77" fmla="*/ 42530 w 2274966"/>
              <a:gd name="connsiteY6-78" fmla="*/ 878757 h 1105786"/>
              <a:gd name="connsiteX7-79" fmla="*/ 42530 w 2274966"/>
              <a:gd name="connsiteY7-80" fmla="*/ 227029 h 1105786"/>
              <a:gd name="connsiteX0-81" fmla="*/ 60394 w 2292830"/>
              <a:gd name="connsiteY0-82" fmla="*/ 227029 h 1105786"/>
              <a:gd name="connsiteX1-83" fmla="*/ 1591673 w 2292830"/>
              <a:gd name="connsiteY1-84" fmla="*/ 227029 h 1105786"/>
              <a:gd name="connsiteX2-85" fmla="*/ 1591673 w 2292830"/>
              <a:gd name="connsiteY2-86" fmla="*/ 0 h 1105786"/>
              <a:gd name="connsiteX3-87" fmla="*/ 2292830 w 2292830"/>
              <a:gd name="connsiteY3-88" fmla="*/ 552893 h 1105786"/>
              <a:gd name="connsiteX4-89" fmla="*/ 1591673 w 2292830"/>
              <a:gd name="connsiteY4-90" fmla="*/ 1105786 h 1105786"/>
              <a:gd name="connsiteX5-91" fmla="*/ 1591673 w 2292830"/>
              <a:gd name="connsiteY5-92" fmla="*/ 878757 h 1105786"/>
              <a:gd name="connsiteX6-93" fmla="*/ 60394 w 2292830"/>
              <a:gd name="connsiteY6-94" fmla="*/ 878757 h 1105786"/>
              <a:gd name="connsiteX7-95" fmla="*/ 60394 w 2292830"/>
              <a:gd name="connsiteY7-96" fmla="*/ 227029 h 1105786"/>
              <a:gd name="connsiteX0-97" fmla="*/ 60394 w 2292830"/>
              <a:gd name="connsiteY0-98" fmla="*/ 227029 h 1105786"/>
              <a:gd name="connsiteX1-99" fmla="*/ 1591673 w 2292830"/>
              <a:gd name="connsiteY1-100" fmla="*/ 227029 h 1105786"/>
              <a:gd name="connsiteX2-101" fmla="*/ 1591673 w 2292830"/>
              <a:gd name="connsiteY2-102" fmla="*/ 0 h 1105786"/>
              <a:gd name="connsiteX3-103" fmla="*/ 2292830 w 2292830"/>
              <a:gd name="connsiteY3-104" fmla="*/ 552893 h 1105786"/>
              <a:gd name="connsiteX4-105" fmla="*/ 1591673 w 2292830"/>
              <a:gd name="connsiteY4-106" fmla="*/ 1105786 h 1105786"/>
              <a:gd name="connsiteX5-107" fmla="*/ 1591673 w 2292830"/>
              <a:gd name="connsiteY5-108" fmla="*/ 878757 h 1105786"/>
              <a:gd name="connsiteX6-109" fmla="*/ 60394 w 2292830"/>
              <a:gd name="connsiteY6-110" fmla="*/ 878757 h 1105786"/>
              <a:gd name="connsiteX7-111" fmla="*/ 60394 w 2292830"/>
              <a:gd name="connsiteY7-112" fmla="*/ 227029 h 1105786"/>
              <a:gd name="connsiteX0-113" fmla="*/ 60394 w 2292830"/>
              <a:gd name="connsiteY0-114" fmla="*/ 227029 h 1105786"/>
              <a:gd name="connsiteX1-115" fmla="*/ 1591673 w 2292830"/>
              <a:gd name="connsiteY1-116" fmla="*/ 227029 h 1105786"/>
              <a:gd name="connsiteX2-117" fmla="*/ 1591673 w 2292830"/>
              <a:gd name="connsiteY2-118" fmla="*/ 0 h 1105786"/>
              <a:gd name="connsiteX3-119" fmla="*/ 2292830 w 2292830"/>
              <a:gd name="connsiteY3-120" fmla="*/ 552893 h 1105786"/>
              <a:gd name="connsiteX4-121" fmla="*/ 1591673 w 2292830"/>
              <a:gd name="connsiteY4-122" fmla="*/ 1105786 h 1105786"/>
              <a:gd name="connsiteX5-123" fmla="*/ 1591673 w 2292830"/>
              <a:gd name="connsiteY5-124" fmla="*/ 878757 h 1105786"/>
              <a:gd name="connsiteX6-125" fmla="*/ 60394 w 2292830"/>
              <a:gd name="connsiteY6-126" fmla="*/ 878757 h 1105786"/>
              <a:gd name="connsiteX7-127" fmla="*/ 60394 w 2292830"/>
              <a:gd name="connsiteY7-128" fmla="*/ 227029 h 110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rgbClr val="91B1F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1 Noi dung ngan" panose="00000600000000000000" pitchFamily="2" charset="0"/>
              <a:ea typeface="思源黑体 Normal" panose="020B0400000000000000" pitchFamily="34" charset="-122"/>
            </a:endParaRPr>
          </a:p>
        </p:txBody>
      </p:sp>
      <p:sp>
        <p:nvSpPr>
          <p:cNvPr id="89" name="Jellyfish 17 - 9Slide.vn">
            <a:extLst>
              <a:ext uri="{FF2B5EF4-FFF2-40B4-BE49-F238E27FC236}">
                <a16:creationId xmlns:a16="http://schemas.microsoft.com/office/drawing/2014/main" id="{A1928BD1-A40C-44EF-9778-09E666C210E3}"/>
              </a:ext>
            </a:extLst>
          </p:cNvPr>
          <p:cNvSpPr/>
          <p:nvPr/>
        </p:nvSpPr>
        <p:spPr>
          <a:xfrm>
            <a:off x="9392535" y="3599943"/>
            <a:ext cx="470539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Jellyfish 16 - 9Slide.vn">
            <a:extLst>
              <a:ext uri="{FF2B5EF4-FFF2-40B4-BE49-F238E27FC236}">
                <a16:creationId xmlns:a16="http://schemas.microsoft.com/office/drawing/2014/main" id="{5A1A4397-1479-412A-AAD7-4C051928C6D5}"/>
              </a:ext>
            </a:extLst>
          </p:cNvPr>
          <p:cNvSpPr/>
          <p:nvPr/>
        </p:nvSpPr>
        <p:spPr>
          <a:xfrm>
            <a:off x="2736885" y="4482662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Jellyfish 17 - 9Slide.vn">
            <a:extLst>
              <a:ext uri="{FF2B5EF4-FFF2-40B4-BE49-F238E27FC236}">
                <a16:creationId xmlns:a16="http://schemas.microsoft.com/office/drawing/2014/main" id="{3D278DB1-E538-4513-99F5-F26E18CBBB9D}"/>
              </a:ext>
            </a:extLst>
          </p:cNvPr>
          <p:cNvSpPr/>
          <p:nvPr/>
        </p:nvSpPr>
        <p:spPr>
          <a:xfrm>
            <a:off x="2783360" y="4510804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5" name="_5">
            <a:extLst>
              <a:ext uri="{FF2B5EF4-FFF2-40B4-BE49-F238E27FC236}">
                <a16:creationId xmlns:a16="http://schemas.microsoft.com/office/drawing/2014/main" id="{6DFB1F15-C4A7-47DB-822E-222A5EEC0D84}"/>
              </a:ext>
            </a:extLst>
          </p:cNvPr>
          <p:cNvSpPr/>
          <p:nvPr/>
        </p:nvSpPr>
        <p:spPr>
          <a:xfrm flipV="1">
            <a:off x="5932273" y="4612911"/>
            <a:ext cx="600892" cy="249864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-1" fmla="*/ 0 w 2232436"/>
              <a:gd name="connsiteY0-2" fmla="*/ 227029 h 1105786"/>
              <a:gd name="connsiteX1-3" fmla="*/ 1531279 w 2232436"/>
              <a:gd name="connsiteY1-4" fmla="*/ 227029 h 1105786"/>
              <a:gd name="connsiteX2-5" fmla="*/ 1531279 w 2232436"/>
              <a:gd name="connsiteY2-6" fmla="*/ 0 h 1105786"/>
              <a:gd name="connsiteX3-7" fmla="*/ 2232436 w 2232436"/>
              <a:gd name="connsiteY3-8" fmla="*/ 552893 h 1105786"/>
              <a:gd name="connsiteX4-9" fmla="*/ 1531279 w 2232436"/>
              <a:gd name="connsiteY4-10" fmla="*/ 1105786 h 1105786"/>
              <a:gd name="connsiteX5-11" fmla="*/ 1531279 w 2232436"/>
              <a:gd name="connsiteY5-12" fmla="*/ 878757 h 1105786"/>
              <a:gd name="connsiteX6-13" fmla="*/ 0 w 2232436"/>
              <a:gd name="connsiteY6-14" fmla="*/ 878757 h 1105786"/>
              <a:gd name="connsiteX7-15" fmla="*/ 0 w 2232436"/>
              <a:gd name="connsiteY7-16" fmla="*/ 227029 h 1105786"/>
              <a:gd name="connsiteX0-17" fmla="*/ 0 w 2232436"/>
              <a:gd name="connsiteY0-18" fmla="*/ 227029 h 1105786"/>
              <a:gd name="connsiteX1-19" fmla="*/ 1531279 w 2232436"/>
              <a:gd name="connsiteY1-20" fmla="*/ 227029 h 1105786"/>
              <a:gd name="connsiteX2-21" fmla="*/ 1531279 w 2232436"/>
              <a:gd name="connsiteY2-22" fmla="*/ 0 h 1105786"/>
              <a:gd name="connsiteX3-23" fmla="*/ 2232436 w 2232436"/>
              <a:gd name="connsiteY3-24" fmla="*/ 552893 h 1105786"/>
              <a:gd name="connsiteX4-25" fmla="*/ 1531279 w 2232436"/>
              <a:gd name="connsiteY4-26" fmla="*/ 1105786 h 1105786"/>
              <a:gd name="connsiteX5-27" fmla="*/ 1531279 w 2232436"/>
              <a:gd name="connsiteY5-28" fmla="*/ 878757 h 1105786"/>
              <a:gd name="connsiteX6-29" fmla="*/ 0 w 2232436"/>
              <a:gd name="connsiteY6-30" fmla="*/ 878757 h 1105786"/>
              <a:gd name="connsiteX7-31" fmla="*/ 0 w 2232436"/>
              <a:gd name="connsiteY7-32" fmla="*/ 227029 h 1105786"/>
              <a:gd name="connsiteX0-33" fmla="*/ 0 w 2232436"/>
              <a:gd name="connsiteY0-34" fmla="*/ 227029 h 1105786"/>
              <a:gd name="connsiteX1-35" fmla="*/ 1531279 w 2232436"/>
              <a:gd name="connsiteY1-36" fmla="*/ 227029 h 1105786"/>
              <a:gd name="connsiteX2-37" fmla="*/ 1531279 w 2232436"/>
              <a:gd name="connsiteY2-38" fmla="*/ 0 h 1105786"/>
              <a:gd name="connsiteX3-39" fmla="*/ 2232436 w 2232436"/>
              <a:gd name="connsiteY3-40" fmla="*/ 552893 h 1105786"/>
              <a:gd name="connsiteX4-41" fmla="*/ 1531279 w 2232436"/>
              <a:gd name="connsiteY4-42" fmla="*/ 1105786 h 1105786"/>
              <a:gd name="connsiteX5-43" fmla="*/ 1531279 w 2232436"/>
              <a:gd name="connsiteY5-44" fmla="*/ 878757 h 1105786"/>
              <a:gd name="connsiteX6-45" fmla="*/ 0 w 2232436"/>
              <a:gd name="connsiteY6-46" fmla="*/ 878757 h 1105786"/>
              <a:gd name="connsiteX7-47" fmla="*/ 0 w 2232436"/>
              <a:gd name="connsiteY7-48" fmla="*/ 227029 h 1105786"/>
              <a:gd name="connsiteX0-49" fmla="*/ 0 w 2232436"/>
              <a:gd name="connsiteY0-50" fmla="*/ 227029 h 1105786"/>
              <a:gd name="connsiteX1-51" fmla="*/ 1531279 w 2232436"/>
              <a:gd name="connsiteY1-52" fmla="*/ 227029 h 1105786"/>
              <a:gd name="connsiteX2-53" fmla="*/ 1531279 w 2232436"/>
              <a:gd name="connsiteY2-54" fmla="*/ 0 h 1105786"/>
              <a:gd name="connsiteX3-55" fmla="*/ 2232436 w 2232436"/>
              <a:gd name="connsiteY3-56" fmla="*/ 552893 h 1105786"/>
              <a:gd name="connsiteX4-57" fmla="*/ 1531279 w 2232436"/>
              <a:gd name="connsiteY4-58" fmla="*/ 1105786 h 1105786"/>
              <a:gd name="connsiteX5-59" fmla="*/ 1531279 w 2232436"/>
              <a:gd name="connsiteY5-60" fmla="*/ 878757 h 1105786"/>
              <a:gd name="connsiteX6-61" fmla="*/ 0 w 2232436"/>
              <a:gd name="connsiteY6-62" fmla="*/ 878757 h 1105786"/>
              <a:gd name="connsiteX7-63" fmla="*/ 0 w 2232436"/>
              <a:gd name="connsiteY7-64" fmla="*/ 227029 h 1105786"/>
              <a:gd name="connsiteX0-65" fmla="*/ 42530 w 2274966"/>
              <a:gd name="connsiteY0-66" fmla="*/ 227029 h 1105786"/>
              <a:gd name="connsiteX1-67" fmla="*/ 1573809 w 2274966"/>
              <a:gd name="connsiteY1-68" fmla="*/ 227029 h 1105786"/>
              <a:gd name="connsiteX2-69" fmla="*/ 1573809 w 2274966"/>
              <a:gd name="connsiteY2-70" fmla="*/ 0 h 1105786"/>
              <a:gd name="connsiteX3-71" fmla="*/ 2274966 w 2274966"/>
              <a:gd name="connsiteY3-72" fmla="*/ 552893 h 1105786"/>
              <a:gd name="connsiteX4-73" fmla="*/ 1573809 w 2274966"/>
              <a:gd name="connsiteY4-74" fmla="*/ 1105786 h 1105786"/>
              <a:gd name="connsiteX5-75" fmla="*/ 1573809 w 2274966"/>
              <a:gd name="connsiteY5-76" fmla="*/ 878757 h 1105786"/>
              <a:gd name="connsiteX6-77" fmla="*/ 42530 w 2274966"/>
              <a:gd name="connsiteY6-78" fmla="*/ 878757 h 1105786"/>
              <a:gd name="connsiteX7-79" fmla="*/ 42530 w 2274966"/>
              <a:gd name="connsiteY7-80" fmla="*/ 227029 h 1105786"/>
              <a:gd name="connsiteX0-81" fmla="*/ 60394 w 2292830"/>
              <a:gd name="connsiteY0-82" fmla="*/ 227029 h 1105786"/>
              <a:gd name="connsiteX1-83" fmla="*/ 1591673 w 2292830"/>
              <a:gd name="connsiteY1-84" fmla="*/ 227029 h 1105786"/>
              <a:gd name="connsiteX2-85" fmla="*/ 1591673 w 2292830"/>
              <a:gd name="connsiteY2-86" fmla="*/ 0 h 1105786"/>
              <a:gd name="connsiteX3-87" fmla="*/ 2292830 w 2292830"/>
              <a:gd name="connsiteY3-88" fmla="*/ 552893 h 1105786"/>
              <a:gd name="connsiteX4-89" fmla="*/ 1591673 w 2292830"/>
              <a:gd name="connsiteY4-90" fmla="*/ 1105786 h 1105786"/>
              <a:gd name="connsiteX5-91" fmla="*/ 1591673 w 2292830"/>
              <a:gd name="connsiteY5-92" fmla="*/ 878757 h 1105786"/>
              <a:gd name="connsiteX6-93" fmla="*/ 60394 w 2292830"/>
              <a:gd name="connsiteY6-94" fmla="*/ 878757 h 1105786"/>
              <a:gd name="connsiteX7-95" fmla="*/ 60394 w 2292830"/>
              <a:gd name="connsiteY7-96" fmla="*/ 227029 h 1105786"/>
              <a:gd name="connsiteX0-97" fmla="*/ 60394 w 2292830"/>
              <a:gd name="connsiteY0-98" fmla="*/ 227029 h 1105786"/>
              <a:gd name="connsiteX1-99" fmla="*/ 1591673 w 2292830"/>
              <a:gd name="connsiteY1-100" fmla="*/ 227029 h 1105786"/>
              <a:gd name="connsiteX2-101" fmla="*/ 1591673 w 2292830"/>
              <a:gd name="connsiteY2-102" fmla="*/ 0 h 1105786"/>
              <a:gd name="connsiteX3-103" fmla="*/ 2292830 w 2292830"/>
              <a:gd name="connsiteY3-104" fmla="*/ 552893 h 1105786"/>
              <a:gd name="connsiteX4-105" fmla="*/ 1591673 w 2292830"/>
              <a:gd name="connsiteY4-106" fmla="*/ 1105786 h 1105786"/>
              <a:gd name="connsiteX5-107" fmla="*/ 1591673 w 2292830"/>
              <a:gd name="connsiteY5-108" fmla="*/ 878757 h 1105786"/>
              <a:gd name="connsiteX6-109" fmla="*/ 60394 w 2292830"/>
              <a:gd name="connsiteY6-110" fmla="*/ 878757 h 1105786"/>
              <a:gd name="connsiteX7-111" fmla="*/ 60394 w 2292830"/>
              <a:gd name="connsiteY7-112" fmla="*/ 227029 h 1105786"/>
              <a:gd name="connsiteX0-113" fmla="*/ 60394 w 2292830"/>
              <a:gd name="connsiteY0-114" fmla="*/ 227029 h 1105786"/>
              <a:gd name="connsiteX1-115" fmla="*/ 1591673 w 2292830"/>
              <a:gd name="connsiteY1-116" fmla="*/ 227029 h 1105786"/>
              <a:gd name="connsiteX2-117" fmla="*/ 1591673 w 2292830"/>
              <a:gd name="connsiteY2-118" fmla="*/ 0 h 1105786"/>
              <a:gd name="connsiteX3-119" fmla="*/ 2292830 w 2292830"/>
              <a:gd name="connsiteY3-120" fmla="*/ 552893 h 1105786"/>
              <a:gd name="connsiteX4-121" fmla="*/ 1591673 w 2292830"/>
              <a:gd name="connsiteY4-122" fmla="*/ 1105786 h 1105786"/>
              <a:gd name="connsiteX5-123" fmla="*/ 1591673 w 2292830"/>
              <a:gd name="connsiteY5-124" fmla="*/ 878757 h 1105786"/>
              <a:gd name="connsiteX6-125" fmla="*/ 60394 w 2292830"/>
              <a:gd name="connsiteY6-126" fmla="*/ 878757 h 1105786"/>
              <a:gd name="connsiteX7-127" fmla="*/ 60394 w 2292830"/>
              <a:gd name="connsiteY7-128" fmla="*/ 227029 h 110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rgbClr val="91B1F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1 Noi dung ngan" panose="00000600000000000000" pitchFamily="2" charset="0"/>
              <a:ea typeface="思源黑体 Normal" panose="020B0400000000000000" pitchFamily="34" charset="-122"/>
            </a:endParaRPr>
          </a:p>
        </p:txBody>
      </p:sp>
      <p:sp>
        <p:nvSpPr>
          <p:cNvPr id="106" name="Jellyfish 17 - 9Slide.vn">
            <a:extLst>
              <a:ext uri="{FF2B5EF4-FFF2-40B4-BE49-F238E27FC236}">
                <a16:creationId xmlns:a16="http://schemas.microsoft.com/office/drawing/2014/main" id="{8E1A68A1-CD91-46A0-AD0C-E051A2FBA212}"/>
              </a:ext>
            </a:extLst>
          </p:cNvPr>
          <p:cNvSpPr/>
          <p:nvPr/>
        </p:nvSpPr>
        <p:spPr>
          <a:xfrm>
            <a:off x="9392535" y="4510804"/>
            <a:ext cx="470539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0" name="Jellyfish 16 - 9Slide.vn">
            <a:extLst>
              <a:ext uri="{FF2B5EF4-FFF2-40B4-BE49-F238E27FC236}">
                <a16:creationId xmlns:a16="http://schemas.microsoft.com/office/drawing/2014/main" id="{9B300B39-A553-47C9-8C88-7083061563C2}"/>
              </a:ext>
            </a:extLst>
          </p:cNvPr>
          <p:cNvSpPr/>
          <p:nvPr/>
        </p:nvSpPr>
        <p:spPr>
          <a:xfrm>
            <a:off x="3925948" y="5411248"/>
            <a:ext cx="493652" cy="495012"/>
          </a:xfrm>
          <a:prstGeom prst="roundRect">
            <a:avLst>
              <a:gd name="adj" fmla="val 20983"/>
            </a:avLst>
          </a:prstGeom>
          <a:noFill/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Jellyfish 17 - 9Slide.vn">
            <a:extLst>
              <a:ext uri="{FF2B5EF4-FFF2-40B4-BE49-F238E27FC236}">
                <a16:creationId xmlns:a16="http://schemas.microsoft.com/office/drawing/2014/main" id="{DCB09475-2179-43A2-BA1F-5B26DF15B95C}"/>
              </a:ext>
            </a:extLst>
          </p:cNvPr>
          <p:cNvSpPr/>
          <p:nvPr/>
        </p:nvSpPr>
        <p:spPr>
          <a:xfrm>
            <a:off x="3962399" y="5439390"/>
            <a:ext cx="423863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2" name="_5">
            <a:extLst>
              <a:ext uri="{FF2B5EF4-FFF2-40B4-BE49-F238E27FC236}">
                <a16:creationId xmlns:a16="http://schemas.microsoft.com/office/drawing/2014/main" id="{51C97ABB-DECD-4C33-9FD5-89BD414EC5FD}"/>
              </a:ext>
            </a:extLst>
          </p:cNvPr>
          <p:cNvSpPr/>
          <p:nvPr/>
        </p:nvSpPr>
        <p:spPr>
          <a:xfrm flipV="1">
            <a:off x="5932273" y="5541497"/>
            <a:ext cx="600892" cy="249864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-1" fmla="*/ 0 w 2232436"/>
              <a:gd name="connsiteY0-2" fmla="*/ 227029 h 1105786"/>
              <a:gd name="connsiteX1-3" fmla="*/ 1531279 w 2232436"/>
              <a:gd name="connsiteY1-4" fmla="*/ 227029 h 1105786"/>
              <a:gd name="connsiteX2-5" fmla="*/ 1531279 w 2232436"/>
              <a:gd name="connsiteY2-6" fmla="*/ 0 h 1105786"/>
              <a:gd name="connsiteX3-7" fmla="*/ 2232436 w 2232436"/>
              <a:gd name="connsiteY3-8" fmla="*/ 552893 h 1105786"/>
              <a:gd name="connsiteX4-9" fmla="*/ 1531279 w 2232436"/>
              <a:gd name="connsiteY4-10" fmla="*/ 1105786 h 1105786"/>
              <a:gd name="connsiteX5-11" fmla="*/ 1531279 w 2232436"/>
              <a:gd name="connsiteY5-12" fmla="*/ 878757 h 1105786"/>
              <a:gd name="connsiteX6-13" fmla="*/ 0 w 2232436"/>
              <a:gd name="connsiteY6-14" fmla="*/ 878757 h 1105786"/>
              <a:gd name="connsiteX7-15" fmla="*/ 0 w 2232436"/>
              <a:gd name="connsiteY7-16" fmla="*/ 227029 h 1105786"/>
              <a:gd name="connsiteX0-17" fmla="*/ 0 w 2232436"/>
              <a:gd name="connsiteY0-18" fmla="*/ 227029 h 1105786"/>
              <a:gd name="connsiteX1-19" fmla="*/ 1531279 w 2232436"/>
              <a:gd name="connsiteY1-20" fmla="*/ 227029 h 1105786"/>
              <a:gd name="connsiteX2-21" fmla="*/ 1531279 w 2232436"/>
              <a:gd name="connsiteY2-22" fmla="*/ 0 h 1105786"/>
              <a:gd name="connsiteX3-23" fmla="*/ 2232436 w 2232436"/>
              <a:gd name="connsiteY3-24" fmla="*/ 552893 h 1105786"/>
              <a:gd name="connsiteX4-25" fmla="*/ 1531279 w 2232436"/>
              <a:gd name="connsiteY4-26" fmla="*/ 1105786 h 1105786"/>
              <a:gd name="connsiteX5-27" fmla="*/ 1531279 w 2232436"/>
              <a:gd name="connsiteY5-28" fmla="*/ 878757 h 1105786"/>
              <a:gd name="connsiteX6-29" fmla="*/ 0 w 2232436"/>
              <a:gd name="connsiteY6-30" fmla="*/ 878757 h 1105786"/>
              <a:gd name="connsiteX7-31" fmla="*/ 0 w 2232436"/>
              <a:gd name="connsiteY7-32" fmla="*/ 227029 h 1105786"/>
              <a:gd name="connsiteX0-33" fmla="*/ 0 w 2232436"/>
              <a:gd name="connsiteY0-34" fmla="*/ 227029 h 1105786"/>
              <a:gd name="connsiteX1-35" fmla="*/ 1531279 w 2232436"/>
              <a:gd name="connsiteY1-36" fmla="*/ 227029 h 1105786"/>
              <a:gd name="connsiteX2-37" fmla="*/ 1531279 w 2232436"/>
              <a:gd name="connsiteY2-38" fmla="*/ 0 h 1105786"/>
              <a:gd name="connsiteX3-39" fmla="*/ 2232436 w 2232436"/>
              <a:gd name="connsiteY3-40" fmla="*/ 552893 h 1105786"/>
              <a:gd name="connsiteX4-41" fmla="*/ 1531279 w 2232436"/>
              <a:gd name="connsiteY4-42" fmla="*/ 1105786 h 1105786"/>
              <a:gd name="connsiteX5-43" fmla="*/ 1531279 w 2232436"/>
              <a:gd name="connsiteY5-44" fmla="*/ 878757 h 1105786"/>
              <a:gd name="connsiteX6-45" fmla="*/ 0 w 2232436"/>
              <a:gd name="connsiteY6-46" fmla="*/ 878757 h 1105786"/>
              <a:gd name="connsiteX7-47" fmla="*/ 0 w 2232436"/>
              <a:gd name="connsiteY7-48" fmla="*/ 227029 h 1105786"/>
              <a:gd name="connsiteX0-49" fmla="*/ 0 w 2232436"/>
              <a:gd name="connsiteY0-50" fmla="*/ 227029 h 1105786"/>
              <a:gd name="connsiteX1-51" fmla="*/ 1531279 w 2232436"/>
              <a:gd name="connsiteY1-52" fmla="*/ 227029 h 1105786"/>
              <a:gd name="connsiteX2-53" fmla="*/ 1531279 w 2232436"/>
              <a:gd name="connsiteY2-54" fmla="*/ 0 h 1105786"/>
              <a:gd name="connsiteX3-55" fmla="*/ 2232436 w 2232436"/>
              <a:gd name="connsiteY3-56" fmla="*/ 552893 h 1105786"/>
              <a:gd name="connsiteX4-57" fmla="*/ 1531279 w 2232436"/>
              <a:gd name="connsiteY4-58" fmla="*/ 1105786 h 1105786"/>
              <a:gd name="connsiteX5-59" fmla="*/ 1531279 w 2232436"/>
              <a:gd name="connsiteY5-60" fmla="*/ 878757 h 1105786"/>
              <a:gd name="connsiteX6-61" fmla="*/ 0 w 2232436"/>
              <a:gd name="connsiteY6-62" fmla="*/ 878757 h 1105786"/>
              <a:gd name="connsiteX7-63" fmla="*/ 0 w 2232436"/>
              <a:gd name="connsiteY7-64" fmla="*/ 227029 h 1105786"/>
              <a:gd name="connsiteX0-65" fmla="*/ 42530 w 2274966"/>
              <a:gd name="connsiteY0-66" fmla="*/ 227029 h 1105786"/>
              <a:gd name="connsiteX1-67" fmla="*/ 1573809 w 2274966"/>
              <a:gd name="connsiteY1-68" fmla="*/ 227029 h 1105786"/>
              <a:gd name="connsiteX2-69" fmla="*/ 1573809 w 2274966"/>
              <a:gd name="connsiteY2-70" fmla="*/ 0 h 1105786"/>
              <a:gd name="connsiteX3-71" fmla="*/ 2274966 w 2274966"/>
              <a:gd name="connsiteY3-72" fmla="*/ 552893 h 1105786"/>
              <a:gd name="connsiteX4-73" fmla="*/ 1573809 w 2274966"/>
              <a:gd name="connsiteY4-74" fmla="*/ 1105786 h 1105786"/>
              <a:gd name="connsiteX5-75" fmla="*/ 1573809 w 2274966"/>
              <a:gd name="connsiteY5-76" fmla="*/ 878757 h 1105786"/>
              <a:gd name="connsiteX6-77" fmla="*/ 42530 w 2274966"/>
              <a:gd name="connsiteY6-78" fmla="*/ 878757 h 1105786"/>
              <a:gd name="connsiteX7-79" fmla="*/ 42530 w 2274966"/>
              <a:gd name="connsiteY7-80" fmla="*/ 227029 h 1105786"/>
              <a:gd name="connsiteX0-81" fmla="*/ 60394 w 2292830"/>
              <a:gd name="connsiteY0-82" fmla="*/ 227029 h 1105786"/>
              <a:gd name="connsiteX1-83" fmla="*/ 1591673 w 2292830"/>
              <a:gd name="connsiteY1-84" fmla="*/ 227029 h 1105786"/>
              <a:gd name="connsiteX2-85" fmla="*/ 1591673 w 2292830"/>
              <a:gd name="connsiteY2-86" fmla="*/ 0 h 1105786"/>
              <a:gd name="connsiteX3-87" fmla="*/ 2292830 w 2292830"/>
              <a:gd name="connsiteY3-88" fmla="*/ 552893 h 1105786"/>
              <a:gd name="connsiteX4-89" fmla="*/ 1591673 w 2292830"/>
              <a:gd name="connsiteY4-90" fmla="*/ 1105786 h 1105786"/>
              <a:gd name="connsiteX5-91" fmla="*/ 1591673 w 2292830"/>
              <a:gd name="connsiteY5-92" fmla="*/ 878757 h 1105786"/>
              <a:gd name="connsiteX6-93" fmla="*/ 60394 w 2292830"/>
              <a:gd name="connsiteY6-94" fmla="*/ 878757 h 1105786"/>
              <a:gd name="connsiteX7-95" fmla="*/ 60394 w 2292830"/>
              <a:gd name="connsiteY7-96" fmla="*/ 227029 h 1105786"/>
              <a:gd name="connsiteX0-97" fmla="*/ 60394 w 2292830"/>
              <a:gd name="connsiteY0-98" fmla="*/ 227029 h 1105786"/>
              <a:gd name="connsiteX1-99" fmla="*/ 1591673 w 2292830"/>
              <a:gd name="connsiteY1-100" fmla="*/ 227029 h 1105786"/>
              <a:gd name="connsiteX2-101" fmla="*/ 1591673 w 2292830"/>
              <a:gd name="connsiteY2-102" fmla="*/ 0 h 1105786"/>
              <a:gd name="connsiteX3-103" fmla="*/ 2292830 w 2292830"/>
              <a:gd name="connsiteY3-104" fmla="*/ 552893 h 1105786"/>
              <a:gd name="connsiteX4-105" fmla="*/ 1591673 w 2292830"/>
              <a:gd name="connsiteY4-106" fmla="*/ 1105786 h 1105786"/>
              <a:gd name="connsiteX5-107" fmla="*/ 1591673 w 2292830"/>
              <a:gd name="connsiteY5-108" fmla="*/ 878757 h 1105786"/>
              <a:gd name="connsiteX6-109" fmla="*/ 60394 w 2292830"/>
              <a:gd name="connsiteY6-110" fmla="*/ 878757 h 1105786"/>
              <a:gd name="connsiteX7-111" fmla="*/ 60394 w 2292830"/>
              <a:gd name="connsiteY7-112" fmla="*/ 227029 h 1105786"/>
              <a:gd name="connsiteX0-113" fmla="*/ 60394 w 2292830"/>
              <a:gd name="connsiteY0-114" fmla="*/ 227029 h 1105786"/>
              <a:gd name="connsiteX1-115" fmla="*/ 1591673 w 2292830"/>
              <a:gd name="connsiteY1-116" fmla="*/ 227029 h 1105786"/>
              <a:gd name="connsiteX2-117" fmla="*/ 1591673 w 2292830"/>
              <a:gd name="connsiteY2-118" fmla="*/ 0 h 1105786"/>
              <a:gd name="connsiteX3-119" fmla="*/ 2292830 w 2292830"/>
              <a:gd name="connsiteY3-120" fmla="*/ 552893 h 1105786"/>
              <a:gd name="connsiteX4-121" fmla="*/ 1591673 w 2292830"/>
              <a:gd name="connsiteY4-122" fmla="*/ 1105786 h 1105786"/>
              <a:gd name="connsiteX5-123" fmla="*/ 1591673 w 2292830"/>
              <a:gd name="connsiteY5-124" fmla="*/ 878757 h 1105786"/>
              <a:gd name="connsiteX6-125" fmla="*/ 60394 w 2292830"/>
              <a:gd name="connsiteY6-126" fmla="*/ 878757 h 1105786"/>
              <a:gd name="connsiteX7-127" fmla="*/ 60394 w 2292830"/>
              <a:gd name="connsiteY7-128" fmla="*/ 227029 h 110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rgbClr val="91B1F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1 Noi dung ngan" panose="00000600000000000000" pitchFamily="2" charset="0"/>
              <a:ea typeface="思源黑体 Normal" panose="020B0400000000000000" pitchFamily="34" charset="-122"/>
            </a:endParaRPr>
          </a:p>
        </p:txBody>
      </p:sp>
      <p:sp>
        <p:nvSpPr>
          <p:cNvPr id="123" name="Jellyfish 17 - 9Slide.vn">
            <a:extLst>
              <a:ext uri="{FF2B5EF4-FFF2-40B4-BE49-F238E27FC236}">
                <a16:creationId xmlns:a16="http://schemas.microsoft.com/office/drawing/2014/main" id="{2F67285E-0D33-4F12-95CD-51F46AE92F95}"/>
              </a:ext>
            </a:extLst>
          </p:cNvPr>
          <p:cNvSpPr/>
          <p:nvPr/>
        </p:nvSpPr>
        <p:spPr>
          <a:xfrm>
            <a:off x="9392535" y="5439390"/>
            <a:ext cx="470539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AEEEA62-9531-4414-8248-F1908E4D2BDF}"/>
              </a:ext>
            </a:extLst>
          </p:cNvPr>
          <p:cNvGrpSpPr/>
          <p:nvPr/>
        </p:nvGrpSpPr>
        <p:grpSpPr>
          <a:xfrm rot="18172836">
            <a:off x="-1219200" y="672197"/>
            <a:ext cx="690154" cy="769442"/>
            <a:chOff x="92407" y="2639008"/>
            <a:chExt cx="524443" cy="584693"/>
          </a:xfrm>
        </p:grpSpPr>
        <p:sp>
          <p:nvSpPr>
            <p:cNvPr id="124" name="6">
              <a:extLst>
                <a:ext uri="{FF2B5EF4-FFF2-40B4-BE49-F238E27FC236}">
                  <a16:creationId xmlns:a16="http://schemas.microsoft.com/office/drawing/2014/main" id="{58EEF675-ED39-4AB2-90E7-726A74DA8B05}"/>
                </a:ext>
              </a:extLst>
            </p:cNvPr>
            <p:cNvSpPr/>
            <p:nvPr/>
          </p:nvSpPr>
          <p:spPr>
            <a:xfrm>
              <a:off x="92407" y="2696285"/>
              <a:ext cx="518160" cy="518160"/>
            </a:xfrm>
            <a:prstGeom prst="ellipse">
              <a:avLst/>
            </a:prstGeom>
            <a:solidFill>
              <a:srgbClr val="91B1F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33680" indent="-233680" eaLnBrk="1" fontAlgn="auto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  <a:defRPr/>
              </a:pPr>
              <a:endParaRPr lang="zh-TW" altLang="en-US" sz="3200" kern="0" dirty="0">
                <a:solidFill>
                  <a:schemeClr val="bg1">
                    <a:lumMod val="50000"/>
                  </a:schemeClr>
                </a:solidFill>
                <a:latin typeface="#9Slide01 Noi dung ngan" panose="00000600000000000000" pitchFamily="2" charset="0"/>
                <a:ea typeface="思源黑体 Normal" panose="020B0400000000000000" pitchFamily="34" charset="-122"/>
              </a:endParaRPr>
            </a:p>
          </p:txBody>
        </p:sp>
        <p:sp>
          <p:nvSpPr>
            <p:cNvPr id="125" name="91">
              <a:extLst>
                <a:ext uri="{FF2B5EF4-FFF2-40B4-BE49-F238E27FC236}">
                  <a16:creationId xmlns:a16="http://schemas.microsoft.com/office/drawing/2014/main" id="{4551CC8E-7239-4A33-9857-0B6B5A8C8E0B}"/>
                </a:ext>
              </a:extLst>
            </p:cNvPr>
            <p:cNvSpPr txBox="1"/>
            <p:nvPr/>
          </p:nvSpPr>
          <p:spPr>
            <a:xfrm>
              <a:off x="118072" y="2639008"/>
              <a:ext cx="498778" cy="5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n w="31750">
                    <a:solidFill>
                      <a:srgbClr val="0284D4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7A1FF">
                          <a:alpha val="100000"/>
                          <a:lumMod val="27000"/>
                          <a:lumOff val="73000"/>
                        </a:srgbClr>
                      </a:gs>
                    </a:gsLst>
                    <a:lin ang="5400000" scaled="0"/>
                  </a:gra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18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7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1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0" dur="1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34" dur="1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72" grpId="0" animBg="1"/>
          <p:bldP spid="79" grpId="0" animBg="1"/>
          <p:bldP spid="88" grpId="0" animBg="1"/>
          <p:bldP spid="89" grpId="0" animBg="1"/>
          <p:bldP spid="89" grpId="1" animBg="1"/>
          <p:bldP spid="103" grpId="0" animBg="1"/>
          <p:bldP spid="104" grpId="0" animBg="1"/>
          <p:bldP spid="105" grpId="0" animBg="1"/>
          <p:bldP spid="106" grpId="0" animBg="1"/>
          <p:bldP spid="106" grpId="1" animBg="1"/>
          <p:bldP spid="120" grpId="0" animBg="1"/>
          <p:bldP spid="121" grpId="0" animBg="1"/>
          <p:bldP spid="122" grpId="0" animBg="1"/>
          <p:bldP spid="123" grpId="0" animBg="1"/>
          <p:bldP spid="12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1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0" dur="1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34" dur="1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72" grpId="0" animBg="1"/>
          <p:bldP spid="79" grpId="0" animBg="1"/>
          <p:bldP spid="88" grpId="0" animBg="1"/>
          <p:bldP spid="89" grpId="0" animBg="1"/>
          <p:bldP spid="89" grpId="1" animBg="1"/>
          <p:bldP spid="103" grpId="0" animBg="1"/>
          <p:bldP spid="104" grpId="0" animBg="1"/>
          <p:bldP spid="105" grpId="0" animBg="1"/>
          <p:bldP spid="106" grpId="0" animBg="1"/>
          <p:bldP spid="106" grpId="1" animBg="1"/>
          <p:bldP spid="120" grpId="0" animBg="1"/>
          <p:bldP spid="121" grpId="0" animBg="1"/>
          <p:bldP spid="122" grpId="0" animBg="1"/>
          <p:bldP spid="123" grpId="0" animBg="1"/>
          <p:bldP spid="123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737</TotalTime>
  <Words>430</Words>
  <Application>Microsoft Office PowerPoint</Application>
  <PresentationFormat>Widescreen</PresentationFormat>
  <Paragraphs>167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微软雅黑 Light</vt:lpstr>
      <vt:lpstr>Calibri</vt:lpstr>
      <vt:lpstr>#9Slide01 Tieu de ngan</vt:lpstr>
      <vt:lpstr>#9Slide01 Noi dung ngan</vt:lpstr>
      <vt:lpstr>#9Slide03 Sofia Pro Soft</vt:lpstr>
      <vt:lpstr>#9Slide03 Sofia Pro Soft Bold</vt:lpstr>
      <vt:lpstr>#9Slide03 HelveBold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Latitude 3520</cp:lastModifiedBy>
  <cp:revision>524</cp:revision>
  <dcterms:created xsi:type="dcterms:W3CDTF">2022-02-22T13:22:10Z</dcterms:created>
  <dcterms:modified xsi:type="dcterms:W3CDTF">2022-09-18T11:03:24Z</dcterms:modified>
  <cp:category>9Slide.vn</cp:category>
</cp:coreProperties>
</file>