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5" r:id="rId3"/>
    <p:sldId id="272" r:id="rId4"/>
    <p:sldId id="273" r:id="rId5"/>
    <p:sldId id="266" r:id="rId6"/>
    <p:sldId id="274" r:id="rId7"/>
    <p:sldId id="258" r:id="rId8"/>
    <p:sldId id="276" r:id="rId9"/>
    <p:sldId id="261" r:id="rId10"/>
    <p:sldId id="260" r:id="rId11"/>
    <p:sldId id="277" r:id="rId12"/>
    <p:sldId id="289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3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32"/>
      </p:cViewPr>
      <p:guideLst>
        <p:guide orient="horz" pos="2134"/>
        <p:guide pos="3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3AE721-F9B0-4BEF-911C-D0D964717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9/19/2022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endParaRPr lang="vi-VN" altLang="en-US" smtClean="0"/>
          </a:p>
        </p:txBody>
      </p:sp>
      <p:sp>
        <p:nvSpPr>
          <p:cNvPr id="69635" name="Subtitle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 altLang="en-US" smtClean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635" y="0"/>
            <a:ext cx="124167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828800" y="2328704"/>
            <a:ext cx="8426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kern="10" dirty="0">
              <a:ln w="19050">
                <a:solidFill>
                  <a:srgbClr val="99CCFF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43000" y="1656725"/>
            <a:ext cx="104914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4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1504315" y="3070225"/>
            <a:ext cx="9725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BẢN ĐỒ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27355"/>
            <a:ext cx="2472055" cy="681990"/>
          </a:xfrm>
        </p:spPr>
        <p:txBody>
          <a:bodyPr vert="horz" lIns="121920" tIns="60960" rIns="121920" bIns="60960" rtlCol="0" anchor="ctr"/>
          <a:lstStyle/>
          <a:p>
            <a:pPr marL="342900" indent="-342900" algn="l">
              <a:lnSpc>
                <a:spcPct val="50000"/>
              </a:lnSpc>
            </a:pP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</a:t>
            </a:r>
            <a:r>
              <a:rPr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760" y="146050"/>
            <a:ext cx="5500370" cy="6390005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-239395" y="1905000"/>
            <a:ext cx="6944995" cy="457835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 algn="just">
              <a:lnSpc>
                <a:spcPct val="110000"/>
              </a:lnSpc>
            </a:pPr>
            <a:r>
              <a:rPr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tỉ lệ bản đồ ở hình 2 và cho biết 1cm trên bản đồ ứng với bao nhiêu m trên thực tế?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-635" y="4343400"/>
            <a:ext cx="6391910" cy="457835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 algn="just">
              <a:lnSpc>
                <a:spcPct val="100000"/>
              </a:lnSpc>
            </a:pP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Tỉ lệ bản đồ ở hình 2 là 1: 20 000 cho ta biết 1cm trên bản đồ ứng với 200m trên thực tế.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858000" y="5105400"/>
            <a:ext cx="1295400" cy="685800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882775" y="2986859"/>
            <a:ext cx="8426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kern="10" dirty="0">
              <a:ln w="19050">
                <a:solidFill>
                  <a:srgbClr val="99CCFF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45125" cy="693293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477000" y="457200"/>
            <a:ext cx="4526280" cy="681990"/>
          </a:xfrm>
        </p:spPr>
        <p:txBody>
          <a:bodyPr vert="horz" lIns="121920" tIns="60960" rIns="121920" bIns="60960" rtlCol="0" anchor="ctr"/>
          <a:lstStyle/>
          <a:p>
            <a:pPr marL="342900" indent="-342900" algn="l">
              <a:lnSpc>
                <a:spcPct val="50000"/>
              </a:lnSpc>
            </a:pP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d)Kí hiệu bản đồ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514600"/>
            <a:ext cx="2126615" cy="2389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>
            <a:spLocks noGrp="1"/>
          </p:cNvSpPr>
          <p:nvPr/>
        </p:nvSpPr>
        <p:spPr>
          <a:xfrm>
            <a:off x="5356225" y="2895600"/>
            <a:ext cx="6445885" cy="172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21920" tIns="60960" rIns="121920" bIns="6096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các 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lịch sử hoặc 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lí trên bản </a:t>
            </a:r>
            <a:r>
              <a:rPr lang="vi-VN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/>
        </p:nvSpPr>
        <p:spPr>
          <a:xfrm>
            <a:off x="5334000" y="1219200"/>
            <a:ext cx="6445885" cy="10236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21920" tIns="60960" rIns="121920" bIns="6096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</a:t>
            </a:r>
            <a:r>
              <a:rPr lang="vi-VN" alt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vi-VN" alt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45" y="1066800"/>
            <a:ext cx="3651250" cy="533844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TextBox 12"/>
          <p:cNvSpPr txBox="1"/>
          <p:nvPr/>
        </p:nvSpPr>
        <p:spPr>
          <a:xfrm>
            <a:off x="3824605" y="681355"/>
            <a:ext cx="37979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TextBox 12"/>
          <p:cNvSpPr txBox="1"/>
          <p:nvPr/>
        </p:nvSpPr>
        <p:spPr>
          <a:xfrm>
            <a:off x="457200" y="1905000"/>
            <a:ext cx="9925050" cy="3476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 </a:t>
            </a:r>
            <a:r>
              <a:rPr lang="vi-VN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hình vẽ thu nhỏ một khu vực hay to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bộ bề mặt </a:t>
            </a: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rái </a:t>
            </a: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vi-VN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ất theo một tỉ lệ nhất định.</a:t>
            </a:r>
          </a:p>
          <a:p>
            <a:pPr algn="just"/>
            <a:r>
              <a:rPr lang="vi-VN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vi-V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số yếu tố của bản đồ: tên bản đồ, phương hướng, tỉ lệ, kí hiệu bản đồ,...</a:t>
            </a:r>
            <a:endParaRPr lang="vi-VN" altLang="x-none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TextBox 12"/>
          <p:cNvSpPr txBox="1"/>
          <p:nvPr/>
        </p:nvSpPr>
        <p:spPr>
          <a:xfrm>
            <a:off x="1938655" y="757555"/>
            <a:ext cx="59156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0420" name="TextBox 12"/>
          <p:cNvSpPr txBox="1"/>
          <p:nvPr/>
        </p:nvSpPr>
        <p:spPr>
          <a:xfrm>
            <a:off x="-35560" y="2244725"/>
            <a:ext cx="10217785" cy="27495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vi-V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vẽ một số kí hiệu bản đồ.</a:t>
            </a:r>
          </a:p>
          <a:p>
            <a:pPr algn="just" eaLnBrk="1" hangingPunct="1">
              <a:lnSpc>
                <a:spcPct val="120000"/>
              </a:lnSpc>
            </a:pPr>
            <a:r>
              <a:rPr lang="vi-V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 thuộc ghi nhớ</a:t>
            </a:r>
            <a:endParaRPr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vi-V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Chuẩn bị bài: Dãy Hoàng Liên Sơn.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NATUREPAINT169288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774825" y="2060575"/>
            <a:ext cx="102981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altLang="x-none" sz="4800" b="1" dirty="0">
                <a:solidFill>
                  <a:srgbClr val="1BAFC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NHIỀU SỨC KHỎE VÀ HỌC TẬP TỐT.</a:t>
            </a:r>
            <a:endParaRPr lang="en-US" altLang="x-none" sz="4800" b="1" dirty="0">
              <a:solidFill>
                <a:srgbClr val="1BAFC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Title 9219" descr="HÃ¬nh áº£nh cÃ³ liÃªn quan"/>
          <p:cNvPicPr>
            <a:picLocks noGrp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282575" y="76200"/>
            <a:ext cx="4714875" cy="2644775"/>
          </a:xfrm>
        </p:spPr>
      </p:pic>
      <p:sp>
        <p:nvSpPr>
          <p:cNvPr id="9223" name="Text Box 9222"/>
          <p:cNvSpPr txBox="1"/>
          <p:nvPr/>
        </p:nvSpPr>
        <p:spPr>
          <a:xfrm>
            <a:off x="1524000" y="2667000"/>
            <a:ext cx="2519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9223"/>
          <p:cNvSpPr txBox="1"/>
          <p:nvPr/>
        </p:nvSpPr>
        <p:spPr>
          <a:xfrm>
            <a:off x="1524000" y="6248400"/>
            <a:ext cx="2586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</a:p>
        </p:txBody>
      </p:sp>
      <p:pic>
        <p:nvPicPr>
          <p:cNvPr id="1028" name="Picture 4" descr="http://images.vietnamnet.vn/dataimages/original/images53814_ASEA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9085" y="3115310"/>
            <a:ext cx="5244465" cy="3087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 descr="http://www.vietnamembassy-qatar.org/vnemb.be/nr070521170056/Ban%20do%20VN%20tieng%20Viet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7315" y="144780"/>
            <a:ext cx="5224145" cy="624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 txBox="1"/>
          <p:nvPr/>
        </p:nvSpPr>
        <p:spPr>
          <a:xfrm>
            <a:off x="7086600" y="6356985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lnSpc>
                <a:spcPct val="8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Nam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1219200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882775" y="2986859"/>
            <a:ext cx="8426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kern="10" dirty="0">
              <a:ln w="19050">
                <a:solidFill>
                  <a:srgbClr val="99CCFF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48735" y="937260"/>
            <a:ext cx="411543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gì?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260600"/>
            <a:ext cx="11134725" cy="1524000"/>
          </a:xfrm>
        </p:spPr>
        <p:txBody>
          <a:bodyPr vert="horz" lIns="121920" tIns="60960" rIns="121920" bIns="60960" rtlCol="0" anchor="ctr"/>
          <a:lstStyle/>
          <a:p>
            <a:pPr algn="just"/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vi-VN" altLang="x-none"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vẽ thu nhỏ một khu vực hay to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bộ bề mặt trái </a:t>
            </a:r>
            <a:r>
              <a:rPr lang="vi-VN" altLang="x-none"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5335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" y="123825"/>
            <a:ext cx="12257405" cy="661924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1469390" y="1114425"/>
            <a:ext cx="2114550" cy="3648075"/>
          </a:xfrm>
          <a:custGeom>
            <a:avLst/>
            <a:gdLst>
              <a:gd name="connisteX0" fmla="*/ 313546 w 2244293"/>
              <a:gd name="connsiteY0" fmla="*/ 111407 h 3717487"/>
              <a:gd name="connisteX1" fmla="*/ 236076 w 2244293"/>
              <a:gd name="connsiteY1" fmla="*/ 127282 h 3717487"/>
              <a:gd name="connisteX2" fmla="*/ 158606 w 2244293"/>
              <a:gd name="connsiteY2" fmla="*/ 204752 h 3717487"/>
              <a:gd name="connisteX3" fmla="*/ 112251 w 2244293"/>
              <a:gd name="connsiteY3" fmla="*/ 282222 h 3717487"/>
              <a:gd name="connisteX4" fmla="*/ 96376 w 2244293"/>
              <a:gd name="connsiteY4" fmla="*/ 374932 h 3717487"/>
              <a:gd name="connisteX5" fmla="*/ 81136 w 2244293"/>
              <a:gd name="connsiteY5" fmla="*/ 453037 h 3717487"/>
              <a:gd name="connisteX6" fmla="*/ 50021 w 2244293"/>
              <a:gd name="connsiteY6" fmla="*/ 545747 h 3717487"/>
              <a:gd name="connisteX7" fmla="*/ 34146 w 2244293"/>
              <a:gd name="connsiteY7" fmla="*/ 639092 h 3717487"/>
              <a:gd name="connisteX8" fmla="*/ 3666 w 2244293"/>
              <a:gd name="connsiteY8" fmla="*/ 716562 h 3717487"/>
              <a:gd name="connisteX9" fmla="*/ 3666 w 2244293"/>
              <a:gd name="connsiteY9" fmla="*/ 809272 h 3717487"/>
              <a:gd name="connisteX10" fmla="*/ 18906 w 2244293"/>
              <a:gd name="connsiteY10" fmla="*/ 887377 h 3717487"/>
              <a:gd name="connisteX11" fmla="*/ 96376 w 2244293"/>
              <a:gd name="connsiteY11" fmla="*/ 948972 h 3717487"/>
              <a:gd name="connisteX12" fmla="*/ 173846 w 2244293"/>
              <a:gd name="connsiteY12" fmla="*/ 1011202 h 3717487"/>
              <a:gd name="connisteX13" fmla="*/ 220836 w 2244293"/>
              <a:gd name="connsiteY13" fmla="*/ 1088672 h 3717487"/>
              <a:gd name="connisteX14" fmla="*/ 267191 w 2244293"/>
              <a:gd name="connsiteY14" fmla="*/ 1166142 h 3717487"/>
              <a:gd name="connisteX15" fmla="*/ 267191 w 2244293"/>
              <a:gd name="connsiteY15" fmla="*/ 1243612 h 3717487"/>
              <a:gd name="connisteX16" fmla="*/ 298306 w 2244293"/>
              <a:gd name="connsiteY16" fmla="*/ 1321717 h 3717487"/>
              <a:gd name="connisteX17" fmla="*/ 313546 w 2244293"/>
              <a:gd name="connsiteY17" fmla="*/ 1399187 h 3717487"/>
              <a:gd name="connisteX18" fmla="*/ 344661 w 2244293"/>
              <a:gd name="connsiteY18" fmla="*/ 1491897 h 3717487"/>
              <a:gd name="connisteX19" fmla="*/ 375776 w 2244293"/>
              <a:gd name="connsiteY19" fmla="*/ 1569367 h 3717487"/>
              <a:gd name="connisteX20" fmla="*/ 391016 w 2244293"/>
              <a:gd name="connsiteY20" fmla="*/ 1647472 h 3717487"/>
              <a:gd name="connisteX21" fmla="*/ 406891 w 2244293"/>
              <a:gd name="connsiteY21" fmla="*/ 1724942 h 3717487"/>
              <a:gd name="connisteX22" fmla="*/ 406891 w 2244293"/>
              <a:gd name="connsiteY22" fmla="*/ 1802412 h 3717487"/>
              <a:gd name="connisteX23" fmla="*/ 406891 w 2244293"/>
              <a:gd name="connsiteY23" fmla="*/ 1879882 h 3717487"/>
              <a:gd name="connisteX24" fmla="*/ 391016 w 2244293"/>
              <a:gd name="connsiteY24" fmla="*/ 1957352 h 3717487"/>
              <a:gd name="connisteX25" fmla="*/ 391016 w 2244293"/>
              <a:gd name="connsiteY25" fmla="*/ 2034822 h 3717487"/>
              <a:gd name="connisteX26" fmla="*/ 391016 w 2244293"/>
              <a:gd name="connsiteY26" fmla="*/ 2112292 h 3717487"/>
              <a:gd name="connisteX27" fmla="*/ 359901 w 2244293"/>
              <a:gd name="connsiteY27" fmla="*/ 2189762 h 3717487"/>
              <a:gd name="connisteX28" fmla="*/ 359901 w 2244293"/>
              <a:gd name="connsiteY28" fmla="*/ 2283107 h 3717487"/>
              <a:gd name="connisteX29" fmla="*/ 359901 w 2244293"/>
              <a:gd name="connsiteY29" fmla="*/ 2360577 h 3717487"/>
              <a:gd name="connisteX30" fmla="*/ 359901 w 2244293"/>
              <a:gd name="connsiteY30" fmla="*/ 2438047 h 3717487"/>
              <a:gd name="connisteX31" fmla="*/ 359901 w 2244293"/>
              <a:gd name="connsiteY31" fmla="*/ 2531392 h 3717487"/>
              <a:gd name="connisteX32" fmla="*/ 359901 w 2244293"/>
              <a:gd name="connsiteY32" fmla="*/ 2608862 h 3717487"/>
              <a:gd name="connisteX33" fmla="*/ 375776 w 2244293"/>
              <a:gd name="connsiteY33" fmla="*/ 2686332 h 3717487"/>
              <a:gd name="connisteX34" fmla="*/ 437371 w 2244293"/>
              <a:gd name="connsiteY34" fmla="*/ 2763802 h 3717487"/>
              <a:gd name="connisteX35" fmla="*/ 484361 w 2244293"/>
              <a:gd name="connsiteY35" fmla="*/ 2841272 h 3717487"/>
              <a:gd name="connisteX36" fmla="*/ 561831 w 2244293"/>
              <a:gd name="connsiteY36" fmla="*/ 2934617 h 3717487"/>
              <a:gd name="connisteX37" fmla="*/ 592946 w 2244293"/>
              <a:gd name="connsiteY37" fmla="*/ 3058442 h 3717487"/>
              <a:gd name="connisteX38" fmla="*/ 639301 w 2244293"/>
              <a:gd name="connsiteY38" fmla="*/ 3136547 h 3717487"/>
              <a:gd name="connisteX39" fmla="*/ 685656 w 2244293"/>
              <a:gd name="connsiteY39" fmla="*/ 3229257 h 3717487"/>
              <a:gd name="connisteX40" fmla="*/ 732646 w 2244293"/>
              <a:gd name="connsiteY40" fmla="*/ 3337842 h 3717487"/>
              <a:gd name="connisteX41" fmla="*/ 763126 w 2244293"/>
              <a:gd name="connsiteY41" fmla="*/ 3415312 h 3717487"/>
              <a:gd name="connisteX42" fmla="*/ 794241 w 2244293"/>
              <a:gd name="connsiteY42" fmla="*/ 3492782 h 3717487"/>
              <a:gd name="connisteX43" fmla="*/ 871711 w 2244293"/>
              <a:gd name="connsiteY43" fmla="*/ 3555012 h 3717487"/>
              <a:gd name="connisteX44" fmla="*/ 965056 w 2244293"/>
              <a:gd name="connsiteY44" fmla="*/ 3570887 h 3717487"/>
              <a:gd name="connisteX45" fmla="*/ 1042526 w 2244293"/>
              <a:gd name="connsiteY45" fmla="*/ 3586127 h 3717487"/>
              <a:gd name="connisteX46" fmla="*/ 1135871 w 2244293"/>
              <a:gd name="connsiteY46" fmla="*/ 3601367 h 3717487"/>
              <a:gd name="connisteX47" fmla="*/ 1228581 w 2244293"/>
              <a:gd name="connsiteY47" fmla="*/ 3601367 h 3717487"/>
              <a:gd name="connisteX48" fmla="*/ 1337166 w 2244293"/>
              <a:gd name="connsiteY48" fmla="*/ 3632482 h 3717487"/>
              <a:gd name="connisteX49" fmla="*/ 1414636 w 2244293"/>
              <a:gd name="connsiteY49" fmla="*/ 3648357 h 3717487"/>
              <a:gd name="connisteX50" fmla="*/ 1507981 w 2244293"/>
              <a:gd name="connsiteY50" fmla="*/ 3694712 h 3717487"/>
              <a:gd name="connisteX51" fmla="*/ 1585451 w 2244293"/>
              <a:gd name="connsiteY51" fmla="*/ 3709952 h 3717487"/>
              <a:gd name="connisteX52" fmla="*/ 1662921 w 2244293"/>
              <a:gd name="connsiteY52" fmla="*/ 3709952 h 3717487"/>
              <a:gd name="connisteX53" fmla="*/ 1694036 w 2244293"/>
              <a:gd name="connsiteY53" fmla="*/ 3632482 h 3717487"/>
              <a:gd name="connisteX54" fmla="*/ 1725151 w 2244293"/>
              <a:gd name="connsiteY54" fmla="*/ 3539772 h 3717487"/>
              <a:gd name="connisteX55" fmla="*/ 1740391 w 2244293"/>
              <a:gd name="connsiteY55" fmla="*/ 3462302 h 3717487"/>
              <a:gd name="connisteX56" fmla="*/ 1756266 w 2244293"/>
              <a:gd name="connsiteY56" fmla="*/ 3384197 h 3717487"/>
              <a:gd name="connisteX57" fmla="*/ 1771506 w 2244293"/>
              <a:gd name="connsiteY57" fmla="*/ 3306727 h 3717487"/>
              <a:gd name="connisteX58" fmla="*/ 1771506 w 2244293"/>
              <a:gd name="connsiteY58" fmla="*/ 3229257 h 3717487"/>
              <a:gd name="connisteX59" fmla="*/ 1787381 w 2244293"/>
              <a:gd name="connsiteY59" fmla="*/ 3136547 h 3717487"/>
              <a:gd name="connisteX60" fmla="*/ 1802621 w 2244293"/>
              <a:gd name="connsiteY60" fmla="*/ 3058442 h 3717487"/>
              <a:gd name="connisteX61" fmla="*/ 1848976 w 2244293"/>
              <a:gd name="connsiteY61" fmla="*/ 2965732 h 3717487"/>
              <a:gd name="connisteX62" fmla="*/ 1880091 w 2244293"/>
              <a:gd name="connsiteY62" fmla="*/ 2888262 h 3717487"/>
              <a:gd name="connisteX63" fmla="*/ 1911206 w 2244293"/>
              <a:gd name="connsiteY63" fmla="*/ 2810792 h 3717487"/>
              <a:gd name="connisteX64" fmla="*/ 1957561 w 2244293"/>
              <a:gd name="connsiteY64" fmla="*/ 2702207 h 3717487"/>
              <a:gd name="connisteX65" fmla="*/ 1988676 w 2244293"/>
              <a:gd name="connsiteY65" fmla="*/ 2608862 h 3717487"/>
              <a:gd name="connisteX66" fmla="*/ 2035666 w 2244293"/>
              <a:gd name="connsiteY66" fmla="*/ 2515517 h 3717487"/>
              <a:gd name="connisteX67" fmla="*/ 2113136 w 2244293"/>
              <a:gd name="connsiteY67" fmla="*/ 2376452 h 3717487"/>
              <a:gd name="connisteX68" fmla="*/ 2144251 w 2244293"/>
              <a:gd name="connsiteY68" fmla="*/ 2298347 h 3717487"/>
              <a:gd name="connisteX69" fmla="*/ 2174731 w 2244293"/>
              <a:gd name="connsiteY69" fmla="*/ 2189762 h 3717487"/>
              <a:gd name="connisteX70" fmla="*/ 2205846 w 2244293"/>
              <a:gd name="connsiteY70" fmla="*/ 2112292 h 3717487"/>
              <a:gd name="connisteX71" fmla="*/ 2205846 w 2244293"/>
              <a:gd name="connsiteY71" fmla="*/ 2034822 h 3717487"/>
              <a:gd name="connisteX72" fmla="*/ 2236961 w 2244293"/>
              <a:gd name="connsiteY72" fmla="*/ 1957352 h 3717487"/>
              <a:gd name="connisteX73" fmla="*/ 2236961 w 2244293"/>
              <a:gd name="connsiteY73" fmla="*/ 1879882 h 3717487"/>
              <a:gd name="connisteX74" fmla="*/ 2174731 w 2244293"/>
              <a:gd name="connsiteY74" fmla="*/ 1802412 h 3717487"/>
              <a:gd name="connisteX75" fmla="*/ 2097261 w 2244293"/>
              <a:gd name="connsiteY75" fmla="*/ 1786537 h 3717487"/>
              <a:gd name="connisteX76" fmla="*/ 2019791 w 2244293"/>
              <a:gd name="connsiteY76" fmla="*/ 1724942 h 3717487"/>
              <a:gd name="connisteX77" fmla="*/ 1942321 w 2244293"/>
              <a:gd name="connsiteY77" fmla="*/ 1662712 h 3717487"/>
              <a:gd name="connisteX78" fmla="*/ 1895966 w 2244293"/>
              <a:gd name="connsiteY78" fmla="*/ 1585242 h 3717487"/>
              <a:gd name="connisteX79" fmla="*/ 1895966 w 2244293"/>
              <a:gd name="connsiteY79" fmla="*/ 1507772 h 3717487"/>
              <a:gd name="connisteX80" fmla="*/ 1895966 w 2244293"/>
              <a:gd name="connsiteY80" fmla="*/ 1414427 h 3717487"/>
              <a:gd name="connisteX81" fmla="*/ 1911206 w 2244293"/>
              <a:gd name="connsiteY81" fmla="*/ 1336957 h 3717487"/>
              <a:gd name="connisteX82" fmla="*/ 1911206 w 2244293"/>
              <a:gd name="connsiteY82" fmla="*/ 1259487 h 3717487"/>
              <a:gd name="connisteX83" fmla="*/ 1942321 w 2244293"/>
              <a:gd name="connsiteY83" fmla="*/ 1182017 h 3717487"/>
              <a:gd name="connisteX84" fmla="*/ 1942321 w 2244293"/>
              <a:gd name="connsiteY84" fmla="*/ 1088672 h 3717487"/>
              <a:gd name="connisteX85" fmla="*/ 1942321 w 2244293"/>
              <a:gd name="connsiteY85" fmla="*/ 995962 h 3717487"/>
              <a:gd name="connisteX86" fmla="*/ 1942321 w 2244293"/>
              <a:gd name="connsiteY86" fmla="*/ 917857 h 3717487"/>
              <a:gd name="connisteX87" fmla="*/ 1927081 w 2244293"/>
              <a:gd name="connsiteY87" fmla="*/ 840387 h 3717487"/>
              <a:gd name="connisteX88" fmla="*/ 1927081 w 2244293"/>
              <a:gd name="connsiteY88" fmla="*/ 762917 h 3717487"/>
              <a:gd name="connisteX89" fmla="*/ 1927081 w 2244293"/>
              <a:gd name="connsiteY89" fmla="*/ 685447 h 3717487"/>
              <a:gd name="connisteX90" fmla="*/ 1895966 w 2244293"/>
              <a:gd name="connsiteY90" fmla="*/ 607977 h 3717487"/>
              <a:gd name="connisteX91" fmla="*/ 1818496 w 2244293"/>
              <a:gd name="connsiteY91" fmla="*/ 592102 h 3717487"/>
              <a:gd name="connisteX92" fmla="*/ 1771506 w 2244293"/>
              <a:gd name="connsiteY92" fmla="*/ 514632 h 3717487"/>
              <a:gd name="connisteX93" fmla="*/ 1756266 w 2244293"/>
              <a:gd name="connsiteY93" fmla="*/ 437162 h 3717487"/>
              <a:gd name="connisteX94" fmla="*/ 1756266 w 2244293"/>
              <a:gd name="connsiteY94" fmla="*/ 359692 h 3717487"/>
              <a:gd name="connisteX95" fmla="*/ 1740391 w 2244293"/>
              <a:gd name="connsiteY95" fmla="*/ 282222 h 3717487"/>
              <a:gd name="connisteX96" fmla="*/ 1647681 w 2244293"/>
              <a:gd name="connsiteY96" fmla="*/ 251107 h 3717487"/>
              <a:gd name="connisteX97" fmla="*/ 1570211 w 2244293"/>
              <a:gd name="connsiteY97" fmla="*/ 188877 h 3717487"/>
              <a:gd name="connisteX98" fmla="*/ 1492741 w 2244293"/>
              <a:gd name="connsiteY98" fmla="*/ 127282 h 3717487"/>
              <a:gd name="connisteX99" fmla="*/ 1414636 w 2244293"/>
              <a:gd name="connsiteY99" fmla="*/ 96167 h 3717487"/>
              <a:gd name="connisteX100" fmla="*/ 1337166 w 2244293"/>
              <a:gd name="connsiteY100" fmla="*/ 65052 h 3717487"/>
              <a:gd name="connisteX101" fmla="*/ 1259696 w 2244293"/>
              <a:gd name="connsiteY101" fmla="*/ 33937 h 3717487"/>
              <a:gd name="connisteX102" fmla="*/ 1182226 w 2244293"/>
              <a:gd name="connsiteY102" fmla="*/ 18697 h 3717487"/>
              <a:gd name="connisteX103" fmla="*/ 1104756 w 2244293"/>
              <a:gd name="connsiteY103" fmla="*/ 18697 h 3717487"/>
              <a:gd name="connisteX104" fmla="*/ 1011411 w 2244293"/>
              <a:gd name="connsiteY104" fmla="*/ 33937 h 3717487"/>
              <a:gd name="connisteX105" fmla="*/ 918701 w 2244293"/>
              <a:gd name="connsiteY105" fmla="*/ 18697 h 3717487"/>
              <a:gd name="connisteX106" fmla="*/ 810116 w 2244293"/>
              <a:gd name="connsiteY106" fmla="*/ 2822 h 3717487"/>
              <a:gd name="connisteX107" fmla="*/ 716771 w 2244293"/>
              <a:gd name="connsiteY107" fmla="*/ 2822 h 3717487"/>
              <a:gd name="connisteX108" fmla="*/ 639301 w 2244293"/>
              <a:gd name="connsiteY108" fmla="*/ 2822 h 3717487"/>
              <a:gd name="connisteX109" fmla="*/ 561831 w 2244293"/>
              <a:gd name="connsiteY109" fmla="*/ 2822 h 3717487"/>
              <a:gd name="connisteX110" fmla="*/ 484361 w 2244293"/>
              <a:gd name="connsiteY110" fmla="*/ 33937 h 3717487"/>
              <a:gd name="connisteX111" fmla="*/ 406891 w 2244293"/>
              <a:gd name="connsiteY111" fmla="*/ 80292 h 3717487"/>
              <a:gd name="connisteX112" fmla="*/ 328786 w 2244293"/>
              <a:gd name="connsiteY112" fmla="*/ 127282 h 3717487"/>
              <a:gd name="connisteX113" fmla="*/ 251316 w 2244293"/>
              <a:gd name="connsiteY113" fmla="*/ 204752 h 3717487"/>
              <a:gd name="connisteX114" fmla="*/ 173846 w 2244293"/>
              <a:gd name="connsiteY114" fmla="*/ 235867 h 3717487"/>
              <a:gd name="connisteX115" fmla="*/ 142731 w 2244293"/>
              <a:gd name="connsiteY115" fmla="*/ 313337 h 3717487"/>
              <a:gd name="connisteX116" fmla="*/ 81136 w 2244293"/>
              <a:gd name="connsiteY116" fmla="*/ 390807 h 371748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</a:cxnLst>
            <a:rect l="l" t="t" r="r" b="b"/>
            <a:pathLst>
              <a:path w="2244294" h="3717488">
                <a:moveTo>
                  <a:pt x="313546" y="111407"/>
                </a:moveTo>
                <a:cubicBezTo>
                  <a:pt x="299576" y="113312"/>
                  <a:pt x="267191" y="108867"/>
                  <a:pt x="236076" y="127282"/>
                </a:cubicBezTo>
                <a:cubicBezTo>
                  <a:pt x="204961" y="145697"/>
                  <a:pt x="183371" y="173637"/>
                  <a:pt x="158606" y="204752"/>
                </a:cubicBezTo>
                <a:cubicBezTo>
                  <a:pt x="133841" y="235867"/>
                  <a:pt x="124951" y="247932"/>
                  <a:pt x="112251" y="282222"/>
                </a:cubicBezTo>
                <a:cubicBezTo>
                  <a:pt x="99551" y="316512"/>
                  <a:pt x="102726" y="340642"/>
                  <a:pt x="96376" y="374932"/>
                </a:cubicBezTo>
                <a:cubicBezTo>
                  <a:pt x="90026" y="409222"/>
                  <a:pt x="90661" y="418747"/>
                  <a:pt x="81136" y="453037"/>
                </a:cubicBezTo>
                <a:cubicBezTo>
                  <a:pt x="71611" y="487327"/>
                  <a:pt x="59546" y="508282"/>
                  <a:pt x="50021" y="545747"/>
                </a:cubicBezTo>
                <a:cubicBezTo>
                  <a:pt x="40496" y="583212"/>
                  <a:pt x="43671" y="604802"/>
                  <a:pt x="34146" y="639092"/>
                </a:cubicBezTo>
                <a:cubicBezTo>
                  <a:pt x="24621" y="673382"/>
                  <a:pt x="10016" y="682272"/>
                  <a:pt x="3666" y="716562"/>
                </a:cubicBezTo>
                <a:cubicBezTo>
                  <a:pt x="-2684" y="750852"/>
                  <a:pt x="491" y="774982"/>
                  <a:pt x="3666" y="809272"/>
                </a:cubicBezTo>
                <a:cubicBezTo>
                  <a:pt x="6841" y="843562"/>
                  <a:pt x="491" y="859437"/>
                  <a:pt x="18906" y="887377"/>
                </a:cubicBezTo>
                <a:cubicBezTo>
                  <a:pt x="37321" y="915317"/>
                  <a:pt x="65261" y="924207"/>
                  <a:pt x="96376" y="948972"/>
                </a:cubicBezTo>
                <a:cubicBezTo>
                  <a:pt x="127491" y="973737"/>
                  <a:pt x="149081" y="983262"/>
                  <a:pt x="173846" y="1011202"/>
                </a:cubicBezTo>
                <a:cubicBezTo>
                  <a:pt x="198611" y="1039142"/>
                  <a:pt x="202421" y="1057557"/>
                  <a:pt x="220836" y="1088672"/>
                </a:cubicBezTo>
                <a:cubicBezTo>
                  <a:pt x="239251" y="1119787"/>
                  <a:pt x="257666" y="1135027"/>
                  <a:pt x="267191" y="1166142"/>
                </a:cubicBezTo>
                <a:cubicBezTo>
                  <a:pt x="276716" y="1197257"/>
                  <a:pt x="260841" y="1212497"/>
                  <a:pt x="267191" y="1243612"/>
                </a:cubicBezTo>
                <a:cubicBezTo>
                  <a:pt x="273541" y="1274727"/>
                  <a:pt x="288781" y="1290602"/>
                  <a:pt x="298306" y="1321717"/>
                </a:cubicBezTo>
                <a:cubicBezTo>
                  <a:pt x="307831" y="1352832"/>
                  <a:pt x="304021" y="1364897"/>
                  <a:pt x="313546" y="1399187"/>
                </a:cubicBezTo>
                <a:cubicBezTo>
                  <a:pt x="323071" y="1433477"/>
                  <a:pt x="331961" y="1457607"/>
                  <a:pt x="344661" y="1491897"/>
                </a:cubicBezTo>
                <a:cubicBezTo>
                  <a:pt x="357361" y="1526187"/>
                  <a:pt x="366251" y="1538252"/>
                  <a:pt x="375776" y="1569367"/>
                </a:cubicBezTo>
                <a:cubicBezTo>
                  <a:pt x="385301" y="1600482"/>
                  <a:pt x="384666" y="1616357"/>
                  <a:pt x="391016" y="1647472"/>
                </a:cubicBezTo>
                <a:cubicBezTo>
                  <a:pt x="397366" y="1678587"/>
                  <a:pt x="403716" y="1693827"/>
                  <a:pt x="406891" y="1724942"/>
                </a:cubicBezTo>
                <a:cubicBezTo>
                  <a:pt x="410066" y="1756057"/>
                  <a:pt x="406891" y="1771297"/>
                  <a:pt x="406891" y="1802412"/>
                </a:cubicBezTo>
                <a:cubicBezTo>
                  <a:pt x="406891" y="1833527"/>
                  <a:pt x="410066" y="1848767"/>
                  <a:pt x="406891" y="1879882"/>
                </a:cubicBezTo>
                <a:cubicBezTo>
                  <a:pt x="403716" y="1910997"/>
                  <a:pt x="394191" y="1926237"/>
                  <a:pt x="391016" y="1957352"/>
                </a:cubicBezTo>
                <a:cubicBezTo>
                  <a:pt x="387841" y="1988467"/>
                  <a:pt x="391016" y="2003707"/>
                  <a:pt x="391016" y="2034822"/>
                </a:cubicBezTo>
                <a:cubicBezTo>
                  <a:pt x="391016" y="2065937"/>
                  <a:pt x="397366" y="2081177"/>
                  <a:pt x="391016" y="2112292"/>
                </a:cubicBezTo>
                <a:cubicBezTo>
                  <a:pt x="384666" y="2143407"/>
                  <a:pt x="366251" y="2155472"/>
                  <a:pt x="359901" y="2189762"/>
                </a:cubicBezTo>
                <a:cubicBezTo>
                  <a:pt x="353551" y="2224052"/>
                  <a:pt x="359901" y="2248817"/>
                  <a:pt x="359901" y="2283107"/>
                </a:cubicBezTo>
                <a:cubicBezTo>
                  <a:pt x="359901" y="2317397"/>
                  <a:pt x="359901" y="2329462"/>
                  <a:pt x="359901" y="2360577"/>
                </a:cubicBezTo>
                <a:cubicBezTo>
                  <a:pt x="359901" y="2391692"/>
                  <a:pt x="359901" y="2403757"/>
                  <a:pt x="359901" y="2438047"/>
                </a:cubicBezTo>
                <a:cubicBezTo>
                  <a:pt x="359901" y="2472337"/>
                  <a:pt x="359901" y="2497102"/>
                  <a:pt x="359901" y="2531392"/>
                </a:cubicBezTo>
                <a:cubicBezTo>
                  <a:pt x="359901" y="2565682"/>
                  <a:pt x="356726" y="2577747"/>
                  <a:pt x="359901" y="2608862"/>
                </a:cubicBezTo>
                <a:cubicBezTo>
                  <a:pt x="363076" y="2639977"/>
                  <a:pt x="360536" y="2655217"/>
                  <a:pt x="375776" y="2686332"/>
                </a:cubicBezTo>
                <a:cubicBezTo>
                  <a:pt x="391016" y="2717447"/>
                  <a:pt x="415781" y="2732687"/>
                  <a:pt x="437371" y="2763802"/>
                </a:cubicBezTo>
                <a:cubicBezTo>
                  <a:pt x="458961" y="2794917"/>
                  <a:pt x="459596" y="2806982"/>
                  <a:pt x="484361" y="2841272"/>
                </a:cubicBezTo>
                <a:cubicBezTo>
                  <a:pt x="509126" y="2875562"/>
                  <a:pt x="540241" y="2891437"/>
                  <a:pt x="561831" y="2934617"/>
                </a:cubicBezTo>
                <a:cubicBezTo>
                  <a:pt x="583421" y="2977797"/>
                  <a:pt x="577706" y="3017802"/>
                  <a:pt x="592946" y="3058442"/>
                </a:cubicBezTo>
                <a:cubicBezTo>
                  <a:pt x="608186" y="3099082"/>
                  <a:pt x="620886" y="3102257"/>
                  <a:pt x="639301" y="3136547"/>
                </a:cubicBezTo>
                <a:cubicBezTo>
                  <a:pt x="657716" y="3170837"/>
                  <a:pt x="667241" y="3189252"/>
                  <a:pt x="685656" y="3229257"/>
                </a:cubicBezTo>
                <a:cubicBezTo>
                  <a:pt x="704071" y="3269262"/>
                  <a:pt x="717406" y="3300377"/>
                  <a:pt x="732646" y="3337842"/>
                </a:cubicBezTo>
                <a:cubicBezTo>
                  <a:pt x="747886" y="3375307"/>
                  <a:pt x="751061" y="3384197"/>
                  <a:pt x="763126" y="3415312"/>
                </a:cubicBezTo>
                <a:cubicBezTo>
                  <a:pt x="775191" y="3446427"/>
                  <a:pt x="772651" y="3464842"/>
                  <a:pt x="794241" y="3492782"/>
                </a:cubicBezTo>
                <a:cubicBezTo>
                  <a:pt x="815831" y="3520722"/>
                  <a:pt x="837421" y="3539137"/>
                  <a:pt x="871711" y="3555012"/>
                </a:cubicBezTo>
                <a:cubicBezTo>
                  <a:pt x="906001" y="3570887"/>
                  <a:pt x="930766" y="3564537"/>
                  <a:pt x="965056" y="3570887"/>
                </a:cubicBezTo>
                <a:cubicBezTo>
                  <a:pt x="999346" y="3577237"/>
                  <a:pt x="1008236" y="3579777"/>
                  <a:pt x="1042526" y="3586127"/>
                </a:cubicBezTo>
                <a:cubicBezTo>
                  <a:pt x="1076816" y="3592477"/>
                  <a:pt x="1098406" y="3598192"/>
                  <a:pt x="1135871" y="3601367"/>
                </a:cubicBezTo>
                <a:cubicBezTo>
                  <a:pt x="1173336" y="3604542"/>
                  <a:pt x="1188576" y="3595017"/>
                  <a:pt x="1228581" y="3601367"/>
                </a:cubicBezTo>
                <a:cubicBezTo>
                  <a:pt x="1268586" y="3607717"/>
                  <a:pt x="1299701" y="3622957"/>
                  <a:pt x="1337166" y="3632482"/>
                </a:cubicBezTo>
                <a:cubicBezTo>
                  <a:pt x="1374631" y="3642007"/>
                  <a:pt x="1380346" y="3635657"/>
                  <a:pt x="1414636" y="3648357"/>
                </a:cubicBezTo>
                <a:cubicBezTo>
                  <a:pt x="1448926" y="3661057"/>
                  <a:pt x="1473691" y="3682647"/>
                  <a:pt x="1507981" y="3694712"/>
                </a:cubicBezTo>
                <a:cubicBezTo>
                  <a:pt x="1542271" y="3706777"/>
                  <a:pt x="1554336" y="3706777"/>
                  <a:pt x="1585451" y="3709952"/>
                </a:cubicBezTo>
                <a:cubicBezTo>
                  <a:pt x="1616566" y="3713127"/>
                  <a:pt x="1641331" y="3725192"/>
                  <a:pt x="1662921" y="3709952"/>
                </a:cubicBezTo>
                <a:cubicBezTo>
                  <a:pt x="1684511" y="3694712"/>
                  <a:pt x="1681336" y="3666772"/>
                  <a:pt x="1694036" y="3632482"/>
                </a:cubicBezTo>
                <a:cubicBezTo>
                  <a:pt x="1706736" y="3598192"/>
                  <a:pt x="1715626" y="3574062"/>
                  <a:pt x="1725151" y="3539772"/>
                </a:cubicBezTo>
                <a:cubicBezTo>
                  <a:pt x="1734676" y="3505482"/>
                  <a:pt x="1734041" y="3493417"/>
                  <a:pt x="1740391" y="3462302"/>
                </a:cubicBezTo>
                <a:cubicBezTo>
                  <a:pt x="1746741" y="3431187"/>
                  <a:pt x="1749916" y="3415312"/>
                  <a:pt x="1756266" y="3384197"/>
                </a:cubicBezTo>
                <a:cubicBezTo>
                  <a:pt x="1762616" y="3353082"/>
                  <a:pt x="1768331" y="3337842"/>
                  <a:pt x="1771506" y="3306727"/>
                </a:cubicBezTo>
                <a:cubicBezTo>
                  <a:pt x="1774681" y="3275612"/>
                  <a:pt x="1768331" y="3263547"/>
                  <a:pt x="1771506" y="3229257"/>
                </a:cubicBezTo>
                <a:cubicBezTo>
                  <a:pt x="1774681" y="3194967"/>
                  <a:pt x="1781031" y="3170837"/>
                  <a:pt x="1787381" y="3136547"/>
                </a:cubicBezTo>
                <a:cubicBezTo>
                  <a:pt x="1793731" y="3102257"/>
                  <a:pt x="1790556" y="3092732"/>
                  <a:pt x="1802621" y="3058442"/>
                </a:cubicBezTo>
                <a:cubicBezTo>
                  <a:pt x="1814686" y="3024152"/>
                  <a:pt x="1833736" y="3000022"/>
                  <a:pt x="1848976" y="2965732"/>
                </a:cubicBezTo>
                <a:cubicBezTo>
                  <a:pt x="1864216" y="2931442"/>
                  <a:pt x="1867391" y="2919377"/>
                  <a:pt x="1880091" y="2888262"/>
                </a:cubicBezTo>
                <a:cubicBezTo>
                  <a:pt x="1892791" y="2857147"/>
                  <a:pt x="1895966" y="2848257"/>
                  <a:pt x="1911206" y="2810792"/>
                </a:cubicBezTo>
                <a:cubicBezTo>
                  <a:pt x="1926446" y="2773327"/>
                  <a:pt x="1942321" y="2742847"/>
                  <a:pt x="1957561" y="2702207"/>
                </a:cubicBezTo>
                <a:cubicBezTo>
                  <a:pt x="1972801" y="2661567"/>
                  <a:pt x="1972801" y="2646327"/>
                  <a:pt x="1988676" y="2608862"/>
                </a:cubicBezTo>
                <a:cubicBezTo>
                  <a:pt x="2004551" y="2571397"/>
                  <a:pt x="2010901" y="2561872"/>
                  <a:pt x="2035666" y="2515517"/>
                </a:cubicBezTo>
                <a:cubicBezTo>
                  <a:pt x="2060431" y="2469162"/>
                  <a:pt x="2091546" y="2419632"/>
                  <a:pt x="2113136" y="2376452"/>
                </a:cubicBezTo>
                <a:cubicBezTo>
                  <a:pt x="2134726" y="2333272"/>
                  <a:pt x="2132186" y="2335812"/>
                  <a:pt x="2144251" y="2298347"/>
                </a:cubicBezTo>
                <a:cubicBezTo>
                  <a:pt x="2156316" y="2260882"/>
                  <a:pt x="2162666" y="2227227"/>
                  <a:pt x="2174731" y="2189762"/>
                </a:cubicBezTo>
                <a:cubicBezTo>
                  <a:pt x="2186796" y="2152297"/>
                  <a:pt x="2199496" y="2143407"/>
                  <a:pt x="2205846" y="2112292"/>
                </a:cubicBezTo>
                <a:cubicBezTo>
                  <a:pt x="2212196" y="2081177"/>
                  <a:pt x="2199496" y="2065937"/>
                  <a:pt x="2205846" y="2034822"/>
                </a:cubicBezTo>
                <a:cubicBezTo>
                  <a:pt x="2212196" y="2003707"/>
                  <a:pt x="2230611" y="1988467"/>
                  <a:pt x="2236961" y="1957352"/>
                </a:cubicBezTo>
                <a:cubicBezTo>
                  <a:pt x="2243311" y="1926237"/>
                  <a:pt x="2249661" y="1910997"/>
                  <a:pt x="2236961" y="1879882"/>
                </a:cubicBezTo>
                <a:cubicBezTo>
                  <a:pt x="2224261" y="1848767"/>
                  <a:pt x="2202671" y="1820827"/>
                  <a:pt x="2174731" y="1802412"/>
                </a:cubicBezTo>
                <a:cubicBezTo>
                  <a:pt x="2146791" y="1783997"/>
                  <a:pt x="2128376" y="1801777"/>
                  <a:pt x="2097261" y="1786537"/>
                </a:cubicBezTo>
                <a:cubicBezTo>
                  <a:pt x="2066146" y="1771297"/>
                  <a:pt x="2050906" y="1749707"/>
                  <a:pt x="2019791" y="1724942"/>
                </a:cubicBezTo>
                <a:cubicBezTo>
                  <a:pt x="1988676" y="1700177"/>
                  <a:pt x="1967086" y="1690652"/>
                  <a:pt x="1942321" y="1662712"/>
                </a:cubicBezTo>
                <a:cubicBezTo>
                  <a:pt x="1917556" y="1634772"/>
                  <a:pt x="1905491" y="1616357"/>
                  <a:pt x="1895966" y="1585242"/>
                </a:cubicBezTo>
                <a:cubicBezTo>
                  <a:pt x="1886441" y="1554127"/>
                  <a:pt x="1895966" y="1542062"/>
                  <a:pt x="1895966" y="1507772"/>
                </a:cubicBezTo>
                <a:cubicBezTo>
                  <a:pt x="1895966" y="1473482"/>
                  <a:pt x="1892791" y="1448717"/>
                  <a:pt x="1895966" y="1414427"/>
                </a:cubicBezTo>
                <a:cubicBezTo>
                  <a:pt x="1899141" y="1380137"/>
                  <a:pt x="1908031" y="1368072"/>
                  <a:pt x="1911206" y="1336957"/>
                </a:cubicBezTo>
                <a:cubicBezTo>
                  <a:pt x="1914381" y="1305842"/>
                  <a:pt x="1904856" y="1290602"/>
                  <a:pt x="1911206" y="1259487"/>
                </a:cubicBezTo>
                <a:cubicBezTo>
                  <a:pt x="1917556" y="1228372"/>
                  <a:pt x="1935971" y="1216307"/>
                  <a:pt x="1942321" y="1182017"/>
                </a:cubicBezTo>
                <a:cubicBezTo>
                  <a:pt x="1948671" y="1147727"/>
                  <a:pt x="1942321" y="1126137"/>
                  <a:pt x="1942321" y="1088672"/>
                </a:cubicBezTo>
                <a:cubicBezTo>
                  <a:pt x="1942321" y="1051207"/>
                  <a:pt x="1942321" y="1030252"/>
                  <a:pt x="1942321" y="995962"/>
                </a:cubicBezTo>
                <a:cubicBezTo>
                  <a:pt x="1942321" y="961672"/>
                  <a:pt x="1945496" y="948972"/>
                  <a:pt x="1942321" y="917857"/>
                </a:cubicBezTo>
                <a:cubicBezTo>
                  <a:pt x="1939146" y="886742"/>
                  <a:pt x="1930256" y="871502"/>
                  <a:pt x="1927081" y="840387"/>
                </a:cubicBezTo>
                <a:cubicBezTo>
                  <a:pt x="1923906" y="809272"/>
                  <a:pt x="1927081" y="794032"/>
                  <a:pt x="1927081" y="762917"/>
                </a:cubicBezTo>
                <a:cubicBezTo>
                  <a:pt x="1927081" y="731802"/>
                  <a:pt x="1933431" y="716562"/>
                  <a:pt x="1927081" y="685447"/>
                </a:cubicBezTo>
                <a:cubicBezTo>
                  <a:pt x="1920731" y="654332"/>
                  <a:pt x="1917556" y="626392"/>
                  <a:pt x="1895966" y="607977"/>
                </a:cubicBezTo>
                <a:cubicBezTo>
                  <a:pt x="1874376" y="589562"/>
                  <a:pt x="1843261" y="610517"/>
                  <a:pt x="1818496" y="592102"/>
                </a:cubicBezTo>
                <a:cubicBezTo>
                  <a:pt x="1793731" y="573687"/>
                  <a:pt x="1784206" y="545747"/>
                  <a:pt x="1771506" y="514632"/>
                </a:cubicBezTo>
                <a:cubicBezTo>
                  <a:pt x="1758806" y="483517"/>
                  <a:pt x="1759441" y="468277"/>
                  <a:pt x="1756266" y="437162"/>
                </a:cubicBezTo>
                <a:cubicBezTo>
                  <a:pt x="1753091" y="406047"/>
                  <a:pt x="1759441" y="390807"/>
                  <a:pt x="1756266" y="359692"/>
                </a:cubicBezTo>
                <a:cubicBezTo>
                  <a:pt x="1753091" y="328577"/>
                  <a:pt x="1761981" y="303812"/>
                  <a:pt x="1740391" y="282222"/>
                </a:cubicBezTo>
                <a:cubicBezTo>
                  <a:pt x="1718801" y="260632"/>
                  <a:pt x="1681971" y="269522"/>
                  <a:pt x="1647681" y="251107"/>
                </a:cubicBezTo>
                <a:cubicBezTo>
                  <a:pt x="1613391" y="232692"/>
                  <a:pt x="1601326" y="213642"/>
                  <a:pt x="1570211" y="188877"/>
                </a:cubicBezTo>
                <a:cubicBezTo>
                  <a:pt x="1539096" y="164112"/>
                  <a:pt x="1523856" y="145697"/>
                  <a:pt x="1492741" y="127282"/>
                </a:cubicBezTo>
                <a:cubicBezTo>
                  <a:pt x="1461626" y="108867"/>
                  <a:pt x="1445751" y="108867"/>
                  <a:pt x="1414636" y="96167"/>
                </a:cubicBezTo>
                <a:cubicBezTo>
                  <a:pt x="1383521" y="83467"/>
                  <a:pt x="1368281" y="77752"/>
                  <a:pt x="1337166" y="65052"/>
                </a:cubicBezTo>
                <a:cubicBezTo>
                  <a:pt x="1306051" y="52352"/>
                  <a:pt x="1290811" y="43462"/>
                  <a:pt x="1259696" y="33937"/>
                </a:cubicBezTo>
                <a:cubicBezTo>
                  <a:pt x="1228581" y="24412"/>
                  <a:pt x="1213341" y="21872"/>
                  <a:pt x="1182226" y="18697"/>
                </a:cubicBezTo>
                <a:cubicBezTo>
                  <a:pt x="1151111" y="15522"/>
                  <a:pt x="1139046" y="15522"/>
                  <a:pt x="1104756" y="18697"/>
                </a:cubicBezTo>
                <a:cubicBezTo>
                  <a:pt x="1070466" y="21872"/>
                  <a:pt x="1048876" y="33937"/>
                  <a:pt x="1011411" y="33937"/>
                </a:cubicBezTo>
                <a:cubicBezTo>
                  <a:pt x="973946" y="33937"/>
                  <a:pt x="958706" y="25047"/>
                  <a:pt x="918701" y="18697"/>
                </a:cubicBezTo>
                <a:cubicBezTo>
                  <a:pt x="878696" y="12347"/>
                  <a:pt x="850756" y="5997"/>
                  <a:pt x="810116" y="2822"/>
                </a:cubicBezTo>
                <a:cubicBezTo>
                  <a:pt x="769476" y="-353"/>
                  <a:pt x="751061" y="2822"/>
                  <a:pt x="716771" y="2822"/>
                </a:cubicBezTo>
                <a:cubicBezTo>
                  <a:pt x="682481" y="2822"/>
                  <a:pt x="670416" y="2822"/>
                  <a:pt x="639301" y="2822"/>
                </a:cubicBezTo>
                <a:cubicBezTo>
                  <a:pt x="608186" y="2822"/>
                  <a:pt x="592946" y="-3528"/>
                  <a:pt x="561831" y="2822"/>
                </a:cubicBezTo>
                <a:cubicBezTo>
                  <a:pt x="530716" y="9172"/>
                  <a:pt x="515476" y="18697"/>
                  <a:pt x="484361" y="33937"/>
                </a:cubicBezTo>
                <a:cubicBezTo>
                  <a:pt x="453246" y="49177"/>
                  <a:pt x="438006" y="61877"/>
                  <a:pt x="406891" y="80292"/>
                </a:cubicBezTo>
                <a:cubicBezTo>
                  <a:pt x="375776" y="98707"/>
                  <a:pt x="359901" y="102517"/>
                  <a:pt x="328786" y="127282"/>
                </a:cubicBezTo>
                <a:cubicBezTo>
                  <a:pt x="297671" y="152047"/>
                  <a:pt x="282431" y="183162"/>
                  <a:pt x="251316" y="204752"/>
                </a:cubicBezTo>
                <a:cubicBezTo>
                  <a:pt x="220201" y="226342"/>
                  <a:pt x="195436" y="214277"/>
                  <a:pt x="173846" y="235867"/>
                </a:cubicBezTo>
                <a:cubicBezTo>
                  <a:pt x="152256" y="257457"/>
                  <a:pt x="161146" y="282222"/>
                  <a:pt x="142731" y="313337"/>
                </a:cubicBezTo>
                <a:cubicBezTo>
                  <a:pt x="124316" y="344452"/>
                  <a:pt x="92566" y="376837"/>
                  <a:pt x="81136" y="3908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2439035" y="1598295"/>
            <a:ext cx="104140" cy="78105"/>
          </a:xfrm>
          <a:custGeom>
            <a:avLst/>
            <a:gdLst>
              <a:gd name="connisteX0" fmla="*/ 77470 w 77470"/>
              <a:gd name="connsiteY0" fmla="*/ 0 h 0"/>
              <a:gd name="connisteX1" fmla="*/ 0 w 77470"/>
              <a:gd name="connsiteY1" fmla="*/ 0 h 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77470">
                <a:moveTo>
                  <a:pt x="77470" y="0"/>
                </a:moveTo>
                <a:cubicBezTo>
                  <a:pt x="51435" y="0"/>
                  <a:pt x="26035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286000" y="1524000"/>
            <a:ext cx="457200" cy="457200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890510" y="1676400"/>
            <a:ext cx="491490" cy="39814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882775" y="2986859"/>
            <a:ext cx="8426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kern="10" dirty="0">
              <a:ln w="19050">
                <a:solidFill>
                  <a:srgbClr val="99CCFF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202565"/>
            <a:ext cx="1128776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 muốn vẽ bản đồ, chúng ta thường phải làm như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" y="1640205"/>
            <a:ext cx="11057255" cy="47402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8030" y="180975"/>
            <a:ext cx="4930140" cy="6415405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180975"/>
            <a:ext cx="657542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cùng vẽ về Việt Nam mà bản đồ hình 3 trong SGK lại nhỏ hơn bản đồ Địa Lí tự nhiên Việt Nam treo tường?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28600" y="2590800"/>
            <a:ext cx="6450965" cy="1524000"/>
          </a:xfrm>
          <a:prstGeom prst="rect">
            <a:avLst/>
          </a:prstGeom>
          <a:noFill/>
          <a:ln w="9525">
            <a:noFill/>
          </a:ln>
        </p:spPr>
        <p:txBody>
          <a:bodyPr vert="horz" lIns="121920" tIns="60960" rIns="121920" bIns="60960" rtlCol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vì cho phù hợp với sách giáo khoa.</a:t>
            </a:r>
            <a:endParaRPr lang="vi-V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882775" y="2986859"/>
            <a:ext cx="8426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0" kern="10" dirty="0">
              <a:ln w="19050">
                <a:solidFill>
                  <a:srgbClr val="99CCFF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202565"/>
            <a:ext cx="669480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2.Một số yếu tố của bản đồ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430" y="28575"/>
            <a:ext cx="4930140" cy="682942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702119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bản đồ cho ta biết điều gì?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2438400"/>
            <a:ext cx="7021195" cy="25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bản đồ cho ta biết </a:t>
            </a:r>
            <a:r>
              <a:rPr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khu vực v</a:t>
            </a:r>
            <a:r>
              <a:rPr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những thông tin chủ yếu của khu vực </a:t>
            </a:r>
            <a:r>
              <a:rPr lang="vi-VN" altLang="x-none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thể hiện trên bản </a:t>
            </a:r>
            <a:r>
              <a:rPr lang="vi-VN" altLang="x-none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942975"/>
            <a:ext cx="315595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a)Tên bản đồ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ietnamembassy-qatar.org/vnemb.be/nr070521170056/Ban%20do%20VN%20tieng%20Vi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1193800"/>
            <a:ext cx="5921375" cy="4699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743200" y="5257800"/>
            <a:ext cx="6400800" cy="954617"/>
          </a:xfrm>
        </p:spPr>
        <p:txBody>
          <a:bodyPr vert="horz" lIns="121920" tIns="60960" rIns="121920" bIns="60960" rtlCol="0" anchor="ctr">
            <a:normAutofit fontScale="97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6934200" y="5994400"/>
            <a:ext cx="2032000" cy="9546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/>
          <a:p>
            <a:pPr marL="342900" marR="0" indent="-342900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kern="1200" cap="none" spc="0" normalizeH="0" baseline="0" noProof="0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Nam</a:t>
            </a:r>
            <a:r>
              <a:rPr kumimoji="0" lang="en-US" sz="5865" b="1" kern="1200" cap="none" spc="0" normalizeH="0" baseline="0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6629400" y="381000"/>
            <a:ext cx="2032000" cy="954617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>
              <a:lnSpc>
                <a:spcPct val="90000"/>
              </a:lnSpc>
            </a:pPr>
            <a:r>
              <a:rPr sz="57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sz="5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5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10287000" y="3225800"/>
            <a:ext cx="1828800" cy="954617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>
              <a:lnSpc>
                <a:spcPct val="90000"/>
              </a:lnSpc>
            </a:pP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x-none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2362200" y="3200400"/>
            <a:ext cx="1625600" cy="9546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/>
          <a:p>
            <a:pPr marL="342900" marR="0" indent="-342900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kern="1200" cap="none" spc="0" normalizeH="0" baseline="0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Tây</a:t>
            </a:r>
            <a:r>
              <a:rPr kumimoji="0" lang="en-US" sz="5865" b="1" kern="1200" cap="none" spc="0" normalizeH="0" baseline="0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/>
          <p:cNvSpPr txBox="1"/>
          <p:nvPr/>
        </p:nvSpPr>
        <p:spPr>
          <a:xfrm>
            <a:off x="0" y="0"/>
            <a:ext cx="5080000" cy="954617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>
              <a:lnSpc>
                <a:spcPct val="90000"/>
              </a:lnSpc>
            </a:pP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</a:t>
            </a:r>
            <a:r>
              <a:rPr lang="vi-VN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7320" y="1295400"/>
            <a:ext cx="344170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người ta quy định các hướng như thế nào?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146800" y="190500"/>
            <a:ext cx="70866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>
                <a:sym typeface="Wingdings 2" panose="05020102010507070707" charset="0"/>
              </a:rPr>
              <a:t>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52000" y="3238500"/>
            <a:ext cx="104394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>
                <a:sym typeface="Wingdings 2" panose="05020102010507070707" charset="0"/>
              </a:rPr>
              <a:t>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375400" y="5829300"/>
            <a:ext cx="70866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>
                <a:sym typeface="Wingdings 2" panose="05020102010507070707" charset="0"/>
              </a:rPr>
              <a:t>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794000" y="3771900"/>
            <a:ext cx="104394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>
                <a:sym typeface="Wingdings 2" panose="05020102010507070707" charset="0"/>
              </a:rPr>
              <a:t>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5" grpId="0"/>
      <p:bldP spid="6" grpId="0" bldLvl="0" animBg="1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27355"/>
            <a:ext cx="2472055" cy="681990"/>
          </a:xfrm>
        </p:spPr>
        <p:txBody>
          <a:bodyPr vert="horz" lIns="121920" tIns="60960" rIns="121920" bIns="60960" rtlCol="0" anchor="ctr"/>
          <a:lstStyle/>
          <a:p>
            <a:pPr marL="342900" indent="-342900" algn="l">
              <a:lnSpc>
                <a:spcPct val="50000"/>
              </a:lnSpc>
            </a:pPr>
            <a:r>
              <a:rPr sz="53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</a:t>
            </a:r>
            <a:r>
              <a:rPr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-15240" y="1828800"/>
            <a:ext cx="6781800" cy="4253865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 algn="just">
              <a:lnSpc>
                <a:spcPct val="110000"/>
              </a:lnSpc>
            </a:pPr>
            <a:r>
              <a:rPr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khu vực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trên bản 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h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kích th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thực của nó bao nhiêu lần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lệ bản 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lớn biểu diễn d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tỉ số , ví dụ: 1 : 100 000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l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trên bản 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1km hay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100 000cm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thực tế)  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760" y="146050"/>
            <a:ext cx="5500370" cy="6390005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304800" y="990600"/>
            <a:ext cx="6781800" cy="457835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marL="342900" indent="-342900" algn="just">
              <a:lnSpc>
                <a:spcPct val="110000"/>
              </a:lnSpc>
            </a:pPr>
            <a:r>
              <a:rPr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</a:t>
            </a: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gì?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Tahoma</vt:lpstr>
      <vt:lpstr>Times New Roman</vt:lpstr>
      <vt:lpstr>Wingdings 2</vt:lpstr>
      <vt:lpstr>Office Theme</vt:lpstr>
      <vt:lpstr>1_Office Theme</vt:lpstr>
      <vt:lpstr>PowerPoint Presentation</vt:lpstr>
      <vt:lpstr>PowerPoint Presentation</vt:lpstr>
      <vt:lpstr>Bản đồ là hình vẽ thu nhỏ một khu vực hay toàn bộ bề mặt trái đất.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c)Tỉ lệ </vt:lpstr>
      <vt:lpstr> c)Tỉ lệ </vt:lpstr>
      <vt:lpstr> d)Kí hiệu bản đồ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</cp:revision>
  <dcterms:created xsi:type="dcterms:W3CDTF">2010-08-09T06:30:00Z</dcterms:created>
  <dcterms:modified xsi:type="dcterms:W3CDTF">2022-09-19T15:12:56Z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EEA85E870519439FB7A85172E090914A</vt:lpwstr>
  </property>
  <property fmtid="{D5CDD505-2E9C-101B-9397-08002B2CF9AE}" pid="3" name="KSOProductBuildVer">
    <vt:lpwstr>1033-11.2.0.10294</vt:lpwstr>
  </property>
</Properties>
</file>