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  <p:sldMasterId id="2147483683" r:id="rId3"/>
  </p:sldMasterIdLst>
  <p:notesMasterIdLst>
    <p:notesMasterId r:id="rId15"/>
  </p:notesMasterIdLst>
  <p:sldIdLst>
    <p:sldId id="257" r:id="rId4"/>
    <p:sldId id="27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70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>
        <p:scale>
          <a:sx n="100" d="100"/>
          <a:sy n="100" d="100"/>
        </p:scale>
        <p:origin x="-12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1F304-BD41-4625-B124-2B70103A99C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B4991-5A47-4B5C-8000-0D900F8C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43E4D-AD2F-4755-8B27-C89DAFB1CCB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5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6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02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69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6918643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16628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716060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3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9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5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2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64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0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05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1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21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71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901547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1076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6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114966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7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2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9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8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7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6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3.wdp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3.wdp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0" y="1364232"/>
            <a:ext cx="47897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QUÊ HƯƠNG </a:t>
            </a:r>
            <a:r>
              <a:rPr lang="vi-VN" sz="7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551" y="-70341"/>
            <a:ext cx="818369" cy="1017339"/>
            <a:chOff x="11713280" y="-94009"/>
            <a:chExt cx="1317504" cy="11113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86957" y="-94009"/>
              <a:ext cx="1143827" cy="11113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13280" y="50129"/>
              <a:ext cx="661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2"/>
                  </a:solidFill>
                </a:rPr>
                <a:t>1</a:t>
              </a:r>
              <a:endParaRPr lang="en-US" sz="54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70272" y="1849846"/>
            <a:ext cx="4712681" cy="1200328"/>
            <a:chOff x="11797363" y="-148678"/>
            <a:chExt cx="1349686" cy="1220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7363" y="-94009"/>
              <a:ext cx="1233421" cy="11113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35885" y="-148678"/>
              <a:ext cx="1311164" cy="1220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2"/>
                  </a:solidFill>
                  <a:cs typeface="Times New Roman" panose="02020603050405020304" pitchFamily="18" charset="0"/>
                </a:rPr>
                <a:t>H</a:t>
              </a:r>
              <a:r>
                <a:rPr lang="en-US" sz="7200" b="1" smtClean="0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2"/>
                  </a:solidFill>
                  <a:cs typeface="Times New Roman" panose="02020603050405020304" pitchFamily="18" charset="0"/>
                </a:rPr>
                <a:t>ƯƠNG</a:t>
              </a:r>
              <a:endParaRPr lang="en-US" sz="7200" b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3003">
            <a:off x="9335942" y="1625206"/>
            <a:ext cx="247772" cy="3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/>
          <a:stretch/>
        </p:blipFill>
        <p:spPr>
          <a:xfrm>
            <a:off x="9076171" y="362795"/>
            <a:ext cx="4114399" cy="589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9" y="2141776"/>
            <a:ext cx="1469015" cy="1480299"/>
          </a:xfrm>
          <a:prstGeom prst="ellips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2500"/>
          <a:stretch/>
        </p:blipFill>
        <p:spPr>
          <a:xfrm>
            <a:off x="583489" y="4142076"/>
            <a:ext cx="1535377" cy="1424415"/>
          </a:xfrm>
          <a:prstGeom prst="ellipse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2503" y="2350689"/>
            <a:ext cx="7023669" cy="107721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Dot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just" defTabSz="1219170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Giới thiệu về quê hương mình với các bạn trong lớp.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2502" y="4343044"/>
            <a:ext cx="7023669" cy="1077218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Dot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defTabSz="1219170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Xem lại bài và chuẩn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 tiết học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226" y="187839"/>
            <a:ext cx="5657850" cy="1953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155" y="749308"/>
            <a:ext cx="290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43" y="406725"/>
            <a:ext cx="4656931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0386639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149"/>
            <a:ext cx="12192000" cy="1240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16000" y="3429000"/>
            <a:ext cx="8832981" cy="20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49" tIns="33175" rIns="66349" bIns="3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1219170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9102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ownload Archery Png Clipart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906252" y="342863"/>
            <a:ext cx="4829175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/>
            <a:r>
              <a:rPr lang="en-US" altLang="en-US" sz="3733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alt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47800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969964" y="1885952"/>
            <a:ext cx="10252075" cy="1117099"/>
            <a:chOff x="1100442" y="1886005"/>
            <a:chExt cx="10253358" cy="1117612"/>
          </a:xfrm>
        </p:grpSpPr>
        <p:grpSp>
          <p:nvGrpSpPr>
            <p:cNvPr id="13" name="Group 12"/>
            <p:cNvGrpSpPr/>
            <p:nvPr/>
          </p:nvGrpSpPr>
          <p:grpSpPr>
            <a:xfrm>
              <a:off x="1100442" y="1886005"/>
              <a:ext cx="10253358" cy="1078409"/>
              <a:chOff x="2095497" y="2195092"/>
              <a:chExt cx="8251016" cy="97195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grpSpPr>
          <p:sp>
            <p:nvSpPr>
              <p:cNvPr id="10" name="Rectangle 9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95497" y="2195092"/>
                <a:ext cx="1620901" cy="971950"/>
                <a:chOff x="8534400" y="2504059"/>
                <a:chExt cx="1152641" cy="696327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34400" y="2514600"/>
                  <a:ext cx="838200" cy="685786"/>
                </a:xfrm>
                <a:prstGeom prst="roundRect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 rot="5400000">
                  <a:off x="9143562" y="2656907"/>
                  <a:ext cx="696327" cy="390631"/>
                </a:xfrm>
                <a:prstGeom prst="triangle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" name="Isosceles Triangle 11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6" name="TextBox 14"/>
            <p:cNvSpPr txBox="1">
              <a:spLocks noChangeArrowheads="1"/>
            </p:cNvSpPr>
            <p:nvPr/>
          </p:nvSpPr>
          <p:spPr bwMode="auto">
            <a:xfrm>
              <a:off x="3151796" y="1925904"/>
              <a:ext cx="7952733" cy="107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Nêu được địa chỉ quê hương mình, bước đầu nhận biết vẻ đẹp quê hương mình.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7" name="TextBox 22"/>
            <p:cNvSpPr txBox="1">
              <a:spLocks noChangeArrowheads="1"/>
            </p:cNvSpPr>
            <p:nvPr/>
          </p:nvSpPr>
          <p:spPr bwMode="auto">
            <a:xfrm>
              <a:off x="1525758" y="1981199"/>
              <a:ext cx="479969" cy="76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236664" y="3362727"/>
            <a:ext cx="10360025" cy="1077218"/>
            <a:chOff x="1145666" y="3275806"/>
            <a:chExt cx="10360533" cy="1077396"/>
          </a:xfrm>
        </p:grpSpPr>
        <p:grpSp>
          <p:nvGrpSpPr>
            <p:cNvPr id="16" name="Group 15"/>
            <p:cNvGrpSpPr/>
            <p:nvPr/>
          </p:nvGrpSpPr>
          <p:grpSpPr>
            <a:xfrm>
              <a:off x="1145666" y="3315096"/>
              <a:ext cx="10360533" cy="982824"/>
              <a:chOff x="2105750" y="2184222"/>
              <a:chExt cx="8240763" cy="98282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05750" y="2184222"/>
                <a:ext cx="1704253" cy="982824"/>
                <a:chOff x="8541687" y="2496270"/>
                <a:chExt cx="1211913" cy="70411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8541687" y="2496270"/>
                  <a:ext cx="818041" cy="704117"/>
                </a:xfrm>
                <a:prstGeom prst="roundRect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 rot="5400000">
                  <a:off x="9182112" y="2628898"/>
                  <a:ext cx="685785" cy="457190"/>
                </a:xfrm>
                <a:prstGeom prst="triangle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" name="Isosceles Triangle 18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3" name="TextBox 33"/>
            <p:cNvSpPr txBox="1">
              <a:spLocks noChangeArrowheads="1"/>
            </p:cNvSpPr>
            <p:nvPr/>
          </p:nvSpPr>
          <p:spPr bwMode="auto">
            <a:xfrm>
              <a:off x="1579109" y="3352800"/>
              <a:ext cx="479970" cy="76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134" name="TextBox 35"/>
            <p:cNvSpPr txBox="1">
              <a:spLocks noChangeArrowheads="1"/>
            </p:cNvSpPr>
            <p:nvPr/>
          </p:nvSpPr>
          <p:spPr bwMode="auto">
            <a:xfrm>
              <a:off x="3252465" y="3275806"/>
              <a:ext cx="7693315" cy="107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Vận dụng giới thiệu với mọi người vẻ đẹp quê hương mình.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582739" y="4783158"/>
            <a:ext cx="10488612" cy="1088822"/>
            <a:chOff x="1246447" y="4674178"/>
            <a:chExt cx="10488353" cy="1089173"/>
          </a:xfrm>
        </p:grpSpPr>
        <p:grpSp>
          <p:nvGrpSpPr>
            <p:cNvPr id="24" name="Group 23"/>
            <p:cNvGrpSpPr/>
            <p:nvPr/>
          </p:nvGrpSpPr>
          <p:grpSpPr>
            <a:xfrm>
              <a:off x="1246447" y="4674178"/>
              <a:ext cx="10488353" cy="987748"/>
              <a:chOff x="2196700" y="2184219"/>
              <a:chExt cx="8149813" cy="987748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25" name="Rectangle 24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196700" y="2184219"/>
                <a:ext cx="1613304" cy="987748"/>
                <a:chOff x="8606361" y="2496269"/>
                <a:chExt cx="1147238" cy="707645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8606361" y="2496269"/>
                  <a:ext cx="740112" cy="707645"/>
                </a:xfrm>
                <a:prstGeom prst="roundRect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9" name="Isosceles Triangle 28"/>
                <p:cNvSpPr/>
                <p:nvPr/>
              </p:nvSpPr>
              <p:spPr>
                <a:xfrm rot="5400000">
                  <a:off x="9182111" y="2628898"/>
                  <a:ext cx="685785" cy="457190"/>
                </a:xfrm>
                <a:prstGeom prst="triangle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7" name="Isosceles Triangle 26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0" name="TextBox 36"/>
            <p:cNvSpPr txBox="1">
              <a:spLocks noChangeArrowheads="1"/>
            </p:cNvSpPr>
            <p:nvPr/>
          </p:nvSpPr>
          <p:spPr bwMode="auto">
            <a:xfrm>
              <a:off x="1644576" y="4716959"/>
              <a:ext cx="479969" cy="76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5131" name="TextBox 37"/>
            <p:cNvSpPr txBox="1">
              <a:spLocks noChangeArrowheads="1"/>
            </p:cNvSpPr>
            <p:nvPr/>
          </p:nvSpPr>
          <p:spPr bwMode="auto">
            <a:xfrm>
              <a:off x="3319674" y="4685782"/>
              <a:ext cx="8182923" cy="107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thành phẩm chất yêu nước, trách nhiệm, chăm chỉ.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0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286</Words>
  <Application>Microsoft Office PowerPoint</Application>
  <PresentationFormat>Custom</PresentationFormat>
  <Paragraphs>54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Cute Sticker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MSTTPC</cp:lastModifiedBy>
  <cp:revision>23</cp:revision>
  <dcterms:created xsi:type="dcterms:W3CDTF">2021-06-11T02:39:36Z</dcterms:created>
  <dcterms:modified xsi:type="dcterms:W3CDTF">2022-09-21T00:30:47Z</dcterms:modified>
</cp:coreProperties>
</file>