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32" r:id="rId4"/>
  </p:sldMasterIdLst>
  <p:notesMasterIdLst>
    <p:notesMasterId r:id="rId15"/>
  </p:notesMasterIdLst>
  <p:sldIdLst>
    <p:sldId id="256" r:id="rId5"/>
    <p:sldId id="288" r:id="rId6"/>
    <p:sldId id="289" r:id="rId7"/>
    <p:sldId id="263" r:id="rId8"/>
    <p:sldId id="264" r:id="rId9"/>
    <p:sldId id="278" r:id="rId10"/>
    <p:sldId id="286" r:id="rId11"/>
    <p:sldId id="285" r:id="rId12"/>
    <p:sldId id="29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18510-B762-4ED7-AD86-408B910E8CDA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55C3C-C383-45D3-A5EF-249490561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6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9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5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1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1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2" y="5193696"/>
            <a:ext cx="12191999" cy="1664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2022/9/17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460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4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4.png"/><Relationship Id="rId5" Type="http://schemas.openxmlformats.org/officeDocument/2006/relationships/tags" Target="../tags/tag5.xml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9" y="-22860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86" y="-228600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" y="0"/>
            <a:ext cx="1219199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872" y="2858119"/>
            <a:ext cx="1162595" cy="407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83" y="4961467"/>
            <a:ext cx="3615557" cy="1896533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863286" y="1341473"/>
            <a:ext cx="9592607" cy="726418"/>
            <a:chOff x="1384299" y="1002575"/>
            <a:chExt cx="7001109" cy="544814"/>
          </a:xfrm>
        </p:grpSpPr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 bwMode="auto">
            <a:xfrm flipH="1">
              <a:off x="1501003" y="1072330"/>
              <a:ext cx="6884405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</a:ln>
          </p:spPr>
          <p:txBody>
            <a:bodyPr anchor="ctr" anchorCtr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hận biết được các việc làm thể hiện tình yêu quê hương .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"/>
            <p:cNvSpPr/>
            <p:nvPr>
              <p:custDataLst>
                <p:tags r:id="rId6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 defTabSz="914377">
                <a:defRPr/>
              </a:pPr>
              <a:endParaRPr lang="zh-CN" altLang="zh-CN" sz="1353" kern="0">
                <a:solidFill>
                  <a:srgbClr val="000000"/>
                </a:solidFill>
                <a:latin typeface="Arial" panose="020B0604020202020204"/>
                <a:ea typeface="等线" panose="0201060003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868528" y="2363228"/>
            <a:ext cx="9696937" cy="3158003"/>
            <a:chOff x="4751539" y="984715"/>
            <a:chExt cx="3008159" cy="559593"/>
          </a:xfrm>
        </p:grpSpPr>
        <p:sp>
          <p:nvSpPr>
            <p:cNvPr id="17" name="任意多边形 16"/>
            <p:cNvSpPr/>
            <p:nvPr>
              <p:custDataLst>
                <p:tags r:id="rId2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anchor="ctr" anchorCtr="1">
              <a:normAutofit/>
            </a:bodyPr>
            <a:lstStyle/>
            <a:p>
              <a:pPr algn="ctr" defTabSz="914377">
                <a:defRPr/>
              </a:pPr>
              <a:endParaRPr lang="zh-CN" altLang="zh-CN" sz="3333" b="1" kern="0" dirty="0">
                <a:solidFill>
                  <a:srgbClr val="FFFFFF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8" name="Freeform 10"/>
            <p:cNvSpPr/>
            <p:nvPr>
              <p:custDataLst>
                <p:tags r:id="rId3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 defTabSz="914377">
                <a:defRPr/>
              </a:pPr>
              <a:endParaRPr lang="zh-CN" altLang="zh-CN" sz="1353" kern="0">
                <a:solidFill>
                  <a:srgbClr val="000000"/>
                </a:solidFill>
                <a:latin typeface="Arial" panose="020B0604020202020204"/>
                <a:ea typeface="等线" panose="02010600030101010101" pitchFamily="2" charset="-122"/>
              </a:endParaRPr>
            </a:p>
          </p:txBody>
        </p:sp>
        <p:sp>
          <p:nvSpPr>
            <p:cNvPr id="19" name="Freeform 22"/>
            <p:cNvSpPr/>
            <p:nvPr>
              <p:custDataLst>
                <p:tags r:id="rId4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pPr defTabSz="914377">
                <a:defRPr/>
              </a:pPr>
              <a:endParaRPr lang="zh-CN" altLang="zh-CN" sz="1353" kern="0">
                <a:solidFill>
                  <a:srgbClr val="000000"/>
                </a:solidFill>
                <a:latin typeface="Arial" panose="020B0604020202020204"/>
                <a:ea typeface="等线" panose="02010600030101010101" pitchFamily="2" charset="-122"/>
              </a:endParaRPr>
            </a:p>
          </p:txBody>
        </p:sp>
      </p:grpSp>
      <p:sp>
        <p:nvSpPr>
          <p:cNvPr id="38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53272" y="189795"/>
            <a:ext cx="2806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Mục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tiêu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105F1-9C6A-5166-6B99-511CB064FC07}"/>
              </a:ext>
            </a:extLst>
          </p:cNvPr>
          <p:cNvSpPr txBox="1"/>
          <p:nvPr/>
        </p:nvSpPr>
        <p:spPr>
          <a:xfrm>
            <a:off x="2671416" y="2792293"/>
            <a:ext cx="82719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hực hiện được việc làm thiết thực, phù hợp với lứa tuổi thể hiện tình yêu quê hương: yêu thương gia đình; chăm sóc, bảo vệ vẻ đẹp thiên nhiên của quê hương; kính trọng, biết ơn những người có công với quê hương,...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669" y="-334577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69264"/>
            <a:ext cx="10896600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878138" y="3651185"/>
            <a:ext cx="8018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2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Em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quê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hương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4668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" y="1196180"/>
            <a:ext cx="2885714" cy="3257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143" y="1183229"/>
            <a:ext cx="2542857" cy="3295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721" y="41645"/>
            <a:ext cx="5105399" cy="216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625" y="2297779"/>
            <a:ext cx="5293076" cy="2004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041" y="4510689"/>
            <a:ext cx="5293076" cy="230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369896" y="4766469"/>
            <a:ext cx="4953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E7DEF-5028-4293-9D2B-6A32BF3D7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5791200"/>
            <a:ext cx="6659162" cy="11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146" y="1316165"/>
            <a:ext cx="1104946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542782" y="2575493"/>
            <a:ext cx="11017827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542782" y="3468671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4" y="4442202"/>
            <a:ext cx="2702214" cy="213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6" y="4442202"/>
            <a:ext cx="2781461" cy="201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886" y="4442202"/>
            <a:ext cx="2918114" cy="2130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8" y="4386346"/>
            <a:ext cx="2781461" cy="208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83BA6-0258-46D5-9B2E-DCA1DD9B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16" y="115659"/>
            <a:ext cx="1493303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33" y="1967346"/>
            <a:ext cx="5816036" cy="436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515CC-30E5-4C99-A3F0-DC249D2F7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228" y="5569"/>
            <a:ext cx="1553515" cy="13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1" y="29399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965"/>
            <a:ext cx="5709232" cy="4144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72915"/>
            <a:ext cx="5930142" cy="4329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337A3-E076-41D8-B954-EA085A02E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326" y="5486904"/>
            <a:ext cx="1370026" cy="138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BD3645-AAD0-4E9D-8633-8C7F4D4A5038}"/>
              </a:ext>
            </a:extLst>
          </p:cNvPr>
          <p:cNvSpPr txBox="1"/>
          <p:nvPr/>
        </p:nvSpPr>
        <p:spPr>
          <a:xfrm>
            <a:off x="23446" y="5292280"/>
            <a:ext cx="11496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xóm,giữ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B1F80B-06B7-409E-81F7-944F614D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971429" cy="9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D1036-0569-4979-8F27-3A2CBFC1F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57199"/>
            <a:ext cx="12344400" cy="6966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0BFF0-F83F-4E1C-834D-A03A7AA17C72}"/>
              </a:ext>
            </a:extLst>
          </p:cNvPr>
          <p:cNvSpPr txBox="1"/>
          <p:nvPr/>
        </p:nvSpPr>
        <p:spPr>
          <a:xfrm>
            <a:off x="3124200" y="571438"/>
            <a:ext cx="8203805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r>
              <a:rPr lang="en-US" sz="3200" dirty="0"/>
              <a:t> </a:t>
            </a:r>
            <a:r>
              <a:rPr lang="en-US" sz="3200" dirty="0" err="1"/>
              <a:t>hương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98848-495F-4D59-AE2E-260945C4EF82}"/>
              </a:ext>
            </a:extLst>
          </p:cNvPr>
          <p:cNvSpPr txBox="1"/>
          <p:nvPr/>
        </p:nvSpPr>
        <p:spPr>
          <a:xfrm>
            <a:off x="2743200" y="2362200"/>
            <a:ext cx="9296400" cy="255454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80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文本框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371</Words>
  <Application>Microsoft Office PowerPoint</Application>
  <PresentationFormat>Widescreen</PresentationFormat>
  <Paragraphs>31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第一PPT，www.1ppt.com</vt:lpstr>
      <vt:lpstr>Office 主题​​</vt:lpstr>
      <vt:lpstr>PowerPoint Presentation</vt:lpstr>
      <vt:lpstr>PowerPoint Presentation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Vip855</cp:lastModifiedBy>
  <cp:revision>66</cp:revision>
  <dcterms:created xsi:type="dcterms:W3CDTF">2006-08-16T00:00:00Z</dcterms:created>
  <dcterms:modified xsi:type="dcterms:W3CDTF">2022-09-16T17:25:03Z</dcterms:modified>
</cp:coreProperties>
</file>