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1.jpg" ContentType="image/pn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709" r:id="rId4"/>
    <p:sldMasterId id="2147483733" r:id="rId5"/>
  </p:sldMasterIdLst>
  <p:notesMasterIdLst>
    <p:notesMasterId r:id="rId18"/>
  </p:notesMasterIdLst>
  <p:sldIdLst>
    <p:sldId id="308" r:id="rId6"/>
    <p:sldId id="309" r:id="rId7"/>
    <p:sldId id="318" r:id="rId8"/>
    <p:sldId id="322" r:id="rId9"/>
    <p:sldId id="307" r:id="rId10"/>
    <p:sldId id="320" r:id="rId11"/>
    <p:sldId id="291" r:id="rId12"/>
    <p:sldId id="290" r:id="rId13"/>
    <p:sldId id="314" r:id="rId14"/>
    <p:sldId id="288" r:id="rId15"/>
    <p:sldId id="316" r:id="rId16"/>
    <p:sldId id="295" r:id="rId17"/>
  </p:sldIdLst>
  <p:sldSz cx="15636875" cy="9418638"/>
  <p:notesSz cx="6858000" cy="9144000"/>
  <p:defaultTextStyle>
    <a:defPPr>
      <a:defRPr lang="en-US"/>
    </a:defPPr>
    <a:lvl1pPr marL="0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0834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1666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2496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3333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4165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4995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5828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06664" algn="l" defTabSz="1601666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  <a:srgbClr val="F68426"/>
    <a:srgbClr val="50AEC8"/>
    <a:srgbClr val="93CDDD"/>
    <a:srgbClr val="FCEC8E"/>
    <a:srgbClr val="00863D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78114" autoAdjust="0"/>
  </p:normalViewPr>
  <p:slideViewPr>
    <p:cSldViewPr>
      <p:cViewPr varScale="1">
        <p:scale>
          <a:sx n="38" d="100"/>
          <a:sy n="38" d="100"/>
        </p:scale>
        <p:origin x="912" y="72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0944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1883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2820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3765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4708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5649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6588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07532" algn="l" defTabSz="160188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82613" y="685800"/>
            <a:ext cx="56927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103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3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0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90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31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0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1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2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4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06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5"/>
            <a:ext cx="3518297" cy="8036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5"/>
            <a:ext cx="10294276" cy="80363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1178" y="377135"/>
            <a:ext cx="14074519" cy="15700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1188" y="2198051"/>
            <a:ext cx="6965503" cy="6215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7888723" y="2198051"/>
            <a:ext cx="6966983" cy="30311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7888723" y="5380737"/>
            <a:ext cx="6966983" cy="3032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0563815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35" y="1541867"/>
            <a:ext cx="13486805" cy="3279081"/>
          </a:xfrm>
        </p:spPr>
        <p:txBody>
          <a:bodyPr lIns="120195" tIns="60095" rIns="120195" bIns="60095" anchor="b"/>
          <a:lstStyle>
            <a:lvl1pPr algn="ctr">
              <a:defRPr sz="7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5035" y="4947413"/>
            <a:ext cx="13486805" cy="2273555"/>
          </a:xfrm>
        </p:spPr>
        <p:txBody>
          <a:bodyPr lIns="120195" tIns="60095" rIns="120195" bIns="60095"/>
          <a:lstStyle>
            <a:lvl1pPr marL="0" indent="0" algn="ctr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0978" indent="0" algn="ctr">
              <a:buNone/>
              <a:defRPr sz="2600"/>
            </a:lvl2pPr>
            <a:lvl3pPr marL="1201956" indent="0" algn="ctr">
              <a:buNone/>
              <a:defRPr sz="2400"/>
            </a:lvl3pPr>
            <a:lvl4pPr marL="1802938" indent="0" algn="ctr">
              <a:buNone/>
              <a:defRPr sz="2100"/>
            </a:lvl4pPr>
            <a:lvl5pPr marL="2403912" indent="0" algn="ctr">
              <a:buNone/>
              <a:defRPr sz="2100"/>
            </a:lvl5pPr>
            <a:lvl6pPr marL="3004894" indent="0" algn="ctr">
              <a:buNone/>
              <a:defRPr sz="2100"/>
            </a:lvl6pPr>
            <a:lvl7pPr marL="3605875" indent="0" algn="ctr">
              <a:buNone/>
              <a:defRPr sz="2100"/>
            </a:lvl7pPr>
            <a:lvl8pPr marL="4206849" indent="0" algn="ctr">
              <a:buNone/>
              <a:defRPr sz="2100"/>
            </a:lvl8pPr>
            <a:lvl9pPr marL="4807827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34"/>
            <a:ext cx="13486805" cy="1820501"/>
          </a:xfrm>
        </p:spPr>
        <p:txBody>
          <a:bodyPr lIns="120195" tIns="60095" rIns="120195" bIns="60095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2338101"/>
            <a:ext cx="13486805" cy="6145661"/>
          </a:xfrm>
        </p:spPr>
        <p:txBody>
          <a:bodyPr lIns="120195" tIns="60095" rIns="120195" bIns="60095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4063970"/>
            <a:ext cx="13486805" cy="3819782"/>
          </a:xfrm>
        </p:spPr>
        <p:txBody>
          <a:bodyPr lIns="120195" tIns="60095" rIns="120195" bIns="60095" anchor="t" anchorCtr="0"/>
          <a:lstStyle>
            <a:lvl1pPr>
              <a:defRPr sz="6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35" y="2365135"/>
            <a:ext cx="13486805" cy="1514831"/>
          </a:xfrm>
        </p:spPr>
        <p:txBody>
          <a:bodyPr lIns="189474" tIns="60095" rIns="120195" bIns="60095" anchor="b" anchorCtr="0"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097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19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29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39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48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58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68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78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501466"/>
            <a:ext cx="13486805" cy="1820501"/>
          </a:xfrm>
        </p:spPr>
        <p:txBody>
          <a:bodyPr lIns="120195" tIns="60095" rIns="120195" bIns="60095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75035" y="2507278"/>
            <a:ext cx="6645672" cy="5976039"/>
          </a:xfrm>
        </p:spPr>
        <p:txBody>
          <a:bodyPr lIns="120195" tIns="60095" rIns="120195" bIns="6009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16168" y="2507278"/>
            <a:ext cx="6645672" cy="5976039"/>
          </a:xfrm>
        </p:spPr>
        <p:txBody>
          <a:bodyPr lIns="120195" tIns="60095" rIns="120195" bIns="6009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478" y="501455"/>
            <a:ext cx="13486805" cy="1098841"/>
          </a:xfrm>
        </p:spPr>
        <p:txBody>
          <a:bodyPr lIns="120195" tIns="60095" rIns="120195" bIns="60095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6665" y="2035484"/>
            <a:ext cx="6696166" cy="1131109"/>
          </a:xfrm>
        </p:spPr>
        <p:txBody>
          <a:bodyPr lIns="120195" tIns="60095" rIns="120195" bIns="60095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0978" indent="0">
              <a:buNone/>
              <a:defRPr sz="3200"/>
            </a:lvl2pPr>
            <a:lvl3pPr marL="1201956" indent="0">
              <a:buNone/>
              <a:defRPr sz="2600"/>
            </a:lvl3pPr>
            <a:lvl4pPr marL="1802938" indent="0">
              <a:buNone/>
              <a:defRPr sz="2400"/>
            </a:lvl4pPr>
            <a:lvl5pPr marL="2403912" indent="0">
              <a:buNone/>
              <a:defRPr sz="2400"/>
            </a:lvl5pPr>
            <a:lvl6pPr marL="3004894" indent="0">
              <a:buNone/>
              <a:defRPr sz="2400"/>
            </a:lvl6pPr>
            <a:lvl7pPr marL="3605875" indent="0">
              <a:buNone/>
              <a:defRPr sz="2400"/>
            </a:lvl7pPr>
            <a:lvl8pPr marL="4206849" indent="0">
              <a:buNone/>
              <a:defRPr sz="2400"/>
            </a:lvl8pPr>
            <a:lvl9pPr marL="4807827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75035" y="3252919"/>
            <a:ext cx="6697795" cy="5247402"/>
          </a:xfrm>
        </p:spPr>
        <p:txBody>
          <a:bodyPr lIns="120195" tIns="60095" rIns="120195" bIns="60095"/>
          <a:lstStyle>
            <a:lvl1pPr>
              <a:defRPr sz="37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024489" y="2035484"/>
            <a:ext cx="6537354" cy="1131109"/>
          </a:xfrm>
        </p:spPr>
        <p:txBody>
          <a:bodyPr lIns="120195" tIns="60095" rIns="120195" bIns="60095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0978" indent="0">
              <a:buNone/>
              <a:defRPr sz="3200"/>
            </a:lvl2pPr>
            <a:lvl3pPr marL="1201956" indent="0">
              <a:buNone/>
              <a:defRPr sz="2600"/>
            </a:lvl3pPr>
            <a:lvl4pPr marL="1802938" indent="0">
              <a:buNone/>
              <a:defRPr sz="2400"/>
            </a:lvl4pPr>
            <a:lvl5pPr marL="2403912" indent="0">
              <a:buNone/>
              <a:defRPr sz="2400"/>
            </a:lvl5pPr>
            <a:lvl6pPr marL="3004894" indent="0">
              <a:buNone/>
              <a:defRPr sz="2400"/>
            </a:lvl6pPr>
            <a:lvl7pPr marL="3605875" indent="0">
              <a:buNone/>
              <a:defRPr sz="2400"/>
            </a:lvl7pPr>
            <a:lvl8pPr marL="4206849" indent="0">
              <a:buNone/>
              <a:defRPr sz="2400"/>
            </a:lvl8pPr>
            <a:lvl9pPr marL="4807827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024489" y="3252919"/>
            <a:ext cx="6537354" cy="5247402"/>
          </a:xfrm>
        </p:spPr>
        <p:txBody>
          <a:bodyPr lIns="120195" tIns="60095" rIns="120195" bIns="60095"/>
          <a:lstStyle>
            <a:lvl1pPr>
              <a:defRPr sz="37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34"/>
            <a:ext cx="13486805" cy="1820501"/>
          </a:xfrm>
        </p:spPr>
        <p:txBody>
          <a:bodyPr lIns="120195" tIns="60095" rIns="120195" bIns="60095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6288" y="-2617"/>
            <a:ext cx="9000162" cy="9423871"/>
          </a:xfrm>
          <a:noFill/>
        </p:spPr>
        <p:txBody>
          <a:bodyPr lIns="331374" tIns="189474" rIns="120195" bIns="60095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0978" indent="0">
              <a:buNone/>
              <a:defRPr sz="3700"/>
            </a:lvl2pPr>
            <a:lvl3pPr marL="1201956" indent="0">
              <a:buNone/>
              <a:defRPr sz="3200"/>
            </a:lvl3pPr>
            <a:lvl4pPr marL="1802938" indent="0">
              <a:buNone/>
              <a:defRPr sz="2600"/>
            </a:lvl4pPr>
            <a:lvl5pPr marL="2403912" indent="0">
              <a:buNone/>
              <a:defRPr sz="2600"/>
            </a:lvl5pPr>
            <a:lvl6pPr marL="3004894" indent="0">
              <a:buNone/>
              <a:defRPr sz="2600"/>
            </a:lvl6pPr>
            <a:lvl7pPr marL="3605875" indent="0">
              <a:buNone/>
              <a:defRPr sz="2600"/>
            </a:lvl7pPr>
            <a:lvl8pPr marL="4206849" indent="0">
              <a:buNone/>
              <a:defRPr sz="2600"/>
            </a:lvl8pPr>
            <a:lvl9pPr marL="4807827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26929" y="627909"/>
            <a:ext cx="5633347" cy="1449424"/>
          </a:xfrm>
        </p:spPr>
        <p:txBody>
          <a:bodyPr lIns="120195" tIns="60095" rIns="120195" bIns="60095" anchor="b" anchorCtr="0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6104" y="2326753"/>
            <a:ext cx="5634976" cy="6153510"/>
          </a:xfrm>
        </p:spPr>
        <p:txBody>
          <a:bodyPr lIns="120195" tIns="60095" rIns="120195" bIns="60095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0978" indent="0">
              <a:buNone/>
              <a:defRPr sz="2400"/>
            </a:lvl2pPr>
            <a:lvl3pPr marL="1201956" indent="0">
              <a:buNone/>
              <a:defRPr sz="2100"/>
            </a:lvl3pPr>
            <a:lvl4pPr marL="1802938" indent="0">
              <a:buNone/>
              <a:defRPr sz="1800"/>
            </a:lvl4pPr>
            <a:lvl5pPr marL="2403912" indent="0">
              <a:buNone/>
              <a:defRPr sz="1800"/>
            </a:lvl5pPr>
            <a:lvl6pPr marL="3004894" indent="0">
              <a:buNone/>
              <a:defRPr sz="1800"/>
            </a:lvl6pPr>
            <a:lvl7pPr marL="3605875" indent="0">
              <a:buNone/>
              <a:defRPr sz="1800"/>
            </a:lvl7pPr>
            <a:lvl8pPr marL="4206849" indent="0">
              <a:buNone/>
              <a:defRPr sz="1800"/>
            </a:lvl8pPr>
            <a:lvl9pPr marL="4807827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48118" y="-10464"/>
            <a:ext cx="9000162" cy="9423871"/>
          </a:xfrm>
          <a:noFill/>
        </p:spPr>
        <p:txBody>
          <a:bodyPr lIns="331374" tIns="189474" rIns="120195" bIns="60095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0978" indent="0">
              <a:buNone/>
              <a:defRPr sz="3700"/>
            </a:lvl2pPr>
            <a:lvl3pPr marL="1201956" indent="0">
              <a:buNone/>
              <a:defRPr sz="3200"/>
            </a:lvl3pPr>
            <a:lvl4pPr marL="1802938" indent="0">
              <a:buNone/>
              <a:defRPr sz="2600"/>
            </a:lvl4pPr>
            <a:lvl5pPr marL="2403912" indent="0">
              <a:buNone/>
              <a:defRPr sz="2600"/>
            </a:lvl5pPr>
            <a:lvl6pPr marL="3004894" indent="0">
              <a:buNone/>
              <a:defRPr sz="2600"/>
            </a:lvl6pPr>
            <a:lvl7pPr marL="3605875" indent="0">
              <a:buNone/>
              <a:defRPr sz="2600"/>
            </a:lvl7pPr>
            <a:lvl8pPr marL="4206849" indent="0">
              <a:buNone/>
              <a:defRPr sz="2600"/>
            </a:lvl8pPr>
            <a:lvl9pPr marL="4807827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302" y="627909"/>
            <a:ext cx="5489195" cy="1449424"/>
          </a:xfrm>
        </p:spPr>
        <p:txBody>
          <a:bodyPr lIns="120195" tIns="60095" rIns="120195" bIns="60095" anchor="t" anchorCtr="0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5312" y="2326753"/>
            <a:ext cx="5490009" cy="6153510"/>
          </a:xfrm>
        </p:spPr>
        <p:txBody>
          <a:bodyPr lIns="120195" tIns="60095" rIns="120195" bIns="60095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0978" indent="0">
              <a:buNone/>
              <a:defRPr sz="2400"/>
            </a:lvl2pPr>
            <a:lvl3pPr marL="1201956" indent="0">
              <a:buNone/>
              <a:defRPr sz="2100"/>
            </a:lvl3pPr>
            <a:lvl4pPr marL="1802938" indent="0">
              <a:buNone/>
              <a:defRPr sz="1800"/>
            </a:lvl4pPr>
            <a:lvl5pPr marL="2403912" indent="0">
              <a:buNone/>
              <a:defRPr sz="1800"/>
            </a:lvl5pPr>
            <a:lvl6pPr marL="3004894" indent="0">
              <a:buNone/>
              <a:defRPr sz="1800"/>
            </a:lvl6pPr>
            <a:lvl7pPr marL="3605875" indent="0">
              <a:buNone/>
              <a:defRPr sz="1800"/>
            </a:lvl7pPr>
            <a:lvl8pPr marL="4206849" indent="0">
              <a:buNone/>
              <a:defRPr sz="1800"/>
            </a:lvl8pPr>
            <a:lvl9pPr marL="4807827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1190140" y="501455"/>
            <a:ext cx="3371701" cy="7981860"/>
          </a:xfrm>
        </p:spPr>
        <p:txBody>
          <a:bodyPr vert="eaVert" lIns="120195" tIns="60095" rIns="120195" bIns="6009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 lIns="120195" tIns="60095" rIns="120195" bIns="6009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01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449140"/>
            <a:ext cx="13486805" cy="8034621"/>
          </a:xfrm>
        </p:spPr>
        <p:txBody>
          <a:bodyPr lIns="120195" tIns="60095" rIns="120195" bIns="60095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1956"/>
              <a:t>2022/9/23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94"/>
            <a:ext cx="5277445" cy="501455"/>
          </a:xfrm>
        </p:spPr>
        <p:txBody>
          <a:bodyPr lIns="120195" tIns="60095" rIns="120195" bIns="60095"/>
          <a:lstStyle/>
          <a:p>
            <a:pPr defTabSz="120195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94"/>
            <a:ext cx="3518297" cy="501455"/>
          </a:xfrm>
        </p:spPr>
        <p:txBody>
          <a:bodyPr lIns="120195" tIns="60095" rIns="120195" bIns="60095"/>
          <a:lstStyle/>
          <a:p>
            <a:pPr defTabSz="1201956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195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54610" y="1541432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085" indent="0" algn="ctr">
              <a:buNone/>
              <a:defRPr sz="2600"/>
            </a:lvl2pPr>
            <a:lvl3pPr marL="1202168" indent="0" algn="ctr">
              <a:buNone/>
              <a:defRPr sz="2400"/>
            </a:lvl3pPr>
            <a:lvl4pPr marL="1803255" indent="0" algn="ctr">
              <a:buNone/>
              <a:defRPr sz="2100"/>
            </a:lvl4pPr>
            <a:lvl5pPr marL="2404336" indent="0" algn="ctr">
              <a:buNone/>
              <a:defRPr sz="2100"/>
            </a:lvl5pPr>
            <a:lvl6pPr marL="3005424" indent="0" algn="ctr">
              <a:buNone/>
              <a:defRPr sz="2100"/>
            </a:lvl6pPr>
            <a:lvl7pPr marL="3606513" indent="0" algn="ctr">
              <a:buNone/>
              <a:defRPr sz="2100"/>
            </a:lvl7pPr>
            <a:lvl8pPr marL="4207592" indent="0" algn="ctr">
              <a:buNone/>
              <a:defRPr sz="2100"/>
            </a:lvl8pPr>
            <a:lvl9pPr marL="4808678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55457" y="36236"/>
            <a:ext cx="3518297" cy="501455"/>
          </a:xfrm>
        </p:spPr>
        <p:txBody>
          <a:bodyPr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Design by: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Hương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Thảo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92" y="234813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92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08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1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2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3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54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65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75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8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73" y="501466"/>
            <a:ext cx="13486805" cy="18205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7074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085" indent="0">
              <a:buNone/>
              <a:defRPr sz="2600" b="1"/>
            </a:lvl2pPr>
            <a:lvl3pPr marL="1202168" indent="0">
              <a:buNone/>
              <a:defRPr sz="2400" b="1"/>
            </a:lvl3pPr>
            <a:lvl4pPr marL="1803255" indent="0">
              <a:buNone/>
              <a:defRPr sz="2100" b="1"/>
            </a:lvl4pPr>
            <a:lvl5pPr marL="2404336" indent="0">
              <a:buNone/>
              <a:defRPr sz="2100" b="1"/>
            </a:lvl5pPr>
            <a:lvl6pPr marL="3005424" indent="0">
              <a:buNone/>
              <a:defRPr sz="2100" b="1"/>
            </a:lvl6pPr>
            <a:lvl7pPr marL="3606513" indent="0">
              <a:buNone/>
              <a:defRPr sz="2100" b="1"/>
            </a:lvl7pPr>
            <a:lvl8pPr marL="4207592" indent="0">
              <a:buNone/>
              <a:defRPr sz="2100" b="1"/>
            </a:lvl8pPr>
            <a:lvl9pPr marL="4808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77074" y="3440419"/>
            <a:ext cx="6615130" cy="506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916169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085" indent="0">
              <a:buNone/>
              <a:defRPr sz="2600" b="1"/>
            </a:lvl2pPr>
            <a:lvl3pPr marL="1202168" indent="0">
              <a:buNone/>
              <a:defRPr sz="2400" b="1"/>
            </a:lvl3pPr>
            <a:lvl4pPr marL="1803255" indent="0">
              <a:buNone/>
              <a:defRPr sz="2100" b="1"/>
            </a:lvl4pPr>
            <a:lvl5pPr marL="2404336" indent="0">
              <a:buNone/>
              <a:defRPr sz="2100" b="1"/>
            </a:lvl5pPr>
            <a:lvl6pPr marL="3005424" indent="0">
              <a:buNone/>
              <a:defRPr sz="2100" b="1"/>
            </a:lvl6pPr>
            <a:lvl7pPr marL="3606513" indent="0">
              <a:buNone/>
              <a:defRPr sz="2100" b="1"/>
            </a:lvl7pPr>
            <a:lvl8pPr marL="4207592" indent="0">
              <a:buNone/>
              <a:defRPr sz="2100" b="1"/>
            </a:lvl8pPr>
            <a:lvl9pPr marL="4808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916169" y="3440419"/>
            <a:ext cx="6647709" cy="506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53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4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0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166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24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333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41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499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582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0666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81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47709" y="1356111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77081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085" indent="0">
              <a:buNone/>
              <a:defRPr sz="1800"/>
            </a:lvl2pPr>
            <a:lvl3pPr marL="1202168" indent="0">
              <a:buNone/>
              <a:defRPr sz="1600"/>
            </a:lvl3pPr>
            <a:lvl4pPr marL="1803255" indent="0">
              <a:buNone/>
              <a:defRPr sz="1300"/>
            </a:lvl4pPr>
            <a:lvl5pPr marL="2404336" indent="0">
              <a:buNone/>
              <a:defRPr sz="1300"/>
            </a:lvl5pPr>
            <a:lvl6pPr marL="3005424" indent="0">
              <a:buNone/>
              <a:defRPr sz="1300"/>
            </a:lvl6pPr>
            <a:lvl7pPr marL="3606513" indent="0">
              <a:buNone/>
              <a:defRPr sz="1300"/>
            </a:lvl7pPr>
            <a:lvl8pPr marL="4207592" indent="0">
              <a:buNone/>
              <a:defRPr sz="1300"/>
            </a:lvl8pPr>
            <a:lvl9pPr marL="480867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81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47709" y="1356111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085" indent="0">
              <a:buNone/>
              <a:defRPr sz="3700"/>
            </a:lvl2pPr>
            <a:lvl3pPr marL="1202168" indent="0">
              <a:buNone/>
              <a:defRPr sz="3200"/>
            </a:lvl3pPr>
            <a:lvl4pPr marL="1803255" indent="0">
              <a:buNone/>
              <a:defRPr sz="2600"/>
            </a:lvl4pPr>
            <a:lvl5pPr marL="2404336" indent="0">
              <a:buNone/>
              <a:defRPr sz="2600"/>
            </a:lvl5pPr>
            <a:lvl6pPr marL="3005424" indent="0">
              <a:buNone/>
              <a:defRPr sz="2600"/>
            </a:lvl6pPr>
            <a:lvl7pPr marL="3606513" indent="0">
              <a:buNone/>
              <a:defRPr sz="2600"/>
            </a:lvl7pPr>
            <a:lvl8pPr marL="4207592" indent="0">
              <a:buNone/>
              <a:defRPr sz="2600"/>
            </a:lvl8pPr>
            <a:lvl9pPr marL="4808678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77081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085" indent="0">
              <a:buNone/>
              <a:defRPr sz="1800"/>
            </a:lvl2pPr>
            <a:lvl3pPr marL="1202168" indent="0">
              <a:buNone/>
              <a:defRPr sz="1600"/>
            </a:lvl3pPr>
            <a:lvl4pPr marL="1803255" indent="0">
              <a:buNone/>
              <a:defRPr sz="1300"/>
            </a:lvl4pPr>
            <a:lvl5pPr marL="2404336" indent="0">
              <a:buNone/>
              <a:defRPr sz="1300"/>
            </a:lvl5pPr>
            <a:lvl6pPr marL="3005424" indent="0">
              <a:buNone/>
              <a:defRPr sz="1300"/>
            </a:lvl6pPr>
            <a:lvl7pPr marL="3606513" indent="0">
              <a:buNone/>
              <a:defRPr sz="1300"/>
            </a:lvl7pPr>
            <a:lvl8pPr marL="4207592" indent="0">
              <a:buNone/>
              <a:defRPr sz="1300"/>
            </a:lvl8pPr>
            <a:lvl9pPr marL="480867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90140" y="501455"/>
            <a:ext cx="3371701" cy="798186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54610" y="1541432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213" indent="0" algn="ctr">
              <a:buNone/>
              <a:defRPr sz="2600"/>
            </a:lvl2pPr>
            <a:lvl3pPr marL="1202426" indent="0" algn="ctr">
              <a:buNone/>
              <a:defRPr sz="2400"/>
            </a:lvl3pPr>
            <a:lvl4pPr marL="1803639" indent="0" algn="ctr">
              <a:buNone/>
              <a:defRPr sz="2100"/>
            </a:lvl4pPr>
            <a:lvl5pPr marL="2404851" indent="0" algn="ctr">
              <a:buNone/>
              <a:defRPr sz="2100"/>
            </a:lvl5pPr>
            <a:lvl6pPr marL="3006066" indent="0" algn="ctr">
              <a:buNone/>
              <a:defRPr sz="2100"/>
            </a:lvl6pPr>
            <a:lvl7pPr marL="3607281" indent="0" algn="ctr">
              <a:buNone/>
              <a:defRPr sz="2100"/>
            </a:lvl7pPr>
            <a:lvl8pPr marL="4208491" indent="0" algn="ctr">
              <a:buNone/>
              <a:defRPr sz="2100"/>
            </a:lvl8pPr>
            <a:lvl9pPr marL="4809706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55457" y="36231"/>
            <a:ext cx="3518297" cy="501455"/>
          </a:xfrm>
        </p:spPr>
        <p:txBody>
          <a:bodyPr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Design by: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Hương</a:t>
            </a:r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altLang="zh-CN" dirty="0" err="1">
                <a:solidFill>
                  <a:prstClr val="black">
                    <a:tint val="75000"/>
                  </a:prstClr>
                </a:solidFill>
              </a:rPr>
              <a:t>Thảo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92" y="2348124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92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21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6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8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0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2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84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97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73" y="501460"/>
            <a:ext cx="13486805" cy="18205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7074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13" indent="0">
              <a:buNone/>
              <a:defRPr sz="2600" b="1"/>
            </a:lvl2pPr>
            <a:lvl3pPr marL="1202426" indent="0">
              <a:buNone/>
              <a:defRPr sz="2400" b="1"/>
            </a:lvl3pPr>
            <a:lvl4pPr marL="1803639" indent="0">
              <a:buNone/>
              <a:defRPr sz="2100" b="1"/>
            </a:lvl4pPr>
            <a:lvl5pPr marL="2404851" indent="0">
              <a:buNone/>
              <a:defRPr sz="2100" b="1"/>
            </a:lvl5pPr>
            <a:lvl6pPr marL="3006066" indent="0">
              <a:buNone/>
              <a:defRPr sz="2100" b="1"/>
            </a:lvl6pPr>
            <a:lvl7pPr marL="3607281" indent="0">
              <a:buNone/>
              <a:defRPr sz="2100" b="1"/>
            </a:lvl7pPr>
            <a:lvl8pPr marL="4208491" indent="0">
              <a:buNone/>
              <a:defRPr sz="2100" b="1"/>
            </a:lvl8pPr>
            <a:lvl9pPr marL="480970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77074" y="3440419"/>
            <a:ext cx="6615130" cy="506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916169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13" indent="0">
              <a:buNone/>
              <a:defRPr sz="2600" b="1"/>
            </a:lvl2pPr>
            <a:lvl3pPr marL="1202426" indent="0">
              <a:buNone/>
              <a:defRPr sz="2400" b="1"/>
            </a:lvl3pPr>
            <a:lvl4pPr marL="1803639" indent="0">
              <a:buNone/>
              <a:defRPr sz="2100" b="1"/>
            </a:lvl4pPr>
            <a:lvl5pPr marL="2404851" indent="0">
              <a:buNone/>
              <a:defRPr sz="2100" b="1"/>
            </a:lvl5pPr>
            <a:lvl6pPr marL="3006066" indent="0">
              <a:buNone/>
              <a:defRPr sz="2100" b="1"/>
            </a:lvl6pPr>
            <a:lvl7pPr marL="3607281" indent="0">
              <a:buNone/>
              <a:defRPr sz="2100" b="1"/>
            </a:lvl7pPr>
            <a:lvl8pPr marL="4208491" indent="0">
              <a:buNone/>
              <a:defRPr sz="2100" b="1"/>
            </a:lvl8pPr>
            <a:lvl9pPr marL="480970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916169" y="3440419"/>
            <a:ext cx="6647709" cy="506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76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47709" y="1356111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77076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213" indent="0">
              <a:buNone/>
              <a:defRPr sz="1800"/>
            </a:lvl2pPr>
            <a:lvl3pPr marL="1202426" indent="0">
              <a:buNone/>
              <a:defRPr sz="1600"/>
            </a:lvl3pPr>
            <a:lvl4pPr marL="1803639" indent="0">
              <a:buNone/>
              <a:defRPr sz="1300"/>
            </a:lvl4pPr>
            <a:lvl5pPr marL="2404851" indent="0">
              <a:buNone/>
              <a:defRPr sz="1300"/>
            </a:lvl5pPr>
            <a:lvl6pPr marL="3006066" indent="0">
              <a:buNone/>
              <a:defRPr sz="1300"/>
            </a:lvl6pPr>
            <a:lvl7pPr marL="3607281" indent="0">
              <a:buNone/>
              <a:defRPr sz="1300"/>
            </a:lvl7pPr>
            <a:lvl8pPr marL="4208491" indent="0">
              <a:buNone/>
              <a:defRPr sz="1300"/>
            </a:lvl8pPr>
            <a:lvl9pPr marL="4809706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076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47709" y="1356111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213" indent="0">
              <a:buNone/>
              <a:defRPr sz="3700"/>
            </a:lvl2pPr>
            <a:lvl3pPr marL="1202426" indent="0">
              <a:buNone/>
              <a:defRPr sz="3200"/>
            </a:lvl3pPr>
            <a:lvl4pPr marL="1803639" indent="0">
              <a:buNone/>
              <a:defRPr sz="2600"/>
            </a:lvl4pPr>
            <a:lvl5pPr marL="2404851" indent="0">
              <a:buNone/>
              <a:defRPr sz="2600"/>
            </a:lvl5pPr>
            <a:lvl6pPr marL="3006066" indent="0">
              <a:buNone/>
              <a:defRPr sz="2600"/>
            </a:lvl6pPr>
            <a:lvl7pPr marL="3607281" indent="0">
              <a:buNone/>
              <a:defRPr sz="2600"/>
            </a:lvl7pPr>
            <a:lvl8pPr marL="4208491" indent="0">
              <a:buNone/>
              <a:defRPr sz="2600"/>
            </a:lvl8pPr>
            <a:lvl9pPr marL="4809706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77076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213" indent="0">
              <a:buNone/>
              <a:defRPr sz="1800"/>
            </a:lvl2pPr>
            <a:lvl3pPr marL="1202426" indent="0">
              <a:buNone/>
              <a:defRPr sz="1600"/>
            </a:lvl3pPr>
            <a:lvl4pPr marL="1803639" indent="0">
              <a:buNone/>
              <a:defRPr sz="1300"/>
            </a:lvl4pPr>
            <a:lvl5pPr marL="2404851" indent="0">
              <a:buNone/>
              <a:defRPr sz="1300"/>
            </a:lvl5pPr>
            <a:lvl6pPr marL="3006066" indent="0">
              <a:buNone/>
              <a:defRPr sz="1300"/>
            </a:lvl6pPr>
            <a:lvl7pPr marL="3607281" indent="0">
              <a:buNone/>
              <a:defRPr sz="1300"/>
            </a:lvl7pPr>
            <a:lvl8pPr marL="4208491" indent="0">
              <a:buNone/>
              <a:defRPr sz="1300"/>
            </a:lvl8pPr>
            <a:lvl9pPr marL="4809706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90140" y="501455"/>
            <a:ext cx="3371701" cy="798186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9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7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0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60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9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50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13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26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3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45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56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67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7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090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82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6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0834" indent="0">
              <a:buNone/>
              <a:defRPr sz="3600" b="1"/>
            </a:lvl2pPr>
            <a:lvl3pPr marL="1601666" indent="0">
              <a:buNone/>
              <a:defRPr sz="3200" b="1"/>
            </a:lvl3pPr>
            <a:lvl4pPr marL="2402496" indent="0">
              <a:buNone/>
              <a:defRPr sz="2800" b="1"/>
            </a:lvl4pPr>
            <a:lvl5pPr marL="3203333" indent="0">
              <a:buNone/>
              <a:defRPr sz="2800" b="1"/>
            </a:lvl5pPr>
            <a:lvl6pPr marL="4004165" indent="0">
              <a:buNone/>
              <a:defRPr sz="2800" b="1"/>
            </a:lvl6pPr>
            <a:lvl7pPr marL="4804995" indent="0">
              <a:buNone/>
              <a:defRPr sz="2800" b="1"/>
            </a:lvl7pPr>
            <a:lvl8pPr marL="5605828" indent="0">
              <a:buNone/>
              <a:defRPr sz="2800" b="1"/>
            </a:lvl8pPr>
            <a:lvl9pPr marL="6406664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30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6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0834" indent="0">
              <a:buNone/>
              <a:defRPr sz="3600" b="1"/>
            </a:lvl2pPr>
            <a:lvl3pPr marL="1601666" indent="0">
              <a:buNone/>
              <a:defRPr sz="3200" b="1"/>
            </a:lvl3pPr>
            <a:lvl4pPr marL="2402496" indent="0">
              <a:buNone/>
              <a:defRPr sz="2800" b="1"/>
            </a:lvl4pPr>
            <a:lvl5pPr marL="3203333" indent="0">
              <a:buNone/>
              <a:defRPr sz="2800" b="1"/>
            </a:lvl5pPr>
            <a:lvl6pPr marL="4004165" indent="0">
              <a:buNone/>
              <a:defRPr sz="2800" b="1"/>
            </a:lvl6pPr>
            <a:lvl7pPr marL="4804995" indent="0">
              <a:buNone/>
              <a:defRPr sz="2800" b="1"/>
            </a:lvl7pPr>
            <a:lvl8pPr marL="5605828" indent="0">
              <a:buNone/>
              <a:defRPr sz="2800" b="1"/>
            </a:lvl8pPr>
            <a:lvl9pPr marL="6406664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30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30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30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91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90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11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9" y="375002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5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9" y="1970944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85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9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4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133" indent="0">
              <a:buNone/>
              <a:defRPr sz="5000"/>
            </a:lvl2pPr>
            <a:lvl3pPr marL="1602265" indent="0">
              <a:buNone/>
              <a:defRPr sz="4200"/>
            </a:lvl3pPr>
            <a:lvl4pPr marL="2403396" indent="0">
              <a:buNone/>
              <a:defRPr sz="3600"/>
            </a:lvl4pPr>
            <a:lvl5pPr marL="3204530" indent="0">
              <a:buNone/>
              <a:defRPr sz="3600"/>
            </a:lvl5pPr>
            <a:lvl6pPr marL="4005662" indent="0">
              <a:buNone/>
              <a:defRPr sz="3600"/>
            </a:lvl6pPr>
            <a:lvl7pPr marL="4806794" indent="0">
              <a:buNone/>
              <a:defRPr sz="3600"/>
            </a:lvl7pPr>
            <a:lvl8pPr marL="5607926" indent="0">
              <a:buNone/>
              <a:defRPr sz="3600"/>
            </a:lvl8pPr>
            <a:lvl9pPr marL="6409058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6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06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75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3"/>
            <a:ext cx="3518297" cy="8036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3"/>
            <a:ext cx="10294276" cy="80363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6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1178" y="377125"/>
            <a:ext cx="14074519" cy="15700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1179" y="2198051"/>
            <a:ext cx="6965503" cy="6215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7888714" y="2198051"/>
            <a:ext cx="6966983" cy="30311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7888714" y="5380728"/>
            <a:ext cx="6966983" cy="3032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591933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9" y="375012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7" y="37501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9" y="1970944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0834" indent="0">
              <a:buNone/>
              <a:defRPr sz="2100"/>
            </a:lvl2pPr>
            <a:lvl3pPr marL="1601666" indent="0">
              <a:buNone/>
              <a:defRPr sz="1800"/>
            </a:lvl3pPr>
            <a:lvl4pPr marL="2402496" indent="0">
              <a:buNone/>
              <a:defRPr sz="1700"/>
            </a:lvl4pPr>
            <a:lvl5pPr marL="3203333" indent="0">
              <a:buNone/>
              <a:defRPr sz="1700"/>
            </a:lvl5pPr>
            <a:lvl6pPr marL="4004165" indent="0">
              <a:buNone/>
              <a:defRPr sz="1700"/>
            </a:lvl6pPr>
            <a:lvl7pPr marL="4804995" indent="0">
              <a:buNone/>
              <a:defRPr sz="1700"/>
            </a:lvl7pPr>
            <a:lvl8pPr marL="5605828" indent="0">
              <a:buNone/>
              <a:defRPr sz="1700"/>
            </a:lvl8pPr>
            <a:lvl9pPr marL="640666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9" y="6593050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9" y="841574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0834" indent="0">
              <a:buNone/>
              <a:defRPr sz="5000"/>
            </a:lvl2pPr>
            <a:lvl3pPr marL="1601666" indent="0">
              <a:buNone/>
              <a:defRPr sz="4200"/>
            </a:lvl3pPr>
            <a:lvl4pPr marL="2402496" indent="0">
              <a:buNone/>
              <a:defRPr sz="3600"/>
            </a:lvl4pPr>
            <a:lvl5pPr marL="3203333" indent="0">
              <a:buNone/>
              <a:defRPr sz="3600"/>
            </a:lvl5pPr>
            <a:lvl6pPr marL="4004165" indent="0">
              <a:buNone/>
              <a:defRPr sz="3600"/>
            </a:lvl6pPr>
            <a:lvl7pPr marL="4804995" indent="0">
              <a:buNone/>
              <a:defRPr sz="3600"/>
            </a:lvl7pPr>
            <a:lvl8pPr marL="5605828" indent="0">
              <a:buNone/>
              <a:defRPr sz="3600"/>
            </a:lvl8pPr>
            <a:lvl9pPr marL="6406664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9" y="7371406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0834" indent="0">
              <a:buNone/>
              <a:defRPr sz="2100"/>
            </a:lvl2pPr>
            <a:lvl3pPr marL="1601666" indent="0">
              <a:buNone/>
              <a:defRPr sz="1800"/>
            </a:lvl3pPr>
            <a:lvl4pPr marL="2402496" indent="0">
              <a:buNone/>
              <a:defRPr sz="1700"/>
            </a:lvl4pPr>
            <a:lvl5pPr marL="3203333" indent="0">
              <a:buNone/>
              <a:defRPr sz="1700"/>
            </a:lvl5pPr>
            <a:lvl6pPr marL="4004165" indent="0">
              <a:buNone/>
              <a:defRPr sz="1700"/>
            </a:lvl6pPr>
            <a:lvl7pPr marL="4804995" indent="0">
              <a:buNone/>
              <a:defRPr sz="1700"/>
            </a:lvl7pPr>
            <a:lvl8pPr marL="5605828" indent="0">
              <a:buNone/>
              <a:defRPr sz="1700"/>
            </a:lvl8pPr>
            <a:lvl9pPr marL="640666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5"/>
            <a:ext cx="14073188" cy="1569773"/>
          </a:xfrm>
          <a:prstGeom prst="rect">
            <a:avLst/>
          </a:prstGeom>
        </p:spPr>
        <p:txBody>
          <a:bodyPr vert="horz" lIns="160169" tIns="80085" rIns="160169" bIns="800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169" tIns="80085" rIns="160169" bIns="800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7"/>
          </a:xfrm>
          <a:prstGeom prst="rect">
            <a:avLst/>
          </a:prstGeom>
        </p:spPr>
        <p:txBody>
          <a:bodyPr vert="horz" lIns="160169" tIns="80085" rIns="160169" bIns="80085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7"/>
          </a:xfrm>
          <a:prstGeom prst="rect">
            <a:avLst/>
          </a:prstGeom>
        </p:spPr>
        <p:txBody>
          <a:bodyPr vert="horz" lIns="160169" tIns="80085" rIns="160169" bIns="80085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7"/>
          </a:xfrm>
          <a:prstGeom prst="rect">
            <a:avLst/>
          </a:prstGeom>
        </p:spPr>
        <p:txBody>
          <a:bodyPr vert="horz" lIns="160169" tIns="80085" rIns="160169" bIns="80085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1601666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622" indent="-600622" algn="l" defTabSz="1601666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1351" indent="-500520" algn="l" defTabSz="1601666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02082" indent="-400421" algn="l" defTabSz="160166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2913" indent="-400421" algn="l" defTabSz="1601666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3747" indent="-400421" algn="l" defTabSz="1601666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4578" indent="-400421" algn="l" defTabSz="160166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5410" indent="-400421" algn="l" defTabSz="160166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6246" indent="-400421" algn="l" defTabSz="160166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07081" indent="-400421" algn="l" defTabSz="160166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0834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1666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2496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3333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4165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4995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5828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06664" algn="l" defTabSz="160166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939939" y="-799712"/>
            <a:ext cx="17356117" cy="10974457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4974481" y="3322696"/>
            <a:ext cx="6066620" cy="2028901"/>
          </a:xfrm>
          <a:prstGeom prst="rect">
            <a:avLst/>
          </a:prstGeom>
          <a:noFill/>
        </p:spPr>
        <p:txBody>
          <a:bodyPr wrap="square" lIns="120195" tIns="60095" rIns="120195" bIns="60095" rtlCol="0" anchor="t">
            <a:spAutoFit/>
          </a:bodyPr>
          <a:lstStyle/>
          <a:p>
            <a:pPr defTabSz="1201956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1201956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1201956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1201956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1201956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771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01956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00490" indent="-300490" algn="l" defTabSz="1201956" rtl="0" eaLnBrk="1" latinLnBrk="0" hangingPunct="1">
        <a:lnSpc>
          <a:spcPct val="120000"/>
        </a:lnSpc>
        <a:spcBef>
          <a:spcPts val="1315"/>
        </a:spcBef>
        <a:buSzPct val="75000"/>
        <a:buFont typeface="Arial" panose="020B0604020202020204" pitchFamily="34" charset="0"/>
        <a:buChar char="•"/>
        <a:defRPr sz="37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757065" indent="-300490" algn="l" defTabSz="1201956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•"/>
        <a:defRPr sz="29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324655" indent="-300490" algn="l" defTabSz="1201956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‒"/>
        <a:defRPr sz="26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987401" indent="-300490" algn="l" defTabSz="1201956" rtl="0" eaLnBrk="1" fontAlgn="auto" latinLnBrk="0" hangingPunct="1">
        <a:lnSpc>
          <a:spcPct val="10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554992" indent="-300490" algn="l" defTabSz="1201956" rtl="0" eaLnBrk="1" fontAlgn="auto" latinLnBrk="0" hangingPunct="1">
        <a:lnSpc>
          <a:spcPct val="9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305382" indent="-300490" algn="l" defTabSz="120195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6360" indent="-300490" algn="l" defTabSz="120195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7335" indent="-300490" algn="l" defTabSz="120195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08316" indent="-300490" algn="l" defTabSz="120195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978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956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938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912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894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875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6849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7827" algn="l" defTabSz="1201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75035" y="501466"/>
            <a:ext cx="13486805" cy="1820501"/>
          </a:xfrm>
          <a:prstGeom prst="rect">
            <a:avLst/>
          </a:prstGeom>
        </p:spPr>
        <p:txBody>
          <a:bodyPr vert="horz" lIns="120216" tIns="60107" rIns="120216" bIns="601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16" tIns="60107" rIns="120216" bIns="601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75035" y="8729693"/>
            <a:ext cx="3518297" cy="501455"/>
          </a:xfrm>
          <a:prstGeom prst="rect">
            <a:avLst/>
          </a:prstGeom>
        </p:spPr>
        <p:txBody>
          <a:bodyPr vert="horz" lIns="120216" tIns="60107" rIns="120216" bIns="6010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168"/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2168"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79715" y="8729693"/>
            <a:ext cx="5277445" cy="501455"/>
          </a:xfrm>
          <a:prstGeom prst="rect">
            <a:avLst/>
          </a:prstGeom>
        </p:spPr>
        <p:txBody>
          <a:bodyPr vert="horz" lIns="120216" tIns="60107" rIns="120216" bIns="6010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1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43543" y="8729693"/>
            <a:ext cx="3518297" cy="501455"/>
          </a:xfrm>
          <a:prstGeom prst="rect">
            <a:avLst/>
          </a:prstGeom>
        </p:spPr>
        <p:txBody>
          <a:bodyPr vert="horz" lIns="120216" tIns="60107" rIns="120216" bIns="6010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168"/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21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 txBox="1"/>
          <p:nvPr/>
        </p:nvSpPr>
        <p:spPr>
          <a:xfrm>
            <a:off x="13456734" y="12085"/>
            <a:ext cx="3518297" cy="501455"/>
          </a:xfrm>
          <a:prstGeom prst="rect">
            <a:avLst/>
          </a:prstGeom>
        </p:spPr>
        <p:txBody>
          <a:bodyPr lIns="120216" tIns="60107" rIns="120216" bIns="60107"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</a:rPr>
              <a:t>Design by: </a:t>
            </a:r>
            <a:r>
              <a:rPr lang="en-US" altLang="zh-CN" sz="1400" dirty="0" err="1">
                <a:solidFill>
                  <a:prstClr val="black"/>
                </a:solidFill>
              </a:rPr>
              <a:t>Hương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Thảo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5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02168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44" indent="-300544" algn="l" defTabSz="1202168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626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2712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3794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4880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5966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048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8129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09219" indent="-300544" algn="l" defTabSz="1202168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085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168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255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336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5424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6513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7592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8678" algn="l" defTabSz="12021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75035" y="501460"/>
            <a:ext cx="13486805" cy="1820501"/>
          </a:xfrm>
          <a:prstGeom prst="rect">
            <a:avLst/>
          </a:prstGeom>
        </p:spPr>
        <p:txBody>
          <a:bodyPr vert="horz" lIns="120242" tIns="60120" rIns="120242" bIns="601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42" tIns="60120" rIns="120242" bIns="601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75035" y="8729687"/>
            <a:ext cx="3518297" cy="501455"/>
          </a:xfrm>
          <a:prstGeom prst="rect">
            <a:avLst/>
          </a:prstGeom>
        </p:spPr>
        <p:txBody>
          <a:bodyPr vert="horz" lIns="120242" tIns="60120" rIns="120242" bIns="601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26"/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2426"/>
              <a:t>2022/9/23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79715" y="8729687"/>
            <a:ext cx="5277445" cy="501455"/>
          </a:xfrm>
          <a:prstGeom prst="rect">
            <a:avLst/>
          </a:prstGeom>
        </p:spPr>
        <p:txBody>
          <a:bodyPr vert="horz" lIns="120242" tIns="60120" rIns="120242" bIns="601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43543" y="8729687"/>
            <a:ext cx="3518297" cy="501455"/>
          </a:xfrm>
          <a:prstGeom prst="rect">
            <a:avLst/>
          </a:prstGeom>
        </p:spPr>
        <p:txBody>
          <a:bodyPr vert="horz" lIns="120242" tIns="60120" rIns="120242" bIns="601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26"/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24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 txBox="1"/>
          <p:nvPr/>
        </p:nvSpPr>
        <p:spPr>
          <a:xfrm>
            <a:off x="13456734" y="12080"/>
            <a:ext cx="3518297" cy="501455"/>
          </a:xfrm>
          <a:prstGeom prst="rect">
            <a:avLst/>
          </a:prstGeom>
        </p:spPr>
        <p:txBody>
          <a:bodyPr lIns="120242" tIns="60120" rIns="120242" bIns="60120"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</a:rPr>
              <a:t>Design by: </a:t>
            </a:r>
            <a:r>
              <a:rPr lang="en-US" altLang="zh-CN" sz="1400" dirty="0" err="1">
                <a:solidFill>
                  <a:prstClr val="black"/>
                </a:solidFill>
              </a:rPr>
              <a:t>Hương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Thảo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8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02426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07" indent="-300607" algn="l" defTabSz="1202426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818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033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245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458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6672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884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097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311" indent="-300607" algn="l" defTabSz="120242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13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426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639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851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066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281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491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706" algn="l" defTabSz="12024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5"/>
            <a:ext cx="14073188" cy="1569773"/>
          </a:xfrm>
          <a:prstGeom prst="rect">
            <a:avLst/>
          </a:prstGeom>
        </p:spPr>
        <p:txBody>
          <a:bodyPr vert="horz" lIns="160226" tIns="80115" rIns="160226" bIns="801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26" tIns="80115" rIns="160226" bIns="801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02265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02265"/>
              <a:t>23/9/2022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022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02265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022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7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1602265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848" indent="-600848" algn="l" defTabSz="1602265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1839" indent="-500708" algn="l" defTabSz="1602265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02831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3963" indent="-400568" algn="l" defTabSz="160226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094" indent="-400568" algn="l" defTabSz="1602265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6227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7359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8493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09625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133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265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39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453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5662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6794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792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09058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29" y="0"/>
            <a:ext cx="16087766" cy="9357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63" y="614932"/>
            <a:ext cx="12459899" cy="8078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77" y="6004128"/>
            <a:ext cx="3512793" cy="26893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4" y="1150748"/>
            <a:ext cx="2939490" cy="312711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80555" y="5596198"/>
            <a:ext cx="4777630" cy="3097240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5320">
            <a:off x="7598182" y="614553"/>
            <a:ext cx="4867879" cy="34502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71" y="702395"/>
            <a:ext cx="1511440" cy="15635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892" y="2551704"/>
            <a:ext cx="979830" cy="149059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2951" y="3421590"/>
            <a:ext cx="9300879" cy="1846625"/>
          </a:xfrm>
          <a:prstGeom prst="rect">
            <a:avLst/>
          </a:prstGeom>
          <a:noFill/>
        </p:spPr>
        <p:txBody>
          <a:bodyPr wrap="none" lIns="91408" tIns="45703" rIns="91408" bIns="45703" rtlCol="0">
            <a:spAutoFit/>
          </a:bodyPr>
          <a:lstStyle/>
          <a:p>
            <a:pPr algn="ctr" defTabSz="879193">
              <a:spcBef>
                <a:spcPct val="0"/>
              </a:spcBef>
              <a:defRPr/>
            </a:pPr>
            <a:r>
              <a:rPr lang="en-US" altLang="zh-CN" sz="57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CHÀO MỪNG CÁC CON </a:t>
            </a:r>
          </a:p>
          <a:p>
            <a:pPr algn="ctr" defTabSz="879193">
              <a:spcBef>
                <a:spcPct val="0"/>
              </a:spcBef>
              <a:defRPr/>
            </a:pPr>
            <a:r>
              <a:rPr lang="en-US" altLang="zh-CN" sz="57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ĐẾN VỚI TIẾT TIẾNG VIỆT</a:t>
            </a:r>
            <a:endParaRPr lang="zh-CN" altLang="en-US" sz="57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8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8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8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8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7040" y="137319"/>
            <a:ext cx="14706601" cy="914400"/>
            <a:chOff x="427037" y="594519"/>
            <a:chExt cx="14706601" cy="914400"/>
          </a:xfrm>
        </p:grpSpPr>
        <p:sp>
          <p:nvSpPr>
            <p:cNvPr id="6" name="Oval 5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237" y="716891"/>
              <a:ext cx="13487401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1106" r="15169" b="20405"/>
          <a:stretch/>
        </p:blipFill>
        <p:spPr bwMode="auto">
          <a:xfrm>
            <a:off x="2027246" y="1463199"/>
            <a:ext cx="12351003" cy="75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22437" y="4755542"/>
            <a:ext cx="8153400" cy="745787"/>
            <a:chOff x="1722439" y="4192133"/>
            <a:chExt cx="8153400" cy="745786"/>
          </a:xfrm>
        </p:grpSpPr>
        <p:sp>
          <p:nvSpPr>
            <p:cNvPr id="3" name="TextBox 2"/>
            <p:cNvSpPr txBox="1"/>
            <p:nvPr/>
          </p:nvSpPr>
          <p:spPr>
            <a:xfrm>
              <a:off x="1722439" y="4192133"/>
              <a:ext cx="8153400" cy="715792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b="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M:  Hai </a:t>
              </a:r>
              <a:r>
                <a:rPr lang="en-US" b="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722439" y="4222126"/>
              <a:ext cx="6019800" cy="71579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37" y="3938770"/>
            <a:ext cx="5562600" cy="5571157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9C09DB46-3FEE-485C-9B3D-73D73FFE9C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227" y="9"/>
            <a:ext cx="2667000" cy="3405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5" y="5699920"/>
            <a:ext cx="1848972" cy="37187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A59FF-0248-A402-5C05-84EAA0289B42}"/>
              </a:ext>
            </a:extLst>
          </p:cNvPr>
          <p:cNvCxnSpPr>
            <a:cxnSpLocks/>
          </p:cNvCxnSpPr>
          <p:nvPr/>
        </p:nvCxnSpPr>
        <p:spPr>
          <a:xfrm>
            <a:off x="1722437" y="941572"/>
            <a:ext cx="167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9E7925-37C7-F395-B810-E605687609BA}"/>
              </a:ext>
            </a:extLst>
          </p:cNvPr>
          <p:cNvCxnSpPr>
            <a:cxnSpLocks/>
          </p:cNvCxnSpPr>
          <p:nvPr/>
        </p:nvCxnSpPr>
        <p:spPr>
          <a:xfrm>
            <a:off x="4237037" y="941572"/>
            <a:ext cx="563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0859" y="383690"/>
            <a:ext cx="13067378" cy="7559358"/>
            <a:chOff x="770859" y="383690"/>
            <a:chExt cx="13067378" cy="75593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59" y="383690"/>
              <a:ext cx="13067378" cy="466472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78"/>
            <a:stretch/>
          </p:blipFill>
          <p:spPr>
            <a:xfrm>
              <a:off x="770859" y="4937919"/>
              <a:ext cx="13067378" cy="3005129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7543504"/>
            <a:ext cx="15636875" cy="1563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C4663-8EA0-4BAE-A639-15ACFA4AC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09" y="7040989"/>
            <a:ext cx="7364463" cy="22403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500" y="771804"/>
            <a:ext cx="730998" cy="985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8282" y="836613"/>
            <a:ext cx="11160566" cy="800185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năm </a:t>
            </a:r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30 </a:t>
            </a:r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46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9 </a:t>
            </a:r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2022</a:t>
            </a:r>
            <a:endParaRPr lang="en-US" sz="4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741" y="1731683"/>
            <a:ext cx="3384266" cy="800185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Tiếng</a:t>
            </a:r>
            <a:r>
              <a:rPr lang="en-US" sz="46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Việt</a:t>
            </a:r>
            <a:endParaRPr lang="en-US" sz="4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7563" y="365919"/>
            <a:ext cx="0" cy="75771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22242" y="2498529"/>
            <a:ext cx="12309855" cy="1042690"/>
          </a:xfrm>
          <a:prstGeom prst="rect">
            <a:avLst/>
          </a:prstGeom>
          <a:noFill/>
        </p:spPr>
        <p:txBody>
          <a:bodyPr wrap="square" lIns="156301" tIns="78153" rIns="156301" bIns="78153">
            <a:spAutoFit/>
          </a:bodyPr>
          <a:lstStyle/>
          <a:p>
            <a:pPr defTabSz="117231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ngữ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về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hoạt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động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thể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thao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vui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chơi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3382" y="3337719"/>
            <a:ext cx="12309855" cy="1042690"/>
          </a:xfrm>
          <a:prstGeom prst="rect">
            <a:avLst/>
          </a:prstGeom>
          <a:noFill/>
        </p:spPr>
        <p:txBody>
          <a:bodyPr wrap="square" lIns="156301" tIns="78153" rIns="156301" bIns="78153">
            <a:spAutoFit/>
          </a:bodyPr>
          <a:lstStyle/>
          <a:p>
            <a:pPr defTabSz="117231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Câu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nêu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hoạt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động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14771" y="4518734"/>
            <a:ext cx="3384266" cy="800185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12657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5108535" y="1344147"/>
            <a:ext cx="428725" cy="515050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95" tIns="60095" rIns="120195" bIns="60095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12781243" y="172429"/>
            <a:ext cx="392802" cy="36682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95" tIns="60095" rIns="120195" bIns="60095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3551542" y="51894"/>
            <a:ext cx="796251" cy="85263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95" tIns="60095" rIns="120195" bIns="60095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4835905" y="-78222"/>
            <a:ext cx="810713" cy="868126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95" tIns="60095" rIns="120195" bIns="60095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4961260" y="2229570"/>
            <a:ext cx="648310" cy="6669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95" tIns="60095" rIns="120195" bIns="60095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4433" y="7901192"/>
            <a:ext cx="15661308" cy="1517447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50" y="6247401"/>
            <a:ext cx="2143052" cy="29965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62" y="6405169"/>
            <a:ext cx="1930182" cy="2855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375053" y="587543"/>
            <a:ext cx="6915809" cy="1229359"/>
          </a:xfrm>
          <a:prstGeom prst="rect">
            <a:avLst/>
          </a:prstGeom>
          <a:noFill/>
        </p:spPr>
        <p:txBody>
          <a:bodyPr wrap="square" lIns="120195" tIns="60095" rIns="120195" bIns="60095" rtlCol="0">
            <a:spAutoFit/>
          </a:bodyPr>
          <a:lstStyle/>
          <a:p>
            <a:r>
              <a:rPr lang="en-US" altLang="zh-CN" sz="72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299482" y="2575728"/>
            <a:ext cx="13065734" cy="1800493"/>
            <a:chOff x="774356" y="726984"/>
            <a:chExt cx="10187293" cy="131099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726984"/>
              <a:ext cx="8905080" cy="131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71652" y="4794605"/>
            <a:ext cx="13093576" cy="981516"/>
            <a:chOff x="752655" y="2065203"/>
            <a:chExt cx="10209001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1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503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325898" y="-1355072"/>
            <a:ext cx="10734063" cy="1147884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515807" y="4097858"/>
            <a:ext cx="7534205" cy="111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188" tIns="60091" rIns="120188" bIns="6009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01892">
              <a:buNone/>
            </a:pPr>
            <a:r>
              <a:rPr lang="en-US" altLang="zh-CN" sz="72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ea"/>
              </a:rPr>
              <a:t>KHỞI ĐỘNG </a:t>
            </a: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29" y="1355238"/>
            <a:ext cx="2091025" cy="20407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841096" y="5570394"/>
            <a:ext cx="3457215" cy="9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300">
                <a:latin typeface="Times New Roman" panose="02020603050405020304" pitchFamily="18" charset="0"/>
                <a:cs typeface="Times New Roman" panose="02020603050405020304" pitchFamily="18" charset="0"/>
              </a:rPr>
              <a:t>Video khởi động</a:t>
            </a:r>
            <a:br>
              <a:rPr lang="en-US" sz="63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300">
                <a:latin typeface="Times New Roman" panose="02020603050405020304" pitchFamily="18" charset="0"/>
                <a:cs typeface="Times New Roman" panose="02020603050405020304" pitchFamily="18" charset="0"/>
              </a:rPr>
              <a:t>ồ sao bé không lắc</a:t>
            </a:r>
          </a:p>
        </p:txBody>
      </p:sp>
      <p:pic>
        <p:nvPicPr>
          <p:cNvPr id="2" name="Ồ sao bé không lâc">
            <a:hlinkClick r:id="" action="ppaction://media"/>
            <a:extLst>
              <a:ext uri="{FF2B5EF4-FFF2-40B4-BE49-F238E27FC236}">
                <a16:creationId xmlns:a16="http://schemas.microsoft.com/office/drawing/2014/main" id="{FBC1AC65-46C3-4CF2-8843-9F6FECB47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" y="0"/>
            <a:ext cx="15649091" cy="94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 defTabSz="1602265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3871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 defTabSz="1602265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 defTabSz="1602265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41837" y="3871119"/>
            <a:ext cx="7922483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1080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5"/>
            <a:ext cx="4223245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2265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02265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20" y="326674"/>
            <a:ext cx="2294109" cy="1946899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 defTabSz="1602265"/>
            <a:r>
              <a:rPr lang="en-US" sz="11600" b="1" dirty="0">
                <a:solidFill>
                  <a:srgbClr val="F79646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3" y="886099"/>
            <a:ext cx="12248885" cy="1239013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 defTabSz="1602265"/>
            <a:r>
              <a:rPr lang="en-US" sz="7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4042" y="3960168"/>
            <a:ext cx="1693995" cy="1700678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 defTabSz="1602265"/>
            <a:r>
              <a:rPr lang="en-US" sz="5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1602265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41498" y="4121942"/>
            <a:ext cx="11044338" cy="1131291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 defTabSz="1602265"/>
            <a:r>
              <a:rPr lang="en-US" sz="63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Cầu</a:t>
            </a:r>
            <a:r>
              <a:rPr lang="en-US" sz="63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thủ</a:t>
            </a:r>
            <a:r>
              <a:rPr lang="en-US" sz="63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dự</a:t>
            </a:r>
            <a:r>
              <a:rPr lang="en-US" sz="63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6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bị</a:t>
            </a:r>
            <a:endParaRPr lang="en-US" sz="6300" b="1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0"/>
          <p:cNvSpPr/>
          <p:nvPr/>
        </p:nvSpPr>
        <p:spPr>
          <a:xfrm>
            <a:off x="-35907" y="6766719"/>
            <a:ext cx="16083944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spcCol="0" rtlCol="0" anchor="ctr"/>
          <a:lstStyle/>
          <a:p>
            <a:pPr algn="ctr" defTabSz="1602265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1602265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1" name="图片 33797" descr="1-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061" y="3452899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041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61243" y="1936566"/>
            <a:ext cx="120292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28778" y="1000847"/>
            <a:ext cx="9968508" cy="751589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pPr>
              <a:defRPr/>
            </a:pPr>
            <a:r>
              <a:rPr lang="en-US" sz="41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41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8" y="2594480"/>
            <a:ext cx="13067378" cy="4664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3851" y="3047403"/>
            <a:ext cx="11160566" cy="800185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năm </a:t>
            </a:r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30 </a:t>
            </a:r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46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9 </a:t>
            </a:r>
            <a:r>
              <a:rPr lang="en-US" sz="46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4600" b="1">
                <a:solidFill>
                  <a:srgbClr val="931D7D"/>
                </a:solidFill>
                <a:latin typeface="HP001 4 hàng" panose="020B0603050302020204" pitchFamily="34" charset="0"/>
              </a:rPr>
              <a:t> 2022</a:t>
            </a:r>
            <a:endParaRPr lang="en-US" sz="4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7310" y="3942473"/>
            <a:ext cx="3384266" cy="800185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Tiếng</a:t>
            </a:r>
            <a:r>
              <a:rPr lang="en-US" sz="46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Việt</a:t>
            </a:r>
            <a:endParaRPr lang="en-US" sz="4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923132" y="2576709"/>
            <a:ext cx="0" cy="466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27811" y="4709319"/>
            <a:ext cx="12309855" cy="1042690"/>
          </a:xfrm>
          <a:prstGeom prst="rect">
            <a:avLst/>
          </a:prstGeom>
          <a:noFill/>
        </p:spPr>
        <p:txBody>
          <a:bodyPr wrap="square" lIns="156301" tIns="78153" rIns="156301" bIns="78153">
            <a:spAutoFit/>
          </a:bodyPr>
          <a:lstStyle/>
          <a:p>
            <a:pPr defTabSz="117231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ngữ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về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hoạt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động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thể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thao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vui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chơi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0183" y="5571590"/>
            <a:ext cx="12309855" cy="1042690"/>
          </a:xfrm>
          <a:prstGeom prst="rect">
            <a:avLst/>
          </a:prstGeom>
          <a:noFill/>
        </p:spPr>
        <p:txBody>
          <a:bodyPr wrap="square" lIns="156301" tIns="78153" rIns="156301" bIns="78153">
            <a:spAutoFit/>
          </a:bodyPr>
          <a:lstStyle/>
          <a:p>
            <a:pPr defTabSz="117231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Câu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nêu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hoạt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6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động</a:t>
            </a:r>
            <a:r>
              <a:rPr lang="en-US" sz="46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10273"/>
      </p:ext>
    </p:extLst>
  </p:cSld>
  <p:clrMapOvr>
    <a:masterClrMapping/>
  </p:clrMapOvr>
  <p:transition spd="slow" advTm="7582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:\Hình nền pp\f716f621cff5a07bcd08c69f4ed76ad5.jpgf716f621cff5a07bcd08c69f4ed76ad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5636875" cy="9414278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23207" y="2803791"/>
            <a:ext cx="14034910" cy="2752896"/>
          </a:xfrm>
          <a:prstGeom prst="rect">
            <a:avLst/>
          </a:prstGeom>
          <a:noFill/>
        </p:spPr>
        <p:txBody>
          <a:bodyPr wrap="square" lIns="120236" tIns="60116" rIns="120236" bIns="60116" rtlCol="0">
            <a:spAutoFit/>
          </a:bodyPr>
          <a:lstStyle/>
          <a:p>
            <a:pPr defTabSz="1202361"/>
            <a:r>
              <a:rPr lang="en-US" sz="3900" b="1">
                <a:solidFill>
                  <a:srgbClr val="363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600" b="1">
                <a:solidFill>
                  <a:srgbClr val="363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Luyện tập </a:t>
            </a:r>
            <a:endParaRPr lang="en-US" sz="3900" b="1">
              <a:solidFill>
                <a:srgbClr val="3636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02361"/>
            <a:endParaRPr lang="en-US" sz="3900" b="1">
              <a:solidFill>
                <a:srgbClr val="3636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02361"/>
            <a:r>
              <a:rPr lang="en-US" sz="3900" b="1">
                <a:solidFill>
                  <a:srgbClr val="363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300" b="1">
                <a:solidFill>
                  <a:srgbClr val="363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 vốn từ về hoạt động thể thao, vui chơi;</a:t>
            </a:r>
          </a:p>
          <a:p>
            <a:pPr defTabSz="1202361"/>
            <a:r>
              <a:rPr lang="en-US" sz="4300" b="1">
                <a:solidFill>
                  <a:srgbClr val="363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Câu nêu hoạt động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52" y="0"/>
            <a:ext cx="15730533" cy="9418638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889586" y="2232682"/>
            <a:ext cx="8811403" cy="4294566"/>
            <a:chOff x="4959022" y="1786754"/>
            <a:chExt cx="3461487" cy="2439494"/>
          </a:xfrm>
          <a:solidFill>
            <a:srgbClr val="8386B1"/>
          </a:solidFill>
        </p:grpSpPr>
        <p:sp>
          <p:nvSpPr>
            <p:cNvPr id="24" name="圆角矩形 52"/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2361">
                <a:defRPr/>
              </a:pPr>
              <a:endParaRPr lang="zh-CN" altLang="en-US" sz="3700" b="1" spc="395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2361">
                <a:defRPr/>
              </a:pPr>
              <a:r>
                <a:rPr lang="en-US" sz="3700" b="1" spc="395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46127" y="1826128"/>
              <a:ext cx="3016664" cy="744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02361">
                <a:lnSpc>
                  <a:spcPct val="107000"/>
                </a:lnSpc>
                <a:spcAft>
                  <a:spcPts val="1052"/>
                </a:spcAft>
              </a:pPr>
              <a:r>
                <a:rPr lang="en-US" sz="37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 được tên các dụng cụ thể thao, tên gọi các trò chơi dân gian.</a:t>
              </a:r>
              <a:endParaRPr lang="en-US" sz="37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圆角矩形 52"/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2361">
                <a:defRPr/>
              </a:pPr>
              <a:endParaRPr lang="zh-CN" altLang="en-US" sz="3700" b="1" spc="395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2361">
                <a:defRPr/>
              </a:pPr>
              <a:r>
                <a:rPr lang="en-US" sz="3700" b="1" spc="395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403845" y="2862469"/>
              <a:ext cx="3016664" cy="398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1202361">
                <a:lnSpc>
                  <a:spcPct val="107000"/>
                </a:lnSpc>
              </a:pPr>
              <a:r>
                <a:rPr lang="en-US" altLang="vi-VN" sz="37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 được câu nêu hoạt động</a:t>
              </a:r>
            </a:p>
          </p:txBody>
        </p:sp>
        <p:sp>
          <p:nvSpPr>
            <p:cNvPr id="31" name="椭圆 30"/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2361">
                <a:defRPr/>
              </a:pPr>
              <a:endParaRPr lang="en-US" sz="3700" b="1" spc="395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Box 2"/>
          <p:cNvSpPr txBox="1"/>
          <p:nvPr/>
        </p:nvSpPr>
        <p:spPr>
          <a:xfrm>
            <a:off x="4661601" y="887000"/>
            <a:ext cx="7002436" cy="1013958"/>
          </a:xfrm>
          <a:prstGeom prst="rect">
            <a:avLst/>
          </a:prstGeom>
          <a:noFill/>
        </p:spPr>
        <p:txBody>
          <a:bodyPr wrap="square" lIns="120236" tIns="60116" rIns="120236" bIns="60116" rtlCol="0">
            <a:spAutoFit/>
          </a:bodyPr>
          <a:lstStyle/>
          <a:p>
            <a:pPr algn="ctr" defTabSz="1202361"/>
            <a:r>
              <a:rPr lang="en-US" sz="5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US" sz="5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169" tIns="80085" rIns="160169" bIns="80085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5" y="379563"/>
            <a:ext cx="1585863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9" y="670721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190" tIns="80097" rIns="160190" bIns="80097"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41" y="793092"/>
            <a:ext cx="12639807" cy="739579"/>
          </a:xfrm>
          <a:prstGeom prst="rect">
            <a:avLst/>
          </a:prstGeom>
          <a:noFill/>
        </p:spPr>
        <p:txBody>
          <a:bodyPr wrap="square" lIns="160169" tIns="80085" rIns="160169" bIns="8008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7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4" y="348599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24696" r="18948" b="44053"/>
          <a:stretch/>
        </p:blipFill>
        <p:spPr bwMode="auto">
          <a:xfrm>
            <a:off x="-30154" y="1980204"/>
            <a:ext cx="15300671" cy="48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169" tIns="80085" rIns="160169" bIns="80085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8083" y="6094621"/>
            <a:ext cx="16840200" cy="1371600"/>
            <a:chOff x="1112837" y="6919119"/>
            <a:chExt cx="16840200" cy="1371600"/>
          </a:xfrm>
        </p:grpSpPr>
        <p:sp>
          <p:nvSpPr>
            <p:cNvPr id="125" name="TextBox 124"/>
            <p:cNvSpPr txBox="1"/>
            <p:nvPr/>
          </p:nvSpPr>
          <p:spPr>
            <a:xfrm>
              <a:off x="11993032" y="7270126"/>
              <a:ext cx="5960005" cy="715793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72632" y="6919119"/>
              <a:ext cx="3826404" cy="1269790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vợt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904037" y="6944728"/>
              <a:ext cx="3254906" cy="1269790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vợt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112837" y="691911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675437" y="699531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80837" y="702092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357" y="228602"/>
            <a:ext cx="2713038" cy="271303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1B3B83-B444-9D7D-B7C4-47641C7698A0}"/>
              </a:ext>
            </a:extLst>
          </p:cNvPr>
          <p:cNvCxnSpPr>
            <a:cxnSpLocks/>
          </p:cNvCxnSpPr>
          <p:nvPr/>
        </p:nvCxnSpPr>
        <p:spPr>
          <a:xfrm>
            <a:off x="3170237" y="1382941"/>
            <a:ext cx="16240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A6AB66-6881-EF86-B9CD-D9E460C27D2C}"/>
              </a:ext>
            </a:extLst>
          </p:cNvPr>
          <p:cNvCxnSpPr>
            <a:cxnSpLocks/>
          </p:cNvCxnSpPr>
          <p:nvPr/>
        </p:nvCxnSpPr>
        <p:spPr>
          <a:xfrm>
            <a:off x="5658660" y="1382941"/>
            <a:ext cx="36837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7040" y="61128"/>
            <a:ext cx="14706601" cy="1392191"/>
            <a:chOff x="427037" y="594519"/>
            <a:chExt cx="14706601" cy="1392190"/>
          </a:xfrm>
        </p:grpSpPr>
        <p:sp>
          <p:nvSpPr>
            <p:cNvPr id="7" name="Oval 6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6237" y="716891"/>
              <a:ext cx="13487401" cy="1269818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/>
                <a:t>Dựa</a:t>
              </a:r>
              <a:r>
                <a:rPr lang="en-US" sz="3600" dirty="0"/>
                <a:t> </a:t>
              </a:r>
              <a:r>
                <a:rPr lang="en-US" sz="3600" dirty="0" err="1"/>
                <a:t>vào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 </a:t>
              </a:r>
              <a:r>
                <a:rPr lang="en-US" sz="3600" dirty="0" err="1"/>
                <a:t>và</a:t>
              </a:r>
              <a:r>
                <a:rPr lang="en-US" sz="3600" dirty="0"/>
                <a:t> </a:t>
              </a:r>
              <a:r>
                <a:rPr lang="en-US" sz="3600" dirty="0" err="1"/>
                <a:t>gợi</a:t>
              </a:r>
              <a:r>
                <a:rPr lang="en-US" sz="3600" dirty="0"/>
                <a:t> ý </a:t>
              </a:r>
              <a:r>
                <a:rPr lang="en-US" sz="3600" dirty="0" err="1"/>
                <a:t>dưới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, </a:t>
              </a:r>
              <a:r>
                <a:rPr lang="en-US" sz="3600" dirty="0" err="1"/>
                <a:t>nêu</a:t>
              </a:r>
              <a:r>
                <a:rPr lang="en-US" sz="3600" dirty="0"/>
                <a:t> </a:t>
              </a:r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 </a:t>
              </a:r>
              <a:r>
                <a:rPr lang="en-US" sz="3600" dirty="0" err="1"/>
                <a:t>trò</a:t>
              </a:r>
              <a:r>
                <a:rPr lang="en-US" sz="3600" dirty="0"/>
                <a:t> </a:t>
              </a:r>
              <a:r>
                <a:rPr lang="en-US" sz="3600" dirty="0" err="1"/>
                <a:t>chơi</a:t>
              </a:r>
              <a:r>
                <a:rPr lang="en-US" sz="3600" dirty="0"/>
                <a:t> </a:t>
              </a:r>
              <a:r>
                <a:rPr lang="en-US" sz="3600" dirty="0" err="1"/>
                <a:t>dân</a:t>
              </a:r>
              <a:r>
                <a:rPr lang="en-US" sz="3600" dirty="0"/>
                <a:t> </a:t>
              </a:r>
              <a:r>
                <a:rPr lang="en-US" sz="3600" dirty="0" err="1"/>
                <a:t>gian</a:t>
              </a:r>
              <a:r>
                <a:rPr lang="en-US" sz="3600" dirty="0"/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4051" y="1407694"/>
            <a:ext cx="12265232" cy="7751222"/>
            <a:chOff x="1527322" y="1051719"/>
            <a:chExt cx="12418159" cy="80422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51266" r="18045" b="17221"/>
            <a:stretch/>
          </p:blipFill>
          <p:spPr bwMode="auto">
            <a:xfrm>
              <a:off x="1527322" y="4884884"/>
              <a:ext cx="1236891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697922" y="1051719"/>
              <a:ext cx="12247559" cy="8042248"/>
              <a:chOff x="1874837" y="1051719"/>
              <a:chExt cx="12247559" cy="804224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745660" y="4398249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err="1">
                    <a:solidFill>
                      <a:srgbClr val="002060"/>
                    </a:solidFill>
                  </a:rPr>
                  <a:t>Bịt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 err="1">
                    <a:solidFill>
                      <a:srgbClr val="002060"/>
                    </a:solidFill>
                  </a:rPr>
                  <a:t>mắt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0" t="12587" r="17191" b="55900"/>
              <a:stretch/>
            </p:blipFill>
            <p:spPr bwMode="auto">
              <a:xfrm>
                <a:off x="1874837" y="1051719"/>
                <a:ext cx="12247559" cy="3395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450397" y="4319188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Chi </a:t>
                </a:r>
                <a:r>
                  <a:rPr lang="en-US" dirty="0" err="1">
                    <a:solidFill>
                      <a:srgbClr val="002060"/>
                    </a:solidFill>
                  </a:rPr>
                  <a:t>chi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36837" y="8351299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Nu </a:t>
                </a:r>
                <a:r>
                  <a:rPr lang="en-US" dirty="0" err="1">
                    <a:solidFill>
                      <a:srgbClr val="002060"/>
                    </a:solidFill>
                  </a:rPr>
                  <a:t>na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23410" y="8351299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Dung </a:t>
                </a:r>
                <a:r>
                  <a:rPr lang="en-US" dirty="0" err="1">
                    <a:solidFill>
                      <a:srgbClr val="002060"/>
                    </a:solidFill>
                  </a:rPr>
                  <a:t>dăng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</p:grpSp>
      </p:grpSp>
      <p:pic>
        <p:nvPicPr>
          <p:cNvPr id="25" name="图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1" y="698591"/>
            <a:ext cx="1970287" cy="1315858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1" y="6635864"/>
            <a:ext cx="2469455" cy="2433140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12" y="6635864"/>
            <a:ext cx="2797855" cy="27978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2646C0-F892-B771-FB0C-39D86BF27809}"/>
              </a:ext>
            </a:extLst>
          </p:cNvPr>
          <p:cNvCxnSpPr>
            <a:cxnSpLocks/>
          </p:cNvCxnSpPr>
          <p:nvPr/>
        </p:nvCxnSpPr>
        <p:spPr>
          <a:xfrm>
            <a:off x="3856037" y="735332"/>
            <a:ext cx="2895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199A52-D749-EC55-ECF7-8BB2DEFA19E2}"/>
              </a:ext>
            </a:extLst>
          </p:cNvPr>
          <p:cNvCxnSpPr>
            <a:cxnSpLocks/>
          </p:cNvCxnSpPr>
          <p:nvPr/>
        </p:nvCxnSpPr>
        <p:spPr>
          <a:xfrm flipV="1">
            <a:off x="9571037" y="698591"/>
            <a:ext cx="5257800" cy="367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FEACE0-33B1-FA9B-07DB-CAE8CC5C72F1}"/>
              </a:ext>
            </a:extLst>
          </p:cNvPr>
          <p:cNvCxnSpPr>
            <a:cxnSpLocks/>
          </p:cNvCxnSpPr>
          <p:nvPr/>
        </p:nvCxnSpPr>
        <p:spPr>
          <a:xfrm>
            <a:off x="1772550" y="1388460"/>
            <a:ext cx="10928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04051" y="1407691"/>
            <a:ext cx="12265232" cy="7930020"/>
            <a:chOff x="1527322" y="1051719"/>
            <a:chExt cx="12418159" cy="822775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51266" r="18045" b="17221"/>
            <a:stretch/>
          </p:blipFill>
          <p:spPr bwMode="auto">
            <a:xfrm>
              <a:off x="1527322" y="4884884"/>
              <a:ext cx="1236891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697922" y="1051719"/>
              <a:ext cx="12247559" cy="8227758"/>
              <a:chOff x="1874837" y="1051719"/>
              <a:chExt cx="12247559" cy="822775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745660" y="4511963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err="1">
                    <a:solidFill>
                      <a:srgbClr val="002060"/>
                    </a:solidFill>
                  </a:rPr>
                  <a:t>Bịt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 err="1">
                    <a:solidFill>
                      <a:srgbClr val="002060"/>
                    </a:solidFill>
                  </a:rPr>
                  <a:t>mắt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0" t="12587" r="17191" b="55900"/>
              <a:stretch/>
            </p:blipFill>
            <p:spPr bwMode="auto">
              <a:xfrm>
                <a:off x="1874837" y="1051719"/>
                <a:ext cx="12247559" cy="3395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450397" y="4511963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Chi </a:t>
                </a:r>
                <a:r>
                  <a:rPr lang="en-US" dirty="0" err="1">
                    <a:solidFill>
                      <a:srgbClr val="002060"/>
                    </a:solidFill>
                  </a:rPr>
                  <a:t>chi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36837" y="8519319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Nu </a:t>
                </a:r>
                <a:r>
                  <a:rPr lang="en-US" dirty="0" err="1">
                    <a:solidFill>
                      <a:srgbClr val="002060"/>
                    </a:solidFill>
                  </a:rPr>
                  <a:t>na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23410" y="8536809"/>
                <a:ext cx="5591742" cy="742668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Dung </a:t>
                </a:r>
                <a:r>
                  <a:rPr lang="en-US" dirty="0" err="1">
                    <a:solidFill>
                      <a:srgbClr val="002060"/>
                    </a:solidFill>
                  </a:rPr>
                  <a:t>dăng</a:t>
                </a:r>
                <a:r>
                  <a:rPr lang="en-US" dirty="0">
                    <a:solidFill>
                      <a:srgbClr val="002060"/>
                    </a:solidFill>
                  </a:rPr>
                  <a:t> (…)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2639427" y="4631563"/>
            <a:ext cx="5437979" cy="715732"/>
          </a:xfrm>
          <a:prstGeom prst="rect">
            <a:avLst/>
          </a:prstGeom>
          <a:solidFill>
            <a:schemeClr val="bg1"/>
          </a:solidFill>
        </p:spPr>
        <p:txBody>
          <a:bodyPr wrap="square" lIns="160169" tIns="80085" rIns="160169" bIns="8008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FF0000"/>
                </a:solidFill>
              </a:rPr>
              <a:t>Bịt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9436" y="4589492"/>
            <a:ext cx="5591742" cy="715732"/>
          </a:xfrm>
          <a:prstGeom prst="rect">
            <a:avLst/>
          </a:prstGeom>
          <a:solidFill>
            <a:schemeClr val="bg1"/>
          </a:solidFill>
        </p:spPr>
        <p:txBody>
          <a:bodyPr wrap="square" lIns="160169" tIns="80085" rIns="160169" bIns="8008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Chi </a:t>
            </a:r>
            <a:r>
              <a:rPr lang="en-US" dirty="0" err="1">
                <a:solidFill>
                  <a:srgbClr val="FF0000"/>
                </a:solidFill>
              </a:rPr>
              <a:t>chi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2036" y="8595524"/>
            <a:ext cx="5591742" cy="715732"/>
          </a:xfrm>
          <a:prstGeom prst="rect">
            <a:avLst/>
          </a:prstGeom>
          <a:solidFill>
            <a:schemeClr val="bg1"/>
          </a:solidFill>
        </p:spPr>
        <p:txBody>
          <a:bodyPr wrap="square" lIns="160169" tIns="80085" rIns="160169" bIns="8008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Nu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nu </a:t>
            </a:r>
            <a:r>
              <a:rPr lang="en-US" dirty="0" err="1">
                <a:solidFill>
                  <a:srgbClr val="FF0000"/>
                </a:solidFill>
              </a:rPr>
              <a:t>nống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637" y="8595524"/>
            <a:ext cx="5591742" cy="715732"/>
          </a:xfrm>
          <a:prstGeom prst="rect">
            <a:avLst/>
          </a:prstGeom>
          <a:solidFill>
            <a:schemeClr val="bg1"/>
          </a:solidFill>
        </p:spPr>
        <p:txBody>
          <a:bodyPr wrap="square" lIns="160169" tIns="80085" rIns="160169" bIns="8008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Dung </a:t>
            </a:r>
            <a:r>
              <a:rPr lang="en-US" dirty="0" err="1">
                <a:solidFill>
                  <a:srgbClr val="FF0000"/>
                </a:solidFill>
              </a:rPr>
              <a:t>dăng</a:t>
            </a:r>
            <a:r>
              <a:rPr lang="en-US" dirty="0">
                <a:solidFill>
                  <a:srgbClr val="FF0000"/>
                </a:solidFill>
              </a:rPr>
              <a:t> dung </a:t>
            </a:r>
            <a:r>
              <a:rPr lang="en-US" dirty="0" err="1">
                <a:solidFill>
                  <a:srgbClr val="FF0000"/>
                </a:solidFill>
              </a:rPr>
              <a:t>dẻ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图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1" y="698591"/>
            <a:ext cx="1970287" cy="1315858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1" y="6635864"/>
            <a:ext cx="2469455" cy="2433140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12" y="6635864"/>
            <a:ext cx="2797855" cy="2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310</Words>
  <Application>Microsoft Office PowerPoint</Application>
  <PresentationFormat>Custom</PresentationFormat>
  <Paragraphs>66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Arial Rounded MT Bold</vt:lpstr>
      <vt:lpstr>Arial-Rounded</vt:lpstr>
      <vt:lpstr>Calibri</vt:lpstr>
      <vt:lpstr>HP001 4 hàng</vt:lpstr>
      <vt:lpstr>Times New Roman</vt:lpstr>
      <vt:lpstr>Office Theme</vt:lpstr>
      <vt:lpstr>Office 主题</vt:lpstr>
      <vt:lpstr>1_Office 主题​​</vt:lpstr>
      <vt:lpstr>3_Office 主题​​</vt:lpstr>
      <vt:lpstr>2_Office Theme</vt:lpstr>
      <vt:lpstr>PowerPoint Presentation</vt:lpstr>
      <vt:lpstr>PowerPoint Presentation</vt:lpstr>
      <vt:lpstr>Video khởi động ồ sao bé không lắc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Vip855</cp:lastModifiedBy>
  <cp:revision>642</cp:revision>
  <dcterms:created xsi:type="dcterms:W3CDTF">2020-12-08T15:48:47Z</dcterms:created>
  <dcterms:modified xsi:type="dcterms:W3CDTF">2022-09-23T14:43:00Z</dcterms:modified>
</cp:coreProperties>
</file>