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03" r:id="rId4"/>
    <p:sldMasterId id="2147483715" r:id="rId5"/>
    <p:sldMasterId id="2147483720" r:id="rId6"/>
    <p:sldMasterId id="2147483731" r:id="rId7"/>
    <p:sldMasterId id="2147483745" r:id="rId8"/>
    <p:sldMasterId id="2147483774" r:id="rId9"/>
    <p:sldMasterId id="2147483786" r:id="rId10"/>
    <p:sldMasterId id="2147483810" r:id="rId11"/>
    <p:sldMasterId id="2147483823" r:id="rId12"/>
  </p:sldMasterIdLst>
  <p:notesMasterIdLst>
    <p:notesMasterId r:id="rId37"/>
  </p:notesMasterIdLst>
  <p:sldIdLst>
    <p:sldId id="534" r:id="rId13"/>
    <p:sldId id="2007577150" r:id="rId14"/>
    <p:sldId id="292" r:id="rId15"/>
    <p:sldId id="2007577104" r:id="rId16"/>
    <p:sldId id="348" r:id="rId17"/>
    <p:sldId id="2007577128" r:id="rId18"/>
    <p:sldId id="350" r:id="rId19"/>
    <p:sldId id="2007577152" r:id="rId20"/>
    <p:sldId id="2007577153" r:id="rId21"/>
    <p:sldId id="2007577154" r:id="rId22"/>
    <p:sldId id="2007577103" r:id="rId23"/>
    <p:sldId id="2007577130" r:id="rId24"/>
    <p:sldId id="351" r:id="rId25"/>
    <p:sldId id="2007577131" r:id="rId26"/>
    <p:sldId id="2007577155" r:id="rId27"/>
    <p:sldId id="2007577156" r:id="rId28"/>
    <p:sldId id="2007577157" r:id="rId29"/>
    <p:sldId id="2007577125" r:id="rId30"/>
    <p:sldId id="2007577158" r:id="rId31"/>
    <p:sldId id="2007577159" r:id="rId32"/>
    <p:sldId id="517" r:id="rId33"/>
    <p:sldId id="294" r:id="rId34"/>
    <p:sldId id="2007577160" r:id="rId35"/>
    <p:sldId id="2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3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28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5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18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28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4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0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5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4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41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6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9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7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0426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23560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37517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71633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92945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396615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187478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13994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726447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858339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0602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861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3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2022-09-20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1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98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2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27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2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theme" Target="../theme/them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image" Target="../media/image18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4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791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B075BF-2B1A-40EE-B567-B2134CE95A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2022-09-20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70FCF-7185-4774-8209-BD092BF592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915716" y="1943157"/>
            <a:ext cx="6606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HỌC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2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2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phát quang bụi rậm xung quanh nhà để ruồi, muỗi không có chỗ ẩn nấp, giũ gìn môi trường xung quanh.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128159-9249-4745-B72F-780C952C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6515"/>
            <a:ext cx="4298041" cy="3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467992"/>
            <a:ext cx="4547551" cy="35459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A1606-E2E3-4589-89DC-1741D0042AF4}"/>
              </a:ext>
            </a:extLst>
          </p:cNvPr>
          <p:cNvSpPr txBox="1"/>
          <p:nvPr/>
        </p:nvSpPr>
        <p:spPr>
          <a:xfrm>
            <a:off x="4676139" y="1693664"/>
            <a:ext cx="5907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xung quanh nhà ở, làm cho môi trường xung quanh nhà ở của mình có không khí trong lành, thoáng đãng, sạch sẽ và đẹp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400" b="1">
                <a:solidFill>
                  <a:srgbClr val="E53238"/>
                </a:solidFill>
                <a:ea typeface="百变马丁" panose="02010601030101010101" pitchFamily="2" charset="-122"/>
              </a:rPr>
              <a:t>2. Lợi ích của việc giũ sạch môi trường xung quanh nhà ở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2882B9-431D-4CD6-B54A-AFF44EC1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174816"/>
            <a:ext cx="3820160" cy="3150714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CB2C7D6D-CB98-4EE3-82F7-E93D8C8C45E0}"/>
              </a:ext>
            </a:extLst>
          </p:cNvPr>
          <p:cNvSpPr/>
          <p:nvPr/>
        </p:nvSpPr>
        <p:spPr>
          <a:xfrm>
            <a:off x="3549585" y="303282"/>
            <a:ext cx="8132980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73" y="1555860"/>
            <a:ext cx="5090161" cy="238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10" y="3912472"/>
            <a:ext cx="3276600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910" y="3969623"/>
            <a:ext cx="3276600" cy="27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AB7266-ACEF-4F29-B4EC-48B6ADA86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166" y="2488137"/>
            <a:ext cx="3891280" cy="3256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2676B5-C60B-4CDB-B572-BEBF9749C2E6}"/>
              </a:ext>
            </a:extLst>
          </p:cNvPr>
          <p:cNvSpPr txBox="1"/>
          <p:nvPr/>
        </p:nvSpPr>
        <p:spPr>
          <a:xfrm>
            <a:off x="426720" y="609365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636B63-8BF6-4F11-96D4-10ABBA6C4131}"/>
              </a:ext>
            </a:extLst>
          </p:cNvPr>
          <p:cNvGrpSpPr/>
          <p:nvPr/>
        </p:nvGrpSpPr>
        <p:grpSpPr>
          <a:xfrm>
            <a:off x="5888990" y="1563143"/>
            <a:ext cx="5175250" cy="4309019"/>
            <a:chOff x="4385310" y="1555860"/>
            <a:chExt cx="6553200" cy="51475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6771D-1BF9-47A9-98A5-5A546383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73" y="1555860"/>
              <a:ext cx="5090161" cy="23874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38834E-A4B2-44F7-A414-8C7B3A14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310" y="3912472"/>
              <a:ext cx="3276600" cy="27527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62A8FB-6074-4A37-8857-143FC674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1910" y="3969623"/>
              <a:ext cx="3276600" cy="2733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3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278880" y="2186519"/>
            <a:ext cx="516750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vệ sinh chuồng nuôi bò làm như thế để giữ vệ sinh môi trường xung quanh, ruồi không có chỗ đậu.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1875BE-B077-4F37-BCE5-E7FC685A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281783"/>
            <a:ext cx="5380980" cy="25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679842" y="2186519"/>
            <a:ext cx="576654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bác đang sửa đường thoát nước thải gần nhà, nhà sẽ sạch đẹp hẳn lên.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3A4DB-F49C-4C39-8E23-A3D2425A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5994"/>
            <a:ext cx="4740784" cy="39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405120" y="2186519"/>
            <a:ext cx="604126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nữ vứt rác bừa bãi ra ngoài đường không đúng nơi quy định gây mất vệ sinh.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874ED5-3F74-4435-BE22-53543469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13124"/>
            <a:ext cx="4339822" cy="3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66676" y="1245268"/>
            <a:ext cx="4878302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424570" y="2459504"/>
            <a:ext cx="4057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FFFFFF"/>
                </a:solidFill>
                <a:latin typeface="Calibri"/>
              </a:rPr>
              <a:t>Mọi người dân dù sống ở đâu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Calibri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Calibri"/>
              </a:rPr>
              <a:t>ều phải biết giữ gìn môi trường xung quanh nhà ở sạch sẽ.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56665"/>
            <a:ext cx="649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7E39"/>
                </a:solidFill>
                <a:latin typeface="Calibri"/>
              </a:rPr>
              <a:t>Cần phải làm những công việc đó tùy theo sức của mình và phụ thuộc vào điều kiện sống cụ thể nơi mình sinh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576104" y="2170624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FA15D-6F68-492E-87B5-5ADF3225A5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6" y="4252575"/>
            <a:ext cx="3809620" cy="2857215"/>
          </a:xfrm>
          <a:prstGeom prst="rect">
            <a:avLst/>
          </a:prstGeom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5DF4662E-7E97-4564-ACF2-3838095919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261FA46-BBB5-4764-8C5B-52CE8DBE1FE8}"/>
              </a:ext>
            </a:extLst>
          </p:cNvPr>
          <p:cNvSpPr/>
          <p:nvPr/>
        </p:nvSpPr>
        <p:spPr>
          <a:xfrm>
            <a:off x="4729528" y="2274733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3 – </a:t>
            </a:r>
            <a:r>
              <a:rPr lang="en-US" sz="40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F27BAE-1A4D-44AB-A905-BEEA1C9B7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3211" y="1470869"/>
            <a:ext cx="1700931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9EF09-CB1D-4F86-BF12-D4034A1EE6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7062" y="3075401"/>
            <a:ext cx="6187976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3.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Liên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hệ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bản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thân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574A89-434F-4527-81DD-C2630C32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6" y="244655"/>
            <a:ext cx="4500110" cy="37115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357B5FD-7C09-4473-92DF-2EC0ED1E86EE}"/>
              </a:ext>
            </a:extLst>
          </p:cNvPr>
          <p:cNvGrpSpPr/>
          <p:nvPr/>
        </p:nvGrpSpPr>
        <p:grpSpPr>
          <a:xfrm>
            <a:off x="5239471" y="241617"/>
            <a:ext cx="5997489" cy="1473515"/>
            <a:chOff x="5300431" y="1251591"/>
            <a:chExt cx="5997489" cy="14735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077F0E-CFBB-4284-B9DD-963349F1E367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id="{EDFE5DF4-569D-4C22-92A8-59E0BFE5FE3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1E204DA8-AD96-4D41-93D5-DF756ECC8ED3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415642-5A08-4AA9-9299-A92B74C28602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gìn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16487C-4F0B-4F72-B8AE-616DBF29DBA6}"/>
              </a:ext>
            </a:extLst>
          </p:cNvPr>
          <p:cNvGrpSpPr/>
          <p:nvPr/>
        </p:nvGrpSpPr>
        <p:grpSpPr>
          <a:xfrm>
            <a:off x="5320751" y="1954675"/>
            <a:ext cx="5997489" cy="1835005"/>
            <a:chOff x="5300431" y="1251591"/>
            <a:chExt cx="5997489" cy="14735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9B55543-3847-4157-B776-87B90822F1C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84AC3E16-71AD-4679-B169-BAE9CC3B442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F7DFC31B-68D1-4B8D-8195-B71B35552E1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15E307-FC2F-446D-B1A4-57DB46FAFDE1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5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778A17C-EAF8-44C8-8739-9F0C16FA02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60752" y="3963681"/>
            <a:ext cx="4500110" cy="261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5202" y="1569480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椭圆 9">
            <a:extLst>
              <a:ext uri="{FF2B5EF4-FFF2-40B4-BE49-F238E27FC236}">
                <a16:creationId xmlns:a16="http://schemas.microsoft.com/office/drawing/2014/main" id="{8D47CA21-11E1-47A3-B737-8D77CA3DDE32}"/>
              </a:ext>
            </a:extLst>
          </p:cNvPr>
          <p:cNvSpPr/>
          <p:nvPr/>
        </p:nvSpPr>
        <p:spPr bwMode="auto">
          <a:xfrm>
            <a:off x="887910" y="1245268"/>
            <a:ext cx="4057068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BEE0E4-710B-4229-A4D9-489B5BA18374}"/>
              </a:ext>
            </a:extLst>
          </p:cNvPr>
          <p:cNvSpPr txBox="1"/>
          <p:nvPr/>
        </p:nvSpPr>
        <p:spPr>
          <a:xfrm>
            <a:off x="1008359" y="1772361"/>
            <a:ext cx="37242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môi trường xung quanh nhà ở đem lại rất nhiều lợi 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等腰三角形 14">
            <a:extLst>
              <a:ext uri="{FF2B5EF4-FFF2-40B4-BE49-F238E27FC236}">
                <a16:creationId xmlns:a16="http://schemas.microsoft.com/office/drawing/2014/main" id="{7E66F4CA-67B0-4844-B780-EB31D694B57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BAA66A-2EAE-47FE-89A1-951546F37E41}"/>
              </a:ext>
            </a:extLst>
          </p:cNvPr>
          <p:cNvSpPr txBox="1"/>
          <p:nvPr/>
        </p:nvSpPr>
        <p:spPr>
          <a:xfrm>
            <a:off x="5592606" y="1230716"/>
            <a:ext cx="584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được sức khỏe, phòng tránh nhiều bệnh tật,…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375D8B-3A99-4A21-8768-1C5512DE778B}"/>
              </a:ext>
            </a:extLst>
          </p:cNvPr>
          <p:cNvSpPr txBox="1"/>
          <p:nvPr/>
        </p:nvSpPr>
        <p:spPr>
          <a:xfrm>
            <a:off x="5692567" y="3656665"/>
            <a:ext cx="584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khí sạch sẽ, trong lành, giúp em có sức khỏe tốt, học hành hiệu quả hơn.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等腰三角形 14">
            <a:extLst>
              <a:ext uri="{FF2B5EF4-FFF2-40B4-BE49-F238E27FC236}">
                <a16:creationId xmlns:a16="http://schemas.microsoft.com/office/drawing/2014/main" id="{5F70D242-595F-4921-B287-EB3E7DDDCAE3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017444" y="5251577"/>
            <a:ext cx="84270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447861" y="2170624"/>
            <a:ext cx="4647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635595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1. Những việc cần làm để giữ sạch môi trường xung quanh nhà ở.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Quan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sát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dưới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đây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thực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735" y="4470998"/>
            <a:ext cx="2756499" cy="2282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575" y="4527643"/>
            <a:ext cx="2756499" cy="2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3406" y="2152857"/>
            <a:ext cx="3891280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1422400" y="346627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5D483-CCE8-41B2-80E0-CD1D3E141B2F}"/>
              </a:ext>
            </a:extLst>
          </p:cNvPr>
          <p:cNvGrpSpPr/>
          <p:nvPr/>
        </p:nvGrpSpPr>
        <p:grpSpPr>
          <a:xfrm>
            <a:off x="6676866" y="2117477"/>
            <a:ext cx="4318154" cy="3651749"/>
            <a:chOff x="5195696" y="2188307"/>
            <a:chExt cx="5848378" cy="45647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C4F222-F499-4702-9532-BF3E93D0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696" y="2188307"/>
              <a:ext cx="2977538" cy="2385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7F85E-80A9-437D-9A89-AA446E73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234" y="2267824"/>
              <a:ext cx="2805835" cy="2305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4BAFA5-DCB9-4D6E-A17D-BECAEB61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6735" y="4470998"/>
              <a:ext cx="2756499" cy="2282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C4E879-77A0-48E1-85ED-201988C9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7575" y="4527643"/>
              <a:ext cx="2756499" cy="2131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0B3B0C-CBA5-46DC-9715-6570A396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825524"/>
            <a:ext cx="4344942" cy="34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đang đổ nước bẩn trong chum vãi đi.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đồ dùng để muỗi không có chỗ ẩn nấp dễ gây bệnh.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AE4E02-07FF-4EA7-A9C4-66482FF8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94" y="1804541"/>
            <a:ext cx="4148791" cy="34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28113D-ECD5-45CB-8094-804F6BBA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01" y="1946255"/>
            <a:ext cx="4067463" cy="33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549</Words>
  <Application>Microsoft Office PowerPoint</Application>
  <PresentationFormat>Widescreen</PresentationFormat>
  <Paragraphs>50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等线</vt:lpstr>
      <vt:lpstr>맑은 고딕</vt:lpstr>
      <vt:lpstr>微软雅黑</vt:lpstr>
      <vt:lpstr>微软雅黑</vt:lpstr>
      <vt:lpstr>Arial</vt:lpstr>
      <vt:lpstr>Arial Black</vt:lpstr>
      <vt:lpstr>Arial-Rounded</vt:lpstr>
      <vt:lpstr>Calibri</vt:lpstr>
      <vt:lpstr>Coiny</vt:lpstr>
      <vt:lpstr>Georgia</vt:lpstr>
      <vt:lpstr>HY견고딕</vt:lpstr>
      <vt:lpstr>inpin heiti</vt:lpstr>
      <vt:lpstr>Lato Hairline</vt:lpstr>
      <vt:lpstr>Lato Light</vt:lpstr>
      <vt:lpstr>Lato Regular</vt:lpstr>
      <vt:lpstr>Roboto</vt:lpstr>
      <vt:lpstr>Times New Roman</vt:lpstr>
      <vt:lpstr>Utm AVO</vt:lpstr>
      <vt:lpstr>字魂59号-创粗黑</vt:lpstr>
      <vt:lpstr>2_Office 主题​​</vt:lpstr>
      <vt:lpstr>Office 主题​​</vt:lpstr>
      <vt:lpstr>디자인 사용자 지정</vt:lpstr>
      <vt:lpstr>1_Office 主题​​</vt:lpstr>
      <vt:lpstr>包图主题2</vt:lpstr>
      <vt:lpstr>2_Office 主题</vt:lpstr>
      <vt:lpstr>5_Office Theme</vt:lpstr>
      <vt:lpstr>2_Office Theme</vt:lpstr>
      <vt:lpstr>Office 主题</vt:lpstr>
      <vt:lpstr>3_Office 主题</vt:lpstr>
      <vt:lpstr>默认设计模板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B06020. Pham Thi Thuy  Hanh</cp:lastModifiedBy>
  <cp:revision>44</cp:revision>
  <dcterms:created xsi:type="dcterms:W3CDTF">2022-07-09T23:00:05Z</dcterms:created>
  <dcterms:modified xsi:type="dcterms:W3CDTF">2022-09-20T15:20:49Z</dcterms:modified>
</cp:coreProperties>
</file>