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3" r:id="rId3"/>
  </p:sldMasterIdLst>
  <p:notesMasterIdLst>
    <p:notesMasterId r:id="rId17"/>
  </p:notesMasterIdLst>
  <p:sldIdLst>
    <p:sldId id="470" r:id="rId4"/>
    <p:sldId id="502" r:id="rId5"/>
    <p:sldId id="495" r:id="rId6"/>
    <p:sldId id="513" r:id="rId7"/>
    <p:sldId id="472" r:id="rId8"/>
    <p:sldId id="517" r:id="rId9"/>
    <p:sldId id="496" r:id="rId10"/>
    <p:sldId id="518" r:id="rId11"/>
    <p:sldId id="519" r:id="rId12"/>
    <p:sldId id="521" r:id="rId13"/>
    <p:sldId id="522" r:id="rId14"/>
    <p:sldId id="523" r:id="rId15"/>
    <p:sldId id="5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006C-BEF8-4794-A08E-71107059DCA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AAB82-C354-4BA2-960D-25EA44A3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3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9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8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2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3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6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4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7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4938B2D3-2345-4907-83EC-7D2000C3A785}"/>
              </a:ext>
            </a:extLst>
          </p:cNvPr>
          <p:cNvSpPr txBox="1"/>
          <p:nvPr/>
        </p:nvSpPr>
        <p:spPr>
          <a:xfrm>
            <a:off x="1866900" y="76625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Công</a:t>
            </a:r>
            <a:r>
              <a:rPr kumimoji="0" lang="en-US" altLang="zh-CN" sz="3600" b="1" i="0" u="sng" strike="noStrike" kern="1200" cap="none" spc="0" normalizeH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 </a:t>
            </a:r>
            <a:r>
              <a:rPr kumimoji="0" lang="en-US" altLang="zh-CN" sz="3600" b="1" i="0" u="sng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nghệ</a:t>
            </a: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华文新魏" panose="0201080004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5" name="图片 79">
            <a:extLst>
              <a:ext uri="{FF2B5EF4-FFF2-40B4-BE49-F238E27FC236}">
                <a16:creationId xmlns:a16="http://schemas.microsoft.com/office/drawing/2014/main" id="{7CCEC971-5286-403B-8B13-CF744232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7" y="3128149"/>
            <a:ext cx="1704658" cy="3729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96227-B03C-4409-B051-7AFEC703B4FA}"/>
              </a:ext>
            </a:extLst>
          </p:cNvPr>
          <p:cNvSpPr txBox="1"/>
          <p:nvPr/>
        </p:nvSpPr>
        <p:spPr>
          <a:xfrm>
            <a:off x="2683719" y="243035"/>
            <a:ext cx="682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........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82985-8BE7-4FA5-9612-D19660D8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77" y="1451132"/>
            <a:ext cx="8455885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353B7-3D5A-4E1D-9087-75EBA99D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120255"/>
            <a:ext cx="9065538" cy="2176461"/>
          </a:xfrm>
          <a:prstGeom prst="rect">
            <a:avLst/>
          </a:prstGeom>
        </p:spPr>
      </p:pic>
      <p:pic>
        <p:nvPicPr>
          <p:cNvPr id="11" name="Picture 10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E64AEDCB-F27B-4B79-8E29-8AC8F706E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8" y="294132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 build="allAtOnce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032000" y="213359"/>
            <a:ext cx="8747758" cy="1790175"/>
          </a:xfrm>
          <a:prstGeom prst="wedgeRoundRectCallout">
            <a:avLst>
              <a:gd name="adj1" fmla="val -40776"/>
              <a:gd name="adj2" fmla="val 7417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7D6421EF-F1D4-42C2-A83F-E910ADF1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07" y="14692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C58A0-7A18-4CA5-879C-B4D55ABD4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45" y="2582544"/>
            <a:ext cx="7143750" cy="373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3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3">
            <a:extLst>
              <a:ext uri="{FF2B5EF4-FFF2-40B4-BE49-F238E27FC236}">
                <a16:creationId xmlns:a16="http://schemas.microsoft.com/office/drawing/2014/main" id="{7E550012-B41E-42F8-B743-E42AD4E3F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73206"/>
              </p:ext>
            </p:extLst>
          </p:nvPr>
        </p:nvGraphicFramePr>
        <p:xfrm>
          <a:off x="762000" y="341998"/>
          <a:ext cx="11297920" cy="5394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234222153"/>
                    </a:ext>
                  </a:extLst>
                </a:gridCol>
                <a:gridCol w="7193280">
                  <a:extLst>
                    <a:ext uri="{9D8B030D-6E8A-4147-A177-3AD203B41FA5}">
                      <a16:colId xmlns:a16="http://schemas.microsoft.com/office/drawing/2014/main" val="1498536607"/>
                    </a:ext>
                  </a:extLst>
                </a:gridCol>
              </a:tblGrid>
              <a:tr h="6950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46696"/>
                  </a:ext>
                </a:extLst>
              </a:tr>
              <a:tr h="12803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541170"/>
                  </a:ext>
                </a:extLst>
              </a:tr>
              <a:tr h="110226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329204"/>
                  </a:ext>
                </a:extLst>
              </a:tr>
              <a:tr h="3475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146438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68652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859992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4422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93560B-D835-49C8-B3F9-85D1CB763E06}"/>
              </a:ext>
            </a:extLst>
          </p:cNvPr>
          <p:cNvSpPr txBox="1"/>
          <p:nvPr/>
        </p:nvSpPr>
        <p:spPr>
          <a:xfrm>
            <a:off x="1833881" y="2473165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5AEA9-27DB-45FE-A140-CD4331E5F226}"/>
              </a:ext>
            </a:extLst>
          </p:cNvPr>
          <p:cNvSpPr txBox="1"/>
          <p:nvPr/>
        </p:nvSpPr>
        <p:spPr>
          <a:xfrm>
            <a:off x="4902201" y="2514368"/>
            <a:ext cx="52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32865-96E2-41B0-9545-DAC347FEEEA0}"/>
              </a:ext>
            </a:extLst>
          </p:cNvPr>
          <p:cNvSpPr txBox="1"/>
          <p:nvPr/>
        </p:nvSpPr>
        <p:spPr>
          <a:xfrm>
            <a:off x="1564640" y="3400587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CDCD9-CBF0-4CD9-AA2D-030A6A7B8FCF}"/>
              </a:ext>
            </a:extLst>
          </p:cNvPr>
          <p:cNvSpPr txBox="1"/>
          <p:nvPr/>
        </p:nvSpPr>
        <p:spPr>
          <a:xfrm>
            <a:off x="4937760" y="3462143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C292F-67E4-45D1-84A7-3E61578322BA}"/>
              </a:ext>
            </a:extLst>
          </p:cNvPr>
          <p:cNvSpPr txBox="1"/>
          <p:nvPr/>
        </p:nvSpPr>
        <p:spPr>
          <a:xfrm>
            <a:off x="1617980" y="3926022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E10B0-11DA-405E-A0BB-1A8CD75A4FAC}"/>
              </a:ext>
            </a:extLst>
          </p:cNvPr>
          <p:cNvSpPr txBox="1"/>
          <p:nvPr/>
        </p:nvSpPr>
        <p:spPr>
          <a:xfrm>
            <a:off x="4912360" y="4005653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EBF59-2A9D-4033-9298-F6C100BF7C00}"/>
              </a:ext>
            </a:extLst>
          </p:cNvPr>
          <p:cNvSpPr txBox="1"/>
          <p:nvPr/>
        </p:nvSpPr>
        <p:spPr>
          <a:xfrm>
            <a:off x="1617980" y="4610179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0C18C-5387-41EE-AD55-4F85DB741557}"/>
              </a:ext>
            </a:extLst>
          </p:cNvPr>
          <p:cNvSpPr txBox="1"/>
          <p:nvPr/>
        </p:nvSpPr>
        <p:spPr>
          <a:xfrm>
            <a:off x="4886960" y="4574426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Điều chỉnh hướng chiếu sáng của đèn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604FC-BCA5-43CD-BAD5-110A0714258D}"/>
              </a:ext>
            </a:extLst>
          </p:cNvPr>
          <p:cNvSpPr txBox="1"/>
          <p:nvPr/>
        </p:nvSpPr>
        <p:spPr>
          <a:xfrm>
            <a:off x="762000" y="5169425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E260B-F55D-4484-ACFB-A7183773EE91}"/>
              </a:ext>
            </a:extLst>
          </p:cNvPr>
          <p:cNvSpPr txBox="1"/>
          <p:nvPr/>
        </p:nvSpPr>
        <p:spPr>
          <a:xfrm>
            <a:off x="4820920" y="5216210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Giữ cho đèn đứng vững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6" y="31613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2">
            <a:extLst>
              <a:ext uri="{FF2B5EF4-FFF2-40B4-BE49-F238E27FC236}">
                <a16:creationId xmlns:a16="http://schemas.microsoft.com/office/drawing/2014/main" id="{C3965769-79D1-436C-A57B-CC8D35371852}"/>
              </a:ext>
            </a:extLst>
          </p:cNvPr>
          <p:cNvSpPr txBox="1"/>
          <p:nvPr/>
        </p:nvSpPr>
        <p:spPr>
          <a:xfrm>
            <a:off x="697931" y="399504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</a:t>
            </a:r>
            <a:r>
              <a:rPr kumimoji="0" lang="en-US" altLang="zh-CN" sz="4400" b="0" i="0" u="none" strike="noStrike" kern="1200" cap="none" spc="0" normalizeH="0" baseline="0" noProof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LUẬN NHÓM 4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2A5E78-6256-4433-8F14-131AB643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" y="139409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4BF289AA-1C76-48A7-97E8-61CB7A78F663}"/>
              </a:ext>
            </a:extLst>
          </p:cNvPr>
          <p:cNvSpPr/>
          <p:nvPr/>
        </p:nvSpPr>
        <p:spPr>
          <a:xfrm>
            <a:off x="3688081" y="579340"/>
            <a:ext cx="8219440" cy="136122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Đèn bàn chống cận hãng nào tốt nhất hiện nay? Mua ở đâu giá tốt?">
            <a:extLst>
              <a:ext uri="{FF2B5EF4-FFF2-40B4-BE49-F238E27FC236}">
                <a16:creationId xmlns:a16="http://schemas.microsoft.com/office/drawing/2014/main" id="{6D4E7385-471C-48D6-A0AB-46EF29D2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61" y="2946400"/>
            <a:ext cx="2261379" cy="22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ên mua đèn bàn học chống cận loại nào tốt nhất hiện nay 2020">
            <a:extLst>
              <a:ext uri="{FF2B5EF4-FFF2-40B4-BE49-F238E27FC236}">
                <a16:creationId xmlns:a16="http://schemas.microsoft.com/office/drawing/2014/main" id="{A352000D-DD2B-425C-BFF3-BE3EF437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09" y="2907888"/>
            <a:ext cx="2428672" cy="22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ĐÈN ĐỂ BÀN PIXAR ( KO BÓNG ) , ĐUÔI E27 - Vi Tính Phát Đạt">
            <a:extLst>
              <a:ext uri="{FF2B5EF4-FFF2-40B4-BE49-F238E27FC236}">
                <a16:creationId xmlns:a16="http://schemas.microsoft.com/office/drawing/2014/main" id="{FD42CFF1-A925-4F52-9848-7C37F6D9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46" y="2907888"/>
            <a:ext cx="2261380" cy="23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6431280" y="3469641"/>
            <a:ext cx="2631440" cy="35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3522384" y="212923"/>
            <a:ext cx="104939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1. Quan sát</a:t>
            </a:r>
            <a:r>
              <a:rPr kumimoji="0" lang="en-US" altLang="zh-CN" sz="4000" b="1" i="0" u="none" strike="noStrike" kern="1200" cap="none" spc="-150" normalizeH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 tranh và trả lời câu hỏi</a:t>
            </a:r>
            <a:endParaRPr kumimoji="0" lang="zh-CN" altLang="en-US" sz="40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40218-3FCD-4236-B3B0-66CB5DB11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5600"/>
            <a:ext cx="5048208" cy="4020537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5262880" y="2895600"/>
            <a:ext cx="6278880" cy="1505695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Cho biết bạn nhỏ dùng đèn học để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0A5356-AD86-4946-B3EE-96C735FDD68D}"/>
              </a:ext>
            </a:extLst>
          </p:cNvPr>
          <p:cNvSpPr/>
          <p:nvPr/>
        </p:nvSpPr>
        <p:spPr>
          <a:xfrm>
            <a:off x="8477157" y="575529"/>
            <a:ext cx="3747593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91A74-770C-4953-8C14-F778182AE781}"/>
              </a:ext>
            </a:extLst>
          </p:cNvPr>
          <p:cNvSpPr/>
          <p:nvPr/>
        </p:nvSpPr>
        <p:spPr>
          <a:xfrm>
            <a:off x="0" y="614595"/>
            <a:ext cx="4080734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89DF4B7C-FB11-4F09-A7F2-BD638F92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186424"/>
            <a:ext cx="1662144" cy="1204686"/>
          </a:xfrm>
          <a:prstGeom prst="rect">
            <a:avLst/>
          </a:prstGeom>
        </p:spPr>
      </p:pic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8528155B-0B98-4132-8C08-40899299985D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2">
            <a:extLst>
              <a:ext uri="{FF2B5EF4-FFF2-40B4-BE49-F238E27FC236}">
                <a16:creationId xmlns:a16="http://schemas.microsoft.com/office/drawing/2014/main" id="{FEE9068E-00D3-4A96-AFEB-1A944C5B98F9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CB268EE-631E-44B4-B0F3-3801BEAD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7" name="等腰三角形 2">
            <a:extLst>
              <a:ext uri="{FF2B5EF4-FFF2-40B4-BE49-F238E27FC236}">
                <a16:creationId xmlns:a16="http://schemas.microsoft.com/office/drawing/2014/main" id="{BAA0626B-FF85-4C4C-A67D-39B023DD5742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7DC7EF8-A538-4CBF-BC56-0F4CA7FA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Lắng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nghe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A4916EC-9033-4924-9D07-377FA9706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972715C-850E-441E-8BD8-871A06B1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C2987652-6088-480E-89CD-34BB1B6F3E5F}"/>
              </a:ext>
            </a:extLst>
          </p:cNvPr>
          <p:cNvSpPr/>
          <p:nvPr/>
        </p:nvSpPr>
        <p:spPr>
          <a:xfrm>
            <a:off x="104901" y="2095412"/>
            <a:ext cx="4123661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F03F781B-3A3D-45B1-88A3-C79D1DB20540}"/>
              </a:ext>
            </a:extLst>
          </p:cNvPr>
          <p:cNvSpPr/>
          <p:nvPr/>
        </p:nvSpPr>
        <p:spPr>
          <a:xfrm>
            <a:off x="4306331" y="5344892"/>
            <a:ext cx="3959915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1C8A2696-3610-4F91-9B70-E216176D1F36}"/>
              </a:ext>
            </a:extLst>
          </p:cNvPr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52F09D38-ACC6-41BB-B776-953A6318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9EF348-957D-4BCC-8FEC-F89E806F4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D2CAFC-122A-40B3-9326-7F645886D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5" y="2669595"/>
            <a:ext cx="1325443" cy="221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A248E6-ACB4-40A1-B2D9-54157D8BD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771" y="94539"/>
            <a:ext cx="6052457" cy="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bldLvl="0" animBg="1"/>
      <p:bldP spid="15" grpId="0" bldLvl="0" animBg="1"/>
      <p:bldP spid="16" grpId="0" autoUpdateAnimBg="0"/>
      <p:bldP spid="17" grpId="0" bldLvl="0" animBg="1"/>
      <p:bldP spid="18" grpId="0" autoUpdateAnimBg="0"/>
      <p:bldP spid="19" grpId="0" autoUpdateAnimBg="0"/>
      <p:bldP spid="20" grpId="0" autoUpdateAnimBg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1AD113-627A-420F-9943-720D2133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5048208" cy="40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E3F46C-4C64-49ED-910D-4EE22462E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E618E87-E7D3-4BD4-BDC3-2A212B1246CE}"/>
              </a:ext>
            </a:extLst>
          </p:cNvPr>
          <p:cNvSpPr/>
          <p:nvPr/>
        </p:nvSpPr>
        <p:spPr>
          <a:xfrm flipH="1">
            <a:off x="5679438" y="2206735"/>
            <a:ext cx="6400801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3522384" y="212923"/>
            <a:ext cx="104939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Quan sát tranh và trả lời câu hỏi</a:t>
            </a:r>
            <a:endParaRPr kumimoji="0" lang="zh-CN" altLang="en-US" sz="40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5039360" y="2032001"/>
            <a:ext cx="7051040" cy="189135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được chọn 1 chiếc đèn học trong hình 2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chọn đèn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8F00-03AD-4794-833D-DA3888075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7700"/>
            <a:ext cx="79724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41B3A74B-ED4A-434B-B3E5-98C7CBB286D0}"/>
              </a:ext>
            </a:extLst>
          </p:cNvPr>
          <p:cNvSpPr/>
          <p:nvPr/>
        </p:nvSpPr>
        <p:spPr>
          <a:xfrm flipH="1">
            <a:off x="4653280" y="889602"/>
            <a:ext cx="7051040" cy="189135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và miêu tả 1 chiếc đèn học khác mà em biết về màu sắc và kiểu dáng của đèn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711F5B-BCCD-4C01-8228-21864170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21" y="2780960"/>
            <a:ext cx="2836832" cy="37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6" y="31613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1708007" y="89813"/>
            <a:ext cx="103823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Em hãy quan sát Hình 3 và gọi tên các bộ phận tương ứng của đèn học theo các thẻ tên dưới đây.</a:t>
            </a:r>
            <a:endParaRPr kumimoji="0" lang="zh-CN" altLang="en-US" sz="32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1622425"/>
            <a:ext cx="8779822" cy="523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7F62A-7055-49FB-AA4F-3EEE48B04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309" y="4572000"/>
            <a:ext cx="2951728" cy="23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292</Words>
  <Application>Microsoft Office PowerPoint</Application>
  <PresentationFormat>Widescreen</PresentationFormat>
  <Paragraphs>49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微软雅黑</vt:lpstr>
      <vt:lpstr>Arial</vt:lpstr>
      <vt:lpstr>Baloo</vt:lpstr>
      <vt:lpstr>Calibri</vt:lpstr>
      <vt:lpstr>Calibri Light</vt:lpstr>
      <vt:lpstr>iCiel Cadena</vt:lpstr>
      <vt:lpstr>ITC Avant Garde Std Bk</vt:lpstr>
      <vt:lpstr>SVN-SAF</vt:lpstr>
      <vt:lpstr>字魂59号-创粗黑</vt:lpstr>
      <vt:lpstr>方正清刻本悦宋简体</vt:lpstr>
      <vt:lpstr>1_Office Theme</vt:lpstr>
      <vt:lpstr>1_jeppt.com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B06020. Pham Thi Thuy  Hanh</cp:lastModifiedBy>
  <cp:revision>37</cp:revision>
  <dcterms:created xsi:type="dcterms:W3CDTF">2022-07-16T00:24:04Z</dcterms:created>
  <dcterms:modified xsi:type="dcterms:W3CDTF">2022-09-20T15:56:32Z</dcterms:modified>
</cp:coreProperties>
</file>