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8" r:id="rId2"/>
    <p:sldId id="315" r:id="rId3"/>
    <p:sldId id="362" r:id="rId4"/>
    <p:sldId id="331" r:id="rId5"/>
    <p:sldId id="338" r:id="rId6"/>
    <p:sldId id="345" r:id="rId7"/>
    <p:sldId id="339" r:id="rId8"/>
    <p:sldId id="363" r:id="rId9"/>
    <p:sldId id="364" r:id="rId10"/>
    <p:sldId id="365" r:id="rId11"/>
    <p:sldId id="366" r:id="rId12"/>
    <p:sldId id="367" r:id="rId13"/>
    <p:sldId id="342" r:id="rId14"/>
    <p:sldId id="346" r:id="rId15"/>
    <p:sldId id="368" r:id="rId16"/>
    <p:sldId id="369"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t>‹#›</a:t>
            </a:fld>
            <a:endParaRPr lang="en-US"/>
          </a:p>
        </p:txBody>
      </p:sp>
    </p:spTree>
    <p:extLst>
      <p:ext uri="{BB962C8B-B14F-4D97-AF65-F5344CB8AC3E}">
        <p14:creationId xmlns:p14="http://schemas.microsoft.com/office/powerpoint/2010/main" val="1417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4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06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6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10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03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8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10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9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2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9/20/2022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818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684" b="37664"/>
          <a:stretch/>
        </p:blipFill>
        <p:spPr>
          <a:xfrm>
            <a:off x="-152354" y="1041401"/>
            <a:ext cx="12788908" cy="2492749"/>
          </a:xfrm>
          <a:prstGeom prst="rect">
            <a:avLst/>
          </a:prstGeom>
        </p:spPr>
      </p:pic>
      <p:pic>
        <p:nvPicPr>
          <p:cNvPr id="9" name="Picture 5"/>
          <p:cNvPicPr>
            <a:picLocks noChangeAspect="1"/>
          </p:cNvPicPr>
          <p:nvPr/>
        </p:nvPicPr>
        <p:blipFill>
          <a:blip r:embed="rId4"/>
          <a:srcRect r="66324" b="70079"/>
          <a:stretch>
            <a:fillRect/>
          </a:stretch>
        </p:blipFill>
        <p:spPr>
          <a:xfrm>
            <a:off x="-711200" y="-2101"/>
            <a:ext cx="5743010" cy="28702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9123"/>
          <a:stretch/>
        </p:blipFill>
        <p:spPr>
          <a:xfrm>
            <a:off x="13368" y="4515965"/>
            <a:ext cx="12197985" cy="3490876"/>
          </a:xfrm>
          <a:prstGeom prst="rect">
            <a:avLst/>
          </a:prstGeom>
        </p:spPr>
      </p:pic>
      <p:pic>
        <p:nvPicPr>
          <p:cNvPr id="12" name="Picture 6"/>
          <p:cNvPicPr>
            <a:picLocks noChangeAspect="1"/>
          </p:cNvPicPr>
          <p:nvPr/>
        </p:nvPicPr>
        <p:blipFill>
          <a:blip r:embed="rId6"/>
          <a:srcRect l="13162" t="11393" b="31764"/>
          <a:stretch>
            <a:fillRect/>
          </a:stretch>
        </p:blipFill>
        <p:spPr>
          <a:xfrm>
            <a:off x="5031810" y="92159"/>
            <a:ext cx="7936024" cy="2922076"/>
          </a:xfrm>
          <a:prstGeom prst="rect">
            <a:avLst/>
          </a:prstGeom>
        </p:spPr>
      </p:pic>
      <p:sp>
        <p:nvSpPr>
          <p:cNvPr id="14" name="TextBox 11"/>
          <p:cNvSpPr txBox="1"/>
          <p:nvPr/>
        </p:nvSpPr>
        <p:spPr>
          <a:xfrm>
            <a:off x="2839418" y="2163417"/>
            <a:ext cx="7224202" cy="564963"/>
          </a:xfrm>
          <a:prstGeom prst="rect">
            <a:avLst/>
          </a:prstGeom>
        </p:spPr>
        <p:txBody>
          <a:bodyPr wrap="square" lIns="0" tIns="0" rIns="0" bIns="0" rtlCol="0" anchor="t">
            <a:spAutoFit/>
          </a:bodyPr>
          <a:lstStyle/>
          <a:p>
            <a:pPr algn="ctr" defTabSz="609630">
              <a:lnSpc>
                <a:spcPts val="4667"/>
              </a:lnSpc>
            </a:pPr>
            <a:r>
              <a:rPr lang="en-US" sz="3334" dirty="0" err="1">
                <a:solidFill>
                  <a:srgbClr val="2A5474"/>
                </a:solidFill>
                <a:latin typeface="Calibri"/>
              </a:rPr>
              <a:t>Thứ</a:t>
            </a:r>
            <a:r>
              <a:rPr lang="en-US" sz="3334" dirty="0">
                <a:solidFill>
                  <a:srgbClr val="2A5474"/>
                </a:solidFill>
                <a:latin typeface="Calibri"/>
              </a:rPr>
              <a:t> ... </a:t>
            </a:r>
            <a:r>
              <a:rPr lang="en-US" sz="3334" dirty="0" err="1">
                <a:solidFill>
                  <a:srgbClr val="2A5474"/>
                </a:solidFill>
                <a:latin typeface="Calibri"/>
              </a:rPr>
              <a:t>ngày</a:t>
            </a:r>
            <a:r>
              <a:rPr lang="en-US" sz="3334" dirty="0">
                <a:solidFill>
                  <a:srgbClr val="2A5474"/>
                </a:solidFill>
                <a:latin typeface="Calibri"/>
              </a:rPr>
              <a:t> ... </a:t>
            </a:r>
            <a:r>
              <a:rPr lang="en-US" sz="3334" dirty="0" err="1">
                <a:solidFill>
                  <a:srgbClr val="2A5474"/>
                </a:solidFill>
                <a:latin typeface="Calibri"/>
              </a:rPr>
              <a:t>tháng</a:t>
            </a:r>
            <a:r>
              <a:rPr lang="en-US" sz="3334" dirty="0">
                <a:solidFill>
                  <a:srgbClr val="2A5474"/>
                </a:solidFill>
                <a:latin typeface="Calibri"/>
              </a:rPr>
              <a:t> ... </a:t>
            </a:r>
            <a:r>
              <a:rPr lang="en-US" sz="3334" dirty="0" err="1">
                <a:solidFill>
                  <a:srgbClr val="2A5474"/>
                </a:solidFill>
                <a:latin typeface="Calibri"/>
              </a:rPr>
              <a:t>năm</a:t>
            </a:r>
            <a:r>
              <a:rPr lang="en-US" sz="3334" dirty="0">
                <a:solidFill>
                  <a:srgbClr val="2A5474"/>
                </a:solidFill>
                <a:latin typeface="Calibri"/>
              </a:rPr>
              <a:t> ....</a:t>
            </a:r>
          </a:p>
        </p:txBody>
      </p:sp>
      <p:pic>
        <p:nvPicPr>
          <p:cNvPr id="2" name="Picture 1">
            <a:extLst>
              <a:ext uri="{FF2B5EF4-FFF2-40B4-BE49-F238E27FC236}">
                <a16:creationId xmlns:a16="http://schemas.microsoft.com/office/drawing/2014/main" id="{6B783D2E-3F28-47F8-AE94-06DE38BB138B}"/>
              </a:ext>
            </a:extLst>
          </p:cNvPr>
          <p:cNvPicPr>
            <a:picLocks noChangeAspect="1"/>
          </p:cNvPicPr>
          <p:nvPr/>
        </p:nvPicPr>
        <p:blipFill>
          <a:blip r:embed="rId7"/>
          <a:stretch>
            <a:fillRect/>
          </a:stretch>
        </p:blipFill>
        <p:spPr>
          <a:xfrm>
            <a:off x="2285670" y="2877720"/>
            <a:ext cx="7620660" cy="2286198"/>
          </a:xfrm>
          <a:prstGeom prst="rect">
            <a:avLst/>
          </a:prstGeom>
        </p:spPr>
      </p:pic>
    </p:spTree>
    <p:extLst>
      <p:ext uri="{BB962C8B-B14F-4D97-AF65-F5344CB8AC3E}">
        <p14:creationId xmlns:p14="http://schemas.microsoft.com/office/powerpoint/2010/main" val="929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12" dur="3000" fill="hold"/>
                                        <p:tgtEl>
                                          <p:spTgt spid="12"/>
                                        </p:tgtEl>
                                        <p:attrNameLst>
                                          <p:attrName>ppt_x</p:attrName>
                                          <p:attrName>ppt_y</p:attrName>
                                        </p:attrNameLst>
                                      </p:cBhvr>
                                      <p:rCtr x="0" y="3492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93406" y="2152857"/>
            <a:ext cx="3891280" cy="3256809"/>
          </a:xfrm>
          <a:prstGeom prst="rect">
            <a:avLst/>
          </a:prstGeom>
        </p:spPr>
      </p:pic>
      <p:sp>
        <p:nvSpPr>
          <p:cNvPr id="35" name="TextBox 34"/>
          <p:cNvSpPr txBox="1"/>
          <p:nvPr/>
        </p:nvSpPr>
        <p:spPr>
          <a:xfrm>
            <a:off x="1422400" y="346627"/>
            <a:ext cx="5794703" cy="193899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Chia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sẻ</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trước</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lớp</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pic>
        <p:nvPicPr>
          <p:cNvPr id="7" name="Picture 6">
            <a:extLst>
              <a:ext uri="{FF2B5EF4-FFF2-40B4-BE49-F238E27FC236}">
                <a16:creationId xmlns:a16="http://schemas.microsoft.com/office/drawing/2014/main" id="{61AEF0CD-464F-4A16-A316-83C381AC43D1}"/>
              </a:ext>
            </a:extLst>
          </p:cNvPr>
          <p:cNvPicPr>
            <a:picLocks noChangeAspect="1"/>
          </p:cNvPicPr>
          <p:nvPr/>
        </p:nvPicPr>
        <p:blipFill>
          <a:blip r:embed="rId5"/>
          <a:stretch>
            <a:fillRect/>
          </a:stretch>
        </p:blipFill>
        <p:spPr>
          <a:xfrm>
            <a:off x="7002092" y="514146"/>
            <a:ext cx="4216833" cy="2128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C7B8804-7058-4722-85DD-82D970F85FF1}"/>
              </a:ext>
            </a:extLst>
          </p:cNvPr>
          <p:cNvPicPr>
            <a:picLocks noChangeAspect="1"/>
          </p:cNvPicPr>
          <p:nvPr/>
        </p:nvPicPr>
        <p:blipFill>
          <a:blip r:embed="rId6"/>
          <a:stretch>
            <a:fillRect/>
          </a:stretch>
        </p:blipFill>
        <p:spPr>
          <a:xfrm>
            <a:off x="7678092" y="2689863"/>
            <a:ext cx="3100845" cy="3050011"/>
          </a:xfrm>
          <a:prstGeom prst="rect">
            <a:avLst/>
          </a:prstGeom>
        </p:spPr>
      </p:pic>
    </p:spTree>
    <p:extLst>
      <p:ext uri="{BB962C8B-B14F-4D97-AF65-F5344CB8AC3E}">
        <p14:creationId xmlns:p14="http://schemas.microsoft.com/office/powerpoint/2010/main" val="226618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32" name="Group 31"/>
          <p:cNvGrpSpPr/>
          <p:nvPr/>
        </p:nvGrpSpPr>
        <p:grpSpPr>
          <a:xfrm>
            <a:off x="5767524" y="937170"/>
            <a:ext cx="6273757" cy="2398447"/>
            <a:chOff x="8839150" y="2931953"/>
            <a:chExt cx="8498024"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A6591167-2D44-4411-B3F6-BD10B335A8D0}"/>
              </a:ext>
            </a:extLst>
          </p:cNvPr>
          <p:cNvGrpSpPr/>
          <p:nvPr/>
        </p:nvGrpSpPr>
        <p:grpSpPr>
          <a:xfrm>
            <a:off x="5759043" y="4283674"/>
            <a:ext cx="6260238" cy="2563440"/>
            <a:chOff x="8839157" y="2348309"/>
            <a:chExt cx="8275896" cy="2747621"/>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8EE4FBFC-F5D6-48CD-B7B6-857433F414CA}"/>
              </a:ext>
            </a:extLst>
          </p:cNvPr>
          <p:cNvPicPr>
            <a:picLocks noChangeAspect="1"/>
          </p:cNvPicPr>
          <p:nvPr/>
        </p:nvPicPr>
        <p:blipFill>
          <a:blip r:embed="rId4"/>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B00F3BB9-4871-484E-81D8-60D528FD6B12}"/>
              </a:ext>
            </a:extLst>
          </p:cNvPr>
          <p:cNvPicPr>
            <a:picLocks noChangeAspect="1"/>
          </p:cNvPicPr>
          <p:nvPr/>
        </p:nvPicPr>
        <p:blipFill>
          <a:blip r:embed="rId5"/>
          <a:stretch>
            <a:fillRect/>
          </a:stretch>
        </p:blipFill>
        <p:spPr>
          <a:xfrm>
            <a:off x="523830" y="3531480"/>
            <a:ext cx="4219344" cy="415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Vận</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dụng</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3257625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7"/>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8"/>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8"/>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30">
              <a:lnSpc>
                <a:spcPts val="6236"/>
              </a:lnSpc>
            </a:pPr>
            <a:endParaRPr lang="en-US" sz="2667" dirty="0">
              <a:solidFill>
                <a:srgbClr val="002060"/>
              </a:solidFill>
              <a:latin typeface="Calibri"/>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30">
              <a:lnSpc>
                <a:spcPts val="6236"/>
              </a:lnSpc>
            </a:pPr>
            <a:r>
              <a:rPr lang="en-US" sz="4454" dirty="0">
                <a:solidFill>
                  <a:srgbClr val="002060"/>
                </a:solidFill>
                <a:latin typeface="Coiny"/>
              </a:rPr>
              <a:t>3. </a:t>
            </a:r>
            <a:r>
              <a:rPr lang="en-US" sz="4454" dirty="0" err="1">
                <a:solidFill>
                  <a:srgbClr val="002060"/>
                </a:solidFill>
                <a:latin typeface="Coiny"/>
              </a:rPr>
              <a:t>Biết</a:t>
            </a:r>
            <a:r>
              <a:rPr lang="en-US" sz="4454" dirty="0">
                <a:solidFill>
                  <a:srgbClr val="002060"/>
                </a:solidFill>
                <a:latin typeface="Coiny"/>
              </a:rPr>
              <a:t> </a:t>
            </a:r>
            <a:r>
              <a:rPr lang="en-US" sz="4454" dirty="0" err="1">
                <a:solidFill>
                  <a:srgbClr val="002060"/>
                </a:solidFill>
                <a:latin typeface="Coiny"/>
              </a:rPr>
              <a:t>phòng</a:t>
            </a:r>
            <a:r>
              <a:rPr lang="en-US" sz="4454" dirty="0">
                <a:solidFill>
                  <a:srgbClr val="002060"/>
                </a:solidFill>
                <a:latin typeface="Coiny"/>
              </a:rPr>
              <a:t> </a:t>
            </a:r>
            <a:r>
              <a:rPr lang="en-US" sz="4454" dirty="0" err="1">
                <a:solidFill>
                  <a:srgbClr val="002060"/>
                </a:solidFill>
                <a:latin typeface="Coiny"/>
              </a:rPr>
              <a:t>tránh</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r>
              <a:rPr lang="en-US" sz="4454" dirty="0" err="1">
                <a:solidFill>
                  <a:srgbClr val="002060"/>
                </a:solidFill>
                <a:latin typeface="Coiny"/>
              </a:rPr>
              <a:t>nổ</a:t>
            </a:r>
            <a:r>
              <a:rPr lang="en-US" sz="4454" dirty="0">
                <a:solidFill>
                  <a:srgbClr val="002060"/>
                </a:solidFill>
                <a:latin typeface="Coiny"/>
              </a:rPr>
              <a:t> </a:t>
            </a:r>
            <a:r>
              <a:rPr lang="en-US" sz="4454" dirty="0" err="1">
                <a:solidFill>
                  <a:srgbClr val="002060"/>
                </a:solidFill>
                <a:latin typeface="Coiny"/>
              </a:rPr>
              <a:t>và</a:t>
            </a:r>
            <a:r>
              <a:rPr lang="en-US" sz="4454" dirty="0">
                <a:solidFill>
                  <a:srgbClr val="002060"/>
                </a:solidFill>
                <a:latin typeface="Coiny"/>
              </a:rPr>
              <a:t> </a:t>
            </a:r>
            <a:r>
              <a:rPr lang="en-US" sz="4454" dirty="0" err="1">
                <a:solidFill>
                  <a:srgbClr val="002060"/>
                </a:solidFill>
                <a:latin typeface="Coiny"/>
              </a:rPr>
              <a:t>cách</a:t>
            </a:r>
            <a:r>
              <a:rPr lang="en-US" sz="4454" dirty="0">
                <a:solidFill>
                  <a:srgbClr val="002060"/>
                </a:solidFill>
                <a:latin typeface="Coiny"/>
              </a:rPr>
              <a:t> </a:t>
            </a:r>
            <a:r>
              <a:rPr lang="en-US" sz="4454" dirty="0" err="1">
                <a:solidFill>
                  <a:srgbClr val="002060"/>
                </a:solidFill>
                <a:latin typeface="Coiny"/>
              </a:rPr>
              <a:t>thoát</a:t>
            </a:r>
            <a:r>
              <a:rPr lang="en-US" sz="4454" dirty="0">
                <a:solidFill>
                  <a:srgbClr val="002060"/>
                </a:solidFill>
                <a:latin typeface="Coiny"/>
              </a:rPr>
              <a:t> </a:t>
            </a:r>
            <a:r>
              <a:rPr lang="en-US" sz="4454" dirty="0" err="1">
                <a:solidFill>
                  <a:srgbClr val="002060"/>
                </a:solidFill>
                <a:latin typeface="Coiny"/>
              </a:rPr>
              <a:t>khỏi</a:t>
            </a:r>
            <a:r>
              <a:rPr lang="en-US" sz="4454" dirty="0">
                <a:solidFill>
                  <a:srgbClr val="002060"/>
                </a:solidFill>
                <a:latin typeface="Coiny"/>
              </a:rPr>
              <a:t> </a:t>
            </a:r>
            <a:r>
              <a:rPr lang="en-US" sz="4454" dirty="0" err="1">
                <a:solidFill>
                  <a:srgbClr val="002060"/>
                </a:solidFill>
                <a:latin typeface="Coiny"/>
              </a:rPr>
              <a:t>đám</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endParaRPr lang="en-US" sz="4454" dirty="0">
              <a:solidFill>
                <a:srgbClr val="FF0000"/>
              </a:solidFill>
              <a:latin typeface="Coiny"/>
            </a:endParaRPr>
          </a:p>
        </p:txBody>
      </p:sp>
    </p:spTree>
    <p:extLst>
      <p:ext uri="{BB962C8B-B14F-4D97-AF65-F5344CB8AC3E}">
        <p14:creationId xmlns:p14="http://schemas.microsoft.com/office/powerpoint/2010/main" val="389986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7215" y="1689657"/>
            <a:ext cx="3701048" cy="4619091"/>
          </a:xfrm>
          <a:prstGeom prst="rect">
            <a:avLst/>
          </a:prstGeom>
        </p:spPr>
      </p:pic>
      <p:grpSp>
        <p:nvGrpSpPr>
          <p:cNvPr id="52" name="组合 18">
            <a:extLst>
              <a:ext uri="{FF2B5EF4-FFF2-40B4-BE49-F238E27FC236}">
                <a16:creationId xmlns:a16="http://schemas.microsoft.com/office/drawing/2014/main" id="{927D2DC9-3DEF-42DA-94FB-B32836520188}"/>
              </a:ext>
            </a:extLst>
          </p:cNvPr>
          <p:cNvGrpSpPr/>
          <p:nvPr/>
        </p:nvGrpSpPr>
        <p:grpSpPr>
          <a:xfrm>
            <a:off x="5055476" y="1019503"/>
            <a:ext cx="6768661" cy="1905512"/>
            <a:chOff x="1317" y="3053"/>
            <a:chExt cx="16681" cy="3943"/>
          </a:xfrm>
        </p:grpSpPr>
        <p:grpSp>
          <p:nvGrpSpPr>
            <p:cNvPr id="54" name="组合 15">
              <a:extLst>
                <a:ext uri="{FF2B5EF4-FFF2-40B4-BE49-F238E27FC236}">
                  <a16:creationId xmlns:a16="http://schemas.microsoft.com/office/drawing/2014/main" id="{93E5097D-1BF3-4082-ACCB-F929E06B5B4B}"/>
                </a:ext>
              </a:extLst>
            </p:cNvPr>
            <p:cNvGrpSpPr/>
            <p:nvPr/>
          </p:nvGrpSpPr>
          <p:grpSpPr>
            <a:xfrm>
              <a:off x="1317" y="3053"/>
              <a:ext cx="16681" cy="3688"/>
              <a:chOff x="1020" y="2328"/>
              <a:chExt cx="11012" cy="7599"/>
            </a:xfrm>
          </p:grpSpPr>
          <p:sp>
            <p:nvSpPr>
              <p:cNvPr id="56" name="圆角矩形 14">
                <a:extLst>
                  <a:ext uri="{FF2B5EF4-FFF2-40B4-BE49-F238E27FC236}">
                    <a16:creationId xmlns:a16="http://schemas.microsoft.com/office/drawing/2014/main" id="{BE4929E2-5493-482E-ADAC-D8B6DE788DC3}"/>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13">
                <a:extLst>
                  <a:ext uri="{FF2B5EF4-FFF2-40B4-BE49-F238E27FC236}">
                    <a16:creationId xmlns:a16="http://schemas.microsoft.com/office/drawing/2014/main" id="{22CB0A92-3198-45EF-9F50-1916D7140842}"/>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5" name="文本框 17">
              <a:extLst>
                <a:ext uri="{FF2B5EF4-FFF2-40B4-BE49-F238E27FC236}">
                  <a16:creationId xmlns:a16="http://schemas.microsoft.com/office/drawing/2014/main" id="{CFB0D888-9FE3-46E5-A2AD-DEA3E71A8D8C}"/>
                </a:ext>
              </a:extLst>
            </p:cNvPr>
            <p:cNvSpPr txBox="1"/>
            <p:nvPr/>
          </p:nvSpPr>
          <p:spPr>
            <a:xfrm>
              <a:off x="2023" y="3249"/>
              <a:ext cx="15672" cy="3747"/>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làm gì để phòng tránh được cháy tại gia đình nhà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9" name="组合 18">
            <a:extLst>
              <a:ext uri="{FF2B5EF4-FFF2-40B4-BE49-F238E27FC236}">
                <a16:creationId xmlns:a16="http://schemas.microsoft.com/office/drawing/2014/main" id="{97A52A78-8292-42E4-B09E-5673E5CB81A1}"/>
              </a:ext>
            </a:extLst>
          </p:cNvPr>
          <p:cNvGrpSpPr/>
          <p:nvPr/>
        </p:nvGrpSpPr>
        <p:grpSpPr>
          <a:xfrm>
            <a:off x="5055476" y="3543708"/>
            <a:ext cx="6768661" cy="1544006"/>
            <a:chOff x="1317" y="3053"/>
            <a:chExt cx="16681" cy="3915"/>
          </a:xfrm>
        </p:grpSpPr>
        <p:grpSp>
          <p:nvGrpSpPr>
            <p:cNvPr id="61" name="组合 15">
              <a:extLst>
                <a:ext uri="{FF2B5EF4-FFF2-40B4-BE49-F238E27FC236}">
                  <a16:creationId xmlns:a16="http://schemas.microsoft.com/office/drawing/2014/main" id="{A64C6818-9104-4809-B0D7-A7BDEEC326EC}"/>
                </a:ext>
              </a:extLst>
            </p:cNvPr>
            <p:cNvGrpSpPr/>
            <p:nvPr/>
          </p:nvGrpSpPr>
          <p:grpSpPr>
            <a:xfrm>
              <a:off x="1317" y="3053"/>
              <a:ext cx="16681" cy="3688"/>
              <a:chOff x="1020" y="2328"/>
              <a:chExt cx="11012" cy="7598"/>
            </a:xfrm>
          </p:grpSpPr>
          <p:sp>
            <p:nvSpPr>
              <p:cNvPr id="63" name="圆角矩形 14">
                <a:extLst>
                  <a:ext uri="{FF2B5EF4-FFF2-40B4-BE49-F238E27FC236}">
                    <a16:creationId xmlns:a16="http://schemas.microsoft.com/office/drawing/2014/main" id="{282BDC00-DCBE-4447-9A87-FECEFCDC52E8}"/>
                  </a:ext>
                </a:extLst>
              </p:cNvPr>
              <p:cNvSpPr/>
              <p:nvPr/>
            </p:nvSpPr>
            <p:spPr>
              <a:xfrm>
                <a:off x="1220" y="2481"/>
                <a:ext cx="10812" cy="7445"/>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13">
                <a:extLst>
                  <a:ext uri="{FF2B5EF4-FFF2-40B4-BE49-F238E27FC236}">
                    <a16:creationId xmlns:a16="http://schemas.microsoft.com/office/drawing/2014/main" id="{E61393F4-BDAD-4E82-BDE4-7C99C996AE3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文本框 17">
              <a:extLst>
                <a:ext uri="{FF2B5EF4-FFF2-40B4-BE49-F238E27FC236}">
                  <a16:creationId xmlns:a16="http://schemas.microsoft.com/office/drawing/2014/main" id="{84C217B5-5D21-4993-9454-12C1E129CE53}"/>
                </a:ext>
              </a:extLst>
            </p:cNvPr>
            <p:cNvSpPr txBox="1"/>
            <p:nvPr/>
          </p:nvSpPr>
          <p:spPr>
            <a:xfrm>
              <a:off x="2555" y="3875"/>
              <a:ext cx="14856" cy="3093"/>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Nêu cách xử lí khi gặp cháy.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87530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50360" y="2110728"/>
            <a:ext cx="4201160" cy="3516163"/>
          </a:xfrm>
          <a:prstGeom prst="rect">
            <a:avLst/>
          </a:prstGeom>
        </p:spPr>
      </p:pic>
      <p:pic>
        <p:nvPicPr>
          <p:cNvPr id="8" name="Picture 7">
            <a:extLst>
              <a:ext uri="{FF2B5EF4-FFF2-40B4-BE49-F238E27FC236}">
                <a16:creationId xmlns:a16="http://schemas.microsoft.com/office/drawing/2014/main" id="{92644D00-4190-4954-ADBA-8D1BDB015A60}"/>
              </a:ext>
            </a:extLst>
          </p:cNvPr>
          <p:cNvPicPr>
            <a:picLocks noChangeAspect="1"/>
          </p:cNvPicPr>
          <p:nvPr/>
        </p:nvPicPr>
        <p:blipFill>
          <a:blip r:embed="rId5"/>
          <a:stretch>
            <a:fillRect/>
          </a:stretch>
        </p:blipFill>
        <p:spPr>
          <a:xfrm>
            <a:off x="2590800" y="578069"/>
            <a:ext cx="7010400" cy="943704"/>
          </a:xfrm>
          <a:prstGeom prst="rect">
            <a:avLst/>
          </a:prstGeom>
        </p:spPr>
      </p:pic>
    </p:spTree>
    <p:extLst>
      <p:ext uri="{BB962C8B-B14F-4D97-AF65-F5344CB8AC3E}">
        <p14:creationId xmlns:p14="http://schemas.microsoft.com/office/powerpoint/2010/main" val="234789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sp>
        <p:nvSpPr>
          <p:cNvPr id="6" name="TextBox 5">
            <a:extLst>
              <a:ext uri="{FF2B5EF4-FFF2-40B4-BE49-F238E27FC236}">
                <a16:creationId xmlns:a16="http://schemas.microsoft.com/office/drawing/2014/main" id="{F379433D-8AF9-4438-8634-F899E8126719}"/>
              </a:ext>
            </a:extLst>
          </p:cNvPr>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a:extLst>
              <a:ext uri="{FF2B5EF4-FFF2-40B4-BE49-F238E27FC236}">
                <a16:creationId xmlns:a16="http://schemas.microsoft.com/office/drawing/2014/main" id="{E52CD1DB-C37D-4AD2-A225-0E16CB052ED1}"/>
              </a:ext>
            </a:extLst>
          </p:cNvPr>
          <p:cNvGrpSpPr/>
          <p:nvPr/>
        </p:nvGrpSpPr>
        <p:grpSpPr>
          <a:xfrm>
            <a:off x="674462" y="1335180"/>
            <a:ext cx="9255760" cy="1408679"/>
            <a:chOff x="674462" y="1335180"/>
            <a:chExt cx="6531010" cy="1408679"/>
          </a:xfrm>
        </p:grpSpPr>
        <p:grpSp>
          <p:nvGrpSpPr>
            <p:cNvPr id="9" name="组合 18">
              <a:extLst>
                <a:ext uri="{FF2B5EF4-FFF2-40B4-BE49-F238E27FC236}">
                  <a16:creationId xmlns:a16="http://schemas.microsoft.com/office/drawing/2014/main" id="{D79CDE5E-A021-4419-8DDA-FA148167E891}"/>
                </a:ext>
              </a:extLst>
            </p:cNvPr>
            <p:cNvGrpSpPr/>
            <p:nvPr/>
          </p:nvGrpSpPr>
          <p:grpSpPr>
            <a:xfrm>
              <a:off x="1241740" y="1588903"/>
              <a:ext cx="5963732" cy="1154956"/>
              <a:chOff x="1317" y="3053"/>
              <a:chExt cx="16681" cy="5391"/>
            </a:xfrm>
          </p:grpSpPr>
          <p:grpSp>
            <p:nvGrpSpPr>
              <p:cNvPr id="12" name="组合 15">
                <a:extLst>
                  <a:ext uri="{FF2B5EF4-FFF2-40B4-BE49-F238E27FC236}">
                    <a16:creationId xmlns:a16="http://schemas.microsoft.com/office/drawing/2014/main" id="{29674A95-FA4F-4D3F-8E0D-DFAB768DFEEA}"/>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AAA47D38-22D1-4ADB-95D9-F748A007236C}"/>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3">
                  <a:extLst>
                    <a:ext uri="{FF2B5EF4-FFF2-40B4-BE49-F238E27FC236}">
                      <a16:creationId xmlns:a16="http://schemas.microsoft.com/office/drawing/2014/main" id="{D1698716-166E-4210-B60B-7E30EB03224A}"/>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17">
                <a:extLst>
                  <a:ext uri="{FF2B5EF4-FFF2-40B4-BE49-F238E27FC236}">
                    <a16:creationId xmlns:a16="http://schemas.microsoft.com/office/drawing/2014/main" id="{CB36F4EC-9CF3-46C6-B18C-D98470D07BCE}"/>
                  </a:ext>
                </a:extLst>
              </p:cNvPr>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E49128DD-0A87-4E18-868E-55F058415880}"/>
                </a:ext>
              </a:extLst>
            </p:cNvPr>
            <p:cNvPicPr>
              <a:picLocks noChangeAspect="1"/>
            </p:cNvPicPr>
            <p:nvPr>
              <p:custDataLst>
                <p:tags r:id="rId3"/>
              </p:custDataLst>
            </p:nvPr>
          </p:nvPicPr>
          <p:blipFill>
            <a:blip r:embed="rId7" cstate="email"/>
            <a:stretch>
              <a:fillRect/>
            </a:stretch>
          </p:blipFill>
          <p:spPr>
            <a:xfrm rot="19945025">
              <a:off x="674462" y="1335180"/>
              <a:ext cx="1247817" cy="1247817"/>
            </a:xfrm>
            <a:prstGeom prst="rect">
              <a:avLst/>
            </a:prstGeom>
          </p:spPr>
        </p:pic>
      </p:grpSp>
      <p:grpSp>
        <p:nvGrpSpPr>
          <p:cNvPr id="16" name="Group 15">
            <a:extLst>
              <a:ext uri="{FF2B5EF4-FFF2-40B4-BE49-F238E27FC236}">
                <a16:creationId xmlns:a16="http://schemas.microsoft.com/office/drawing/2014/main" id="{5FDB7E49-28E6-4DCA-B0CD-4D5E07DF5164}"/>
              </a:ext>
            </a:extLst>
          </p:cNvPr>
          <p:cNvGrpSpPr/>
          <p:nvPr/>
        </p:nvGrpSpPr>
        <p:grpSpPr>
          <a:xfrm>
            <a:off x="674462" y="2606063"/>
            <a:ext cx="9343298" cy="1551362"/>
            <a:chOff x="674462" y="1335180"/>
            <a:chExt cx="6531010" cy="1551362"/>
          </a:xfrm>
        </p:grpSpPr>
        <p:grpSp>
          <p:nvGrpSpPr>
            <p:cNvPr id="17" name="组合 18">
              <a:extLst>
                <a:ext uri="{FF2B5EF4-FFF2-40B4-BE49-F238E27FC236}">
                  <a16:creationId xmlns:a16="http://schemas.microsoft.com/office/drawing/2014/main" id="{3C77A1E9-4D84-4395-A0AF-3DF1C506FEA7}"/>
                </a:ext>
              </a:extLst>
            </p:cNvPr>
            <p:cNvGrpSpPr/>
            <p:nvPr/>
          </p:nvGrpSpPr>
          <p:grpSpPr>
            <a:xfrm>
              <a:off x="1241740" y="1588903"/>
              <a:ext cx="5963732" cy="1297639"/>
              <a:chOff x="1317" y="3053"/>
              <a:chExt cx="16681" cy="6057"/>
            </a:xfrm>
          </p:grpSpPr>
          <p:grpSp>
            <p:nvGrpSpPr>
              <p:cNvPr id="19" name="组合 15">
                <a:extLst>
                  <a:ext uri="{FF2B5EF4-FFF2-40B4-BE49-F238E27FC236}">
                    <a16:creationId xmlns:a16="http://schemas.microsoft.com/office/drawing/2014/main" id="{202AAD5D-DEDC-465F-A715-8AB8F3F9D61E}"/>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8C224553-0D6F-4BDE-AA99-0373CC220F8B}"/>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13">
                  <a:extLst>
                    <a:ext uri="{FF2B5EF4-FFF2-40B4-BE49-F238E27FC236}">
                      <a16:creationId xmlns:a16="http://schemas.microsoft.com/office/drawing/2014/main" id="{1DB25F59-8032-40F5-AB13-42E39E65AFA4}"/>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0" name="文本框 17">
                <a:extLst>
                  <a:ext uri="{FF2B5EF4-FFF2-40B4-BE49-F238E27FC236}">
                    <a16:creationId xmlns:a16="http://schemas.microsoft.com/office/drawing/2014/main" id="{8BE2005A-C025-4AD5-A3A5-F962922668C1}"/>
                  </a:ext>
                </a:extLst>
              </p:cNvPr>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21EC6467-3E88-4A0F-BFBB-5FCA7342FA35}"/>
                </a:ext>
              </a:extLst>
            </p:cNvPr>
            <p:cNvPicPr>
              <a:picLocks noChangeAspect="1"/>
            </p:cNvPicPr>
            <p:nvPr>
              <p:custDataLst>
                <p:tags r:id="rId2"/>
              </p:custDataLst>
            </p:nvPr>
          </p:nvPicPr>
          <p:blipFill>
            <a:blip r:embed="rId7" cstate="email"/>
            <a:stretch>
              <a:fillRect/>
            </a:stretch>
          </p:blipFill>
          <p:spPr>
            <a:xfrm rot="19945025">
              <a:off x="674462" y="1335180"/>
              <a:ext cx="1247817" cy="1247817"/>
            </a:xfrm>
            <a:prstGeom prst="rect">
              <a:avLst/>
            </a:prstGeom>
          </p:spPr>
        </p:pic>
      </p:grpSp>
      <p:grpSp>
        <p:nvGrpSpPr>
          <p:cNvPr id="24" name="Group 23">
            <a:extLst>
              <a:ext uri="{FF2B5EF4-FFF2-40B4-BE49-F238E27FC236}">
                <a16:creationId xmlns:a16="http://schemas.microsoft.com/office/drawing/2014/main" id="{4C7A6764-BACA-4656-A8F5-9CBDC9113387}"/>
              </a:ext>
            </a:extLst>
          </p:cNvPr>
          <p:cNvGrpSpPr/>
          <p:nvPr/>
        </p:nvGrpSpPr>
        <p:grpSpPr>
          <a:xfrm>
            <a:off x="933894" y="3940888"/>
            <a:ext cx="9083866" cy="1847671"/>
            <a:chOff x="883789" y="3738737"/>
            <a:chExt cx="7329463" cy="1193002"/>
          </a:xfrm>
        </p:grpSpPr>
        <p:grpSp>
          <p:nvGrpSpPr>
            <p:cNvPr id="25" name="组合 18">
              <a:extLst>
                <a:ext uri="{FF2B5EF4-FFF2-40B4-BE49-F238E27FC236}">
                  <a16:creationId xmlns:a16="http://schemas.microsoft.com/office/drawing/2014/main" id="{EC7D66AA-75A1-4E3B-960A-688B22482C66}"/>
                </a:ext>
              </a:extLst>
            </p:cNvPr>
            <p:cNvGrpSpPr/>
            <p:nvPr/>
          </p:nvGrpSpPr>
          <p:grpSpPr>
            <a:xfrm>
              <a:off x="1241740" y="3951172"/>
              <a:ext cx="6971512" cy="980567"/>
              <a:chOff x="1317" y="3053"/>
              <a:chExt cx="16631" cy="4577"/>
            </a:xfrm>
          </p:grpSpPr>
          <p:grpSp>
            <p:nvGrpSpPr>
              <p:cNvPr id="27" name="组合 15">
                <a:extLst>
                  <a:ext uri="{FF2B5EF4-FFF2-40B4-BE49-F238E27FC236}">
                    <a16:creationId xmlns:a16="http://schemas.microsoft.com/office/drawing/2014/main" id="{3F7762EE-7373-41C9-8B4B-CBE5410A5926}"/>
                  </a:ext>
                </a:extLst>
              </p:cNvPr>
              <p:cNvGrpSpPr/>
              <p:nvPr/>
            </p:nvGrpSpPr>
            <p:grpSpPr>
              <a:xfrm>
                <a:off x="1317" y="3053"/>
                <a:ext cx="16631" cy="3965"/>
                <a:chOff x="1020" y="2328"/>
                <a:chExt cx="10979" cy="8169"/>
              </a:xfrm>
            </p:grpSpPr>
            <p:sp>
              <p:nvSpPr>
                <p:cNvPr id="29" name="圆角矩形 14">
                  <a:extLst>
                    <a:ext uri="{FF2B5EF4-FFF2-40B4-BE49-F238E27FC236}">
                      <a16:creationId xmlns:a16="http://schemas.microsoft.com/office/drawing/2014/main" id="{20AAC4A8-39F6-492F-B0CB-E1CF7760DDF8}"/>
                    </a:ext>
                  </a:extLst>
                </p:cNvPr>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13">
                  <a:extLst>
                    <a:ext uri="{FF2B5EF4-FFF2-40B4-BE49-F238E27FC236}">
                      <a16:creationId xmlns:a16="http://schemas.microsoft.com/office/drawing/2014/main" id="{C254CBA4-2509-4C67-9984-0DCEFA7C1869}"/>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17">
                <a:extLst>
                  <a:ext uri="{FF2B5EF4-FFF2-40B4-BE49-F238E27FC236}">
                    <a16:creationId xmlns:a16="http://schemas.microsoft.com/office/drawing/2014/main" id="{B6F05551-9C3F-4FD2-B4CA-0F061AC82AB2}"/>
                  </a:ext>
                </a:extLst>
              </p:cNvPr>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a:extLst>
                <a:ext uri="{FF2B5EF4-FFF2-40B4-BE49-F238E27FC236}">
                  <a16:creationId xmlns:a16="http://schemas.microsoft.com/office/drawing/2014/main" id="{5A8D667F-EBBB-40AC-A5F2-6D76E1E21EAE}"/>
                </a:ext>
              </a:extLst>
            </p:cNvPr>
            <p:cNvPicPr>
              <a:picLocks noChangeAspect="1"/>
            </p:cNvPicPr>
            <p:nvPr>
              <p:custDataLst>
                <p:tags r:id="rId1"/>
              </p:custDataLst>
            </p:nvPr>
          </p:nvPicPr>
          <p:blipFill>
            <a:blip r:embed="rId7" cstate="email"/>
            <a:stretch>
              <a:fillRect/>
            </a:stretch>
          </p:blipFill>
          <p:spPr>
            <a:xfrm rot="19945025">
              <a:off x="883789" y="3738737"/>
              <a:ext cx="1121274" cy="1121274"/>
            </a:xfrm>
            <a:prstGeom prst="rect">
              <a:avLst/>
            </a:prstGeom>
          </p:spPr>
        </p:pic>
      </p:grpSp>
    </p:spTree>
    <p:extLst>
      <p:ext uri="{BB962C8B-B14F-4D97-AF65-F5344CB8AC3E}">
        <p14:creationId xmlns:p14="http://schemas.microsoft.com/office/powerpoint/2010/main" val="18921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465" r="6035" b="9204"/>
          <a:stretch/>
        </p:blipFill>
        <p:spPr>
          <a:xfrm>
            <a:off x="12858" y="-296283"/>
            <a:ext cx="12270109" cy="7161952"/>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sp>
        <p:nvSpPr>
          <p:cNvPr id="10" name="TextBox 11"/>
          <p:cNvSpPr txBox="1"/>
          <p:nvPr/>
        </p:nvSpPr>
        <p:spPr>
          <a:xfrm>
            <a:off x="3556001" y="1679495"/>
            <a:ext cx="5438839" cy="1576072"/>
          </a:xfrm>
          <a:prstGeom prst="rect">
            <a:avLst/>
          </a:prstGeom>
        </p:spPr>
        <p:txBody>
          <a:bodyPr lIns="0" tIns="0" rIns="0" bIns="0" rtlCol="0" anchor="t">
            <a:spAutoFit/>
          </a:bodyPr>
          <a:lstStyle/>
          <a:p>
            <a:pPr algn="ctr" defTabSz="609630">
              <a:lnSpc>
                <a:spcPts val="6236"/>
              </a:lnSpc>
            </a:pPr>
            <a:r>
              <a:rPr lang="en-US" sz="4800" dirty="0" err="1">
                <a:solidFill>
                  <a:srgbClr val="FF0000"/>
                </a:solidFill>
                <a:latin typeface="Coiny"/>
              </a:rPr>
              <a:t>Cảm</a:t>
            </a:r>
            <a:r>
              <a:rPr lang="en-US" sz="4800" dirty="0">
                <a:solidFill>
                  <a:srgbClr val="FF0000"/>
                </a:solidFill>
                <a:latin typeface="Coiny"/>
              </a:rPr>
              <a:t> </a:t>
            </a:r>
            <a:r>
              <a:rPr lang="en-US" sz="4800" dirty="0" err="1">
                <a:solidFill>
                  <a:srgbClr val="FF0000"/>
                </a:solidFill>
                <a:latin typeface="Coiny"/>
              </a:rPr>
              <a:t>ơn</a:t>
            </a:r>
            <a:r>
              <a:rPr lang="en-US" sz="4800" dirty="0">
                <a:solidFill>
                  <a:srgbClr val="FF0000"/>
                </a:solidFill>
                <a:latin typeface="Coiny"/>
              </a:rPr>
              <a:t> </a:t>
            </a:r>
          </a:p>
          <a:p>
            <a:pPr algn="ctr" defTabSz="609630">
              <a:lnSpc>
                <a:spcPts val="6236"/>
              </a:lnSpc>
            </a:pPr>
            <a:r>
              <a:rPr lang="en-US" sz="4800" dirty="0" err="1">
                <a:solidFill>
                  <a:srgbClr val="FF0000"/>
                </a:solidFill>
                <a:latin typeface="Coiny"/>
              </a:rPr>
              <a:t>và</a:t>
            </a:r>
            <a:r>
              <a:rPr lang="en-US" sz="4800" dirty="0">
                <a:solidFill>
                  <a:srgbClr val="FF0000"/>
                </a:solidFill>
                <a:latin typeface="Coiny"/>
              </a:rPr>
              <a:t> </a:t>
            </a:r>
            <a:r>
              <a:rPr lang="en-US" sz="4800" dirty="0" err="1">
                <a:solidFill>
                  <a:srgbClr val="FF0000"/>
                </a:solidFill>
                <a:latin typeface="Coiny"/>
              </a:rPr>
              <a:t>hẹn</a:t>
            </a:r>
            <a:r>
              <a:rPr lang="en-US" sz="4800" dirty="0">
                <a:solidFill>
                  <a:srgbClr val="FF0000"/>
                </a:solidFill>
                <a:latin typeface="Coiny"/>
              </a:rPr>
              <a:t> </a:t>
            </a:r>
            <a:r>
              <a:rPr lang="en-US" sz="4800" dirty="0" err="1">
                <a:solidFill>
                  <a:srgbClr val="FF0000"/>
                </a:solidFill>
                <a:latin typeface="Coiny"/>
              </a:rPr>
              <a:t>gặp</a:t>
            </a:r>
            <a:r>
              <a:rPr lang="en-US" sz="4800" dirty="0">
                <a:solidFill>
                  <a:srgbClr val="FF0000"/>
                </a:solidFill>
                <a:latin typeface="Coiny"/>
              </a:rPr>
              <a:t> </a:t>
            </a:r>
            <a:r>
              <a:rPr lang="en-US" sz="4800" dirty="0" err="1">
                <a:solidFill>
                  <a:srgbClr val="FF0000"/>
                </a:solidFill>
                <a:latin typeface="Coiny"/>
              </a:rPr>
              <a:t>lại</a:t>
            </a:r>
            <a:endParaRPr lang="en-US" sz="4800" dirty="0">
              <a:solidFill>
                <a:srgbClr val="FF0000"/>
              </a:solidFill>
              <a:latin typeface="Coiny"/>
            </a:endParaRPr>
          </a:p>
        </p:txBody>
      </p:sp>
    </p:spTree>
    <p:extLst>
      <p:ext uri="{BB962C8B-B14F-4D97-AF65-F5344CB8AC3E}">
        <p14:creationId xmlns:p14="http://schemas.microsoft.com/office/powerpoint/2010/main" val="22422915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2" name="Picture 6"/>
          <p:cNvPicPr>
            <a:picLocks noChangeAspect="1"/>
          </p:cNvPicPr>
          <p:nvPr/>
        </p:nvPicPr>
        <p:blipFill>
          <a:blip r:embed="rId5"/>
          <a:srcRect l="13162" t="11393" b="31764"/>
          <a:stretch>
            <a:fillRect/>
          </a:stretch>
        </p:blipFill>
        <p:spPr>
          <a:xfrm>
            <a:off x="4790157" y="787947"/>
            <a:ext cx="7936024" cy="2922076"/>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pic>
        <p:nvPicPr>
          <p:cNvPr id="13" name="Picture 12">
            <a:extLst>
              <a:ext uri="{FF2B5EF4-FFF2-40B4-BE49-F238E27FC236}">
                <a16:creationId xmlns:a16="http://schemas.microsoft.com/office/drawing/2014/main" id="{89A87CEA-AACE-4943-BC48-C7C5308CD84A}"/>
              </a:ext>
            </a:extLst>
          </p:cNvPr>
          <p:cNvPicPr>
            <a:picLocks noChangeAspect="1"/>
          </p:cNvPicPr>
          <p:nvPr/>
        </p:nvPicPr>
        <p:blipFill>
          <a:blip r:embed="rId7"/>
          <a:stretch>
            <a:fillRect/>
          </a:stretch>
        </p:blipFill>
        <p:spPr>
          <a:xfrm>
            <a:off x="3059186" y="1726817"/>
            <a:ext cx="6687892" cy="2139881"/>
          </a:xfrm>
          <a:prstGeom prst="rect">
            <a:avLst/>
          </a:prstGeom>
        </p:spPr>
      </p:pic>
    </p:spTree>
    <p:extLst>
      <p:ext uri="{BB962C8B-B14F-4D97-AF65-F5344CB8AC3E}">
        <p14:creationId xmlns:p14="http://schemas.microsoft.com/office/powerpoint/2010/main" val="183673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4.02778E-6 -2.09877E-6 L 4.02778E-6 0.69861 " pathEditMode="relative" rAng="0" ptsTypes="AA">
                                      <p:cBhvr>
                                        <p:cTn id="6" dur="3000" fill="hold"/>
                                        <p:tgtEl>
                                          <p:spTgt spid="12"/>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Thực</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hành</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237951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algn="ctr" defTabSz="609630">
              <a:lnSpc>
                <a:spcPts val="6236"/>
              </a:lnSpc>
            </a:pPr>
            <a:r>
              <a:rPr lang="en-US" sz="7200" dirty="0">
                <a:solidFill>
                  <a:srgbClr val="FF0000"/>
                </a:solidFill>
                <a:latin typeface="Coiny"/>
              </a:rPr>
              <a:t>1</a:t>
            </a:r>
          </a:p>
        </p:txBody>
      </p:sp>
      <p:sp>
        <p:nvSpPr>
          <p:cNvPr id="17" name="TextBox 11"/>
          <p:cNvSpPr txBox="1"/>
          <p:nvPr/>
        </p:nvSpPr>
        <p:spPr>
          <a:xfrm>
            <a:off x="3271781" y="2859781"/>
            <a:ext cx="5963811" cy="819776"/>
          </a:xfrm>
          <a:prstGeom prst="rect">
            <a:avLst/>
          </a:prstGeom>
        </p:spPr>
        <p:txBody>
          <a:bodyPr wrap="square" lIns="0" tIns="0" rIns="0" bIns="0" rtlCol="0" anchor="t">
            <a:spAutoFit/>
          </a:bodyPr>
          <a:lstStyle/>
          <a:p>
            <a:pPr algn="ctr" defTabSz="609630">
              <a:lnSpc>
                <a:spcPts val="6236"/>
              </a:lnSpc>
            </a:pPr>
            <a:r>
              <a:rPr lang="en-US" sz="6600" dirty="0" err="1">
                <a:solidFill>
                  <a:srgbClr val="002060"/>
                </a:solidFill>
              </a:rPr>
              <a:t>Xử</a:t>
            </a:r>
            <a:r>
              <a:rPr lang="en-US" sz="6600" dirty="0">
                <a:solidFill>
                  <a:srgbClr val="002060"/>
                </a:solidFill>
              </a:rPr>
              <a:t>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1336314"/>
              <a:ext cx="13589192" cy="1191921"/>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438236" y="1502225"/>
              <a:ext cx="12928911" cy="8049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xử lí thế nào trong tình huống sau.</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 name="Picture 4">
            <a:extLst>
              <a:ext uri="{FF2B5EF4-FFF2-40B4-BE49-F238E27FC236}">
                <a16:creationId xmlns:a16="http://schemas.microsoft.com/office/drawing/2014/main" id="{3FA68AB6-2717-4662-B129-D637891A0737}"/>
              </a:ext>
            </a:extLst>
          </p:cNvPr>
          <p:cNvPicPr>
            <a:picLocks noChangeAspect="1"/>
          </p:cNvPicPr>
          <p:nvPr/>
        </p:nvPicPr>
        <p:blipFill>
          <a:blip r:embed="rId7"/>
          <a:stretch>
            <a:fillRect/>
          </a:stretch>
        </p:blipFill>
        <p:spPr>
          <a:xfrm>
            <a:off x="182880" y="1763283"/>
            <a:ext cx="5522225" cy="3221195"/>
          </a:xfrm>
          <a:prstGeom prst="rect">
            <a:avLst/>
          </a:prstGeom>
          <a:ln>
            <a:noFill/>
          </a:ln>
          <a:effectLst>
            <a:softEdge rad="112500"/>
          </a:effectLst>
        </p:spPr>
      </p:pic>
      <p:grpSp>
        <p:nvGrpSpPr>
          <p:cNvPr id="31" name="Google Shape;1023;p13">
            <a:extLst>
              <a:ext uri="{FF2B5EF4-FFF2-40B4-BE49-F238E27FC236}">
                <a16:creationId xmlns:a16="http://schemas.microsoft.com/office/drawing/2014/main" id="{303EAF11-B73D-496D-A662-AE48C28AC4FA}"/>
              </a:ext>
            </a:extLst>
          </p:cNvPr>
          <p:cNvGrpSpPr/>
          <p:nvPr/>
        </p:nvGrpSpPr>
        <p:grpSpPr>
          <a:xfrm>
            <a:off x="5685246" y="1630372"/>
            <a:ext cx="4484624" cy="2528919"/>
            <a:chOff x="5876916" y="975793"/>
            <a:chExt cx="4684259" cy="2641495"/>
          </a:xfrm>
        </p:grpSpPr>
        <p:grpSp>
          <p:nvGrpSpPr>
            <p:cNvPr id="35" name="Google Shape;1024;p13">
              <a:extLst>
                <a:ext uri="{FF2B5EF4-FFF2-40B4-BE49-F238E27FC236}">
                  <a16:creationId xmlns:a16="http://schemas.microsoft.com/office/drawing/2014/main" id="{AFA806EE-4A20-453A-BC62-0DCA44846907}"/>
                </a:ext>
              </a:extLst>
            </p:cNvPr>
            <p:cNvGrpSpPr/>
            <p:nvPr/>
          </p:nvGrpSpPr>
          <p:grpSpPr>
            <a:xfrm>
              <a:off x="5876916" y="975793"/>
              <a:ext cx="4684259" cy="2113916"/>
              <a:chOff x="2387762" y="551055"/>
              <a:chExt cx="7051289" cy="3182111"/>
            </a:xfrm>
          </p:grpSpPr>
          <p:pic>
            <p:nvPicPr>
              <p:cNvPr id="37" name="Google Shape;1025;p13" descr="2">
                <a:extLst>
                  <a:ext uri="{FF2B5EF4-FFF2-40B4-BE49-F238E27FC236}">
                    <a16:creationId xmlns:a16="http://schemas.microsoft.com/office/drawing/2014/main" id="{0A42C637-8802-4904-9AD5-FF53CFC588A7}"/>
                  </a:ext>
                </a:extLst>
              </p:cNvPr>
              <p:cNvPicPr preferRelativeResize="0"/>
              <p:nvPr/>
            </p:nvPicPr>
            <p:blipFill rotWithShape="1">
              <a:blip r:embed="rId8">
                <a:alphaModFix/>
              </a:blip>
              <a:srcRect/>
              <a:stretch/>
            </p:blipFill>
            <p:spPr>
              <a:xfrm>
                <a:off x="4238307" y="551055"/>
                <a:ext cx="3689350" cy="3127375"/>
              </a:xfrm>
              <a:prstGeom prst="rect">
                <a:avLst/>
              </a:prstGeom>
              <a:noFill/>
              <a:ln>
                <a:noFill/>
              </a:ln>
            </p:spPr>
          </p:pic>
          <p:pic>
            <p:nvPicPr>
              <p:cNvPr id="38" name="Google Shape;1026;p13" descr="1">
                <a:extLst>
                  <a:ext uri="{FF2B5EF4-FFF2-40B4-BE49-F238E27FC236}">
                    <a16:creationId xmlns:a16="http://schemas.microsoft.com/office/drawing/2014/main" id="{972113F4-9D70-447E-AD8C-F284930AA0F9}"/>
                  </a:ext>
                </a:extLst>
              </p:cNvPr>
              <p:cNvPicPr preferRelativeResize="0"/>
              <p:nvPr/>
            </p:nvPicPr>
            <p:blipFill rotWithShape="1">
              <a:blip r:embed="rId9">
                <a:alphaModFix/>
              </a:blip>
              <a:srcRect/>
              <a:stretch/>
            </p:blipFill>
            <p:spPr>
              <a:xfrm>
                <a:off x="5999058" y="790165"/>
                <a:ext cx="3439993" cy="2915633"/>
              </a:xfrm>
              <a:prstGeom prst="rect">
                <a:avLst/>
              </a:prstGeom>
              <a:noFill/>
              <a:ln>
                <a:noFill/>
              </a:ln>
            </p:spPr>
          </p:pic>
          <p:pic>
            <p:nvPicPr>
              <p:cNvPr id="39" name="Google Shape;1027;p13" descr="3">
                <a:extLst>
                  <a:ext uri="{FF2B5EF4-FFF2-40B4-BE49-F238E27FC236}">
                    <a16:creationId xmlns:a16="http://schemas.microsoft.com/office/drawing/2014/main" id="{D7FBF5DC-530B-4AE8-BAF7-4B8DAD85665B}"/>
                  </a:ext>
                </a:extLst>
              </p:cNvPr>
              <p:cNvPicPr preferRelativeResize="0"/>
              <p:nvPr/>
            </p:nvPicPr>
            <p:blipFill rotWithShape="1">
              <a:blip r:embed="rId10">
                <a:alphaModFix/>
              </a:blip>
              <a:srcRect/>
              <a:stretch/>
            </p:blipFill>
            <p:spPr>
              <a:xfrm flipH="1">
                <a:off x="2387762" y="872971"/>
                <a:ext cx="3374585" cy="2860195"/>
              </a:xfrm>
              <a:prstGeom prst="rect">
                <a:avLst/>
              </a:prstGeom>
              <a:noFill/>
              <a:ln>
                <a:noFill/>
              </a:ln>
            </p:spPr>
          </p:pic>
        </p:grpSp>
        <p:sp>
          <p:nvSpPr>
            <p:cNvPr id="36" name="Google Shape;1028;p13">
              <a:extLst>
                <a:ext uri="{FF2B5EF4-FFF2-40B4-BE49-F238E27FC236}">
                  <a16:creationId xmlns:a16="http://schemas.microsoft.com/office/drawing/2014/main" id="{9E80AA38-CD48-434F-A159-E58FFE6A7409}"/>
                </a:ext>
              </a:extLst>
            </p:cNvPr>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4</a:t>
              </a:r>
              <a:endParaRPr dirty="0"/>
            </a:p>
          </p:txBody>
        </p:sp>
      </p:grpSp>
    </p:spTree>
    <p:extLst>
      <p:ext uri="{BB962C8B-B14F-4D97-AF65-F5344CB8AC3E}">
        <p14:creationId xmlns:p14="http://schemas.microsoft.com/office/powerpoint/2010/main" val="260676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119120" y="1920564"/>
            <a:ext cx="3891280" cy="3256809"/>
          </a:xfrm>
          <a:prstGeom prst="rect">
            <a:avLst/>
          </a:prstGeom>
        </p:spPr>
      </p:pic>
      <p:sp>
        <p:nvSpPr>
          <p:cNvPr id="35" name="TextBox 34"/>
          <p:cNvSpPr txBox="1"/>
          <p:nvPr/>
        </p:nvSpPr>
        <p:spPr>
          <a:xfrm>
            <a:off x="1016000" y="1007027"/>
            <a:ext cx="7955280" cy="1015663"/>
          </a:xfrm>
          <a:prstGeom prst="rect">
            <a:avLst/>
          </a:prstGeom>
          <a:noFill/>
        </p:spPr>
        <p:txBody>
          <a:bodyPr wrap="square" rtlCol="0">
            <a:spAutoFit/>
          </a:bodyPr>
          <a:lstStyle/>
          <a:p>
            <a:pPr defTabSz="609630"/>
            <a:r>
              <a:rPr lang="en-US" sz="6000" dirty="0">
                <a:solidFill>
                  <a:prstClr val="black"/>
                </a:solidFill>
                <a:latin typeface="Coiny" panose="02000903060500060000" pitchFamily="2" charset="0"/>
              </a:rPr>
              <a:t>Chia </a:t>
            </a:r>
            <a:r>
              <a:rPr lang="en-US" sz="6000" dirty="0" err="1">
                <a:solidFill>
                  <a:prstClr val="black"/>
                </a:solidFill>
                <a:latin typeface="Coiny" panose="02000903060500060000" pitchFamily="2" charset="0"/>
              </a:rPr>
              <a:t>sẻ</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trước</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lớp</a:t>
            </a:r>
            <a:endParaRPr lang="en-US" sz="6000" dirty="0">
              <a:solidFill>
                <a:prstClr val="black"/>
              </a:solidFill>
              <a:latin typeface="Coiny" panose="02000903060500060000" pitchFamily="2" charset="0"/>
            </a:endParaRPr>
          </a:p>
        </p:txBody>
      </p:sp>
      <p:pic>
        <p:nvPicPr>
          <p:cNvPr id="7" name="Picture 6">
            <a:extLst>
              <a:ext uri="{FF2B5EF4-FFF2-40B4-BE49-F238E27FC236}">
                <a16:creationId xmlns:a16="http://schemas.microsoft.com/office/drawing/2014/main" id="{865C77DF-69F7-4418-A059-48270341738C}"/>
              </a:ext>
            </a:extLst>
          </p:cNvPr>
          <p:cNvPicPr>
            <a:picLocks noChangeAspect="1"/>
          </p:cNvPicPr>
          <p:nvPr/>
        </p:nvPicPr>
        <p:blipFill>
          <a:blip r:embed="rId5"/>
          <a:stretch>
            <a:fillRect/>
          </a:stretch>
        </p:blipFill>
        <p:spPr>
          <a:xfrm>
            <a:off x="7241672" y="2604854"/>
            <a:ext cx="4689105" cy="2735224"/>
          </a:xfrm>
          <a:prstGeom prst="rect">
            <a:avLst/>
          </a:prstGeom>
          <a:ln>
            <a:noFill/>
          </a:ln>
          <a:effectLst>
            <a:softEdge rad="112500"/>
          </a:effectLst>
        </p:spPr>
      </p:pic>
    </p:spTree>
    <p:extLst>
      <p:ext uri="{BB962C8B-B14F-4D97-AF65-F5344CB8AC3E}">
        <p14:creationId xmlns:p14="http://schemas.microsoft.com/office/powerpoint/2010/main" val="283116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785360" y="1951552"/>
            <a:ext cx="3701048" cy="4619091"/>
          </a:xfrm>
          <a:prstGeom prst="rect">
            <a:avLst/>
          </a:prstGeom>
        </p:spPr>
      </p:pic>
      <p:pic>
        <p:nvPicPr>
          <p:cNvPr id="18" name="Picture 17">
            <a:extLst>
              <a:ext uri="{FF2B5EF4-FFF2-40B4-BE49-F238E27FC236}">
                <a16:creationId xmlns:a16="http://schemas.microsoft.com/office/drawing/2014/main" id="{A27E54BF-4AF2-475A-8427-93FF05735D5A}"/>
              </a:ext>
            </a:extLst>
          </p:cNvPr>
          <p:cNvPicPr>
            <a:picLocks noChangeAspect="1"/>
          </p:cNvPicPr>
          <p:nvPr/>
        </p:nvPicPr>
        <p:blipFill>
          <a:blip r:embed="rId6"/>
          <a:stretch>
            <a:fillRect/>
          </a:stretch>
        </p:blipFill>
        <p:spPr>
          <a:xfrm>
            <a:off x="182880" y="1977798"/>
            <a:ext cx="5154473" cy="3006680"/>
          </a:xfrm>
          <a:prstGeom prst="rect">
            <a:avLst/>
          </a:prstGeom>
          <a:ln>
            <a:noFill/>
          </a:ln>
          <a:effectLst>
            <a:softEdge rad="112500"/>
          </a:effectLst>
        </p:spPr>
      </p:pic>
      <p:grpSp>
        <p:nvGrpSpPr>
          <p:cNvPr id="19" name="Group 18">
            <a:extLst>
              <a:ext uri="{FF2B5EF4-FFF2-40B4-BE49-F238E27FC236}">
                <a16:creationId xmlns:a16="http://schemas.microsoft.com/office/drawing/2014/main" id="{A6591167-2D44-4411-B3F6-BD10B335A8D0}"/>
              </a:ext>
            </a:extLst>
          </p:cNvPr>
          <p:cNvGrpSpPr/>
          <p:nvPr/>
        </p:nvGrpSpPr>
        <p:grpSpPr>
          <a:xfrm>
            <a:off x="7307327" y="4100842"/>
            <a:ext cx="4803393" cy="1611584"/>
            <a:chOff x="8839157" y="2348309"/>
            <a:chExt cx="8275896" cy="1977500"/>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1699463"/>
            </a:xfrm>
            <a:prstGeom prst="rect">
              <a:avLst/>
            </a:prstGeom>
          </p:spPr>
          <p:txBody>
            <a:bodyPr wrap="square">
              <a:spAutoFit/>
            </a:bodyPr>
            <a:lstStyle/>
            <a:p>
              <a:pPr algn="ctr" defTabSz="60963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27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30">
              <a:lnSpc>
                <a:spcPts val="6236"/>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940241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dirty="0">
                  <a:solidFill>
                    <a:srgbClr val="333333"/>
                  </a:solidFill>
                  <a:effectLst/>
                  <a:latin typeface="Roboto" panose="02000000000000000000" pitchFamily="2"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396B5308-7154-4241-811B-6A68471FFC59}"/>
              </a:ext>
            </a:extLst>
          </p:cNvPr>
          <p:cNvPicPr>
            <a:picLocks noChangeAspect="1"/>
          </p:cNvPicPr>
          <p:nvPr/>
        </p:nvPicPr>
        <p:blipFill>
          <a:blip r:embed="rId7"/>
          <a:stretch>
            <a:fillRect/>
          </a:stretch>
        </p:blipFill>
        <p:spPr>
          <a:xfrm>
            <a:off x="147911" y="148043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6414C3D4-7B11-4458-A368-02993B06CE91}"/>
              </a:ext>
            </a:extLst>
          </p:cNvPr>
          <p:cNvGrpSpPr/>
          <p:nvPr/>
        </p:nvGrpSpPr>
        <p:grpSpPr>
          <a:xfrm>
            <a:off x="6008628" y="3597332"/>
            <a:ext cx="4876379" cy="1611584"/>
            <a:chOff x="8713407" y="2348309"/>
            <a:chExt cx="8401646" cy="1977500"/>
          </a:xfrm>
        </p:grpSpPr>
        <p:sp>
          <p:nvSpPr>
            <p:cNvPr id="20" name="Speech Bubble: Rectangle with Corners Rounded 6">
              <a:extLst>
                <a:ext uri="{FF2B5EF4-FFF2-40B4-BE49-F238E27FC236}">
                  <a16:creationId xmlns:a16="http://schemas.microsoft.com/office/drawing/2014/main" id="{ECE3C6B5-D7F5-4B75-A583-925CE0D043D7}"/>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852311F-4EDE-4033-A815-9202288E5888}"/>
                </a:ext>
              </a:extLst>
            </p:cNvPr>
            <p:cNvSpPr/>
            <p:nvPr/>
          </p:nvSpPr>
          <p:spPr>
            <a:xfrm>
              <a:off x="8713407" y="2683253"/>
              <a:ext cx="8259928" cy="1321804"/>
            </a:xfrm>
            <a:prstGeom prst="rect">
              <a:avLst/>
            </a:prstGeom>
          </p:spPr>
          <p:txBody>
            <a:bodyPr wrap="square">
              <a:spAutoFit/>
            </a:bodyPr>
            <a:lstStyle/>
            <a:p>
              <a:pPr algn="ctr" defTabSz="609630"/>
              <a:r>
                <a:rPr lang="nl-NL" sz="3200" dirty="0">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endParaRPr lang="en-US" sz="3200" dirty="0">
                <a:solidFill>
                  <a:srgbClr val="00206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EF021577-F550-4C00-9FC2-E1DC0DEEF1D1}"/>
              </a:ext>
            </a:extLst>
          </p:cNvPr>
          <p:cNvGrpSpPr/>
          <p:nvPr/>
        </p:nvGrpSpPr>
        <p:grpSpPr>
          <a:xfrm>
            <a:off x="5943308" y="2108978"/>
            <a:ext cx="5781332" cy="1311644"/>
            <a:chOff x="8731330" y="2931953"/>
            <a:chExt cx="8533283" cy="2617140"/>
          </a:xfrm>
        </p:grpSpPr>
        <p:sp>
          <p:nvSpPr>
            <p:cNvPr id="23" name="Speech Bubble: Rectangle with Corners Rounded 6">
              <a:extLst>
                <a:ext uri="{FF2B5EF4-FFF2-40B4-BE49-F238E27FC236}">
                  <a16:creationId xmlns:a16="http://schemas.microsoft.com/office/drawing/2014/main" id="{74C290DE-6638-47F3-B5FE-CD14D6DDF12D}"/>
                </a:ext>
              </a:extLst>
            </p:cNvPr>
            <p:cNvSpPr/>
            <p:nvPr/>
          </p:nvSpPr>
          <p:spPr>
            <a:xfrm flipH="1">
              <a:off x="8839152" y="2931953"/>
              <a:ext cx="8275896" cy="2583742"/>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5E6D86-F89C-4743-ABBF-498FBF03163C}"/>
                </a:ext>
              </a:extLst>
            </p:cNvPr>
            <p:cNvSpPr/>
            <p:nvPr/>
          </p:nvSpPr>
          <p:spPr>
            <a:xfrm>
              <a:off x="8731330" y="3115039"/>
              <a:ext cx="8533283" cy="2434054"/>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a:extLst>
              <a:ext uri="{FF2B5EF4-FFF2-40B4-BE49-F238E27FC236}">
                <a16:creationId xmlns:a16="http://schemas.microsoft.com/office/drawing/2014/main" id="{07DD4089-73DD-40E4-826E-71B15CC58C5C}"/>
              </a:ext>
            </a:extLst>
          </p:cNvPr>
          <p:cNvPicPr>
            <a:picLocks noChangeAspect="1"/>
          </p:cNvPicPr>
          <p:nvPr/>
        </p:nvPicPr>
        <p:blipFill>
          <a:blip r:embed="rId8"/>
          <a:stretch>
            <a:fillRect/>
          </a:stretch>
        </p:blipFill>
        <p:spPr>
          <a:xfrm>
            <a:off x="1600790" y="3986811"/>
            <a:ext cx="3100845" cy="305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327</Words>
  <Application>Microsoft Office PowerPoint</Application>
  <PresentationFormat>Widescreen</PresentationFormat>
  <Paragraphs>32</Paragraphs>
  <Slides>17</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Baloo 2</vt:lpstr>
      <vt:lpstr>Calibri</vt:lpstr>
      <vt:lpstr>Coiny</vt:lpstr>
      <vt:lpstr>iCiel Cadena</vt:lpstr>
      <vt:lpstr>Roboto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B06020. Pham Thi Thuy  Hanh</cp:lastModifiedBy>
  <cp:revision>31</cp:revision>
  <dcterms:created xsi:type="dcterms:W3CDTF">2022-07-05T08:23:14Z</dcterms:created>
  <dcterms:modified xsi:type="dcterms:W3CDTF">2022-09-20T15:22:45Z</dcterms:modified>
</cp:coreProperties>
</file>