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9"/>
  </p:notesMasterIdLst>
  <p:sldIdLst>
    <p:sldId id="329" r:id="rId2"/>
    <p:sldId id="2641" r:id="rId3"/>
    <p:sldId id="300" r:id="rId4"/>
    <p:sldId id="333" r:id="rId5"/>
    <p:sldId id="323" r:id="rId6"/>
    <p:sldId id="2633" r:id="rId7"/>
    <p:sldId id="2642" r:id="rId8"/>
    <p:sldId id="2643" r:id="rId9"/>
    <p:sldId id="342" r:id="rId10"/>
    <p:sldId id="2644" r:id="rId11"/>
    <p:sldId id="2645" r:id="rId12"/>
    <p:sldId id="2646" r:id="rId13"/>
    <p:sldId id="2647" r:id="rId14"/>
    <p:sldId id="2648" r:id="rId15"/>
    <p:sldId id="347" r:id="rId16"/>
    <p:sldId id="2651" r:id="rId17"/>
    <p:sldId id="263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4885" autoAdjust="0"/>
  </p:normalViewPr>
  <p:slideViewPr>
    <p:cSldViewPr snapToGrid="0">
      <p:cViewPr varScale="1">
        <p:scale>
          <a:sx n="59" d="100"/>
          <a:sy n="59" d="100"/>
        </p:scale>
        <p:origin x="118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F86C93C-4AD5-47E8-92E8-EE8628D01723}" type="datetimeFigureOut">
              <a:rPr lang="en-US" smtClean="0"/>
              <a:t>9/20/2022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D94B920-E9EA-4D1C-9E80-7A63716CE96E}" type="slidenum">
              <a:rPr lang="en-US" smtClean="0"/>
              <a:t>‹#›</a:t>
            </a:fld>
            <a:endParaRPr lang="en-US"/>
          </a:p>
        </p:txBody>
      </p:sp>
    </p:spTree>
    <p:extLst>
      <p:ext uri="{BB962C8B-B14F-4D97-AF65-F5344CB8AC3E}">
        <p14:creationId xmlns:p14="http://schemas.microsoft.com/office/powerpoint/2010/main" val="29605259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DB26EC5-DB5E-4FA1-BF84-E8DACD007B1D}"/>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DDD720-F546-4CB2-A40A-11D2F162D45C}" type="slidenum">
              <a:rPr kumimoji="0" lang="zh-CN"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altLang="zh-CN" sz="1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8195" name="Rectangle 2">
            <a:extLst>
              <a:ext uri="{FF2B5EF4-FFF2-40B4-BE49-F238E27FC236}">
                <a16:creationId xmlns:a16="http://schemas.microsoft.com/office/drawing/2014/main" id="{B572C263-7DFB-4228-BF85-DC3B09543D01}"/>
              </a:ext>
            </a:extLst>
          </p:cNvPr>
          <p:cNvSpPr>
            <a:spLocks noGrp="1" noRot="1" noChangeAspect="1" noChangeArrowheads="1" noTextEdit="1"/>
          </p:cNvSpPr>
          <p:nvPr>
            <p:ph type="sldImg"/>
          </p:nvPr>
        </p:nvSpPr>
        <p:spPr>
          <a:xfrm>
            <a:off x="409575" y="754063"/>
            <a:ext cx="5854700" cy="3294062"/>
          </a:xfrm>
          <a:ln/>
        </p:spPr>
      </p:sp>
      <p:sp>
        <p:nvSpPr>
          <p:cNvPr id="8196" name="Rectangle 3">
            <a:extLst>
              <a:ext uri="{FF2B5EF4-FFF2-40B4-BE49-F238E27FC236}">
                <a16:creationId xmlns:a16="http://schemas.microsoft.com/office/drawing/2014/main" id="{9830EE1E-E08D-4556-B80C-55684C1F9E84}"/>
              </a:ext>
            </a:extLst>
          </p:cNvPr>
          <p:cNvSpPr>
            <a:spLocks noGrp="1" noChangeArrowheads="1"/>
          </p:cNvSpPr>
          <p:nvPr>
            <p:ph type="body" idx="1"/>
          </p:nvPr>
        </p:nvSpPr>
        <p:spPr>
          <a:xfrm>
            <a:off x="538163" y="4387850"/>
            <a:ext cx="5780087" cy="3952875"/>
          </a:xfrm>
          <a:noFill/>
        </p:spPr>
        <p:txBody>
          <a:bodyPr/>
          <a:lstStyle/>
          <a:p>
            <a:pPr eaLnBrk="1" hangingPunct="1"/>
            <a:endParaRPr lang="en-US" altLang="zh-CN" dirty="0"/>
          </a:p>
        </p:txBody>
      </p:sp>
    </p:spTree>
    <p:extLst>
      <p:ext uri="{BB962C8B-B14F-4D97-AF65-F5344CB8AC3E}">
        <p14:creationId xmlns:p14="http://schemas.microsoft.com/office/powerpoint/2010/main" val="1994063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A147B-99C4-425F-BB24-D70FC3E19A0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1968776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BA147B-99C4-425F-BB24-D70FC3E19A0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559469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DB26EC5-DB5E-4FA1-BF84-E8DACD007B1D}"/>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DDD720-F546-4CB2-A40A-11D2F162D45C}" type="slidenum">
              <a:rPr kumimoji="0" lang="zh-CN"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zh-CN" sz="1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8195" name="Rectangle 2">
            <a:extLst>
              <a:ext uri="{FF2B5EF4-FFF2-40B4-BE49-F238E27FC236}">
                <a16:creationId xmlns:a16="http://schemas.microsoft.com/office/drawing/2014/main" id="{B572C263-7DFB-4228-BF85-DC3B09543D01}"/>
              </a:ext>
            </a:extLst>
          </p:cNvPr>
          <p:cNvSpPr>
            <a:spLocks noGrp="1" noRot="1" noChangeAspect="1" noChangeArrowheads="1" noTextEdit="1"/>
          </p:cNvSpPr>
          <p:nvPr>
            <p:ph type="sldImg"/>
          </p:nvPr>
        </p:nvSpPr>
        <p:spPr>
          <a:xfrm>
            <a:off x="409575" y="754063"/>
            <a:ext cx="5854700" cy="3294062"/>
          </a:xfrm>
          <a:ln/>
        </p:spPr>
      </p:sp>
      <p:sp>
        <p:nvSpPr>
          <p:cNvPr id="8196" name="Rectangle 3">
            <a:extLst>
              <a:ext uri="{FF2B5EF4-FFF2-40B4-BE49-F238E27FC236}">
                <a16:creationId xmlns:a16="http://schemas.microsoft.com/office/drawing/2014/main" id="{9830EE1E-E08D-4556-B80C-55684C1F9E84}"/>
              </a:ext>
            </a:extLst>
          </p:cNvPr>
          <p:cNvSpPr>
            <a:spLocks noGrp="1" noChangeArrowheads="1"/>
          </p:cNvSpPr>
          <p:nvPr>
            <p:ph type="body" idx="1"/>
          </p:nvPr>
        </p:nvSpPr>
        <p:spPr>
          <a:xfrm>
            <a:off x="538163" y="4387850"/>
            <a:ext cx="5780087" cy="3952875"/>
          </a:xfrm>
          <a:noFill/>
        </p:spPr>
        <p:txBody>
          <a:bodyPr/>
          <a:lstStyle/>
          <a:p>
            <a:pPr eaLnBrk="1" hangingPunct="1"/>
            <a:endParaRPr lang="en-US" altLang="zh-CN" dirty="0"/>
          </a:p>
        </p:txBody>
      </p:sp>
    </p:spTree>
    <p:extLst>
      <p:ext uri="{BB962C8B-B14F-4D97-AF65-F5344CB8AC3E}">
        <p14:creationId xmlns:p14="http://schemas.microsoft.com/office/powerpoint/2010/main" val="3949910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a:extLst>
              <a:ext uri="{FF2B5EF4-FFF2-40B4-BE49-F238E27FC236}">
                <a16:creationId xmlns:a16="http://schemas.microsoft.com/office/drawing/2014/main" id="{2DB26EC5-DB5E-4FA1-BF84-E8DACD007B1D}"/>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ea typeface="宋体" panose="02010600030101010101" pitchFamily="2" charset="-122"/>
              </a:defRPr>
            </a:lvl1pPr>
            <a:lvl2pPr marL="742950" indent="-285750">
              <a:defRPr sz="2400">
                <a:solidFill>
                  <a:schemeClr val="tx1"/>
                </a:solidFill>
                <a:latin typeface="Times New Roman" panose="02020603050405020304" pitchFamily="18" charset="0"/>
                <a:ea typeface="宋体" panose="02010600030101010101" pitchFamily="2" charset="-122"/>
              </a:defRPr>
            </a:lvl2pPr>
            <a:lvl3pPr marL="1143000" indent="-228600">
              <a:defRPr sz="2400">
                <a:solidFill>
                  <a:schemeClr val="tx1"/>
                </a:solidFill>
                <a:latin typeface="Times New Roman" panose="02020603050405020304" pitchFamily="18" charset="0"/>
                <a:ea typeface="宋体" panose="02010600030101010101" pitchFamily="2" charset="-122"/>
              </a:defRPr>
            </a:lvl3pPr>
            <a:lvl4pPr marL="1600200" indent="-228600">
              <a:defRPr sz="2400">
                <a:solidFill>
                  <a:schemeClr val="tx1"/>
                </a:solidFill>
                <a:latin typeface="Times New Roman" panose="02020603050405020304" pitchFamily="18" charset="0"/>
                <a:ea typeface="宋体" panose="02010600030101010101" pitchFamily="2" charset="-122"/>
              </a:defRPr>
            </a:lvl4pPr>
            <a:lvl5pPr marL="2057400" indent="-228600">
              <a:defRPr sz="2400">
                <a:solidFill>
                  <a:schemeClr val="tx1"/>
                </a:solidFill>
                <a:latin typeface="Times New Roman" panose="02020603050405020304" pitchFamily="18" charset="0"/>
                <a:ea typeface="宋体" panose="02010600030101010101" pitchFamily="2" charset="-122"/>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ea typeface="宋体" panose="02010600030101010101" pitchFamily="2" charset="-122"/>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3DDD720-F546-4CB2-A40A-11D2F162D45C}" type="slidenum">
              <a:rPr kumimoji="0" lang="zh-CN"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zh-CN" sz="1200" b="0" i="0" u="none" strike="noStrike" kern="1200" cap="none" spc="0" normalizeH="0" baseline="0" noProof="0">
              <a:ln>
                <a:noFill/>
              </a:ln>
              <a:solidFill>
                <a:srgbClr val="000000"/>
              </a:solidFill>
              <a:effectLst/>
              <a:uLnTx/>
              <a:uFillTx/>
              <a:latin typeface="Times New Roman" panose="02020603050405020304" pitchFamily="18" charset="0"/>
              <a:ea typeface="宋体" panose="02010600030101010101" pitchFamily="2" charset="-122"/>
              <a:cs typeface="+mn-cs"/>
            </a:endParaRPr>
          </a:p>
        </p:txBody>
      </p:sp>
      <p:sp>
        <p:nvSpPr>
          <p:cNvPr id="8195" name="Rectangle 2">
            <a:extLst>
              <a:ext uri="{FF2B5EF4-FFF2-40B4-BE49-F238E27FC236}">
                <a16:creationId xmlns:a16="http://schemas.microsoft.com/office/drawing/2014/main" id="{B572C263-7DFB-4228-BF85-DC3B09543D01}"/>
              </a:ext>
            </a:extLst>
          </p:cNvPr>
          <p:cNvSpPr>
            <a:spLocks noGrp="1" noRot="1" noChangeAspect="1" noChangeArrowheads="1" noTextEdit="1"/>
          </p:cNvSpPr>
          <p:nvPr>
            <p:ph type="sldImg"/>
          </p:nvPr>
        </p:nvSpPr>
        <p:spPr>
          <a:xfrm>
            <a:off x="409575" y="754063"/>
            <a:ext cx="5854700" cy="3294062"/>
          </a:xfrm>
          <a:ln/>
        </p:spPr>
      </p:sp>
      <p:sp>
        <p:nvSpPr>
          <p:cNvPr id="8196" name="Rectangle 3">
            <a:extLst>
              <a:ext uri="{FF2B5EF4-FFF2-40B4-BE49-F238E27FC236}">
                <a16:creationId xmlns:a16="http://schemas.microsoft.com/office/drawing/2014/main" id="{9830EE1E-E08D-4556-B80C-55684C1F9E84}"/>
              </a:ext>
            </a:extLst>
          </p:cNvPr>
          <p:cNvSpPr>
            <a:spLocks noGrp="1" noChangeArrowheads="1"/>
          </p:cNvSpPr>
          <p:nvPr>
            <p:ph type="body" idx="1"/>
          </p:nvPr>
        </p:nvSpPr>
        <p:spPr>
          <a:xfrm>
            <a:off x="538163" y="4387850"/>
            <a:ext cx="5780087" cy="3952875"/>
          </a:xfrm>
          <a:noFill/>
        </p:spPr>
        <p:txBody>
          <a:bodyPr/>
          <a:lstStyle/>
          <a:p>
            <a:pPr eaLnBrk="1" hangingPunct="1"/>
            <a:endParaRPr lang="en-US" altLang="zh-CN" dirty="0"/>
          </a:p>
        </p:txBody>
      </p:sp>
    </p:spTree>
    <p:extLst>
      <p:ext uri="{BB962C8B-B14F-4D97-AF65-F5344CB8AC3E}">
        <p14:creationId xmlns:p14="http://schemas.microsoft.com/office/powerpoint/2010/main" val="3094806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84056819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08395947"/>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带描述的引言">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349353653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66275489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引言名片">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091838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真或假">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zh-CN" altLang="en-US"/>
              <a:t>单击此处编辑母版标题样式</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zh-CN" altLang="en-US"/>
              <a:t>单击此处编辑母版文本样式</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07516269"/>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a:t>
            </a:fld>
            <a:endParaRPr lang="en-US" dirty="0"/>
          </a:p>
        </p:txBody>
      </p:sp>
    </p:spTree>
    <p:extLst>
      <p:ext uri="{BB962C8B-B14F-4D97-AF65-F5344CB8AC3E}">
        <p14:creationId xmlns:p14="http://schemas.microsoft.com/office/powerpoint/2010/main" val="3360058494"/>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3414306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BB1610A-7B24-4CCD-B298-FC0537E0728B}"/>
              </a:ext>
            </a:extLst>
          </p:cNvPr>
          <p:cNvSpPr>
            <a:spLocks noGrp="1"/>
          </p:cNvSpPr>
          <p:nvPr>
            <p:ph type="dt" sz="half" idx="10"/>
          </p:nvPr>
        </p:nvSpPr>
        <p:spPr/>
        <p:txBody>
          <a:bodyPr/>
          <a:lstStyle/>
          <a:p>
            <a:fld id="{B61BEF0D-F0BB-DE4B-95CE-6DB70DBA9567}" type="datetimeFigureOut">
              <a:rPr lang="en-US" smtClean="0"/>
              <a:pPr/>
              <a:t>9/20/2022</a:t>
            </a:fld>
            <a:endParaRPr lang="en-US" dirty="0"/>
          </a:p>
        </p:txBody>
      </p:sp>
      <p:sp>
        <p:nvSpPr>
          <p:cNvPr id="3" name="Footer Placeholder 2">
            <a:extLst>
              <a:ext uri="{FF2B5EF4-FFF2-40B4-BE49-F238E27FC236}">
                <a16:creationId xmlns:a16="http://schemas.microsoft.com/office/drawing/2014/main" id="{D6F93823-6F41-4658-87F3-1860ECFCF8C3}"/>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0639B5A1-411C-4696-A143-DB0D7ED7D73D}"/>
              </a:ext>
            </a:extLst>
          </p:cNvPr>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9297874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9337267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zh-CN" altLang="en-US"/>
              <a:t>单击此处编辑母版标题样式</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4103631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a:t>
            </a:fld>
            <a:endParaRPr lang="en-US" dirty="0"/>
          </a:p>
        </p:txBody>
      </p:sp>
    </p:spTree>
    <p:extLst>
      <p:ext uri="{BB962C8B-B14F-4D97-AF65-F5344CB8AC3E}">
        <p14:creationId xmlns:p14="http://schemas.microsoft.com/office/powerpoint/2010/main" val="170626047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zh-CN" altLang="en-US"/>
              <a:t>单击此处编辑母版标题样式</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74270682"/>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9587535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
        <p:nvSpPr>
          <p:cNvPr id="5" name="标题 4">
            <a:extLst>
              <a:ext uri="{FF2B5EF4-FFF2-40B4-BE49-F238E27FC236}">
                <a16:creationId xmlns:a16="http://schemas.microsoft.com/office/drawing/2014/main" id="{463A7DDE-BE4A-4CDF-AFA3-DD4D87AA212A}"/>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1211061257"/>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zh-CN" altLang="en-US"/>
              <a:t>单击此处编辑母版标题样式</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42A54C80-263E-416B-A8E0-580EDEADCBDC}" type="datetimeFigureOut">
              <a:rPr lang="en-US" dirty="0"/>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a:t>
            </a:fld>
            <a:endParaRPr lang="en-US" dirty="0"/>
          </a:p>
        </p:txBody>
      </p:sp>
    </p:spTree>
    <p:extLst>
      <p:ext uri="{BB962C8B-B14F-4D97-AF65-F5344CB8AC3E}">
        <p14:creationId xmlns:p14="http://schemas.microsoft.com/office/powerpoint/2010/main" val="3267801101"/>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zh-CN" altLang="en-US"/>
              <a:t>单击图标添加图片</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B61BEF0D-F0BB-DE4B-95CE-6DB70DBA9567}" type="datetimeFigureOut">
              <a:rPr lang="en-US" dirty="0"/>
              <a:pPr/>
              <a:t>9/20/2022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17438553"/>
      </p:ext>
    </p:extLst>
  </p:cSld>
  <p:clrMapOvr>
    <a:masterClrMapping/>
  </p:clrMapOvr>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6.jp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68000"/>
          </a:schemeClr>
        </a:solidFill>
        <a:effectLst/>
      </p:bgPr>
    </p:bg>
    <p:spTree>
      <p:nvGrpSpPr>
        <p:cNvPr id="1" name=""/>
        <p:cNvGrpSpPr/>
        <p:nvPr/>
      </p:nvGrpSpPr>
      <p:grpSpPr>
        <a:xfrm>
          <a:off x="0" y="0"/>
          <a:ext cx="0" cy="0"/>
          <a:chOff x="0" y="0"/>
          <a:chExt cx="0" cy="0"/>
        </a:xfrm>
      </p:grpSpPr>
      <p:sp>
        <p:nvSpPr>
          <p:cNvPr id="43" name="9Slide.vn - 2019">
            <a:extLst>
              <a:ext uri="{FF2B5EF4-FFF2-40B4-BE49-F238E27FC236}">
                <a16:creationId xmlns:a16="http://schemas.microsoft.com/office/drawing/2014/main" id="{E2D0FA1A-F1DE-4B76-A187-87FAE0EB2F9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9/20/2022</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a:t>
            </a:fld>
            <a:endParaRPr lang="en-US" dirty="0"/>
          </a:p>
        </p:txBody>
      </p:sp>
      <p:pic>
        <p:nvPicPr>
          <p:cNvPr id="9" name="图片 8">
            <a:extLst>
              <a:ext uri="{FF2B5EF4-FFF2-40B4-BE49-F238E27FC236}">
                <a16:creationId xmlns:a16="http://schemas.microsoft.com/office/drawing/2014/main" id="{1FB5A6D8-3C74-470E-9DC4-B9597BBE882B}"/>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0" y="41966"/>
            <a:ext cx="12192000" cy="6774068"/>
          </a:xfrm>
          <a:prstGeom prst="rect">
            <a:avLst/>
          </a:prstGeom>
        </p:spPr>
      </p:pic>
      <p:sp>
        <p:nvSpPr>
          <p:cNvPr id="12" name="矩形 11">
            <a:extLst>
              <a:ext uri="{FF2B5EF4-FFF2-40B4-BE49-F238E27FC236}">
                <a16:creationId xmlns:a16="http://schemas.microsoft.com/office/drawing/2014/main" id="{36C88D9D-7F3B-452D-BAE8-1AD927EA905D}"/>
              </a:ext>
            </a:extLst>
          </p:cNvPr>
          <p:cNvSpPr/>
          <p:nvPr userDrawn="1"/>
        </p:nvSpPr>
        <p:spPr>
          <a:xfrm>
            <a:off x="902072" y="492853"/>
            <a:ext cx="10371909" cy="595497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4" name="图片 13">
            <a:extLst>
              <a:ext uri="{FF2B5EF4-FFF2-40B4-BE49-F238E27FC236}">
                <a16:creationId xmlns:a16="http://schemas.microsoft.com/office/drawing/2014/main" id="{B046E66A-FB51-4E8D-AF6D-E18CD13F5AF3}"/>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rot="228933">
            <a:off x="918880" y="2094455"/>
            <a:ext cx="3564042" cy="4477570"/>
          </a:xfrm>
          <a:prstGeom prst="rect">
            <a:avLst/>
          </a:prstGeom>
        </p:spPr>
      </p:pic>
      <p:pic>
        <p:nvPicPr>
          <p:cNvPr id="30" name="图片 29">
            <a:extLst>
              <a:ext uri="{FF2B5EF4-FFF2-40B4-BE49-F238E27FC236}">
                <a16:creationId xmlns:a16="http://schemas.microsoft.com/office/drawing/2014/main" id="{2F33301D-2FC4-4F81-B60D-2727A8C87E86}"/>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rot="11057440">
            <a:off x="7760922" y="3174672"/>
            <a:ext cx="3564042" cy="4748152"/>
          </a:xfrm>
          <a:prstGeom prst="rect">
            <a:avLst/>
          </a:prstGeom>
        </p:spPr>
      </p:pic>
      <p:pic>
        <p:nvPicPr>
          <p:cNvPr id="16" name="图片 15">
            <a:extLst>
              <a:ext uri="{FF2B5EF4-FFF2-40B4-BE49-F238E27FC236}">
                <a16:creationId xmlns:a16="http://schemas.microsoft.com/office/drawing/2014/main" id="{A8F11643-BD7B-43C2-B6D0-F106693E4AAD}"/>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rot="9385200">
            <a:off x="146682" y="232196"/>
            <a:ext cx="1666061" cy="3759441"/>
          </a:xfrm>
          <a:prstGeom prst="rect">
            <a:avLst/>
          </a:prstGeom>
        </p:spPr>
      </p:pic>
      <p:pic>
        <p:nvPicPr>
          <p:cNvPr id="31" name="图片 30">
            <a:extLst>
              <a:ext uri="{FF2B5EF4-FFF2-40B4-BE49-F238E27FC236}">
                <a16:creationId xmlns:a16="http://schemas.microsoft.com/office/drawing/2014/main" id="{F80EF2E7-E39A-4486-8489-98D81C52EC4E}"/>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rot="4099330">
            <a:off x="8655946" y="4231438"/>
            <a:ext cx="1644215" cy="4033923"/>
          </a:xfrm>
          <a:prstGeom prst="rect">
            <a:avLst/>
          </a:prstGeom>
        </p:spPr>
      </p:pic>
      <p:pic>
        <p:nvPicPr>
          <p:cNvPr id="18" name="图片 17">
            <a:extLst>
              <a:ext uri="{FF2B5EF4-FFF2-40B4-BE49-F238E27FC236}">
                <a16:creationId xmlns:a16="http://schemas.microsoft.com/office/drawing/2014/main" id="{DD8298D2-3B50-4E8F-8012-5C6F0E26914E}"/>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rot="11730399">
            <a:off x="952432" y="5625139"/>
            <a:ext cx="4004285" cy="1562695"/>
          </a:xfrm>
          <a:prstGeom prst="rect">
            <a:avLst/>
          </a:prstGeom>
        </p:spPr>
      </p:pic>
      <p:pic>
        <p:nvPicPr>
          <p:cNvPr id="32" name="图片 31">
            <a:extLst>
              <a:ext uri="{FF2B5EF4-FFF2-40B4-BE49-F238E27FC236}">
                <a16:creationId xmlns:a16="http://schemas.microsoft.com/office/drawing/2014/main" id="{DA3AEA3E-A4AA-4D19-A051-0309290961BE}"/>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rot="14866607">
            <a:off x="5282650" y="4475706"/>
            <a:ext cx="1606365" cy="3649026"/>
          </a:xfrm>
          <a:prstGeom prst="rect">
            <a:avLst/>
          </a:prstGeom>
        </p:spPr>
      </p:pic>
      <p:pic>
        <p:nvPicPr>
          <p:cNvPr id="33" name="图片 32">
            <a:extLst>
              <a:ext uri="{FF2B5EF4-FFF2-40B4-BE49-F238E27FC236}">
                <a16:creationId xmlns:a16="http://schemas.microsoft.com/office/drawing/2014/main" id="{6C222FFF-2B74-47E9-AC55-372AFDB07900}"/>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rot="930528">
            <a:off x="450430" y="-297582"/>
            <a:ext cx="4004285" cy="1562695"/>
          </a:xfrm>
          <a:prstGeom prst="rect">
            <a:avLst/>
          </a:prstGeom>
        </p:spPr>
      </p:pic>
      <p:pic>
        <p:nvPicPr>
          <p:cNvPr id="34" name="图片 33">
            <a:extLst>
              <a:ext uri="{FF2B5EF4-FFF2-40B4-BE49-F238E27FC236}">
                <a16:creationId xmlns:a16="http://schemas.microsoft.com/office/drawing/2014/main" id="{D90C35F5-8B52-452E-BC4C-56E207932ACB}"/>
              </a:ext>
            </a:extLs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rot="4121838">
            <a:off x="5082843" y="-1191889"/>
            <a:ext cx="1606365" cy="3649026"/>
          </a:xfrm>
          <a:prstGeom prst="rect">
            <a:avLst/>
          </a:prstGeom>
        </p:spPr>
      </p:pic>
      <p:pic>
        <p:nvPicPr>
          <p:cNvPr id="35" name="图片 34">
            <a:extLst>
              <a:ext uri="{FF2B5EF4-FFF2-40B4-BE49-F238E27FC236}">
                <a16:creationId xmlns:a16="http://schemas.microsoft.com/office/drawing/2014/main" id="{182F4F53-87E4-4BB5-82BC-E784DB9756D8}"/>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rot="14881772">
            <a:off x="8234583" y="-1345983"/>
            <a:ext cx="1644215" cy="4033923"/>
          </a:xfrm>
          <a:prstGeom prst="rect">
            <a:avLst/>
          </a:prstGeom>
        </p:spPr>
      </p:pic>
      <p:pic>
        <p:nvPicPr>
          <p:cNvPr id="36" name="图片 35">
            <a:extLst>
              <a:ext uri="{FF2B5EF4-FFF2-40B4-BE49-F238E27FC236}">
                <a16:creationId xmlns:a16="http://schemas.microsoft.com/office/drawing/2014/main" id="{EBB4149E-AD24-4E83-B8E3-FAFB078CD9DE}"/>
              </a:ext>
            </a:extLs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rot="6260903">
            <a:off x="9587156" y="1045682"/>
            <a:ext cx="3360200" cy="1311337"/>
          </a:xfrm>
          <a:prstGeom prst="rect">
            <a:avLst/>
          </a:prstGeom>
        </p:spPr>
      </p:pic>
      <p:pic>
        <p:nvPicPr>
          <p:cNvPr id="38" name="Picture 37">
            <a:extLst>
              <a:ext uri="{FF2B5EF4-FFF2-40B4-BE49-F238E27FC236}">
                <a16:creationId xmlns:a16="http://schemas.microsoft.com/office/drawing/2014/main" id="{EA916557-5F38-4D4B-880F-A2E5AD06CF1C}"/>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flipV="1">
            <a:off x="-48503553" y="-3828984"/>
            <a:ext cx="2550698" cy="2550698"/>
          </a:xfrm>
          <a:prstGeom prst="ellipse">
            <a:avLst/>
          </a:prstGeom>
          <a:ln>
            <a:noFill/>
          </a:ln>
          <a:effectLst>
            <a:softEdge rad="112500"/>
          </a:effectLst>
        </p:spPr>
      </p:pic>
      <p:pic>
        <p:nvPicPr>
          <p:cNvPr id="39" name="Picture 38">
            <a:extLst>
              <a:ext uri="{FF2B5EF4-FFF2-40B4-BE49-F238E27FC236}">
                <a16:creationId xmlns:a16="http://schemas.microsoft.com/office/drawing/2014/main" id="{A559E05E-2F65-4509-AE5E-676167B429F7}"/>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flipV="1">
            <a:off x="2798830" y="-28924184"/>
            <a:ext cx="2550698" cy="2550698"/>
          </a:xfrm>
          <a:prstGeom prst="ellipse">
            <a:avLst/>
          </a:prstGeom>
          <a:ln>
            <a:noFill/>
          </a:ln>
          <a:effectLst>
            <a:softEdge rad="112500"/>
          </a:effectLst>
        </p:spPr>
      </p:pic>
      <p:pic>
        <p:nvPicPr>
          <p:cNvPr id="40" name="Picture 39">
            <a:extLst>
              <a:ext uri="{FF2B5EF4-FFF2-40B4-BE49-F238E27FC236}">
                <a16:creationId xmlns:a16="http://schemas.microsoft.com/office/drawing/2014/main" id="{5258088B-141F-4FAB-B669-8BEC4BB42D3F}"/>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flipV="1">
            <a:off x="4420984" y="20403789"/>
            <a:ext cx="2550698" cy="2550698"/>
          </a:xfrm>
          <a:prstGeom prst="ellipse">
            <a:avLst/>
          </a:prstGeom>
          <a:ln>
            <a:noFill/>
          </a:ln>
          <a:effectLst>
            <a:softEdge rad="112500"/>
          </a:effectLst>
        </p:spPr>
      </p:pic>
      <p:pic>
        <p:nvPicPr>
          <p:cNvPr id="41" name="Picture 40">
            <a:extLst>
              <a:ext uri="{FF2B5EF4-FFF2-40B4-BE49-F238E27FC236}">
                <a16:creationId xmlns:a16="http://schemas.microsoft.com/office/drawing/2014/main" id="{0FCFB948-D9D8-493C-930F-5471DE588F85}"/>
              </a:ext>
            </a:extLst>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flipV="1">
            <a:off x="53506946" y="-5477311"/>
            <a:ext cx="2550698" cy="2550698"/>
          </a:xfrm>
          <a:prstGeom prst="ellipse">
            <a:avLst/>
          </a:prstGeom>
          <a:ln>
            <a:noFill/>
          </a:ln>
          <a:effectLst>
            <a:softEdge rad="112500"/>
          </a:effectLst>
        </p:spPr>
      </p:pic>
    </p:spTree>
    <p:extLst>
      <p:ext uri="{BB962C8B-B14F-4D97-AF65-F5344CB8AC3E}">
        <p14:creationId xmlns:p14="http://schemas.microsoft.com/office/powerpoint/2010/main" val="10632328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8" r:id="rId17"/>
  </p:sldLayoutIdLst>
  <mc:AlternateContent xmlns:mc="http://schemas.openxmlformats.org/markup-compatibility/2006" xmlns:p14="http://schemas.microsoft.com/office/powerpoint/2010/main">
    <mc:Choice Requires="p14">
      <p:transition spd="slow" p14:dur="2000" advTm="5000"/>
    </mc:Choice>
    <mc:Fallback xmlns="">
      <p:transition spd="slow" advTm="5000"/>
    </mc:Fallback>
  </mc:AlternateConten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7.xml"/><Relationship Id="rId7" Type="http://schemas.openxmlformats.org/officeDocument/2006/relationships/image" Target="../media/image9.png"/><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jp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17.xml"/><Relationship Id="rId5" Type="http://schemas.openxmlformats.org/officeDocument/2006/relationships/image" Target="../media/image11.png"/><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7.xml"/><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 Target="slide1.xml"/><Relationship Id="rId1" Type="http://schemas.openxmlformats.org/officeDocument/2006/relationships/slideLayout" Target="../slideLayouts/slideLayout17.xml"/><Relationship Id="rId6" Type="http://schemas.openxmlformats.org/officeDocument/2006/relationships/image" Target="../media/image23.png"/><Relationship Id="rId5" Type="http://schemas.openxmlformats.org/officeDocument/2006/relationships/image" Target="../media/image11.png"/><Relationship Id="rId4" Type="http://schemas.microsoft.com/office/2007/relationships/hdphoto" Target="../media/hdphoto1.wdp"/></Relationships>
</file>

<file path=ppt/slides/_rels/slide1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2.png"/><Relationship Id="rId7" Type="http://schemas.openxmlformats.org/officeDocument/2006/relationships/image" Target="../media/image14.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6.pn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4.gif"/><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7.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4.gif"/><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13.png"/><Relationship Id="rId5" Type="http://schemas.openxmlformats.org/officeDocument/2006/relationships/image" Target="../media/image16.png"/><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gif"/><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png"/><Relationship Id="rId7" Type="http://schemas.openxmlformats.org/officeDocument/2006/relationships/image" Target="../media/image14.gif"/><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6.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4.gif"/><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2.emf"/><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2.emf"/><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8.png"/><Relationship Id="rId1" Type="http://schemas.openxmlformats.org/officeDocument/2006/relationships/slideLayout" Target="../slideLayouts/slideLayout17.xml"/><Relationship Id="rId5" Type="http://schemas.openxmlformats.org/officeDocument/2006/relationships/image" Target="../media/image11.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374F7508-525A-4D48-839D-1E0B5751F0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 y="0"/>
            <a:ext cx="12192000" cy="6774068"/>
          </a:xfrm>
          <a:prstGeom prst="rect">
            <a:avLst/>
          </a:prstGeom>
        </p:spPr>
      </p:pic>
      <p:pic>
        <p:nvPicPr>
          <p:cNvPr id="7" name="图片 6">
            <a:extLst>
              <a:ext uri="{FF2B5EF4-FFF2-40B4-BE49-F238E27FC236}">
                <a16:creationId xmlns:a16="http://schemas.microsoft.com/office/drawing/2014/main" id="{F8207F9D-6954-424A-A4F0-9D0363CB140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53139" y="4431650"/>
            <a:ext cx="2567967" cy="2151540"/>
          </a:xfrm>
          <a:prstGeom prst="rect">
            <a:avLst/>
          </a:prstGeom>
        </p:spPr>
      </p:pic>
      <p:pic>
        <p:nvPicPr>
          <p:cNvPr id="6" name="儿童节欢乐可爱口哨尤克里里长笛鼓">
            <a:hlinkClick r:id="" action="ppaction://media"/>
            <a:extLst>
              <a:ext uri="{FF2B5EF4-FFF2-40B4-BE49-F238E27FC236}">
                <a16:creationId xmlns:a16="http://schemas.microsoft.com/office/drawing/2014/main" id="{01CAC138-B74A-4D1B-93B3-692F1CF8BD59}"/>
              </a:ext>
            </a:extLst>
          </p:cNvPr>
          <p:cNvPicPr>
            <a:picLocks noChangeAspect="1"/>
          </p:cNvPicPr>
          <p:nvPr>
            <a:audioFile r:link="rId1"/>
            <p:extLst>
              <p:ext uri="{DAA4B4D4-6D71-4841-9C94-3DE7FCFB9230}">
                <p14:media xmlns:p14="http://schemas.microsoft.com/office/powerpoint/2010/main" r:embed="rId2">
                  <p14:trim st="2152"/>
                </p14:media>
              </p:ext>
            </p:extLst>
          </p:nvPr>
        </p:nvPicPr>
        <p:blipFill>
          <a:blip r:embed="rId6"/>
          <a:stretch>
            <a:fillRect/>
          </a:stretch>
        </p:blipFill>
        <p:spPr>
          <a:xfrm>
            <a:off x="-577204" y="2331384"/>
            <a:ext cx="609600" cy="609600"/>
          </a:xfrm>
          <a:prstGeom prst="rect">
            <a:avLst/>
          </a:prstGeom>
        </p:spPr>
      </p:pic>
      <p:sp>
        <p:nvSpPr>
          <p:cNvPr id="10" name="任意多边形 70">
            <a:extLst>
              <a:ext uri="{FF2B5EF4-FFF2-40B4-BE49-F238E27FC236}">
                <a16:creationId xmlns:a16="http://schemas.microsoft.com/office/drawing/2014/main" id="{F5814427-19AC-4496-860A-28C57A834931}"/>
              </a:ext>
            </a:extLst>
          </p:cNvPr>
          <p:cNvSpPr/>
          <p:nvPr/>
        </p:nvSpPr>
        <p:spPr>
          <a:xfrm rot="10800000">
            <a:off x="1064712" y="825167"/>
            <a:ext cx="10456394" cy="4231636"/>
          </a:xfrm>
          <a:custGeom>
            <a:avLst/>
            <a:gdLst>
              <a:gd name="connsiteX0" fmla="*/ 514985 w 2610115"/>
              <a:gd name="connsiteY0" fmla="*/ 194411 h 1975845"/>
              <a:gd name="connsiteX1" fmla="*/ 847273 w 2610115"/>
              <a:gd name="connsiteY1" fmla="*/ 231372 h 1975845"/>
              <a:gd name="connsiteX2" fmla="*/ 847370 w 2610115"/>
              <a:gd name="connsiteY2" fmla="*/ 231228 h 1975845"/>
              <a:gd name="connsiteX3" fmla="*/ 891877 w 2610115"/>
              <a:gd name="connsiteY3" fmla="*/ 165153 h 1975845"/>
              <a:gd name="connsiteX4" fmla="*/ 1357208 w 2610115"/>
              <a:gd name="connsiteY4" fmla="*/ 150454 h 1975845"/>
              <a:gd name="connsiteX5" fmla="*/ 1359483 w 2610115"/>
              <a:gd name="connsiteY5" fmla="*/ 146907 h 1975845"/>
              <a:gd name="connsiteX6" fmla="*/ 1392515 w 2610115"/>
              <a:gd name="connsiteY6" fmla="*/ 95396 h 1975845"/>
              <a:gd name="connsiteX7" fmla="*/ 1555909 w 2610115"/>
              <a:gd name="connsiteY7" fmla="*/ 2697 h 1975845"/>
              <a:gd name="connsiteX8" fmla="*/ 1752718 w 2610115"/>
              <a:gd name="connsiteY8" fmla="*/ 55742 h 1975845"/>
              <a:gd name="connsiteX9" fmla="*/ 1799449 w 2610115"/>
              <a:gd name="connsiteY9" fmla="*/ 103995 h 1975845"/>
              <a:gd name="connsiteX10" fmla="*/ 1802338 w 2610115"/>
              <a:gd name="connsiteY10" fmla="*/ 106977 h 1975845"/>
              <a:gd name="connsiteX11" fmla="*/ 2004528 w 2610115"/>
              <a:gd name="connsiteY11" fmla="*/ 1214 h 1975845"/>
              <a:gd name="connsiteX12" fmla="*/ 2142054 w 2610115"/>
              <a:gd name="connsiteY12" fmla="*/ 25099 h 1975845"/>
              <a:gd name="connsiteX13" fmla="*/ 2314325 w 2610115"/>
              <a:gd name="connsiteY13" fmla="*/ 248470 h 1975845"/>
              <a:gd name="connsiteX14" fmla="*/ 2315263 w 2610115"/>
              <a:gd name="connsiteY14" fmla="*/ 248869 h 1975845"/>
              <a:gd name="connsiteX15" fmla="*/ 2388106 w 2610115"/>
              <a:gd name="connsiteY15" fmla="*/ 279811 h 1975845"/>
              <a:gd name="connsiteX16" fmla="*/ 2535411 w 2610115"/>
              <a:gd name="connsiteY16" fmla="*/ 465259 h 1975845"/>
              <a:gd name="connsiteX17" fmla="*/ 2525516 w 2610115"/>
              <a:gd name="connsiteY17" fmla="*/ 700334 h 1975845"/>
              <a:gd name="connsiteX18" fmla="*/ 2597804 w 2610115"/>
              <a:gd name="connsiteY18" fmla="*/ 1059759 h 1975845"/>
              <a:gd name="connsiteX19" fmla="*/ 2259174 w 2610115"/>
              <a:gd name="connsiteY19" fmla="*/ 1374381 h 1975845"/>
              <a:gd name="connsiteX20" fmla="*/ 2137951 w 2610115"/>
              <a:gd name="connsiteY20" fmla="*/ 1643972 h 1975845"/>
              <a:gd name="connsiteX21" fmla="*/ 1725223 w 2610115"/>
              <a:gd name="connsiteY21" fmla="*/ 1676614 h 1975845"/>
              <a:gd name="connsiteX22" fmla="*/ 1430280 w 2610115"/>
              <a:gd name="connsiteY22" fmla="*/ 1964218 h 1975845"/>
              <a:gd name="connsiteX23" fmla="*/ 996615 w 2610115"/>
              <a:gd name="connsiteY23" fmla="*/ 1788666 h 1975845"/>
              <a:gd name="connsiteX24" fmla="*/ 352423 w 2610115"/>
              <a:gd name="connsiteY24" fmla="*/ 1615216 h 1975845"/>
              <a:gd name="connsiteX25" fmla="*/ 69186 w 2610115"/>
              <a:gd name="connsiteY25" fmla="*/ 1422201 h 1975845"/>
              <a:gd name="connsiteX26" fmla="*/ 89788 w 2610115"/>
              <a:gd name="connsiteY26" fmla="*/ 1218899 h 1975845"/>
              <a:gd name="connsiteX27" fmla="*/ 128033 w 2610115"/>
              <a:gd name="connsiteY27" fmla="*/ 1164062 h 1975845"/>
              <a:gd name="connsiteX28" fmla="*/ 127542 w 2610115"/>
              <a:gd name="connsiteY28" fmla="*/ 1159860 h 1975845"/>
              <a:gd name="connsiteX29" fmla="*/ 69942 w 2610115"/>
              <a:gd name="connsiteY29" fmla="*/ 1111936 h 1975845"/>
              <a:gd name="connsiteX30" fmla="*/ 1906 w 2610115"/>
              <a:gd name="connsiteY30" fmla="*/ 894356 h 1975845"/>
              <a:gd name="connsiteX31" fmla="*/ 235303 w 2610115"/>
              <a:gd name="connsiteY31" fmla="*/ 656766 h 1975845"/>
              <a:gd name="connsiteX32" fmla="*/ 237535 w 2610115"/>
              <a:gd name="connsiteY32" fmla="*/ 650503 h 1975845"/>
              <a:gd name="connsiteX33" fmla="*/ 341501 w 2610115"/>
              <a:gd name="connsiteY33" fmla="*/ 309319 h 1975845"/>
              <a:gd name="connsiteX34" fmla="*/ 514985 w 2610115"/>
              <a:gd name="connsiteY34" fmla="*/ 194411 h 1975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2610115" h="1975845">
                <a:moveTo>
                  <a:pt x="514985" y="194411"/>
                </a:moveTo>
                <a:cubicBezTo>
                  <a:pt x="622902" y="158190"/>
                  <a:pt x="743903" y="168940"/>
                  <a:pt x="847273" y="231372"/>
                </a:cubicBezTo>
                <a:lnTo>
                  <a:pt x="847370" y="231228"/>
                </a:lnTo>
                <a:lnTo>
                  <a:pt x="891877" y="165153"/>
                </a:lnTo>
                <a:cubicBezTo>
                  <a:pt x="1010526" y="28042"/>
                  <a:pt x="1222997" y="14047"/>
                  <a:pt x="1357208" y="150454"/>
                </a:cubicBezTo>
                <a:lnTo>
                  <a:pt x="1359483" y="146907"/>
                </a:lnTo>
                <a:lnTo>
                  <a:pt x="1392515" y="95396"/>
                </a:lnTo>
                <a:cubicBezTo>
                  <a:pt x="1433742" y="45531"/>
                  <a:pt x="1491601" y="12092"/>
                  <a:pt x="1555909" y="2697"/>
                </a:cubicBezTo>
                <a:cubicBezTo>
                  <a:pt x="1626688" y="-7657"/>
                  <a:pt x="1697399" y="12178"/>
                  <a:pt x="1752718" y="55742"/>
                </a:cubicBezTo>
                <a:lnTo>
                  <a:pt x="1799449" y="103995"/>
                </a:lnTo>
                <a:lnTo>
                  <a:pt x="1802338" y="106977"/>
                </a:lnTo>
                <a:cubicBezTo>
                  <a:pt x="1854457" y="43717"/>
                  <a:pt x="1927884" y="7011"/>
                  <a:pt x="2004528" y="1214"/>
                </a:cubicBezTo>
                <a:cubicBezTo>
                  <a:pt x="2050514" y="-2265"/>
                  <a:pt x="2097658" y="5383"/>
                  <a:pt x="2142054" y="25099"/>
                </a:cubicBezTo>
                <a:cubicBezTo>
                  <a:pt x="2232262" y="65146"/>
                  <a:pt x="2296947" y="148991"/>
                  <a:pt x="2314325" y="248470"/>
                </a:cubicBezTo>
                <a:lnTo>
                  <a:pt x="2315263" y="248869"/>
                </a:lnTo>
                <a:lnTo>
                  <a:pt x="2388106" y="279811"/>
                </a:lnTo>
                <a:cubicBezTo>
                  <a:pt x="2457030" y="320051"/>
                  <a:pt x="2510068" y="385712"/>
                  <a:pt x="2535411" y="465259"/>
                </a:cubicBezTo>
                <a:cubicBezTo>
                  <a:pt x="2559970" y="542246"/>
                  <a:pt x="2556471" y="625862"/>
                  <a:pt x="2525516" y="700334"/>
                </a:cubicBezTo>
                <a:cubicBezTo>
                  <a:pt x="2601605" y="802465"/>
                  <a:pt x="2628215" y="934861"/>
                  <a:pt x="2597804" y="1059759"/>
                </a:cubicBezTo>
                <a:cubicBezTo>
                  <a:pt x="2557376" y="1225802"/>
                  <a:pt x="2423541" y="1350151"/>
                  <a:pt x="2259174" y="1374381"/>
                </a:cubicBezTo>
                <a:cubicBezTo>
                  <a:pt x="2258390" y="1478021"/>
                  <a:pt x="2214160" y="1576312"/>
                  <a:pt x="2137951" y="1643972"/>
                </a:cubicBezTo>
                <a:cubicBezTo>
                  <a:pt x="2022158" y="1746789"/>
                  <a:pt x="1854895" y="1760001"/>
                  <a:pt x="1725223" y="1676614"/>
                </a:cubicBezTo>
                <a:cubicBezTo>
                  <a:pt x="1683287" y="1819845"/>
                  <a:pt x="1570994" y="1929336"/>
                  <a:pt x="1430280" y="1964218"/>
                </a:cubicBezTo>
                <a:cubicBezTo>
                  <a:pt x="1264465" y="2005317"/>
                  <a:pt x="1091410" y="1935279"/>
                  <a:pt x="996615" y="1788666"/>
                </a:cubicBezTo>
                <a:cubicBezTo>
                  <a:pt x="772874" y="1927827"/>
                  <a:pt x="482275" y="1849606"/>
                  <a:pt x="352423" y="1615216"/>
                </a:cubicBezTo>
                <a:cubicBezTo>
                  <a:pt x="224864" y="1630623"/>
                  <a:pt x="105088" y="1549019"/>
                  <a:pt x="69186" y="1422201"/>
                </a:cubicBezTo>
                <a:cubicBezTo>
                  <a:pt x="49681" y="1353386"/>
                  <a:pt x="57737" y="1280482"/>
                  <a:pt x="89788" y="1218899"/>
                </a:cubicBezTo>
                <a:lnTo>
                  <a:pt x="128033" y="1164062"/>
                </a:lnTo>
                <a:lnTo>
                  <a:pt x="127542" y="1159860"/>
                </a:lnTo>
                <a:lnTo>
                  <a:pt x="69942" y="1111936"/>
                </a:lnTo>
                <a:cubicBezTo>
                  <a:pt x="18379" y="1054273"/>
                  <a:pt x="-7507" y="975034"/>
                  <a:pt x="1906" y="894356"/>
                </a:cubicBezTo>
                <a:cubicBezTo>
                  <a:pt x="16630" y="768406"/>
                  <a:pt x="113536" y="669750"/>
                  <a:pt x="235303" y="656766"/>
                </a:cubicBezTo>
                <a:cubicBezTo>
                  <a:pt x="236026" y="654663"/>
                  <a:pt x="236811" y="652606"/>
                  <a:pt x="237535" y="650503"/>
                </a:cubicBezTo>
                <a:cubicBezTo>
                  <a:pt x="221183" y="526474"/>
                  <a:pt x="259318" y="401393"/>
                  <a:pt x="341501" y="309319"/>
                </a:cubicBezTo>
                <a:cubicBezTo>
                  <a:pt x="390196" y="254785"/>
                  <a:pt x="450235" y="216143"/>
                  <a:pt x="514985" y="194411"/>
                </a:cubicBezTo>
                <a:close/>
              </a:path>
            </a:pathLst>
          </a:custGeom>
          <a:solidFill>
            <a:schemeClr val="bg1"/>
          </a:solidFill>
          <a:ln>
            <a:solidFill>
              <a:srgbClr val="8FE5BB"/>
            </a:solidFill>
          </a:ln>
          <a:effectLst>
            <a:outerShdw dist="203200" dir="3300000" algn="t" rotWithShape="0">
              <a:prstClr val="black">
                <a:alpha val="37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59号-创粗黑" panose="00000500000000000000" pitchFamily="2" charset="-122"/>
              <a:ea typeface="华文新魏" panose="02010800040101010101" pitchFamily="2" charset="-122"/>
              <a:cs typeface="+mn-cs"/>
            </a:endParaRPr>
          </a:p>
        </p:txBody>
      </p:sp>
      <p:sp>
        <p:nvSpPr>
          <p:cNvPr id="8" name="TextBox 35">
            <a:extLst>
              <a:ext uri="{FF2B5EF4-FFF2-40B4-BE49-F238E27FC236}">
                <a16:creationId xmlns:a16="http://schemas.microsoft.com/office/drawing/2014/main" id="{DC2E3BE6-8A7D-4F06-9164-ED72DACF7C46}"/>
              </a:ext>
            </a:extLst>
          </p:cNvPr>
          <p:cNvSpPr txBox="1"/>
          <p:nvPr/>
        </p:nvSpPr>
        <p:spPr>
          <a:xfrm>
            <a:off x="3691413" y="251972"/>
            <a:ext cx="4557327" cy="264342"/>
          </a:xfrm>
          <a:prstGeom prst="rect">
            <a:avLst/>
          </a:prstGeom>
          <a:noFill/>
        </p:spPr>
        <p:txBody>
          <a:bodyPr wrap="none" lIns="0" tIns="0" r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6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字魂58号-创中黑" panose="00000500000000000000" pitchFamily="2" charset="-122"/>
                <a:cs typeface="+mn-cs"/>
                <a:sym typeface="字魂58号-创中黑" panose="00000500000000000000" pitchFamily="2" charset="-122"/>
              </a:rPr>
              <a:t>Thứ</a:t>
            </a:r>
            <a:r>
              <a:rPr kumimoji="0" lang="en-US" altLang="zh-CN" sz="36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字魂58号-创中黑" panose="00000500000000000000" pitchFamily="2" charset="-122"/>
                <a:cs typeface="+mn-cs"/>
                <a:sym typeface="字魂58号-创中黑" panose="00000500000000000000" pitchFamily="2" charset="-122"/>
              </a:rPr>
              <a:t> … </a:t>
            </a:r>
            <a:r>
              <a:rPr kumimoji="0" lang="en-US" altLang="zh-CN" sz="36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字魂58号-创中黑" panose="00000500000000000000" pitchFamily="2" charset="-122"/>
                <a:cs typeface="+mn-cs"/>
                <a:sym typeface="字魂58号-创中黑" panose="00000500000000000000" pitchFamily="2" charset="-122"/>
              </a:rPr>
              <a:t>ngày</a:t>
            </a:r>
            <a:r>
              <a:rPr kumimoji="0" lang="en-US" altLang="zh-CN" sz="36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字魂58号-创中黑" panose="00000500000000000000" pitchFamily="2" charset="-122"/>
                <a:cs typeface="+mn-cs"/>
                <a:sym typeface="字魂58号-创中黑" panose="00000500000000000000" pitchFamily="2" charset="-122"/>
              </a:rPr>
              <a:t>… </a:t>
            </a:r>
            <a:r>
              <a:rPr kumimoji="0" lang="en-US" altLang="zh-CN" sz="36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字魂58号-创中黑" panose="00000500000000000000" pitchFamily="2" charset="-122"/>
                <a:cs typeface="+mn-cs"/>
                <a:sym typeface="字魂58号-创中黑" panose="00000500000000000000" pitchFamily="2" charset="-122"/>
              </a:rPr>
              <a:t>tháng</a:t>
            </a:r>
            <a:r>
              <a:rPr kumimoji="0" lang="en-US" altLang="zh-CN" sz="36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字魂58号-创中黑" panose="00000500000000000000" pitchFamily="2" charset="-122"/>
                <a:cs typeface="+mn-cs"/>
                <a:sym typeface="字魂58号-创中黑" panose="00000500000000000000" pitchFamily="2" charset="-122"/>
              </a:rPr>
              <a:t>… </a:t>
            </a:r>
            <a:r>
              <a:rPr kumimoji="0" lang="en-US" altLang="zh-CN" sz="3600" b="1" i="0" u="none" strike="noStrike" kern="1200" cap="none" spc="0" normalizeH="0" baseline="0" noProof="0" dirty="0" err="1">
                <a:ln>
                  <a:noFill/>
                </a:ln>
                <a:solidFill>
                  <a:prstClr val="black">
                    <a:lumMod val="85000"/>
                    <a:lumOff val="15000"/>
                  </a:prstClr>
                </a:solidFill>
                <a:effectLst/>
                <a:uLnTx/>
                <a:uFillTx/>
                <a:latin typeface="Calibri" panose="020F0502020204030204" pitchFamily="34" charset="0"/>
                <a:ea typeface="字魂58号-创中黑" panose="00000500000000000000" pitchFamily="2" charset="-122"/>
                <a:cs typeface="+mn-cs"/>
                <a:sym typeface="字魂58号-创中黑" panose="00000500000000000000" pitchFamily="2" charset="-122"/>
              </a:rPr>
              <a:t>năm</a:t>
            </a:r>
            <a:r>
              <a:rPr kumimoji="0" lang="en-US" altLang="zh-CN" sz="36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字魂58号-创中黑" panose="00000500000000000000" pitchFamily="2" charset="-122"/>
                <a:cs typeface="+mn-cs"/>
                <a:sym typeface="字魂58号-创中黑" panose="00000500000000000000" pitchFamily="2" charset="-122"/>
              </a:rPr>
              <a:t> …</a:t>
            </a:r>
            <a:endParaRPr kumimoji="0" lang="zh-CN" altLang="en-US" sz="36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字魂58号-创中黑" panose="00000500000000000000" pitchFamily="2" charset="-122"/>
              <a:cs typeface="+mn-cs"/>
              <a:sym typeface="字魂58号-创中黑" panose="00000500000000000000" pitchFamily="2" charset="-122"/>
            </a:endParaRPr>
          </a:p>
        </p:txBody>
      </p:sp>
      <p:sp>
        <p:nvSpPr>
          <p:cNvPr id="11" name="TextBox 40">
            <a:extLst>
              <a:ext uri="{FF2B5EF4-FFF2-40B4-BE49-F238E27FC236}">
                <a16:creationId xmlns:a16="http://schemas.microsoft.com/office/drawing/2014/main" id="{CF0294A8-451A-4D5D-B134-880AF1AD5A7B}"/>
              </a:ext>
            </a:extLst>
          </p:cNvPr>
          <p:cNvSpPr txBox="1"/>
          <p:nvPr/>
        </p:nvSpPr>
        <p:spPr>
          <a:xfrm>
            <a:off x="5512049" y="1185978"/>
            <a:ext cx="4557327" cy="264342"/>
          </a:xfrm>
          <a:prstGeom prst="rect">
            <a:avLst/>
          </a:prstGeom>
          <a:noFill/>
        </p:spPr>
        <p:txBody>
          <a:bodyPr wrap="none" lIns="0" tIns="0" rIns="0" bIns="0"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3200" b="1" i="0" u="sng" strike="noStrike" kern="1200" cap="none" spc="0" normalizeH="0" baseline="0" noProof="0" dirty="0" err="1">
                <a:ln>
                  <a:noFill/>
                </a:ln>
                <a:solidFill>
                  <a:schemeClr val="accent4"/>
                </a:solidFill>
                <a:effectLst/>
                <a:uLnTx/>
                <a:uFillTx/>
                <a:latin typeface="Pacifico" panose="00000500000000000000" pitchFamily="2" charset="0"/>
                <a:ea typeface="字魂58号-创中黑" panose="00000500000000000000" pitchFamily="2" charset="-122"/>
                <a:cs typeface="+mn-cs"/>
                <a:sym typeface="字魂58号-创中黑" panose="00000500000000000000" pitchFamily="2" charset="-122"/>
              </a:rPr>
              <a:t>Công</a:t>
            </a:r>
            <a:r>
              <a:rPr kumimoji="0" lang="en-US" altLang="zh-CN" sz="3200" b="1" i="0" u="sng" strike="noStrike" kern="1200" cap="none" spc="0" normalizeH="0" noProof="0" dirty="0">
                <a:ln>
                  <a:noFill/>
                </a:ln>
                <a:solidFill>
                  <a:schemeClr val="accent4"/>
                </a:solidFill>
                <a:effectLst/>
                <a:uLnTx/>
                <a:uFillTx/>
                <a:latin typeface="Pacifico" panose="00000500000000000000" pitchFamily="2" charset="0"/>
                <a:ea typeface="字魂58号-创中黑" panose="00000500000000000000" pitchFamily="2" charset="-122"/>
                <a:cs typeface="+mn-cs"/>
                <a:sym typeface="字魂58号-创中黑" panose="00000500000000000000" pitchFamily="2" charset="-122"/>
              </a:rPr>
              <a:t> </a:t>
            </a:r>
            <a:r>
              <a:rPr kumimoji="0" lang="en-US" altLang="zh-CN" sz="3200" b="1" i="0" u="sng" strike="noStrike" kern="1200" cap="none" spc="0" normalizeH="0" noProof="0" dirty="0" err="1">
                <a:ln>
                  <a:noFill/>
                </a:ln>
                <a:solidFill>
                  <a:schemeClr val="accent4"/>
                </a:solidFill>
                <a:effectLst/>
                <a:uLnTx/>
                <a:uFillTx/>
                <a:latin typeface="Pacifico" panose="00000500000000000000" pitchFamily="2" charset="0"/>
                <a:ea typeface="字魂58号-创中黑" panose="00000500000000000000" pitchFamily="2" charset="-122"/>
                <a:cs typeface="+mn-cs"/>
                <a:sym typeface="字魂58号-创中黑" panose="00000500000000000000" pitchFamily="2" charset="-122"/>
              </a:rPr>
              <a:t>nghệ</a:t>
            </a:r>
            <a:endParaRPr kumimoji="0" lang="zh-CN" altLang="en-US" sz="3200" b="1" i="0" u="sng" strike="noStrike" kern="1200" cap="none" spc="0" normalizeH="0" baseline="0" noProof="0" dirty="0">
              <a:ln>
                <a:noFill/>
              </a:ln>
              <a:solidFill>
                <a:schemeClr val="accent4"/>
              </a:solidFill>
              <a:effectLst/>
              <a:uLnTx/>
              <a:uFillTx/>
              <a:latin typeface="Pacifico" panose="00000500000000000000" pitchFamily="2" charset="0"/>
              <a:ea typeface="字魂58号-创中黑" panose="00000500000000000000" pitchFamily="2" charset="-122"/>
              <a:cs typeface="+mn-cs"/>
              <a:sym typeface="字魂58号-创中黑" panose="00000500000000000000" pitchFamily="2" charset="-122"/>
            </a:endParaRPr>
          </a:p>
        </p:txBody>
      </p:sp>
      <p:pic>
        <p:nvPicPr>
          <p:cNvPr id="9" name="Picture 8">
            <a:extLst>
              <a:ext uri="{FF2B5EF4-FFF2-40B4-BE49-F238E27FC236}">
                <a16:creationId xmlns:a16="http://schemas.microsoft.com/office/drawing/2014/main" id="{6B6DEFD0-F9F6-4468-8A9E-B2D3B16D5A9B}"/>
              </a:ext>
            </a:extLst>
          </p:cNvPr>
          <p:cNvPicPr>
            <a:picLocks noChangeAspect="1"/>
          </p:cNvPicPr>
          <p:nvPr/>
        </p:nvPicPr>
        <p:blipFill>
          <a:blip r:embed="rId7"/>
          <a:stretch>
            <a:fillRect/>
          </a:stretch>
        </p:blipFill>
        <p:spPr>
          <a:xfrm>
            <a:off x="3129344" y="1759172"/>
            <a:ext cx="7486537" cy="755970"/>
          </a:xfrm>
          <a:prstGeom prst="rect">
            <a:avLst/>
          </a:prstGeom>
        </p:spPr>
      </p:pic>
      <p:pic>
        <p:nvPicPr>
          <p:cNvPr id="13" name="Picture 12">
            <a:extLst>
              <a:ext uri="{FF2B5EF4-FFF2-40B4-BE49-F238E27FC236}">
                <a16:creationId xmlns:a16="http://schemas.microsoft.com/office/drawing/2014/main" id="{09216C08-2372-45EA-BFA3-4FC0CC986FE6}"/>
              </a:ext>
            </a:extLst>
          </p:cNvPr>
          <p:cNvPicPr>
            <a:picLocks noChangeAspect="1"/>
          </p:cNvPicPr>
          <p:nvPr/>
        </p:nvPicPr>
        <p:blipFill>
          <a:blip r:embed="rId8"/>
          <a:stretch>
            <a:fillRect/>
          </a:stretch>
        </p:blipFill>
        <p:spPr>
          <a:xfrm>
            <a:off x="1524063" y="2504186"/>
            <a:ext cx="10095851" cy="1889924"/>
          </a:xfrm>
          <a:prstGeom prst="rect">
            <a:avLst/>
          </a:prstGeom>
        </p:spPr>
      </p:pic>
      <p:pic>
        <p:nvPicPr>
          <p:cNvPr id="12" name="Picture 11" descr="Diagram, icon&#10;&#10;Description automatically generated">
            <a:extLst>
              <a:ext uri="{FF2B5EF4-FFF2-40B4-BE49-F238E27FC236}">
                <a16:creationId xmlns:a16="http://schemas.microsoft.com/office/drawing/2014/main" id="{06F9C50F-A1A2-44E4-9E70-BE6352669260}"/>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0" y="4433476"/>
            <a:ext cx="5295456" cy="2340592"/>
          </a:xfrm>
          <a:prstGeom prst="rect">
            <a:avLst/>
          </a:prstGeom>
        </p:spPr>
      </p:pic>
    </p:spTree>
    <p:extLst>
      <p:ext uri="{BB962C8B-B14F-4D97-AF65-F5344CB8AC3E}">
        <p14:creationId xmlns:p14="http://schemas.microsoft.com/office/powerpoint/2010/main" val="69764809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2403" fill="hold"/>
                                        <p:tgtEl>
                                          <p:spTgt spid="6"/>
                                        </p:tgtEl>
                                      </p:cBhvr>
                                    </p:cmd>
                                  </p:childTnLst>
                                </p:cTn>
                              </p:par>
                            </p:childTnLst>
                          </p:cTn>
                        </p:par>
                        <p:par>
                          <p:cTn id="7" fill="hold">
                            <p:stCondLst>
                              <p:cond delay="22403"/>
                            </p:stCondLst>
                            <p:childTnLst>
                              <p:par>
                                <p:cTn id="8" presetID="42"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1000"/>
                                        <p:tgtEl>
                                          <p:spTgt spid="10"/>
                                        </p:tgtEl>
                                      </p:cBhvr>
                                    </p:animEffect>
                                    <p:anim calcmode="lin" valueType="num">
                                      <p:cBhvr>
                                        <p:cTn id="11" dur="1000" fill="hold"/>
                                        <p:tgtEl>
                                          <p:spTgt spid="10"/>
                                        </p:tgtEl>
                                        <p:attrNameLst>
                                          <p:attrName>ppt_x</p:attrName>
                                        </p:attrNameLst>
                                      </p:cBhvr>
                                      <p:tavLst>
                                        <p:tav tm="0">
                                          <p:val>
                                            <p:strVal val="#ppt_x"/>
                                          </p:val>
                                        </p:tav>
                                        <p:tav tm="100000">
                                          <p:val>
                                            <p:strVal val="#ppt_x"/>
                                          </p:val>
                                        </p:tav>
                                      </p:tavLst>
                                    </p:anim>
                                    <p:anim calcmode="lin" valueType="num">
                                      <p:cBhvr>
                                        <p:cTn id="1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left)">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fade">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500" fill="hold"/>
                                        <p:tgtEl>
                                          <p:spTgt spid="13"/>
                                        </p:tgtEl>
                                        <p:attrNameLst>
                                          <p:attrName>ppt_x</p:attrName>
                                        </p:attrNameLst>
                                      </p:cBhvr>
                                      <p:tavLst>
                                        <p:tav tm="0">
                                          <p:val>
                                            <p:strVal val="#ppt_x"/>
                                          </p:val>
                                        </p:tav>
                                        <p:tav tm="100000">
                                          <p:val>
                                            <p:strVal val="#ppt_x"/>
                                          </p:val>
                                        </p:tav>
                                      </p:tavLst>
                                    </p:anim>
                                    <p:anim calcmode="lin" valueType="num">
                                      <p:cBhvr additive="base">
                                        <p:cTn id="31"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32" repeatCount="indefinite" fill="hold" display="0">
                  <p:stCondLst>
                    <p:cond delay="indefinite"/>
                  </p:stCondLst>
                  <p:endCondLst>
                    <p:cond evt="onStopAudio" delay="0">
                      <p:tgtEl>
                        <p:sldTgt/>
                      </p:tgtEl>
                    </p:cond>
                  </p:endCondLst>
                </p:cTn>
                <p:tgtEl>
                  <p:spTgt spid="6"/>
                </p:tgtEl>
              </p:cMediaNode>
            </p:audio>
          </p:childTnLst>
        </p:cTn>
      </p:par>
    </p:tnLst>
    <p:bldLst>
      <p:bldP spid="10" grpId="0" animBg="1"/>
      <p:bldP spid="8"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81200" y="279400"/>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8" name="图片 3">
            <a:extLst>
              <a:ext uri="{FF2B5EF4-FFF2-40B4-BE49-F238E27FC236}">
                <a16:creationId xmlns:a16="http://schemas.microsoft.com/office/drawing/2014/main" id="{253B31D1-53B1-4CE9-8C7E-CCA5F8310D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24069">
            <a:off x="2637678" y="103372"/>
            <a:ext cx="6771244" cy="6125222"/>
          </a:xfrm>
          <a:prstGeom prst="rect">
            <a:avLst/>
          </a:prstGeom>
        </p:spPr>
      </p:pic>
      <p:pic>
        <p:nvPicPr>
          <p:cNvPr id="19" name="Picture 26"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8502968" y="3073827"/>
            <a:ext cx="2974944" cy="354888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375076" y="1919664"/>
            <a:ext cx="5525315"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FF0000"/>
                </a:solidFill>
                <a:effectLst/>
                <a:uLnTx/>
                <a:uFillTx/>
                <a:latin typeface="iCiel Baliho Script" pitchFamily="50" charset="0"/>
                <a:ea typeface="+mn-ea"/>
                <a:cs typeface="+mn-cs"/>
              </a:rPr>
              <a:t>Giữ</a:t>
            </a:r>
            <a:r>
              <a:rPr kumimoji="0" lang="en-US" sz="4800" b="1" i="0" u="none" strike="noStrike" kern="1200" cap="none" spc="0" normalizeH="0" noProof="0" dirty="0">
                <a:ln>
                  <a:noFill/>
                </a:ln>
                <a:solidFill>
                  <a:srgbClr val="FF0000"/>
                </a:solidFill>
                <a:effectLst/>
                <a:uLnTx/>
                <a:uFillTx/>
                <a:latin typeface="iCiel Baliho Script" pitchFamily="50" charset="0"/>
                <a:ea typeface="+mn-ea"/>
                <a:cs typeface="+mn-cs"/>
              </a:rPr>
              <a:t> </a:t>
            </a:r>
            <a:r>
              <a:rPr kumimoji="0" lang="vi-VN" sz="4800" b="1" i="0" u="none" strike="noStrike" kern="1200" cap="none" spc="0" normalizeH="0" baseline="0" noProof="0" dirty="0">
                <a:ln>
                  <a:noFill/>
                </a:ln>
                <a:solidFill>
                  <a:srgbClr val="FF0000"/>
                </a:solidFill>
                <a:effectLst/>
                <a:uLnTx/>
                <a:uFillTx/>
                <a:latin typeface="iCiel Baliho Script" pitchFamily="50" charset="0"/>
                <a:ea typeface="+mn-ea"/>
                <a:cs typeface="+mn-cs"/>
              </a:rPr>
              <a:t>gìn các sản phẩm công nghệ trong gia đình</a:t>
            </a:r>
            <a:r>
              <a:rPr kumimoji="0" lang="en-US" sz="4800" b="1" i="0" u="none" strike="noStrike" kern="1200" cap="none" spc="0" normalizeH="0" baseline="0" noProof="0" dirty="0">
                <a:ln>
                  <a:noFill/>
                </a:ln>
                <a:solidFill>
                  <a:srgbClr val="FF0000"/>
                </a:solidFill>
                <a:effectLst/>
                <a:uLnTx/>
                <a:uFillTx/>
                <a:latin typeface="iCiel Baliho Script" pitchFamily="50" charset="0"/>
                <a:ea typeface="+mn-ea"/>
                <a:cs typeface="+mn-cs"/>
              </a:rPr>
              <a:t> </a:t>
            </a:r>
            <a:r>
              <a:rPr kumimoji="0" lang="en-US" sz="4800" b="1" i="0" u="none" strike="noStrike" kern="1200" cap="none" spc="0" normalizeH="0" baseline="0" noProof="0" dirty="0" err="1">
                <a:ln>
                  <a:noFill/>
                </a:ln>
                <a:solidFill>
                  <a:srgbClr val="FF0000"/>
                </a:solidFill>
                <a:effectLst/>
                <a:uLnTx/>
                <a:uFillTx/>
                <a:latin typeface="iCiel Baliho Script" pitchFamily="50" charset="0"/>
                <a:ea typeface="+mn-ea"/>
                <a:cs typeface="+mn-cs"/>
              </a:rPr>
              <a:t>bằng</a:t>
            </a:r>
            <a:r>
              <a:rPr kumimoji="0" lang="en-US" sz="4800" b="1" i="0" u="none" strike="noStrike" kern="1200" cap="none" spc="0" normalizeH="0" noProof="0" dirty="0">
                <a:ln>
                  <a:noFill/>
                </a:ln>
                <a:solidFill>
                  <a:srgbClr val="FF0000"/>
                </a:solidFill>
                <a:effectLst/>
                <a:uLnTx/>
                <a:uFillTx/>
                <a:latin typeface="iCiel Baliho Script" pitchFamily="50" charset="0"/>
                <a:ea typeface="+mn-ea"/>
                <a:cs typeface="+mn-cs"/>
              </a:rPr>
              <a:t> </a:t>
            </a:r>
            <a:r>
              <a:rPr kumimoji="0" lang="en-US" sz="4800" b="1" i="0" u="none" strike="noStrike" kern="1200" cap="none" spc="0" normalizeH="0" noProof="0" dirty="0" err="1">
                <a:ln>
                  <a:noFill/>
                </a:ln>
                <a:solidFill>
                  <a:srgbClr val="FF0000"/>
                </a:solidFill>
                <a:effectLst/>
                <a:uLnTx/>
                <a:uFillTx/>
                <a:latin typeface="iCiel Baliho Script" pitchFamily="50" charset="0"/>
                <a:ea typeface="+mn-ea"/>
                <a:cs typeface="+mn-cs"/>
              </a:rPr>
              <a:t>cách</a:t>
            </a:r>
            <a:r>
              <a:rPr kumimoji="0" lang="en-US" sz="4800" b="1" i="0" u="none" strike="noStrike" kern="1200" cap="none" spc="0" normalizeH="0" noProof="0" dirty="0">
                <a:ln>
                  <a:noFill/>
                </a:ln>
                <a:solidFill>
                  <a:srgbClr val="FF0000"/>
                </a:solidFill>
                <a:effectLst/>
                <a:uLnTx/>
                <a:uFillTx/>
                <a:latin typeface="iCiel Baliho Script" pitchFamily="50" charset="0"/>
                <a:ea typeface="+mn-ea"/>
                <a:cs typeface="+mn-cs"/>
              </a:rPr>
              <a:t> </a:t>
            </a:r>
            <a:r>
              <a:rPr kumimoji="0" lang="en-US" sz="4800" b="1" i="0" u="none" strike="noStrike" kern="1200" cap="none" spc="0" normalizeH="0" noProof="0" dirty="0" err="1">
                <a:ln>
                  <a:noFill/>
                </a:ln>
                <a:solidFill>
                  <a:srgbClr val="FF0000"/>
                </a:solidFill>
                <a:effectLst/>
                <a:uLnTx/>
                <a:uFillTx/>
                <a:latin typeface="iCiel Baliho Script" pitchFamily="50" charset="0"/>
                <a:ea typeface="+mn-ea"/>
                <a:cs typeface="+mn-cs"/>
              </a:rPr>
              <a:t>nào</a:t>
            </a:r>
            <a:r>
              <a:rPr kumimoji="0" lang="vi-VN" sz="4800" b="1" i="0" u="none" strike="noStrike" kern="1200" cap="none" spc="0" normalizeH="0" baseline="0" noProof="0" dirty="0">
                <a:ln>
                  <a:noFill/>
                </a:ln>
                <a:solidFill>
                  <a:srgbClr val="FF0000"/>
                </a:solidFill>
                <a:effectLst/>
                <a:uLnTx/>
                <a:uFillTx/>
                <a:latin typeface="iCiel Baliho Script" pitchFamily="50" charset="0"/>
                <a:ea typeface="+mn-ea"/>
                <a:cs typeface="+mn-cs"/>
              </a:rPr>
              <a:t>? </a:t>
            </a:r>
          </a:p>
        </p:txBody>
      </p:sp>
      <p:pic>
        <p:nvPicPr>
          <p:cNvPr id="7" name="Picture 6" descr="Diagram, icon&#10;&#10;Description automatically generated">
            <a:extLst>
              <a:ext uri="{FF2B5EF4-FFF2-40B4-BE49-F238E27FC236}">
                <a16:creationId xmlns:a16="http://schemas.microsoft.com/office/drawing/2014/main" id="{69FB9521-5736-415D-ACD6-1BD1B8A7E0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77" y="4978694"/>
            <a:ext cx="3618456" cy="1599358"/>
          </a:xfrm>
          <a:prstGeom prst="rect">
            <a:avLst/>
          </a:prstGeom>
        </p:spPr>
      </p:pic>
    </p:spTree>
    <p:extLst>
      <p:ext uri="{BB962C8B-B14F-4D97-AF65-F5344CB8AC3E}">
        <p14:creationId xmlns:p14="http://schemas.microsoft.com/office/powerpoint/2010/main" val="184133383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19"/>
                                        </p:tgtEl>
                                        <p:attrNameLst>
                                          <p:attrName>r</p:attrName>
                                        </p:attrNameLst>
                                      </p:cBhvr>
                                    </p:animRot>
                                    <p:animRot by="-240000">
                                      <p:cBhvr>
                                        <p:cTn id="11" dur="200" fill="hold">
                                          <p:stCondLst>
                                            <p:cond delay="200"/>
                                          </p:stCondLst>
                                        </p:cTn>
                                        <p:tgtEl>
                                          <p:spTgt spid="19"/>
                                        </p:tgtEl>
                                        <p:attrNameLst>
                                          <p:attrName>r</p:attrName>
                                        </p:attrNameLst>
                                      </p:cBhvr>
                                    </p:animRot>
                                    <p:animRot by="240000">
                                      <p:cBhvr>
                                        <p:cTn id="12" dur="200" fill="hold">
                                          <p:stCondLst>
                                            <p:cond delay="400"/>
                                          </p:stCondLst>
                                        </p:cTn>
                                        <p:tgtEl>
                                          <p:spTgt spid="19"/>
                                        </p:tgtEl>
                                        <p:attrNameLst>
                                          <p:attrName>r</p:attrName>
                                        </p:attrNameLst>
                                      </p:cBhvr>
                                    </p:animRot>
                                    <p:animRot by="-240000">
                                      <p:cBhvr>
                                        <p:cTn id="13" dur="200" fill="hold">
                                          <p:stCondLst>
                                            <p:cond delay="600"/>
                                          </p:stCondLst>
                                        </p:cTn>
                                        <p:tgtEl>
                                          <p:spTgt spid="19"/>
                                        </p:tgtEl>
                                        <p:attrNameLst>
                                          <p:attrName>r</p:attrName>
                                        </p:attrNameLst>
                                      </p:cBhvr>
                                    </p:animRot>
                                    <p:animRot by="120000">
                                      <p:cBhvr>
                                        <p:cTn id="14" dur="200" fill="hold">
                                          <p:stCondLst>
                                            <p:cond delay="800"/>
                                          </p:stCondLst>
                                        </p:cTn>
                                        <p:tgtEl>
                                          <p:spTgt spid="19"/>
                                        </p:tgtEl>
                                        <p:attrNameLst>
                                          <p:attrName>r</p:attrName>
                                        </p:attrNameLst>
                                      </p:cBhvr>
                                    </p:animRot>
                                  </p:childTnLst>
                                </p:cTn>
                              </p:par>
                              <p:par>
                                <p:cTn id="15" presetID="53" presetClass="entr" presetSubtype="16" fill="hold" nodeType="with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p:cTn id="1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9746" y="341402"/>
            <a:ext cx="1201871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4" name="Rectangle: Rounded Corners 43">
            <a:extLst>
              <a:ext uri="{FF2B5EF4-FFF2-40B4-BE49-F238E27FC236}">
                <a16:creationId xmlns:a16="http://schemas.microsoft.com/office/drawing/2014/main" id="{9D645240-D005-4810-AC9C-C05A048A4394}"/>
              </a:ext>
            </a:extLst>
          </p:cNvPr>
          <p:cNvSpPr/>
          <p:nvPr/>
        </p:nvSpPr>
        <p:spPr>
          <a:xfrm>
            <a:off x="677333" y="1143305"/>
            <a:ext cx="10395415" cy="2910049"/>
          </a:xfrm>
          <a:custGeom>
            <a:avLst/>
            <a:gdLst>
              <a:gd name="connsiteX0" fmla="*/ 0 w 10395415"/>
              <a:gd name="connsiteY0" fmla="*/ 485018 h 2910049"/>
              <a:gd name="connsiteX1" fmla="*/ 485018 w 10395415"/>
              <a:gd name="connsiteY1" fmla="*/ 0 h 2910049"/>
              <a:gd name="connsiteX2" fmla="*/ 885597 w 10395415"/>
              <a:gd name="connsiteY2" fmla="*/ 0 h 2910049"/>
              <a:gd name="connsiteX3" fmla="*/ 1286175 w 10395415"/>
              <a:gd name="connsiteY3" fmla="*/ 0 h 2910049"/>
              <a:gd name="connsiteX4" fmla="*/ 1781008 w 10395415"/>
              <a:gd name="connsiteY4" fmla="*/ 0 h 2910049"/>
              <a:gd name="connsiteX5" fmla="*/ 2181586 w 10395415"/>
              <a:gd name="connsiteY5" fmla="*/ 0 h 2910049"/>
              <a:gd name="connsiteX6" fmla="*/ 2770672 w 10395415"/>
              <a:gd name="connsiteY6" fmla="*/ 0 h 2910049"/>
              <a:gd name="connsiteX7" fmla="*/ 3171251 w 10395415"/>
              <a:gd name="connsiteY7" fmla="*/ 0 h 2910049"/>
              <a:gd name="connsiteX8" fmla="*/ 3666083 w 10395415"/>
              <a:gd name="connsiteY8" fmla="*/ 0 h 2910049"/>
              <a:gd name="connsiteX9" fmla="*/ 4255170 w 10395415"/>
              <a:gd name="connsiteY9" fmla="*/ 0 h 2910049"/>
              <a:gd name="connsiteX10" fmla="*/ 4844256 w 10395415"/>
              <a:gd name="connsiteY10" fmla="*/ 0 h 2910049"/>
              <a:gd name="connsiteX11" fmla="*/ 5621850 w 10395415"/>
              <a:gd name="connsiteY11" fmla="*/ 0 h 2910049"/>
              <a:gd name="connsiteX12" fmla="*/ 6305190 w 10395415"/>
              <a:gd name="connsiteY12" fmla="*/ 0 h 2910049"/>
              <a:gd name="connsiteX13" fmla="*/ 6611514 w 10395415"/>
              <a:gd name="connsiteY13" fmla="*/ 0 h 2910049"/>
              <a:gd name="connsiteX14" fmla="*/ 7389108 w 10395415"/>
              <a:gd name="connsiteY14" fmla="*/ 0 h 2910049"/>
              <a:gd name="connsiteX15" fmla="*/ 8166702 w 10395415"/>
              <a:gd name="connsiteY15" fmla="*/ 0 h 2910049"/>
              <a:gd name="connsiteX16" fmla="*/ 8567280 w 10395415"/>
              <a:gd name="connsiteY16" fmla="*/ 0 h 2910049"/>
              <a:gd name="connsiteX17" fmla="*/ 9344874 w 10395415"/>
              <a:gd name="connsiteY17" fmla="*/ 0 h 2910049"/>
              <a:gd name="connsiteX18" fmla="*/ 9910397 w 10395415"/>
              <a:gd name="connsiteY18" fmla="*/ 0 h 2910049"/>
              <a:gd name="connsiteX19" fmla="*/ 10395415 w 10395415"/>
              <a:gd name="connsiteY19" fmla="*/ 485018 h 2910049"/>
              <a:gd name="connsiteX20" fmla="*/ 10395415 w 10395415"/>
              <a:gd name="connsiteY20" fmla="*/ 931221 h 2910049"/>
              <a:gd name="connsiteX21" fmla="*/ 10395415 w 10395415"/>
              <a:gd name="connsiteY21" fmla="*/ 1435624 h 2910049"/>
              <a:gd name="connsiteX22" fmla="*/ 10395415 w 10395415"/>
              <a:gd name="connsiteY22" fmla="*/ 1959428 h 2910049"/>
              <a:gd name="connsiteX23" fmla="*/ 10395415 w 10395415"/>
              <a:gd name="connsiteY23" fmla="*/ 2425031 h 2910049"/>
              <a:gd name="connsiteX24" fmla="*/ 9910397 w 10395415"/>
              <a:gd name="connsiteY24" fmla="*/ 2910049 h 2910049"/>
              <a:gd name="connsiteX25" fmla="*/ 9132803 w 10395415"/>
              <a:gd name="connsiteY25" fmla="*/ 2910049 h 2910049"/>
              <a:gd name="connsiteX26" fmla="*/ 8826478 w 10395415"/>
              <a:gd name="connsiteY26" fmla="*/ 2910049 h 2910049"/>
              <a:gd name="connsiteX27" fmla="*/ 8425900 w 10395415"/>
              <a:gd name="connsiteY27" fmla="*/ 2910049 h 2910049"/>
              <a:gd name="connsiteX28" fmla="*/ 8025321 w 10395415"/>
              <a:gd name="connsiteY28" fmla="*/ 2910049 h 2910049"/>
              <a:gd name="connsiteX29" fmla="*/ 7624743 w 10395415"/>
              <a:gd name="connsiteY29" fmla="*/ 2910049 h 2910049"/>
              <a:gd name="connsiteX30" fmla="*/ 6847149 w 10395415"/>
              <a:gd name="connsiteY30" fmla="*/ 2910049 h 2910049"/>
              <a:gd name="connsiteX31" fmla="*/ 6163809 w 10395415"/>
              <a:gd name="connsiteY31" fmla="*/ 2910049 h 2910049"/>
              <a:gd name="connsiteX32" fmla="*/ 5668976 w 10395415"/>
              <a:gd name="connsiteY32" fmla="*/ 2910049 h 2910049"/>
              <a:gd name="connsiteX33" fmla="*/ 5174144 w 10395415"/>
              <a:gd name="connsiteY33" fmla="*/ 2910049 h 2910049"/>
              <a:gd name="connsiteX34" fmla="*/ 4867819 w 10395415"/>
              <a:gd name="connsiteY34" fmla="*/ 2910049 h 2910049"/>
              <a:gd name="connsiteX35" fmla="*/ 4184479 w 10395415"/>
              <a:gd name="connsiteY35" fmla="*/ 2910049 h 2910049"/>
              <a:gd name="connsiteX36" fmla="*/ 3501139 w 10395415"/>
              <a:gd name="connsiteY36" fmla="*/ 2910049 h 2910049"/>
              <a:gd name="connsiteX37" fmla="*/ 2817799 w 10395415"/>
              <a:gd name="connsiteY37" fmla="*/ 2910049 h 2910049"/>
              <a:gd name="connsiteX38" fmla="*/ 2134459 w 10395415"/>
              <a:gd name="connsiteY38" fmla="*/ 2910049 h 2910049"/>
              <a:gd name="connsiteX39" fmla="*/ 1451119 w 10395415"/>
              <a:gd name="connsiteY39" fmla="*/ 2910049 h 2910049"/>
              <a:gd name="connsiteX40" fmla="*/ 485018 w 10395415"/>
              <a:gd name="connsiteY40" fmla="*/ 2910049 h 2910049"/>
              <a:gd name="connsiteX41" fmla="*/ 0 w 10395415"/>
              <a:gd name="connsiteY41" fmla="*/ 2425031 h 2910049"/>
              <a:gd name="connsiteX42" fmla="*/ 0 w 10395415"/>
              <a:gd name="connsiteY42" fmla="*/ 1920628 h 2910049"/>
              <a:gd name="connsiteX43" fmla="*/ 0 w 10395415"/>
              <a:gd name="connsiteY43" fmla="*/ 1416224 h 2910049"/>
              <a:gd name="connsiteX44" fmla="*/ 0 w 10395415"/>
              <a:gd name="connsiteY44" fmla="*/ 485018 h 29100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395415" h="2910049" fill="none" extrusionOk="0">
                <a:moveTo>
                  <a:pt x="0" y="485018"/>
                </a:moveTo>
                <a:cubicBezTo>
                  <a:pt x="-61589" y="190821"/>
                  <a:pt x="266124" y="-57648"/>
                  <a:pt x="485018" y="0"/>
                </a:cubicBezTo>
                <a:cubicBezTo>
                  <a:pt x="627801" y="-47342"/>
                  <a:pt x="760361" y="23222"/>
                  <a:pt x="885597" y="0"/>
                </a:cubicBezTo>
                <a:cubicBezTo>
                  <a:pt x="1010833" y="-23222"/>
                  <a:pt x="1086866" y="41450"/>
                  <a:pt x="1286175" y="0"/>
                </a:cubicBezTo>
                <a:cubicBezTo>
                  <a:pt x="1485484" y="-41450"/>
                  <a:pt x="1672415" y="31614"/>
                  <a:pt x="1781008" y="0"/>
                </a:cubicBezTo>
                <a:cubicBezTo>
                  <a:pt x="1889601" y="-31614"/>
                  <a:pt x="2035359" y="34566"/>
                  <a:pt x="2181586" y="0"/>
                </a:cubicBezTo>
                <a:cubicBezTo>
                  <a:pt x="2327813" y="-34566"/>
                  <a:pt x="2494136" y="174"/>
                  <a:pt x="2770672" y="0"/>
                </a:cubicBezTo>
                <a:cubicBezTo>
                  <a:pt x="3047208" y="-174"/>
                  <a:pt x="3017581" y="30121"/>
                  <a:pt x="3171251" y="0"/>
                </a:cubicBezTo>
                <a:cubicBezTo>
                  <a:pt x="3324921" y="-30121"/>
                  <a:pt x="3450747" y="34452"/>
                  <a:pt x="3666083" y="0"/>
                </a:cubicBezTo>
                <a:cubicBezTo>
                  <a:pt x="3881419" y="-34452"/>
                  <a:pt x="4097412" y="46629"/>
                  <a:pt x="4255170" y="0"/>
                </a:cubicBezTo>
                <a:cubicBezTo>
                  <a:pt x="4412928" y="-46629"/>
                  <a:pt x="4556699" y="27803"/>
                  <a:pt x="4844256" y="0"/>
                </a:cubicBezTo>
                <a:cubicBezTo>
                  <a:pt x="5131813" y="-27803"/>
                  <a:pt x="5237928" y="6752"/>
                  <a:pt x="5621850" y="0"/>
                </a:cubicBezTo>
                <a:cubicBezTo>
                  <a:pt x="6005772" y="-6752"/>
                  <a:pt x="6143383" y="208"/>
                  <a:pt x="6305190" y="0"/>
                </a:cubicBezTo>
                <a:cubicBezTo>
                  <a:pt x="6466997" y="-208"/>
                  <a:pt x="6527590" y="29631"/>
                  <a:pt x="6611514" y="0"/>
                </a:cubicBezTo>
                <a:cubicBezTo>
                  <a:pt x="6695438" y="-29631"/>
                  <a:pt x="7132557" y="4104"/>
                  <a:pt x="7389108" y="0"/>
                </a:cubicBezTo>
                <a:cubicBezTo>
                  <a:pt x="7645659" y="-4104"/>
                  <a:pt x="8005376" y="46996"/>
                  <a:pt x="8166702" y="0"/>
                </a:cubicBezTo>
                <a:cubicBezTo>
                  <a:pt x="8328028" y="-46996"/>
                  <a:pt x="8465727" y="41146"/>
                  <a:pt x="8567280" y="0"/>
                </a:cubicBezTo>
                <a:cubicBezTo>
                  <a:pt x="8668833" y="-41146"/>
                  <a:pt x="9126976" y="30559"/>
                  <a:pt x="9344874" y="0"/>
                </a:cubicBezTo>
                <a:cubicBezTo>
                  <a:pt x="9562772" y="-30559"/>
                  <a:pt x="9727455" y="28038"/>
                  <a:pt x="9910397" y="0"/>
                </a:cubicBezTo>
                <a:cubicBezTo>
                  <a:pt x="10162448" y="42532"/>
                  <a:pt x="10321763" y="193663"/>
                  <a:pt x="10395415" y="485018"/>
                </a:cubicBezTo>
                <a:cubicBezTo>
                  <a:pt x="10430488" y="599230"/>
                  <a:pt x="10361417" y="756562"/>
                  <a:pt x="10395415" y="931221"/>
                </a:cubicBezTo>
                <a:cubicBezTo>
                  <a:pt x="10429413" y="1105880"/>
                  <a:pt x="10380347" y="1224329"/>
                  <a:pt x="10395415" y="1435624"/>
                </a:cubicBezTo>
                <a:cubicBezTo>
                  <a:pt x="10410483" y="1646919"/>
                  <a:pt x="10339656" y="1749681"/>
                  <a:pt x="10395415" y="1959428"/>
                </a:cubicBezTo>
                <a:cubicBezTo>
                  <a:pt x="10451174" y="2169175"/>
                  <a:pt x="10360041" y="2203790"/>
                  <a:pt x="10395415" y="2425031"/>
                </a:cubicBezTo>
                <a:cubicBezTo>
                  <a:pt x="10392077" y="2654945"/>
                  <a:pt x="10185339" y="2911575"/>
                  <a:pt x="9910397" y="2910049"/>
                </a:cubicBezTo>
                <a:cubicBezTo>
                  <a:pt x="9618892" y="2940398"/>
                  <a:pt x="9349101" y="2861066"/>
                  <a:pt x="9132803" y="2910049"/>
                </a:cubicBezTo>
                <a:cubicBezTo>
                  <a:pt x="8916505" y="2959032"/>
                  <a:pt x="8934066" y="2873810"/>
                  <a:pt x="8826478" y="2910049"/>
                </a:cubicBezTo>
                <a:cubicBezTo>
                  <a:pt x="8718891" y="2946288"/>
                  <a:pt x="8604888" y="2868751"/>
                  <a:pt x="8425900" y="2910049"/>
                </a:cubicBezTo>
                <a:cubicBezTo>
                  <a:pt x="8246912" y="2951347"/>
                  <a:pt x="8213578" y="2909743"/>
                  <a:pt x="8025321" y="2910049"/>
                </a:cubicBezTo>
                <a:cubicBezTo>
                  <a:pt x="7837064" y="2910355"/>
                  <a:pt x="7723901" y="2890155"/>
                  <a:pt x="7624743" y="2910049"/>
                </a:cubicBezTo>
                <a:cubicBezTo>
                  <a:pt x="7525585" y="2929943"/>
                  <a:pt x="7126522" y="2832601"/>
                  <a:pt x="6847149" y="2910049"/>
                </a:cubicBezTo>
                <a:cubicBezTo>
                  <a:pt x="6567776" y="2987497"/>
                  <a:pt x="6410643" y="2894203"/>
                  <a:pt x="6163809" y="2910049"/>
                </a:cubicBezTo>
                <a:cubicBezTo>
                  <a:pt x="5916975" y="2925895"/>
                  <a:pt x="5787582" y="2884537"/>
                  <a:pt x="5668976" y="2910049"/>
                </a:cubicBezTo>
                <a:cubicBezTo>
                  <a:pt x="5550370" y="2935561"/>
                  <a:pt x="5307196" y="2907803"/>
                  <a:pt x="5174144" y="2910049"/>
                </a:cubicBezTo>
                <a:cubicBezTo>
                  <a:pt x="5041092" y="2912295"/>
                  <a:pt x="4970066" y="2875782"/>
                  <a:pt x="4867819" y="2910049"/>
                </a:cubicBezTo>
                <a:cubicBezTo>
                  <a:pt x="4765572" y="2944316"/>
                  <a:pt x="4451019" y="2891074"/>
                  <a:pt x="4184479" y="2910049"/>
                </a:cubicBezTo>
                <a:cubicBezTo>
                  <a:pt x="3917939" y="2929024"/>
                  <a:pt x="3694646" y="2865946"/>
                  <a:pt x="3501139" y="2910049"/>
                </a:cubicBezTo>
                <a:cubicBezTo>
                  <a:pt x="3307632" y="2954152"/>
                  <a:pt x="3030809" y="2881812"/>
                  <a:pt x="2817799" y="2910049"/>
                </a:cubicBezTo>
                <a:cubicBezTo>
                  <a:pt x="2604789" y="2938286"/>
                  <a:pt x="2393912" y="2879759"/>
                  <a:pt x="2134459" y="2910049"/>
                </a:cubicBezTo>
                <a:cubicBezTo>
                  <a:pt x="1875006" y="2940339"/>
                  <a:pt x="1618686" y="2905725"/>
                  <a:pt x="1451119" y="2910049"/>
                </a:cubicBezTo>
                <a:cubicBezTo>
                  <a:pt x="1283552" y="2914373"/>
                  <a:pt x="909079" y="2838746"/>
                  <a:pt x="485018" y="2910049"/>
                </a:cubicBezTo>
                <a:cubicBezTo>
                  <a:pt x="181540" y="2882316"/>
                  <a:pt x="24346" y="2724719"/>
                  <a:pt x="0" y="2425031"/>
                </a:cubicBezTo>
                <a:cubicBezTo>
                  <a:pt x="-40191" y="2244931"/>
                  <a:pt x="43002" y="2070296"/>
                  <a:pt x="0" y="1920628"/>
                </a:cubicBezTo>
                <a:cubicBezTo>
                  <a:pt x="-43002" y="1770960"/>
                  <a:pt x="6807" y="1653009"/>
                  <a:pt x="0" y="1416224"/>
                </a:cubicBezTo>
                <a:cubicBezTo>
                  <a:pt x="-6807" y="1179439"/>
                  <a:pt x="88400" y="854505"/>
                  <a:pt x="0" y="485018"/>
                </a:cubicBezTo>
                <a:close/>
              </a:path>
              <a:path w="10395415" h="2910049" stroke="0" extrusionOk="0">
                <a:moveTo>
                  <a:pt x="0" y="485018"/>
                </a:moveTo>
                <a:cubicBezTo>
                  <a:pt x="-36465" y="206377"/>
                  <a:pt x="251134" y="25872"/>
                  <a:pt x="485018" y="0"/>
                </a:cubicBezTo>
                <a:cubicBezTo>
                  <a:pt x="725330" y="-60708"/>
                  <a:pt x="959146" y="37562"/>
                  <a:pt x="1168358" y="0"/>
                </a:cubicBezTo>
                <a:cubicBezTo>
                  <a:pt x="1377570" y="-37562"/>
                  <a:pt x="1515567" y="46684"/>
                  <a:pt x="1851698" y="0"/>
                </a:cubicBezTo>
                <a:cubicBezTo>
                  <a:pt x="2187829" y="-46684"/>
                  <a:pt x="2303135" y="36059"/>
                  <a:pt x="2535038" y="0"/>
                </a:cubicBezTo>
                <a:cubicBezTo>
                  <a:pt x="2766941" y="-36059"/>
                  <a:pt x="2998854" y="44982"/>
                  <a:pt x="3312632" y="0"/>
                </a:cubicBezTo>
                <a:cubicBezTo>
                  <a:pt x="3626410" y="-44982"/>
                  <a:pt x="3567719" y="1162"/>
                  <a:pt x="3713210" y="0"/>
                </a:cubicBezTo>
                <a:cubicBezTo>
                  <a:pt x="3858701" y="-1162"/>
                  <a:pt x="4034733" y="16567"/>
                  <a:pt x="4302296" y="0"/>
                </a:cubicBezTo>
                <a:cubicBezTo>
                  <a:pt x="4569859" y="-16567"/>
                  <a:pt x="4678279" y="50955"/>
                  <a:pt x="4797129" y="0"/>
                </a:cubicBezTo>
                <a:cubicBezTo>
                  <a:pt x="4915979" y="-50955"/>
                  <a:pt x="5080912" y="27236"/>
                  <a:pt x="5197707" y="0"/>
                </a:cubicBezTo>
                <a:cubicBezTo>
                  <a:pt x="5314502" y="-27236"/>
                  <a:pt x="5741303" y="18932"/>
                  <a:pt x="5881047" y="0"/>
                </a:cubicBezTo>
                <a:cubicBezTo>
                  <a:pt x="6020791" y="-18932"/>
                  <a:pt x="6121681" y="29055"/>
                  <a:pt x="6187372" y="0"/>
                </a:cubicBezTo>
                <a:cubicBezTo>
                  <a:pt x="6253063" y="-29055"/>
                  <a:pt x="6399145" y="13503"/>
                  <a:pt x="6493697" y="0"/>
                </a:cubicBezTo>
                <a:cubicBezTo>
                  <a:pt x="6588250" y="-13503"/>
                  <a:pt x="6939541" y="81899"/>
                  <a:pt x="7177037" y="0"/>
                </a:cubicBezTo>
                <a:cubicBezTo>
                  <a:pt x="7414533" y="-81899"/>
                  <a:pt x="7497324" y="34047"/>
                  <a:pt x="7577616" y="0"/>
                </a:cubicBezTo>
                <a:cubicBezTo>
                  <a:pt x="7657908" y="-34047"/>
                  <a:pt x="7880414" y="10674"/>
                  <a:pt x="7978194" y="0"/>
                </a:cubicBezTo>
                <a:cubicBezTo>
                  <a:pt x="8075974" y="-10674"/>
                  <a:pt x="8372178" y="14184"/>
                  <a:pt x="8755788" y="0"/>
                </a:cubicBezTo>
                <a:cubicBezTo>
                  <a:pt x="9139398" y="-14184"/>
                  <a:pt x="9676350" y="56750"/>
                  <a:pt x="9910397" y="0"/>
                </a:cubicBezTo>
                <a:cubicBezTo>
                  <a:pt x="10198318" y="41190"/>
                  <a:pt x="10372910" y="201615"/>
                  <a:pt x="10395415" y="485018"/>
                </a:cubicBezTo>
                <a:cubicBezTo>
                  <a:pt x="10408337" y="699182"/>
                  <a:pt x="10371377" y="839802"/>
                  <a:pt x="10395415" y="950621"/>
                </a:cubicBezTo>
                <a:cubicBezTo>
                  <a:pt x="10419453" y="1061440"/>
                  <a:pt x="10367877" y="1332975"/>
                  <a:pt x="10395415" y="1455025"/>
                </a:cubicBezTo>
                <a:cubicBezTo>
                  <a:pt x="10422953" y="1577075"/>
                  <a:pt x="10377494" y="1772656"/>
                  <a:pt x="10395415" y="1901227"/>
                </a:cubicBezTo>
                <a:cubicBezTo>
                  <a:pt x="10413336" y="2029798"/>
                  <a:pt x="10360574" y="2179689"/>
                  <a:pt x="10395415" y="2425031"/>
                </a:cubicBezTo>
                <a:cubicBezTo>
                  <a:pt x="10371242" y="2745371"/>
                  <a:pt x="10131952" y="2889471"/>
                  <a:pt x="9910397" y="2910049"/>
                </a:cubicBezTo>
                <a:cubicBezTo>
                  <a:pt x="9803611" y="2926956"/>
                  <a:pt x="9633254" y="2865175"/>
                  <a:pt x="9509818" y="2910049"/>
                </a:cubicBezTo>
                <a:cubicBezTo>
                  <a:pt x="9386382" y="2954923"/>
                  <a:pt x="9259601" y="2888162"/>
                  <a:pt x="9109240" y="2910049"/>
                </a:cubicBezTo>
                <a:cubicBezTo>
                  <a:pt x="8958879" y="2931936"/>
                  <a:pt x="8866584" y="2888899"/>
                  <a:pt x="8802915" y="2910049"/>
                </a:cubicBezTo>
                <a:cubicBezTo>
                  <a:pt x="8739247" y="2931199"/>
                  <a:pt x="8561595" y="2888715"/>
                  <a:pt x="8402336" y="2910049"/>
                </a:cubicBezTo>
                <a:cubicBezTo>
                  <a:pt x="8243077" y="2931383"/>
                  <a:pt x="8015353" y="2868921"/>
                  <a:pt x="7718996" y="2910049"/>
                </a:cubicBezTo>
                <a:cubicBezTo>
                  <a:pt x="7422639" y="2951177"/>
                  <a:pt x="7479165" y="2895650"/>
                  <a:pt x="7318418" y="2910049"/>
                </a:cubicBezTo>
                <a:cubicBezTo>
                  <a:pt x="7157671" y="2924448"/>
                  <a:pt x="6925883" y="2876102"/>
                  <a:pt x="6729332" y="2910049"/>
                </a:cubicBezTo>
                <a:cubicBezTo>
                  <a:pt x="6532781" y="2943996"/>
                  <a:pt x="6403773" y="2888404"/>
                  <a:pt x="6234499" y="2910049"/>
                </a:cubicBezTo>
                <a:cubicBezTo>
                  <a:pt x="6065225" y="2931694"/>
                  <a:pt x="6006004" y="2897929"/>
                  <a:pt x="5833921" y="2910049"/>
                </a:cubicBezTo>
                <a:cubicBezTo>
                  <a:pt x="5661838" y="2922169"/>
                  <a:pt x="5256668" y="2862003"/>
                  <a:pt x="5056327" y="2910049"/>
                </a:cubicBezTo>
                <a:cubicBezTo>
                  <a:pt x="4855986" y="2958095"/>
                  <a:pt x="4796665" y="2868685"/>
                  <a:pt x="4655748" y="2910049"/>
                </a:cubicBezTo>
                <a:cubicBezTo>
                  <a:pt x="4514831" y="2951413"/>
                  <a:pt x="4149118" y="2845659"/>
                  <a:pt x="3972408" y="2910049"/>
                </a:cubicBezTo>
                <a:cubicBezTo>
                  <a:pt x="3795698" y="2974439"/>
                  <a:pt x="3753143" y="2865335"/>
                  <a:pt x="3571830" y="2910049"/>
                </a:cubicBezTo>
                <a:cubicBezTo>
                  <a:pt x="3390517" y="2954763"/>
                  <a:pt x="3342756" y="2889335"/>
                  <a:pt x="3171251" y="2910049"/>
                </a:cubicBezTo>
                <a:cubicBezTo>
                  <a:pt x="2999746" y="2930763"/>
                  <a:pt x="2769387" y="2909128"/>
                  <a:pt x="2393657" y="2910049"/>
                </a:cubicBezTo>
                <a:cubicBezTo>
                  <a:pt x="2017927" y="2910970"/>
                  <a:pt x="2022054" y="2846761"/>
                  <a:pt x="1710317" y="2910049"/>
                </a:cubicBezTo>
                <a:cubicBezTo>
                  <a:pt x="1398580" y="2973337"/>
                  <a:pt x="1484081" y="2875493"/>
                  <a:pt x="1403992" y="2910049"/>
                </a:cubicBezTo>
                <a:cubicBezTo>
                  <a:pt x="1323904" y="2944605"/>
                  <a:pt x="784634" y="2821924"/>
                  <a:pt x="485018" y="2910049"/>
                </a:cubicBezTo>
                <a:cubicBezTo>
                  <a:pt x="220266" y="2921978"/>
                  <a:pt x="11557" y="2758035"/>
                  <a:pt x="0" y="2425031"/>
                </a:cubicBezTo>
                <a:cubicBezTo>
                  <a:pt x="-13080" y="2241085"/>
                  <a:pt x="38239" y="2061764"/>
                  <a:pt x="0" y="1920628"/>
                </a:cubicBezTo>
                <a:cubicBezTo>
                  <a:pt x="-38239" y="1779492"/>
                  <a:pt x="2503" y="1593866"/>
                  <a:pt x="0" y="1493825"/>
                </a:cubicBezTo>
                <a:cubicBezTo>
                  <a:pt x="-2503" y="1393784"/>
                  <a:pt x="2972" y="1212274"/>
                  <a:pt x="0" y="1067022"/>
                </a:cubicBezTo>
                <a:cubicBezTo>
                  <a:pt x="-2972" y="921770"/>
                  <a:pt x="49014" y="666081"/>
                  <a:pt x="0" y="485018"/>
                </a:cubicBezTo>
                <a:close/>
              </a:path>
            </a:pathLst>
          </a:custGeom>
          <a:solidFill>
            <a:srgbClr val="DBF3F9"/>
          </a:solidFill>
          <a:ln w="12700" cap="flat" cmpd="sng" algn="ctr">
            <a:solidFill>
              <a:srgbClr val="00B0F0"/>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6" name="TextBox 15"/>
          <p:cNvSpPr txBox="1"/>
          <p:nvPr/>
        </p:nvSpPr>
        <p:spPr>
          <a:xfrm>
            <a:off x="1119252" y="1411750"/>
            <a:ext cx="9565449" cy="2428293"/>
          </a:xfrm>
          <a:prstGeom prst="rect">
            <a:avLst/>
          </a:prstGeom>
          <a:noFill/>
        </p:spPr>
        <p:txBody>
          <a:bodyPr wrap="square" rtlCol="0">
            <a:spAutoFit/>
          </a:bodyPr>
          <a:lstStyle/>
          <a:p>
            <a:pPr lvl="0" algn="just">
              <a:lnSpc>
                <a:spcPct val="107000"/>
              </a:lnSpc>
              <a:spcAft>
                <a:spcPts val="800"/>
              </a:spcAft>
              <a:defRPr/>
            </a:pPr>
            <a:r>
              <a:rPr lang="vi-VN" sz="4800" dirty="0">
                <a:solidFill>
                  <a:prstClr val="black"/>
                </a:solidFill>
                <a:latin typeface="Calibri" panose="020F0502020204030204" pitchFamily="34" charset="0"/>
                <a:ea typeface="Calibri" panose="020F0502020204030204" pitchFamily="34" charset="0"/>
                <a:cs typeface="Times New Roman" panose="02020603050405020304" pitchFamily="18" charset="0"/>
              </a:rPr>
              <a:t>Giữ gìn </a:t>
            </a:r>
            <a:r>
              <a:rPr lang="en-US" sz="48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các</a:t>
            </a:r>
            <a:r>
              <a:rPr lang="en-US" sz="4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48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sản</a:t>
            </a:r>
            <a:r>
              <a:rPr lang="en-US" sz="4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48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phẩm</a:t>
            </a:r>
            <a:r>
              <a:rPr lang="en-US" sz="4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48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công</a:t>
            </a:r>
            <a:r>
              <a:rPr lang="en-US" sz="4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48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nghệ</a:t>
            </a:r>
            <a:r>
              <a:rPr lang="en-US" sz="4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vi-VN" sz="4800" dirty="0">
                <a:solidFill>
                  <a:prstClr val="black"/>
                </a:solidFill>
                <a:latin typeface="Calibri" panose="020F0502020204030204" pitchFamily="34" charset="0"/>
                <a:ea typeface="Calibri" panose="020F0502020204030204" pitchFamily="34" charset="0"/>
                <a:cs typeface="Times New Roman" panose="02020603050405020304" pitchFamily="18" charset="0"/>
              </a:rPr>
              <a:t>bằng cách: không làm đổ, rơi,..</a:t>
            </a:r>
            <a:r>
              <a:rPr lang="en-US" sz="4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vi-VN" sz="4800" dirty="0">
                <a:solidFill>
                  <a:prstClr val="black"/>
                </a:solidFill>
                <a:latin typeface="Calibri" panose="020F0502020204030204" pitchFamily="34" charset="0"/>
                <a:ea typeface="Calibri" panose="020F0502020204030204" pitchFamily="34" charset="0"/>
                <a:cs typeface="Times New Roman" panose="02020603050405020304" pitchFamily="18" charset="0"/>
              </a:rPr>
              <a:t>Biết lau chùi, bảo quản các sản phẩm đó.</a:t>
            </a:r>
            <a:endParaRPr kumimoji="0" lang="vi-VN" sz="4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6491930" y="379987"/>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8" name="Picture 7"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9832991" y="3645438"/>
            <a:ext cx="2229263" cy="2659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5703517"/>
      </p:ext>
    </p:extLst>
  </p:cSld>
  <p:clrMapOvr>
    <a:masterClrMapping/>
  </p:clrMapOvr>
  <p:transition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359150" y="351381"/>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
        <p:nvSpPr>
          <p:cNvPr id="16" name="Right Arrow 15">
            <a:hlinkClick r:id="rId2" action="ppaction://hlinksldjump"/>
          </p:cNvPr>
          <p:cNvSpPr/>
          <p:nvPr/>
        </p:nvSpPr>
        <p:spPr>
          <a:xfrm>
            <a:off x="10261600" y="76200"/>
            <a:ext cx="1422400" cy="4064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pic>
        <p:nvPicPr>
          <p:cNvPr id="25" name="Picture 24"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9485328" y="3331661"/>
            <a:ext cx="2974944" cy="354888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Diagram, icon&#10;&#10;Description automatically generated">
            <a:extLst>
              <a:ext uri="{FF2B5EF4-FFF2-40B4-BE49-F238E27FC236}">
                <a16:creationId xmlns:a16="http://schemas.microsoft.com/office/drawing/2014/main" id="{D0518B2E-6619-4C84-B905-B5C7211D5CC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19780" y="4306425"/>
            <a:ext cx="4977811" cy="2200193"/>
          </a:xfrm>
          <a:prstGeom prst="rect">
            <a:avLst/>
          </a:prstGeom>
        </p:spPr>
      </p:pic>
      <p:pic>
        <p:nvPicPr>
          <p:cNvPr id="2" name="Picture 1">
            <a:extLst>
              <a:ext uri="{FF2B5EF4-FFF2-40B4-BE49-F238E27FC236}">
                <a16:creationId xmlns:a16="http://schemas.microsoft.com/office/drawing/2014/main" id="{D49B3C39-9709-47B2-ABDC-A4278DCEA833}"/>
              </a:ext>
            </a:extLst>
          </p:cNvPr>
          <p:cNvPicPr>
            <a:picLocks noChangeAspect="1"/>
          </p:cNvPicPr>
          <p:nvPr/>
        </p:nvPicPr>
        <p:blipFill>
          <a:blip r:embed="rId6"/>
          <a:stretch>
            <a:fillRect/>
          </a:stretch>
        </p:blipFill>
        <p:spPr>
          <a:xfrm>
            <a:off x="726510" y="351381"/>
            <a:ext cx="9870509" cy="3481118"/>
          </a:xfrm>
          <a:prstGeom prst="rect">
            <a:avLst/>
          </a:prstGeom>
        </p:spPr>
      </p:pic>
      <p:sp>
        <p:nvSpPr>
          <p:cNvPr id="4" name="TextBox 3">
            <a:extLst>
              <a:ext uri="{FF2B5EF4-FFF2-40B4-BE49-F238E27FC236}">
                <a16:creationId xmlns:a16="http://schemas.microsoft.com/office/drawing/2014/main" id="{312FD45A-35EE-431B-80DC-247516ADF363}"/>
              </a:ext>
            </a:extLst>
          </p:cNvPr>
          <p:cNvSpPr txBox="1"/>
          <p:nvPr/>
        </p:nvSpPr>
        <p:spPr>
          <a:xfrm>
            <a:off x="1465545" y="777116"/>
            <a:ext cx="8542750" cy="2554545"/>
          </a:xfrm>
          <a:prstGeom prst="rect">
            <a:avLst/>
          </a:prstGeom>
          <a:noFill/>
        </p:spPr>
        <p:txBody>
          <a:bodyPr wrap="square" rtlCol="0">
            <a:spAutoFit/>
          </a:bodyPr>
          <a:lstStyle/>
          <a:p>
            <a:pPr algn="just"/>
            <a:r>
              <a:rPr lang="vi-VN" sz="3200" b="1" dirty="0">
                <a:solidFill>
                  <a:srgbClr val="FF0000"/>
                </a:solidFill>
              </a:rPr>
              <a:t>Các sản phẩm công nghệ có trong gia đình là do công sức của mọi người trong nhà mua sắm để giúp mọi người trong công việc và sinh hoạt gia đình. Vì vậy cần có ý thức giữ gìn, bảo quản các sản phẩm đó.</a:t>
            </a:r>
            <a:endParaRPr lang="en-US" sz="3200" b="1" dirty="0">
              <a:solidFill>
                <a:srgbClr val="FF0000"/>
              </a:solidFill>
            </a:endParaRPr>
          </a:p>
        </p:txBody>
      </p:sp>
    </p:spTree>
    <p:extLst>
      <p:ext uri="{BB962C8B-B14F-4D97-AF65-F5344CB8AC3E}">
        <p14:creationId xmlns:p14="http://schemas.microsoft.com/office/powerpoint/2010/main" val="27270408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9150" y="317500"/>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27" name="Picture 26"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9330043" y="3022599"/>
            <a:ext cx="2974944" cy="3548889"/>
          </a:xfrm>
          <a:prstGeom prst="rect">
            <a:avLst/>
          </a:prstGeom>
          <a:noFill/>
          <a:extLst>
            <a:ext uri="{909E8E84-426E-40DD-AFC4-6F175D3DCCD1}">
              <a14:hiddenFill xmlns:a14="http://schemas.microsoft.com/office/drawing/2010/main">
                <a:solidFill>
                  <a:srgbClr val="FFFFFF"/>
                </a:solidFill>
              </a14:hiddenFill>
            </a:ext>
          </a:extLst>
        </p:spPr>
      </p:pic>
      <p:sp>
        <p:nvSpPr>
          <p:cNvPr id="29" name="Hexagon 28"/>
          <p:cNvSpPr/>
          <p:nvPr/>
        </p:nvSpPr>
        <p:spPr>
          <a:xfrm>
            <a:off x="3692314" y="1619795"/>
            <a:ext cx="5276603" cy="3921887"/>
          </a:xfrm>
          <a:prstGeom prst="hexagon">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effectLst>
            <a:glow rad="457200">
              <a:schemeClr val="accent4">
                <a:lumMod val="60000"/>
                <a:lumOff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0" name="Picture 7"/>
          <p:cNvPicPr>
            <a:picLocks noChangeAspect="1"/>
          </p:cNvPicPr>
          <p:nvPr/>
        </p:nvPicPr>
        <p:blipFill>
          <a:blip r:embed="rId5"/>
          <a:srcRect/>
          <a:stretch>
            <a:fillRect/>
          </a:stretch>
        </p:blipFill>
        <p:spPr>
          <a:xfrm>
            <a:off x="2839821" y="1062701"/>
            <a:ext cx="2002902" cy="2025693"/>
          </a:xfrm>
          <a:prstGeom prst="rect">
            <a:avLst/>
          </a:prstGeom>
          <a:effectLst>
            <a:glow rad="165100">
              <a:schemeClr val="accent4">
                <a:lumMod val="40000"/>
                <a:lumOff val="60000"/>
              </a:schemeClr>
            </a:glow>
          </a:effectLst>
        </p:spPr>
      </p:pic>
      <p:pic>
        <p:nvPicPr>
          <p:cNvPr id="33" name="图片 7">
            <a:extLst>
              <a:ext uri="{FF2B5EF4-FFF2-40B4-BE49-F238E27FC236}">
                <a16:creationId xmlns:a16="http://schemas.microsoft.com/office/drawing/2014/main" id="{B86F189F-C614-45DA-85D1-54A437B588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238493"/>
            <a:ext cx="3344883" cy="3696305"/>
          </a:xfrm>
          <a:prstGeom prst="rect">
            <a:avLst/>
          </a:prstGeom>
        </p:spPr>
      </p:pic>
      <p:pic>
        <p:nvPicPr>
          <p:cNvPr id="8" name="Google Shape;95;p1" descr="Icon&#10;&#10;Description automatically generated"/>
          <p:cNvPicPr preferRelativeResize="0"/>
          <p:nvPr/>
        </p:nvPicPr>
        <p:blipFill rotWithShape="1">
          <a:blip r:embed="rId7">
            <a:alphaModFix/>
          </a:blip>
          <a:srcRect/>
          <a:stretch/>
        </p:blipFill>
        <p:spPr>
          <a:xfrm>
            <a:off x="815461" y="447772"/>
            <a:ext cx="1229857" cy="1229857"/>
          </a:xfrm>
          <a:prstGeom prst="rect">
            <a:avLst/>
          </a:prstGeom>
          <a:noFill/>
          <a:ln>
            <a:noFill/>
          </a:ln>
        </p:spPr>
      </p:pic>
      <p:pic>
        <p:nvPicPr>
          <p:cNvPr id="3" name="Picture 2">
            <a:extLst>
              <a:ext uri="{FF2B5EF4-FFF2-40B4-BE49-F238E27FC236}">
                <a16:creationId xmlns:a16="http://schemas.microsoft.com/office/drawing/2014/main" id="{073F1969-4B3B-403B-90DE-1F899A8C8366}"/>
              </a:ext>
            </a:extLst>
          </p:cNvPr>
          <p:cNvPicPr>
            <a:picLocks noChangeAspect="1"/>
          </p:cNvPicPr>
          <p:nvPr/>
        </p:nvPicPr>
        <p:blipFill>
          <a:blip r:embed="rId8"/>
          <a:stretch>
            <a:fillRect/>
          </a:stretch>
        </p:blipFill>
        <p:spPr>
          <a:xfrm>
            <a:off x="3806682" y="3010106"/>
            <a:ext cx="5273497" cy="1780186"/>
          </a:xfrm>
          <a:prstGeom prst="rect">
            <a:avLst/>
          </a:prstGeom>
        </p:spPr>
      </p:pic>
    </p:spTree>
    <p:extLst>
      <p:ext uri="{BB962C8B-B14F-4D97-AF65-F5344CB8AC3E}">
        <p14:creationId xmlns:p14="http://schemas.microsoft.com/office/powerpoint/2010/main" val="376906467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ounded Rectangle 2"/>
          <p:cNvSpPr/>
          <p:nvPr/>
        </p:nvSpPr>
        <p:spPr>
          <a:xfrm>
            <a:off x="359150" y="351381"/>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4" name="图片 3">
            <a:extLst>
              <a:ext uri="{FF2B5EF4-FFF2-40B4-BE49-F238E27FC236}">
                <a16:creationId xmlns:a16="http://schemas.microsoft.com/office/drawing/2014/main" id="{253B31D1-53B1-4CE9-8C7E-CCA5F8310D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24069">
            <a:off x="2344944" y="55285"/>
            <a:ext cx="8228338" cy="4301731"/>
          </a:xfrm>
          <a:prstGeom prst="rect">
            <a:avLst/>
          </a:prstGeom>
        </p:spPr>
      </p:pic>
      <p:pic>
        <p:nvPicPr>
          <p:cNvPr id="5" name="Picture 26"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9056425" y="3238493"/>
            <a:ext cx="2974944" cy="3548889"/>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95;p1" descr="Icon&#10;&#10;Description automatically generated"/>
          <p:cNvPicPr preferRelativeResize="0"/>
          <p:nvPr/>
        </p:nvPicPr>
        <p:blipFill rotWithShape="1">
          <a:blip r:embed="rId5">
            <a:alphaModFix/>
          </a:blip>
          <a:srcRect/>
          <a:stretch/>
        </p:blipFill>
        <p:spPr>
          <a:xfrm>
            <a:off x="10439985" y="186667"/>
            <a:ext cx="1229857" cy="1229857"/>
          </a:xfrm>
          <a:prstGeom prst="rect">
            <a:avLst/>
          </a:prstGeom>
          <a:noFill/>
          <a:ln>
            <a:noFill/>
          </a:ln>
        </p:spPr>
      </p:pic>
      <p:pic>
        <p:nvPicPr>
          <p:cNvPr id="16" name="Picture 15" descr="Diagram, icon&#10;&#10;Description automatically generated">
            <a:extLst>
              <a:ext uri="{FF2B5EF4-FFF2-40B4-BE49-F238E27FC236}">
                <a16:creationId xmlns:a16="http://schemas.microsoft.com/office/drawing/2014/main" id="{04554E36-85BF-4717-AC48-0EFE78A56A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334" y="4927601"/>
            <a:ext cx="3618456" cy="1599358"/>
          </a:xfrm>
          <a:prstGeom prst="rect">
            <a:avLst/>
          </a:prstGeom>
        </p:spPr>
      </p:pic>
      <p:sp>
        <p:nvSpPr>
          <p:cNvPr id="17" name="TextBox 16">
            <a:extLst>
              <a:ext uri="{FF2B5EF4-FFF2-40B4-BE49-F238E27FC236}">
                <a16:creationId xmlns:a16="http://schemas.microsoft.com/office/drawing/2014/main" id="{EE27495E-FB76-4A3A-AE49-4B0C4CDFC7FA}"/>
              </a:ext>
            </a:extLst>
          </p:cNvPr>
          <p:cNvSpPr txBox="1"/>
          <p:nvPr/>
        </p:nvSpPr>
        <p:spPr>
          <a:xfrm rot="21065688">
            <a:off x="2969085" y="1340192"/>
            <a:ext cx="6938371" cy="1938992"/>
          </a:xfrm>
          <a:prstGeom prst="rect">
            <a:avLst/>
          </a:prstGeom>
          <a:noFill/>
        </p:spPr>
        <p:txBody>
          <a:bodyPr wrap="square" rtlCol="0">
            <a:spAutoFit/>
          </a:bodyPr>
          <a:lstStyle/>
          <a:p>
            <a:pPr lvl="0" algn="ctr"/>
            <a:r>
              <a:rPr lang="en-US" sz="4000" b="1">
                <a:solidFill>
                  <a:srgbClr val="FF0000"/>
                </a:solidFill>
                <a:latin typeface="Arial" panose="020B0604020202020204" pitchFamily="34" charset="0"/>
                <a:cs typeface="Arial" panose="020B0604020202020204" pitchFamily="34" charset="0"/>
              </a:rPr>
              <a:t>2. Thực hành cách bảo quản, giữ gìn các sản phẩm công nghệ trong gia đình</a:t>
            </a:r>
            <a:endParaRPr kumimoji="0" lang="en-US" sz="40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9956733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barn(inVertical)">
                                      <p:cBhvr>
                                        <p:cTn id="1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81200" y="279400"/>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7" name="Rounded Rectangle 35">
            <a:extLst>
              <a:ext uri="{FF2B5EF4-FFF2-40B4-BE49-F238E27FC236}">
                <a16:creationId xmlns:a16="http://schemas.microsoft.com/office/drawing/2014/main" id="{E87233C6-9AD9-460A-B471-0EF171095E2C}"/>
              </a:ext>
            </a:extLst>
          </p:cNvPr>
          <p:cNvSpPr/>
          <p:nvPr/>
        </p:nvSpPr>
        <p:spPr>
          <a:xfrm>
            <a:off x="1224750" y="451755"/>
            <a:ext cx="10395271" cy="1550186"/>
          </a:xfrm>
          <a:prstGeom prst="roundRect">
            <a:avLst/>
          </a:prstGeom>
          <a:ln>
            <a:prstDash val="lgDashDot"/>
          </a:ln>
        </p:spPr>
        <p:style>
          <a:lnRef idx="2">
            <a:schemeClr val="accent5"/>
          </a:lnRef>
          <a:fillRef idx="1">
            <a:schemeClr val="lt1"/>
          </a:fillRef>
          <a:effectRef idx="0">
            <a:schemeClr val="accent5"/>
          </a:effectRef>
          <a:fontRef idx="minor">
            <a:schemeClr val="dk1"/>
          </a:fontRef>
        </p:style>
        <p:txBody>
          <a:bodyPr rtlCol="0" anchor="ctr"/>
          <a:lstStyle/>
          <a:p>
            <a:pPr lvl="0" algn="ctr">
              <a:lnSpc>
                <a:spcPct val="107000"/>
              </a:lnSpc>
              <a:spcAft>
                <a:spcPts val="800"/>
              </a:spcAft>
              <a:defRPr/>
            </a:pPr>
            <a:r>
              <a:rPr lang="en-US" sz="36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Kể</a:t>
            </a:r>
            <a:r>
              <a:rPr lang="en-US"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tên</a:t>
            </a:r>
            <a:r>
              <a:rPr lang="en-US"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và</a:t>
            </a:r>
            <a:r>
              <a:rPr lang="en-US"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nêu</a:t>
            </a:r>
            <a:r>
              <a:rPr lang="en-US"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tác</a:t>
            </a:r>
            <a:r>
              <a:rPr lang="en-US"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dụng</a:t>
            </a:r>
            <a:r>
              <a:rPr lang="en-US"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một</a:t>
            </a:r>
            <a:r>
              <a:rPr lang="en-US"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số</a:t>
            </a:r>
            <a:r>
              <a:rPr lang="en-US"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sản</a:t>
            </a:r>
            <a:r>
              <a:rPr lang="en-US"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phẩm</a:t>
            </a:r>
            <a:r>
              <a:rPr lang="en-US"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công</a:t>
            </a:r>
            <a:r>
              <a:rPr lang="en-US"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nghệ</a:t>
            </a:r>
            <a:r>
              <a:rPr lang="en-US"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có</a:t>
            </a:r>
            <a:r>
              <a:rPr lang="en-US"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trong</a:t>
            </a:r>
            <a:r>
              <a:rPr lang="en-US"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gia</a:t>
            </a:r>
            <a:r>
              <a:rPr lang="en-US"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đình</a:t>
            </a:r>
            <a:r>
              <a:rPr lang="en-US"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em</a:t>
            </a:r>
            <a:r>
              <a:rPr lang="en-US"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theo</a:t>
            </a:r>
            <a:r>
              <a:rPr lang="en-US"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 </a:t>
            </a:r>
            <a:r>
              <a:rPr lang="en-US" sz="3600" b="1" dirty="0" err="1">
                <a:solidFill>
                  <a:srgbClr val="FF0000"/>
                </a:solidFill>
                <a:latin typeface="Calibri" panose="020F0502020204030204" pitchFamily="34" charset="0"/>
                <a:ea typeface="Calibri" panose="020F0502020204030204" pitchFamily="34" charset="0"/>
                <a:cs typeface="Times New Roman" panose="02020603050405020304" pitchFamily="18" charset="0"/>
              </a:rPr>
              <a:t>mẫu</a:t>
            </a:r>
            <a:r>
              <a:rPr lang="en-US" sz="3600" b="1" dirty="0">
                <a:solidFill>
                  <a:srgbClr val="FF0000"/>
                </a:solidFill>
                <a:latin typeface="Calibri" panose="020F0502020204030204" pitchFamily="34" charset="0"/>
                <a:ea typeface="Calibri" panose="020F0502020204030204" pitchFamily="34" charset="0"/>
                <a:cs typeface="Times New Roman" panose="02020603050405020304" pitchFamily="18" charset="0"/>
              </a:rPr>
              <a:t>:</a:t>
            </a:r>
            <a:endParaRPr kumimoji="0" lang="en-US" sz="3600" b="1" i="0" u="none" strike="noStrike" kern="1200" cap="none" spc="0" normalizeH="0" baseline="0" noProof="0" dirty="0">
              <a:ln>
                <a:noFill/>
              </a:ln>
              <a:solidFill>
                <a:srgbClr val="FF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a:extLst>
              <a:ext uri="{FF2B5EF4-FFF2-40B4-BE49-F238E27FC236}">
                <a16:creationId xmlns:a16="http://schemas.microsoft.com/office/drawing/2014/main" id="{18CB322C-EB06-4CD2-BE53-F1A50B9A3C4E}"/>
              </a:ext>
            </a:extLst>
          </p:cNvPr>
          <p:cNvPicPr>
            <a:picLocks noChangeAspect="1"/>
          </p:cNvPicPr>
          <p:nvPr/>
        </p:nvPicPr>
        <p:blipFill>
          <a:blip r:embed="rId2"/>
          <a:srcRect/>
          <a:stretch>
            <a:fillRect/>
          </a:stretch>
        </p:blipFill>
        <p:spPr>
          <a:xfrm>
            <a:off x="354849" y="60284"/>
            <a:ext cx="931818" cy="942421"/>
          </a:xfrm>
          <a:prstGeom prst="rect">
            <a:avLst/>
          </a:prstGeom>
          <a:effectLst>
            <a:glow rad="165100">
              <a:schemeClr val="accent4">
                <a:lumMod val="40000"/>
                <a:lumOff val="60000"/>
              </a:schemeClr>
            </a:glow>
          </a:effectLst>
        </p:spPr>
      </p:pic>
      <p:graphicFrame>
        <p:nvGraphicFramePr>
          <p:cNvPr id="2" name="Table 1">
            <a:extLst>
              <a:ext uri="{FF2B5EF4-FFF2-40B4-BE49-F238E27FC236}">
                <a16:creationId xmlns:a16="http://schemas.microsoft.com/office/drawing/2014/main" id="{84DDA521-2532-44B3-BFC2-4223F3606435}"/>
              </a:ext>
            </a:extLst>
          </p:cNvPr>
          <p:cNvGraphicFramePr>
            <a:graphicFrameLocks noGrp="1"/>
          </p:cNvGraphicFramePr>
          <p:nvPr>
            <p:extLst>
              <p:ext uri="{D42A27DB-BD31-4B8C-83A1-F6EECF244321}">
                <p14:modId xmlns:p14="http://schemas.microsoft.com/office/powerpoint/2010/main" val="2208760256"/>
              </p:ext>
            </p:extLst>
          </p:nvPr>
        </p:nvGraphicFramePr>
        <p:xfrm>
          <a:off x="894709" y="2940815"/>
          <a:ext cx="10486050" cy="1654462"/>
        </p:xfrm>
        <a:graphic>
          <a:graphicData uri="http://schemas.openxmlformats.org/drawingml/2006/table">
            <a:tbl>
              <a:tblPr firstRow="1" firstCol="1" bandRow="1">
                <a:tableStyleId>{21E4AEA4-8DFA-4A89-87EB-49C32662AFE0}</a:tableStyleId>
              </a:tblPr>
              <a:tblGrid>
                <a:gridCol w="1331474">
                  <a:extLst>
                    <a:ext uri="{9D8B030D-6E8A-4147-A177-3AD203B41FA5}">
                      <a16:colId xmlns:a16="http://schemas.microsoft.com/office/drawing/2014/main" val="1452136032"/>
                    </a:ext>
                  </a:extLst>
                </a:gridCol>
                <a:gridCol w="4349671">
                  <a:extLst>
                    <a:ext uri="{9D8B030D-6E8A-4147-A177-3AD203B41FA5}">
                      <a16:colId xmlns:a16="http://schemas.microsoft.com/office/drawing/2014/main" val="2103577586"/>
                    </a:ext>
                  </a:extLst>
                </a:gridCol>
                <a:gridCol w="2500259">
                  <a:extLst>
                    <a:ext uri="{9D8B030D-6E8A-4147-A177-3AD203B41FA5}">
                      <a16:colId xmlns:a16="http://schemas.microsoft.com/office/drawing/2014/main" val="3650531617"/>
                    </a:ext>
                  </a:extLst>
                </a:gridCol>
                <a:gridCol w="2304646">
                  <a:extLst>
                    <a:ext uri="{9D8B030D-6E8A-4147-A177-3AD203B41FA5}">
                      <a16:colId xmlns:a16="http://schemas.microsoft.com/office/drawing/2014/main" val="1499967439"/>
                    </a:ext>
                  </a:extLst>
                </a:gridCol>
              </a:tblGrid>
              <a:tr h="829759">
                <a:tc>
                  <a:txBody>
                    <a:bodyPr/>
                    <a:lstStyle/>
                    <a:p>
                      <a:pPr marL="0" marR="0" algn="ctr">
                        <a:lnSpc>
                          <a:spcPct val="120000"/>
                        </a:lnSpc>
                        <a:spcBef>
                          <a:spcPts val="0"/>
                        </a:spcBef>
                        <a:spcAft>
                          <a:spcPts val="0"/>
                        </a:spcAft>
                      </a:pPr>
                      <a:r>
                        <a:rPr lang="nl-NL" sz="3600">
                          <a:effectLst/>
                          <a:latin typeface="Arial" panose="020B0604020202020204" pitchFamily="34" charset="0"/>
                          <a:cs typeface="Arial" panose="020B0604020202020204" pitchFamily="34" charset="0"/>
                        </a:rPr>
                        <a:t>TT</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r>
                        <a:rPr lang="nl-NL" sz="3600" dirty="0">
                          <a:effectLst/>
                          <a:latin typeface="Arial" panose="020B0604020202020204" pitchFamily="34" charset="0"/>
                          <a:cs typeface="Arial" panose="020B0604020202020204" pitchFamily="34" charset="0"/>
                        </a:rPr>
                        <a:t>Tên sản phẩm</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r>
                        <a:rPr lang="nl-NL" sz="3600" dirty="0">
                          <a:effectLst/>
                          <a:latin typeface="Arial" panose="020B0604020202020204" pitchFamily="34" charset="0"/>
                          <a:cs typeface="Arial" panose="020B0604020202020204" pitchFamily="34" charset="0"/>
                        </a:rPr>
                        <a:t>Số lượng</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r>
                        <a:rPr lang="nl-NL" sz="3600">
                          <a:effectLst/>
                          <a:latin typeface="Arial" panose="020B0604020202020204" pitchFamily="34" charset="0"/>
                          <a:cs typeface="Arial" panose="020B0604020202020204" pitchFamily="34" charset="0"/>
                        </a:rPr>
                        <a:t>Tác dụng</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8054007"/>
                  </a:ext>
                </a:extLst>
              </a:tr>
              <a:tr h="824703">
                <a:tc>
                  <a:txBody>
                    <a:bodyPr/>
                    <a:lstStyle/>
                    <a:p>
                      <a:pPr marL="0" marR="0" algn="ctr">
                        <a:lnSpc>
                          <a:spcPct val="120000"/>
                        </a:lnSpc>
                        <a:spcBef>
                          <a:spcPts val="0"/>
                        </a:spcBef>
                        <a:spcAft>
                          <a:spcPts val="0"/>
                        </a:spcAft>
                      </a:pPr>
                      <a:r>
                        <a:rPr lang="nl-NL" sz="3600">
                          <a:effectLst/>
                          <a:latin typeface="Arial" panose="020B0604020202020204" pitchFamily="34" charset="0"/>
                          <a:cs typeface="Arial" panose="020B0604020202020204" pitchFamily="34" charset="0"/>
                        </a:rPr>
                        <a:t>...</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r>
                        <a:rPr lang="nl-NL" sz="3600">
                          <a:effectLst/>
                          <a:latin typeface="Arial" panose="020B0604020202020204" pitchFamily="34" charset="0"/>
                          <a:cs typeface="Arial" panose="020B0604020202020204" pitchFamily="34" charset="0"/>
                        </a:rPr>
                        <a:t>....</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r>
                        <a:rPr lang="nl-NL" sz="3600">
                          <a:effectLst/>
                          <a:latin typeface="Arial" panose="020B0604020202020204" pitchFamily="34" charset="0"/>
                          <a:cs typeface="Arial" panose="020B0604020202020204" pitchFamily="34" charset="0"/>
                        </a:rPr>
                        <a:t>....</a:t>
                      </a:r>
                      <a:endParaRPr lang="en-US" sz="360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r>
                        <a:rPr lang="nl-NL" sz="3600" dirty="0">
                          <a:effectLst/>
                          <a:latin typeface="Arial" panose="020B0604020202020204" pitchFamily="34" charset="0"/>
                          <a:cs typeface="Arial" panose="020B0604020202020204" pitchFamily="34" charset="0"/>
                        </a:rPr>
                        <a:t>....</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67131602"/>
                  </a:ext>
                </a:extLst>
              </a:tr>
            </a:tbl>
          </a:graphicData>
        </a:graphic>
      </p:graphicFrame>
    </p:spTree>
    <p:extLst>
      <p:ext uri="{BB962C8B-B14F-4D97-AF65-F5344CB8AC3E}">
        <p14:creationId xmlns:p14="http://schemas.microsoft.com/office/powerpoint/2010/main" val="5874571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81200" y="279400"/>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8" name="Picture 7">
            <a:extLst>
              <a:ext uri="{FF2B5EF4-FFF2-40B4-BE49-F238E27FC236}">
                <a16:creationId xmlns:a16="http://schemas.microsoft.com/office/drawing/2014/main" id="{18CB322C-EB06-4CD2-BE53-F1A50B9A3C4E}"/>
              </a:ext>
            </a:extLst>
          </p:cNvPr>
          <p:cNvPicPr>
            <a:picLocks noChangeAspect="1"/>
          </p:cNvPicPr>
          <p:nvPr/>
        </p:nvPicPr>
        <p:blipFill>
          <a:blip r:embed="rId2"/>
          <a:srcRect/>
          <a:stretch>
            <a:fillRect/>
          </a:stretch>
        </p:blipFill>
        <p:spPr>
          <a:xfrm>
            <a:off x="354849" y="60284"/>
            <a:ext cx="931818" cy="942421"/>
          </a:xfrm>
          <a:prstGeom prst="rect">
            <a:avLst/>
          </a:prstGeom>
          <a:effectLst>
            <a:glow rad="165100">
              <a:schemeClr val="accent4">
                <a:lumMod val="40000"/>
                <a:lumOff val="60000"/>
              </a:schemeClr>
            </a:glow>
          </a:effectLst>
        </p:spPr>
      </p:pic>
      <p:graphicFrame>
        <p:nvGraphicFramePr>
          <p:cNvPr id="2" name="Table 1">
            <a:extLst>
              <a:ext uri="{FF2B5EF4-FFF2-40B4-BE49-F238E27FC236}">
                <a16:creationId xmlns:a16="http://schemas.microsoft.com/office/drawing/2014/main" id="{84DDA521-2532-44B3-BFC2-4223F3606435}"/>
              </a:ext>
            </a:extLst>
          </p:cNvPr>
          <p:cNvGraphicFramePr>
            <a:graphicFrameLocks noGrp="1"/>
          </p:cNvGraphicFramePr>
          <p:nvPr>
            <p:extLst>
              <p:ext uri="{D42A27DB-BD31-4B8C-83A1-F6EECF244321}">
                <p14:modId xmlns:p14="http://schemas.microsoft.com/office/powerpoint/2010/main" val="276357915"/>
              </p:ext>
            </p:extLst>
          </p:nvPr>
        </p:nvGraphicFramePr>
        <p:xfrm>
          <a:off x="669240" y="1324958"/>
          <a:ext cx="10804883" cy="4737639"/>
        </p:xfrm>
        <a:graphic>
          <a:graphicData uri="http://schemas.openxmlformats.org/drawingml/2006/table">
            <a:tbl>
              <a:tblPr firstRow="1" firstCol="1" bandRow="1">
                <a:tableStyleId>{21E4AEA4-8DFA-4A89-87EB-49C32662AFE0}</a:tableStyleId>
              </a:tblPr>
              <a:tblGrid>
                <a:gridCol w="1371958">
                  <a:extLst>
                    <a:ext uri="{9D8B030D-6E8A-4147-A177-3AD203B41FA5}">
                      <a16:colId xmlns:a16="http://schemas.microsoft.com/office/drawing/2014/main" val="1452136032"/>
                    </a:ext>
                  </a:extLst>
                </a:gridCol>
                <a:gridCol w="2649466">
                  <a:extLst>
                    <a:ext uri="{9D8B030D-6E8A-4147-A177-3AD203B41FA5}">
                      <a16:colId xmlns:a16="http://schemas.microsoft.com/office/drawing/2014/main" val="2103577586"/>
                    </a:ext>
                  </a:extLst>
                </a:gridCol>
                <a:gridCol w="2323240">
                  <a:extLst>
                    <a:ext uri="{9D8B030D-6E8A-4147-A177-3AD203B41FA5}">
                      <a16:colId xmlns:a16="http://schemas.microsoft.com/office/drawing/2014/main" val="3650531617"/>
                    </a:ext>
                  </a:extLst>
                </a:gridCol>
                <a:gridCol w="4460219">
                  <a:extLst>
                    <a:ext uri="{9D8B030D-6E8A-4147-A177-3AD203B41FA5}">
                      <a16:colId xmlns:a16="http://schemas.microsoft.com/office/drawing/2014/main" val="1499967439"/>
                    </a:ext>
                  </a:extLst>
                </a:gridCol>
              </a:tblGrid>
              <a:tr h="1616807">
                <a:tc>
                  <a:txBody>
                    <a:bodyPr/>
                    <a:lstStyle/>
                    <a:p>
                      <a:pPr marL="0" marR="0" algn="ctr">
                        <a:lnSpc>
                          <a:spcPct val="120000"/>
                        </a:lnSpc>
                        <a:spcBef>
                          <a:spcPts val="0"/>
                        </a:spcBef>
                        <a:spcAft>
                          <a:spcPts val="0"/>
                        </a:spcAft>
                      </a:pPr>
                      <a:r>
                        <a:rPr lang="nl-NL" sz="3600" dirty="0">
                          <a:effectLst/>
                          <a:latin typeface="Arial" panose="020B0604020202020204" pitchFamily="34" charset="0"/>
                          <a:cs typeface="Arial" panose="020B0604020202020204" pitchFamily="34" charset="0"/>
                        </a:rPr>
                        <a:t>TT</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r>
                        <a:rPr lang="nl-NL" sz="3600" dirty="0">
                          <a:effectLst/>
                          <a:latin typeface="Arial" panose="020B0604020202020204" pitchFamily="34" charset="0"/>
                          <a:cs typeface="Arial" panose="020B0604020202020204" pitchFamily="34" charset="0"/>
                        </a:rPr>
                        <a:t>Tên sản phẩm</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r>
                        <a:rPr lang="nl-NL" sz="3600" dirty="0">
                          <a:effectLst/>
                          <a:latin typeface="Arial" panose="020B0604020202020204" pitchFamily="34" charset="0"/>
                          <a:cs typeface="Arial" panose="020B0604020202020204" pitchFamily="34" charset="0"/>
                        </a:rPr>
                        <a:t>Số lượng</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r>
                        <a:rPr lang="nl-NL" sz="3600" dirty="0">
                          <a:effectLst/>
                          <a:latin typeface="Arial" panose="020B0604020202020204" pitchFamily="34" charset="0"/>
                          <a:cs typeface="Arial" panose="020B0604020202020204" pitchFamily="34" charset="0"/>
                        </a:rPr>
                        <a:t>Tác dụng</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28054007"/>
                  </a:ext>
                </a:extLst>
              </a:tr>
              <a:tr h="1077873">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2270446909"/>
                  </a:ext>
                </a:extLst>
              </a:tr>
              <a:tr h="769461">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953781573"/>
                  </a:ext>
                </a:extLst>
              </a:tr>
              <a:tr h="636749">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267131602"/>
                  </a:ext>
                </a:extLst>
              </a:tr>
              <a:tr h="636749">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marL="0" marR="0" algn="ctr">
                        <a:lnSpc>
                          <a:spcPct val="120000"/>
                        </a:lnSpc>
                        <a:spcBef>
                          <a:spcPts val="0"/>
                        </a:spcBef>
                        <a:spcAft>
                          <a:spcPts val="0"/>
                        </a:spcAft>
                      </a:pP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3604965850"/>
                  </a:ext>
                </a:extLst>
              </a:tr>
            </a:tbl>
          </a:graphicData>
        </a:graphic>
      </p:graphicFrame>
      <p:sp>
        <p:nvSpPr>
          <p:cNvPr id="4" name="TextBox 3">
            <a:extLst>
              <a:ext uri="{FF2B5EF4-FFF2-40B4-BE49-F238E27FC236}">
                <a16:creationId xmlns:a16="http://schemas.microsoft.com/office/drawing/2014/main" id="{3E182F59-1AA4-490F-9268-7DC77A35E059}"/>
              </a:ext>
            </a:extLst>
          </p:cNvPr>
          <p:cNvSpPr txBox="1"/>
          <p:nvPr/>
        </p:nvSpPr>
        <p:spPr>
          <a:xfrm>
            <a:off x="717876" y="2956142"/>
            <a:ext cx="931818" cy="707886"/>
          </a:xfrm>
          <a:prstGeom prst="rect">
            <a:avLst/>
          </a:prstGeom>
          <a:noFill/>
        </p:spPr>
        <p:txBody>
          <a:bodyPr wrap="square" rtlCol="0">
            <a:spAutoFit/>
          </a:bodyPr>
          <a:lstStyle/>
          <a:p>
            <a:pPr algn="ctr"/>
            <a:r>
              <a:rPr lang="en-US" sz="4000" b="1" dirty="0">
                <a:solidFill>
                  <a:srgbClr val="FF0000"/>
                </a:solidFill>
                <a:latin typeface="Arial" panose="020B0604020202020204" pitchFamily="34" charset="0"/>
                <a:cs typeface="Arial" panose="020B0604020202020204" pitchFamily="34" charset="0"/>
              </a:rPr>
              <a:t>1</a:t>
            </a:r>
          </a:p>
        </p:txBody>
      </p:sp>
      <p:sp>
        <p:nvSpPr>
          <p:cNvPr id="9" name="TextBox 8">
            <a:extLst>
              <a:ext uri="{FF2B5EF4-FFF2-40B4-BE49-F238E27FC236}">
                <a16:creationId xmlns:a16="http://schemas.microsoft.com/office/drawing/2014/main" id="{2D6D570A-C3A2-417C-80B4-7646649F52CB}"/>
              </a:ext>
            </a:extLst>
          </p:cNvPr>
          <p:cNvSpPr txBox="1"/>
          <p:nvPr/>
        </p:nvSpPr>
        <p:spPr>
          <a:xfrm>
            <a:off x="1991638" y="3052451"/>
            <a:ext cx="2755726" cy="584775"/>
          </a:xfrm>
          <a:prstGeom prst="rect">
            <a:avLst/>
          </a:prstGeom>
          <a:noFill/>
        </p:spPr>
        <p:txBody>
          <a:bodyPr wrap="square" rtlCol="0">
            <a:spAutoFit/>
          </a:bodyPr>
          <a:lstStyle/>
          <a:p>
            <a:pPr algn="ctr"/>
            <a:r>
              <a:rPr lang="en-US" sz="3200" b="1" dirty="0" err="1">
                <a:solidFill>
                  <a:srgbClr val="FF0000"/>
                </a:solidFill>
                <a:latin typeface="Arial" panose="020B0604020202020204" pitchFamily="34" charset="0"/>
                <a:cs typeface="Arial" panose="020B0604020202020204" pitchFamily="34" charset="0"/>
              </a:rPr>
              <a:t>Lò</a:t>
            </a:r>
            <a:r>
              <a:rPr lang="en-US" sz="3200" b="1" dirty="0">
                <a:solidFill>
                  <a:srgbClr val="FF0000"/>
                </a:solidFill>
                <a:latin typeface="Arial" panose="020B0604020202020204" pitchFamily="34" charset="0"/>
                <a:cs typeface="Arial" panose="020B0604020202020204" pitchFamily="34" charset="0"/>
              </a:rPr>
              <a:t> vi </a:t>
            </a:r>
            <a:r>
              <a:rPr lang="en-US" sz="3200" b="1" dirty="0" err="1">
                <a:solidFill>
                  <a:srgbClr val="FF0000"/>
                </a:solidFill>
                <a:latin typeface="Arial" panose="020B0604020202020204" pitchFamily="34" charset="0"/>
                <a:cs typeface="Arial" panose="020B0604020202020204" pitchFamily="34" charset="0"/>
              </a:rPr>
              <a:t>sóng</a:t>
            </a:r>
            <a:endParaRPr lang="en-US" sz="3200" b="1" dirty="0">
              <a:solidFill>
                <a:srgbClr val="FF0000"/>
              </a:solidFill>
              <a:latin typeface="Arial" panose="020B0604020202020204" pitchFamily="34" charset="0"/>
              <a:cs typeface="Arial" panose="020B0604020202020204" pitchFamily="34" charset="0"/>
            </a:endParaRPr>
          </a:p>
        </p:txBody>
      </p:sp>
      <p:sp>
        <p:nvSpPr>
          <p:cNvPr id="10" name="TextBox 9">
            <a:extLst>
              <a:ext uri="{FF2B5EF4-FFF2-40B4-BE49-F238E27FC236}">
                <a16:creationId xmlns:a16="http://schemas.microsoft.com/office/drawing/2014/main" id="{9BBBACF8-0835-47A3-AC3A-AB26D6A29F64}"/>
              </a:ext>
            </a:extLst>
          </p:cNvPr>
          <p:cNvSpPr txBox="1"/>
          <p:nvPr/>
        </p:nvSpPr>
        <p:spPr>
          <a:xfrm>
            <a:off x="4288079" y="3079253"/>
            <a:ext cx="2755726" cy="584775"/>
          </a:xfrm>
          <a:prstGeom prst="rect">
            <a:avLst/>
          </a:prstGeom>
          <a:noFill/>
        </p:spPr>
        <p:txBody>
          <a:bodyPr wrap="square" rtlCol="0">
            <a:spAutoFit/>
          </a:bodyPr>
          <a:lstStyle/>
          <a:p>
            <a:pPr algn="ctr"/>
            <a:r>
              <a:rPr lang="en-US" sz="3200" b="1" dirty="0">
                <a:solidFill>
                  <a:srgbClr val="FF0000"/>
                </a:solidFill>
                <a:latin typeface="Arial" panose="020B0604020202020204" pitchFamily="34" charset="0"/>
                <a:cs typeface="Arial" panose="020B0604020202020204" pitchFamily="34" charset="0"/>
              </a:rPr>
              <a:t>1</a:t>
            </a:r>
          </a:p>
        </p:txBody>
      </p:sp>
      <p:sp>
        <p:nvSpPr>
          <p:cNvPr id="11" name="TextBox 10">
            <a:extLst>
              <a:ext uri="{FF2B5EF4-FFF2-40B4-BE49-F238E27FC236}">
                <a16:creationId xmlns:a16="http://schemas.microsoft.com/office/drawing/2014/main" id="{438FD559-3600-46BC-BA2E-DF50DD9ECB32}"/>
              </a:ext>
            </a:extLst>
          </p:cNvPr>
          <p:cNvSpPr txBox="1"/>
          <p:nvPr/>
        </p:nvSpPr>
        <p:spPr>
          <a:xfrm>
            <a:off x="7111266" y="3017697"/>
            <a:ext cx="3736273" cy="584775"/>
          </a:xfrm>
          <a:prstGeom prst="rect">
            <a:avLst/>
          </a:prstGeom>
          <a:noFill/>
        </p:spPr>
        <p:txBody>
          <a:bodyPr wrap="square" rtlCol="0">
            <a:spAutoFit/>
          </a:bodyPr>
          <a:lstStyle/>
          <a:p>
            <a:pPr algn="ctr"/>
            <a:r>
              <a:rPr lang="en-US" sz="3200" b="1" dirty="0" err="1">
                <a:solidFill>
                  <a:srgbClr val="FF0000"/>
                </a:solidFill>
                <a:latin typeface="Arial" panose="020B0604020202020204" pitchFamily="34" charset="0"/>
                <a:cs typeface="Arial" panose="020B0604020202020204" pitchFamily="34" charset="0"/>
              </a:rPr>
              <a:t>Làm</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nóng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thức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ăn</a:t>
            </a:r>
            <a:endParaRPr lang="en-US" sz="3200" b="1" dirty="0">
              <a:solidFill>
                <a:srgbClr val="FF0000"/>
              </a:solidFill>
              <a:latin typeface="Arial" panose="020B0604020202020204" pitchFamily="34" charset="0"/>
              <a:cs typeface="Arial" panose="020B0604020202020204" pitchFamily="34" charset="0"/>
            </a:endParaRPr>
          </a:p>
        </p:txBody>
      </p:sp>
      <p:sp>
        <p:nvSpPr>
          <p:cNvPr id="12" name="TextBox 11">
            <a:extLst>
              <a:ext uri="{FF2B5EF4-FFF2-40B4-BE49-F238E27FC236}">
                <a16:creationId xmlns:a16="http://schemas.microsoft.com/office/drawing/2014/main" id="{08ABFC5A-5605-4C00-AF41-87380285AB1A}"/>
              </a:ext>
            </a:extLst>
          </p:cNvPr>
          <p:cNvSpPr txBox="1"/>
          <p:nvPr/>
        </p:nvSpPr>
        <p:spPr>
          <a:xfrm>
            <a:off x="717876" y="3897924"/>
            <a:ext cx="931818" cy="707886"/>
          </a:xfrm>
          <a:prstGeom prst="rect">
            <a:avLst/>
          </a:prstGeom>
          <a:noFill/>
        </p:spPr>
        <p:txBody>
          <a:bodyPr wrap="square" rtlCol="0">
            <a:spAutoFit/>
          </a:bodyPr>
          <a:lstStyle/>
          <a:p>
            <a:pPr algn="ctr"/>
            <a:r>
              <a:rPr lang="en-US" sz="4000" b="1" dirty="0">
                <a:solidFill>
                  <a:srgbClr val="FF0000"/>
                </a:solidFill>
                <a:latin typeface="Arial" panose="020B0604020202020204" pitchFamily="34" charset="0"/>
                <a:cs typeface="Arial" panose="020B0604020202020204" pitchFamily="34" charset="0"/>
              </a:rPr>
              <a:t>2</a:t>
            </a:r>
          </a:p>
        </p:txBody>
      </p:sp>
      <p:sp>
        <p:nvSpPr>
          <p:cNvPr id="13" name="TextBox 12">
            <a:extLst>
              <a:ext uri="{FF2B5EF4-FFF2-40B4-BE49-F238E27FC236}">
                <a16:creationId xmlns:a16="http://schemas.microsoft.com/office/drawing/2014/main" id="{9E283A3A-DDD8-45E7-990B-82FA66B147CA}"/>
              </a:ext>
            </a:extLst>
          </p:cNvPr>
          <p:cNvSpPr txBox="1"/>
          <p:nvPr/>
        </p:nvSpPr>
        <p:spPr>
          <a:xfrm>
            <a:off x="1991638" y="3994233"/>
            <a:ext cx="2755726" cy="584775"/>
          </a:xfrm>
          <a:prstGeom prst="rect">
            <a:avLst/>
          </a:prstGeom>
          <a:noFill/>
        </p:spPr>
        <p:txBody>
          <a:bodyPr wrap="square" rtlCol="0">
            <a:spAutoFit/>
          </a:bodyPr>
          <a:lstStyle/>
          <a:p>
            <a:pPr algn="ctr"/>
            <a:r>
              <a:rPr lang="en-US" sz="3200" b="1" dirty="0" err="1">
                <a:solidFill>
                  <a:srgbClr val="FF0000"/>
                </a:solidFill>
                <a:latin typeface="Arial" panose="020B0604020202020204" pitchFamily="34" charset="0"/>
                <a:cs typeface="Arial" panose="020B0604020202020204" pitchFamily="34" charset="0"/>
              </a:rPr>
              <a:t>Bóng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điện</a:t>
            </a:r>
            <a:endParaRPr lang="en-US" sz="3200" b="1" dirty="0">
              <a:solidFill>
                <a:srgbClr val="FF0000"/>
              </a:solidFill>
              <a:latin typeface="Arial" panose="020B0604020202020204" pitchFamily="34" charset="0"/>
              <a:cs typeface="Arial" panose="020B0604020202020204" pitchFamily="34" charset="0"/>
            </a:endParaRPr>
          </a:p>
        </p:txBody>
      </p:sp>
      <p:sp>
        <p:nvSpPr>
          <p:cNvPr id="14" name="TextBox 13">
            <a:extLst>
              <a:ext uri="{FF2B5EF4-FFF2-40B4-BE49-F238E27FC236}">
                <a16:creationId xmlns:a16="http://schemas.microsoft.com/office/drawing/2014/main" id="{D431FBC1-EAC5-492A-8454-5444372D8D5C}"/>
              </a:ext>
            </a:extLst>
          </p:cNvPr>
          <p:cNvSpPr txBox="1"/>
          <p:nvPr/>
        </p:nvSpPr>
        <p:spPr>
          <a:xfrm>
            <a:off x="4288079" y="4021035"/>
            <a:ext cx="2755726" cy="584775"/>
          </a:xfrm>
          <a:prstGeom prst="rect">
            <a:avLst/>
          </a:prstGeom>
          <a:noFill/>
        </p:spPr>
        <p:txBody>
          <a:bodyPr wrap="square" rtlCol="0">
            <a:spAutoFit/>
          </a:bodyPr>
          <a:lstStyle/>
          <a:p>
            <a:pPr algn="ctr"/>
            <a:r>
              <a:rPr lang="en-US" sz="3200" b="1" dirty="0">
                <a:solidFill>
                  <a:srgbClr val="FF0000"/>
                </a:solidFill>
                <a:latin typeface="Arial" panose="020B0604020202020204" pitchFamily="34" charset="0"/>
                <a:cs typeface="Arial" panose="020B0604020202020204" pitchFamily="34" charset="0"/>
              </a:rPr>
              <a:t>4</a:t>
            </a:r>
          </a:p>
        </p:txBody>
      </p:sp>
      <p:sp>
        <p:nvSpPr>
          <p:cNvPr id="15" name="TextBox 14">
            <a:extLst>
              <a:ext uri="{FF2B5EF4-FFF2-40B4-BE49-F238E27FC236}">
                <a16:creationId xmlns:a16="http://schemas.microsoft.com/office/drawing/2014/main" id="{114F1E22-F76A-49BD-BA7E-B8BB37F07E68}"/>
              </a:ext>
            </a:extLst>
          </p:cNvPr>
          <p:cNvSpPr txBox="1"/>
          <p:nvPr/>
        </p:nvSpPr>
        <p:spPr>
          <a:xfrm>
            <a:off x="7111266" y="3959479"/>
            <a:ext cx="4044025" cy="584775"/>
          </a:xfrm>
          <a:prstGeom prst="rect">
            <a:avLst/>
          </a:prstGeom>
          <a:noFill/>
        </p:spPr>
        <p:txBody>
          <a:bodyPr wrap="square" rtlCol="0">
            <a:spAutoFit/>
          </a:bodyPr>
          <a:lstStyle/>
          <a:p>
            <a:pPr algn="ctr"/>
            <a:r>
              <a:rPr lang="en-US" sz="3200" b="1" dirty="0" err="1">
                <a:solidFill>
                  <a:srgbClr val="FF0000"/>
                </a:solidFill>
                <a:latin typeface="Arial" panose="020B0604020202020204" pitchFamily="34" charset="0"/>
                <a:cs typeface="Arial" panose="020B0604020202020204" pitchFamily="34" charset="0"/>
              </a:rPr>
              <a:t>Cung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cấp</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ánh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sáng</a:t>
            </a:r>
            <a:endParaRPr lang="en-US" sz="3200" b="1" dirty="0">
              <a:solidFill>
                <a:srgbClr val="FF0000"/>
              </a:solidFill>
              <a:latin typeface="Arial" panose="020B0604020202020204" pitchFamily="34" charset="0"/>
              <a:cs typeface="Arial" panose="020B0604020202020204" pitchFamily="34" charset="0"/>
            </a:endParaRPr>
          </a:p>
        </p:txBody>
      </p:sp>
      <p:sp>
        <p:nvSpPr>
          <p:cNvPr id="16" name="TextBox 15">
            <a:extLst>
              <a:ext uri="{FF2B5EF4-FFF2-40B4-BE49-F238E27FC236}">
                <a16:creationId xmlns:a16="http://schemas.microsoft.com/office/drawing/2014/main" id="{036CD783-C1B6-4CC4-9FEA-02911D96A6BF}"/>
              </a:ext>
            </a:extLst>
          </p:cNvPr>
          <p:cNvSpPr txBox="1"/>
          <p:nvPr/>
        </p:nvSpPr>
        <p:spPr>
          <a:xfrm>
            <a:off x="752068" y="4744760"/>
            <a:ext cx="931818" cy="707886"/>
          </a:xfrm>
          <a:prstGeom prst="rect">
            <a:avLst/>
          </a:prstGeom>
          <a:noFill/>
        </p:spPr>
        <p:txBody>
          <a:bodyPr wrap="square" rtlCol="0">
            <a:spAutoFit/>
          </a:bodyPr>
          <a:lstStyle/>
          <a:p>
            <a:pPr algn="ctr"/>
            <a:r>
              <a:rPr lang="en-US" sz="4000" b="1" dirty="0">
                <a:solidFill>
                  <a:srgbClr val="FF0000"/>
                </a:solidFill>
                <a:latin typeface="Arial" panose="020B0604020202020204" pitchFamily="34" charset="0"/>
                <a:cs typeface="Arial" panose="020B0604020202020204" pitchFamily="34" charset="0"/>
              </a:rPr>
              <a:t>3</a:t>
            </a:r>
          </a:p>
        </p:txBody>
      </p:sp>
      <p:sp>
        <p:nvSpPr>
          <p:cNvPr id="17" name="TextBox 16">
            <a:extLst>
              <a:ext uri="{FF2B5EF4-FFF2-40B4-BE49-F238E27FC236}">
                <a16:creationId xmlns:a16="http://schemas.microsoft.com/office/drawing/2014/main" id="{9589F55B-DC81-47EA-A5C2-2BDDC577CEA2}"/>
              </a:ext>
            </a:extLst>
          </p:cNvPr>
          <p:cNvSpPr txBox="1"/>
          <p:nvPr/>
        </p:nvSpPr>
        <p:spPr>
          <a:xfrm>
            <a:off x="2045637" y="4759721"/>
            <a:ext cx="2755726" cy="584775"/>
          </a:xfrm>
          <a:prstGeom prst="rect">
            <a:avLst/>
          </a:prstGeom>
          <a:noFill/>
        </p:spPr>
        <p:txBody>
          <a:bodyPr wrap="square" rtlCol="0">
            <a:spAutoFit/>
          </a:bodyPr>
          <a:lstStyle/>
          <a:p>
            <a:pPr algn="ctr"/>
            <a:r>
              <a:rPr lang="en-US" sz="3200" b="1" dirty="0" err="1">
                <a:solidFill>
                  <a:srgbClr val="FF0000"/>
                </a:solidFill>
                <a:latin typeface="Arial" panose="020B0604020202020204" pitchFamily="34" charset="0"/>
                <a:cs typeface="Arial" panose="020B0604020202020204" pitchFamily="34" charset="0"/>
              </a:rPr>
              <a:t>Ti</a:t>
            </a:r>
            <a:r>
              <a:rPr lang="en-US" sz="3200" b="1" dirty="0">
                <a:solidFill>
                  <a:srgbClr val="FF0000"/>
                </a:solidFill>
                <a:latin typeface="Arial" panose="020B0604020202020204" pitchFamily="34" charset="0"/>
                <a:cs typeface="Arial" panose="020B0604020202020204" pitchFamily="34" charset="0"/>
              </a:rPr>
              <a:t> vi</a:t>
            </a:r>
          </a:p>
        </p:txBody>
      </p:sp>
      <p:sp>
        <p:nvSpPr>
          <p:cNvPr id="18" name="TextBox 17">
            <a:extLst>
              <a:ext uri="{FF2B5EF4-FFF2-40B4-BE49-F238E27FC236}">
                <a16:creationId xmlns:a16="http://schemas.microsoft.com/office/drawing/2014/main" id="{467990B9-EF56-45F5-86A6-703055148DF1}"/>
              </a:ext>
            </a:extLst>
          </p:cNvPr>
          <p:cNvSpPr txBox="1"/>
          <p:nvPr/>
        </p:nvSpPr>
        <p:spPr>
          <a:xfrm>
            <a:off x="4288079" y="4697231"/>
            <a:ext cx="2755726" cy="584775"/>
          </a:xfrm>
          <a:prstGeom prst="rect">
            <a:avLst/>
          </a:prstGeom>
          <a:noFill/>
        </p:spPr>
        <p:txBody>
          <a:bodyPr wrap="square" rtlCol="0">
            <a:spAutoFit/>
          </a:bodyPr>
          <a:lstStyle/>
          <a:p>
            <a:pPr algn="ctr"/>
            <a:r>
              <a:rPr lang="en-US" sz="3200" b="1" dirty="0">
                <a:solidFill>
                  <a:srgbClr val="FF0000"/>
                </a:solidFill>
                <a:latin typeface="Arial" panose="020B0604020202020204" pitchFamily="34" charset="0"/>
                <a:cs typeface="Arial" panose="020B0604020202020204" pitchFamily="34" charset="0"/>
              </a:rPr>
              <a:t>1</a:t>
            </a:r>
          </a:p>
        </p:txBody>
      </p:sp>
      <p:sp>
        <p:nvSpPr>
          <p:cNvPr id="19" name="TextBox 18">
            <a:extLst>
              <a:ext uri="{FF2B5EF4-FFF2-40B4-BE49-F238E27FC236}">
                <a16:creationId xmlns:a16="http://schemas.microsoft.com/office/drawing/2014/main" id="{164ECCB6-9F87-400E-AB41-E65B2F3F8BA6}"/>
              </a:ext>
            </a:extLst>
          </p:cNvPr>
          <p:cNvSpPr txBox="1"/>
          <p:nvPr/>
        </p:nvSpPr>
        <p:spPr>
          <a:xfrm>
            <a:off x="7111266" y="4744760"/>
            <a:ext cx="3736273" cy="584775"/>
          </a:xfrm>
          <a:prstGeom prst="rect">
            <a:avLst/>
          </a:prstGeom>
          <a:noFill/>
        </p:spPr>
        <p:txBody>
          <a:bodyPr wrap="square" rtlCol="0">
            <a:spAutoFit/>
          </a:bodyPr>
          <a:lstStyle/>
          <a:p>
            <a:pPr algn="ctr"/>
            <a:r>
              <a:rPr lang="en-US" sz="3200" b="1" dirty="0" err="1">
                <a:solidFill>
                  <a:srgbClr val="FF0000"/>
                </a:solidFill>
                <a:latin typeface="Arial" panose="020B0604020202020204" pitchFamily="34" charset="0"/>
                <a:cs typeface="Arial" panose="020B0604020202020204" pitchFamily="34" charset="0"/>
              </a:rPr>
              <a:t>Giải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trí</a:t>
            </a:r>
            <a:endParaRPr lang="en-US" sz="3200" b="1" dirty="0">
              <a:solidFill>
                <a:srgbClr val="FF0000"/>
              </a:solidFill>
              <a:latin typeface="Arial" panose="020B0604020202020204" pitchFamily="34" charset="0"/>
              <a:cs typeface="Arial" panose="020B0604020202020204" pitchFamily="34" charset="0"/>
            </a:endParaRPr>
          </a:p>
        </p:txBody>
      </p:sp>
      <p:sp>
        <p:nvSpPr>
          <p:cNvPr id="20" name="TextBox 19">
            <a:extLst>
              <a:ext uri="{FF2B5EF4-FFF2-40B4-BE49-F238E27FC236}">
                <a16:creationId xmlns:a16="http://schemas.microsoft.com/office/drawing/2014/main" id="{E6473F3F-3CE0-4430-A1E3-65EC671ED8E3}"/>
              </a:ext>
            </a:extLst>
          </p:cNvPr>
          <p:cNvSpPr txBox="1"/>
          <p:nvPr/>
        </p:nvSpPr>
        <p:spPr>
          <a:xfrm>
            <a:off x="716394" y="5356698"/>
            <a:ext cx="931818" cy="707886"/>
          </a:xfrm>
          <a:prstGeom prst="rect">
            <a:avLst/>
          </a:prstGeom>
          <a:noFill/>
        </p:spPr>
        <p:txBody>
          <a:bodyPr wrap="square" rtlCol="0">
            <a:spAutoFit/>
          </a:bodyPr>
          <a:lstStyle/>
          <a:p>
            <a:pPr algn="ctr"/>
            <a:r>
              <a:rPr lang="en-US" sz="4000" b="1" dirty="0">
                <a:solidFill>
                  <a:srgbClr val="FF0000"/>
                </a:solidFill>
                <a:latin typeface="Arial" panose="020B0604020202020204" pitchFamily="34" charset="0"/>
                <a:cs typeface="Arial" panose="020B0604020202020204" pitchFamily="34" charset="0"/>
              </a:rPr>
              <a:t>4</a:t>
            </a:r>
          </a:p>
        </p:txBody>
      </p:sp>
      <p:sp>
        <p:nvSpPr>
          <p:cNvPr id="21" name="TextBox 20">
            <a:extLst>
              <a:ext uri="{FF2B5EF4-FFF2-40B4-BE49-F238E27FC236}">
                <a16:creationId xmlns:a16="http://schemas.microsoft.com/office/drawing/2014/main" id="{39360A92-15E4-442A-9008-D905B9235842}"/>
              </a:ext>
            </a:extLst>
          </p:cNvPr>
          <p:cNvSpPr txBox="1"/>
          <p:nvPr/>
        </p:nvSpPr>
        <p:spPr>
          <a:xfrm>
            <a:off x="1991638" y="5478815"/>
            <a:ext cx="2755726" cy="584775"/>
          </a:xfrm>
          <a:prstGeom prst="rect">
            <a:avLst/>
          </a:prstGeom>
          <a:noFill/>
        </p:spPr>
        <p:txBody>
          <a:bodyPr wrap="square" rtlCol="0">
            <a:spAutoFit/>
          </a:bodyPr>
          <a:lstStyle/>
          <a:p>
            <a:pPr algn="ctr"/>
            <a:r>
              <a:rPr lang="en-US" sz="3200" b="1" dirty="0" err="1">
                <a:solidFill>
                  <a:srgbClr val="FF0000"/>
                </a:solidFill>
                <a:latin typeface="Arial" panose="020B0604020202020204" pitchFamily="34" charset="0"/>
                <a:cs typeface="Arial" panose="020B0604020202020204" pitchFamily="34" charset="0"/>
              </a:rPr>
              <a:t>Điều</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hòa</a:t>
            </a:r>
            <a:endParaRPr lang="en-US" sz="3200" b="1" dirty="0">
              <a:solidFill>
                <a:srgbClr val="FF0000"/>
              </a:solidFill>
              <a:latin typeface="Arial" panose="020B0604020202020204" pitchFamily="34" charset="0"/>
              <a:cs typeface="Arial" panose="020B0604020202020204" pitchFamily="34" charset="0"/>
            </a:endParaRPr>
          </a:p>
        </p:txBody>
      </p:sp>
      <p:sp>
        <p:nvSpPr>
          <p:cNvPr id="22" name="TextBox 21">
            <a:extLst>
              <a:ext uri="{FF2B5EF4-FFF2-40B4-BE49-F238E27FC236}">
                <a16:creationId xmlns:a16="http://schemas.microsoft.com/office/drawing/2014/main" id="{8571D868-97C0-45D9-B345-CBD48C97D345}"/>
              </a:ext>
            </a:extLst>
          </p:cNvPr>
          <p:cNvSpPr txBox="1"/>
          <p:nvPr/>
        </p:nvSpPr>
        <p:spPr>
          <a:xfrm>
            <a:off x="4307894" y="5434671"/>
            <a:ext cx="2755726" cy="584775"/>
          </a:xfrm>
          <a:prstGeom prst="rect">
            <a:avLst/>
          </a:prstGeom>
          <a:noFill/>
        </p:spPr>
        <p:txBody>
          <a:bodyPr wrap="square" rtlCol="0">
            <a:spAutoFit/>
          </a:bodyPr>
          <a:lstStyle/>
          <a:p>
            <a:pPr algn="ctr"/>
            <a:r>
              <a:rPr lang="en-US" sz="3200" b="1" dirty="0">
                <a:solidFill>
                  <a:srgbClr val="FF0000"/>
                </a:solidFill>
                <a:latin typeface="Arial" panose="020B0604020202020204" pitchFamily="34" charset="0"/>
                <a:cs typeface="Arial" panose="020B0604020202020204" pitchFamily="34" charset="0"/>
              </a:rPr>
              <a:t>2</a:t>
            </a:r>
          </a:p>
        </p:txBody>
      </p:sp>
      <p:sp>
        <p:nvSpPr>
          <p:cNvPr id="23" name="TextBox 22">
            <a:extLst>
              <a:ext uri="{FF2B5EF4-FFF2-40B4-BE49-F238E27FC236}">
                <a16:creationId xmlns:a16="http://schemas.microsoft.com/office/drawing/2014/main" id="{06D26590-6A50-438D-9280-1238F5DEFF27}"/>
              </a:ext>
            </a:extLst>
          </p:cNvPr>
          <p:cNvSpPr txBox="1"/>
          <p:nvPr/>
        </p:nvSpPr>
        <p:spPr>
          <a:xfrm>
            <a:off x="7111266" y="5405588"/>
            <a:ext cx="3736273" cy="584775"/>
          </a:xfrm>
          <a:prstGeom prst="rect">
            <a:avLst/>
          </a:prstGeom>
          <a:noFill/>
        </p:spPr>
        <p:txBody>
          <a:bodyPr wrap="square" rtlCol="0">
            <a:spAutoFit/>
          </a:bodyPr>
          <a:lstStyle/>
          <a:p>
            <a:pPr algn="ctr"/>
            <a:r>
              <a:rPr lang="en-US" sz="3200" b="1" dirty="0" err="1">
                <a:solidFill>
                  <a:srgbClr val="FF0000"/>
                </a:solidFill>
                <a:latin typeface="Arial" panose="020B0604020202020204" pitchFamily="34" charset="0"/>
                <a:cs typeface="Arial" panose="020B0604020202020204" pitchFamily="34" charset="0"/>
              </a:rPr>
              <a:t>Làm</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mát</a:t>
            </a:r>
            <a:endParaRPr lang="en-US" sz="32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042485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Effect transition="in" filter="fade">
                                      <p:cBhvr>
                                        <p:cTn id="13" dur="500"/>
                                        <p:tgtEl>
                                          <p:spTgt spid="4">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fade">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0" end="0"/>
                                            </p:txEl>
                                          </p:spTgt>
                                        </p:tgtEl>
                                        <p:attrNameLst>
                                          <p:attrName>style.visibility</p:attrName>
                                        </p:attrNameLst>
                                      </p:cBhvr>
                                      <p:to>
                                        <p:strVal val="visible"/>
                                      </p:to>
                                    </p:set>
                                    <p:animEffect transition="in" filter="fade">
                                      <p:cBhvr>
                                        <p:cTn id="23" dur="500"/>
                                        <p:tgtEl>
                                          <p:spTgt spid="10">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1">
                                            <p:txEl>
                                              <p:pRg st="0" end="0"/>
                                            </p:txEl>
                                          </p:spTgt>
                                        </p:tgtEl>
                                        <p:attrNameLst>
                                          <p:attrName>style.visibility</p:attrName>
                                        </p:attrNameLst>
                                      </p:cBhvr>
                                      <p:to>
                                        <p:strVal val="visible"/>
                                      </p:to>
                                    </p:set>
                                    <p:animEffect transition="in" filter="fade">
                                      <p:cBhvr>
                                        <p:cTn id="28" dur="500"/>
                                        <p:tgtEl>
                                          <p:spTgt spid="11">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2">
                                            <p:txEl>
                                              <p:pRg st="0" end="0"/>
                                            </p:txEl>
                                          </p:spTgt>
                                        </p:tgtEl>
                                        <p:attrNameLst>
                                          <p:attrName>style.visibility</p:attrName>
                                        </p:attrNameLst>
                                      </p:cBhvr>
                                      <p:to>
                                        <p:strVal val="visible"/>
                                      </p:to>
                                    </p:set>
                                    <p:animEffect transition="in" filter="fade">
                                      <p:cBhvr>
                                        <p:cTn id="33" dur="500"/>
                                        <p:tgtEl>
                                          <p:spTgt spid="12">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13">
                                            <p:txEl>
                                              <p:pRg st="0" end="0"/>
                                            </p:txEl>
                                          </p:spTgt>
                                        </p:tgtEl>
                                        <p:attrNameLst>
                                          <p:attrName>style.visibility</p:attrName>
                                        </p:attrNameLst>
                                      </p:cBhvr>
                                      <p:to>
                                        <p:strVal val="visible"/>
                                      </p:to>
                                    </p:set>
                                    <p:animEffect transition="in" filter="fade">
                                      <p:cBhvr>
                                        <p:cTn id="38" dur="500"/>
                                        <p:tgtEl>
                                          <p:spTgt spid="13">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14">
                                            <p:txEl>
                                              <p:pRg st="0" end="0"/>
                                            </p:txEl>
                                          </p:spTgt>
                                        </p:tgtEl>
                                        <p:attrNameLst>
                                          <p:attrName>style.visibility</p:attrName>
                                        </p:attrNameLst>
                                      </p:cBhvr>
                                      <p:to>
                                        <p:strVal val="visible"/>
                                      </p:to>
                                    </p:set>
                                    <p:animEffect transition="in" filter="fade">
                                      <p:cBhvr>
                                        <p:cTn id="43" dur="500"/>
                                        <p:tgtEl>
                                          <p:spTgt spid="14">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xEl>
                                              <p:pRg st="0" end="0"/>
                                            </p:txEl>
                                          </p:spTgt>
                                        </p:tgtEl>
                                        <p:attrNameLst>
                                          <p:attrName>style.visibility</p:attrName>
                                        </p:attrNameLst>
                                      </p:cBhvr>
                                      <p:to>
                                        <p:strVal val="visible"/>
                                      </p:to>
                                    </p:set>
                                    <p:animEffect transition="in" filter="fade">
                                      <p:cBhvr>
                                        <p:cTn id="48" dur="500"/>
                                        <p:tgtEl>
                                          <p:spTgt spid="15">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6">
                                            <p:txEl>
                                              <p:pRg st="0" end="0"/>
                                            </p:txEl>
                                          </p:spTgt>
                                        </p:tgtEl>
                                        <p:attrNameLst>
                                          <p:attrName>style.visibility</p:attrName>
                                        </p:attrNameLst>
                                      </p:cBhvr>
                                      <p:to>
                                        <p:strVal val="visible"/>
                                      </p:to>
                                    </p:set>
                                    <p:animEffect transition="in" filter="fade">
                                      <p:cBhvr>
                                        <p:cTn id="53" dur="500"/>
                                        <p:tgtEl>
                                          <p:spTgt spid="16">
                                            <p:txEl>
                                              <p:pRg st="0" end="0"/>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nodeType="clickEffect">
                                  <p:stCondLst>
                                    <p:cond delay="0"/>
                                  </p:stCondLst>
                                  <p:childTnLst>
                                    <p:set>
                                      <p:cBhvr>
                                        <p:cTn id="57" dur="1" fill="hold">
                                          <p:stCondLst>
                                            <p:cond delay="0"/>
                                          </p:stCondLst>
                                        </p:cTn>
                                        <p:tgtEl>
                                          <p:spTgt spid="17">
                                            <p:txEl>
                                              <p:pRg st="0" end="0"/>
                                            </p:txEl>
                                          </p:spTgt>
                                        </p:tgtEl>
                                        <p:attrNameLst>
                                          <p:attrName>style.visibility</p:attrName>
                                        </p:attrNameLst>
                                      </p:cBhvr>
                                      <p:to>
                                        <p:strVal val="visible"/>
                                      </p:to>
                                    </p:set>
                                    <p:animEffect transition="in" filter="fade">
                                      <p:cBhvr>
                                        <p:cTn id="58" dur="500"/>
                                        <p:tgtEl>
                                          <p:spTgt spid="17">
                                            <p:txEl>
                                              <p:pRg st="0" end="0"/>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8">
                                            <p:txEl>
                                              <p:pRg st="0" end="0"/>
                                            </p:txEl>
                                          </p:spTgt>
                                        </p:tgtEl>
                                        <p:attrNameLst>
                                          <p:attrName>style.visibility</p:attrName>
                                        </p:attrNameLst>
                                      </p:cBhvr>
                                      <p:to>
                                        <p:strVal val="visible"/>
                                      </p:to>
                                    </p:set>
                                    <p:animEffect transition="in" filter="fade">
                                      <p:cBhvr>
                                        <p:cTn id="63" dur="500"/>
                                        <p:tgtEl>
                                          <p:spTgt spid="18">
                                            <p:txEl>
                                              <p:pRg st="0" end="0"/>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20">
                                            <p:txEl>
                                              <p:pRg st="0" end="0"/>
                                            </p:txEl>
                                          </p:spTgt>
                                        </p:tgtEl>
                                        <p:attrNameLst>
                                          <p:attrName>style.visibility</p:attrName>
                                        </p:attrNameLst>
                                      </p:cBhvr>
                                      <p:to>
                                        <p:strVal val="visible"/>
                                      </p:to>
                                    </p:set>
                                    <p:animEffect transition="in" filter="fade">
                                      <p:cBhvr>
                                        <p:cTn id="73" dur="500"/>
                                        <p:tgtEl>
                                          <p:spTgt spid="20">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nodeType="clickEffect">
                                  <p:stCondLst>
                                    <p:cond delay="0"/>
                                  </p:stCondLst>
                                  <p:childTnLst>
                                    <p:set>
                                      <p:cBhvr>
                                        <p:cTn id="77" dur="1" fill="hold">
                                          <p:stCondLst>
                                            <p:cond delay="0"/>
                                          </p:stCondLst>
                                        </p:cTn>
                                        <p:tgtEl>
                                          <p:spTgt spid="21">
                                            <p:txEl>
                                              <p:pRg st="0" end="0"/>
                                            </p:txEl>
                                          </p:spTgt>
                                        </p:tgtEl>
                                        <p:attrNameLst>
                                          <p:attrName>style.visibility</p:attrName>
                                        </p:attrNameLst>
                                      </p:cBhvr>
                                      <p:to>
                                        <p:strVal val="visible"/>
                                      </p:to>
                                    </p:set>
                                    <p:animEffect transition="in" filter="fade">
                                      <p:cBhvr>
                                        <p:cTn id="78" dur="500"/>
                                        <p:tgtEl>
                                          <p:spTgt spid="21">
                                            <p:txEl>
                                              <p:pRg st="0" end="0"/>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nodeType="clickEffect">
                                  <p:stCondLst>
                                    <p:cond delay="0"/>
                                  </p:stCondLst>
                                  <p:childTnLst>
                                    <p:set>
                                      <p:cBhvr>
                                        <p:cTn id="82" dur="1" fill="hold">
                                          <p:stCondLst>
                                            <p:cond delay="0"/>
                                          </p:stCondLst>
                                        </p:cTn>
                                        <p:tgtEl>
                                          <p:spTgt spid="22">
                                            <p:txEl>
                                              <p:pRg st="0" end="0"/>
                                            </p:txEl>
                                          </p:spTgt>
                                        </p:tgtEl>
                                        <p:attrNameLst>
                                          <p:attrName>style.visibility</p:attrName>
                                        </p:attrNameLst>
                                      </p:cBhvr>
                                      <p:to>
                                        <p:strVal val="visible"/>
                                      </p:to>
                                    </p:set>
                                    <p:animEffect transition="in" filter="fade">
                                      <p:cBhvr>
                                        <p:cTn id="83" dur="500"/>
                                        <p:tgtEl>
                                          <p:spTgt spid="22">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nodeType="clickEffect">
                                  <p:stCondLst>
                                    <p:cond delay="0"/>
                                  </p:stCondLst>
                                  <p:childTnLst>
                                    <p:set>
                                      <p:cBhvr>
                                        <p:cTn id="87" dur="1" fill="hold">
                                          <p:stCondLst>
                                            <p:cond delay="0"/>
                                          </p:stCondLst>
                                        </p:cTn>
                                        <p:tgtEl>
                                          <p:spTgt spid="23">
                                            <p:txEl>
                                              <p:pRg st="0" end="0"/>
                                            </p:txEl>
                                          </p:spTgt>
                                        </p:tgtEl>
                                        <p:attrNameLst>
                                          <p:attrName>style.visibility</p:attrName>
                                        </p:attrNameLst>
                                      </p:cBhvr>
                                      <p:to>
                                        <p:strVal val="visible"/>
                                      </p:to>
                                    </p:set>
                                    <p:animEffect transition="in" filter="fade">
                                      <p:cBhvr>
                                        <p:cTn id="88" dur="500"/>
                                        <p:tgtEl>
                                          <p:spTgt spid="2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9150" y="317500"/>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27" name="Picture 26"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9330043" y="3022599"/>
            <a:ext cx="2974944" cy="3548889"/>
          </a:xfrm>
          <a:prstGeom prst="rect">
            <a:avLst/>
          </a:prstGeom>
          <a:noFill/>
          <a:extLst>
            <a:ext uri="{909E8E84-426E-40DD-AFC4-6F175D3DCCD1}">
              <a14:hiddenFill xmlns:a14="http://schemas.microsoft.com/office/drawing/2010/main">
                <a:solidFill>
                  <a:srgbClr val="FFFFFF"/>
                </a:solidFill>
              </a14:hiddenFill>
            </a:ext>
          </a:extLst>
        </p:spPr>
      </p:pic>
      <p:sp>
        <p:nvSpPr>
          <p:cNvPr id="29" name="Hexagon 28"/>
          <p:cNvSpPr/>
          <p:nvPr/>
        </p:nvSpPr>
        <p:spPr>
          <a:xfrm>
            <a:off x="3692314" y="1619795"/>
            <a:ext cx="5276603" cy="3921887"/>
          </a:xfrm>
          <a:prstGeom prst="hexagon">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effectLst>
            <a:glow rad="457200">
              <a:schemeClr val="accent4">
                <a:lumMod val="60000"/>
                <a:lumOff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0" name="Picture 7"/>
          <p:cNvPicPr>
            <a:picLocks noChangeAspect="1"/>
          </p:cNvPicPr>
          <p:nvPr/>
        </p:nvPicPr>
        <p:blipFill>
          <a:blip r:embed="rId5"/>
          <a:srcRect/>
          <a:stretch>
            <a:fillRect/>
          </a:stretch>
        </p:blipFill>
        <p:spPr>
          <a:xfrm>
            <a:off x="2839821" y="1062701"/>
            <a:ext cx="2002902" cy="2025693"/>
          </a:xfrm>
          <a:prstGeom prst="rect">
            <a:avLst/>
          </a:prstGeom>
          <a:effectLst>
            <a:glow rad="165100">
              <a:schemeClr val="accent4">
                <a:lumMod val="40000"/>
                <a:lumOff val="60000"/>
              </a:schemeClr>
            </a:glow>
          </a:effectLst>
        </p:spPr>
      </p:pic>
      <p:pic>
        <p:nvPicPr>
          <p:cNvPr id="33" name="图片 7">
            <a:extLst>
              <a:ext uri="{FF2B5EF4-FFF2-40B4-BE49-F238E27FC236}">
                <a16:creationId xmlns:a16="http://schemas.microsoft.com/office/drawing/2014/main" id="{B86F189F-C614-45DA-85D1-54A437B588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238493"/>
            <a:ext cx="3344883" cy="3696305"/>
          </a:xfrm>
          <a:prstGeom prst="rect">
            <a:avLst/>
          </a:prstGeom>
        </p:spPr>
      </p:pic>
      <p:pic>
        <p:nvPicPr>
          <p:cNvPr id="8" name="Google Shape;95;p1" descr="Icon&#10;&#10;Description automatically generated"/>
          <p:cNvPicPr preferRelativeResize="0"/>
          <p:nvPr/>
        </p:nvPicPr>
        <p:blipFill rotWithShape="1">
          <a:blip r:embed="rId7">
            <a:alphaModFix/>
          </a:blip>
          <a:srcRect/>
          <a:stretch/>
        </p:blipFill>
        <p:spPr>
          <a:xfrm>
            <a:off x="815461" y="447772"/>
            <a:ext cx="1229857" cy="1229857"/>
          </a:xfrm>
          <a:prstGeom prst="rect">
            <a:avLst/>
          </a:prstGeom>
          <a:noFill/>
          <a:ln>
            <a:noFill/>
          </a:ln>
        </p:spPr>
      </p:pic>
      <p:sp>
        <p:nvSpPr>
          <p:cNvPr id="3" name="TextBox 2">
            <a:extLst>
              <a:ext uri="{FF2B5EF4-FFF2-40B4-BE49-F238E27FC236}">
                <a16:creationId xmlns:a16="http://schemas.microsoft.com/office/drawing/2014/main" id="{15055373-24B4-44EC-B377-F2B507A79B83}"/>
              </a:ext>
            </a:extLst>
          </p:cNvPr>
          <p:cNvSpPr txBox="1"/>
          <p:nvPr/>
        </p:nvSpPr>
        <p:spPr>
          <a:xfrm>
            <a:off x="3995916" y="3184011"/>
            <a:ext cx="439691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0" i="0" u="none" strike="noStrike" kern="1200" cap="none" spc="0" normalizeH="0" baseline="0" noProof="0">
                <a:ln>
                  <a:noFill/>
                </a:ln>
                <a:solidFill>
                  <a:srgbClr val="FF0000"/>
                </a:solidFill>
                <a:effectLst/>
                <a:uLnTx/>
                <a:uFillTx/>
                <a:latin typeface="Coiny" panose="02000903060500060000" pitchFamily="2" charset="0"/>
                <a:ea typeface="+mn-ea"/>
                <a:cs typeface="+mn-cs"/>
              </a:rPr>
              <a:t>CỦNG CỐ</a:t>
            </a:r>
          </a:p>
        </p:txBody>
      </p:sp>
    </p:spTree>
    <p:extLst>
      <p:ext uri="{BB962C8B-B14F-4D97-AF65-F5344CB8AC3E}">
        <p14:creationId xmlns:p14="http://schemas.microsoft.com/office/powerpoint/2010/main" val="68045190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ounded Rectangle 2"/>
          <p:cNvSpPr/>
          <p:nvPr/>
        </p:nvSpPr>
        <p:spPr>
          <a:xfrm>
            <a:off x="359150" y="351381"/>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5" name="Picture 26" descr="https://i.pinimg.com/564x/e9/77/dc/e977dc8bcfd863e0922840921163993c.jpg"/>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9164317" y="3445271"/>
            <a:ext cx="2974944" cy="3548889"/>
          </a:xfrm>
          <a:prstGeom prst="rect">
            <a:avLst/>
          </a:prstGeom>
          <a:noFill/>
          <a:extLst>
            <a:ext uri="{909E8E84-426E-40DD-AFC4-6F175D3DCCD1}">
              <a14:hiddenFill xmlns:a14="http://schemas.microsoft.com/office/drawing/2010/main">
                <a:solidFill>
                  <a:srgbClr val="FFFFFF"/>
                </a:solidFill>
              </a14:hiddenFill>
            </a:ext>
          </a:extLst>
        </p:spPr>
      </p:pic>
      <p:pic>
        <p:nvPicPr>
          <p:cNvPr id="6" name="图片 7">
            <a:extLst>
              <a:ext uri="{FF2B5EF4-FFF2-40B4-BE49-F238E27FC236}">
                <a16:creationId xmlns:a16="http://schemas.microsoft.com/office/drawing/2014/main" id="{B86F189F-C614-45DA-85D1-54A437B588C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238493"/>
            <a:ext cx="3344883" cy="3696305"/>
          </a:xfrm>
          <a:prstGeom prst="rect">
            <a:avLst/>
          </a:prstGeom>
        </p:spPr>
      </p:pic>
      <p:pic>
        <p:nvPicPr>
          <p:cNvPr id="8" name="Google Shape;95;p1" descr="Icon&#10;&#10;Description automatically generated"/>
          <p:cNvPicPr preferRelativeResize="0"/>
          <p:nvPr/>
        </p:nvPicPr>
        <p:blipFill rotWithShape="1">
          <a:blip r:embed="rId5">
            <a:alphaModFix/>
          </a:blip>
          <a:srcRect/>
          <a:stretch/>
        </p:blipFill>
        <p:spPr>
          <a:xfrm>
            <a:off x="10439985" y="186667"/>
            <a:ext cx="1229857" cy="1229857"/>
          </a:xfrm>
          <a:prstGeom prst="rect">
            <a:avLst/>
          </a:prstGeom>
          <a:noFill/>
          <a:ln>
            <a:noFill/>
          </a:ln>
        </p:spPr>
      </p:pic>
      <p:pic>
        <p:nvPicPr>
          <p:cNvPr id="16" name="Picture 15">
            <a:extLst>
              <a:ext uri="{FF2B5EF4-FFF2-40B4-BE49-F238E27FC236}">
                <a16:creationId xmlns:a16="http://schemas.microsoft.com/office/drawing/2014/main" id="{0C615DEA-04B0-4348-9634-740A06BD589B}"/>
              </a:ext>
            </a:extLst>
          </p:cNvPr>
          <p:cNvPicPr>
            <a:picLocks noChangeAspect="1"/>
          </p:cNvPicPr>
          <p:nvPr/>
        </p:nvPicPr>
        <p:blipFill>
          <a:blip r:embed="rId6"/>
          <a:stretch>
            <a:fillRect/>
          </a:stretch>
        </p:blipFill>
        <p:spPr>
          <a:xfrm>
            <a:off x="3470271" y="574888"/>
            <a:ext cx="6790139" cy="1323438"/>
          </a:xfrm>
          <a:prstGeom prst="rect">
            <a:avLst/>
          </a:prstGeom>
        </p:spPr>
      </p:pic>
      <p:sp>
        <p:nvSpPr>
          <p:cNvPr id="17" name="TextBox 16">
            <a:extLst>
              <a:ext uri="{FF2B5EF4-FFF2-40B4-BE49-F238E27FC236}">
                <a16:creationId xmlns:a16="http://schemas.microsoft.com/office/drawing/2014/main" id="{6F7EAE8A-8422-4A3E-B95E-5552AC08AAD3}"/>
              </a:ext>
            </a:extLst>
          </p:cNvPr>
          <p:cNvSpPr txBox="1"/>
          <p:nvPr/>
        </p:nvSpPr>
        <p:spPr>
          <a:xfrm>
            <a:off x="1791222" y="1778696"/>
            <a:ext cx="8648763" cy="1323439"/>
          </a:xfrm>
          <a:prstGeom prst="rect">
            <a:avLst/>
          </a:prstGeom>
          <a:noFill/>
        </p:spPr>
        <p:txBody>
          <a:bodyPr wrap="square" rtlCol="0">
            <a:spAutoFit/>
          </a:bodyPr>
          <a:lstStyle/>
          <a:p>
            <a:pPr marL="571500" indent="-571500" algn="just">
              <a:buFont typeface="Arial" panose="020B0604020202020204" pitchFamily="34" charset="0"/>
              <a:buChar char="•"/>
            </a:pPr>
            <a:r>
              <a:rPr lang="en-US" sz="4000" dirty="0" err="1">
                <a:latin typeface="Arial" panose="020B0604020202020204" pitchFamily="34" charset="0"/>
                <a:cs typeface="Arial" panose="020B0604020202020204" pitchFamily="34" charset="0"/>
              </a:rPr>
              <a:t>Biết</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bảo</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quản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giữ</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gìn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sản</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phẩm</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công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nghệ</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trong</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gia</a:t>
            </a:r>
            <a:r>
              <a:rPr lang="en-US" sz="4000" dirty="0">
                <a:latin typeface="Arial" panose="020B0604020202020204" pitchFamily="34" charset="0"/>
                <a:cs typeface="Arial" panose="020B0604020202020204" pitchFamily="34" charset="0"/>
              </a:rPr>
              <a:t> </a:t>
            </a:r>
            <a:r>
              <a:rPr lang="en-US" sz="4000" dirty="0" err="1">
                <a:latin typeface="Arial" panose="020B0604020202020204" pitchFamily="34" charset="0"/>
                <a:cs typeface="Arial" panose="020B0604020202020204" pitchFamily="34" charset="0"/>
              </a:rPr>
              <a:t>đình</a:t>
            </a:r>
            <a:r>
              <a:rPr lang="en-US" sz="40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79744853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5"/>
                                        </p:tgtEl>
                                        <p:attrNameLst>
                                          <p:attrName>r</p:attrName>
                                        </p:attrNameLst>
                                      </p:cBhvr>
                                    </p:animRot>
                                    <p:animRot by="-240000">
                                      <p:cBhvr>
                                        <p:cTn id="7" dur="200" fill="hold">
                                          <p:stCondLst>
                                            <p:cond delay="200"/>
                                          </p:stCondLst>
                                        </p:cTn>
                                        <p:tgtEl>
                                          <p:spTgt spid="5"/>
                                        </p:tgtEl>
                                        <p:attrNameLst>
                                          <p:attrName>r</p:attrName>
                                        </p:attrNameLst>
                                      </p:cBhvr>
                                    </p:animRot>
                                    <p:animRot by="240000">
                                      <p:cBhvr>
                                        <p:cTn id="8" dur="200" fill="hold">
                                          <p:stCondLst>
                                            <p:cond delay="400"/>
                                          </p:stCondLst>
                                        </p:cTn>
                                        <p:tgtEl>
                                          <p:spTgt spid="5"/>
                                        </p:tgtEl>
                                        <p:attrNameLst>
                                          <p:attrName>r</p:attrName>
                                        </p:attrNameLst>
                                      </p:cBhvr>
                                    </p:animRot>
                                    <p:animRot by="-240000">
                                      <p:cBhvr>
                                        <p:cTn id="9" dur="200" fill="hold">
                                          <p:stCondLst>
                                            <p:cond delay="600"/>
                                          </p:stCondLst>
                                        </p:cTn>
                                        <p:tgtEl>
                                          <p:spTgt spid="5"/>
                                        </p:tgtEl>
                                        <p:attrNameLst>
                                          <p:attrName>r</p:attrName>
                                        </p:attrNameLst>
                                      </p:cBhvr>
                                    </p:animRot>
                                    <p:animRot by="120000">
                                      <p:cBhvr>
                                        <p:cTn id="10" dur="200" fill="hold">
                                          <p:stCondLst>
                                            <p:cond delay="800"/>
                                          </p:stCondLst>
                                        </p:cTn>
                                        <p:tgtEl>
                                          <p:spTgt spid="5"/>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500"/>
                                        <p:tgtEl>
                                          <p:spTgt spid="16"/>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7">
                                            <p:txEl>
                                              <p:pRg st="0" end="0"/>
                                            </p:txEl>
                                          </p:spTgt>
                                        </p:tgtEl>
                                        <p:attrNameLst>
                                          <p:attrName>style.visibility</p:attrName>
                                        </p:attrNameLst>
                                      </p:cBhvr>
                                      <p:to>
                                        <p:strVal val="visible"/>
                                      </p:to>
                                    </p:set>
                                    <p:animEffect transition="in" filter="wipe(down)">
                                      <p:cBhvr>
                                        <p:cTn id="20"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359150" y="317500"/>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pic>
        <p:nvPicPr>
          <p:cNvPr id="27" name="Picture 26"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9330043" y="3022599"/>
            <a:ext cx="2974944" cy="3548889"/>
          </a:xfrm>
          <a:prstGeom prst="rect">
            <a:avLst/>
          </a:prstGeom>
          <a:noFill/>
          <a:extLst>
            <a:ext uri="{909E8E84-426E-40DD-AFC4-6F175D3DCCD1}">
              <a14:hiddenFill xmlns:a14="http://schemas.microsoft.com/office/drawing/2010/main">
                <a:solidFill>
                  <a:srgbClr val="FFFFFF"/>
                </a:solidFill>
              </a14:hiddenFill>
            </a:ext>
          </a:extLst>
        </p:spPr>
      </p:pic>
      <p:sp>
        <p:nvSpPr>
          <p:cNvPr id="29" name="Hexagon 28"/>
          <p:cNvSpPr/>
          <p:nvPr/>
        </p:nvSpPr>
        <p:spPr>
          <a:xfrm>
            <a:off x="3692314" y="1619795"/>
            <a:ext cx="5276603" cy="3921887"/>
          </a:xfrm>
          <a:prstGeom prst="hexagon">
            <a:avLst/>
          </a:prstGeom>
          <a:gradFill flip="none" rotWithShape="1">
            <a:gsLst>
              <a:gs pos="0">
                <a:schemeClr val="accent4">
                  <a:lumMod val="60000"/>
                  <a:lumOff val="40000"/>
                  <a:tint val="66000"/>
                  <a:satMod val="160000"/>
                </a:schemeClr>
              </a:gs>
              <a:gs pos="50000">
                <a:schemeClr val="accent4">
                  <a:lumMod val="60000"/>
                  <a:lumOff val="40000"/>
                  <a:tint val="44500"/>
                  <a:satMod val="160000"/>
                </a:schemeClr>
              </a:gs>
              <a:gs pos="100000">
                <a:schemeClr val="accent4">
                  <a:lumMod val="60000"/>
                  <a:lumOff val="40000"/>
                  <a:tint val="23500"/>
                  <a:satMod val="160000"/>
                </a:schemeClr>
              </a:gs>
            </a:gsLst>
            <a:lin ang="10800000" scaled="1"/>
            <a:tileRect/>
          </a:gradFill>
          <a:effectLst>
            <a:glow rad="457200">
              <a:schemeClr val="accent4">
                <a:lumMod val="60000"/>
                <a:lumOff val="40000"/>
              </a:schemeClr>
            </a:glow>
            <a:outerShdw blurRad="57150" dist="19050" dir="5400000" algn="ctr" rotWithShape="0">
              <a:srgbClr val="000000">
                <a:alpha val="63000"/>
              </a:srgbClr>
            </a:outerShdw>
          </a:effectLst>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pic>
        <p:nvPicPr>
          <p:cNvPr id="30" name="Picture 7"/>
          <p:cNvPicPr>
            <a:picLocks noChangeAspect="1"/>
          </p:cNvPicPr>
          <p:nvPr/>
        </p:nvPicPr>
        <p:blipFill>
          <a:blip r:embed="rId5"/>
          <a:srcRect/>
          <a:stretch>
            <a:fillRect/>
          </a:stretch>
        </p:blipFill>
        <p:spPr>
          <a:xfrm>
            <a:off x="2839821" y="1062701"/>
            <a:ext cx="2002902" cy="2025693"/>
          </a:xfrm>
          <a:prstGeom prst="rect">
            <a:avLst/>
          </a:prstGeom>
          <a:effectLst>
            <a:glow rad="165100">
              <a:schemeClr val="accent4">
                <a:lumMod val="40000"/>
                <a:lumOff val="60000"/>
              </a:schemeClr>
            </a:glow>
          </a:effectLst>
        </p:spPr>
      </p:pic>
      <p:pic>
        <p:nvPicPr>
          <p:cNvPr id="33" name="图片 7">
            <a:extLst>
              <a:ext uri="{FF2B5EF4-FFF2-40B4-BE49-F238E27FC236}">
                <a16:creationId xmlns:a16="http://schemas.microsoft.com/office/drawing/2014/main" id="{B86F189F-C614-45DA-85D1-54A437B588C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0" y="3238493"/>
            <a:ext cx="3344883" cy="3696305"/>
          </a:xfrm>
          <a:prstGeom prst="rect">
            <a:avLst/>
          </a:prstGeom>
        </p:spPr>
      </p:pic>
      <p:pic>
        <p:nvPicPr>
          <p:cNvPr id="8" name="Google Shape;95;p1" descr="Icon&#10;&#10;Description automatically generated"/>
          <p:cNvPicPr preferRelativeResize="0"/>
          <p:nvPr/>
        </p:nvPicPr>
        <p:blipFill rotWithShape="1">
          <a:blip r:embed="rId7">
            <a:alphaModFix/>
          </a:blip>
          <a:srcRect/>
          <a:stretch/>
        </p:blipFill>
        <p:spPr>
          <a:xfrm>
            <a:off x="815461" y="447772"/>
            <a:ext cx="1229857" cy="1229857"/>
          </a:xfrm>
          <a:prstGeom prst="rect">
            <a:avLst/>
          </a:prstGeom>
          <a:noFill/>
          <a:ln>
            <a:noFill/>
          </a:ln>
        </p:spPr>
      </p:pic>
      <p:pic>
        <p:nvPicPr>
          <p:cNvPr id="4" name="Picture 3">
            <a:extLst>
              <a:ext uri="{FF2B5EF4-FFF2-40B4-BE49-F238E27FC236}">
                <a16:creationId xmlns:a16="http://schemas.microsoft.com/office/drawing/2014/main" id="{6A622EEF-70EA-4472-94CC-B201FFB2C6E6}"/>
              </a:ext>
            </a:extLst>
          </p:cNvPr>
          <p:cNvPicPr>
            <a:picLocks noChangeAspect="1"/>
          </p:cNvPicPr>
          <p:nvPr/>
        </p:nvPicPr>
        <p:blipFill>
          <a:blip r:embed="rId8"/>
          <a:stretch>
            <a:fillRect/>
          </a:stretch>
        </p:blipFill>
        <p:spPr>
          <a:xfrm>
            <a:off x="3469046" y="2833583"/>
            <a:ext cx="5736833" cy="1926503"/>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1000"/>
                                        <p:tgtEl>
                                          <p:spTgt spid="33"/>
                                        </p:tgtEl>
                                      </p:cBhvr>
                                    </p:animEffect>
                                    <p:anim calcmode="lin" valueType="num">
                                      <p:cBhvr>
                                        <p:cTn id="8" dur="1000" fill="hold"/>
                                        <p:tgtEl>
                                          <p:spTgt spid="33"/>
                                        </p:tgtEl>
                                        <p:attrNameLst>
                                          <p:attrName>ppt_x</p:attrName>
                                        </p:attrNameLst>
                                      </p:cBhvr>
                                      <p:tavLst>
                                        <p:tav tm="0">
                                          <p:val>
                                            <p:strVal val="#ppt_x"/>
                                          </p:val>
                                        </p:tav>
                                        <p:tav tm="100000">
                                          <p:val>
                                            <p:strVal val="#ppt_x"/>
                                          </p:val>
                                        </p:tav>
                                      </p:tavLst>
                                    </p:anim>
                                    <p:anim calcmode="lin" valueType="num">
                                      <p:cBhvr>
                                        <p:cTn id="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Rounded Rectangle 2"/>
          <p:cNvSpPr/>
          <p:nvPr/>
        </p:nvSpPr>
        <p:spPr>
          <a:xfrm>
            <a:off x="359150" y="351381"/>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4" name="图片 3">
            <a:extLst>
              <a:ext uri="{FF2B5EF4-FFF2-40B4-BE49-F238E27FC236}">
                <a16:creationId xmlns:a16="http://schemas.microsoft.com/office/drawing/2014/main" id="{253B31D1-53B1-4CE9-8C7E-CCA5F8310D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24069">
            <a:off x="2358629" y="218284"/>
            <a:ext cx="8228338" cy="4137583"/>
          </a:xfrm>
          <a:prstGeom prst="rect">
            <a:avLst/>
          </a:prstGeom>
        </p:spPr>
      </p:pic>
      <p:pic>
        <p:nvPicPr>
          <p:cNvPr id="5" name="Picture 26"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9056425" y="3238493"/>
            <a:ext cx="2974944" cy="3548889"/>
          </a:xfrm>
          <a:prstGeom prst="rect">
            <a:avLst/>
          </a:prstGeom>
          <a:noFill/>
          <a:extLst>
            <a:ext uri="{909E8E84-426E-40DD-AFC4-6F175D3DCCD1}">
              <a14:hiddenFill xmlns:a14="http://schemas.microsoft.com/office/drawing/2010/main">
                <a:solidFill>
                  <a:srgbClr val="FFFFFF"/>
                </a:solidFill>
              </a14:hiddenFill>
            </a:ext>
          </a:extLst>
        </p:spPr>
      </p:pic>
      <p:pic>
        <p:nvPicPr>
          <p:cNvPr id="8" name="Google Shape;95;p1" descr="Icon&#10;&#10;Description automatically generated"/>
          <p:cNvPicPr preferRelativeResize="0"/>
          <p:nvPr/>
        </p:nvPicPr>
        <p:blipFill rotWithShape="1">
          <a:blip r:embed="rId5">
            <a:alphaModFix/>
          </a:blip>
          <a:srcRect/>
          <a:stretch/>
        </p:blipFill>
        <p:spPr>
          <a:xfrm>
            <a:off x="10439985" y="186667"/>
            <a:ext cx="1229857" cy="1229857"/>
          </a:xfrm>
          <a:prstGeom prst="rect">
            <a:avLst/>
          </a:prstGeom>
          <a:noFill/>
          <a:ln>
            <a:noFill/>
          </a:ln>
        </p:spPr>
      </p:pic>
      <p:pic>
        <p:nvPicPr>
          <p:cNvPr id="16" name="Picture 15" descr="Diagram, icon&#10;&#10;Description automatically generated">
            <a:extLst>
              <a:ext uri="{FF2B5EF4-FFF2-40B4-BE49-F238E27FC236}">
                <a16:creationId xmlns:a16="http://schemas.microsoft.com/office/drawing/2014/main" id="{04554E36-85BF-4717-AC48-0EFE78A56A4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7334" y="4927601"/>
            <a:ext cx="3618456" cy="1599358"/>
          </a:xfrm>
          <a:prstGeom prst="rect">
            <a:avLst/>
          </a:prstGeom>
        </p:spPr>
      </p:pic>
      <p:sp>
        <p:nvSpPr>
          <p:cNvPr id="17" name="TextBox 16">
            <a:extLst>
              <a:ext uri="{FF2B5EF4-FFF2-40B4-BE49-F238E27FC236}">
                <a16:creationId xmlns:a16="http://schemas.microsoft.com/office/drawing/2014/main" id="{EE27495E-FB76-4A3A-AE49-4B0C4CDFC7FA}"/>
              </a:ext>
            </a:extLst>
          </p:cNvPr>
          <p:cNvSpPr txBox="1"/>
          <p:nvPr/>
        </p:nvSpPr>
        <p:spPr>
          <a:xfrm rot="21065688">
            <a:off x="2969499" y="1653274"/>
            <a:ext cx="6869830" cy="1323439"/>
          </a:xfrm>
          <a:prstGeom prst="rect">
            <a:avLst/>
          </a:prstGeom>
          <a:noFill/>
        </p:spPr>
        <p:txBody>
          <a:bodyPr wrap="square" rtlCol="0">
            <a:spAutoFit/>
          </a:bodyPr>
          <a:lstStyle/>
          <a:p>
            <a:pPr algn="ctr"/>
            <a:r>
              <a:rPr lang="en-US" sz="4000" b="1" dirty="0">
                <a:solidFill>
                  <a:srgbClr val="FF0000"/>
                </a:solidFill>
                <a:latin typeface="Arial" panose="020B0604020202020204" pitchFamily="34" charset="0"/>
                <a:cs typeface="Arial" panose="020B0604020202020204" pitchFamily="34" charset="0"/>
              </a:rPr>
              <a:t>1. </a:t>
            </a:r>
            <a:r>
              <a:rPr lang="en-US" sz="4000" b="1" dirty="0" err="1">
                <a:solidFill>
                  <a:srgbClr val="FF0000"/>
                </a:solidFill>
                <a:latin typeface="Arial" panose="020B0604020202020204" pitchFamily="34" charset="0"/>
                <a:cs typeface="Arial" panose="020B0604020202020204" pitchFamily="34" charset="0"/>
              </a:rPr>
              <a:t>Giữ</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gìn</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sản</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phẩm</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công</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nghệ</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trong</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gia</a:t>
            </a:r>
            <a:r>
              <a:rPr lang="en-US" sz="4000" b="1" dirty="0">
                <a:solidFill>
                  <a:srgbClr val="FF0000"/>
                </a:solidFill>
                <a:latin typeface="Arial" panose="020B0604020202020204" pitchFamily="34" charset="0"/>
                <a:cs typeface="Arial" panose="020B0604020202020204" pitchFamily="34" charset="0"/>
              </a:rPr>
              <a:t> </a:t>
            </a:r>
            <a:r>
              <a:rPr lang="en-US" sz="4000" b="1" dirty="0" err="1">
                <a:solidFill>
                  <a:srgbClr val="FF0000"/>
                </a:solidFill>
                <a:latin typeface="Arial" panose="020B0604020202020204" pitchFamily="34" charset="0"/>
                <a:cs typeface="Arial" panose="020B0604020202020204" pitchFamily="34" charset="0"/>
              </a:rPr>
              <a:t>đình</a:t>
            </a:r>
            <a:endParaRPr lang="en-U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8355018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7">
                                            <p:txEl>
                                              <p:pRg st="0" end="0"/>
                                            </p:txEl>
                                          </p:spTgt>
                                        </p:tgtEl>
                                        <p:attrNameLst>
                                          <p:attrName>style.visibility</p:attrName>
                                        </p:attrNameLst>
                                      </p:cBhvr>
                                      <p:to>
                                        <p:strVal val="visible"/>
                                      </p:to>
                                    </p:set>
                                    <p:animEffect transition="in" filter="barn(inVertical)">
                                      <p:cBhvr>
                                        <p:cTn id="19" dur="5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359150" y="351381"/>
            <a:ext cx="11645934"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36" name="Rounded Rectangle 35"/>
          <p:cNvSpPr/>
          <p:nvPr/>
        </p:nvSpPr>
        <p:spPr>
          <a:xfrm>
            <a:off x="1224750" y="451755"/>
            <a:ext cx="10395271" cy="1550186"/>
          </a:xfrm>
          <a:prstGeom prst="roundRect">
            <a:avLst/>
          </a:prstGeom>
          <a:ln>
            <a:prstDash val="lgDashDot"/>
          </a:ln>
        </p:spPr>
        <p:style>
          <a:lnRef idx="2">
            <a:schemeClr val="accent5"/>
          </a:lnRef>
          <a:fillRef idx="1">
            <a:schemeClr val="lt1"/>
          </a:fillRef>
          <a:effectRef idx="0">
            <a:schemeClr val="accent5"/>
          </a:effectRef>
          <a:fontRef idx="minor">
            <a:schemeClr val="dk1"/>
          </a:fontRef>
        </p:style>
        <p:txBody>
          <a:bodyPr rtlCol="0" anchor="ctr"/>
          <a:lstStyle/>
          <a:p>
            <a:pPr lvl="0" algn="just">
              <a:lnSpc>
                <a:spcPct val="107000"/>
              </a:lnSpc>
              <a:spcAft>
                <a:spcPts val="800"/>
              </a:spcAft>
              <a:defRPr/>
            </a:pP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Em</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cùng</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bạn</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thảo</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luận</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về</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hành</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động</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của</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các</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bạn</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nhỏ</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trong</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hình</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3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và</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4.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Hành</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động</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nào</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có</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thể</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làm</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hỏng</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đồ</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vật</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trong</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 </a:t>
            </a:r>
            <a:r>
              <a:rPr lang="en-US" sz="3000" b="1"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nhà</a:t>
            </a:r>
            <a:r>
              <a:rPr lang="en-US" sz="30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a:t>
            </a:r>
            <a:endParaRPr kumimoji="0" lang="en-US" sz="3000" b="1"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7"/>
          <p:cNvPicPr>
            <a:picLocks noChangeAspect="1"/>
          </p:cNvPicPr>
          <p:nvPr/>
        </p:nvPicPr>
        <p:blipFill>
          <a:blip r:embed="rId2"/>
          <a:srcRect/>
          <a:stretch>
            <a:fillRect/>
          </a:stretch>
        </p:blipFill>
        <p:spPr>
          <a:xfrm>
            <a:off x="354849" y="60284"/>
            <a:ext cx="931818" cy="942421"/>
          </a:xfrm>
          <a:prstGeom prst="rect">
            <a:avLst/>
          </a:prstGeom>
          <a:effectLst>
            <a:glow rad="165100">
              <a:schemeClr val="accent4">
                <a:lumMod val="40000"/>
                <a:lumOff val="60000"/>
              </a:schemeClr>
            </a:glow>
          </a:effectLst>
        </p:spPr>
      </p:pic>
      <p:pic>
        <p:nvPicPr>
          <p:cNvPr id="4" name="Picture 3">
            <a:extLst>
              <a:ext uri="{FF2B5EF4-FFF2-40B4-BE49-F238E27FC236}">
                <a16:creationId xmlns:a16="http://schemas.microsoft.com/office/drawing/2014/main" id="{E7244581-743A-418F-8692-FC20AA6A0ADD}"/>
              </a:ext>
            </a:extLst>
          </p:cNvPr>
          <p:cNvPicPr>
            <a:picLocks noChangeAspect="1"/>
          </p:cNvPicPr>
          <p:nvPr/>
        </p:nvPicPr>
        <p:blipFill>
          <a:blip r:embed="rId3"/>
          <a:stretch>
            <a:fillRect/>
          </a:stretch>
        </p:blipFill>
        <p:spPr>
          <a:xfrm>
            <a:off x="1390718" y="2602803"/>
            <a:ext cx="4369432" cy="3249689"/>
          </a:xfrm>
          <a:prstGeom prst="rect">
            <a:avLst/>
          </a:prstGeom>
        </p:spPr>
      </p:pic>
      <p:pic>
        <p:nvPicPr>
          <p:cNvPr id="6" name="Picture 5">
            <a:extLst>
              <a:ext uri="{FF2B5EF4-FFF2-40B4-BE49-F238E27FC236}">
                <a16:creationId xmlns:a16="http://schemas.microsoft.com/office/drawing/2014/main" id="{EB1A9590-04E5-47E8-9812-CCA7E12E7096}"/>
              </a:ext>
            </a:extLst>
          </p:cNvPr>
          <p:cNvPicPr>
            <a:picLocks noChangeAspect="1"/>
          </p:cNvPicPr>
          <p:nvPr/>
        </p:nvPicPr>
        <p:blipFill>
          <a:blip r:embed="rId4"/>
          <a:stretch>
            <a:fillRect/>
          </a:stretch>
        </p:blipFill>
        <p:spPr>
          <a:xfrm>
            <a:off x="6506291" y="2582501"/>
            <a:ext cx="4481708" cy="3269443"/>
          </a:xfrm>
          <a:prstGeom prst="rect">
            <a:avLst/>
          </a:prstGeom>
        </p:spPr>
      </p:pic>
      <p:pic>
        <p:nvPicPr>
          <p:cNvPr id="20" name="Picture 19">
            <a:extLst>
              <a:ext uri="{FF2B5EF4-FFF2-40B4-BE49-F238E27FC236}">
                <a16:creationId xmlns:a16="http://schemas.microsoft.com/office/drawing/2014/main" id="{3FE1CAB3-CEB4-4276-8F76-7862B6B71798}"/>
              </a:ext>
            </a:extLst>
          </p:cNvPr>
          <p:cNvPicPr>
            <a:picLocks noChangeAspect="1"/>
          </p:cNvPicPr>
          <p:nvPr/>
        </p:nvPicPr>
        <p:blipFill>
          <a:blip r:embed="rId5"/>
          <a:stretch>
            <a:fillRect/>
          </a:stretch>
        </p:blipFill>
        <p:spPr>
          <a:xfrm>
            <a:off x="4531434" y="4064567"/>
            <a:ext cx="3129131" cy="2540802"/>
          </a:xfrm>
          <a:prstGeom prst="rect">
            <a:avLst/>
          </a:prstGeom>
        </p:spPr>
      </p:pic>
    </p:spTree>
    <p:extLst>
      <p:ext uri="{BB962C8B-B14F-4D97-AF65-F5344CB8AC3E}">
        <p14:creationId xmlns:p14="http://schemas.microsoft.com/office/powerpoint/2010/main" val="320333689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 calcmode="lin" valueType="num">
                                      <p:cBhvr additive="base">
                                        <p:cTn id="22" dur="500" fill="hold"/>
                                        <p:tgtEl>
                                          <p:spTgt spid="20"/>
                                        </p:tgtEl>
                                        <p:attrNameLst>
                                          <p:attrName>ppt_x</p:attrName>
                                        </p:attrNameLst>
                                      </p:cBhvr>
                                      <p:tavLst>
                                        <p:tav tm="0">
                                          <p:val>
                                            <p:strVal val="#ppt_x"/>
                                          </p:val>
                                        </p:tav>
                                        <p:tav tm="100000">
                                          <p:val>
                                            <p:strVal val="#ppt_x"/>
                                          </p:val>
                                        </p:tav>
                                      </p:tavLst>
                                    </p:anim>
                                    <p:anim calcmode="lin" valueType="num">
                                      <p:cBhvr additive="base">
                                        <p:cTn id="23"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288100" y="351381"/>
            <a:ext cx="11716984"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6" name="Speech Bubble: Rectangle with Corners Rounded 4">
            <a:extLst>
              <a:ext uri="{FF2B5EF4-FFF2-40B4-BE49-F238E27FC236}">
                <a16:creationId xmlns:a16="http://schemas.microsoft.com/office/drawing/2014/main" id="{2FB65C30-7E5F-4953-9B22-22AA8434606F}"/>
              </a:ext>
            </a:extLst>
          </p:cNvPr>
          <p:cNvSpPr/>
          <p:nvPr/>
        </p:nvSpPr>
        <p:spPr>
          <a:xfrm flipH="1">
            <a:off x="5679435" y="2206735"/>
            <a:ext cx="6325648" cy="2891358"/>
          </a:xfrm>
          <a:prstGeom prst="wedgeRoundRectCallout">
            <a:avLst>
              <a:gd name="adj1" fmla="val 42483"/>
              <a:gd name="adj2" fmla="val 58854"/>
              <a:gd name="adj3" fmla="val 16667"/>
            </a:avLst>
          </a:prstGeom>
          <a:solidFill>
            <a:sysClr val="window" lastClr="FFFFFF"/>
          </a:solidFill>
          <a:ln w="28575" cap="flat" cmpd="sng" algn="ctr">
            <a:solidFill>
              <a:sysClr val="windowText" lastClr="000000">
                <a:lumMod val="65000"/>
                <a:lumOff val="35000"/>
              </a:sysClr>
            </a:solidFill>
            <a:prstDash val="solid"/>
            <a:miter lim="800000"/>
          </a:ln>
          <a:effectLst/>
        </p:spPr>
        <p:txBody>
          <a:bodyPr rtlCol="0" anchor="ctr"/>
          <a:lstStyle/>
          <a:p>
            <a:pPr lvl="0" algn="ctr"/>
            <a:r>
              <a:rPr lang="en-US" sz="3600" b="1" kern="0" dirty="0" err="1">
                <a:solidFill>
                  <a:srgbClr val="002060"/>
                </a:solidFill>
                <a:latin typeface="Calibri" panose="020F0502020204030204" pitchFamily="34" charset="0"/>
                <a:cs typeface="Calibri" panose="020F0502020204030204" pitchFamily="34" charset="0"/>
              </a:rPr>
              <a:t>Bạn</a:t>
            </a:r>
            <a:r>
              <a:rPr lang="en-US" sz="3600" b="1" kern="0" dirty="0">
                <a:solidFill>
                  <a:srgbClr val="002060"/>
                </a:solidFill>
                <a:latin typeface="Calibri" panose="020F0502020204030204" pitchFamily="34" charset="0"/>
                <a:cs typeface="Calibri" panose="020F0502020204030204" pitchFamily="34" charset="0"/>
              </a:rPr>
              <a:t> </a:t>
            </a:r>
            <a:r>
              <a:rPr lang="en-US" sz="3600" b="1" kern="0" dirty="0" err="1">
                <a:solidFill>
                  <a:srgbClr val="002060"/>
                </a:solidFill>
                <a:latin typeface="Calibri" panose="020F0502020204030204" pitchFamily="34" charset="0"/>
                <a:cs typeface="Calibri" panose="020F0502020204030204" pitchFamily="34" charset="0"/>
              </a:rPr>
              <a:t>nam</a:t>
            </a:r>
            <a:r>
              <a:rPr lang="en-US" sz="3600" b="1" kern="0" dirty="0">
                <a:solidFill>
                  <a:srgbClr val="002060"/>
                </a:solidFill>
                <a:latin typeface="Calibri" panose="020F0502020204030204" pitchFamily="34" charset="0"/>
                <a:cs typeface="Calibri" panose="020F0502020204030204" pitchFamily="34" charset="0"/>
              </a:rPr>
              <a:t> </a:t>
            </a:r>
            <a:r>
              <a:rPr lang="en-US" sz="3600" b="1" kern="0" dirty="0" err="1">
                <a:solidFill>
                  <a:srgbClr val="002060"/>
                </a:solidFill>
                <a:latin typeface="Calibri" panose="020F0502020204030204" pitchFamily="34" charset="0"/>
                <a:cs typeface="Calibri" panose="020F0502020204030204" pitchFamily="34" charset="0"/>
              </a:rPr>
              <a:t>đá</a:t>
            </a:r>
            <a:r>
              <a:rPr lang="en-US" sz="3600" b="1" kern="0" dirty="0">
                <a:solidFill>
                  <a:srgbClr val="002060"/>
                </a:solidFill>
                <a:latin typeface="Calibri" panose="020F0502020204030204" pitchFamily="34" charset="0"/>
                <a:cs typeface="Calibri" panose="020F0502020204030204" pitchFamily="34" charset="0"/>
              </a:rPr>
              <a:t> </a:t>
            </a:r>
            <a:r>
              <a:rPr lang="en-US" sz="3600" b="1" kern="0" dirty="0" err="1">
                <a:solidFill>
                  <a:srgbClr val="002060"/>
                </a:solidFill>
                <a:latin typeface="Calibri" panose="020F0502020204030204" pitchFamily="34" charset="0"/>
                <a:cs typeface="Calibri" panose="020F0502020204030204" pitchFamily="34" charset="0"/>
              </a:rPr>
              <a:t>bóng</a:t>
            </a:r>
            <a:r>
              <a:rPr lang="en-US" sz="3600" b="1" kern="0" dirty="0">
                <a:solidFill>
                  <a:srgbClr val="002060"/>
                </a:solidFill>
                <a:latin typeface="Calibri" panose="020F0502020204030204" pitchFamily="34" charset="0"/>
                <a:cs typeface="Calibri" panose="020F0502020204030204" pitchFamily="34" charset="0"/>
              </a:rPr>
              <a:t> </a:t>
            </a:r>
            <a:r>
              <a:rPr lang="en-US" sz="3600" b="1" kern="0" dirty="0" err="1">
                <a:solidFill>
                  <a:srgbClr val="002060"/>
                </a:solidFill>
                <a:latin typeface="Calibri" panose="020F0502020204030204" pitchFamily="34" charset="0"/>
                <a:cs typeface="Calibri" panose="020F0502020204030204" pitchFamily="34" charset="0"/>
              </a:rPr>
              <a:t>trong</a:t>
            </a:r>
            <a:r>
              <a:rPr lang="en-US" sz="3600" b="1" kern="0" dirty="0">
                <a:solidFill>
                  <a:srgbClr val="002060"/>
                </a:solidFill>
                <a:latin typeface="Calibri" panose="020F0502020204030204" pitchFamily="34" charset="0"/>
                <a:cs typeface="Calibri" panose="020F0502020204030204" pitchFamily="34" charset="0"/>
              </a:rPr>
              <a:t> </a:t>
            </a:r>
            <a:r>
              <a:rPr lang="en-US" sz="3600" b="1" kern="0" dirty="0" err="1">
                <a:solidFill>
                  <a:srgbClr val="002060"/>
                </a:solidFill>
                <a:latin typeface="Calibri" panose="020F0502020204030204" pitchFamily="34" charset="0"/>
                <a:cs typeface="Calibri" panose="020F0502020204030204" pitchFamily="34" charset="0"/>
              </a:rPr>
              <a:t>nhà</a:t>
            </a:r>
            <a:r>
              <a:rPr lang="en-US" sz="3600" b="1" kern="0" dirty="0">
                <a:solidFill>
                  <a:srgbClr val="002060"/>
                </a:solidFill>
                <a:latin typeface="Calibri" panose="020F0502020204030204" pitchFamily="34" charset="0"/>
                <a:cs typeface="Calibri" panose="020F0502020204030204" pitchFamily="34" charset="0"/>
              </a:rPr>
              <a:t>. </a:t>
            </a:r>
          </a:p>
          <a:p>
            <a:pPr lvl="0" algn="just"/>
            <a:r>
              <a:rPr lang="en-US" sz="3600" b="1" kern="0" dirty="0">
                <a:solidFill>
                  <a:srgbClr val="FF0000"/>
                </a:solidFill>
                <a:latin typeface="Calibri" panose="020F0502020204030204" pitchFamily="34" charset="0"/>
                <a:cs typeface="Calibri" panose="020F0502020204030204" pitchFamily="34" charset="0"/>
              </a:rPr>
              <a:t>=&gt; </a:t>
            </a:r>
            <a:r>
              <a:rPr lang="en-US" sz="3600" b="1" kern="0" dirty="0" err="1">
                <a:solidFill>
                  <a:srgbClr val="FF0000"/>
                </a:solidFill>
                <a:latin typeface="Calibri" panose="020F0502020204030204" pitchFamily="34" charset="0"/>
                <a:cs typeface="Calibri" panose="020F0502020204030204" pitchFamily="34" charset="0"/>
              </a:rPr>
              <a:t>Hành</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động</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này</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không</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đúng</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vì</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có</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thể</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làm</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hỏng</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các</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sản</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phẩm</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công</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nghệ</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trong</a:t>
            </a:r>
            <a:r>
              <a:rPr lang="en-US" sz="3600" b="1" kern="0" dirty="0">
                <a:solidFill>
                  <a:srgbClr val="FF0000"/>
                </a:solidFill>
                <a:latin typeface="Calibri" panose="020F0502020204030204" pitchFamily="34" charset="0"/>
                <a:cs typeface="Calibri" panose="020F0502020204030204" pitchFamily="34" charset="0"/>
              </a:rPr>
              <a:t> </a:t>
            </a:r>
            <a:r>
              <a:rPr lang="en-US" sz="3600" b="1" kern="0" dirty="0" err="1">
                <a:solidFill>
                  <a:srgbClr val="FF0000"/>
                </a:solidFill>
                <a:latin typeface="Calibri" panose="020F0502020204030204" pitchFamily="34" charset="0"/>
                <a:cs typeface="Calibri" panose="020F0502020204030204" pitchFamily="34" charset="0"/>
              </a:rPr>
              <a:t>nhà</a:t>
            </a:r>
            <a:r>
              <a:rPr lang="en-US" sz="3600" b="1" kern="0" dirty="0">
                <a:solidFill>
                  <a:srgbClr val="FF0000"/>
                </a:solidFill>
                <a:latin typeface="Calibri" panose="020F0502020204030204" pitchFamily="34" charset="0"/>
                <a:cs typeface="Calibri" panose="020F0502020204030204" pitchFamily="34" charset="0"/>
              </a:rPr>
              <a:t>.</a:t>
            </a:r>
            <a:endParaRPr kumimoji="0" lang="en-US" sz="3600" b="0"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8C7AED31-0405-4283-ACED-8B9F43A57AE5}"/>
              </a:ext>
            </a:extLst>
          </p:cNvPr>
          <p:cNvPicPr>
            <a:picLocks noChangeAspect="1"/>
          </p:cNvPicPr>
          <p:nvPr/>
        </p:nvPicPr>
        <p:blipFill>
          <a:blip r:embed="rId2"/>
          <a:stretch>
            <a:fillRect/>
          </a:stretch>
        </p:blipFill>
        <p:spPr>
          <a:xfrm>
            <a:off x="2775540" y="681594"/>
            <a:ext cx="7010400" cy="943704"/>
          </a:xfrm>
          <a:prstGeom prst="rect">
            <a:avLst/>
          </a:prstGeom>
        </p:spPr>
      </p:pic>
      <p:pic>
        <p:nvPicPr>
          <p:cNvPr id="22" name="Picture 21">
            <a:extLst>
              <a:ext uri="{FF2B5EF4-FFF2-40B4-BE49-F238E27FC236}">
                <a16:creationId xmlns:a16="http://schemas.microsoft.com/office/drawing/2014/main" id="{5315DCC2-267F-41A7-8754-225611714F5D}"/>
              </a:ext>
            </a:extLst>
          </p:cNvPr>
          <p:cNvPicPr>
            <a:picLocks noChangeAspect="1"/>
          </p:cNvPicPr>
          <p:nvPr/>
        </p:nvPicPr>
        <p:blipFill>
          <a:blip r:embed="rId3"/>
          <a:stretch>
            <a:fillRect/>
          </a:stretch>
        </p:blipFill>
        <p:spPr>
          <a:xfrm>
            <a:off x="467639" y="2206735"/>
            <a:ext cx="4982369" cy="3705550"/>
          </a:xfrm>
          <a:prstGeom prst="rect">
            <a:avLst/>
          </a:prstGeom>
        </p:spPr>
      </p:pic>
    </p:spTree>
    <p:extLst>
      <p:ext uri="{BB962C8B-B14F-4D97-AF65-F5344CB8AC3E}">
        <p14:creationId xmlns:p14="http://schemas.microsoft.com/office/powerpoint/2010/main" val="38493491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500"/>
                                        <p:tgtEl>
                                          <p:spTgt spid="2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6">
                                            <p:bg/>
                                          </p:spTgt>
                                        </p:tgtEl>
                                        <p:attrNameLst>
                                          <p:attrName>style.visibility</p:attrName>
                                        </p:attrNameLst>
                                      </p:cBhvr>
                                      <p:to>
                                        <p:strVal val="visible"/>
                                      </p:to>
                                    </p:set>
                                    <p:animEffect transition="in" filter="wipe(down)">
                                      <p:cBhvr>
                                        <p:cTn id="16" dur="500"/>
                                        <p:tgtEl>
                                          <p:spTgt spid="16">
                                            <p:bg/>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wipe(down)">
                                      <p:cBhvr>
                                        <p:cTn id="21" dur="500"/>
                                        <p:tgtEl>
                                          <p:spTgt spid="1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wipe(down)">
                                      <p:cBhvr>
                                        <p:cTn id="26"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288100" y="351381"/>
            <a:ext cx="11716984"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16" name="Speech Bubble: Rectangle with Corners Rounded 4">
            <a:extLst>
              <a:ext uri="{FF2B5EF4-FFF2-40B4-BE49-F238E27FC236}">
                <a16:creationId xmlns:a16="http://schemas.microsoft.com/office/drawing/2014/main" id="{2FB65C30-7E5F-4953-9B22-22AA8434606F}"/>
              </a:ext>
            </a:extLst>
          </p:cNvPr>
          <p:cNvSpPr/>
          <p:nvPr/>
        </p:nvSpPr>
        <p:spPr>
          <a:xfrm flipH="1">
            <a:off x="5679435" y="2206735"/>
            <a:ext cx="6325648" cy="2891358"/>
          </a:xfrm>
          <a:prstGeom prst="wedgeRoundRectCallout">
            <a:avLst>
              <a:gd name="adj1" fmla="val 42483"/>
              <a:gd name="adj2" fmla="val 58854"/>
              <a:gd name="adj3" fmla="val 16667"/>
            </a:avLst>
          </a:prstGeom>
          <a:solidFill>
            <a:sysClr val="window" lastClr="FFFFFF"/>
          </a:solidFill>
          <a:ln w="28575" cap="flat" cmpd="sng" algn="ctr">
            <a:solidFill>
              <a:sysClr val="windowText" lastClr="000000">
                <a:lumMod val="65000"/>
                <a:lumOff val="35000"/>
              </a:sysClr>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Bạn</a:t>
            </a:r>
            <a:r>
              <a:rPr kumimoji="0" lang="en-US" sz="36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nam</a:t>
            </a:r>
            <a:r>
              <a:rPr kumimoji="0" lang="en-US" sz="36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0" cap="none" spc="0" normalizeH="0" baseline="0" noProof="0" dirty="0" err="1">
                <a:ln>
                  <a:noFill/>
                </a:ln>
                <a:solidFill>
                  <a:srgbClr val="002060"/>
                </a:solidFill>
                <a:effectLst/>
                <a:uLnTx/>
                <a:uFillTx/>
                <a:latin typeface="Calibri" panose="020F0502020204030204" pitchFamily="34" charset="0"/>
                <a:cs typeface="Calibri" panose="020F0502020204030204" pitchFamily="34" charset="0"/>
              </a:rPr>
              <a:t>cùng</a:t>
            </a:r>
            <a:r>
              <a:rPr kumimoji="0" lang="en-US" sz="36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với</a:t>
            </a:r>
            <a:r>
              <a:rPr kumimoji="0" lang="en-US" sz="36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bố</a:t>
            </a:r>
            <a:r>
              <a:rPr kumimoji="0" lang="en-US" sz="36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lau</a:t>
            </a:r>
            <a:r>
              <a:rPr kumimoji="0" lang="en-US" sz="36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chùi</a:t>
            </a:r>
            <a:r>
              <a:rPr kumimoji="0" lang="en-US" sz="36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quạt</a:t>
            </a:r>
            <a:r>
              <a:rPr kumimoji="0" lang="en-US" sz="3600" b="1" i="0" u="none" strike="noStrike" kern="0" cap="none" spc="0" normalizeH="0" noProof="0" dirty="0">
                <a:ln>
                  <a:noFill/>
                </a:ln>
                <a:solidFill>
                  <a:srgbClr val="002060"/>
                </a:solidFill>
                <a:effectLst/>
                <a:uLnTx/>
                <a:uFillTx/>
                <a:latin typeface="Calibri" panose="020F0502020204030204" pitchFamily="34" charset="0"/>
                <a:cs typeface="Calibri" panose="020F0502020204030204" pitchFamily="34" charset="0"/>
              </a:rPr>
              <a:t> </a:t>
            </a:r>
            <a:r>
              <a:rPr kumimoji="0" lang="en-US" sz="3600" b="1" i="0" u="none" strike="noStrike" kern="0" cap="none" spc="0" normalizeH="0" noProof="0" dirty="0" err="1">
                <a:ln>
                  <a:noFill/>
                </a:ln>
                <a:solidFill>
                  <a:srgbClr val="002060"/>
                </a:solidFill>
                <a:effectLst/>
                <a:uLnTx/>
                <a:uFillTx/>
                <a:latin typeface="Calibri" panose="020F0502020204030204" pitchFamily="34" charset="0"/>
                <a:cs typeface="Calibri" panose="020F0502020204030204" pitchFamily="34" charset="0"/>
              </a:rPr>
              <a:t>điện</a:t>
            </a:r>
            <a:endParaRPr kumimoji="0" lang="en-US" sz="3600" b="1" i="0" u="none" strike="noStrike" kern="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a:p>
            <a:pPr algn="just"/>
            <a:r>
              <a:rPr kumimoji="0" lang="en-US" sz="3600" b="1" i="0" u="none" strike="noStrike" kern="0" cap="none" spc="0" normalizeH="0" baseline="0" noProof="0" dirty="0">
                <a:ln>
                  <a:noFill/>
                </a:ln>
                <a:solidFill>
                  <a:srgbClr val="FF0000"/>
                </a:solidFill>
                <a:effectLst/>
                <a:uLnTx/>
                <a:uFillTx/>
                <a:latin typeface="Calibri" panose="020F0502020204030204" pitchFamily="34" charset="0"/>
                <a:cs typeface="Calibri" panose="020F0502020204030204" pitchFamily="34" charset="0"/>
              </a:rPr>
              <a:t>=&gt; </a:t>
            </a:r>
            <a:r>
              <a:rPr lang="nl-NL" sz="3600" b="1" dirty="0">
                <a:solidFill>
                  <a:srgbClr val="FF0000"/>
                </a:solidFill>
                <a:latin typeface="Calibri" panose="020F0502020204030204" pitchFamily="34" charset="0"/>
                <a:cs typeface="Calibri" panose="020F0502020204030204" pitchFamily="34" charset="0"/>
              </a:rPr>
              <a:t>Đây là hành động đúng vì sẽ giúp bảo quản các sản phẩm công nghệ bền hơn.</a:t>
            </a:r>
            <a:endParaRPr lang="en-US" sz="3600" b="1" dirty="0">
              <a:solidFill>
                <a:srgbClr val="FF0000"/>
              </a:solidFill>
              <a:latin typeface="Calibri" panose="020F0502020204030204" pitchFamily="34" charset="0"/>
              <a:cs typeface="Calibri" panose="020F0502020204030204" pitchFamily="34" charset="0"/>
            </a:endParaRPr>
          </a:p>
        </p:txBody>
      </p:sp>
      <p:pic>
        <p:nvPicPr>
          <p:cNvPr id="20" name="Picture 19">
            <a:extLst>
              <a:ext uri="{FF2B5EF4-FFF2-40B4-BE49-F238E27FC236}">
                <a16:creationId xmlns:a16="http://schemas.microsoft.com/office/drawing/2014/main" id="{8C7AED31-0405-4283-ACED-8B9F43A57AE5}"/>
              </a:ext>
            </a:extLst>
          </p:cNvPr>
          <p:cNvPicPr>
            <a:picLocks noChangeAspect="1"/>
          </p:cNvPicPr>
          <p:nvPr/>
        </p:nvPicPr>
        <p:blipFill>
          <a:blip r:embed="rId2"/>
          <a:stretch>
            <a:fillRect/>
          </a:stretch>
        </p:blipFill>
        <p:spPr>
          <a:xfrm>
            <a:off x="2775540" y="681594"/>
            <a:ext cx="7010400" cy="943704"/>
          </a:xfrm>
          <a:prstGeom prst="rect">
            <a:avLst/>
          </a:prstGeom>
        </p:spPr>
      </p:pic>
      <p:pic>
        <p:nvPicPr>
          <p:cNvPr id="6" name="Picture 5">
            <a:extLst>
              <a:ext uri="{FF2B5EF4-FFF2-40B4-BE49-F238E27FC236}">
                <a16:creationId xmlns:a16="http://schemas.microsoft.com/office/drawing/2014/main" id="{35CC6C11-40E4-4EEB-BBA8-44F292E7E201}"/>
              </a:ext>
            </a:extLst>
          </p:cNvPr>
          <p:cNvPicPr>
            <a:picLocks noChangeAspect="1"/>
          </p:cNvPicPr>
          <p:nvPr/>
        </p:nvPicPr>
        <p:blipFill>
          <a:blip r:embed="rId3"/>
          <a:stretch>
            <a:fillRect/>
          </a:stretch>
        </p:blipFill>
        <p:spPr>
          <a:xfrm>
            <a:off x="534685" y="1991923"/>
            <a:ext cx="4858863" cy="3544581"/>
          </a:xfrm>
          <a:prstGeom prst="rect">
            <a:avLst/>
          </a:prstGeom>
        </p:spPr>
      </p:pic>
    </p:spTree>
    <p:extLst>
      <p:ext uri="{BB962C8B-B14F-4D97-AF65-F5344CB8AC3E}">
        <p14:creationId xmlns:p14="http://schemas.microsoft.com/office/powerpoint/2010/main" val="356484831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0-#ppt_h/2"/>
                                          </p:val>
                                        </p:tav>
                                        <p:tav tm="100000">
                                          <p:val>
                                            <p:strVal val="#ppt_y"/>
                                          </p:val>
                                        </p:tav>
                                      </p:tavLst>
                                    </p:anim>
                                  </p:childTnLst>
                                </p:cTn>
                              </p:par>
                              <p:par>
                                <p:cTn id="9" presetID="10" presetClass="entr" presetSubtype="0"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16">
                                            <p:bg/>
                                          </p:spTgt>
                                        </p:tgtEl>
                                        <p:attrNameLst>
                                          <p:attrName>style.visibility</p:attrName>
                                        </p:attrNameLst>
                                      </p:cBhvr>
                                      <p:to>
                                        <p:strVal val="visible"/>
                                      </p:to>
                                    </p:set>
                                    <p:animEffect transition="in" filter="wipe(down)">
                                      <p:cBhvr>
                                        <p:cTn id="16" dur="500"/>
                                        <p:tgtEl>
                                          <p:spTgt spid="16">
                                            <p:bg/>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wipe(down)">
                                      <p:cBhvr>
                                        <p:cTn id="21" dur="500"/>
                                        <p:tgtEl>
                                          <p:spTgt spid="16">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16">
                                            <p:txEl>
                                              <p:pRg st="1" end="1"/>
                                            </p:txEl>
                                          </p:spTgt>
                                        </p:tgtEl>
                                        <p:attrNameLst>
                                          <p:attrName>style.visibility</p:attrName>
                                        </p:attrNameLst>
                                      </p:cBhvr>
                                      <p:to>
                                        <p:strVal val="visible"/>
                                      </p:to>
                                    </p:set>
                                    <p:animEffect transition="in" filter="wipe(down)">
                                      <p:cBhvr>
                                        <p:cTn id="26"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481200" y="279400"/>
            <a:ext cx="1131306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18" name="图片 3">
            <a:extLst>
              <a:ext uri="{FF2B5EF4-FFF2-40B4-BE49-F238E27FC236}">
                <a16:creationId xmlns:a16="http://schemas.microsoft.com/office/drawing/2014/main" id="{253B31D1-53B1-4CE9-8C7E-CCA5F8310DD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1024069">
            <a:off x="2637678" y="103372"/>
            <a:ext cx="6771244" cy="6125222"/>
          </a:xfrm>
          <a:prstGeom prst="rect">
            <a:avLst/>
          </a:prstGeom>
        </p:spPr>
      </p:pic>
      <p:pic>
        <p:nvPicPr>
          <p:cNvPr id="19" name="Picture 26"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8502968" y="3073827"/>
            <a:ext cx="2974944" cy="3548889"/>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3375076" y="1919664"/>
            <a:ext cx="5525315" cy="2308324"/>
          </a:xfrm>
          <a:prstGeom prst="rect">
            <a:avLst/>
          </a:prstGeom>
          <a:noFill/>
        </p:spPr>
        <p:txBody>
          <a:bodyPr wrap="square" rtlCol="0">
            <a:spAutoFit/>
          </a:bodyPr>
          <a:lstStyle/>
          <a:p>
            <a:pPr lvl="0" algn="ctr">
              <a:defRPr/>
            </a:pPr>
            <a:r>
              <a:rPr lang="vi-VN" sz="4800" b="1" dirty="0">
                <a:solidFill>
                  <a:srgbClr val="FF0000"/>
                </a:solidFill>
                <a:latin typeface="iCiel Baliho Script" pitchFamily="50" charset="0"/>
              </a:rPr>
              <a:t>Vì sao phải giữ gìn các sản phẩm công nghệ trong gia đình? </a:t>
            </a:r>
            <a:endParaRPr kumimoji="0" lang="vi-VN" sz="4800" b="1" i="0" u="none" strike="noStrike" kern="1200" cap="none" spc="0" normalizeH="0" baseline="0" noProof="0" dirty="0">
              <a:ln>
                <a:noFill/>
              </a:ln>
              <a:solidFill>
                <a:srgbClr val="FF0000"/>
              </a:solidFill>
              <a:effectLst/>
              <a:uLnTx/>
              <a:uFillTx/>
              <a:latin typeface="iCiel Baliho Script" pitchFamily="50" charset="0"/>
              <a:ea typeface="+mn-ea"/>
              <a:cs typeface="+mn-cs"/>
            </a:endParaRPr>
          </a:p>
        </p:txBody>
      </p:sp>
      <p:pic>
        <p:nvPicPr>
          <p:cNvPr id="7" name="Picture 6" descr="Diagram, icon&#10;&#10;Description automatically generated">
            <a:extLst>
              <a:ext uri="{FF2B5EF4-FFF2-40B4-BE49-F238E27FC236}">
                <a16:creationId xmlns:a16="http://schemas.microsoft.com/office/drawing/2014/main" id="{69FB9521-5736-415D-ACD6-1BD1B8A7E0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577" y="4978694"/>
            <a:ext cx="3618456" cy="1599358"/>
          </a:xfrm>
          <a:prstGeom prst="rect">
            <a:avLst/>
          </a:prstGeom>
        </p:spPr>
      </p:pic>
    </p:spTree>
    <p:extLst>
      <p:ext uri="{BB962C8B-B14F-4D97-AF65-F5344CB8AC3E}">
        <p14:creationId xmlns:p14="http://schemas.microsoft.com/office/powerpoint/2010/main" val="29642470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32" presetClass="emph" presetSubtype="0" repeatCount="indefinite" fill="hold" nodeType="withEffect">
                                  <p:stCondLst>
                                    <p:cond delay="0"/>
                                  </p:stCondLst>
                                  <p:childTnLst>
                                    <p:animRot by="120000">
                                      <p:cBhvr>
                                        <p:cTn id="10" dur="100" fill="hold">
                                          <p:stCondLst>
                                            <p:cond delay="0"/>
                                          </p:stCondLst>
                                        </p:cTn>
                                        <p:tgtEl>
                                          <p:spTgt spid="19"/>
                                        </p:tgtEl>
                                        <p:attrNameLst>
                                          <p:attrName>r</p:attrName>
                                        </p:attrNameLst>
                                      </p:cBhvr>
                                    </p:animRot>
                                    <p:animRot by="-240000">
                                      <p:cBhvr>
                                        <p:cTn id="11" dur="200" fill="hold">
                                          <p:stCondLst>
                                            <p:cond delay="200"/>
                                          </p:stCondLst>
                                        </p:cTn>
                                        <p:tgtEl>
                                          <p:spTgt spid="19"/>
                                        </p:tgtEl>
                                        <p:attrNameLst>
                                          <p:attrName>r</p:attrName>
                                        </p:attrNameLst>
                                      </p:cBhvr>
                                    </p:animRot>
                                    <p:animRot by="240000">
                                      <p:cBhvr>
                                        <p:cTn id="12" dur="200" fill="hold">
                                          <p:stCondLst>
                                            <p:cond delay="400"/>
                                          </p:stCondLst>
                                        </p:cTn>
                                        <p:tgtEl>
                                          <p:spTgt spid="19"/>
                                        </p:tgtEl>
                                        <p:attrNameLst>
                                          <p:attrName>r</p:attrName>
                                        </p:attrNameLst>
                                      </p:cBhvr>
                                    </p:animRot>
                                    <p:animRot by="-240000">
                                      <p:cBhvr>
                                        <p:cTn id="13" dur="200" fill="hold">
                                          <p:stCondLst>
                                            <p:cond delay="600"/>
                                          </p:stCondLst>
                                        </p:cTn>
                                        <p:tgtEl>
                                          <p:spTgt spid="19"/>
                                        </p:tgtEl>
                                        <p:attrNameLst>
                                          <p:attrName>r</p:attrName>
                                        </p:attrNameLst>
                                      </p:cBhvr>
                                    </p:animRot>
                                    <p:animRot by="120000">
                                      <p:cBhvr>
                                        <p:cTn id="14" dur="200" fill="hold">
                                          <p:stCondLst>
                                            <p:cond delay="800"/>
                                          </p:stCondLst>
                                        </p:cTn>
                                        <p:tgtEl>
                                          <p:spTgt spid="19"/>
                                        </p:tgtEl>
                                        <p:attrNameLst>
                                          <p:attrName>r</p:attrName>
                                        </p:attrNameLst>
                                      </p:cBhvr>
                                    </p:animRot>
                                  </p:childTnLst>
                                </p:cTn>
                              </p:par>
                              <p:par>
                                <p:cTn id="15" presetID="53" presetClass="entr" presetSubtype="16" fill="hold" nodeType="withEffect">
                                  <p:stCondLst>
                                    <p:cond delay="0"/>
                                  </p:stCondLst>
                                  <p:childTnLst>
                                    <p:set>
                                      <p:cBhvr>
                                        <p:cTn id="16" dur="1" fill="hold">
                                          <p:stCondLst>
                                            <p:cond delay="0"/>
                                          </p:stCondLst>
                                        </p:cTn>
                                        <p:tgtEl>
                                          <p:spTgt spid="20">
                                            <p:txEl>
                                              <p:pRg st="0" end="0"/>
                                            </p:txEl>
                                          </p:spTgt>
                                        </p:tgtEl>
                                        <p:attrNameLst>
                                          <p:attrName>style.visibility</p:attrName>
                                        </p:attrNameLst>
                                      </p:cBhvr>
                                      <p:to>
                                        <p:strVal val="visible"/>
                                      </p:to>
                                    </p:set>
                                    <p:anim calcmode="lin" valueType="num">
                                      <p:cBhvr>
                                        <p:cTn id="17"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18" dur="500" fill="hold"/>
                                        <p:tgtEl>
                                          <p:spTgt spid="20">
                                            <p:txEl>
                                              <p:pRg st="0" end="0"/>
                                            </p:txEl>
                                          </p:spTgt>
                                        </p:tgtEl>
                                        <p:attrNameLst>
                                          <p:attrName>ppt_h</p:attrName>
                                        </p:attrNameLst>
                                      </p:cBhvr>
                                      <p:tavLst>
                                        <p:tav tm="0">
                                          <p:val>
                                            <p:fltVal val="0"/>
                                          </p:val>
                                        </p:tav>
                                        <p:tav tm="100000">
                                          <p:val>
                                            <p:strVal val="#ppt_h"/>
                                          </p:val>
                                        </p:tav>
                                      </p:tavLst>
                                    </p:anim>
                                    <p:animEffect transition="in" filter="fade">
                                      <p:cBhvr>
                                        <p:cTn id="19" dur="5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129746" y="341402"/>
            <a:ext cx="12018719" cy="6253988"/>
          </a:xfrm>
          <a:prstGeom prst="roundRect">
            <a:avLst/>
          </a:prstGeom>
          <a:solidFill>
            <a:schemeClr val="bg1"/>
          </a:solidFill>
          <a:ln>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sp>
        <p:nvSpPr>
          <p:cNvPr id="14" name="Rectangle: Rounded Corners 43">
            <a:extLst>
              <a:ext uri="{FF2B5EF4-FFF2-40B4-BE49-F238E27FC236}">
                <a16:creationId xmlns:a16="http://schemas.microsoft.com/office/drawing/2014/main" id="{9D645240-D005-4810-AC9C-C05A048A4394}"/>
              </a:ext>
            </a:extLst>
          </p:cNvPr>
          <p:cNvSpPr/>
          <p:nvPr/>
        </p:nvSpPr>
        <p:spPr>
          <a:xfrm>
            <a:off x="677333" y="1143306"/>
            <a:ext cx="10395415" cy="2659346"/>
          </a:xfrm>
          <a:custGeom>
            <a:avLst/>
            <a:gdLst>
              <a:gd name="connsiteX0" fmla="*/ 0 w 10395415"/>
              <a:gd name="connsiteY0" fmla="*/ 443233 h 2659346"/>
              <a:gd name="connsiteX1" fmla="*/ 443233 w 10395415"/>
              <a:gd name="connsiteY1" fmla="*/ 0 h 2659346"/>
              <a:gd name="connsiteX2" fmla="*/ 942453 w 10395415"/>
              <a:gd name="connsiteY2" fmla="*/ 0 h 2659346"/>
              <a:gd name="connsiteX3" fmla="*/ 1251494 w 10395415"/>
              <a:gd name="connsiteY3" fmla="*/ 0 h 2659346"/>
              <a:gd name="connsiteX4" fmla="*/ 1750713 w 10395415"/>
              <a:gd name="connsiteY4" fmla="*/ 0 h 2659346"/>
              <a:gd name="connsiteX5" fmla="*/ 2154844 w 10395415"/>
              <a:gd name="connsiteY5" fmla="*/ 0 h 2659346"/>
              <a:gd name="connsiteX6" fmla="*/ 2654064 w 10395415"/>
              <a:gd name="connsiteY6" fmla="*/ 0 h 2659346"/>
              <a:gd name="connsiteX7" fmla="*/ 3058194 w 10395415"/>
              <a:gd name="connsiteY7" fmla="*/ 0 h 2659346"/>
              <a:gd name="connsiteX8" fmla="*/ 3652503 w 10395415"/>
              <a:gd name="connsiteY8" fmla="*/ 0 h 2659346"/>
              <a:gd name="connsiteX9" fmla="*/ 4056634 w 10395415"/>
              <a:gd name="connsiteY9" fmla="*/ 0 h 2659346"/>
              <a:gd name="connsiteX10" fmla="*/ 4555853 w 10395415"/>
              <a:gd name="connsiteY10" fmla="*/ 0 h 2659346"/>
              <a:gd name="connsiteX11" fmla="*/ 5150163 w 10395415"/>
              <a:gd name="connsiteY11" fmla="*/ 0 h 2659346"/>
              <a:gd name="connsiteX12" fmla="*/ 5744472 w 10395415"/>
              <a:gd name="connsiteY12" fmla="*/ 0 h 2659346"/>
              <a:gd name="connsiteX13" fmla="*/ 6528960 w 10395415"/>
              <a:gd name="connsiteY13" fmla="*/ 0 h 2659346"/>
              <a:gd name="connsiteX14" fmla="*/ 7218359 w 10395415"/>
              <a:gd name="connsiteY14" fmla="*/ 0 h 2659346"/>
              <a:gd name="connsiteX15" fmla="*/ 7527400 w 10395415"/>
              <a:gd name="connsiteY15" fmla="*/ 0 h 2659346"/>
              <a:gd name="connsiteX16" fmla="*/ 8311888 w 10395415"/>
              <a:gd name="connsiteY16" fmla="*/ 0 h 2659346"/>
              <a:gd name="connsiteX17" fmla="*/ 9096377 w 10395415"/>
              <a:gd name="connsiteY17" fmla="*/ 0 h 2659346"/>
              <a:gd name="connsiteX18" fmla="*/ 9952182 w 10395415"/>
              <a:gd name="connsiteY18" fmla="*/ 0 h 2659346"/>
              <a:gd name="connsiteX19" fmla="*/ 10395415 w 10395415"/>
              <a:gd name="connsiteY19" fmla="*/ 443233 h 2659346"/>
              <a:gd name="connsiteX20" fmla="*/ 10395415 w 10395415"/>
              <a:gd name="connsiteY20" fmla="*/ 1051922 h 2659346"/>
              <a:gd name="connsiteX21" fmla="*/ 10395415 w 10395415"/>
              <a:gd name="connsiteY21" fmla="*/ 1678339 h 2659346"/>
              <a:gd name="connsiteX22" fmla="*/ 10395415 w 10395415"/>
              <a:gd name="connsiteY22" fmla="*/ 2216113 h 2659346"/>
              <a:gd name="connsiteX23" fmla="*/ 9952182 w 10395415"/>
              <a:gd name="connsiteY23" fmla="*/ 2659346 h 2659346"/>
              <a:gd name="connsiteX24" fmla="*/ 9262783 w 10395415"/>
              <a:gd name="connsiteY24" fmla="*/ 2659346 h 2659346"/>
              <a:gd name="connsiteX25" fmla="*/ 8573384 w 10395415"/>
              <a:gd name="connsiteY25" fmla="*/ 2659346 h 2659346"/>
              <a:gd name="connsiteX26" fmla="*/ 8074165 w 10395415"/>
              <a:gd name="connsiteY26" fmla="*/ 2659346 h 2659346"/>
              <a:gd name="connsiteX27" fmla="*/ 7765124 w 10395415"/>
              <a:gd name="connsiteY27" fmla="*/ 2659346 h 2659346"/>
              <a:gd name="connsiteX28" fmla="*/ 7456083 w 10395415"/>
              <a:gd name="connsiteY28" fmla="*/ 2659346 h 2659346"/>
              <a:gd name="connsiteX29" fmla="*/ 7051953 w 10395415"/>
              <a:gd name="connsiteY29" fmla="*/ 2659346 h 2659346"/>
              <a:gd name="connsiteX30" fmla="*/ 6647822 w 10395415"/>
              <a:gd name="connsiteY30" fmla="*/ 2659346 h 2659346"/>
              <a:gd name="connsiteX31" fmla="*/ 6243692 w 10395415"/>
              <a:gd name="connsiteY31" fmla="*/ 2659346 h 2659346"/>
              <a:gd name="connsiteX32" fmla="*/ 5459204 w 10395415"/>
              <a:gd name="connsiteY32" fmla="*/ 2659346 h 2659346"/>
              <a:gd name="connsiteX33" fmla="*/ 4769805 w 10395415"/>
              <a:gd name="connsiteY33" fmla="*/ 2659346 h 2659346"/>
              <a:gd name="connsiteX34" fmla="*/ 4270585 w 10395415"/>
              <a:gd name="connsiteY34" fmla="*/ 2659346 h 2659346"/>
              <a:gd name="connsiteX35" fmla="*/ 3771365 w 10395415"/>
              <a:gd name="connsiteY35" fmla="*/ 2659346 h 2659346"/>
              <a:gd name="connsiteX36" fmla="*/ 3462324 w 10395415"/>
              <a:gd name="connsiteY36" fmla="*/ 2659346 h 2659346"/>
              <a:gd name="connsiteX37" fmla="*/ 2772926 w 10395415"/>
              <a:gd name="connsiteY37" fmla="*/ 2659346 h 2659346"/>
              <a:gd name="connsiteX38" fmla="*/ 2083527 w 10395415"/>
              <a:gd name="connsiteY38" fmla="*/ 2659346 h 2659346"/>
              <a:gd name="connsiteX39" fmla="*/ 1394128 w 10395415"/>
              <a:gd name="connsiteY39" fmla="*/ 2659346 h 2659346"/>
              <a:gd name="connsiteX40" fmla="*/ 443233 w 10395415"/>
              <a:gd name="connsiteY40" fmla="*/ 2659346 h 2659346"/>
              <a:gd name="connsiteX41" fmla="*/ 0 w 10395415"/>
              <a:gd name="connsiteY41" fmla="*/ 2216113 h 2659346"/>
              <a:gd name="connsiteX42" fmla="*/ 0 w 10395415"/>
              <a:gd name="connsiteY42" fmla="*/ 1607424 h 2659346"/>
              <a:gd name="connsiteX43" fmla="*/ 0 w 10395415"/>
              <a:gd name="connsiteY43" fmla="*/ 998735 h 2659346"/>
              <a:gd name="connsiteX44" fmla="*/ 0 w 10395415"/>
              <a:gd name="connsiteY44" fmla="*/ 443233 h 2659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10395415" h="2659346" fill="none" extrusionOk="0">
                <a:moveTo>
                  <a:pt x="0" y="443233"/>
                </a:moveTo>
                <a:cubicBezTo>
                  <a:pt x="-25824" y="198416"/>
                  <a:pt x="158465" y="48604"/>
                  <a:pt x="443233" y="0"/>
                </a:cubicBezTo>
                <a:cubicBezTo>
                  <a:pt x="671131" y="-27399"/>
                  <a:pt x="801395" y="43939"/>
                  <a:pt x="942453" y="0"/>
                </a:cubicBezTo>
                <a:cubicBezTo>
                  <a:pt x="1083511" y="-43939"/>
                  <a:pt x="1151555" y="17497"/>
                  <a:pt x="1251494" y="0"/>
                </a:cubicBezTo>
                <a:cubicBezTo>
                  <a:pt x="1351433" y="-17497"/>
                  <a:pt x="1562825" y="59219"/>
                  <a:pt x="1750713" y="0"/>
                </a:cubicBezTo>
                <a:cubicBezTo>
                  <a:pt x="1938601" y="-59219"/>
                  <a:pt x="1975351" y="38697"/>
                  <a:pt x="2154844" y="0"/>
                </a:cubicBezTo>
                <a:cubicBezTo>
                  <a:pt x="2334337" y="-38697"/>
                  <a:pt x="2547704" y="1400"/>
                  <a:pt x="2654064" y="0"/>
                </a:cubicBezTo>
                <a:cubicBezTo>
                  <a:pt x="2760424" y="-1400"/>
                  <a:pt x="2951117" y="1391"/>
                  <a:pt x="3058194" y="0"/>
                </a:cubicBezTo>
                <a:cubicBezTo>
                  <a:pt x="3165271" y="-1391"/>
                  <a:pt x="3516965" y="22770"/>
                  <a:pt x="3652503" y="0"/>
                </a:cubicBezTo>
                <a:cubicBezTo>
                  <a:pt x="3788041" y="-22770"/>
                  <a:pt x="3948883" y="8505"/>
                  <a:pt x="4056634" y="0"/>
                </a:cubicBezTo>
                <a:cubicBezTo>
                  <a:pt x="4164385" y="-8505"/>
                  <a:pt x="4444111" y="21152"/>
                  <a:pt x="4555853" y="0"/>
                </a:cubicBezTo>
                <a:cubicBezTo>
                  <a:pt x="4667595" y="-21152"/>
                  <a:pt x="4861943" y="62714"/>
                  <a:pt x="5150163" y="0"/>
                </a:cubicBezTo>
                <a:cubicBezTo>
                  <a:pt x="5438383" y="-62714"/>
                  <a:pt x="5485164" y="52144"/>
                  <a:pt x="5744472" y="0"/>
                </a:cubicBezTo>
                <a:cubicBezTo>
                  <a:pt x="6003780" y="-52144"/>
                  <a:pt x="6299687" y="46397"/>
                  <a:pt x="6528960" y="0"/>
                </a:cubicBezTo>
                <a:cubicBezTo>
                  <a:pt x="6758233" y="-46397"/>
                  <a:pt x="7006117" y="30143"/>
                  <a:pt x="7218359" y="0"/>
                </a:cubicBezTo>
                <a:cubicBezTo>
                  <a:pt x="7430601" y="-30143"/>
                  <a:pt x="7462376" y="26816"/>
                  <a:pt x="7527400" y="0"/>
                </a:cubicBezTo>
                <a:cubicBezTo>
                  <a:pt x="7592424" y="-26816"/>
                  <a:pt x="8028068" y="54665"/>
                  <a:pt x="8311888" y="0"/>
                </a:cubicBezTo>
                <a:cubicBezTo>
                  <a:pt x="8595708" y="-54665"/>
                  <a:pt x="8915534" y="13779"/>
                  <a:pt x="9096377" y="0"/>
                </a:cubicBezTo>
                <a:cubicBezTo>
                  <a:pt x="9277220" y="-13779"/>
                  <a:pt x="9658497" y="75173"/>
                  <a:pt x="9952182" y="0"/>
                </a:cubicBezTo>
                <a:cubicBezTo>
                  <a:pt x="10255792" y="-14832"/>
                  <a:pt x="10399809" y="195298"/>
                  <a:pt x="10395415" y="443233"/>
                </a:cubicBezTo>
                <a:cubicBezTo>
                  <a:pt x="10397783" y="742590"/>
                  <a:pt x="10324819" y="912906"/>
                  <a:pt x="10395415" y="1051922"/>
                </a:cubicBezTo>
                <a:cubicBezTo>
                  <a:pt x="10466011" y="1190938"/>
                  <a:pt x="10388074" y="1390604"/>
                  <a:pt x="10395415" y="1678339"/>
                </a:cubicBezTo>
                <a:cubicBezTo>
                  <a:pt x="10402756" y="1966074"/>
                  <a:pt x="10353406" y="1996023"/>
                  <a:pt x="10395415" y="2216113"/>
                </a:cubicBezTo>
                <a:cubicBezTo>
                  <a:pt x="10347994" y="2446037"/>
                  <a:pt x="10255330" y="2672304"/>
                  <a:pt x="9952182" y="2659346"/>
                </a:cubicBezTo>
                <a:cubicBezTo>
                  <a:pt x="9636139" y="2707139"/>
                  <a:pt x="9452651" y="2587381"/>
                  <a:pt x="9262783" y="2659346"/>
                </a:cubicBezTo>
                <a:cubicBezTo>
                  <a:pt x="9072915" y="2731311"/>
                  <a:pt x="8842356" y="2614765"/>
                  <a:pt x="8573384" y="2659346"/>
                </a:cubicBezTo>
                <a:cubicBezTo>
                  <a:pt x="8304412" y="2703927"/>
                  <a:pt x="8314767" y="2630629"/>
                  <a:pt x="8074165" y="2659346"/>
                </a:cubicBezTo>
                <a:cubicBezTo>
                  <a:pt x="7833563" y="2688063"/>
                  <a:pt x="7873323" y="2650261"/>
                  <a:pt x="7765124" y="2659346"/>
                </a:cubicBezTo>
                <a:cubicBezTo>
                  <a:pt x="7656925" y="2668431"/>
                  <a:pt x="7559015" y="2649031"/>
                  <a:pt x="7456083" y="2659346"/>
                </a:cubicBezTo>
                <a:cubicBezTo>
                  <a:pt x="7353151" y="2669661"/>
                  <a:pt x="7151282" y="2657195"/>
                  <a:pt x="7051953" y="2659346"/>
                </a:cubicBezTo>
                <a:cubicBezTo>
                  <a:pt x="6952624" y="2661497"/>
                  <a:pt x="6752259" y="2637080"/>
                  <a:pt x="6647822" y="2659346"/>
                </a:cubicBezTo>
                <a:cubicBezTo>
                  <a:pt x="6543385" y="2681612"/>
                  <a:pt x="6419076" y="2623842"/>
                  <a:pt x="6243692" y="2659346"/>
                </a:cubicBezTo>
                <a:cubicBezTo>
                  <a:pt x="6068308" y="2694850"/>
                  <a:pt x="5690526" y="2608069"/>
                  <a:pt x="5459204" y="2659346"/>
                </a:cubicBezTo>
                <a:cubicBezTo>
                  <a:pt x="5227882" y="2710623"/>
                  <a:pt x="5099183" y="2642238"/>
                  <a:pt x="4769805" y="2659346"/>
                </a:cubicBezTo>
                <a:cubicBezTo>
                  <a:pt x="4440427" y="2676454"/>
                  <a:pt x="4512466" y="2645112"/>
                  <a:pt x="4270585" y="2659346"/>
                </a:cubicBezTo>
                <a:cubicBezTo>
                  <a:pt x="4028704" y="2673580"/>
                  <a:pt x="3918609" y="2606791"/>
                  <a:pt x="3771365" y="2659346"/>
                </a:cubicBezTo>
                <a:cubicBezTo>
                  <a:pt x="3624121" y="2711901"/>
                  <a:pt x="3536320" y="2640191"/>
                  <a:pt x="3462324" y="2659346"/>
                </a:cubicBezTo>
                <a:cubicBezTo>
                  <a:pt x="3388328" y="2678501"/>
                  <a:pt x="2943262" y="2581679"/>
                  <a:pt x="2772926" y="2659346"/>
                </a:cubicBezTo>
                <a:cubicBezTo>
                  <a:pt x="2602590" y="2737013"/>
                  <a:pt x="2347084" y="2604598"/>
                  <a:pt x="2083527" y="2659346"/>
                </a:cubicBezTo>
                <a:cubicBezTo>
                  <a:pt x="1819970" y="2714094"/>
                  <a:pt x="1657053" y="2651528"/>
                  <a:pt x="1394128" y="2659346"/>
                </a:cubicBezTo>
                <a:cubicBezTo>
                  <a:pt x="1131203" y="2667164"/>
                  <a:pt x="701142" y="2589873"/>
                  <a:pt x="443233" y="2659346"/>
                </a:cubicBezTo>
                <a:cubicBezTo>
                  <a:pt x="198834" y="2651451"/>
                  <a:pt x="-28804" y="2417845"/>
                  <a:pt x="0" y="2216113"/>
                </a:cubicBezTo>
                <a:cubicBezTo>
                  <a:pt x="-42725" y="2013836"/>
                  <a:pt x="23148" y="1765923"/>
                  <a:pt x="0" y="1607424"/>
                </a:cubicBezTo>
                <a:cubicBezTo>
                  <a:pt x="-23148" y="1448925"/>
                  <a:pt x="50582" y="1283160"/>
                  <a:pt x="0" y="998735"/>
                </a:cubicBezTo>
                <a:cubicBezTo>
                  <a:pt x="-50582" y="714310"/>
                  <a:pt x="46415" y="589416"/>
                  <a:pt x="0" y="443233"/>
                </a:cubicBezTo>
                <a:close/>
              </a:path>
              <a:path w="10395415" h="2659346" stroke="0" extrusionOk="0">
                <a:moveTo>
                  <a:pt x="0" y="443233"/>
                </a:moveTo>
                <a:cubicBezTo>
                  <a:pt x="-5525" y="196810"/>
                  <a:pt x="244756" y="35258"/>
                  <a:pt x="443233" y="0"/>
                </a:cubicBezTo>
                <a:cubicBezTo>
                  <a:pt x="773035" y="-34996"/>
                  <a:pt x="916945" y="57447"/>
                  <a:pt x="1132632" y="0"/>
                </a:cubicBezTo>
                <a:cubicBezTo>
                  <a:pt x="1348319" y="-57447"/>
                  <a:pt x="1566378" y="64863"/>
                  <a:pt x="1822031" y="0"/>
                </a:cubicBezTo>
                <a:cubicBezTo>
                  <a:pt x="2077684" y="-64863"/>
                  <a:pt x="2200172" y="41974"/>
                  <a:pt x="2511429" y="0"/>
                </a:cubicBezTo>
                <a:cubicBezTo>
                  <a:pt x="2822686" y="-41974"/>
                  <a:pt x="3012728" y="73723"/>
                  <a:pt x="3295918" y="0"/>
                </a:cubicBezTo>
                <a:cubicBezTo>
                  <a:pt x="3579108" y="-73723"/>
                  <a:pt x="3574426" y="12986"/>
                  <a:pt x="3700048" y="0"/>
                </a:cubicBezTo>
                <a:cubicBezTo>
                  <a:pt x="3825670" y="-12986"/>
                  <a:pt x="4120785" y="47158"/>
                  <a:pt x="4294357" y="0"/>
                </a:cubicBezTo>
                <a:cubicBezTo>
                  <a:pt x="4467929" y="-47158"/>
                  <a:pt x="4627287" y="16320"/>
                  <a:pt x="4793577" y="0"/>
                </a:cubicBezTo>
                <a:cubicBezTo>
                  <a:pt x="4959867" y="-16320"/>
                  <a:pt x="5110170" y="33444"/>
                  <a:pt x="5197707" y="0"/>
                </a:cubicBezTo>
                <a:cubicBezTo>
                  <a:pt x="5285244" y="-33444"/>
                  <a:pt x="5655466" y="37033"/>
                  <a:pt x="5887106" y="0"/>
                </a:cubicBezTo>
                <a:cubicBezTo>
                  <a:pt x="6118746" y="-37033"/>
                  <a:pt x="6105791" y="11165"/>
                  <a:pt x="6196147" y="0"/>
                </a:cubicBezTo>
                <a:cubicBezTo>
                  <a:pt x="6286503" y="-11165"/>
                  <a:pt x="6378724" y="3858"/>
                  <a:pt x="6505188" y="0"/>
                </a:cubicBezTo>
                <a:cubicBezTo>
                  <a:pt x="6631652" y="-3858"/>
                  <a:pt x="6897411" y="17200"/>
                  <a:pt x="7194587" y="0"/>
                </a:cubicBezTo>
                <a:cubicBezTo>
                  <a:pt x="7491763" y="-17200"/>
                  <a:pt x="7424775" y="32428"/>
                  <a:pt x="7598717" y="0"/>
                </a:cubicBezTo>
                <a:cubicBezTo>
                  <a:pt x="7772659" y="-32428"/>
                  <a:pt x="7900593" y="25625"/>
                  <a:pt x="8002847" y="0"/>
                </a:cubicBezTo>
                <a:cubicBezTo>
                  <a:pt x="8105101" y="-25625"/>
                  <a:pt x="8444463" y="88826"/>
                  <a:pt x="8787336" y="0"/>
                </a:cubicBezTo>
                <a:cubicBezTo>
                  <a:pt x="9130209" y="-88826"/>
                  <a:pt x="9516285" y="118343"/>
                  <a:pt x="9952182" y="0"/>
                </a:cubicBezTo>
                <a:cubicBezTo>
                  <a:pt x="10222570" y="52579"/>
                  <a:pt x="10377339" y="185964"/>
                  <a:pt x="10395415" y="443233"/>
                </a:cubicBezTo>
                <a:cubicBezTo>
                  <a:pt x="10413554" y="649210"/>
                  <a:pt x="10378991" y="748544"/>
                  <a:pt x="10395415" y="1016464"/>
                </a:cubicBezTo>
                <a:cubicBezTo>
                  <a:pt x="10411839" y="1284384"/>
                  <a:pt x="10376476" y="1431654"/>
                  <a:pt x="10395415" y="1625153"/>
                </a:cubicBezTo>
                <a:cubicBezTo>
                  <a:pt x="10414354" y="1818652"/>
                  <a:pt x="10354432" y="2059702"/>
                  <a:pt x="10395415" y="2216113"/>
                </a:cubicBezTo>
                <a:cubicBezTo>
                  <a:pt x="10360464" y="2516867"/>
                  <a:pt x="10241579" y="2714707"/>
                  <a:pt x="9952182" y="2659346"/>
                </a:cubicBezTo>
                <a:cubicBezTo>
                  <a:pt x="9660044" y="2732720"/>
                  <a:pt x="9506358" y="2646207"/>
                  <a:pt x="9262783" y="2659346"/>
                </a:cubicBezTo>
                <a:cubicBezTo>
                  <a:pt x="9019208" y="2672485"/>
                  <a:pt x="9064144" y="2644251"/>
                  <a:pt x="8953742" y="2659346"/>
                </a:cubicBezTo>
                <a:cubicBezTo>
                  <a:pt x="8843340" y="2674441"/>
                  <a:pt x="8637024" y="2647459"/>
                  <a:pt x="8549612" y="2659346"/>
                </a:cubicBezTo>
                <a:cubicBezTo>
                  <a:pt x="8462200" y="2671233"/>
                  <a:pt x="8321894" y="2624718"/>
                  <a:pt x="8240571" y="2659346"/>
                </a:cubicBezTo>
                <a:cubicBezTo>
                  <a:pt x="8159249" y="2693974"/>
                  <a:pt x="7930416" y="2616793"/>
                  <a:pt x="7836441" y="2659346"/>
                </a:cubicBezTo>
                <a:cubicBezTo>
                  <a:pt x="7742466" y="2701899"/>
                  <a:pt x="7425086" y="2576670"/>
                  <a:pt x="7147042" y="2659346"/>
                </a:cubicBezTo>
                <a:cubicBezTo>
                  <a:pt x="6868998" y="2742022"/>
                  <a:pt x="6855792" y="2617832"/>
                  <a:pt x="6742912" y="2659346"/>
                </a:cubicBezTo>
                <a:cubicBezTo>
                  <a:pt x="6630032" y="2700860"/>
                  <a:pt x="6297215" y="2651996"/>
                  <a:pt x="6148602" y="2659346"/>
                </a:cubicBezTo>
                <a:cubicBezTo>
                  <a:pt x="5999989" y="2666696"/>
                  <a:pt x="5792150" y="2651653"/>
                  <a:pt x="5649383" y="2659346"/>
                </a:cubicBezTo>
                <a:cubicBezTo>
                  <a:pt x="5506616" y="2667039"/>
                  <a:pt x="5372102" y="2619500"/>
                  <a:pt x="5245252" y="2659346"/>
                </a:cubicBezTo>
                <a:cubicBezTo>
                  <a:pt x="5118402" y="2699192"/>
                  <a:pt x="4778632" y="2594664"/>
                  <a:pt x="4460764" y="2659346"/>
                </a:cubicBezTo>
                <a:cubicBezTo>
                  <a:pt x="4142896" y="2724028"/>
                  <a:pt x="4247811" y="2633268"/>
                  <a:pt x="4056634" y="2659346"/>
                </a:cubicBezTo>
                <a:cubicBezTo>
                  <a:pt x="3865457" y="2685424"/>
                  <a:pt x="3675674" y="2587947"/>
                  <a:pt x="3367235" y="2659346"/>
                </a:cubicBezTo>
                <a:cubicBezTo>
                  <a:pt x="3058796" y="2730745"/>
                  <a:pt x="3067337" y="2624120"/>
                  <a:pt x="2963104" y="2659346"/>
                </a:cubicBezTo>
                <a:cubicBezTo>
                  <a:pt x="2858871" y="2694572"/>
                  <a:pt x="2729346" y="2617057"/>
                  <a:pt x="2558974" y="2659346"/>
                </a:cubicBezTo>
                <a:cubicBezTo>
                  <a:pt x="2388602" y="2701635"/>
                  <a:pt x="2042172" y="2657306"/>
                  <a:pt x="1774486" y="2659346"/>
                </a:cubicBezTo>
                <a:cubicBezTo>
                  <a:pt x="1506800" y="2661386"/>
                  <a:pt x="1279594" y="2576851"/>
                  <a:pt x="1085087" y="2659346"/>
                </a:cubicBezTo>
                <a:cubicBezTo>
                  <a:pt x="890580" y="2741841"/>
                  <a:pt x="759583" y="2605893"/>
                  <a:pt x="443233" y="2659346"/>
                </a:cubicBezTo>
                <a:cubicBezTo>
                  <a:pt x="153335" y="2676836"/>
                  <a:pt x="10981" y="2484646"/>
                  <a:pt x="0" y="2216113"/>
                </a:cubicBezTo>
                <a:cubicBezTo>
                  <a:pt x="-19331" y="1933857"/>
                  <a:pt x="56912" y="1876591"/>
                  <a:pt x="0" y="1642882"/>
                </a:cubicBezTo>
                <a:cubicBezTo>
                  <a:pt x="-56912" y="1409173"/>
                  <a:pt x="961" y="1246578"/>
                  <a:pt x="0" y="1105108"/>
                </a:cubicBezTo>
                <a:cubicBezTo>
                  <a:pt x="-961" y="963638"/>
                  <a:pt x="5828" y="739555"/>
                  <a:pt x="0" y="443233"/>
                </a:cubicBezTo>
                <a:close/>
              </a:path>
            </a:pathLst>
          </a:custGeom>
          <a:solidFill>
            <a:srgbClr val="DBF3F9"/>
          </a:solidFill>
          <a:ln w="12700" cap="flat" cmpd="sng" algn="ctr">
            <a:solidFill>
              <a:srgbClr val="00B0F0"/>
            </a:solidFill>
            <a:prstDash val="solid"/>
            <a:miter lim="800000"/>
            <a:extLst>
              <a:ext uri="{C807C97D-BFC1-408E-A445-0C87EB9F89A2}">
                <ask:lineSketchStyleProps xmlns:ask="http://schemas.microsoft.com/office/drawing/2018/sketchyshapes" sd="3444377824">
                  <a:prstGeom prst="roundRect">
                    <a:avLst/>
                  </a:prstGeom>
                  <ask:type>
                    <ask:lineSketchScribble/>
                  </ask:type>
                </ask:lineSketchStyleProps>
              </a:ext>
            </a:extLst>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a:ea typeface="+mn-ea"/>
              <a:cs typeface="+mn-cs"/>
            </a:endParaRPr>
          </a:p>
        </p:txBody>
      </p:sp>
      <p:sp>
        <p:nvSpPr>
          <p:cNvPr id="16" name="TextBox 15"/>
          <p:cNvSpPr txBox="1"/>
          <p:nvPr/>
        </p:nvSpPr>
        <p:spPr>
          <a:xfrm>
            <a:off x="1333500" y="1411750"/>
            <a:ext cx="9968943" cy="2428293"/>
          </a:xfrm>
          <a:prstGeom prst="rect">
            <a:avLst/>
          </a:prstGeom>
          <a:noFill/>
        </p:spPr>
        <p:txBody>
          <a:bodyPr wrap="square" rtlCol="0">
            <a:spAutoFit/>
          </a:bodyPr>
          <a:lstStyle/>
          <a:p>
            <a:pPr lvl="0">
              <a:lnSpc>
                <a:spcPct val="107000"/>
              </a:lnSpc>
              <a:spcAft>
                <a:spcPts val="800"/>
              </a:spcAft>
              <a:defRPr/>
            </a:pPr>
            <a:r>
              <a:rPr lang="vi-VN" sz="4800" dirty="0">
                <a:solidFill>
                  <a:prstClr val="black"/>
                </a:solidFill>
                <a:latin typeface="Calibri" panose="020F0502020204030204" pitchFamily="34" charset="0"/>
                <a:ea typeface="Calibri" panose="020F0502020204030204" pitchFamily="34" charset="0"/>
                <a:cs typeface="Times New Roman" panose="02020603050405020304" pitchFamily="18" charset="0"/>
              </a:rPr>
              <a:t>Cần phải giữ gìn các sản phẩm công nghệ trong gia đình để sử dụng b</a:t>
            </a:r>
            <a:r>
              <a:rPr lang="en-US" sz="4800" dirty="0" err="1">
                <a:solidFill>
                  <a:prstClr val="black"/>
                </a:solidFill>
                <a:latin typeface="Calibri" panose="020F0502020204030204" pitchFamily="34" charset="0"/>
                <a:ea typeface="Calibri" panose="020F0502020204030204" pitchFamily="34" charset="0"/>
                <a:cs typeface="Times New Roman" panose="02020603050405020304" pitchFamily="18" charset="0"/>
              </a:rPr>
              <a:t>ền</a:t>
            </a:r>
            <a:r>
              <a:rPr lang="vi-VN" sz="4800" dirty="0">
                <a:solidFill>
                  <a:prstClr val="black"/>
                </a:solidFill>
                <a:latin typeface="Calibri" panose="020F0502020204030204" pitchFamily="34" charset="0"/>
                <a:ea typeface="Calibri" panose="020F0502020204030204" pitchFamily="34" charset="0"/>
                <a:cs typeface="Times New Roman" panose="02020603050405020304" pitchFamily="18" charset="0"/>
              </a:rPr>
              <a:t> hơn, lâu hơn.</a:t>
            </a:r>
            <a:endParaRPr kumimoji="0" lang="vi-VN" sz="4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7" name="Rectangle 16"/>
          <p:cNvSpPr/>
          <p:nvPr/>
        </p:nvSpPr>
        <p:spPr>
          <a:xfrm>
            <a:off x="6491930" y="379987"/>
            <a:ext cx="184731"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Trebuchet MS" panose="020B0603020202020204"/>
              <a:ea typeface="+mn-ea"/>
              <a:cs typeface="+mn-cs"/>
            </a:endParaRPr>
          </a:p>
        </p:txBody>
      </p:sp>
      <p:pic>
        <p:nvPicPr>
          <p:cNvPr id="8" name="Picture 7" descr="https://i.pinimg.com/564x/e9/77/dc/e977dc8bcfd863e0922840921163993c.jpg"/>
          <p:cNvPicPr>
            <a:picLocks noChangeAspect="1" noChangeArrowheads="1"/>
          </p:cNvPicPr>
          <p:nvPr/>
        </p:nvPicPr>
        <p:blipFill rotWithShape="1">
          <a:blip r:embed="rId3">
            <a:extLst>
              <a:ext uri="{BEBA8EAE-BF5A-486C-A8C5-ECC9F3942E4B}">
                <a14:imgProps xmlns:a14="http://schemas.microsoft.com/office/drawing/2010/main">
                  <a14:imgLayer r:embed="rId4">
                    <a14:imgEffect>
                      <a14:backgroundRemoval t="888" b="98224" l="5674" r="96986">
                        <a14:foregroundMark x1="44858" y1="57904" x2="64716" y2="54529"/>
                        <a14:foregroundMark x1="37589" y1="75488" x2="69326" y2="74956"/>
                        <a14:foregroundMark x1="41844" y1="76909" x2="60284" y2="76909"/>
                        <a14:foregroundMark x1="48582" y1="81883" x2="48227" y2="91652"/>
                        <a14:foregroundMark x1="57092" y1="79929" x2="59752" y2="89343"/>
                      </a14:backgroundRemoval>
                    </a14:imgEffect>
                  </a14:imgLayer>
                </a14:imgProps>
              </a:ext>
              <a:ext uri="{28A0092B-C50C-407E-A947-70E740481C1C}">
                <a14:useLocalDpi xmlns:a14="http://schemas.microsoft.com/office/drawing/2010/main" val="0"/>
              </a:ext>
            </a:extLst>
          </a:blip>
          <a:srcRect l="11708" t="7834" r="15776" b="5506"/>
          <a:stretch/>
        </p:blipFill>
        <p:spPr bwMode="auto">
          <a:xfrm>
            <a:off x="9832991" y="3645438"/>
            <a:ext cx="2229263" cy="26593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9106137"/>
      </p:ext>
    </p:extLst>
  </p:cSld>
  <p:clrMapOvr>
    <a:masterClrMapping/>
  </p:clrMapOvr>
  <p:transition advTm="500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1000"/>
                                        <p:tgtEl>
                                          <p:spTgt spid="16"/>
                                        </p:tgtEl>
                                      </p:cBhvr>
                                    </p:animEffect>
                                    <p:anim calcmode="lin" valueType="num">
                                      <p:cBhvr>
                                        <p:cTn id="13" dur="1000" fill="hold"/>
                                        <p:tgtEl>
                                          <p:spTgt spid="16"/>
                                        </p:tgtEl>
                                        <p:attrNameLst>
                                          <p:attrName>ppt_x</p:attrName>
                                        </p:attrNameLst>
                                      </p:cBhvr>
                                      <p:tavLst>
                                        <p:tav tm="0">
                                          <p:val>
                                            <p:strVal val="#ppt_x"/>
                                          </p:val>
                                        </p:tav>
                                        <p:tav tm="100000">
                                          <p:val>
                                            <p:strVal val="#ppt_x"/>
                                          </p:val>
                                        </p:tav>
                                      </p:tavLst>
                                    </p:anim>
                                    <p:anim calcmode="lin" valueType="num">
                                      <p:cBhvr>
                                        <p:cTn id="14"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6" grpId="0"/>
    </p:bldLst>
  </p:timing>
</p:sld>
</file>

<file path=ppt/theme/theme1.xml><?xml version="1.0" encoding="utf-8"?>
<a:theme xmlns:a="http://schemas.openxmlformats.org/drawingml/2006/main" name="平面">
  <a:themeElements>
    <a:clrScheme name="平面">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平面">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平面">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TotalTime>
  <Words>339</Words>
  <Application>Microsoft Office PowerPoint</Application>
  <PresentationFormat>Widescreen</PresentationFormat>
  <Paragraphs>50</Paragraphs>
  <Slides>17</Slides>
  <Notes>5</Notes>
  <HiddenSlides>0</HiddenSlides>
  <MMClips>1</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17</vt:i4>
      </vt:variant>
    </vt:vector>
  </HeadingPairs>
  <TitlesOfParts>
    <vt:vector size="28" baseType="lpstr">
      <vt:lpstr>等线</vt:lpstr>
      <vt:lpstr>Arial</vt:lpstr>
      <vt:lpstr>Calibri</vt:lpstr>
      <vt:lpstr>Coiny</vt:lpstr>
      <vt:lpstr>iCiel Baliho Script</vt:lpstr>
      <vt:lpstr>Pacifico</vt:lpstr>
      <vt:lpstr>Times New Roman</vt:lpstr>
      <vt:lpstr>Trebuchet MS</vt:lpstr>
      <vt:lpstr>Wingdings 3</vt:lpstr>
      <vt:lpstr>字魂59号-创粗黑</vt:lpstr>
      <vt:lpstr>平面</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B06020. Pham Thi Thuy  Hanh</cp:lastModifiedBy>
  <cp:revision>31</cp:revision>
  <dcterms:created xsi:type="dcterms:W3CDTF">2022-07-15T22:28:39Z</dcterms:created>
  <dcterms:modified xsi:type="dcterms:W3CDTF">2022-09-20T15:52:50Z</dcterms:modified>
</cp:coreProperties>
</file>