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tags/tag1.xml" ContentType="application/vnd.openxmlformats-officedocument.presentationml.tags+xml"/>
  <Override PartName="/ppt/notesSlides/notesSlide13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9" r:id="rId1"/>
  </p:sldMasterIdLst>
  <p:notesMasterIdLst>
    <p:notesMasterId r:id="rId19"/>
  </p:notesMasterIdLst>
  <p:sldIdLst>
    <p:sldId id="374" r:id="rId2"/>
    <p:sldId id="377" r:id="rId3"/>
    <p:sldId id="360" r:id="rId4"/>
    <p:sldId id="362" r:id="rId5"/>
    <p:sldId id="359" r:id="rId6"/>
    <p:sldId id="364" r:id="rId7"/>
    <p:sldId id="375" r:id="rId8"/>
    <p:sldId id="363" r:id="rId9"/>
    <p:sldId id="373" r:id="rId10"/>
    <p:sldId id="367" r:id="rId11"/>
    <p:sldId id="376" r:id="rId12"/>
    <p:sldId id="378" r:id="rId13"/>
    <p:sldId id="379" r:id="rId14"/>
    <p:sldId id="380" r:id="rId15"/>
    <p:sldId id="381" r:id="rId16"/>
    <p:sldId id="382" r:id="rId17"/>
    <p:sldId id="383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3F5E2A-1DB3-4DEB-B3DE-92086DC51881}" type="datetimeFigureOut">
              <a:rPr lang="en-US" smtClean="0"/>
              <a:t>9/20/2022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9C980ED-15AF-4ADB-9CA8-95B1B90A89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54730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幻灯片图像占位符 54273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4275" name="文本占位符 54274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957595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D33800-9EF5-458B-9C8B-85636545FB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694456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D33800-9EF5-458B-9C8B-85636545FB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339103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幻灯片图像占位符 54273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4275" name="文本占位符 54274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889552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D33800-9EF5-458B-9C8B-85636545FB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877427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D33800-9EF5-458B-9C8B-85636545FB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540002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D33800-9EF5-458B-9C8B-85636545FB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721174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D33800-9EF5-458B-9C8B-85636545FB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655373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D33800-9EF5-458B-9C8B-85636545FB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76981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幻灯片图像占位符 54273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4275" name="文本占位符 54274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41495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幻灯片图像占位符 54273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4275" name="文本占位符 54274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18511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D33800-9EF5-458B-9C8B-85636545FB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16062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D33800-9EF5-458B-9C8B-85636545FB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83723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D33800-9EF5-458B-9C8B-85636545FB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31136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幻灯片图像占位符 54273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4275" name="文本占位符 54274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99681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D33800-9EF5-458B-9C8B-85636545FB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8435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D33800-9EF5-458B-9C8B-85636545FB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21331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0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1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2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4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5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B058F-3419-4783-A32B-A7489A7A2485}" type="datetimeFigureOut">
              <a:rPr lang="zh-CN" altLang="en-US" smtClean="0"/>
              <a:t>2022/9/20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3D999-5E8C-487F-9530-973DA5E4756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268921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B058F-3419-4783-A32B-A7489A7A2485}" type="datetimeFigureOut">
              <a:rPr lang="zh-CN" altLang="en-US" smtClean="0"/>
              <a:t>2022/9/20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3D999-5E8C-487F-9530-973DA5E4756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640731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11789833" y="274640"/>
            <a:ext cx="3657600" cy="58515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12801" y="274640"/>
            <a:ext cx="10773833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B058F-3419-4783-A32B-A7489A7A2485}" type="datetimeFigureOut">
              <a:rPr lang="zh-CN" altLang="en-US" smtClean="0"/>
              <a:t>2022/9/20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3D999-5E8C-487F-9530-973DA5E4756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037593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B058F-3419-4783-A32B-A7489A7A2485}" type="datetimeFigureOut">
              <a:rPr lang="zh-CN" altLang="en-US" smtClean="0"/>
              <a:t>2022/9/20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3D999-5E8C-487F-9530-973DA5E4756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841159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9" name="Group 3"/>
          <p:cNvGrpSpPr/>
          <p:nvPr userDrawn="1"/>
        </p:nvGrpSpPr>
        <p:grpSpPr>
          <a:xfrm rot="10800000" flipV="1">
            <a:off x="2282326" y="6225655"/>
            <a:ext cx="412599" cy="1820482"/>
            <a:chOff x="4980416" y="5037518"/>
            <a:chExt cx="412706" cy="1820482"/>
          </a:xfrm>
        </p:grpSpPr>
        <p:sp>
          <p:nvSpPr>
            <p:cNvPr id="260" name="Freeform 11"/>
            <p:cNvSpPr/>
            <p:nvPr/>
          </p:nvSpPr>
          <p:spPr bwMode="auto">
            <a:xfrm>
              <a:off x="4991862" y="5046944"/>
              <a:ext cx="300945" cy="490130"/>
            </a:xfrm>
            <a:custGeom>
              <a:avLst/>
              <a:gdLst>
                <a:gd name="T0" fmla="*/ 447 w 447"/>
                <a:gd name="T1" fmla="*/ 659 h 728"/>
                <a:gd name="T2" fmla="*/ 241 w 447"/>
                <a:gd name="T3" fmla="*/ 0 h 728"/>
                <a:gd name="T4" fmla="*/ 196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3 w 447"/>
                <a:gd name="T11" fmla="*/ 728 h 728"/>
                <a:gd name="T12" fmla="*/ 447 w 447"/>
                <a:gd name="T13" fmla="*/ 659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9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8"/>
                  </a:lnTo>
                  <a:lnTo>
                    <a:pt x="447" y="659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1" name="Freeform 12"/>
            <p:cNvSpPr/>
            <p:nvPr/>
          </p:nvSpPr>
          <p:spPr bwMode="auto">
            <a:xfrm>
              <a:off x="4991862" y="5046944"/>
              <a:ext cx="300945" cy="490130"/>
            </a:xfrm>
            <a:custGeom>
              <a:avLst/>
              <a:gdLst>
                <a:gd name="T0" fmla="*/ 447 w 447"/>
                <a:gd name="T1" fmla="*/ 659 h 728"/>
                <a:gd name="T2" fmla="*/ 241 w 447"/>
                <a:gd name="T3" fmla="*/ 0 h 728"/>
                <a:gd name="T4" fmla="*/ 196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3 w 447"/>
                <a:gd name="T11" fmla="*/ 728 h 728"/>
                <a:gd name="T12" fmla="*/ 447 w 447"/>
                <a:gd name="T13" fmla="*/ 659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9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8"/>
                  </a:lnTo>
                  <a:lnTo>
                    <a:pt x="447" y="659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2" name="Freeform 13"/>
            <p:cNvSpPr/>
            <p:nvPr/>
          </p:nvSpPr>
          <p:spPr bwMode="auto">
            <a:xfrm>
              <a:off x="5078038" y="5468401"/>
              <a:ext cx="125899" cy="1386906"/>
            </a:xfrm>
            <a:custGeom>
              <a:avLst/>
              <a:gdLst>
                <a:gd name="T0" fmla="*/ 79 w 79"/>
                <a:gd name="T1" fmla="*/ 871 h 871"/>
                <a:gd name="T2" fmla="*/ 0 w 79"/>
                <a:gd name="T3" fmla="*/ 871 h 871"/>
                <a:gd name="T4" fmla="*/ 0 w 79"/>
                <a:gd name="T5" fmla="*/ 33 h 871"/>
                <a:gd name="T6" fmla="*/ 39 w 79"/>
                <a:gd name="T7" fmla="*/ 1 h 871"/>
                <a:gd name="T8" fmla="*/ 79 w 79"/>
                <a:gd name="T9" fmla="*/ 33 h 871"/>
                <a:gd name="T10" fmla="*/ 79 w 79"/>
                <a:gd name="T11" fmla="*/ 871 h 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871">
                  <a:moveTo>
                    <a:pt x="79" y="871"/>
                  </a:moveTo>
                  <a:cubicBezTo>
                    <a:pt x="0" y="871"/>
                    <a:pt x="0" y="871"/>
                    <a:pt x="0" y="871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5" y="2"/>
                    <a:pt x="39" y="1"/>
                  </a:cubicBezTo>
                  <a:cubicBezTo>
                    <a:pt x="73" y="0"/>
                    <a:pt x="79" y="33"/>
                    <a:pt x="79" y="33"/>
                  </a:cubicBezTo>
                  <a:cubicBezTo>
                    <a:pt x="79" y="871"/>
                    <a:pt x="79" y="871"/>
                    <a:pt x="79" y="871"/>
                  </a:cubicBezTo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3" name="Freeform 14"/>
            <p:cNvSpPr/>
            <p:nvPr/>
          </p:nvSpPr>
          <p:spPr bwMode="auto">
            <a:xfrm>
              <a:off x="5200571" y="5465708"/>
              <a:ext cx="101662" cy="1387579"/>
            </a:xfrm>
            <a:custGeom>
              <a:avLst/>
              <a:gdLst>
                <a:gd name="T0" fmla="*/ 64 w 64"/>
                <a:gd name="T1" fmla="*/ 872 h 872"/>
                <a:gd name="T2" fmla="*/ 0 w 64"/>
                <a:gd name="T3" fmla="*/ 872 h 872"/>
                <a:gd name="T4" fmla="*/ 0 w 64"/>
                <a:gd name="T5" fmla="*/ 33 h 872"/>
                <a:gd name="T6" fmla="*/ 31 w 64"/>
                <a:gd name="T7" fmla="*/ 1 h 872"/>
                <a:gd name="T8" fmla="*/ 64 w 64"/>
                <a:gd name="T9" fmla="*/ 33 h 872"/>
                <a:gd name="T10" fmla="*/ 64 w 64"/>
                <a:gd name="T11" fmla="*/ 872 h 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4" h="872">
                  <a:moveTo>
                    <a:pt x="64" y="872"/>
                  </a:moveTo>
                  <a:cubicBezTo>
                    <a:pt x="0" y="872"/>
                    <a:pt x="0" y="872"/>
                    <a:pt x="0" y="87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2"/>
                    <a:pt x="31" y="1"/>
                  </a:cubicBezTo>
                  <a:cubicBezTo>
                    <a:pt x="58" y="0"/>
                    <a:pt x="64" y="33"/>
                    <a:pt x="64" y="33"/>
                  </a:cubicBezTo>
                  <a:cubicBezTo>
                    <a:pt x="64" y="872"/>
                    <a:pt x="64" y="872"/>
                    <a:pt x="64" y="872"/>
                  </a:cubicBezTo>
                </a:path>
              </a:pathLst>
            </a:custGeom>
            <a:solidFill>
              <a:srgbClr val="ABA0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4" name="Freeform 15"/>
            <p:cNvSpPr/>
            <p:nvPr/>
          </p:nvSpPr>
          <p:spPr bwMode="auto">
            <a:xfrm>
              <a:off x="4980416" y="5465708"/>
              <a:ext cx="100315" cy="1387579"/>
            </a:xfrm>
            <a:custGeom>
              <a:avLst/>
              <a:gdLst>
                <a:gd name="T0" fmla="*/ 63 w 63"/>
                <a:gd name="T1" fmla="*/ 872 h 872"/>
                <a:gd name="T2" fmla="*/ 0 w 63"/>
                <a:gd name="T3" fmla="*/ 872 h 872"/>
                <a:gd name="T4" fmla="*/ 0 w 63"/>
                <a:gd name="T5" fmla="*/ 33 h 872"/>
                <a:gd name="T6" fmla="*/ 31 w 63"/>
                <a:gd name="T7" fmla="*/ 1 h 872"/>
                <a:gd name="T8" fmla="*/ 63 w 63"/>
                <a:gd name="T9" fmla="*/ 33 h 872"/>
                <a:gd name="T10" fmla="*/ 63 w 63"/>
                <a:gd name="T11" fmla="*/ 872 h 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872">
                  <a:moveTo>
                    <a:pt x="63" y="872"/>
                  </a:moveTo>
                  <a:cubicBezTo>
                    <a:pt x="0" y="872"/>
                    <a:pt x="0" y="872"/>
                    <a:pt x="0" y="87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2"/>
                    <a:pt x="31" y="1"/>
                  </a:cubicBezTo>
                  <a:cubicBezTo>
                    <a:pt x="57" y="0"/>
                    <a:pt x="63" y="33"/>
                    <a:pt x="63" y="33"/>
                  </a:cubicBezTo>
                  <a:lnTo>
                    <a:pt x="63" y="872"/>
                  </a:lnTo>
                  <a:close/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5" name="Freeform 16"/>
            <p:cNvSpPr/>
            <p:nvPr/>
          </p:nvSpPr>
          <p:spPr bwMode="auto">
            <a:xfrm>
              <a:off x="5076019" y="5038865"/>
              <a:ext cx="132631" cy="192551"/>
            </a:xfrm>
            <a:custGeom>
              <a:avLst/>
              <a:gdLst>
                <a:gd name="T0" fmla="*/ 0 w 83"/>
                <a:gd name="T1" fmla="*/ 111 h 121"/>
                <a:gd name="T2" fmla="*/ 83 w 83"/>
                <a:gd name="T3" fmla="*/ 113 h 121"/>
                <a:gd name="T4" fmla="*/ 49 w 83"/>
                <a:gd name="T5" fmla="*/ 0 h 121"/>
                <a:gd name="T6" fmla="*/ 29 w 83"/>
                <a:gd name="T7" fmla="*/ 0 h 121"/>
                <a:gd name="T8" fmla="*/ 0 w 83"/>
                <a:gd name="T9" fmla="*/ 111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121">
                  <a:moveTo>
                    <a:pt x="0" y="111"/>
                  </a:moveTo>
                  <a:cubicBezTo>
                    <a:pt x="0" y="111"/>
                    <a:pt x="40" y="121"/>
                    <a:pt x="83" y="113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0" y="111"/>
                    <a:pt x="0" y="111"/>
                    <a:pt x="0" y="111"/>
                  </a:cubicBezTo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6" name="Freeform 35"/>
            <p:cNvSpPr/>
            <p:nvPr/>
          </p:nvSpPr>
          <p:spPr bwMode="auto">
            <a:xfrm>
              <a:off x="5143344" y="5037518"/>
              <a:ext cx="249778" cy="1820482"/>
            </a:xfrm>
            <a:custGeom>
              <a:avLst/>
              <a:gdLst>
                <a:gd name="T0" fmla="*/ 34 w 157"/>
                <a:gd name="T1" fmla="*/ 0 h 1144"/>
                <a:gd name="T2" fmla="*/ 0 w 157"/>
                <a:gd name="T3" fmla="*/ 1 h 1144"/>
                <a:gd name="T4" fmla="*/ 7 w 157"/>
                <a:gd name="T5" fmla="*/ 1 h 1144"/>
                <a:gd name="T6" fmla="*/ 41 w 157"/>
                <a:gd name="T7" fmla="*/ 114 h 1144"/>
                <a:gd name="T8" fmla="*/ 41 w 157"/>
                <a:gd name="T9" fmla="*/ 114 h 1144"/>
                <a:gd name="T10" fmla="*/ 94 w 157"/>
                <a:gd name="T11" fmla="*/ 285 h 1144"/>
                <a:gd name="T12" fmla="*/ 94 w 157"/>
                <a:gd name="T13" fmla="*/ 286 h 1144"/>
                <a:gd name="T14" fmla="*/ 100 w 157"/>
                <a:gd name="T15" fmla="*/ 302 h 1144"/>
                <a:gd name="T16" fmla="*/ 100 w 157"/>
                <a:gd name="T17" fmla="*/ 1141 h 1144"/>
                <a:gd name="T18" fmla="*/ 38 w 157"/>
                <a:gd name="T19" fmla="*/ 1141 h 1144"/>
                <a:gd name="T20" fmla="*/ 38 w 157"/>
                <a:gd name="T21" fmla="*/ 1142 h 1144"/>
                <a:gd name="T22" fmla="*/ 0 w 157"/>
                <a:gd name="T23" fmla="*/ 1142 h 1144"/>
                <a:gd name="T24" fmla="*/ 0 w 157"/>
                <a:gd name="T25" fmla="*/ 1144 h 1144"/>
                <a:gd name="T26" fmla="*/ 157 w 157"/>
                <a:gd name="T27" fmla="*/ 1142 h 1144"/>
                <a:gd name="T28" fmla="*/ 142 w 157"/>
                <a:gd name="T29" fmla="*/ 290 h 1144"/>
                <a:gd name="T30" fmla="*/ 34 w 157"/>
                <a:gd name="T31" fmla="*/ 0 h 1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57" h="11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4"/>
                    <a:pt x="41" y="114"/>
                    <a:pt x="41" y="114"/>
                  </a:cubicBezTo>
                  <a:cubicBezTo>
                    <a:pt x="41" y="114"/>
                    <a:pt x="41" y="114"/>
                    <a:pt x="41" y="114"/>
                  </a:cubicBezTo>
                  <a:cubicBezTo>
                    <a:pt x="94" y="285"/>
                    <a:pt x="94" y="285"/>
                    <a:pt x="94" y="285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4"/>
                    <a:pt x="100" y="302"/>
                    <a:pt x="100" y="302"/>
                  </a:cubicBezTo>
                  <a:cubicBezTo>
                    <a:pt x="100" y="1141"/>
                    <a:pt x="100" y="1141"/>
                    <a:pt x="100" y="1141"/>
                  </a:cubicBezTo>
                  <a:cubicBezTo>
                    <a:pt x="38" y="1141"/>
                    <a:pt x="38" y="1141"/>
                    <a:pt x="38" y="1141"/>
                  </a:cubicBezTo>
                  <a:cubicBezTo>
                    <a:pt x="38" y="1142"/>
                    <a:pt x="38" y="1142"/>
                    <a:pt x="38" y="1142"/>
                  </a:cubicBezTo>
                  <a:cubicBezTo>
                    <a:pt x="0" y="1142"/>
                    <a:pt x="0" y="1142"/>
                    <a:pt x="0" y="1142"/>
                  </a:cubicBezTo>
                  <a:cubicBezTo>
                    <a:pt x="0" y="1144"/>
                    <a:pt x="0" y="1144"/>
                    <a:pt x="0" y="1144"/>
                  </a:cubicBezTo>
                  <a:cubicBezTo>
                    <a:pt x="157" y="1142"/>
                    <a:pt x="157" y="1142"/>
                    <a:pt x="157" y="11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7" name="Freeform 36"/>
            <p:cNvSpPr/>
            <p:nvPr/>
          </p:nvSpPr>
          <p:spPr bwMode="auto">
            <a:xfrm>
              <a:off x="5143344" y="5218624"/>
              <a:ext cx="149463" cy="294886"/>
            </a:xfrm>
            <a:custGeom>
              <a:avLst/>
              <a:gdLst>
                <a:gd name="T0" fmla="*/ 41 w 94"/>
                <a:gd name="T1" fmla="*/ 0 h 185"/>
                <a:gd name="T2" fmla="*/ 6 w 94"/>
                <a:gd name="T3" fmla="*/ 3 h 185"/>
                <a:gd name="T4" fmla="*/ 0 w 94"/>
                <a:gd name="T5" fmla="*/ 3 h 185"/>
                <a:gd name="T6" fmla="*/ 0 w 94"/>
                <a:gd name="T7" fmla="*/ 158 h 185"/>
                <a:gd name="T8" fmla="*/ 37 w 94"/>
                <a:gd name="T9" fmla="*/ 185 h 185"/>
                <a:gd name="T10" fmla="*/ 67 w 94"/>
                <a:gd name="T11" fmla="*/ 156 h 185"/>
                <a:gd name="T12" fmla="*/ 68 w 94"/>
                <a:gd name="T13" fmla="*/ 156 h 185"/>
                <a:gd name="T14" fmla="*/ 94 w 94"/>
                <a:gd name="T15" fmla="*/ 172 h 185"/>
                <a:gd name="T16" fmla="*/ 94 w 94"/>
                <a:gd name="T17" fmla="*/ 171 h 185"/>
                <a:gd name="T18" fmla="*/ 41 w 94"/>
                <a:gd name="T19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4" h="185">
                  <a:moveTo>
                    <a:pt x="41" y="0"/>
                  </a:moveTo>
                  <a:cubicBezTo>
                    <a:pt x="28" y="2"/>
                    <a:pt x="16" y="3"/>
                    <a:pt x="6" y="3"/>
                  </a:cubicBezTo>
                  <a:cubicBezTo>
                    <a:pt x="4" y="3"/>
                    <a:pt x="2" y="3"/>
                    <a:pt x="0" y="3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24" y="159"/>
                    <a:pt x="34" y="177"/>
                    <a:pt x="37" y="185"/>
                  </a:cubicBezTo>
                  <a:cubicBezTo>
                    <a:pt x="38" y="178"/>
                    <a:pt x="45" y="157"/>
                    <a:pt x="67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1" y="156"/>
                    <a:pt x="89" y="164"/>
                    <a:pt x="94" y="172"/>
                  </a:cubicBezTo>
                  <a:cubicBezTo>
                    <a:pt x="94" y="171"/>
                    <a:pt x="94" y="171"/>
                    <a:pt x="94" y="171"/>
                  </a:cubicBezTo>
                  <a:cubicBezTo>
                    <a:pt x="41" y="0"/>
                    <a:pt x="41" y="0"/>
                    <a:pt x="41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8" name="Freeform 37"/>
            <p:cNvSpPr/>
            <p:nvPr/>
          </p:nvSpPr>
          <p:spPr bwMode="auto">
            <a:xfrm>
              <a:off x="5143344" y="5470421"/>
              <a:ext cx="60593" cy="1384886"/>
            </a:xfrm>
            <a:custGeom>
              <a:avLst/>
              <a:gdLst>
                <a:gd name="T0" fmla="*/ 0 w 38"/>
                <a:gd name="T1" fmla="*/ 0 h 870"/>
                <a:gd name="T2" fmla="*/ 0 w 38"/>
                <a:gd name="T3" fmla="*/ 870 h 870"/>
                <a:gd name="T4" fmla="*/ 38 w 38"/>
                <a:gd name="T5" fmla="*/ 870 h 870"/>
                <a:gd name="T6" fmla="*/ 38 w 38"/>
                <a:gd name="T7" fmla="*/ 869 h 870"/>
                <a:gd name="T8" fmla="*/ 36 w 38"/>
                <a:gd name="T9" fmla="*/ 869 h 870"/>
                <a:gd name="T10" fmla="*/ 36 w 38"/>
                <a:gd name="T11" fmla="*/ 30 h 870"/>
                <a:gd name="T12" fmla="*/ 37 w 38"/>
                <a:gd name="T13" fmla="*/ 27 h 870"/>
                <a:gd name="T14" fmla="*/ 0 w 38"/>
                <a:gd name="T15" fmla="*/ 0 h 8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" h="870">
                  <a:moveTo>
                    <a:pt x="0" y="0"/>
                  </a:moveTo>
                  <a:cubicBezTo>
                    <a:pt x="0" y="870"/>
                    <a:pt x="0" y="870"/>
                    <a:pt x="0" y="870"/>
                  </a:cubicBezTo>
                  <a:cubicBezTo>
                    <a:pt x="38" y="870"/>
                    <a:pt x="38" y="870"/>
                    <a:pt x="38" y="870"/>
                  </a:cubicBezTo>
                  <a:cubicBezTo>
                    <a:pt x="38" y="869"/>
                    <a:pt x="38" y="869"/>
                    <a:pt x="38" y="869"/>
                  </a:cubicBezTo>
                  <a:cubicBezTo>
                    <a:pt x="36" y="869"/>
                    <a:pt x="36" y="869"/>
                    <a:pt x="36" y="869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36" y="30"/>
                    <a:pt x="37" y="29"/>
                    <a:pt x="37" y="27"/>
                  </a:cubicBezTo>
                  <a:cubicBezTo>
                    <a:pt x="34" y="19"/>
                    <a:pt x="24" y="1"/>
                    <a:pt x="0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9" name="Freeform 38"/>
            <p:cNvSpPr/>
            <p:nvPr/>
          </p:nvSpPr>
          <p:spPr bwMode="auto">
            <a:xfrm>
              <a:off x="5200571" y="5467055"/>
              <a:ext cx="101662" cy="1386232"/>
            </a:xfrm>
            <a:custGeom>
              <a:avLst/>
              <a:gdLst>
                <a:gd name="T0" fmla="*/ 32 w 64"/>
                <a:gd name="T1" fmla="*/ 0 h 871"/>
                <a:gd name="T2" fmla="*/ 31 w 64"/>
                <a:gd name="T3" fmla="*/ 0 h 871"/>
                <a:gd name="T4" fmla="*/ 1 w 64"/>
                <a:gd name="T5" fmla="*/ 29 h 871"/>
                <a:gd name="T6" fmla="*/ 0 w 64"/>
                <a:gd name="T7" fmla="*/ 32 h 871"/>
                <a:gd name="T8" fmla="*/ 0 w 64"/>
                <a:gd name="T9" fmla="*/ 871 h 871"/>
                <a:gd name="T10" fmla="*/ 2 w 64"/>
                <a:gd name="T11" fmla="*/ 871 h 871"/>
                <a:gd name="T12" fmla="*/ 64 w 64"/>
                <a:gd name="T13" fmla="*/ 871 h 871"/>
                <a:gd name="T14" fmla="*/ 64 w 64"/>
                <a:gd name="T15" fmla="*/ 32 h 871"/>
                <a:gd name="T16" fmla="*/ 58 w 64"/>
                <a:gd name="T17" fmla="*/ 16 h 871"/>
                <a:gd name="T18" fmla="*/ 32 w 64"/>
                <a:gd name="T19" fmla="*/ 0 h 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4" h="871">
                  <a:moveTo>
                    <a:pt x="32" y="0"/>
                  </a:moveTo>
                  <a:cubicBezTo>
                    <a:pt x="32" y="0"/>
                    <a:pt x="32" y="0"/>
                    <a:pt x="31" y="0"/>
                  </a:cubicBezTo>
                  <a:cubicBezTo>
                    <a:pt x="9" y="1"/>
                    <a:pt x="2" y="22"/>
                    <a:pt x="1" y="29"/>
                  </a:cubicBezTo>
                  <a:cubicBezTo>
                    <a:pt x="1" y="31"/>
                    <a:pt x="0" y="32"/>
                    <a:pt x="0" y="32"/>
                  </a:cubicBezTo>
                  <a:cubicBezTo>
                    <a:pt x="0" y="871"/>
                    <a:pt x="0" y="871"/>
                    <a:pt x="0" y="871"/>
                  </a:cubicBezTo>
                  <a:cubicBezTo>
                    <a:pt x="2" y="871"/>
                    <a:pt x="2" y="871"/>
                    <a:pt x="2" y="871"/>
                  </a:cubicBezTo>
                  <a:cubicBezTo>
                    <a:pt x="64" y="871"/>
                    <a:pt x="64" y="871"/>
                    <a:pt x="64" y="871"/>
                  </a:cubicBezTo>
                  <a:cubicBezTo>
                    <a:pt x="64" y="32"/>
                    <a:pt x="64" y="32"/>
                    <a:pt x="64" y="32"/>
                  </a:cubicBezTo>
                  <a:cubicBezTo>
                    <a:pt x="64" y="32"/>
                    <a:pt x="62" y="24"/>
                    <a:pt x="58" y="16"/>
                  </a:cubicBezTo>
                  <a:cubicBezTo>
                    <a:pt x="53" y="8"/>
                    <a:pt x="45" y="0"/>
                    <a:pt x="32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0" name="Freeform 39"/>
            <p:cNvSpPr/>
            <p:nvPr/>
          </p:nvSpPr>
          <p:spPr bwMode="auto">
            <a:xfrm>
              <a:off x="5143344" y="5038865"/>
              <a:ext cx="65306" cy="184472"/>
            </a:xfrm>
            <a:custGeom>
              <a:avLst/>
              <a:gdLst>
                <a:gd name="T0" fmla="*/ 7 w 41"/>
                <a:gd name="T1" fmla="*/ 0 h 116"/>
                <a:gd name="T2" fmla="*/ 0 w 41"/>
                <a:gd name="T3" fmla="*/ 0 h 116"/>
                <a:gd name="T4" fmla="*/ 0 w 41"/>
                <a:gd name="T5" fmla="*/ 116 h 116"/>
                <a:gd name="T6" fmla="*/ 6 w 41"/>
                <a:gd name="T7" fmla="*/ 116 h 116"/>
                <a:gd name="T8" fmla="*/ 41 w 41"/>
                <a:gd name="T9" fmla="*/ 113 h 116"/>
                <a:gd name="T10" fmla="*/ 41 w 41"/>
                <a:gd name="T11" fmla="*/ 113 h 116"/>
                <a:gd name="T12" fmla="*/ 7 w 41"/>
                <a:gd name="T13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6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2" y="116"/>
                    <a:pt x="4" y="116"/>
                    <a:pt x="6" y="116"/>
                  </a:cubicBezTo>
                  <a:cubicBezTo>
                    <a:pt x="16" y="116"/>
                    <a:pt x="28" y="115"/>
                    <a:pt x="41" y="113"/>
                  </a:cubicBezTo>
                  <a:cubicBezTo>
                    <a:pt x="41" y="113"/>
                    <a:pt x="41" y="113"/>
                    <a:pt x="41" y="113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71" name="Group 4"/>
          <p:cNvGrpSpPr/>
          <p:nvPr userDrawn="1"/>
        </p:nvGrpSpPr>
        <p:grpSpPr>
          <a:xfrm rot="10800000" flipV="1">
            <a:off x="1760016" y="6225655"/>
            <a:ext cx="412599" cy="1502706"/>
            <a:chOff x="5502862" y="5355294"/>
            <a:chExt cx="412706" cy="1502706"/>
          </a:xfrm>
        </p:grpSpPr>
        <p:sp>
          <p:nvSpPr>
            <p:cNvPr id="272" name="Freeform 23"/>
            <p:cNvSpPr/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3" name="Freeform 24"/>
            <p:cNvSpPr/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4" name="Freeform 25"/>
            <p:cNvSpPr/>
            <p:nvPr/>
          </p:nvSpPr>
          <p:spPr bwMode="auto">
            <a:xfrm>
              <a:off x="5601831" y="5786851"/>
              <a:ext cx="125899" cy="1068456"/>
            </a:xfrm>
            <a:custGeom>
              <a:avLst/>
              <a:gdLst>
                <a:gd name="T0" fmla="*/ 79 w 79"/>
                <a:gd name="T1" fmla="*/ 671 h 671"/>
                <a:gd name="T2" fmla="*/ 0 w 79"/>
                <a:gd name="T3" fmla="*/ 671 h 671"/>
                <a:gd name="T4" fmla="*/ 0 w 79"/>
                <a:gd name="T5" fmla="*/ 32 h 671"/>
                <a:gd name="T6" fmla="*/ 38 w 79"/>
                <a:gd name="T7" fmla="*/ 1 h 671"/>
                <a:gd name="T8" fmla="*/ 79 w 79"/>
                <a:gd name="T9" fmla="*/ 32 h 671"/>
                <a:gd name="T10" fmla="*/ 79 w 79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671">
                  <a:moveTo>
                    <a:pt x="79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8" y="1"/>
                  </a:cubicBezTo>
                  <a:cubicBezTo>
                    <a:pt x="72" y="0"/>
                    <a:pt x="79" y="32"/>
                    <a:pt x="79" y="32"/>
                  </a:cubicBezTo>
                  <a:cubicBezTo>
                    <a:pt x="79" y="671"/>
                    <a:pt x="79" y="671"/>
                    <a:pt x="79" y="671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5" name="Freeform 26"/>
            <p:cNvSpPr/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B59B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6" name="Freeform 27"/>
            <p:cNvSpPr/>
            <p:nvPr/>
          </p:nvSpPr>
          <p:spPr bwMode="auto">
            <a:xfrm>
              <a:off x="5502862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7" name="Freeform 28"/>
            <p:cNvSpPr/>
            <p:nvPr/>
          </p:nvSpPr>
          <p:spPr bwMode="auto">
            <a:xfrm>
              <a:off x="5599811" y="5357314"/>
              <a:ext cx="130611" cy="189185"/>
            </a:xfrm>
            <a:custGeom>
              <a:avLst/>
              <a:gdLst>
                <a:gd name="T0" fmla="*/ 0 w 82"/>
                <a:gd name="T1" fmla="*/ 110 h 119"/>
                <a:gd name="T2" fmla="*/ 82 w 82"/>
                <a:gd name="T3" fmla="*/ 111 h 119"/>
                <a:gd name="T4" fmla="*/ 48 w 82"/>
                <a:gd name="T5" fmla="*/ 0 h 119"/>
                <a:gd name="T6" fmla="*/ 28 w 82"/>
                <a:gd name="T7" fmla="*/ 0 h 119"/>
                <a:gd name="T8" fmla="*/ 0 w 82"/>
                <a:gd name="T9" fmla="*/ 11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19">
                  <a:moveTo>
                    <a:pt x="0" y="110"/>
                  </a:moveTo>
                  <a:cubicBezTo>
                    <a:pt x="0" y="110"/>
                    <a:pt x="39" y="119"/>
                    <a:pt x="82" y="111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8" name="Freeform 40"/>
            <p:cNvSpPr/>
            <p:nvPr/>
          </p:nvSpPr>
          <p:spPr bwMode="auto">
            <a:xfrm>
              <a:off x="5665117" y="5355294"/>
              <a:ext cx="250451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7 w 157"/>
                <a:gd name="T7" fmla="*/ 1 h 944"/>
                <a:gd name="T8" fmla="*/ 41 w 157"/>
                <a:gd name="T9" fmla="*/ 112 h 944"/>
                <a:gd name="T10" fmla="*/ 40 w 157"/>
                <a:gd name="T11" fmla="*/ 113 h 944"/>
                <a:gd name="T12" fmla="*/ 95 w 157"/>
                <a:gd name="T13" fmla="*/ 284 h 944"/>
                <a:gd name="T14" fmla="*/ 94 w 157"/>
                <a:gd name="T15" fmla="*/ 286 h 944"/>
                <a:gd name="T16" fmla="*/ 100 w 157"/>
                <a:gd name="T17" fmla="*/ 301 h 944"/>
                <a:gd name="T18" fmla="*/ 100 w 157"/>
                <a:gd name="T19" fmla="*/ 941 h 944"/>
                <a:gd name="T20" fmla="*/ 39 w 157"/>
                <a:gd name="T21" fmla="*/ 941 h 944"/>
                <a:gd name="T22" fmla="*/ 39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2"/>
                    <a:pt x="41" y="112"/>
                    <a:pt x="41" y="112"/>
                  </a:cubicBezTo>
                  <a:cubicBezTo>
                    <a:pt x="41" y="112"/>
                    <a:pt x="41" y="113"/>
                    <a:pt x="40" y="113"/>
                  </a:cubicBezTo>
                  <a:cubicBezTo>
                    <a:pt x="95" y="284"/>
                    <a:pt x="95" y="284"/>
                    <a:pt x="95" y="284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3"/>
                    <a:pt x="100" y="301"/>
                    <a:pt x="100" y="301"/>
                  </a:cubicBezTo>
                  <a:cubicBezTo>
                    <a:pt x="100" y="941"/>
                    <a:pt x="100" y="941"/>
                    <a:pt x="100" y="941"/>
                  </a:cubicBezTo>
                  <a:cubicBezTo>
                    <a:pt x="39" y="941"/>
                    <a:pt x="39" y="941"/>
                    <a:pt x="39" y="941"/>
                  </a:cubicBezTo>
                  <a:cubicBezTo>
                    <a:pt x="39" y="942"/>
                    <a:pt x="39" y="942"/>
                    <a:pt x="39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9" name="Freeform 41"/>
            <p:cNvSpPr/>
            <p:nvPr/>
          </p:nvSpPr>
          <p:spPr bwMode="auto">
            <a:xfrm>
              <a:off x="5665117" y="5535727"/>
              <a:ext cx="151482" cy="295559"/>
            </a:xfrm>
            <a:custGeom>
              <a:avLst/>
              <a:gdLst>
                <a:gd name="T0" fmla="*/ 40 w 95"/>
                <a:gd name="T1" fmla="*/ 0 h 186"/>
                <a:gd name="T2" fmla="*/ 6 w 95"/>
                <a:gd name="T3" fmla="*/ 2 h 186"/>
                <a:gd name="T4" fmla="*/ 0 w 95"/>
                <a:gd name="T5" fmla="*/ 2 h 186"/>
                <a:gd name="T6" fmla="*/ 0 w 95"/>
                <a:gd name="T7" fmla="*/ 159 h 186"/>
                <a:gd name="T8" fmla="*/ 37 w 95"/>
                <a:gd name="T9" fmla="*/ 186 h 186"/>
                <a:gd name="T10" fmla="*/ 68 w 95"/>
                <a:gd name="T11" fmla="*/ 156 h 186"/>
                <a:gd name="T12" fmla="*/ 68 w 95"/>
                <a:gd name="T13" fmla="*/ 156 h 186"/>
                <a:gd name="T14" fmla="*/ 94 w 95"/>
                <a:gd name="T15" fmla="*/ 173 h 186"/>
                <a:gd name="T16" fmla="*/ 95 w 95"/>
                <a:gd name="T17" fmla="*/ 171 h 186"/>
                <a:gd name="T18" fmla="*/ 40 w 95"/>
                <a:gd name="T19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5" h="186">
                  <a:moveTo>
                    <a:pt x="40" y="0"/>
                  </a:moveTo>
                  <a:cubicBezTo>
                    <a:pt x="28" y="2"/>
                    <a:pt x="16" y="2"/>
                    <a:pt x="6" y="2"/>
                  </a:cubicBezTo>
                  <a:cubicBezTo>
                    <a:pt x="4" y="2"/>
                    <a:pt x="2" y="2"/>
                    <a:pt x="0" y="2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24" y="159"/>
                    <a:pt x="34" y="177"/>
                    <a:pt x="37" y="186"/>
                  </a:cubicBezTo>
                  <a:cubicBezTo>
                    <a:pt x="39" y="179"/>
                    <a:pt x="45" y="157"/>
                    <a:pt x="68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2" y="156"/>
                    <a:pt x="89" y="165"/>
                    <a:pt x="94" y="173"/>
                  </a:cubicBezTo>
                  <a:cubicBezTo>
                    <a:pt x="95" y="171"/>
                    <a:pt x="95" y="171"/>
                    <a:pt x="95" y="171"/>
                  </a:cubicBezTo>
                  <a:cubicBezTo>
                    <a:pt x="40" y="0"/>
                    <a:pt x="40" y="0"/>
                    <a:pt x="40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0" name="Freeform 42"/>
            <p:cNvSpPr/>
            <p:nvPr/>
          </p:nvSpPr>
          <p:spPr bwMode="auto">
            <a:xfrm>
              <a:off x="5679185" y="5788871"/>
              <a:ext cx="62613" cy="1066436"/>
            </a:xfrm>
            <a:custGeom>
              <a:avLst/>
              <a:gdLst>
                <a:gd name="T0" fmla="*/ 0 w 39"/>
                <a:gd name="T1" fmla="*/ 0 h 670"/>
                <a:gd name="T2" fmla="*/ 0 w 39"/>
                <a:gd name="T3" fmla="*/ 670 h 670"/>
                <a:gd name="T4" fmla="*/ 39 w 39"/>
                <a:gd name="T5" fmla="*/ 670 h 670"/>
                <a:gd name="T6" fmla="*/ 39 w 39"/>
                <a:gd name="T7" fmla="*/ 669 h 670"/>
                <a:gd name="T8" fmla="*/ 37 w 39"/>
                <a:gd name="T9" fmla="*/ 669 h 670"/>
                <a:gd name="T10" fmla="*/ 37 w 39"/>
                <a:gd name="T11" fmla="*/ 29 h 670"/>
                <a:gd name="T12" fmla="*/ 37 w 39"/>
                <a:gd name="T13" fmla="*/ 27 h 670"/>
                <a:gd name="T14" fmla="*/ 0 w 39"/>
                <a:gd name="T15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9" h="670">
                  <a:moveTo>
                    <a:pt x="0" y="0"/>
                  </a:moveTo>
                  <a:cubicBezTo>
                    <a:pt x="0" y="670"/>
                    <a:pt x="0" y="670"/>
                    <a:pt x="0" y="670"/>
                  </a:cubicBezTo>
                  <a:cubicBezTo>
                    <a:pt x="39" y="670"/>
                    <a:pt x="39" y="670"/>
                    <a:pt x="39" y="670"/>
                  </a:cubicBezTo>
                  <a:cubicBezTo>
                    <a:pt x="39" y="669"/>
                    <a:pt x="39" y="669"/>
                    <a:pt x="39" y="669"/>
                  </a:cubicBezTo>
                  <a:cubicBezTo>
                    <a:pt x="37" y="669"/>
                    <a:pt x="37" y="669"/>
                    <a:pt x="37" y="669"/>
                  </a:cubicBezTo>
                  <a:cubicBezTo>
                    <a:pt x="37" y="29"/>
                    <a:pt x="37" y="29"/>
                    <a:pt x="37" y="29"/>
                  </a:cubicBezTo>
                  <a:cubicBezTo>
                    <a:pt x="37" y="29"/>
                    <a:pt x="37" y="28"/>
                    <a:pt x="37" y="27"/>
                  </a:cubicBezTo>
                  <a:cubicBezTo>
                    <a:pt x="34" y="18"/>
                    <a:pt x="24" y="0"/>
                    <a:pt x="0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1" name="Freeform 43"/>
            <p:cNvSpPr/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2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2" y="672"/>
                    <a:pt x="2" y="672"/>
                    <a:pt x="2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2" name="Freeform 44"/>
            <p:cNvSpPr/>
            <p:nvPr/>
          </p:nvSpPr>
          <p:spPr bwMode="auto">
            <a:xfrm>
              <a:off x="5665117" y="5357314"/>
              <a:ext cx="65306" cy="181106"/>
            </a:xfrm>
            <a:custGeom>
              <a:avLst/>
              <a:gdLst>
                <a:gd name="T0" fmla="*/ 7 w 41"/>
                <a:gd name="T1" fmla="*/ 0 h 114"/>
                <a:gd name="T2" fmla="*/ 0 w 41"/>
                <a:gd name="T3" fmla="*/ 0 h 114"/>
                <a:gd name="T4" fmla="*/ 0 w 41"/>
                <a:gd name="T5" fmla="*/ 114 h 114"/>
                <a:gd name="T6" fmla="*/ 6 w 41"/>
                <a:gd name="T7" fmla="*/ 114 h 114"/>
                <a:gd name="T8" fmla="*/ 40 w 41"/>
                <a:gd name="T9" fmla="*/ 112 h 114"/>
                <a:gd name="T10" fmla="*/ 41 w 41"/>
                <a:gd name="T11" fmla="*/ 111 h 114"/>
                <a:gd name="T12" fmla="*/ 7 w 41"/>
                <a:gd name="T13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4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2" y="114"/>
                    <a:pt x="4" y="114"/>
                    <a:pt x="6" y="114"/>
                  </a:cubicBezTo>
                  <a:cubicBezTo>
                    <a:pt x="16" y="114"/>
                    <a:pt x="28" y="114"/>
                    <a:pt x="40" y="112"/>
                  </a:cubicBezTo>
                  <a:cubicBezTo>
                    <a:pt x="41" y="112"/>
                    <a:pt x="41" y="111"/>
                    <a:pt x="41" y="111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83" name="Group 7"/>
          <p:cNvGrpSpPr/>
          <p:nvPr userDrawn="1"/>
        </p:nvGrpSpPr>
        <p:grpSpPr>
          <a:xfrm rot="10800000" flipV="1">
            <a:off x="308857" y="6225655"/>
            <a:ext cx="407214" cy="1502706"/>
            <a:chOff x="6959786" y="5355294"/>
            <a:chExt cx="407320" cy="1502706"/>
          </a:xfrm>
        </p:grpSpPr>
        <p:sp>
          <p:nvSpPr>
            <p:cNvPr id="284" name="Freeform 17"/>
            <p:cNvSpPr/>
            <p:nvPr/>
          </p:nvSpPr>
          <p:spPr bwMode="auto">
            <a:xfrm>
              <a:off x="6970558" y="5365393"/>
              <a:ext cx="302965" cy="490130"/>
            </a:xfrm>
            <a:custGeom>
              <a:avLst/>
              <a:gdLst>
                <a:gd name="T0" fmla="*/ 450 w 450"/>
                <a:gd name="T1" fmla="*/ 657 h 728"/>
                <a:gd name="T2" fmla="*/ 242 w 450"/>
                <a:gd name="T3" fmla="*/ 0 h 728"/>
                <a:gd name="T4" fmla="*/ 197 w 450"/>
                <a:gd name="T5" fmla="*/ 0 h 728"/>
                <a:gd name="T6" fmla="*/ 0 w 450"/>
                <a:gd name="T7" fmla="*/ 681 h 728"/>
                <a:gd name="T8" fmla="*/ 12 w 450"/>
                <a:gd name="T9" fmla="*/ 728 h 728"/>
                <a:gd name="T10" fmla="*/ 424 w 450"/>
                <a:gd name="T11" fmla="*/ 726 h 728"/>
                <a:gd name="T12" fmla="*/ 450 w 450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0" h="728">
                  <a:moveTo>
                    <a:pt x="450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50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5" name="Freeform 18"/>
            <p:cNvSpPr/>
            <p:nvPr/>
          </p:nvSpPr>
          <p:spPr bwMode="auto">
            <a:xfrm>
              <a:off x="6970558" y="5365393"/>
              <a:ext cx="302965" cy="490130"/>
            </a:xfrm>
            <a:custGeom>
              <a:avLst/>
              <a:gdLst>
                <a:gd name="T0" fmla="*/ 450 w 450"/>
                <a:gd name="T1" fmla="*/ 657 h 728"/>
                <a:gd name="T2" fmla="*/ 242 w 450"/>
                <a:gd name="T3" fmla="*/ 0 h 728"/>
                <a:gd name="T4" fmla="*/ 197 w 450"/>
                <a:gd name="T5" fmla="*/ 0 h 728"/>
                <a:gd name="T6" fmla="*/ 0 w 450"/>
                <a:gd name="T7" fmla="*/ 681 h 728"/>
                <a:gd name="T8" fmla="*/ 12 w 450"/>
                <a:gd name="T9" fmla="*/ 728 h 728"/>
                <a:gd name="T10" fmla="*/ 424 w 450"/>
                <a:gd name="T11" fmla="*/ 726 h 728"/>
                <a:gd name="T12" fmla="*/ 450 w 450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0" h="728">
                  <a:moveTo>
                    <a:pt x="450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50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6" name="Freeform 19"/>
            <p:cNvSpPr/>
            <p:nvPr/>
          </p:nvSpPr>
          <p:spPr bwMode="auto">
            <a:xfrm>
              <a:off x="7058755" y="5786851"/>
              <a:ext cx="123879" cy="1068456"/>
            </a:xfrm>
            <a:custGeom>
              <a:avLst/>
              <a:gdLst>
                <a:gd name="T0" fmla="*/ 78 w 78"/>
                <a:gd name="T1" fmla="*/ 671 h 671"/>
                <a:gd name="T2" fmla="*/ 0 w 78"/>
                <a:gd name="T3" fmla="*/ 671 h 671"/>
                <a:gd name="T4" fmla="*/ 0 w 78"/>
                <a:gd name="T5" fmla="*/ 32 h 671"/>
                <a:gd name="T6" fmla="*/ 38 w 78"/>
                <a:gd name="T7" fmla="*/ 1 h 671"/>
                <a:gd name="T8" fmla="*/ 78 w 78"/>
                <a:gd name="T9" fmla="*/ 32 h 671"/>
                <a:gd name="T10" fmla="*/ 78 w 78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8" h="671">
                  <a:moveTo>
                    <a:pt x="78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8" y="1"/>
                  </a:cubicBezTo>
                  <a:cubicBezTo>
                    <a:pt x="72" y="0"/>
                    <a:pt x="78" y="32"/>
                    <a:pt x="78" y="32"/>
                  </a:cubicBezTo>
                  <a:cubicBezTo>
                    <a:pt x="78" y="671"/>
                    <a:pt x="78" y="671"/>
                    <a:pt x="78" y="671"/>
                  </a:cubicBezTo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7" name="Freeform 20"/>
            <p:cNvSpPr/>
            <p:nvPr/>
          </p:nvSpPr>
          <p:spPr bwMode="auto">
            <a:xfrm>
              <a:off x="7181287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F778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8" name="Freeform 21"/>
            <p:cNvSpPr/>
            <p:nvPr/>
          </p:nvSpPr>
          <p:spPr bwMode="auto">
            <a:xfrm>
              <a:off x="6959786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9" name="Freeform 22"/>
            <p:cNvSpPr/>
            <p:nvPr/>
          </p:nvSpPr>
          <p:spPr bwMode="auto">
            <a:xfrm>
              <a:off x="7056735" y="5357314"/>
              <a:ext cx="130611" cy="191204"/>
            </a:xfrm>
            <a:custGeom>
              <a:avLst/>
              <a:gdLst>
                <a:gd name="T0" fmla="*/ 0 w 82"/>
                <a:gd name="T1" fmla="*/ 110 h 120"/>
                <a:gd name="T2" fmla="*/ 82 w 82"/>
                <a:gd name="T3" fmla="*/ 112 h 120"/>
                <a:gd name="T4" fmla="*/ 48 w 82"/>
                <a:gd name="T5" fmla="*/ 0 h 120"/>
                <a:gd name="T6" fmla="*/ 28 w 82"/>
                <a:gd name="T7" fmla="*/ 0 h 120"/>
                <a:gd name="T8" fmla="*/ 0 w 82"/>
                <a:gd name="T9" fmla="*/ 11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20">
                  <a:moveTo>
                    <a:pt x="0" y="110"/>
                  </a:moveTo>
                  <a:cubicBezTo>
                    <a:pt x="0" y="110"/>
                    <a:pt x="39" y="120"/>
                    <a:pt x="82" y="112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0" name="Freeform 45"/>
            <p:cNvSpPr/>
            <p:nvPr/>
          </p:nvSpPr>
          <p:spPr bwMode="auto">
            <a:xfrm>
              <a:off x="7117328" y="5355294"/>
              <a:ext cx="249778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10 w 157"/>
                <a:gd name="T7" fmla="*/ 1 h 944"/>
                <a:gd name="T8" fmla="*/ 44 w 157"/>
                <a:gd name="T9" fmla="*/ 113 h 944"/>
                <a:gd name="T10" fmla="*/ 44 w 157"/>
                <a:gd name="T11" fmla="*/ 113 h 944"/>
                <a:gd name="T12" fmla="*/ 98 w 157"/>
                <a:gd name="T13" fmla="*/ 284 h 944"/>
                <a:gd name="T14" fmla="*/ 97 w 157"/>
                <a:gd name="T15" fmla="*/ 286 h 944"/>
                <a:gd name="T16" fmla="*/ 103 w 157"/>
                <a:gd name="T17" fmla="*/ 301 h 944"/>
                <a:gd name="T18" fmla="*/ 103 w 157"/>
                <a:gd name="T19" fmla="*/ 941 h 944"/>
                <a:gd name="T20" fmla="*/ 41 w 157"/>
                <a:gd name="T21" fmla="*/ 941 h 944"/>
                <a:gd name="T22" fmla="*/ 41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44" y="113"/>
                    <a:pt x="44" y="113"/>
                    <a:pt x="44" y="113"/>
                  </a:cubicBezTo>
                  <a:cubicBezTo>
                    <a:pt x="44" y="113"/>
                    <a:pt x="44" y="113"/>
                    <a:pt x="44" y="113"/>
                  </a:cubicBezTo>
                  <a:cubicBezTo>
                    <a:pt x="98" y="284"/>
                    <a:pt x="98" y="284"/>
                    <a:pt x="98" y="284"/>
                  </a:cubicBezTo>
                  <a:cubicBezTo>
                    <a:pt x="97" y="286"/>
                    <a:pt x="97" y="286"/>
                    <a:pt x="97" y="286"/>
                  </a:cubicBezTo>
                  <a:cubicBezTo>
                    <a:pt x="101" y="293"/>
                    <a:pt x="103" y="301"/>
                    <a:pt x="103" y="301"/>
                  </a:cubicBezTo>
                  <a:cubicBezTo>
                    <a:pt x="103" y="941"/>
                    <a:pt x="103" y="941"/>
                    <a:pt x="103" y="941"/>
                  </a:cubicBezTo>
                  <a:cubicBezTo>
                    <a:pt x="41" y="941"/>
                    <a:pt x="41" y="941"/>
                    <a:pt x="41" y="941"/>
                  </a:cubicBezTo>
                  <a:cubicBezTo>
                    <a:pt x="41" y="942"/>
                    <a:pt x="41" y="942"/>
                    <a:pt x="41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1" name="Freeform 46"/>
            <p:cNvSpPr/>
            <p:nvPr/>
          </p:nvSpPr>
          <p:spPr bwMode="auto">
            <a:xfrm>
              <a:off x="7117328" y="5535727"/>
              <a:ext cx="156195" cy="295559"/>
            </a:xfrm>
            <a:custGeom>
              <a:avLst/>
              <a:gdLst>
                <a:gd name="T0" fmla="*/ 44 w 98"/>
                <a:gd name="T1" fmla="*/ 0 h 186"/>
                <a:gd name="T2" fmla="*/ 9 w 98"/>
                <a:gd name="T3" fmla="*/ 3 h 186"/>
                <a:gd name="T4" fmla="*/ 0 w 98"/>
                <a:gd name="T5" fmla="*/ 3 h 186"/>
                <a:gd name="T6" fmla="*/ 0 w 98"/>
                <a:gd name="T7" fmla="*/ 159 h 186"/>
                <a:gd name="T8" fmla="*/ 1 w 98"/>
                <a:gd name="T9" fmla="*/ 159 h 186"/>
                <a:gd name="T10" fmla="*/ 2 w 98"/>
                <a:gd name="T11" fmla="*/ 159 h 186"/>
                <a:gd name="T12" fmla="*/ 40 w 98"/>
                <a:gd name="T13" fmla="*/ 186 h 186"/>
                <a:gd name="T14" fmla="*/ 71 w 98"/>
                <a:gd name="T15" fmla="*/ 156 h 186"/>
                <a:gd name="T16" fmla="*/ 71 w 98"/>
                <a:gd name="T17" fmla="*/ 156 h 186"/>
                <a:gd name="T18" fmla="*/ 97 w 98"/>
                <a:gd name="T19" fmla="*/ 173 h 186"/>
                <a:gd name="T20" fmla="*/ 98 w 98"/>
                <a:gd name="T21" fmla="*/ 171 h 186"/>
                <a:gd name="T22" fmla="*/ 44 w 98"/>
                <a:gd name="T23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8" h="186">
                  <a:moveTo>
                    <a:pt x="44" y="0"/>
                  </a:moveTo>
                  <a:cubicBezTo>
                    <a:pt x="31" y="2"/>
                    <a:pt x="20" y="3"/>
                    <a:pt x="9" y="3"/>
                  </a:cubicBezTo>
                  <a:cubicBezTo>
                    <a:pt x="6" y="3"/>
                    <a:pt x="3" y="3"/>
                    <a:pt x="0" y="3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0" y="159"/>
                    <a:pt x="1" y="159"/>
                    <a:pt x="1" y="159"/>
                  </a:cubicBezTo>
                  <a:cubicBezTo>
                    <a:pt x="2" y="159"/>
                    <a:pt x="2" y="159"/>
                    <a:pt x="2" y="159"/>
                  </a:cubicBezTo>
                  <a:cubicBezTo>
                    <a:pt x="27" y="159"/>
                    <a:pt x="37" y="177"/>
                    <a:pt x="40" y="186"/>
                  </a:cubicBezTo>
                  <a:cubicBezTo>
                    <a:pt x="42" y="179"/>
                    <a:pt x="48" y="157"/>
                    <a:pt x="71" y="156"/>
                  </a:cubicBezTo>
                  <a:cubicBezTo>
                    <a:pt x="71" y="156"/>
                    <a:pt x="71" y="156"/>
                    <a:pt x="71" y="156"/>
                  </a:cubicBezTo>
                  <a:cubicBezTo>
                    <a:pt x="85" y="156"/>
                    <a:pt x="92" y="165"/>
                    <a:pt x="97" y="173"/>
                  </a:cubicBezTo>
                  <a:cubicBezTo>
                    <a:pt x="98" y="171"/>
                    <a:pt x="98" y="171"/>
                    <a:pt x="98" y="171"/>
                  </a:cubicBezTo>
                  <a:cubicBezTo>
                    <a:pt x="44" y="0"/>
                    <a:pt x="44" y="0"/>
                    <a:pt x="44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2" name="Freeform 47"/>
            <p:cNvSpPr/>
            <p:nvPr/>
          </p:nvSpPr>
          <p:spPr bwMode="auto">
            <a:xfrm>
              <a:off x="7117328" y="5788871"/>
              <a:ext cx="65306" cy="1066436"/>
            </a:xfrm>
            <a:custGeom>
              <a:avLst/>
              <a:gdLst>
                <a:gd name="T0" fmla="*/ 2 w 41"/>
                <a:gd name="T1" fmla="*/ 0 h 670"/>
                <a:gd name="T2" fmla="*/ 1 w 41"/>
                <a:gd name="T3" fmla="*/ 0 h 670"/>
                <a:gd name="T4" fmla="*/ 0 w 41"/>
                <a:gd name="T5" fmla="*/ 0 h 670"/>
                <a:gd name="T6" fmla="*/ 0 w 41"/>
                <a:gd name="T7" fmla="*/ 670 h 670"/>
                <a:gd name="T8" fmla="*/ 41 w 41"/>
                <a:gd name="T9" fmla="*/ 670 h 670"/>
                <a:gd name="T10" fmla="*/ 41 w 41"/>
                <a:gd name="T11" fmla="*/ 669 h 670"/>
                <a:gd name="T12" fmla="*/ 40 w 41"/>
                <a:gd name="T13" fmla="*/ 669 h 670"/>
                <a:gd name="T14" fmla="*/ 40 w 41"/>
                <a:gd name="T15" fmla="*/ 29 h 670"/>
                <a:gd name="T16" fmla="*/ 40 w 41"/>
                <a:gd name="T17" fmla="*/ 27 h 670"/>
                <a:gd name="T18" fmla="*/ 2 w 41"/>
                <a:gd name="T19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670">
                  <a:moveTo>
                    <a:pt x="2" y="0"/>
                  </a:moveTo>
                  <a:cubicBezTo>
                    <a:pt x="2" y="0"/>
                    <a:pt x="2" y="0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ubicBezTo>
                    <a:pt x="0" y="670"/>
                    <a:pt x="0" y="670"/>
                    <a:pt x="0" y="670"/>
                  </a:cubicBezTo>
                  <a:cubicBezTo>
                    <a:pt x="41" y="670"/>
                    <a:pt x="41" y="670"/>
                    <a:pt x="41" y="670"/>
                  </a:cubicBezTo>
                  <a:cubicBezTo>
                    <a:pt x="41" y="669"/>
                    <a:pt x="41" y="669"/>
                    <a:pt x="41" y="669"/>
                  </a:cubicBezTo>
                  <a:cubicBezTo>
                    <a:pt x="40" y="669"/>
                    <a:pt x="40" y="669"/>
                    <a:pt x="40" y="669"/>
                  </a:cubicBezTo>
                  <a:cubicBezTo>
                    <a:pt x="40" y="29"/>
                    <a:pt x="40" y="29"/>
                    <a:pt x="40" y="29"/>
                  </a:cubicBezTo>
                  <a:cubicBezTo>
                    <a:pt x="40" y="29"/>
                    <a:pt x="40" y="28"/>
                    <a:pt x="40" y="27"/>
                  </a:cubicBezTo>
                  <a:cubicBezTo>
                    <a:pt x="37" y="18"/>
                    <a:pt x="27" y="0"/>
                    <a:pt x="2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3" name="Freeform 48"/>
            <p:cNvSpPr/>
            <p:nvPr/>
          </p:nvSpPr>
          <p:spPr bwMode="auto">
            <a:xfrm>
              <a:off x="7181287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1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1" y="672"/>
                    <a:pt x="1" y="672"/>
                    <a:pt x="1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4" name="Freeform 49"/>
            <p:cNvSpPr/>
            <p:nvPr/>
          </p:nvSpPr>
          <p:spPr bwMode="auto">
            <a:xfrm>
              <a:off x="7117328" y="5357314"/>
              <a:ext cx="70019" cy="183125"/>
            </a:xfrm>
            <a:custGeom>
              <a:avLst/>
              <a:gdLst>
                <a:gd name="T0" fmla="*/ 10 w 44"/>
                <a:gd name="T1" fmla="*/ 0 h 115"/>
                <a:gd name="T2" fmla="*/ 0 w 44"/>
                <a:gd name="T3" fmla="*/ 0 h 115"/>
                <a:gd name="T4" fmla="*/ 0 w 44"/>
                <a:gd name="T5" fmla="*/ 115 h 115"/>
                <a:gd name="T6" fmla="*/ 9 w 44"/>
                <a:gd name="T7" fmla="*/ 115 h 115"/>
                <a:gd name="T8" fmla="*/ 44 w 44"/>
                <a:gd name="T9" fmla="*/ 112 h 115"/>
                <a:gd name="T10" fmla="*/ 44 w 44"/>
                <a:gd name="T11" fmla="*/ 112 h 115"/>
                <a:gd name="T12" fmla="*/ 10 w 44"/>
                <a:gd name="T13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" h="115">
                  <a:moveTo>
                    <a:pt x="1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5"/>
                    <a:pt x="0" y="115"/>
                    <a:pt x="0" y="115"/>
                  </a:cubicBezTo>
                  <a:cubicBezTo>
                    <a:pt x="3" y="115"/>
                    <a:pt x="6" y="115"/>
                    <a:pt x="9" y="115"/>
                  </a:cubicBezTo>
                  <a:cubicBezTo>
                    <a:pt x="20" y="115"/>
                    <a:pt x="31" y="114"/>
                    <a:pt x="44" y="112"/>
                  </a:cubicBezTo>
                  <a:cubicBezTo>
                    <a:pt x="44" y="112"/>
                    <a:pt x="44" y="112"/>
                    <a:pt x="44" y="112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95" name="Group 5"/>
          <p:cNvGrpSpPr/>
          <p:nvPr userDrawn="1"/>
        </p:nvGrpSpPr>
        <p:grpSpPr>
          <a:xfrm rot="10800000" flipV="1">
            <a:off x="1263958" y="6225655"/>
            <a:ext cx="403847" cy="2588666"/>
            <a:chOff x="6007804" y="4266641"/>
            <a:chExt cx="403952" cy="2588666"/>
          </a:xfrm>
        </p:grpSpPr>
        <p:sp>
          <p:nvSpPr>
            <p:cNvPr id="296" name="Freeform 29"/>
            <p:cNvSpPr/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7" name="Freeform 30"/>
            <p:cNvSpPr/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8" name="Freeform 31"/>
            <p:cNvSpPr/>
            <p:nvPr/>
          </p:nvSpPr>
          <p:spPr bwMode="auto">
            <a:xfrm>
              <a:off x="6104752" y="4694831"/>
              <a:ext cx="125899" cy="2160476"/>
            </a:xfrm>
            <a:custGeom>
              <a:avLst/>
              <a:gdLst>
                <a:gd name="T0" fmla="*/ 79 w 79"/>
                <a:gd name="T1" fmla="*/ 1357 h 1357"/>
                <a:gd name="T2" fmla="*/ 0 w 79"/>
                <a:gd name="T3" fmla="*/ 1357 h 1357"/>
                <a:gd name="T4" fmla="*/ 0 w 79"/>
                <a:gd name="T5" fmla="*/ 32 h 1357"/>
                <a:gd name="T6" fmla="*/ 39 w 79"/>
                <a:gd name="T7" fmla="*/ 1 h 1357"/>
                <a:gd name="T8" fmla="*/ 79 w 79"/>
                <a:gd name="T9" fmla="*/ 32 h 1357"/>
                <a:gd name="T10" fmla="*/ 79 w 79"/>
                <a:gd name="T11" fmla="*/ 1357 h 1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1357">
                  <a:moveTo>
                    <a:pt x="79" y="1357"/>
                  </a:moveTo>
                  <a:cubicBezTo>
                    <a:pt x="0" y="1357"/>
                    <a:pt x="0" y="1357"/>
                    <a:pt x="0" y="1357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9" y="1"/>
                  </a:cubicBezTo>
                  <a:cubicBezTo>
                    <a:pt x="73" y="0"/>
                    <a:pt x="79" y="32"/>
                    <a:pt x="79" y="32"/>
                  </a:cubicBezTo>
                  <a:cubicBezTo>
                    <a:pt x="79" y="1357"/>
                    <a:pt x="79" y="1357"/>
                    <a:pt x="79" y="135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9" name="Freeform 32"/>
            <p:cNvSpPr/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0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0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1358"/>
                    <a:pt x="63" y="1358"/>
                    <a:pt x="63" y="1358"/>
                  </a:cubicBezTo>
                </a:path>
              </a:pathLst>
            </a:custGeom>
            <a:solidFill>
              <a:srgbClr val="FFB1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0" name="Freeform 33"/>
            <p:cNvSpPr/>
            <p:nvPr/>
          </p:nvSpPr>
          <p:spPr bwMode="auto">
            <a:xfrm>
              <a:off x="6007804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1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1358"/>
                  </a:lnTo>
                  <a:close/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1" name="Freeform 34"/>
            <p:cNvSpPr/>
            <p:nvPr/>
          </p:nvSpPr>
          <p:spPr bwMode="auto">
            <a:xfrm>
              <a:off x="6104752" y="4268661"/>
              <a:ext cx="129265" cy="185818"/>
            </a:xfrm>
            <a:custGeom>
              <a:avLst/>
              <a:gdLst>
                <a:gd name="T0" fmla="*/ 0 w 81"/>
                <a:gd name="T1" fmla="*/ 107 h 117"/>
                <a:gd name="T2" fmla="*/ 81 w 81"/>
                <a:gd name="T3" fmla="*/ 109 h 117"/>
                <a:gd name="T4" fmla="*/ 48 w 81"/>
                <a:gd name="T5" fmla="*/ 0 h 117"/>
                <a:gd name="T6" fmla="*/ 28 w 81"/>
                <a:gd name="T7" fmla="*/ 0 h 117"/>
                <a:gd name="T8" fmla="*/ 0 w 81"/>
                <a:gd name="T9" fmla="*/ 10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117">
                  <a:moveTo>
                    <a:pt x="0" y="107"/>
                  </a:moveTo>
                  <a:cubicBezTo>
                    <a:pt x="0" y="107"/>
                    <a:pt x="39" y="117"/>
                    <a:pt x="81" y="109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07"/>
                    <a:pt x="0" y="107"/>
                    <a:pt x="0" y="10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2" name="Freeform 50"/>
            <p:cNvSpPr/>
            <p:nvPr/>
          </p:nvSpPr>
          <p:spPr bwMode="auto">
            <a:xfrm>
              <a:off x="6173424" y="4266641"/>
              <a:ext cx="238332" cy="2588666"/>
            </a:xfrm>
            <a:custGeom>
              <a:avLst/>
              <a:gdLst>
                <a:gd name="T0" fmla="*/ 27 w 150"/>
                <a:gd name="T1" fmla="*/ 0 h 1626"/>
                <a:gd name="T2" fmla="*/ 0 w 150"/>
                <a:gd name="T3" fmla="*/ 1 h 1626"/>
                <a:gd name="T4" fmla="*/ 5 w 150"/>
                <a:gd name="T5" fmla="*/ 1 h 1626"/>
                <a:gd name="T6" fmla="*/ 38 w 150"/>
                <a:gd name="T7" fmla="*/ 110 h 1626"/>
                <a:gd name="T8" fmla="*/ 92 w 150"/>
                <a:gd name="T9" fmla="*/ 282 h 1626"/>
                <a:gd name="T10" fmla="*/ 92 w 150"/>
                <a:gd name="T11" fmla="*/ 284 h 1626"/>
                <a:gd name="T12" fmla="*/ 98 w 150"/>
                <a:gd name="T13" fmla="*/ 299 h 1626"/>
                <a:gd name="T14" fmla="*/ 98 w 150"/>
                <a:gd name="T15" fmla="*/ 1625 h 1626"/>
                <a:gd name="T16" fmla="*/ 36 w 150"/>
                <a:gd name="T17" fmla="*/ 1625 h 1626"/>
                <a:gd name="T18" fmla="*/ 36 w 150"/>
                <a:gd name="T19" fmla="*/ 1626 h 1626"/>
                <a:gd name="T20" fmla="*/ 150 w 150"/>
                <a:gd name="T21" fmla="*/ 1626 h 1626"/>
                <a:gd name="T22" fmla="*/ 135 w 150"/>
                <a:gd name="T23" fmla="*/ 290 h 1626"/>
                <a:gd name="T24" fmla="*/ 27 w 150"/>
                <a:gd name="T25" fmla="*/ 0 h 16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0" h="1626">
                  <a:moveTo>
                    <a:pt x="27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38" y="110"/>
                    <a:pt x="38" y="110"/>
                    <a:pt x="38" y="110"/>
                  </a:cubicBezTo>
                  <a:cubicBezTo>
                    <a:pt x="92" y="282"/>
                    <a:pt x="92" y="282"/>
                    <a:pt x="92" y="282"/>
                  </a:cubicBezTo>
                  <a:cubicBezTo>
                    <a:pt x="92" y="284"/>
                    <a:pt x="92" y="284"/>
                    <a:pt x="92" y="284"/>
                  </a:cubicBezTo>
                  <a:cubicBezTo>
                    <a:pt x="96" y="291"/>
                    <a:pt x="98" y="299"/>
                    <a:pt x="98" y="299"/>
                  </a:cubicBezTo>
                  <a:cubicBezTo>
                    <a:pt x="98" y="1625"/>
                    <a:pt x="98" y="1625"/>
                    <a:pt x="98" y="1625"/>
                  </a:cubicBezTo>
                  <a:cubicBezTo>
                    <a:pt x="36" y="1625"/>
                    <a:pt x="36" y="1625"/>
                    <a:pt x="36" y="1625"/>
                  </a:cubicBezTo>
                  <a:cubicBezTo>
                    <a:pt x="36" y="1626"/>
                    <a:pt x="36" y="1626"/>
                    <a:pt x="36" y="1626"/>
                  </a:cubicBezTo>
                  <a:cubicBezTo>
                    <a:pt x="150" y="1626"/>
                    <a:pt x="150" y="1626"/>
                    <a:pt x="150" y="1626"/>
                  </a:cubicBezTo>
                  <a:cubicBezTo>
                    <a:pt x="135" y="290"/>
                    <a:pt x="135" y="290"/>
                    <a:pt x="135" y="290"/>
                  </a:cubicBezTo>
                  <a:cubicBezTo>
                    <a:pt x="27" y="0"/>
                    <a:pt x="27" y="0"/>
                    <a:pt x="27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3" name="Freeform 51"/>
            <p:cNvSpPr/>
            <p:nvPr/>
          </p:nvSpPr>
          <p:spPr bwMode="auto">
            <a:xfrm>
              <a:off x="6161979" y="4441687"/>
              <a:ext cx="157542" cy="298252"/>
            </a:xfrm>
            <a:custGeom>
              <a:avLst/>
              <a:gdLst>
                <a:gd name="T0" fmla="*/ 45 w 99"/>
                <a:gd name="T1" fmla="*/ 0 h 187"/>
                <a:gd name="T2" fmla="*/ 45 w 99"/>
                <a:gd name="T3" fmla="*/ 0 h 187"/>
                <a:gd name="T4" fmla="*/ 11 w 99"/>
                <a:gd name="T5" fmla="*/ 3 h 187"/>
                <a:gd name="T6" fmla="*/ 0 w 99"/>
                <a:gd name="T7" fmla="*/ 3 h 187"/>
                <a:gd name="T8" fmla="*/ 0 w 99"/>
                <a:gd name="T9" fmla="*/ 160 h 187"/>
                <a:gd name="T10" fmla="*/ 3 w 99"/>
                <a:gd name="T11" fmla="*/ 160 h 187"/>
                <a:gd name="T12" fmla="*/ 4 w 99"/>
                <a:gd name="T13" fmla="*/ 160 h 187"/>
                <a:gd name="T14" fmla="*/ 42 w 99"/>
                <a:gd name="T15" fmla="*/ 187 h 187"/>
                <a:gd name="T16" fmla="*/ 72 w 99"/>
                <a:gd name="T17" fmla="*/ 157 h 187"/>
                <a:gd name="T18" fmla="*/ 73 w 99"/>
                <a:gd name="T19" fmla="*/ 157 h 187"/>
                <a:gd name="T20" fmla="*/ 99 w 99"/>
                <a:gd name="T21" fmla="*/ 174 h 187"/>
                <a:gd name="T22" fmla="*/ 99 w 99"/>
                <a:gd name="T23" fmla="*/ 172 h 187"/>
                <a:gd name="T24" fmla="*/ 45 w 99"/>
                <a:gd name="T25" fmla="*/ 0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9" h="187">
                  <a:moveTo>
                    <a:pt x="45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33" y="2"/>
                    <a:pt x="21" y="3"/>
                    <a:pt x="11" y="3"/>
                  </a:cubicBezTo>
                  <a:cubicBezTo>
                    <a:pt x="7" y="3"/>
                    <a:pt x="3" y="3"/>
                    <a:pt x="0" y="3"/>
                  </a:cubicBezTo>
                  <a:cubicBezTo>
                    <a:pt x="0" y="160"/>
                    <a:pt x="0" y="160"/>
                    <a:pt x="0" y="160"/>
                  </a:cubicBezTo>
                  <a:cubicBezTo>
                    <a:pt x="1" y="160"/>
                    <a:pt x="2" y="160"/>
                    <a:pt x="3" y="160"/>
                  </a:cubicBezTo>
                  <a:cubicBezTo>
                    <a:pt x="3" y="160"/>
                    <a:pt x="4" y="160"/>
                    <a:pt x="4" y="160"/>
                  </a:cubicBezTo>
                  <a:cubicBezTo>
                    <a:pt x="29" y="160"/>
                    <a:pt x="39" y="178"/>
                    <a:pt x="42" y="187"/>
                  </a:cubicBezTo>
                  <a:cubicBezTo>
                    <a:pt x="44" y="179"/>
                    <a:pt x="50" y="158"/>
                    <a:pt x="72" y="157"/>
                  </a:cubicBezTo>
                  <a:cubicBezTo>
                    <a:pt x="73" y="157"/>
                    <a:pt x="73" y="157"/>
                    <a:pt x="73" y="157"/>
                  </a:cubicBezTo>
                  <a:cubicBezTo>
                    <a:pt x="87" y="157"/>
                    <a:pt x="94" y="166"/>
                    <a:pt x="99" y="174"/>
                  </a:cubicBezTo>
                  <a:cubicBezTo>
                    <a:pt x="99" y="172"/>
                    <a:pt x="99" y="172"/>
                    <a:pt x="99" y="172"/>
                  </a:cubicBezTo>
                  <a:cubicBezTo>
                    <a:pt x="45" y="0"/>
                    <a:pt x="45" y="0"/>
                    <a:pt x="45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4" name="Freeform 52"/>
            <p:cNvSpPr/>
            <p:nvPr/>
          </p:nvSpPr>
          <p:spPr bwMode="auto">
            <a:xfrm>
              <a:off x="6161979" y="4696851"/>
              <a:ext cx="68672" cy="2158456"/>
            </a:xfrm>
            <a:custGeom>
              <a:avLst/>
              <a:gdLst>
                <a:gd name="T0" fmla="*/ 4 w 43"/>
                <a:gd name="T1" fmla="*/ 0 h 1356"/>
                <a:gd name="T2" fmla="*/ 3 w 43"/>
                <a:gd name="T3" fmla="*/ 0 h 1356"/>
                <a:gd name="T4" fmla="*/ 0 w 43"/>
                <a:gd name="T5" fmla="*/ 0 h 1356"/>
                <a:gd name="T6" fmla="*/ 0 w 43"/>
                <a:gd name="T7" fmla="*/ 1356 h 1356"/>
                <a:gd name="T8" fmla="*/ 43 w 43"/>
                <a:gd name="T9" fmla="*/ 1356 h 1356"/>
                <a:gd name="T10" fmla="*/ 43 w 43"/>
                <a:gd name="T11" fmla="*/ 1355 h 1356"/>
                <a:gd name="T12" fmla="*/ 42 w 43"/>
                <a:gd name="T13" fmla="*/ 1355 h 1356"/>
                <a:gd name="T14" fmla="*/ 42 w 43"/>
                <a:gd name="T15" fmla="*/ 29 h 1356"/>
                <a:gd name="T16" fmla="*/ 42 w 43"/>
                <a:gd name="T17" fmla="*/ 27 h 1356"/>
                <a:gd name="T18" fmla="*/ 4 w 43"/>
                <a:gd name="T19" fmla="*/ 0 h 1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3" h="1356">
                  <a:moveTo>
                    <a:pt x="4" y="0"/>
                  </a:moveTo>
                  <a:cubicBezTo>
                    <a:pt x="4" y="0"/>
                    <a:pt x="3" y="0"/>
                    <a:pt x="3" y="0"/>
                  </a:cubicBezTo>
                  <a:cubicBezTo>
                    <a:pt x="2" y="0"/>
                    <a:pt x="1" y="0"/>
                    <a:pt x="0" y="0"/>
                  </a:cubicBezTo>
                  <a:cubicBezTo>
                    <a:pt x="0" y="1356"/>
                    <a:pt x="0" y="1356"/>
                    <a:pt x="0" y="1356"/>
                  </a:cubicBezTo>
                  <a:cubicBezTo>
                    <a:pt x="43" y="1356"/>
                    <a:pt x="43" y="1356"/>
                    <a:pt x="43" y="1356"/>
                  </a:cubicBezTo>
                  <a:cubicBezTo>
                    <a:pt x="43" y="1355"/>
                    <a:pt x="43" y="1355"/>
                    <a:pt x="43" y="1355"/>
                  </a:cubicBezTo>
                  <a:cubicBezTo>
                    <a:pt x="42" y="1355"/>
                    <a:pt x="42" y="1355"/>
                    <a:pt x="42" y="1355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2" y="29"/>
                    <a:pt x="42" y="28"/>
                    <a:pt x="42" y="27"/>
                  </a:cubicBezTo>
                  <a:cubicBezTo>
                    <a:pt x="39" y="18"/>
                    <a:pt x="29" y="0"/>
                    <a:pt x="4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5" name="Freeform 53"/>
            <p:cNvSpPr/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31 w 63"/>
                <a:gd name="T1" fmla="*/ 0 h 1358"/>
                <a:gd name="T2" fmla="*/ 30 w 63"/>
                <a:gd name="T3" fmla="*/ 0 h 1358"/>
                <a:gd name="T4" fmla="*/ 0 w 63"/>
                <a:gd name="T5" fmla="*/ 30 h 1358"/>
                <a:gd name="T6" fmla="*/ 0 w 63"/>
                <a:gd name="T7" fmla="*/ 32 h 1358"/>
                <a:gd name="T8" fmla="*/ 0 w 63"/>
                <a:gd name="T9" fmla="*/ 1358 h 1358"/>
                <a:gd name="T10" fmla="*/ 1 w 63"/>
                <a:gd name="T11" fmla="*/ 1358 h 1358"/>
                <a:gd name="T12" fmla="*/ 63 w 63"/>
                <a:gd name="T13" fmla="*/ 1358 h 1358"/>
                <a:gd name="T14" fmla="*/ 63 w 63"/>
                <a:gd name="T15" fmla="*/ 32 h 1358"/>
                <a:gd name="T16" fmla="*/ 57 w 63"/>
                <a:gd name="T17" fmla="*/ 17 h 1358"/>
                <a:gd name="T18" fmla="*/ 31 w 63"/>
                <a:gd name="T19" fmla="*/ 0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1358">
                  <a:moveTo>
                    <a:pt x="31" y="0"/>
                  </a:moveTo>
                  <a:cubicBezTo>
                    <a:pt x="31" y="0"/>
                    <a:pt x="31" y="0"/>
                    <a:pt x="30" y="0"/>
                  </a:cubicBezTo>
                  <a:cubicBezTo>
                    <a:pt x="8" y="1"/>
                    <a:pt x="2" y="22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1358"/>
                    <a:pt x="0" y="1358"/>
                    <a:pt x="0" y="1358"/>
                  </a:cubicBezTo>
                  <a:cubicBezTo>
                    <a:pt x="1" y="1358"/>
                    <a:pt x="1" y="1358"/>
                    <a:pt x="1" y="1358"/>
                  </a:cubicBezTo>
                  <a:cubicBezTo>
                    <a:pt x="63" y="1358"/>
                    <a:pt x="63" y="1358"/>
                    <a:pt x="63" y="1358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6" name="Freeform 54"/>
            <p:cNvSpPr/>
            <p:nvPr/>
          </p:nvSpPr>
          <p:spPr bwMode="auto">
            <a:xfrm>
              <a:off x="6161979" y="4268661"/>
              <a:ext cx="72038" cy="178413"/>
            </a:xfrm>
            <a:custGeom>
              <a:avLst/>
              <a:gdLst>
                <a:gd name="T0" fmla="*/ 12 w 45"/>
                <a:gd name="T1" fmla="*/ 0 h 112"/>
                <a:gd name="T2" fmla="*/ 7 w 45"/>
                <a:gd name="T3" fmla="*/ 0 h 112"/>
                <a:gd name="T4" fmla="*/ 0 w 45"/>
                <a:gd name="T5" fmla="*/ 0 h 112"/>
                <a:gd name="T6" fmla="*/ 0 w 45"/>
                <a:gd name="T7" fmla="*/ 112 h 112"/>
                <a:gd name="T8" fmla="*/ 11 w 45"/>
                <a:gd name="T9" fmla="*/ 112 h 112"/>
                <a:gd name="T10" fmla="*/ 45 w 45"/>
                <a:gd name="T11" fmla="*/ 109 h 112"/>
                <a:gd name="T12" fmla="*/ 45 w 45"/>
                <a:gd name="T13" fmla="*/ 109 h 112"/>
                <a:gd name="T14" fmla="*/ 12 w 45"/>
                <a:gd name="T15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" h="112">
                  <a:moveTo>
                    <a:pt x="12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2"/>
                    <a:pt x="0" y="112"/>
                    <a:pt x="0" y="112"/>
                  </a:cubicBezTo>
                  <a:cubicBezTo>
                    <a:pt x="3" y="112"/>
                    <a:pt x="7" y="112"/>
                    <a:pt x="11" y="112"/>
                  </a:cubicBezTo>
                  <a:cubicBezTo>
                    <a:pt x="21" y="112"/>
                    <a:pt x="33" y="111"/>
                    <a:pt x="45" y="109"/>
                  </a:cubicBezTo>
                  <a:cubicBezTo>
                    <a:pt x="45" y="109"/>
                    <a:pt x="45" y="109"/>
                    <a:pt x="45" y="109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07" name="Group 6"/>
          <p:cNvGrpSpPr/>
          <p:nvPr userDrawn="1"/>
        </p:nvGrpSpPr>
        <p:grpSpPr>
          <a:xfrm rot="10800000" flipV="1">
            <a:off x="786071" y="6225655"/>
            <a:ext cx="409232" cy="3142082"/>
            <a:chOff x="6480429" y="3713225"/>
            <a:chExt cx="409339" cy="3142082"/>
          </a:xfrm>
        </p:grpSpPr>
        <p:sp>
          <p:nvSpPr>
            <p:cNvPr id="308" name="Freeform 5"/>
            <p:cNvSpPr/>
            <p:nvPr/>
          </p:nvSpPr>
          <p:spPr bwMode="auto">
            <a:xfrm>
              <a:off x="6491874" y="3722651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9" name="Freeform 6"/>
            <p:cNvSpPr/>
            <p:nvPr/>
          </p:nvSpPr>
          <p:spPr bwMode="auto">
            <a:xfrm>
              <a:off x="6491874" y="3722651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0" name="Freeform 7"/>
            <p:cNvSpPr/>
            <p:nvPr/>
          </p:nvSpPr>
          <p:spPr bwMode="auto">
            <a:xfrm>
              <a:off x="6579397" y="4144108"/>
              <a:ext cx="125899" cy="2711199"/>
            </a:xfrm>
            <a:custGeom>
              <a:avLst/>
              <a:gdLst>
                <a:gd name="T0" fmla="*/ 79 w 79"/>
                <a:gd name="T1" fmla="*/ 1703 h 1703"/>
                <a:gd name="T2" fmla="*/ 0 w 79"/>
                <a:gd name="T3" fmla="*/ 1703 h 1703"/>
                <a:gd name="T4" fmla="*/ 0 w 79"/>
                <a:gd name="T5" fmla="*/ 33 h 1703"/>
                <a:gd name="T6" fmla="*/ 38 w 79"/>
                <a:gd name="T7" fmla="*/ 1 h 1703"/>
                <a:gd name="T8" fmla="*/ 79 w 79"/>
                <a:gd name="T9" fmla="*/ 33 h 1703"/>
                <a:gd name="T10" fmla="*/ 79 w 79"/>
                <a:gd name="T11" fmla="*/ 1703 h 17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1703">
                  <a:moveTo>
                    <a:pt x="79" y="1703"/>
                  </a:moveTo>
                  <a:cubicBezTo>
                    <a:pt x="0" y="1703"/>
                    <a:pt x="0" y="1703"/>
                    <a:pt x="0" y="1703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5" y="2"/>
                    <a:pt x="38" y="1"/>
                  </a:cubicBezTo>
                  <a:cubicBezTo>
                    <a:pt x="72" y="0"/>
                    <a:pt x="79" y="33"/>
                    <a:pt x="79" y="33"/>
                  </a:cubicBezTo>
                  <a:cubicBezTo>
                    <a:pt x="79" y="1703"/>
                    <a:pt x="79" y="1703"/>
                    <a:pt x="79" y="1703"/>
                  </a:cubicBezTo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1" name="Freeform 8"/>
            <p:cNvSpPr/>
            <p:nvPr/>
          </p:nvSpPr>
          <p:spPr bwMode="auto">
            <a:xfrm>
              <a:off x="6701930" y="4141415"/>
              <a:ext cx="100315" cy="2711872"/>
            </a:xfrm>
            <a:custGeom>
              <a:avLst/>
              <a:gdLst>
                <a:gd name="T0" fmla="*/ 63 w 63"/>
                <a:gd name="T1" fmla="*/ 1704 h 1704"/>
                <a:gd name="T2" fmla="*/ 0 w 63"/>
                <a:gd name="T3" fmla="*/ 1704 h 1704"/>
                <a:gd name="T4" fmla="*/ 0 w 63"/>
                <a:gd name="T5" fmla="*/ 33 h 1704"/>
                <a:gd name="T6" fmla="*/ 31 w 63"/>
                <a:gd name="T7" fmla="*/ 1 h 1704"/>
                <a:gd name="T8" fmla="*/ 63 w 63"/>
                <a:gd name="T9" fmla="*/ 33 h 1704"/>
                <a:gd name="T10" fmla="*/ 63 w 63"/>
                <a:gd name="T11" fmla="*/ 1704 h 1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704">
                  <a:moveTo>
                    <a:pt x="63" y="1704"/>
                  </a:moveTo>
                  <a:cubicBezTo>
                    <a:pt x="0" y="1704"/>
                    <a:pt x="0" y="1704"/>
                    <a:pt x="0" y="1704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1"/>
                    <a:pt x="31" y="1"/>
                  </a:cubicBezTo>
                  <a:cubicBezTo>
                    <a:pt x="58" y="0"/>
                    <a:pt x="63" y="33"/>
                    <a:pt x="63" y="33"/>
                  </a:cubicBezTo>
                  <a:cubicBezTo>
                    <a:pt x="63" y="1704"/>
                    <a:pt x="63" y="1704"/>
                    <a:pt x="63" y="1704"/>
                  </a:cubicBezTo>
                </a:path>
              </a:pathLst>
            </a:custGeom>
            <a:solidFill>
              <a:srgbClr val="3DCE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2" name="Freeform 9"/>
            <p:cNvSpPr/>
            <p:nvPr/>
          </p:nvSpPr>
          <p:spPr bwMode="auto">
            <a:xfrm>
              <a:off x="6480429" y="4141415"/>
              <a:ext cx="100315" cy="2711872"/>
            </a:xfrm>
            <a:custGeom>
              <a:avLst/>
              <a:gdLst>
                <a:gd name="T0" fmla="*/ 63 w 63"/>
                <a:gd name="T1" fmla="*/ 1704 h 1704"/>
                <a:gd name="T2" fmla="*/ 0 w 63"/>
                <a:gd name="T3" fmla="*/ 1704 h 1704"/>
                <a:gd name="T4" fmla="*/ 0 w 63"/>
                <a:gd name="T5" fmla="*/ 33 h 1704"/>
                <a:gd name="T6" fmla="*/ 31 w 63"/>
                <a:gd name="T7" fmla="*/ 1 h 1704"/>
                <a:gd name="T8" fmla="*/ 63 w 63"/>
                <a:gd name="T9" fmla="*/ 33 h 1704"/>
                <a:gd name="T10" fmla="*/ 63 w 63"/>
                <a:gd name="T11" fmla="*/ 1704 h 1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704">
                  <a:moveTo>
                    <a:pt x="63" y="1704"/>
                  </a:moveTo>
                  <a:cubicBezTo>
                    <a:pt x="0" y="1704"/>
                    <a:pt x="0" y="1704"/>
                    <a:pt x="0" y="1704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1"/>
                    <a:pt x="31" y="1"/>
                  </a:cubicBezTo>
                  <a:cubicBezTo>
                    <a:pt x="58" y="0"/>
                    <a:pt x="63" y="33"/>
                    <a:pt x="63" y="33"/>
                  </a:cubicBezTo>
                  <a:lnTo>
                    <a:pt x="63" y="1704"/>
                  </a:lnTo>
                  <a:close/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3" name="Freeform 10"/>
            <p:cNvSpPr/>
            <p:nvPr/>
          </p:nvSpPr>
          <p:spPr bwMode="auto">
            <a:xfrm>
              <a:off x="6576031" y="3714572"/>
              <a:ext cx="131958" cy="191204"/>
            </a:xfrm>
            <a:custGeom>
              <a:avLst/>
              <a:gdLst>
                <a:gd name="T0" fmla="*/ 0 w 83"/>
                <a:gd name="T1" fmla="*/ 111 h 120"/>
                <a:gd name="T2" fmla="*/ 83 w 83"/>
                <a:gd name="T3" fmla="*/ 113 h 120"/>
                <a:gd name="T4" fmla="*/ 50 w 83"/>
                <a:gd name="T5" fmla="*/ 0 h 120"/>
                <a:gd name="T6" fmla="*/ 29 w 83"/>
                <a:gd name="T7" fmla="*/ 0 h 120"/>
                <a:gd name="T8" fmla="*/ 0 w 83"/>
                <a:gd name="T9" fmla="*/ 111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120">
                  <a:moveTo>
                    <a:pt x="0" y="111"/>
                  </a:moveTo>
                  <a:cubicBezTo>
                    <a:pt x="0" y="111"/>
                    <a:pt x="40" y="120"/>
                    <a:pt x="83" y="113"/>
                  </a:cubicBezTo>
                  <a:cubicBezTo>
                    <a:pt x="50" y="0"/>
                    <a:pt x="50" y="0"/>
                    <a:pt x="50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0" y="111"/>
                    <a:pt x="0" y="111"/>
                    <a:pt x="0" y="111"/>
                  </a:cubicBezTo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4" name="Freeform 55"/>
            <p:cNvSpPr/>
            <p:nvPr/>
          </p:nvSpPr>
          <p:spPr bwMode="auto">
            <a:xfrm>
              <a:off x="6655475" y="3713225"/>
              <a:ext cx="234293" cy="3142082"/>
            </a:xfrm>
            <a:custGeom>
              <a:avLst/>
              <a:gdLst>
                <a:gd name="T0" fmla="*/ 24 w 147"/>
                <a:gd name="T1" fmla="*/ 0 h 1974"/>
                <a:gd name="T2" fmla="*/ 0 w 147"/>
                <a:gd name="T3" fmla="*/ 1 h 1974"/>
                <a:gd name="T4" fmla="*/ 33 w 147"/>
                <a:gd name="T5" fmla="*/ 114 h 1974"/>
                <a:gd name="T6" fmla="*/ 33 w 147"/>
                <a:gd name="T7" fmla="*/ 114 h 1974"/>
                <a:gd name="T8" fmla="*/ 87 w 147"/>
                <a:gd name="T9" fmla="*/ 284 h 1974"/>
                <a:gd name="T10" fmla="*/ 86 w 147"/>
                <a:gd name="T11" fmla="*/ 286 h 1974"/>
                <a:gd name="T12" fmla="*/ 92 w 147"/>
                <a:gd name="T13" fmla="*/ 302 h 1974"/>
                <a:gd name="T14" fmla="*/ 92 w 147"/>
                <a:gd name="T15" fmla="*/ 1973 h 1974"/>
                <a:gd name="T16" fmla="*/ 31 w 147"/>
                <a:gd name="T17" fmla="*/ 1973 h 1974"/>
                <a:gd name="T18" fmla="*/ 31 w 147"/>
                <a:gd name="T19" fmla="*/ 1974 h 1974"/>
                <a:gd name="T20" fmla="*/ 147 w 147"/>
                <a:gd name="T21" fmla="*/ 1974 h 1974"/>
                <a:gd name="T22" fmla="*/ 132 w 147"/>
                <a:gd name="T23" fmla="*/ 290 h 1974"/>
                <a:gd name="T24" fmla="*/ 24 w 147"/>
                <a:gd name="T25" fmla="*/ 0 h 19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47" h="1974">
                  <a:moveTo>
                    <a:pt x="2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33" y="114"/>
                    <a:pt x="33" y="114"/>
                    <a:pt x="33" y="114"/>
                  </a:cubicBezTo>
                  <a:cubicBezTo>
                    <a:pt x="33" y="114"/>
                    <a:pt x="33" y="114"/>
                    <a:pt x="33" y="114"/>
                  </a:cubicBezTo>
                  <a:cubicBezTo>
                    <a:pt x="87" y="284"/>
                    <a:pt x="87" y="284"/>
                    <a:pt x="87" y="284"/>
                  </a:cubicBezTo>
                  <a:cubicBezTo>
                    <a:pt x="86" y="286"/>
                    <a:pt x="86" y="286"/>
                    <a:pt x="86" y="286"/>
                  </a:cubicBezTo>
                  <a:cubicBezTo>
                    <a:pt x="91" y="294"/>
                    <a:pt x="92" y="302"/>
                    <a:pt x="92" y="302"/>
                  </a:cubicBezTo>
                  <a:cubicBezTo>
                    <a:pt x="92" y="1973"/>
                    <a:pt x="92" y="1973"/>
                    <a:pt x="92" y="1973"/>
                  </a:cubicBezTo>
                  <a:cubicBezTo>
                    <a:pt x="31" y="1973"/>
                    <a:pt x="31" y="1973"/>
                    <a:pt x="31" y="1973"/>
                  </a:cubicBezTo>
                  <a:cubicBezTo>
                    <a:pt x="31" y="1974"/>
                    <a:pt x="31" y="1974"/>
                    <a:pt x="31" y="1974"/>
                  </a:cubicBezTo>
                  <a:cubicBezTo>
                    <a:pt x="147" y="1974"/>
                    <a:pt x="147" y="1974"/>
                    <a:pt x="147" y="1974"/>
                  </a:cubicBezTo>
                  <a:cubicBezTo>
                    <a:pt x="132" y="290"/>
                    <a:pt x="132" y="290"/>
                    <a:pt x="132" y="290"/>
                  </a:cubicBezTo>
                  <a:cubicBezTo>
                    <a:pt x="24" y="0"/>
                    <a:pt x="24" y="0"/>
                    <a:pt x="2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5" name="Freeform 56"/>
            <p:cNvSpPr/>
            <p:nvPr/>
          </p:nvSpPr>
          <p:spPr bwMode="auto">
            <a:xfrm>
              <a:off x="6639990" y="3894331"/>
              <a:ext cx="154175" cy="294886"/>
            </a:xfrm>
            <a:custGeom>
              <a:avLst/>
              <a:gdLst>
                <a:gd name="T0" fmla="*/ 43 w 97"/>
                <a:gd name="T1" fmla="*/ 0 h 185"/>
                <a:gd name="T2" fmla="*/ 8 w 97"/>
                <a:gd name="T3" fmla="*/ 3 h 185"/>
                <a:gd name="T4" fmla="*/ 0 w 97"/>
                <a:gd name="T5" fmla="*/ 3 h 185"/>
                <a:gd name="T6" fmla="*/ 0 w 97"/>
                <a:gd name="T7" fmla="*/ 158 h 185"/>
                <a:gd name="T8" fmla="*/ 0 w 97"/>
                <a:gd name="T9" fmla="*/ 158 h 185"/>
                <a:gd name="T10" fmla="*/ 1 w 97"/>
                <a:gd name="T11" fmla="*/ 158 h 185"/>
                <a:gd name="T12" fmla="*/ 39 w 97"/>
                <a:gd name="T13" fmla="*/ 185 h 185"/>
                <a:gd name="T14" fmla="*/ 70 w 97"/>
                <a:gd name="T15" fmla="*/ 156 h 185"/>
                <a:gd name="T16" fmla="*/ 71 w 97"/>
                <a:gd name="T17" fmla="*/ 156 h 185"/>
                <a:gd name="T18" fmla="*/ 96 w 97"/>
                <a:gd name="T19" fmla="*/ 172 h 185"/>
                <a:gd name="T20" fmla="*/ 97 w 97"/>
                <a:gd name="T21" fmla="*/ 170 h 185"/>
                <a:gd name="T22" fmla="*/ 43 w 97"/>
                <a:gd name="T23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7" h="185">
                  <a:moveTo>
                    <a:pt x="43" y="0"/>
                  </a:moveTo>
                  <a:cubicBezTo>
                    <a:pt x="31" y="2"/>
                    <a:pt x="19" y="3"/>
                    <a:pt x="8" y="3"/>
                  </a:cubicBezTo>
                  <a:cubicBezTo>
                    <a:pt x="5" y="3"/>
                    <a:pt x="3" y="3"/>
                    <a:pt x="0" y="3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1" y="158"/>
                    <a:pt x="1" y="158"/>
                    <a:pt x="1" y="158"/>
                  </a:cubicBezTo>
                  <a:cubicBezTo>
                    <a:pt x="26" y="158"/>
                    <a:pt x="36" y="176"/>
                    <a:pt x="39" y="185"/>
                  </a:cubicBezTo>
                  <a:cubicBezTo>
                    <a:pt x="41" y="178"/>
                    <a:pt x="47" y="156"/>
                    <a:pt x="70" y="156"/>
                  </a:cubicBezTo>
                  <a:cubicBezTo>
                    <a:pt x="70" y="156"/>
                    <a:pt x="70" y="156"/>
                    <a:pt x="71" y="156"/>
                  </a:cubicBezTo>
                  <a:cubicBezTo>
                    <a:pt x="84" y="156"/>
                    <a:pt x="92" y="164"/>
                    <a:pt x="96" y="172"/>
                  </a:cubicBezTo>
                  <a:cubicBezTo>
                    <a:pt x="97" y="170"/>
                    <a:pt x="97" y="170"/>
                    <a:pt x="97" y="170"/>
                  </a:cubicBezTo>
                  <a:cubicBezTo>
                    <a:pt x="43" y="0"/>
                    <a:pt x="43" y="0"/>
                    <a:pt x="43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6" name="Freeform 57"/>
            <p:cNvSpPr/>
            <p:nvPr/>
          </p:nvSpPr>
          <p:spPr bwMode="auto">
            <a:xfrm>
              <a:off x="6639990" y="4146128"/>
              <a:ext cx="65306" cy="2709179"/>
            </a:xfrm>
            <a:custGeom>
              <a:avLst/>
              <a:gdLst>
                <a:gd name="T0" fmla="*/ 1 w 41"/>
                <a:gd name="T1" fmla="*/ 0 h 1702"/>
                <a:gd name="T2" fmla="*/ 0 w 41"/>
                <a:gd name="T3" fmla="*/ 0 h 1702"/>
                <a:gd name="T4" fmla="*/ 0 w 41"/>
                <a:gd name="T5" fmla="*/ 0 h 1702"/>
                <a:gd name="T6" fmla="*/ 0 w 41"/>
                <a:gd name="T7" fmla="*/ 1702 h 1702"/>
                <a:gd name="T8" fmla="*/ 41 w 41"/>
                <a:gd name="T9" fmla="*/ 1702 h 1702"/>
                <a:gd name="T10" fmla="*/ 41 w 41"/>
                <a:gd name="T11" fmla="*/ 1701 h 1702"/>
                <a:gd name="T12" fmla="*/ 39 w 41"/>
                <a:gd name="T13" fmla="*/ 1701 h 1702"/>
                <a:gd name="T14" fmla="*/ 39 w 41"/>
                <a:gd name="T15" fmla="*/ 30 h 1702"/>
                <a:gd name="T16" fmla="*/ 39 w 41"/>
                <a:gd name="T17" fmla="*/ 27 h 1702"/>
                <a:gd name="T18" fmla="*/ 1 w 41"/>
                <a:gd name="T19" fmla="*/ 0 h 17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1702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702"/>
                    <a:pt x="0" y="1702"/>
                    <a:pt x="0" y="1702"/>
                  </a:cubicBezTo>
                  <a:cubicBezTo>
                    <a:pt x="41" y="1702"/>
                    <a:pt x="41" y="1702"/>
                    <a:pt x="41" y="1702"/>
                  </a:cubicBezTo>
                  <a:cubicBezTo>
                    <a:pt x="41" y="1701"/>
                    <a:pt x="41" y="1701"/>
                    <a:pt x="41" y="1701"/>
                  </a:cubicBezTo>
                  <a:cubicBezTo>
                    <a:pt x="39" y="1701"/>
                    <a:pt x="39" y="1701"/>
                    <a:pt x="39" y="1701"/>
                  </a:cubicBezTo>
                  <a:cubicBezTo>
                    <a:pt x="39" y="30"/>
                    <a:pt x="39" y="30"/>
                    <a:pt x="39" y="30"/>
                  </a:cubicBezTo>
                  <a:cubicBezTo>
                    <a:pt x="39" y="30"/>
                    <a:pt x="39" y="29"/>
                    <a:pt x="39" y="27"/>
                  </a:cubicBezTo>
                  <a:cubicBezTo>
                    <a:pt x="36" y="18"/>
                    <a:pt x="26" y="0"/>
                    <a:pt x="1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7" name="Freeform 58"/>
            <p:cNvSpPr/>
            <p:nvPr/>
          </p:nvSpPr>
          <p:spPr bwMode="auto">
            <a:xfrm>
              <a:off x="6701930" y="4142762"/>
              <a:ext cx="100315" cy="2710525"/>
            </a:xfrm>
            <a:custGeom>
              <a:avLst/>
              <a:gdLst>
                <a:gd name="T0" fmla="*/ 32 w 63"/>
                <a:gd name="T1" fmla="*/ 0 h 1703"/>
                <a:gd name="T2" fmla="*/ 31 w 63"/>
                <a:gd name="T3" fmla="*/ 0 h 1703"/>
                <a:gd name="T4" fmla="*/ 0 w 63"/>
                <a:gd name="T5" fmla="*/ 29 h 1703"/>
                <a:gd name="T6" fmla="*/ 0 w 63"/>
                <a:gd name="T7" fmla="*/ 32 h 1703"/>
                <a:gd name="T8" fmla="*/ 0 w 63"/>
                <a:gd name="T9" fmla="*/ 1703 h 1703"/>
                <a:gd name="T10" fmla="*/ 2 w 63"/>
                <a:gd name="T11" fmla="*/ 1703 h 1703"/>
                <a:gd name="T12" fmla="*/ 63 w 63"/>
                <a:gd name="T13" fmla="*/ 1703 h 1703"/>
                <a:gd name="T14" fmla="*/ 63 w 63"/>
                <a:gd name="T15" fmla="*/ 32 h 1703"/>
                <a:gd name="T16" fmla="*/ 57 w 63"/>
                <a:gd name="T17" fmla="*/ 16 h 1703"/>
                <a:gd name="T18" fmla="*/ 32 w 63"/>
                <a:gd name="T19" fmla="*/ 0 h 17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1703">
                  <a:moveTo>
                    <a:pt x="32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0"/>
                    <a:pt x="2" y="22"/>
                    <a:pt x="0" y="29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1703"/>
                    <a:pt x="0" y="1703"/>
                    <a:pt x="0" y="1703"/>
                  </a:cubicBezTo>
                  <a:cubicBezTo>
                    <a:pt x="2" y="1703"/>
                    <a:pt x="2" y="1703"/>
                    <a:pt x="2" y="1703"/>
                  </a:cubicBezTo>
                  <a:cubicBezTo>
                    <a:pt x="63" y="1703"/>
                    <a:pt x="63" y="1703"/>
                    <a:pt x="63" y="1703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2" y="24"/>
                    <a:pt x="57" y="16"/>
                  </a:cubicBezTo>
                  <a:cubicBezTo>
                    <a:pt x="53" y="8"/>
                    <a:pt x="45" y="0"/>
                    <a:pt x="32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8" name="Freeform 59"/>
            <p:cNvSpPr/>
            <p:nvPr/>
          </p:nvSpPr>
          <p:spPr bwMode="auto">
            <a:xfrm>
              <a:off x="6639990" y="3714572"/>
              <a:ext cx="67999" cy="184472"/>
            </a:xfrm>
            <a:custGeom>
              <a:avLst/>
              <a:gdLst>
                <a:gd name="T0" fmla="*/ 10 w 43"/>
                <a:gd name="T1" fmla="*/ 0 h 116"/>
                <a:gd name="T2" fmla="*/ 0 w 43"/>
                <a:gd name="T3" fmla="*/ 0 h 116"/>
                <a:gd name="T4" fmla="*/ 0 w 43"/>
                <a:gd name="T5" fmla="*/ 116 h 116"/>
                <a:gd name="T6" fmla="*/ 8 w 43"/>
                <a:gd name="T7" fmla="*/ 116 h 116"/>
                <a:gd name="T8" fmla="*/ 43 w 43"/>
                <a:gd name="T9" fmla="*/ 113 h 116"/>
                <a:gd name="T10" fmla="*/ 43 w 43"/>
                <a:gd name="T11" fmla="*/ 113 h 116"/>
                <a:gd name="T12" fmla="*/ 10 w 43"/>
                <a:gd name="T13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3" h="116">
                  <a:moveTo>
                    <a:pt x="1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3" y="116"/>
                    <a:pt x="5" y="116"/>
                    <a:pt x="8" y="116"/>
                  </a:cubicBezTo>
                  <a:cubicBezTo>
                    <a:pt x="19" y="116"/>
                    <a:pt x="31" y="115"/>
                    <a:pt x="43" y="113"/>
                  </a:cubicBezTo>
                  <a:cubicBezTo>
                    <a:pt x="43" y="113"/>
                    <a:pt x="43" y="113"/>
                    <a:pt x="43" y="113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19" name="Group 3"/>
          <p:cNvGrpSpPr/>
          <p:nvPr userDrawn="1"/>
        </p:nvGrpSpPr>
        <p:grpSpPr>
          <a:xfrm rot="10800000" flipV="1">
            <a:off x="4579044" y="6225655"/>
            <a:ext cx="412599" cy="1820482"/>
            <a:chOff x="4980416" y="5037518"/>
            <a:chExt cx="412706" cy="1820482"/>
          </a:xfrm>
        </p:grpSpPr>
        <p:sp>
          <p:nvSpPr>
            <p:cNvPr id="320" name="Freeform 11"/>
            <p:cNvSpPr/>
            <p:nvPr/>
          </p:nvSpPr>
          <p:spPr bwMode="auto">
            <a:xfrm>
              <a:off x="4991862" y="5046944"/>
              <a:ext cx="300945" cy="490130"/>
            </a:xfrm>
            <a:custGeom>
              <a:avLst/>
              <a:gdLst>
                <a:gd name="T0" fmla="*/ 447 w 447"/>
                <a:gd name="T1" fmla="*/ 659 h 728"/>
                <a:gd name="T2" fmla="*/ 241 w 447"/>
                <a:gd name="T3" fmla="*/ 0 h 728"/>
                <a:gd name="T4" fmla="*/ 196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3 w 447"/>
                <a:gd name="T11" fmla="*/ 728 h 728"/>
                <a:gd name="T12" fmla="*/ 447 w 447"/>
                <a:gd name="T13" fmla="*/ 659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9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8"/>
                  </a:lnTo>
                  <a:lnTo>
                    <a:pt x="447" y="659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1" name="Freeform 12"/>
            <p:cNvSpPr/>
            <p:nvPr/>
          </p:nvSpPr>
          <p:spPr bwMode="auto">
            <a:xfrm>
              <a:off x="4991862" y="5046944"/>
              <a:ext cx="300945" cy="490130"/>
            </a:xfrm>
            <a:custGeom>
              <a:avLst/>
              <a:gdLst>
                <a:gd name="T0" fmla="*/ 447 w 447"/>
                <a:gd name="T1" fmla="*/ 659 h 728"/>
                <a:gd name="T2" fmla="*/ 241 w 447"/>
                <a:gd name="T3" fmla="*/ 0 h 728"/>
                <a:gd name="T4" fmla="*/ 196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3 w 447"/>
                <a:gd name="T11" fmla="*/ 728 h 728"/>
                <a:gd name="T12" fmla="*/ 447 w 447"/>
                <a:gd name="T13" fmla="*/ 659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9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8"/>
                  </a:lnTo>
                  <a:lnTo>
                    <a:pt x="447" y="659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2" name="Freeform 13"/>
            <p:cNvSpPr/>
            <p:nvPr/>
          </p:nvSpPr>
          <p:spPr bwMode="auto">
            <a:xfrm>
              <a:off x="5078038" y="5468401"/>
              <a:ext cx="125899" cy="1386906"/>
            </a:xfrm>
            <a:custGeom>
              <a:avLst/>
              <a:gdLst>
                <a:gd name="T0" fmla="*/ 79 w 79"/>
                <a:gd name="T1" fmla="*/ 871 h 871"/>
                <a:gd name="T2" fmla="*/ 0 w 79"/>
                <a:gd name="T3" fmla="*/ 871 h 871"/>
                <a:gd name="T4" fmla="*/ 0 w 79"/>
                <a:gd name="T5" fmla="*/ 33 h 871"/>
                <a:gd name="T6" fmla="*/ 39 w 79"/>
                <a:gd name="T7" fmla="*/ 1 h 871"/>
                <a:gd name="T8" fmla="*/ 79 w 79"/>
                <a:gd name="T9" fmla="*/ 33 h 871"/>
                <a:gd name="T10" fmla="*/ 79 w 79"/>
                <a:gd name="T11" fmla="*/ 871 h 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871">
                  <a:moveTo>
                    <a:pt x="79" y="871"/>
                  </a:moveTo>
                  <a:cubicBezTo>
                    <a:pt x="0" y="871"/>
                    <a:pt x="0" y="871"/>
                    <a:pt x="0" y="871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5" y="2"/>
                    <a:pt x="39" y="1"/>
                  </a:cubicBezTo>
                  <a:cubicBezTo>
                    <a:pt x="73" y="0"/>
                    <a:pt x="79" y="33"/>
                    <a:pt x="79" y="33"/>
                  </a:cubicBezTo>
                  <a:cubicBezTo>
                    <a:pt x="79" y="871"/>
                    <a:pt x="79" y="871"/>
                    <a:pt x="79" y="871"/>
                  </a:cubicBezTo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3" name="Freeform 14"/>
            <p:cNvSpPr/>
            <p:nvPr/>
          </p:nvSpPr>
          <p:spPr bwMode="auto">
            <a:xfrm>
              <a:off x="5200571" y="5465708"/>
              <a:ext cx="101662" cy="1387579"/>
            </a:xfrm>
            <a:custGeom>
              <a:avLst/>
              <a:gdLst>
                <a:gd name="T0" fmla="*/ 64 w 64"/>
                <a:gd name="T1" fmla="*/ 872 h 872"/>
                <a:gd name="T2" fmla="*/ 0 w 64"/>
                <a:gd name="T3" fmla="*/ 872 h 872"/>
                <a:gd name="T4" fmla="*/ 0 w 64"/>
                <a:gd name="T5" fmla="*/ 33 h 872"/>
                <a:gd name="T6" fmla="*/ 31 w 64"/>
                <a:gd name="T7" fmla="*/ 1 h 872"/>
                <a:gd name="T8" fmla="*/ 64 w 64"/>
                <a:gd name="T9" fmla="*/ 33 h 872"/>
                <a:gd name="T10" fmla="*/ 64 w 64"/>
                <a:gd name="T11" fmla="*/ 872 h 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4" h="872">
                  <a:moveTo>
                    <a:pt x="64" y="872"/>
                  </a:moveTo>
                  <a:cubicBezTo>
                    <a:pt x="0" y="872"/>
                    <a:pt x="0" y="872"/>
                    <a:pt x="0" y="87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2"/>
                    <a:pt x="31" y="1"/>
                  </a:cubicBezTo>
                  <a:cubicBezTo>
                    <a:pt x="58" y="0"/>
                    <a:pt x="64" y="33"/>
                    <a:pt x="64" y="33"/>
                  </a:cubicBezTo>
                  <a:cubicBezTo>
                    <a:pt x="64" y="872"/>
                    <a:pt x="64" y="872"/>
                    <a:pt x="64" y="872"/>
                  </a:cubicBezTo>
                </a:path>
              </a:pathLst>
            </a:custGeom>
            <a:solidFill>
              <a:srgbClr val="ABA0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4" name="Freeform 15"/>
            <p:cNvSpPr/>
            <p:nvPr/>
          </p:nvSpPr>
          <p:spPr bwMode="auto">
            <a:xfrm>
              <a:off x="4980416" y="5465708"/>
              <a:ext cx="100315" cy="1387579"/>
            </a:xfrm>
            <a:custGeom>
              <a:avLst/>
              <a:gdLst>
                <a:gd name="T0" fmla="*/ 63 w 63"/>
                <a:gd name="T1" fmla="*/ 872 h 872"/>
                <a:gd name="T2" fmla="*/ 0 w 63"/>
                <a:gd name="T3" fmla="*/ 872 h 872"/>
                <a:gd name="T4" fmla="*/ 0 w 63"/>
                <a:gd name="T5" fmla="*/ 33 h 872"/>
                <a:gd name="T6" fmla="*/ 31 w 63"/>
                <a:gd name="T7" fmla="*/ 1 h 872"/>
                <a:gd name="T8" fmla="*/ 63 w 63"/>
                <a:gd name="T9" fmla="*/ 33 h 872"/>
                <a:gd name="T10" fmla="*/ 63 w 63"/>
                <a:gd name="T11" fmla="*/ 872 h 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872">
                  <a:moveTo>
                    <a:pt x="63" y="872"/>
                  </a:moveTo>
                  <a:cubicBezTo>
                    <a:pt x="0" y="872"/>
                    <a:pt x="0" y="872"/>
                    <a:pt x="0" y="87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2"/>
                    <a:pt x="31" y="1"/>
                  </a:cubicBezTo>
                  <a:cubicBezTo>
                    <a:pt x="57" y="0"/>
                    <a:pt x="63" y="33"/>
                    <a:pt x="63" y="33"/>
                  </a:cubicBezTo>
                  <a:lnTo>
                    <a:pt x="63" y="872"/>
                  </a:lnTo>
                  <a:close/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5" name="Freeform 16"/>
            <p:cNvSpPr/>
            <p:nvPr/>
          </p:nvSpPr>
          <p:spPr bwMode="auto">
            <a:xfrm>
              <a:off x="5076019" y="5038865"/>
              <a:ext cx="132631" cy="192551"/>
            </a:xfrm>
            <a:custGeom>
              <a:avLst/>
              <a:gdLst>
                <a:gd name="T0" fmla="*/ 0 w 83"/>
                <a:gd name="T1" fmla="*/ 111 h 121"/>
                <a:gd name="T2" fmla="*/ 83 w 83"/>
                <a:gd name="T3" fmla="*/ 113 h 121"/>
                <a:gd name="T4" fmla="*/ 49 w 83"/>
                <a:gd name="T5" fmla="*/ 0 h 121"/>
                <a:gd name="T6" fmla="*/ 29 w 83"/>
                <a:gd name="T7" fmla="*/ 0 h 121"/>
                <a:gd name="T8" fmla="*/ 0 w 83"/>
                <a:gd name="T9" fmla="*/ 111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121">
                  <a:moveTo>
                    <a:pt x="0" y="111"/>
                  </a:moveTo>
                  <a:cubicBezTo>
                    <a:pt x="0" y="111"/>
                    <a:pt x="40" y="121"/>
                    <a:pt x="83" y="113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0" y="111"/>
                    <a:pt x="0" y="111"/>
                    <a:pt x="0" y="111"/>
                  </a:cubicBezTo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6" name="Freeform 35"/>
            <p:cNvSpPr/>
            <p:nvPr/>
          </p:nvSpPr>
          <p:spPr bwMode="auto">
            <a:xfrm>
              <a:off x="5143344" y="5037518"/>
              <a:ext cx="249778" cy="1820482"/>
            </a:xfrm>
            <a:custGeom>
              <a:avLst/>
              <a:gdLst>
                <a:gd name="T0" fmla="*/ 34 w 157"/>
                <a:gd name="T1" fmla="*/ 0 h 1144"/>
                <a:gd name="T2" fmla="*/ 0 w 157"/>
                <a:gd name="T3" fmla="*/ 1 h 1144"/>
                <a:gd name="T4" fmla="*/ 7 w 157"/>
                <a:gd name="T5" fmla="*/ 1 h 1144"/>
                <a:gd name="T6" fmla="*/ 41 w 157"/>
                <a:gd name="T7" fmla="*/ 114 h 1144"/>
                <a:gd name="T8" fmla="*/ 41 w 157"/>
                <a:gd name="T9" fmla="*/ 114 h 1144"/>
                <a:gd name="T10" fmla="*/ 94 w 157"/>
                <a:gd name="T11" fmla="*/ 285 h 1144"/>
                <a:gd name="T12" fmla="*/ 94 w 157"/>
                <a:gd name="T13" fmla="*/ 286 h 1144"/>
                <a:gd name="T14" fmla="*/ 100 w 157"/>
                <a:gd name="T15" fmla="*/ 302 h 1144"/>
                <a:gd name="T16" fmla="*/ 100 w 157"/>
                <a:gd name="T17" fmla="*/ 1141 h 1144"/>
                <a:gd name="T18" fmla="*/ 38 w 157"/>
                <a:gd name="T19" fmla="*/ 1141 h 1144"/>
                <a:gd name="T20" fmla="*/ 38 w 157"/>
                <a:gd name="T21" fmla="*/ 1142 h 1144"/>
                <a:gd name="T22" fmla="*/ 0 w 157"/>
                <a:gd name="T23" fmla="*/ 1142 h 1144"/>
                <a:gd name="T24" fmla="*/ 0 w 157"/>
                <a:gd name="T25" fmla="*/ 1144 h 1144"/>
                <a:gd name="T26" fmla="*/ 157 w 157"/>
                <a:gd name="T27" fmla="*/ 1142 h 1144"/>
                <a:gd name="T28" fmla="*/ 142 w 157"/>
                <a:gd name="T29" fmla="*/ 290 h 1144"/>
                <a:gd name="T30" fmla="*/ 34 w 157"/>
                <a:gd name="T31" fmla="*/ 0 h 1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57" h="11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4"/>
                    <a:pt x="41" y="114"/>
                    <a:pt x="41" y="114"/>
                  </a:cubicBezTo>
                  <a:cubicBezTo>
                    <a:pt x="41" y="114"/>
                    <a:pt x="41" y="114"/>
                    <a:pt x="41" y="114"/>
                  </a:cubicBezTo>
                  <a:cubicBezTo>
                    <a:pt x="94" y="285"/>
                    <a:pt x="94" y="285"/>
                    <a:pt x="94" y="285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4"/>
                    <a:pt x="100" y="302"/>
                    <a:pt x="100" y="302"/>
                  </a:cubicBezTo>
                  <a:cubicBezTo>
                    <a:pt x="100" y="1141"/>
                    <a:pt x="100" y="1141"/>
                    <a:pt x="100" y="1141"/>
                  </a:cubicBezTo>
                  <a:cubicBezTo>
                    <a:pt x="38" y="1141"/>
                    <a:pt x="38" y="1141"/>
                    <a:pt x="38" y="1141"/>
                  </a:cubicBezTo>
                  <a:cubicBezTo>
                    <a:pt x="38" y="1142"/>
                    <a:pt x="38" y="1142"/>
                    <a:pt x="38" y="1142"/>
                  </a:cubicBezTo>
                  <a:cubicBezTo>
                    <a:pt x="0" y="1142"/>
                    <a:pt x="0" y="1142"/>
                    <a:pt x="0" y="1142"/>
                  </a:cubicBezTo>
                  <a:cubicBezTo>
                    <a:pt x="0" y="1144"/>
                    <a:pt x="0" y="1144"/>
                    <a:pt x="0" y="1144"/>
                  </a:cubicBezTo>
                  <a:cubicBezTo>
                    <a:pt x="157" y="1142"/>
                    <a:pt x="157" y="1142"/>
                    <a:pt x="157" y="11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7" name="Freeform 36"/>
            <p:cNvSpPr/>
            <p:nvPr/>
          </p:nvSpPr>
          <p:spPr bwMode="auto">
            <a:xfrm>
              <a:off x="5143344" y="5218624"/>
              <a:ext cx="149463" cy="294886"/>
            </a:xfrm>
            <a:custGeom>
              <a:avLst/>
              <a:gdLst>
                <a:gd name="T0" fmla="*/ 41 w 94"/>
                <a:gd name="T1" fmla="*/ 0 h 185"/>
                <a:gd name="T2" fmla="*/ 6 w 94"/>
                <a:gd name="T3" fmla="*/ 3 h 185"/>
                <a:gd name="T4" fmla="*/ 0 w 94"/>
                <a:gd name="T5" fmla="*/ 3 h 185"/>
                <a:gd name="T6" fmla="*/ 0 w 94"/>
                <a:gd name="T7" fmla="*/ 158 h 185"/>
                <a:gd name="T8" fmla="*/ 37 w 94"/>
                <a:gd name="T9" fmla="*/ 185 h 185"/>
                <a:gd name="T10" fmla="*/ 67 w 94"/>
                <a:gd name="T11" fmla="*/ 156 h 185"/>
                <a:gd name="T12" fmla="*/ 68 w 94"/>
                <a:gd name="T13" fmla="*/ 156 h 185"/>
                <a:gd name="T14" fmla="*/ 94 w 94"/>
                <a:gd name="T15" fmla="*/ 172 h 185"/>
                <a:gd name="T16" fmla="*/ 94 w 94"/>
                <a:gd name="T17" fmla="*/ 171 h 185"/>
                <a:gd name="T18" fmla="*/ 41 w 94"/>
                <a:gd name="T19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4" h="185">
                  <a:moveTo>
                    <a:pt x="41" y="0"/>
                  </a:moveTo>
                  <a:cubicBezTo>
                    <a:pt x="28" y="2"/>
                    <a:pt x="16" y="3"/>
                    <a:pt x="6" y="3"/>
                  </a:cubicBezTo>
                  <a:cubicBezTo>
                    <a:pt x="4" y="3"/>
                    <a:pt x="2" y="3"/>
                    <a:pt x="0" y="3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24" y="159"/>
                    <a:pt x="34" y="177"/>
                    <a:pt x="37" y="185"/>
                  </a:cubicBezTo>
                  <a:cubicBezTo>
                    <a:pt x="38" y="178"/>
                    <a:pt x="45" y="157"/>
                    <a:pt x="67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1" y="156"/>
                    <a:pt x="89" y="164"/>
                    <a:pt x="94" y="172"/>
                  </a:cubicBezTo>
                  <a:cubicBezTo>
                    <a:pt x="94" y="171"/>
                    <a:pt x="94" y="171"/>
                    <a:pt x="94" y="171"/>
                  </a:cubicBezTo>
                  <a:cubicBezTo>
                    <a:pt x="41" y="0"/>
                    <a:pt x="41" y="0"/>
                    <a:pt x="41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8" name="Freeform 37"/>
            <p:cNvSpPr/>
            <p:nvPr/>
          </p:nvSpPr>
          <p:spPr bwMode="auto">
            <a:xfrm>
              <a:off x="5143344" y="5470421"/>
              <a:ext cx="60593" cy="1384886"/>
            </a:xfrm>
            <a:custGeom>
              <a:avLst/>
              <a:gdLst>
                <a:gd name="T0" fmla="*/ 0 w 38"/>
                <a:gd name="T1" fmla="*/ 0 h 870"/>
                <a:gd name="T2" fmla="*/ 0 w 38"/>
                <a:gd name="T3" fmla="*/ 870 h 870"/>
                <a:gd name="T4" fmla="*/ 38 w 38"/>
                <a:gd name="T5" fmla="*/ 870 h 870"/>
                <a:gd name="T6" fmla="*/ 38 w 38"/>
                <a:gd name="T7" fmla="*/ 869 h 870"/>
                <a:gd name="T8" fmla="*/ 36 w 38"/>
                <a:gd name="T9" fmla="*/ 869 h 870"/>
                <a:gd name="T10" fmla="*/ 36 w 38"/>
                <a:gd name="T11" fmla="*/ 30 h 870"/>
                <a:gd name="T12" fmla="*/ 37 w 38"/>
                <a:gd name="T13" fmla="*/ 27 h 870"/>
                <a:gd name="T14" fmla="*/ 0 w 38"/>
                <a:gd name="T15" fmla="*/ 0 h 8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" h="870">
                  <a:moveTo>
                    <a:pt x="0" y="0"/>
                  </a:moveTo>
                  <a:cubicBezTo>
                    <a:pt x="0" y="870"/>
                    <a:pt x="0" y="870"/>
                    <a:pt x="0" y="870"/>
                  </a:cubicBezTo>
                  <a:cubicBezTo>
                    <a:pt x="38" y="870"/>
                    <a:pt x="38" y="870"/>
                    <a:pt x="38" y="870"/>
                  </a:cubicBezTo>
                  <a:cubicBezTo>
                    <a:pt x="38" y="869"/>
                    <a:pt x="38" y="869"/>
                    <a:pt x="38" y="869"/>
                  </a:cubicBezTo>
                  <a:cubicBezTo>
                    <a:pt x="36" y="869"/>
                    <a:pt x="36" y="869"/>
                    <a:pt x="36" y="869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36" y="30"/>
                    <a:pt x="37" y="29"/>
                    <a:pt x="37" y="27"/>
                  </a:cubicBezTo>
                  <a:cubicBezTo>
                    <a:pt x="34" y="19"/>
                    <a:pt x="24" y="1"/>
                    <a:pt x="0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9" name="Freeform 38"/>
            <p:cNvSpPr/>
            <p:nvPr/>
          </p:nvSpPr>
          <p:spPr bwMode="auto">
            <a:xfrm>
              <a:off x="5200571" y="5467055"/>
              <a:ext cx="101662" cy="1386232"/>
            </a:xfrm>
            <a:custGeom>
              <a:avLst/>
              <a:gdLst>
                <a:gd name="T0" fmla="*/ 32 w 64"/>
                <a:gd name="T1" fmla="*/ 0 h 871"/>
                <a:gd name="T2" fmla="*/ 31 w 64"/>
                <a:gd name="T3" fmla="*/ 0 h 871"/>
                <a:gd name="T4" fmla="*/ 1 w 64"/>
                <a:gd name="T5" fmla="*/ 29 h 871"/>
                <a:gd name="T6" fmla="*/ 0 w 64"/>
                <a:gd name="T7" fmla="*/ 32 h 871"/>
                <a:gd name="T8" fmla="*/ 0 w 64"/>
                <a:gd name="T9" fmla="*/ 871 h 871"/>
                <a:gd name="T10" fmla="*/ 2 w 64"/>
                <a:gd name="T11" fmla="*/ 871 h 871"/>
                <a:gd name="T12" fmla="*/ 64 w 64"/>
                <a:gd name="T13" fmla="*/ 871 h 871"/>
                <a:gd name="T14" fmla="*/ 64 w 64"/>
                <a:gd name="T15" fmla="*/ 32 h 871"/>
                <a:gd name="T16" fmla="*/ 58 w 64"/>
                <a:gd name="T17" fmla="*/ 16 h 871"/>
                <a:gd name="T18" fmla="*/ 32 w 64"/>
                <a:gd name="T19" fmla="*/ 0 h 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4" h="871">
                  <a:moveTo>
                    <a:pt x="32" y="0"/>
                  </a:moveTo>
                  <a:cubicBezTo>
                    <a:pt x="32" y="0"/>
                    <a:pt x="32" y="0"/>
                    <a:pt x="31" y="0"/>
                  </a:cubicBezTo>
                  <a:cubicBezTo>
                    <a:pt x="9" y="1"/>
                    <a:pt x="2" y="22"/>
                    <a:pt x="1" y="29"/>
                  </a:cubicBezTo>
                  <a:cubicBezTo>
                    <a:pt x="1" y="31"/>
                    <a:pt x="0" y="32"/>
                    <a:pt x="0" y="32"/>
                  </a:cubicBezTo>
                  <a:cubicBezTo>
                    <a:pt x="0" y="871"/>
                    <a:pt x="0" y="871"/>
                    <a:pt x="0" y="871"/>
                  </a:cubicBezTo>
                  <a:cubicBezTo>
                    <a:pt x="2" y="871"/>
                    <a:pt x="2" y="871"/>
                    <a:pt x="2" y="871"/>
                  </a:cubicBezTo>
                  <a:cubicBezTo>
                    <a:pt x="64" y="871"/>
                    <a:pt x="64" y="871"/>
                    <a:pt x="64" y="871"/>
                  </a:cubicBezTo>
                  <a:cubicBezTo>
                    <a:pt x="64" y="32"/>
                    <a:pt x="64" y="32"/>
                    <a:pt x="64" y="32"/>
                  </a:cubicBezTo>
                  <a:cubicBezTo>
                    <a:pt x="64" y="32"/>
                    <a:pt x="62" y="24"/>
                    <a:pt x="58" y="16"/>
                  </a:cubicBezTo>
                  <a:cubicBezTo>
                    <a:pt x="53" y="8"/>
                    <a:pt x="45" y="0"/>
                    <a:pt x="32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0" name="Freeform 39"/>
            <p:cNvSpPr/>
            <p:nvPr/>
          </p:nvSpPr>
          <p:spPr bwMode="auto">
            <a:xfrm>
              <a:off x="5143344" y="5038865"/>
              <a:ext cx="65306" cy="184472"/>
            </a:xfrm>
            <a:custGeom>
              <a:avLst/>
              <a:gdLst>
                <a:gd name="T0" fmla="*/ 7 w 41"/>
                <a:gd name="T1" fmla="*/ 0 h 116"/>
                <a:gd name="T2" fmla="*/ 0 w 41"/>
                <a:gd name="T3" fmla="*/ 0 h 116"/>
                <a:gd name="T4" fmla="*/ 0 w 41"/>
                <a:gd name="T5" fmla="*/ 116 h 116"/>
                <a:gd name="T6" fmla="*/ 6 w 41"/>
                <a:gd name="T7" fmla="*/ 116 h 116"/>
                <a:gd name="T8" fmla="*/ 41 w 41"/>
                <a:gd name="T9" fmla="*/ 113 h 116"/>
                <a:gd name="T10" fmla="*/ 41 w 41"/>
                <a:gd name="T11" fmla="*/ 113 h 116"/>
                <a:gd name="T12" fmla="*/ 7 w 41"/>
                <a:gd name="T13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6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2" y="116"/>
                    <a:pt x="4" y="116"/>
                    <a:pt x="6" y="116"/>
                  </a:cubicBezTo>
                  <a:cubicBezTo>
                    <a:pt x="16" y="116"/>
                    <a:pt x="28" y="115"/>
                    <a:pt x="41" y="113"/>
                  </a:cubicBezTo>
                  <a:cubicBezTo>
                    <a:pt x="41" y="113"/>
                    <a:pt x="41" y="113"/>
                    <a:pt x="41" y="113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31" name="Group 4"/>
          <p:cNvGrpSpPr/>
          <p:nvPr userDrawn="1"/>
        </p:nvGrpSpPr>
        <p:grpSpPr>
          <a:xfrm rot="10800000" flipV="1">
            <a:off x="3991938" y="6225655"/>
            <a:ext cx="412599" cy="1502706"/>
            <a:chOff x="5502862" y="5355294"/>
            <a:chExt cx="412706" cy="1502706"/>
          </a:xfrm>
        </p:grpSpPr>
        <p:sp>
          <p:nvSpPr>
            <p:cNvPr id="332" name="Freeform 23"/>
            <p:cNvSpPr/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3" name="Freeform 24"/>
            <p:cNvSpPr/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4" name="Freeform 25"/>
            <p:cNvSpPr/>
            <p:nvPr/>
          </p:nvSpPr>
          <p:spPr bwMode="auto">
            <a:xfrm>
              <a:off x="5601831" y="5786851"/>
              <a:ext cx="125899" cy="1068456"/>
            </a:xfrm>
            <a:custGeom>
              <a:avLst/>
              <a:gdLst>
                <a:gd name="T0" fmla="*/ 79 w 79"/>
                <a:gd name="T1" fmla="*/ 671 h 671"/>
                <a:gd name="T2" fmla="*/ 0 w 79"/>
                <a:gd name="T3" fmla="*/ 671 h 671"/>
                <a:gd name="T4" fmla="*/ 0 w 79"/>
                <a:gd name="T5" fmla="*/ 32 h 671"/>
                <a:gd name="T6" fmla="*/ 38 w 79"/>
                <a:gd name="T7" fmla="*/ 1 h 671"/>
                <a:gd name="T8" fmla="*/ 79 w 79"/>
                <a:gd name="T9" fmla="*/ 32 h 671"/>
                <a:gd name="T10" fmla="*/ 79 w 79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671">
                  <a:moveTo>
                    <a:pt x="79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8" y="1"/>
                  </a:cubicBezTo>
                  <a:cubicBezTo>
                    <a:pt x="72" y="0"/>
                    <a:pt x="79" y="32"/>
                    <a:pt x="79" y="32"/>
                  </a:cubicBezTo>
                  <a:cubicBezTo>
                    <a:pt x="79" y="671"/>
                    <a:pt x="79" y="671"/>
                    <a:pt x="79" y="671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5" name="Freeform 26"/>
            <p:cNvSpPr/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B59B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6" name="Freeform 27"/>
            <p:cNvSpPr/>
            <p:nvPr/>
          </p:nvSpPr>
          <p:spPr bwMode="auto">
            <a:xfrm>
              <a:off x="5502862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7" name="Freeform 28"/>
            <p:cNvSpPr/>
            <p:nvPr/>
          </p:nvSpPr>
          <p:spPr bwMode="auto">
            <a:xfrm>
              <a:off x="5599811" y="5357314"/>
              <a:ext cx="130611" cy="189185"/>
            </a:xfrm>
            <a:custGeom>
              <a:avLst/>
              <a:gdLst>
                <a:gd name="T0" fmla="*/ 0 w 82"/>
                <a:gd name="T1" fmla="*/ 110 h 119"/>
                <a:gd name="T2" fmla="*/ 82 w 82"/>
                <a:gd name="T3" fmla="*/ 111 h 119"/>
                <a:gd name="T4" fmla="*/ 48 w 82"/>
                <a:gd name="T5" fmla="*/ 0 h 119"/>
                <a:gd name="T6" fmla="*/ 28 w 82"/>
                <a:gd name="T7" fmla="*/ 0 h 119"/>
                <a:gd name="T8" fmla="*/ 0 w 82"/>
                <a:gd name="T9" fmla="*/ 11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19">
                  <a:moveTo>
                    <a:pt x="0" y="110"/>
                  </a:moveTo>
                  <a:cubicBezTo>
                    <a:pt x="0" y="110"/>
                    <a:pt x="39" y="119"/>
                    <a:pt x="82" y="111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8" name="Freeform 40"/>
            <p:cNvSpPr/>
            <p:nvPr/>
          </p:nvSpPr>
          <p:spPr bwMode="auto">
            <a:xfrm>
              <a:off x="5665117" y="5355294"/>
              <a:ext cx="250451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7 w 157"/>
                <a:gd name="T7" fmla="*/ 1 h 944"/>
                <a:gd name="T8" fmla="*/ 41 w 157"/>
                <a:gd name="T9" fmla="*/ 112 h 944"/>
                <a:gd name="T10" fmla="*/ 40 w 157"/>
                <a:gd name="T11" fmla="*/ 113 h 944"/>
                <a:gd name="T12" fmla="*/ 95 w 157"/>
                <a:gd name="T13" fmla="*/ 284 h 944"/>
                <a:gd name="T14" fmla="*/ 94 w 157"/>
                <a:gd name="T15" fmla="*/ 286 h 944"/>
                <a:gd name="T16" fmla="*/ 100 w 157"/>
                <a:gd name="T17" fmla="*/ 301 h 944"/>
                <a:gd name="T18" fmla="*/ 100 w 157"/>
                <a:gd name="T19" fmla="*/ 941 h 944"/>
                <a:gd name="T20" fmla="*/ 39 w 157"/>
                <a:gd name="T21" fmla="*/ 941 h 944"/>
                <a:gd name="T22" fmla="*/ 39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2"/>
                    <a:pt x="41" y="112"/>
                    <a:pt x="41" y="112"/>
                  </a:cubicBezTo>
                  <a:cubicBezTo>
                    <a:pt x="41" y="112"/>
                    <a:pt x="41" y="113"/>
                    <a:pt x="40" y="113"/>
                  </a:cubicBezTo>
                  <a:cubicBezTo>
                    <a:pt x="95" y="284"/>
                    <a:pt x="95" y="284"/>
                    <a:pt x="95" y="284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3"/>
                    <a:pt x="100" y="301"/>
                    <a:pt x="100" y="301"/>
                  </a:cubicBezTo>
                  <a:cubicBezTo>
                    <a:pt x="100" y="941"/>
                    <a:pt x="100" y="941"/>
                    <a:pt x="100" y="941"/>
                  </a:cubicBezTo>
                  <a:cubicBezTo>
                    <a:pt x="39" y="941"/>
                    <a:pt x="39" y="941"/>
                    <a:pt x="39" y="941"/>
                  </a:cubicBezTo>
                  <a:cubicBezTo>
                    <a:pt x="39" y="942"/>
                    <a:pt x="39" y="942"/>
                    <a:pt x="39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9" name="Freeform 41"/>
            <p:cNvSpPr/>
            <p:nvPr/>
          </p:nvSpPr>
          <p:spPr bwMode="auto">
            <a:xfrm>
              <a:off x="5665117" y="5535727"/>
              <a:ext cx="151482" cy="295559"/>
            </a:xfrm>
            <a:custGeom>
              <a:avLst/>
              <a:gdLst>
                <a:gd name="T0" fmla="*/ 40 w 95"/>
                <a:gd name="T1" fmla="*/ 0 h 186"/>
                <a:gd name="T2" fmla="*/ 6 w 95"/>
                <a:gd name="T3" fmla="*/ 2 h 186"/>
                <a:gd name="T4" fmla="*/ 0 w 95"/>
                <a:gd name="T5" fmla="*/ 2 h 186"/>
                <a:gd name="T6" fmla="*/ 0 w 95"/>
                <a:gd name="T7" fmla="*/ 159 h 186"/>
                <a:gd name="T8" fmla="*/ 37 w 95"/>
                <a:gd name="T9" fmla="*/ 186 h 186"/>
                <a:gd name="T10" fmla="*/ 68 w 95"/>
                <a:gd name="T11" fmla="*/ 156 h 186"/>
                <a:gd name="T12" fmla="*/ 68 w 95"/>
                <a:gd name="T13" fmla="*/ 156 h 186"/>
                <a:gd name="T14" fmla="*/ 94 w 95"/>
                <a:gd name="T15" fmla="*/ 173 h 186"/>
                <a:gd name="T16" fmla="*/ 95 w 95"/>
                <a:gd name="T17" fmla="*/ 171 h 186"/>
                <a:gd name="T18" fmla="*/ 40 w 95"/>
                <a:gd name="T19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5" h="186">
                  <a:moveTo>
                    <a:pt x="40" y="0"/>
                  </a:moveTo>
                  <a:cubicBezTo>
                    <a:pt x="28" y="2"/>
                    <a:pt x="16" y="2"/>
                    <a:pt x="6" y="2"/>
                  </a:cubicBezTo>
                  <a:cubicBezTo>
                    <a:pt x="4" y="2"/>
                    <a:pt x="2" y="2"/>
                    <a:pt x="0" y="2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24" y="159"/>
                    <a:pt x="34" y="177"/>
                    <a:pt x="37" y="186"/>
                  </a:cubicBezTo>
                  <a:cubicBezTo>
                    <a:pt x="39" y="179"/>
                    <a:pt x="45" y="157"/>
                    <a:pt x="68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2" y="156"/>
                    <a:pt x="89" y="165"/>
                    <a:pt x="94" y="173"/>
                  </a:cubicBezTo>
                  <a:cubicBezTo>
                    <a:pt x="95" y="171"/>
                    <a:pt x="95" y="171"/>
                    <a:pt x="95" y="171"/>
                  </a:cubicBezTo>
                  <a:cubicBezTo>
                    <a:pt x="40" y="0"/>
                    <a:pt x="40" y="0"/>
                    <a:pt x="40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0" name="Freeform 42"/>
            <p:cNvSpPr/>
            <p:nvPr/>
          </p:nvSpPr>
          <p:spPr bwMode="auto">
            <a:xfrm>
              <a:off x="5679185" y="5788871"/>
              <a:ext cx="62613" cy="1066436"/>
            </a:xfrm>
            <a:custGeom>
              <a:avLst/>
              <a:gdLst>
                <a:gd name="T0" fmla="*/ 0 w 39"/>
                <a:gd name="T1" fmla="*/ 0 h 670"/>
                <a:gd name="T2" fmla="*/ 0 w 39"/>
                <a:gd name="T3" fmla="*/ 670 h 670"/>
                <a:gd name="T4" fmla="*/ 39 w 39"/>
                <a:gd name="T5" fmla="*/ 670 h 670"/>
                <a:gd name="T6" fmla="*/ 39 w 39"/>
                <a:gd name="T7" fmla="*/ 669 h 670"/>
                <a:gd name="T8" fmla="*/ 37 w 39"/>
                <a:gd name="T9" fmla="*/ 669 h 670"/>
                <a:gd name="T10" fmla="*/ 37 w 39"/>
                <a:gd name="T11" fmla="*/ 29 h 670"/>
                <a:gd name="T12" fmla="*/ 37 w 39"/>
                <a:gd name="T13" fmla="*/ 27 h 670"/>
                <a:gd name="T14" fmla="*/ 0 w 39"/>
                <a:gd name="T15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9" h="670">
                  <a:moveTo>
                    <a:pt x="0" y="0"/>
                  </a:moveTo>
                  <a:cubicBezTo>
                    <a:pt x="0" y="670"/>
                    <a:pt x="0" y="670"/>
                    <a:pt x="0" y="670"/>
                  </a:cubicBezTo>
                  <a:cubicBezTo>
                    <a:pt x="39" y="670"/>
                    <a:pt x="39" y="670"/>
                    <a:pt x="39" y="670"/>
                  </a:cubicBezTo>
                  <a:cubicBezTo>
                    <a:pt x="39" y="669"/>
                    <a:pt x="39" y="669"/>
                    <a:pt x="39" y="669"/>
                  </a:cubicBezTo>
                  <a:cubicBezTo>
                    <a:pt x="37" y="669"/>
                    <a:pt x="37" y="669"/>
                    <a:pt x="37" y="669"/>
                  </a:cubicBezTo>
                  <a:cubicBezTo>
                    <a:pt x="37" y="29"/>
                    <a:pt x="37" y="29"/>
                    <a:pt x="37" y="29"/>
                  </a:cubicBezTo>
                  <a:cubicBezTo>
                    <a:pt x="37" y="29"/>
                    <a:pt x="37" y="28"/>
                    <a:pt x="37" y="27"/>
                  </a:cubicBezTo>
                  <a:cubicBezTo>
                    <a:pt x="34" y="18"/>
                    <a:pt x="24" y="0"/>
                    <a:pt x="0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1" name="Freeform 43"/>
            <p:cNvSpPr/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2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2" y="672"/>
                    <a:pt x="2" y="672"/>
                    <a:pt x="2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2" name="Freeform 44"/>
            <p:cNvSpPr/>
            <p:nvPr/>
          </p:nvSpPr>
          <p:spPr bwMode="auto">
            <a:xfrm>
              <a:off x="5665117" y="5357314"/>
              <a:ext cx="65306" cy="181106"/>
            </a:xfrm>
            <a:custGeom>
              <a:avLst/>
              <a:gdLst>
                <a:gd name="T0" fmla="*/ 7 w 41"/>
                <a:gd name="T1" fmla="*/ 0 h 114"/>
                <a:gd name="T2" fmla="*/ 0 w 41"/>
                <a:gd name="T3" fmla="*/ 0 h 114"/>
                <a:gd name="T4" fmla="*/ 0 w 41"/>
                <a:gd name="T5" fmla="*/ 114 h 114"/>
                <a:gd name="T6" fmla="*/ 6 w 41"/>
                <a:gd name="T7" fmla="*/ 114 h 114"/>
                <a:gd name="T8" fmla="*/ 40 w 41"/>
                <a:gd name="T9" fmla="*/ 112 h 114"/>
                <a:gd name="T10" fmla="*/ 41 w 41"/>
                <a:gd name="T11" fmla="*/ 111 h 114"/>
                <a:gd name="T12" fmla="*/ 7 w 41"/>
                <a:gd name="T13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4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2" y="114"/>
                    <a:pt x="4" y="114"/>
                    <a:pt x="6" y="114"/>
                  </a:cubicBezTo>
                  <a:cubicBezTo>
                    <a:pt x="16" y="114"/>
                    <a:pt x="28" y="114"/>
                    <a:pt x="40" y="112"/>
                  </a:cubicBezTo>
                  <a:cubicBezTo>
                    <a:pt x="41" y="112"/>
                    <a:pt x="41" y="111"/>
                    <a:pt x="41" y="111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43" name="Group 7"/>
          <p:cNvGrpSpPr/>
          <p:nvPr userDrawn="1"/>
        </p:nvGrpSpPr>
        <p:grpSpPr>
          <a:xfrm rot="10800000" flipV="1">
            <a:off x="2803964" y="6225655"/>
            <a:ext cx="407214" cy="1502706"/>
            <a:chOff x="6959786" y="5355294"/>
            <a:chExt cx="407320" cy="1502706"/>
          </a:xfrm>
        </p:grpSpPr>
        <p:sp>
          <p:nvSpPr>
            <p:cNvPr id="344" name="Freeform 17"/>
            <p:cNvSpPr/>
            <p:nvPr/>
          </p:nvSpPr>
          <p:spPr bwMode="auto">
            <a:xfrm>
              <a:off x="6970558" y="5365393"/>
              <a:ext cx="302965" cy="490130"/>
            </a:xfrm>
            <a:custGeom>
              <a:avLst/>
              <a:gdLst>
                <a:gd name="T0" fmla="*/ 450 w 450"/>
                <a:gd name="T1" fmla="*/ 657 h 728"/>
                <a:gd name="T2" fmla="*/ 242 w 450"/>
                <a:gd name="T3" fmla="*/ 0 h 728"/>
                <a:gd name="T4" fmla="*/ 197 w 450"/>
                <a:gd name="T5" fmla="*/ 0 h 728"/>
                <a:gd name="T6" fmla="*/ 0 w 450"/>
                <a:gd name="T7" fmla="*/ 681 h 728"/>
                <a:gd name="T8" fmla="*/ 12 w 450"/>
                <a:gd name="T9" fmla="*/ 728 h 728"/>
                <a:gd name="T10" fmla="*/ 424 w 450"/>
                <a:gd name="T11" fmla="*/ 726 h 728"/>
                <a:gd name="T12" fmla="*/ 450 w 450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0" h="728">
                  <a:moveTo>
                    <a:pt x="450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50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5" name="Freeform 18"/>
            <p:cNvSpPr/>
            <p:nvPr/>
          </p:nvSpPr>
          <p:spPr bwMode="auto">
            <a:xfrm>
              <a:off x="6970558" y="5365393"/>
              <a:ext cx="302965" cy="490130"/>
            </a:xfrm>
            <a:custGeom>
              <a:avLst/>
              <a:gdLst>
                <a:gd name="T0" fmla="*/ 450 w 450"/>
                <a:gd name="T1" fmla="*/ 657 h 728"/>
                <a:gd name="T2" fmla="*/ 242 w 450"/>
                <a:gd name="T3" fmla="*/ 0 h 728"/>
                <a:gd name="T4" fmla="*/ 197 w 450"/>
                <a:gd name="T5" fmla="*/ 0 h 728"/>
                <a:gd name="T6" fmla="*/ 0 w 450"/>
                <a:gd name="T7" fmla="*/ 681 h 728"/>
                <a:gd name="T8" fmla="*/ 12 w 450"/>
                <a:gd name="T9" fmla="*/ 728 h 728"/>
                <a:gd name="T10" fmla="*/ 424 w 450"/>
                <a:gd name="T11" fmla="*/ 726 h 728"/>
                <a:gd name="T12" fmla="*/ 450 w 450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0" h="728">
                  <a:moveTo>
                    <a:pt x="450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50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6" name="Freeform 19"/>
            <p:cNvSpPr/>
            <p:nvPr/>
          </p:nvSpPr>
          <p:spPr bwMode="auto">
            <a:xfrm>
              <a:off x="7058755" y="5786851"/>
              <a:ext cx="123879" cy="1068456"/>
            </a:xfrm>
            <a:custGeom>
              <a:avLst/>
              <a:gdLst>
                <a:gd name="T0" fmla="*/ 78 w 78"/>
                <a:gd name="T1" fmla="*/ 671 h 671"/>
                <a:gd name="T2" fmla="*/ 0 w 78"/>
                <a:gd name="T3" fmla="*/ 671 h 671"/>
                <a:gd name="T4" fmla="*/ 0 w 78"/>
                <a:gd name="T5" fmla="*/ 32 h 671"/>
                <a:gd name="T6" fmla="*/ 38 w 78"/>
                <a:gd name="T7" fmla="*/ 1 h 671"/>
                <a:gd name="T8" fmla="*/ 78 w 78"/>
                <a:gd name="T9" fmla="*/ 32 h 671"/>
                <a:gd name="T10" fmla="*/ 78 w 78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8" h="671">
                  <a:moveTo>
                    <a:pt x="78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8" y="1"/>
                  </a:cubicBezTo>
                  <a:cubicBezTo>
                    <a:pt x="72" y="0"/>
                    <a:pt x="78" y="32"/>
                    <a:pt x="78" y="32"/>
                  </a:cubicBezTo>
                  <a:cubicBezTo>
                    <a:pt x="78" y="671"/>
                    <a:pt x="78" y="671"/>
                    <a:pt x="78" y="671"/>
                  </a:cubicBezTo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7" name="Freeform 20"/>
            <p:cNvSpPr/>
            <p:nvPr/>
          </p:nvSpPr>
          <p:spPr bwMode="auto">
            <a:xfrm>
              <a:off x="7181287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F778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8" name="Freeform 21"/>
            <p:cNvSpPr/>
            <p:nvPr/>
          </p:nvSpPr>
          <p:spPr bwMode="auto">
            <a:xfrm>
              <a:off x="6959786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9" name="Freeform 22"/>
            <p:cNvSpPr/>
            <p:nvPr/>
          </p:nvSpPr>
          <p:spPr bwMode="auto">
            <a:xfrm>
              <a:off x="7056735" y="5357314"/>
              <a:ext cx="130611" cy="191204"/>
            </a:xfrm>
            <a:custGeom>
              <a:avLst/>
              <a:gdLst>
                <a:gd name="T0" fmla="*/ 0 w 82"/>
                <a:gd name="T1" fmla="*/ 110 h 120"/>
                <a:gd name="T2" fmla="*/ 82 w 82"/>
                <a:gd name="T3" fmla="*/ 112 h 120"/>
                <a:gd name="T4" fmla="*/ 48 w 82"/>
                <a:gd name="T5" fmla="*/ 0 h 120"/>
                <a:gd name="T6" fmla="*/ 28 w 82"/>
                <a:gd name="T7" fmla="*/ 0 h 120"/>
                <a:gd name="T8" fmla="*/ 0 w 82"/>
                <a:gd name="T9" fmla="*/ 11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20">
                  <a:moveTo>
                    <a:pt x="0" y="110"/>
                  </a:moveTo>
                  <a:cubicBezTo>
                    <a:pt x="0" y="110"/>
                    <a:pt x="39" y="120"/>
                    <a:pt x="82" y="112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0" name="Freeform 45"/>
            <p:cNvSpPr/>
            <p:nvPr/>
          </p:nvSpPr>
          <p:spPr bwMode="auto">
            <a:xfrm>
              <a:off x="7117328" y="5355294"/>
              <a:ext cx="249778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10 w 157"/>
                <a:gd name="T7" fmla="*/ 1 h 944"/>
                <a:gd name="T8" fmla="*/ 44 w 157"/>
                <a:gd name="T9" fmla="*/ 113 h 944"/>
                <a:gd name="T10" fmla="*/ 44 w 157"/>
                <a:gd name="T11" fmla="*/ 113 h 944"/>
                <a:gd name="T12" fmla="*/ 98 w 157"/>
                <a:gd name="T13" fmla="*/ 284 h 944"/>
                <a:gd name="T14" fmla="*/ 97 w 157"/>
                <a:gd name="T15" fmla="*/ 286 h 944"/>
                <a:gd name="T16" fmla="*/ 103 w 157"/>
                <a:gd name="T17" fmla="*/ 301 h 944"/>
                <a:gd name="T18" fmla="*/ 103 w 157"/>
                <a:gd name="T19" fmla="*/ 941 h 944"/>
                <a:gd name="T20" fmla="*/ 41 w 157"/>
                <a:gd name="T21" fmla="*/ 941 h 944"/>
                <a:gd name="T22" fmla="*/ 41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44" y="113"/>
                    <a:pt x="44" y="113"/>
                    <a:pt x="44" y="113"/>
                  </a:cubicBezTo>
                  <a:cubicBezTo>
                    <a:pt x="44" y="113"/>
                    <a:pt x="44" y="113"/>
                    <a:pt x="44" y="113"/>
                  </a:cubicBezTo>
                  <a:cubicBezTo>
                    <a:pt x="98" y="284"/>
                    <a:pt x="98" y="284"/>
                    <a:pt x="98" y="284"/>
                  </a:cubicBezTo>
                  <a:cubicBezTo>
                    <a:pt x="97" y="286"/>
                    <a:pt x="97" y="286"/>
                    <a:pt x="97" y="286"/>
                  </a:cubicBezTo>
                  <a:cubicBezTo>
                    <a:pt x="101" y="293"/>
                    <a:pt x="103" y="301"/>
                    <a:pt x="103" y="301"/>
                  </a:cubicBezTo>
                  <a:cubicBezTo>
                    <a:pt x="103" y="941"/>
                    <a:pt x="103" y="941"/>
                    <a:pt x="103" y="941"/>
                  </a:cubicBezTo>
                  <a:cubicBezTo>
                    <a:pt x="41" y="941"/>
                    <a:pt x="41" y="941"/>
                    <a:pt x="41" y="941"/>
                  </a:cubicBezTo>
                  <a:cubicBezTo>
                    <a:pt x="41" y="942"/>
                    <a:pt x="41" y="942"/>
                    <a:pt x="41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1" name="Freeform 46"/>
            <p:cNvSpPr/>
            <p:nvPr/>
          </p:nvSpPr>
          <p:spPr bwMode="auto">
            <a:xfrm>
              <a:off x="7117328" y="5535727"/>
              <a:ext cx="156195" cy="295559"/>
            </a:xfrm>
            <a:custGeom>
              <a:avLst/>
              <a:gdLst>
                <a:gd name="T0" fmla="*/ 44 w 98"/>
                <a:gd name="T1" fmla="*/ 0 h 186"/>
                <a:gd name="T2" fmla="*/ 9 w 98"/>
                <a:gd name="T3" fmla="*/ 3 h 186"/>
                <a:gd name="T4" fmla="*/ 0 w 98"/>
                <a:gd name="T5" fmla="*/ 3 h 186"/>
                <a:gd name="T6" fmla="*/ 0 w 98"/>
                <a:gd name="T7" fmla="*/ 159 h 186"/>
                <a:gd name="T8" fmla="*/ 1 w 98"/>
                <a:gd name="T9" fmla="*/ 159 h 186"/>
                <a:gd name="T10" fmla="*/ 2 w 98"/>
                <a:gd name="T11" fmla="*/ 159 h 186"/>
                <a:gd name="T12" fmla="*/ 40 w 98"/>
                <a:gd name="T13" fmla="*/ 186 h 186"/>
                <a:gd name="T14" fmla="*/ 71 w 98"/>
                <a:gd name="T15" fmla="*/ 156 h 186"/>
                <a:gd name="T16" fmla="*/ 71 w 98"/>
                <a:gd name="T17" fmla="*/ 156 h 186"/>
                <a:gd name="T18" fmla="*/ 97 w 98"/>
                <a:gd name="T19" fmla="*/ 173 h 186"/>
                <a:gd name="T20" fmla="*/ 98 w 98"/>
                <a:gd name="T21" fmla="*/ 171 h 186"/>
                <a:gd name="T22" fmla="*/ 44 w 98"/>
                <a:gd name="T23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8" h="186">
                  <a:moveTo>
                    <a:pt x="44" y="0"/>
                  </a:moveTo>
                  <a:cubicBezTo>
                    <a:pt x="31" y="2"/>
                    <a:pt x="20" y="3"/>
                    <a:pt x="9" y="3"/>
                  </a:cubicBezTo>
                  <a:cubicBezTo>
                    <a:pt x="6" y="3"/>
                    <a:pt x="3" y="3"/>
                    <a:pt x="0" y="3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0" y="159"/>
                    <a:pt x="1" y="159"/>
                    <a:pt x="1" y="159"/>
                  </a:cubicBezTo>
                  <a:cubicBezTo>
                    <a:pt x="2" y="159"/>
                    <a:pt x="2" y="159"/>
                    <a:pt x="2" y="159"/>
                  </a:cubicBezTo>
                  <a:cubicBezTo>
                    <a:pt x="27" y="159"/>
                    <a:pt x="37" y="177"/>
                    <a:pt x="40" y="186"/>
                  </a:cubicBezTo>
                  <a:cubicBezTo>
                    <a:pt x="42" y="179"/>
                    <a:pt x="48" y="157"/>
                    <a:pt x="71" y="156"/>
                  </a:cubicBezTo>
                  <a:cubicBezTo>
                    <a:pt x="71" y="156"/>
                    <a:pt x="71" y="156"/>
                    <a:pt x="71" y="156"/>
                  </a:cubicBezTo>
                  <a:cubicBezTo>
                    <a:pt x="85" y="156"/>
                    <a:pt x="92" y="165"/>
                    <a:pt x="97" y="173"/>
                  </a:cubicBezTo>
                  <a:cubicBezTo>
                    <a:pt x="98" y="171"/>
                    <a:pt x="98" y="171"/>
                    <a:pt x="98" y="171"/>
                  </a:cubicBezTo>
                  <a:cubicBezTo>
                    <a:pt x="44" y="0"/>
                    <a:pt x="44" y="0"/>
                    <a:pt x="44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2" name="Freeform 47"/>
            <p:cNvSpPr/>
            <p:nvPr/>
          </p:nvSpPr>
          <p:spPr bwMode="auto">
            <a:xfrm>
              <a:off x="7117328" y="5788871"/>
              <a:ext cx="65306" cy="1066436"/>
            </a:xfrm>
            <a:custGeom>
              <a:avLst/>
              <a:gdLst>
                <a:gd name="T0" fmla="*/ 2 w 41"/>
                <a:gd name="T1" fmla="*/ 0 h 670"/>
                <a:gd name="T2" fmla="*/ 1 w 41"/>
                <a:gd name="T3" fmla="*/ 0 h 670"/>
                <a:gd name="T4" fmla="*/ 0 w 41"/>
                <a:gd name="T5" fmla="*/ 0 h 670"/>
                <a:gd name="T6" fmla="*/ 0 w 41"/>
                <a:gd name="T7" fmla="*/ 670 h 670"/>
                <a:gd name="T8" fmla="*/ 41 w 41"/>
                <a:gd name="T9" fmla="*/ 670 h 670"/>
                <a:gd name="T10" fmla="*/ 41 w 41"/>
                <a:gd name="T11" fmla="*/ 669 h 670"/>
                <a:gd name="T12" fmla="*/ 40 w 41"/>
                <a:gd name="T13" fmla="*/ 669 h 670"/>
                <a:gd name="T14" fmla="*/ 40 w 41"/>
                <a:gd name="T15" fmla="*/ 29 h 670"/>
                <a:gd name="T16" fmla="*/ 40 w 41"/>
                <a:gd name="T17" fmla="*/ 27 h 670"/>
                <a:gd name="T18" fmla="*/ 2 w 41"/>
                <a:gd name="T19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670">
                  <a:moveTo>
                    <a:pt x="2" y="0"/>
                  </a:moveTo>
                  <a:cubicBezTo>
                    <a:pt x="2" y="0"/>
                    <a:pt x="2" y="0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ubicBezTo>
                    <a:pt x="0" y="670"/>
                    <a:pt x="0" y="670"/>
                    <a:pt x="0" y="670"/>
                  </a:cubicBezTo>
                  <a:cubicBezTo>
                    <a:pt x="41" y="670"/>
                    <a:pt x="41" y="670"/>
                    <a:pt x="41" y="670"/>
                  </a:cubicBezTo>
                  <a:cubicBezTo>
                    <a:pt x="41" y="669"/>
                    <a:pt x="41" y="669"/>
                    <a:pt x="41" y="669"/>
                  </a:cubicBezTo>
                  <a:cubicBezTo>
                    <a:pt x="40" y="669"/>
                    <a:pt x="40" y="669"/>
                    <a:pt x="40" y="669"/>
                  </a:cubicBezTo>
                  <a:cubicBezTo>
                    <a:pt x="40" y="29"/>
                    <a:pt x="40" y="29"/>
                    <a:pt x="40" y="29"/>
                  </a:cubicBezTo>
                  <a:cubicBezTo>
                    <a:pt x="40" y="29"/>
                    <a:pt x="40" y="28"/>
                    <a:pt x="40" y="27"/>
                  </a:cubicBezTo>
                  <a:cubicBezTo>
                    <a:pt x="37" y="18"/>
                    <a:pt x="27" y="0"/>
                    <a:pt x="2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3" name="Freeform 48"/>
            <p:cNvSpPr/>
            <p:nvPr/>
          </p:nvSpPr>
          <p:spPr bwMode="auto">
            <a:xfrm>
              <a:off x="7181287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1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1" y="672"/>
                    <a:pt x="1" y="672"/>
                    <a:pt x="1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4" name="Freeform 49"/>
            <p:cNvSpPr/>
            <p:nvPr/>
          </p:nvSpPr>
          <p:spPr bwMode="auto">
            <a:xfrm>
              <a:off x="7117328" y="5357314"/>
              <a:ext cx="70019" cy="183125"/>
            </a:xfrm>
            <a:custGeom>
              <a:avLst/>
              <a:gdLst>
                <a:gd name="T0" fmla="*/ 10 w 44"/>
                <a:gd name="T1" fmla="*/ 0 h 115"/>
                <a:gd name="T2" fmla="*/ 0 w 44"/>
                <a:gd name="T3" fmla="*/ 0 h 115"/>
                <a:gd name="T4" fmla="*/ 0 w 44"/>
                <a:gd name="T5" fmla="*/ 115 h 115"/>
                <a:gd name="T6" fmla="*/ 9 w 44"/>
                <a:gd name="T7" fmla="*/ 115 h 115"/>
                <a:gd name="T8" fmla="*/ 44 w 44"/>
                <a:gd name="T9" fmla="*/ 112 h 115"/>
                <a:gd name="T10" fmla="*/ 44 w 44"/>
                <a:gd name="T11" fmla="*/ 112 h 115"/>
                <a:gd name="T12" fmla="*/ 10 w 44"/>
                <a:gd name="T13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" h="115">
                  <a:moveTo>
                    <a:pt x="1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5"/>
                    <a:pt x="0" y="115"/>
                    <a:pt x="0" y="115"/>
                  </a:cubicBezTo>
                  <a:cubicBezTo>
                    <a:pt x="3" y="115"/>
                    <a:pt x="6" y="115"/>
                    <a:pt x="9" y="115"/>
                  </a:cubicBezTo>
                  <a:cubicBezTo>
                    <a:pt x="20" y="115"/>
                    <a:pt x="31" y="114"/>
                    <a:pt x="44" y="112"/>
                  </a:cubicBezTo>
                  <a:cubicBezTo>
                    <a:pt x="44" y="112"/>
                    <a:pt x="44" y="112"/>
                    <a:pt x="44" y="112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55" name="Group 5"/>
          <p:cNvGrpSpPr/>
          <p:nvPr userDrawn="1"/>
        </p:nvGrpSpPr>
        <p:grpSpPr>
          <a:xfrm rot="10800000" flipV="1">
            <a:off x="3368349" y="6225655"/>
            <a:ext cx="403847" cy="2167807"/>
            <a:chOff x="6007804" y="4266641"/>
            <a:chExt cx="403952" cy="2588666"/>
          </a:xfrm>
        </p:grpSpPr>
        <p:sp>
          <p:nvSpPr>
            <p:cNvPr id="356" name="Freeform 29"/>
            <p:cNvSpPr/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7" name="Freeform 30"/>
            <p:cNvSpPr/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8" name="Freeform 31"/>
            <p:cNvSpPr/>
            <p:nvPr/>
          </p:nvSpPr>
          <p:spPr bwMode="auto">
            <a:xfrm>
              <a:off x="6104752" y="4694831"/>
              <a:ext cx="125899" cy="2160476"/>
            </a:xfrm>
            <a:custGeom>
              <a:avLst/>
              <a:gdLst>
                <a:gd name="T0" fmla="*/ 79 w 79"/>
                <a:gd name="T1" fmla="*/ 1357 h 1357"/>
                <a:gd name="T2" fmla="*/ 0 w 79"/>
                <a:gd name="T3" fmla="*/ 1357 h 1357"/>
                <a:gd name="T4" fmla="*/ 0 w 79"/>
                <a:gd name="T5" fmla="*/ 32 h 1357"/>
                <a:gd name="T6" fmla="*/ 39 w 79"/>
                <a:gd name="T7" fmla="*/ 1 h 1357"/>
                <a:gd name="T8" fmla="*/ 79 w 79"/>
                <a:gd name="T9" fmla="*/ 32 h 1357"/>
                <a:gd name="T10" fmla="*/ 79 w 79"/>
                <a:gd name="T11" fmla="*/ 1357 h 1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1357">
                  <a:moveTo>
                    <a:pt x="79" y="1357"/>
                  </a:moveTo>
                  <a:cubicBezTo>
                    <a:pt x="0" y="1357"/>
                    <a:pt x="0" y="1357"/>
                    <a:pt x="0" y="1357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9" y="1"/>
                  </a:cubicBezTo>
                  <a:cubicBezTo>
                    <a:pt x="73" y="0"/>
                    <a:pt x="79" y="32"/>
                    <a:pt x="79" y="32"/>
                  </a:cubicBezTo>
                  <a:cubicBezTo>
                    <a:pt x="79" y="1357"/>
                    <a:pt x="79" y="1357"/>
                    <a:pt x="79" y="135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9" name="Freeform 32"/>
            <p:cNvSpPr/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0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0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1358"/>
                    <a:pt x="63" y="1358"/>
                    <a:pt x="63" y="1358"/>
                  </a:cubicBezTo>
                </a:path>
              </a:pathLst>
            </a:custGeom>
            <a:solidFill>
              <a:srgbClr val="FFB1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0" name="Freeform 33"/>
            <p:cNvSpPr/>
            <p:nvPr/>
          </p:nvSpPr>
          <p:spPr bwMode="auto">
            <a:xfrm>
              <a:off x="6007804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1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1358"/>
                  </a:lnTo>
                  <a:close/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1" name="Freeform 34"/>
            <p:cNvSpPr/>
            <p:nvPr/>
          </p:nvSpPr>
          <p:spPr bwMode="auto">
            <a:xfrm>
              <a:off x="6104752" y="4268661"/>
              <a:ext cx="129265" cy="185818"/>
            </a:xfrm>
            <a:custGeom>
              <a:avLst/>
              <a:gdLst>
                <a:gd name="T0" fmla="*/ 0 w 81"/>
                <a:gd name="T1" fmla="*/ 107 h 117"/>
                <a:gd name="T2" fmla="*/ 81 w 81"/>
                <a:gd name="T3" fmla="*/ 109 h 117"/>
                <a:gd name="T4" fmla="*/ 48 w 81"/>
                <a:gd name="T5" fmla="*/ 0 h 117"/>
                <a:gd name="T6" fmla="*/ 28 w 81"/>
                <a:gd name="T7" fmla="*/ 0 h 117"/>
                <a:gd name="T8" fmla="*/ 0 w 81"/>
                <a:gd name="T9" fmla="*/ 10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117">
                  <a:moveTo>
                    <a:pt x="0" y="107"/>
                  </a:moveTo>
                  <a:cubicBezTo>
                    <a:pt x="0" y="107"/>
                    <a:pt x="39" y="117"/>
                    <a:pt x="81" y="109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07"/>
                    <a:pt x="0" y="107"/>
                    <a:pt x="0" y="10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2" name="Freeform 50"/>
            <p:cNvSpPr/>
            <p:nvPr/>
          </p:nvSpPr>
          <p:spPr bwMode="auto">
            <a:xfrm>
              <a:off x="6173424" y="4266641"/>
              <a:ext cx="238332" cy="2588666"/>
            </a:xfrm>
            <a:custGeom>
              <a:avLst/>
              <a:gdLst>
                <a:gd name="T0" fmla="*/ 27 w 150"/>
                <a:gd name="T1" fmla="*/ 0 h 1626"/>
                <a:gd name="T2" fmla="*/ 0 w 150"/>
                <a:gd name="T3" fmla="*/ 1 h 1626"/>
                <a:gd name="T4" fmla="*/ 5 w 150"/>
                <a:gd name="T5" fmla="*/ 1 h 1626"/>
                <a:gd name="T6" fmla="*/ 38 w 150"/>
                <a:gd name="T7" fmla="*/ 110 h 1626"/>
                <a:gd name="T8" fmla="*/ 92 w 150"/>
                <a:gd name="T9" fmla="*/ 282 h 1626"/>
                <a:gd name="T10" fmla="*/ 92 w 150"/>
                <a:gd name="T11" fmla="*/ 284 h 1626"/>
                <a:gd name="T12" fmla="*/ 98 w 150"/>
                <a:gd name="T13" fmla="*/ 299 h 1626"/>
                <a:gd name="T14" fmla="*/ 98 w 150"/>
                <a:gd name="T15" fmla="*/ 1625 h 1626"/>
                <a:gd name="T16" fmla="*/ 36 w 150"/>
                <a:gd name="T17" fmla="*/ 1625 h 1626"/>
                <a:gd name="T18" fmla="*/ 36 w 150"/>
                <a:gd name="T19" fmla="*/ 1626 h 1626"/>
                <a:gd name="T20" fmla="*/ 150 w 150"/>
                <a:gd name="T21" fmla="*/ 1626 h 1626"/>
                <a:gd name="T22" fmla="*/ 135 w 150"/>
                <a:gd name="T23" fmla="*/ 290 h 1626"/>
                <a:gd name="T24" fmla="*/ 27 w 150"/>
                <a:gd name="T25" fmla="*/ 0 h 16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0" h="1626">
                  <a:moveTo>
                    <a:pt x="27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38" y="110"/>
                    <a:pt x="38" y="110"/>
                    <a:pt x="38" y="110"/>
                  </a:cubicBezTo>
                  <a:cubicBezTo>
                    <a:pt x="92" y="282"/>
                    <a:pt x="92" y="282"/>
                    <a:pt x="92" y="282"/>
                  </a:cubicBezTo>
                  <a:cubicBezTo>
                    <a:pt x="92" y="284"/>
                    <a:pt x="92" y="284"/>
                    <a:pt x="92" y="284"/>
                  </a:cubicBezTo>
                  <a:cubicBezTo>
                    <a:pt x="96" y="291"/>
                    <a:pt x="98" y="299"/>
                    <a:pt x="98" y="299"/>
                  </a:cubicBezTo>
                  <a:cubicBezTo>
                    <a:pt x="98" y="1625"/>
                    <a:pt x="98" y="1625"/>
                    <a:pt x="98" y="1625"/>
                  </a:cubicBezTo>
                  <a:cubicBezTo>
                    <a:pt x="36" y="1625"/>
                    <a:pt x="36" y="1625"/>
                    <a:pt x="36" y="1625"/>
                  </a:cubicBezTo>
                  <a:cubicBezTo>
                    <a:pt x="36" y="1626"/>
                    <a:pt x="36" y="1626"/>
                    <a:pt x="36" y="1626"/>
                  </a:cubicBezTo>
                  <a:cubicBezTo>
                    <a:pt x="150" y="1626"/>
                    <a:pt x="150" y="1626"/>
                    <a:pt x="150" y="1626"/>
                  </a:cubicBezTo>
                  <a:cubicBezTo>
                    <a:pt x="135" y="290"/>
                    <a:pt x="135" y="290"/>
                    <a:pt x="135" y="290"/>
                  </a:cubicBezTo>
                  <a:cubicBezTo>
                    <a:pt x="27" y="0"/>
                    <a:pt x="27" y="0"/>
                    <a:pt x="27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3" name="Freeform 51"/>
            <p:cNvSpPr/>
            <p:nvPr/>
          </p:nvSpPr>
          <p:spPr bwMode="auto">
            <a:xfrm>
              <a:off x="6161979" y="4441687"/>
              <a:ext cx="157542" cy="298252"/>
            </a:xfrm>
            <a:custGeom>
              <a:avLst/>
              <a:gdLst>
                <a:gd name="T0" fmla="*/ 45 w 99"/>
                <a:gd name="T1" fmla="*/ 0 h 187"/>
                <a:gd name="T2" fmla="*/ 45 w 99"/>
                <a:gd name="T3" fmla="*/ 0 h 187"/>
                <a:gd name="T4" fmla="*/ 11 w 99"/>
                <a:gd name="T5" fmla="*/ 3 h 187"/>
                <a:gd name="T6" fmla="*/ 0 w 99"/>
                <a:gd name="T7" fmla="*/ 3 h 187"/>
                <a:gd name="T8" fmla="*/ 0 w 99"/>
                <a:gd name="T9" fmla="*/ 160 h 187"/>
                <a:gd name="T10" fmla="*/ 3 w 99"/>
                <a:gd name="T11" fmla="*/ 160 h 187"/>
                <a:gd name="T12" fmla="*/ 4 w 99"/>
                <a:gd name="T13" fmla="*/ 160 h 187"/>
                <a:gd name="T14" fmla="*/ 42 w 99"/>
                <a:gd name="T15" fmla="*/ 187 h 187"/>
                <a:gd name="T16" fmla="*/ 72 w 99"/>
                <a:gd name="T17" fmla="*/ 157 h 187"/>
                <a:gd name="T18" fmla="*/ 73 w 99"/>
                <a:gd name="T19" fmla="*/ 157 h 187"/>
                <a:gd name="T20" fmla="*/ 99 w 99"/>
                <a:gd name="T21" fmla="*/ 174 h 187"/>
                <a:gd name="T22" fmla="*/ 99 w 99"/>
                <a:gd name="T23" fmla="*/ 172 h 187"/>
                <a:gd name="T24" fmla="*/ 45 w 99"/>
                <a:gd name="T25" fmla="*/ 0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9" h="187">
                  <a:moveTo>
                    <a:pt x="45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33" y="2"/>
                    <a:pt x="21" y="3"/>
                    <a:pt x="11" y="3"/>
                  </a:cubicBezTo>
                  <a:cubicBezTo>
                    <a:pt x="7" y="3"/>
                    <a:pt x="3" y="3"/>
                    <a:pt x="0" y="3"/>
                  </a:cubicBezTo>
                  <a:cubicBezTo>
                    <a:pt x="0" y="160"/>
                    <a:pt x="0" y="160"/>
                    <a:pt x="0" y="160"/>
                  </a:cubicBezTo>
                  <a:cubicBezTo>
                    <a:pt x="1" y="160"/>
                    <a:pt x="2" y="160"/>
                    <a:pt x="3" y="160"/>
                  </a:cubicBezTo>
                  <a:cubicBezTo>
                    <a:pt x="3" y="160"/>
                    <a:pt x="4" y="160"/>
                    <a:pt x="4" y="160"/>
                  </a:cubicBezTo>
                  <a:cubicBezTo>
                    <a:pt x="29" y="160"/>
                    <a:pt x="39" y="178"/>
                    <a:pt x="42" y="187"/>
                  </a:cubicBezTo>
                  <a:cubicBezTo>
                    <a:pt x="44" y="179"/>
                    <a:pt x="50" y="158"/>
                    <a:pt x="72" y="157"/>
                  </a:cubicBezTo>
                  <a:cubicBezTo>
                    <a:pt x="73" y="157"/>
                    <a:pt x="73" y="157"/>
                    <a:pt x="73" y="157"/>
                  </a:cubicBezTo>
                  <a:cubicBezTo>
                    <a:pt x="87" y="157"/>
                    <a:pt x="94" y="166"/>
                    <a:pt x="99" y="174"/>
                  </a:cubicBezTo>
                  <a:cubicBezTo>
                    <a:pt x="99" y="172"/>
                    <a:pt x="99" y="172"/>
                    <a:pt x="99" y="172"/>
                  </a:cubicBezTo>
                  <a:cubicBezTo>
                    <a:pt x="45" y="0"/>
                    <a:pt x="45" y="0"/>
                    <a:pt x="45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4" name="Freeform 52"/>
            <p:cNvSpPr/>
            <p:nvPr/>
          </p:nvSpPr>
          <p:spPr bwMode="auto">
            <a:xfrm>
              <a:off x="6161979" y="4696851"/>
              <a:ext cx="68672" cy="2158456"/>
            </a:xfrm>
            <a:custGeom>
              <a:avLst/>
              <a:gdLst>
                <a:gd name="T0" fmla="*/ 4 w 43"/>
                <a:gd name="T1" fmla="*/ 0 h 1356"/>
                <a:gd name="T2" fmla="*/ 3 w 43"/>
                <a:gd name="T3" fmla="*/ 0 h 1356"/>
                <a:gd name="T4" fmla="*/ 0 w 43"/>
                <a:gd name="T5" fmla="*/ 0 h 1356"/>
                <a:gd name="T6" fmla="*/ 0 w 43"/>
                <a:gd name="T7" fmla="*/ 1356 h 1356"/>
                <a:gd name="T8" fmla="*/ 43 w 43"/>
                <a:gd name="T9" fmla="*/ 1356 h 1356"/>
                <a:gd name="T10" fmla="*/ 43 w 43"/>
                <a:gd name="T11" fmla="*/ 1355 h 1356"/>
                <a:gd name="T12" fmla="*/ 42 w 43"/>
                <a:gd name="T13" fmla="*/ 1355 h 1356"/>
                <a:gd name="T14" fmla="*/ 42 w 43"/>
                <a:gd name="T15" fmla="*/ 29 h 1356"/>
                <a:gd name="T16" fmla="*/ 42 w 43"/>
                <a:gd name="T17" fmla="*/ 27 h 1356"/>
                <a:gd name="T18" fmla="*/ 4 w 43"/>
                <a:gd name="T19" fmla="*/ 0 h 1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3" h="1356">
                  <a:moveTo>
                    <a:pt x="4" y="0"/>
                  </a:moveTo>
                  <a:cubicBezTo>
                    <a:pt x="4" y="0"/>
                    <a:pt x="3" y="0"/>
                    <a:pt x="3" y="0"/>
                  </a:cubicBezTo>
                  <a:cubicBezTo>
                    <a:pt x="2" y="0"/>
                    <a:pt x="1" y="0"/>
                    <a:pt x="0" y="0"/>
                  </a:cubicBezTo>
                  <a:cubicBezTo>
                    <a:pt x="0" y="1356"/>
                    <a:pt x="0" y="1356"/>
                    <a:pt x="0" y="1356"/>
                  </a:cubicBezTo>
                  <a:cubicBezTo>
                    <a:pt x="43" y="1356"/>
                    <a:pt x="43" y="1356"/>
                    <a:pt x="43" y="1356"/>
                  </a:cubicBezTo>
                  <a:cubicBezTo>
                    <a:pt x="43" y="1355"/>
                    <a:pt x="43" y="1355"/>
                    <a:pt x="43" y="1355"/>
                  </a:cubicBezTo>
                  <a:cubicBezTo>
                    <a:pt x="42" y="1355"/>
                    <a:pt x="42" y="1355"/>
                    <a:pt x="42" y="1355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2" y="29"/>
                    <a:pt x="42" y="28"/>
                    <a:pt x="42" y="27"/>
                  </a:cubicBezTo>
                  <a:cubicBezTo>
                    <a:pt x="39" y="18"/>
                    <a:pt x="29" y="0"/>
                    <a:pt x="4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5" name="Freeform 53"/>
            <p:cNvSpPr/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31 w 63"/>
                <a:gd name="T1" fmla="*/ 0 h 1358"/>
                <a:gd name="T2" fmla="*/ 30 w 63"/>
                <a:gd name="T3" fmla="*/ 0 h 1358"/>
                <a:gd name="T4" fmla="*/ 0 w 63"/>
                <a:gd name="T5" fmla="*/ 30 h 1358"/>
                <a:gd name="T6" fmla="*/ 0 w 63"/>
                <a:gd name="T7" fmla="*/ 32 h 1358"/>
                <a:gd name="T8" fmla="*/ 0 w 63"/>
                <a:gd name="T9" fmla="*/ 1358 h 1358"/>
                <a:gd name="T10" fmla="*/ 1 w 63"/>
                <a:gd name="T11" fmla="*/ 1358 h 1358"/>
                <a:gd name="T12" fmla="*/ 63 w 63"/>
                <a:gd name="T13" fmla="*/ 1358 h 1358"/>
                <a:gd name="T14" fmla="*/ 63 w 63"/>
                <a:gd name="T15" fmla="*/ 32 h 1358"/>
                <a:gd name="T16" fmla="*/ 57 w 63"/>
                <a:gd name="T17" fmla="*/ 17 h 1358"/>
                <a:gd name="T18" fmla="*/ 31 w 63"/>
                <a:gd name="T19" fmla="*/ 0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1358">
                  <a:moveTo>
                    <a:pt x="31" y="0"/>
                  </a:moveTo>
                  <a:cubicBezTo>
                    <a:pt x="31" y="0"/>
                    <a:pt x="31" y="0"/>
                    <a:pt x="30" y="0"/>
                  </a:cubicBezTo>
                  <a:cubicBezTo>
                    <a:pt x="8" y="1"/>
                    <a:pt x="2" y="22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1358"/>
                    <a:pt x="0" y="1358"/>
                    <a:pt x="0" y="1358"/>
                  </a:cubicBezTo>
                  <a:cubicBezTo>
                    <a:pt x="1" y="1358"/>
                    <a:pt x="1" y="1358"/>
                    <a:pt x="1" y="1358"/>
                  </a:cubicBezTo>
                  <a:cubicBezTo>
                    <a:pt x="63" y="1358"/>
                    <a:pt x="63" y="1358"/>
                    <a:pt x="63" y="1358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6" name="Freeform 54"/>
            <p:cNvSpPr/>
            <p:nvPr/>
          </p:nvSpPr>
          <p:spPr bwMode="auto">
            <a:xfrm>
              <a:off x="6161979" y="4268661"/>
              <a:ext cx="72038" cy="178413"/>
            </a:xfrm>
            <a:custGeom>
              <a:avLst/>
              <a:gdLst>
                <a:gd name="T0" fmla="*/ 12 w 45"/>
                <a:gd name="T1" fmla="*/ 0 h 112"/>
                <a:gd name="T2" fmla="*/ 7 w 45"/>
                <a:gd name="T3" fmla="*/ 0 h 112"/>
                <a:gd name="T4" fmla="*/ 0 w 45"/>
                <a:gd name="T5" fmla="*/ 0 h 112"/>
                <a:gd name="T6" fmla="*/ 0 w 45"/>
                <a:gd name="T7" fmla="*/ 112 h 112"/>
                <a:gd name="T8" fmla="*/ 11 w 45"/>
                <a:gd name="T9" fmla="*/ 112 h 112"/>
                <a:gd name="T10" fmla="*/ 45 w 45"/>
                <a:gd name="T11" fmla="*/ 109 h 112"/>
                <a:gd name="T12" fmla="*/ 45 w 45"/>
                <a:gd name="T13" fmla="*/ 109 h 112"/>
                <a:gd name="T14" fmla="*/ 12 w 45"/>
                <a:gd name="T15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" h="112">
                  <a:moveTo>
                    <a:pt x="12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2"/>
                    <a:pt x="0" y="112"/>
                    <a:pt x="0" y="112"/>
                  </a:cubicBezTo>
                  <a:cubicBezTo>
                    <a:pt x="3" y="112"/>
                    <a:pt x="7" y="112"/>
                    <a:pt x="11" y="112"/>
                  </a:cubicBezTo>
                  <a:cubicBezTo>
                    <a:pt x="21" y="112"/>
                    <a:pt x="33" y="111"/>
                    <a:pt x="45" y="109"/>
                  </a:cubicBezTo>
                  <a:cubicBezTo>
                    <a:pt x="45" y="109"/>
                    <a:pt x="45" y="109"/>
                    <a:pt x="45" y="109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67" name="Group 6"/>
          <p:cNvGrpSpPr/>
          <p:nvPr userDrawn="1"/>
        </p:nvGrpSpPr>
        <p:grpSpPr>
          <a:xfrm rot="10800000" flipV="1">
            <a:off x="11470738" y="6225655"/>
            <a:ext cx="409232" cy="3142082"/>
            <a:chOff x="6480429" y="3713225"/>
            <a:chExt cx="409339" cy="3142082"/>
          </a:xfrm>
        </p:grpSpPr>
        <p:sp>
          <p:nvSpPr>
            <p:cNvPr id="368" name="Freeform 5"/>
            <p:cNvSpPr/>
            <p:nvPr/>
          </p:nvSpPr>
          <p:spPr bwMode="auto">
            <a:xfrm>
              <a:off x="6491874" y="3722651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9" name="Freeform 6"/>
            <p:cNvSpPr/>
            <p:nvPr/>
          </p:nvSpPr>
          <p:spPr bwMode="auto">
            <a:xfrm>
              <a:off x="6491874" y="3722651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0" name="Freeform 7"/>
            <p:cNvSpPr/>
            <p:nvPr/>
          </p:nvSpPr>
          <p:spPr bwMode="auto">
            <a:xfrm>
              <a:off x="6579397" y="4144108"/>
              <a:ext cx="125899" cy="2711199"/>
            </a:xfrm>
            <a:custGeom>
              <a:avLst/>
              <a:gdLst>
                <a:gd name="T0" fmla="*/ 79 w 79"/>
                <a:gd name="T1" fmla="*/ 1703 h 1703"/>
                <a:gd name="T2" fmla="*/ 0 w 79"/>
                <a:gd name="T3" fmla="*/ 1703 h 1703"/>
                <a:gd name="T4" fmla="*/ 0 w 79"/>
                <a:gd name="T5" fmla="*/ 33 h 1703"/>
                <a:gd name="T6" fmla="*/ 38 w 79"/>
                <a:gd name="T7" fmla="*/ 1 h 1703"/>
                <a:gd name="T8" fmla="*/ 79 w 79"/>
                <a:gd name="T9" fmla="*/ 33 h 1703"/>
                <a:gd name="T10" fmla="*/ 79 w 79"/>
                <a:gd name="T11" fmla="*/ 1703 h 17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1703">
                  <a:moveTo>
                    <a:pt x="79" y="1703"/>
                  </a:moveTo>
                  <a:cubicBezTo>
                    <a:pt x="0" y="1703"/>
                    <a:pt x="0" y="1703"/>
                    <a:pt x="0" y="1703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5" y="2"/>
                    <a:pt x="38" y="1"/>
                  </a:cubicBezTo>
                  <a:cubicBezTo>
                    <a:pt x="72" y="0"/>
                    <a:pt x="79" y="33"/>
                    <a:pt x="79" y="33"/>
                  </a:cubicBezTo>
                  <a:cubicBezTo>
                    <a:pt x="79" y="1703"/>
                    <a:pt x="79" y="1703"/>
                    <a:pt x="79" y="1703"/>
                  </a:cubicBezTo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1" name="Freeform 8"/>
            <p:cNvSpPr/>
            <p:nvPr/>
          </p:nvSpPr>
          <p:spPr bwMode="auto">
            <a:xfrm>
              <a:off x="6701930" y="4141415"/>
              <a:ext cx="100315" cy="2711872"/>
            </a:xfrm>
            <a:custGeom>
              <a:avLst/>
              <a:gdLst>
                <a:gd name="T0" fmla="*/ 63 w 63"/>
                <a:gd name="T1" fmla="*/ 1704 h 1704"/>
                <a:gd name="T2" fmla="*/ 0 w 63"/>
                <a:gd name="T3" fmla="*/ 1704 h 1704"/>
                <a:gd name="T4" fmla="*/ 0 w 63"/>
                <a:gd name="T5" fmla="*/ 33 h 1704"/>
                <a:gd name="T6" fmla="*/ 31 w 63"/>
                <a:gd name="T7" fmla="*/ 1 h 1704"/>
                <a:gd name="T8" fmla="*/ 63 w 63"/>
                <a:gd name="T9" fmla="*/ 33 h 1704"/>
                <a:gd name="T10" fmla="*/ 63 w 63"/>
                <a:gd name="T11" fmla="*/ 1704 h 1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704">
                  <a:moveTo>
                    <a:pt x="63" y="1704"/>
                  </a:moveTo>
                  <a:cubicBezTo>
                    <a:pt x="0" y="1704"/>
                    <a:pt x="0" y="1704"/>
                    <a:pt x="0" y="1704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1"/>
                    <a:pt x="31" y="1"/>
                  </a:cubicBezTo>
                  <a:cubicBezTo>
                    <a:pt x="58" y="0"/>
                    <a:pt x="63" y="33"/>
                    <a:pt x="63" y="33"/>
                  </a:cubicBezTo>
                  <a:cubicBezTo>
                    <a:pt x="63" y="1704"/>
                    <a:pt x="63" y="1704"/>
                    <a:pt x="63" y="1704"/>
                  </a:cubicBezTo>
                </a:path>
              </a:pathLst>
            </a:custGeom>
            <a:solidFill>
              <a:srgbClr val="3DCE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2" name="Freeform 9"/>
            <p:cNvSpPr/>
            <p:nvPr/>
          </p:nvSpPr>
          <p:spPr bwMode="auto">
            <a:xfrm>
              <a:off x="6480429" y="4141415"/>
              <a:ext cx="100315" cy="2711872"/>
            </a:xfrm>
            <a:custGeom>
              <a:avLst/>
              <a:gdLst>
                <a:gd name="T0" fmla="*/ 63 w 63"/>
                <a:gd name="T1" fmla="*/ 1704 h 1704"/>
                <a:gd name="T2" fmla="*/ 0 w 63"/>
                <a:gd name="T3" fmla="*/ 1704 h 1704"/>
                <a:gd name="T4" fmla="*/ 0 w 63"/>
                <a:gd name="T5" fmla="*/ 33 h 1704"/>
                <a:gd name="T6" fmla="*/ 31 w 63"/>
                <a:gd name="T7" fmla="*/ 1 h 1704"/>
                <a:gd name="T8" fmla="*/ 63 w 63"/>
                <a:gd name="T9" fmla="*/ 33 h 1704"/>
                <a:gd name="T10" fmla="*/ 63 w 63"/>
                <a:gd name="T11" fmla="*/ 1704 h 1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704">
                  <a:moveTo>
                    <a:pt x="63" y="1704"/>
                  </a:moveTo>
                  <a:cubicBezTo>
                    <a:pt x="0" y="1704"/>
                    <a:pt x="0" y="1704"/>
                    <a:pt x="0" y="1704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1"/>
                    <a:pt x="31" y="1"/>
                  </a:cubicBezTo>
                  <a:cubicBezTo>
                    <a:pt x="58" y="0"/>
                    <a:pt x="63" y="33"/>
                    <a:pt x="63" y="33"/>
                  </a:cubicBezTo>
                  <a:lnTo>
                    <a:pt x="63" y="1704"/>
                  </a:lnTo>
                  <a:close/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3" name="Freeform 10"/>
            <p:cNvSpPr/>
            <p:nvPr/>
          </p:nvSpPr>
          <p:spPr bwMode="auto">
            <a:xfrm>
              <a:off x="6576031" y="3714572"/>
              <a:ext cx="131958" cy="191204"/>
            </a:xfrm>
            <a:custGeom>
              <a:avLst/>
              <a:gdLst>
                <a:gd name="T0" fmla="*/ 0 w 83"/>
                <a:gd name="T1" fmla="*/ 111 h 120"/>
                <a:gd name="T2" fmla="*/ 83 w 83"/>
                <a:gd name="T3" fmla="*/ 113 h 120"/>
                <a:gd name="T4" fmla="*/ 50 w 83"/>
                <a:gd name="T5" fmla="*/ 0 h 120"/>
                <a:gd name="T6" fmla="*/ 29 w 83"/>
                <a:gd name="T7" fmla="*/ 0 h 120"/>
                <a:gd name="T8" fmla="*/ 0 w 83"/>
                <a:gd name="T9" fmla="*/ 111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120">
                  <a:moveTo>
                    <a:pt x="0" y="111"/>
                  </a:moveTo>
                  <a:cubicBezTo>
                    <a:pt x="0" y="111"/>
                    <a:pt x="40" y="120"/>
                    <a:pt x="83" y="113"/>
                  </a:cubicBezTo>
                  <a:cubicBezTo>
                    <a:pt x="50" y="0"/>
                    <a:pt x="50" y="0"/>
                    <a:pt x="50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0" y="111"/>
                    <a:pt x="0" y="111"/>
                    <a:pt x="0" y="111"/>
                  </a:cubicBezTo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4" name="Freeform 55"/>
            <p:cNvSpPr/>
            <p:nvPr/>
          </p:nvSpPr>
          <p:spPr bwMode="auto">
            <a:xfrm>
              <a:off x="6655475" y="3713225"/>
              <a:ext cx="234293" cy="3142082"/>
            </a:xfrm>
            <a:custGeom>
              <a:avLst/>
              <a:gdLst>
                <a:gd name="T0" fmla="*/ 24 w 147"/>
                <a:gd name="T1" fmla="*/ 0 h 1974"/>
                <a:gd name="T2" fmla="*/ 0 w 147"/>
                <a:gd name="T3" fmla="*/ 1 h 1974"/>
                <a:gd name="T4" fmla="*/ 33 w 147"/>
                <a:gd name="T5" fmla="*/ 114 h 1974"/>
                <a:gd name="T6" fmla="*/ 33 w 147"/>
                <a:gd name="T7" fmla="*/ 114 h 1974"/>
                <a:gd name="T8" fmla="*/ 87 w 147"/>
                <a:gd name="T9" fmla="*/ 284 h 1974"/>
                <a:gd name="T10" fmla="*/ 86 w 147"/>
                <a:gd name="T11" fmla="*/ 286 h 1974"/>
                <a:gd name="T12" fmla="*/ 92 w 147"/>
                <a:gd name="T13" fmla="*/ 302 h 1974"/>
                <a:gd name="T14" fmla="*/ 92 w 147"/>
                <a:gd name="T15" fmla="*/ 1973 h 1974"/>
                <a:gd name="T16" fmla="*/ 31 w 147"/>
                <a:gd name="T17" fmla="*/ 1973 h 1974"/>
                <a:gd name="T18" fmla="*/ 31 w 147"/>
                <a:gd name="T19" fmla="*/ 1974 h 1974"/>
                <a:gd name="T20" fmla="*/ 147 w 147"/>
                <a:gd name="T21" fmla="*/ 1974 h 1974"/>
                <a:gd name="T22" fmla="*/ 132 w 147"/>
                <a:gd name="T23" fmla="*/ 290 h 1974"/>
                <a:gd name="T24" fmla="*/ 24 w 147"/>
                <a:gd name="T25" fmla="*/ 0 h 19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47" h="1974">
                  <a:moveTo>
                    <a:pt x="2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33" y="114"/>
                    <a:pt x="33" y="114"/>
                    <a:pt x="33" y="114"/>
                  </a:cubicBezTo>
                  <a:cubicBezTo>
                    <a:pt x="33" y="114"/>
                    <a:pt x="33" y="114"/>
                    <a:pt x="33" y="114"/>
                  </a:cubicBezTo>
                  <a:cubicBezTo>
                    <a:pt x="87" y="284"/>
                    <a:pt x="87" y="284"/>
                    <a:pt x="87" y="284"/>
                  </a:cubicBezTo>
                  <a:cubicBezTo>
                    <a:pt x="86" y="286"/>
                    <a:pt x="86" y="286"/>
                    <a:pt x="86" y="286"/>
                  </a:cubicBezTo>
                  <a:cubicBezTo>
                    <a:pt x="91" y="294"/>
                    <a:pt x="92" y="302"/>
                    <a:pt x="92" y="302"/>
                  </a:cubicBezTo>
                  <a:cubicBezTo>
                    <a:pt x="92" y="1973"/>
                    <a:pt x="92" y="1973"/>
                    <a:pt x="92" y="1973"/>
                  </a:cubicBezTo>
                  <a:cubicBezTo>
                    <a:pt x="31" y="1973"/>
                    <a:pt x="31" y="1973"/>
                    <a:pt x="31" y="1973"/>
                  </a:cubicBezTo>
                  <a:cubicBezTo>
                    <a:pt x="31" y="1974"/>
                    <a:pt x="31" y="1974"/>
                    <a:pt x="31" y="1974"/>
                  </a:cubicBezTo>
                  <a:cubicBezTo>
                    <a:pt x="147" y="1974"/>
                    <a:pt x="147" y="1974"/>
                    <a:pt x="147" y="1974"/>
                  </a:cubicBezTo>
                  <a:cubicBezTo>
                    <a:pt x="132" y="290"/>
                    <a:pt x="132" y="290"/>
                    <a:pt x="132" y="290"/>
                  </a:cubicBezTo>
                  <a:cubicBezTo>
                    <a:pt x="24" y="0"/>
                    <a:pt x="24" y="0"/>
                    <a:pt x="2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5" name="Freeform 56"/>
            <p:cNvSpPr/>
            <p:nvPr/>
          </p:nvSpPr>
          <p:spPr bwMode="auto">
            <a:xfrm>
              <a:off x="6639990" y="3894331"/>
              <a:ext cx="154175" cy="294886"/>
            </a:xfrm>
            <a:custGeom>
              <a:avLst/>
              <a:gdLst>
                <a:gd name="T0" fmla="*/ 43 w 97"/>
                <a:gd name="T1" fmla="*/ 0 h 185"/>
                <a:gd name="T2" fmla="*/ 8 w 97"/>
                <a:gd name="T3" fmla="*/ 3 h 185"/>
                <a:gd name="T4" fmla="*/ 0 w 97"/>
                <a:gd name="T5" fmla="*/ 3 h 185"/>
                <a:gd name="T6" fmla="*/ 0 w 97"/>
                <a:gd name="T7" fmla="*/ 158 h 185"/>
                <a:gd name="T8" fmla="*/ 0 w 97"/>
                <a:gd name="T9" fmla="*/ 158 h 185"/>
                <a:gd name="T10" fmla="*/ 1 w 97"/>
                <a:gd name="T11" fmla="*/ 158 h 185"/>
                <a:gd name="T12" fmla="*/ 39 w 97"/>
                <a:gd name="T13" fmla="*/ 185 h 185"/>
                <a:gd name="T14" fmla="*/ 70 w 97"/>
                <a:gd name="T15" fmla="*/ 156 h 185"/>
                <a:gd name="T16" fmla="*/ 71 w 97"/>
                <a:gd name="T17" fmla="*/ 156 h 185"/>
                <a:gd name="T18" fmla="*/ 96 w 97"/>
                <a:gd name="T19" fmla="*/ 172 h 185"/>
                <a:gd name="T20" fmla="*/ 97 w 97"/>
                <a:gd name="T21" fmla="*/ 170 h 185"/>
                <a:gd name="T22" fmla="*/ 43 w 97"/>
                <a:gd name="T23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7" h="185">
                  <a:moveTo>
                    <a:pt x="43" y="0"/>
                  </a:moveTo>
                  <a:cubicBezTo>
                    <a:pt x="31" y="2"/>
                    <a:pt x="19" y="3"/>
                    <a:pt x="8" y="3"/>
                  </a:cubicBezTo>
                  <a:cubicBezTo>
                    <a:pt x="5" y="3"/>
                    <a:pt x="3" y="3"/>
                    <a:pt x="0" y="3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1" y="158"/>
                    <a:pt x="1" y="158"/>
                    <a:pt x="1" y="158"/>
                  </a:cubicBezTo>
                  <a:cubicBezTo>
                    <a:pt x="26" y="158"/>
                    <a:pt x="36" y="176"/>
                    <a:pt x="39" y="185"/>
                  </a:cubicBezTo>
                  <a:cubicBezTo>
                    <a:pt x="41" y="178"/>
                    <a:pt x="47" y="156"/>
                    <a:pt x="70" y="156"/>
                  </a:cubicBezTo>
                  <a:cubicBezTo>
                    <a:pt x="70" y="156"/>
                    <a:pt x="70" y="156"/>
                    <a:pt x="71" y="156"/>
                  </a:cubicBezTo>
                  <a:cubicBezTo>
                    <a:pt x="84" y="156"/>
                    <a:pt x="92" y="164"/>
                    <a:pt x="96" y="172"/>
                  </a:cubicBezTo>
                  <a:cubicBezTo>
                    <a:pt x="97" y="170"/>
                    <a:pt x="97" y="170"/>
                    <a:pt x="97" y="170"/>
                  </a:cubicBezTo>
                  <a:cubicBezTo>
                    <a:pt x="43" y="0"/>
                    <a:pt x="43" y="0"/>
                    <a:pt x="43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6" name="Freeform 57"/>
            <p:cNvSpPr/>
            <p:nvPr/>
          </p:nvSpPr>
          <p:spPr bwMode="auto">
            <a:xfrm>
              <a:off x="6639990" y="4146128"/>
              <a:ext cx="65306" cy="2709179"/>
            </a:xfrm>
            <a:custGeom>
              <a:avLst/>
              <a:gdLst>
                <a:gd name="T0" fmla="*/ 1 w 41"/>
                <a:gd name="T1" fmla="*/ 0 h 1702"/>
                <a:gd name="T2" fmla="*/ 0 w 41"/>
                <a:gd name="T3" fmla="*/ 0 h 1702"/>
                <a:gd name="T4" fmla="*/ 0 w 41"/>
                <a:gd name="T5" fmla="*/ 0 h 1702"/>
                <a:gd name="T6" fmla="*/ 0 w 41"/>
                <a:gd name="T7" fmla="*/ 1702 h 1702"/>
                <a:gd name="T8" fmla="*/ 41 w 41"/>
                <a:gd name="T9" fmla="*/ 1702 h 1702"/>
                <a:gd name="T10" fmla="*/ 41 w 41"/>
                <a:gd name="T11" fmla="*/ 1701 h 1702"/>
                <a:gd name="T12" fmla="*/ 39 w 41"/>
                <a:gd name="T13" fmla="*/ 1701 h 1702"/>
                <a:gd name="T14" fmla="*/ 39 w 41"/>
                <a:gd name="T15" fmla="*/ 30 h 1702"/>
                <a:gd name="T16" fmla="*/ 39 w 41"/>
                <a:gd name="T17" fmla="*/ 27 h 1702"/>
                <a:gd name="T18" fmla="*/ 1 w 41"/>
                <a:gd name="T19" fmla="*/ 0 h 17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1702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702"/>
                    <a:pt x="0" y="1702"/>
                    <a:pt x="0" y="1702"/>
                  </a:cubicBezTo>
                  <a:cubicBezTo>
                    <a:pt x="41" y="1702"/>
                    <a:pt x="41" y="1702"/>
                    <a:pt x="41" y="1702"/>
                  </a:cubicBezTo>
                  <a:cubicBezTo>
                    <a:pt x="41" y="1701"/>
                    <a:pt x="41" y="1701"/>
                    <a:pt x="41" y="1701"/>
                  </a:cubicBezTo>
                  <a:cubicBezTo>
                    <a:pt x="39" y="1701"/>
                    <a:pt x="39" y="1701"/>
                    <a:pt x="39" y="1701"/>
                  </a:cubicBezTo>
                  <a:cubicBezTo>
                    <a:pt x="39" y="30"/>
                    <a:pt x="39" y="30"/>
                    <a:pt x="39" y="30"/>
                  </a:cubicBezTo>
                  <a:cubicBezTo>
                    <a:pt x="39" y="30"/>
                    <a:pt x="39" y="29"/>
                    <a:pt x="39" y="27"/>
                  </a:cubicBezTo>
                  <a:cubicBezTo>
                    <a:pt x="36" y="18"/>
                    <a:pt x="26" y="0"/>
                    <a:pt x="1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7" name="Freeform 58"/>
            <p:cNvSpPr/>
            <p:nvPr/>
          </p:nvSpPr>
          <p:spPr bwMode="auto">
            <a:xfrm>
              <a:off x="6701930" y="4142762"/>
              <a:ext cx="100315" cy="2710525"/>
            </a:xfrm>
            <a:custGeom>
              <a:avLst/>
              <a:gdLst>
                <a:gd name="T0" fmla="*/ 32 w 63"/>
                <a:gd name="T1" fmla="*/ 0 h 1703"/>
                <a:gd name="T2" fmla="*/ 31 w 63"/>
                <a:gd name="T3" fmla="*/ 0 h 1703"/>
                <a:gd name="T4" fmla="*/ 0 w 63"/>
                <a:gd name="T5" fmla="*/ 29 h 1703"/>
                <a:gd name="T6" fmla="*/ 0 w 63"/>
                <a:gd name="T7" fmla="*/ 32 h 1703"/>
                <a:gd name="T8" fmla="*/ 0 w 63"/>
                <a:gd name="T9" fmla="*/ 1703 h 1703"/>
                <a:gd name="T10" fmla="*/ 2 w 63"/>
                <a:gd name="T11" fmla="*/ 1703 h 1703"/>
                <a:gd name="T12" fmla="*/ 63 w 63"/>
                <a:gd name="T13" fmla="*/ 1703 h 1703"/>
                <a:gd name="T14" fmla="*/ 63 w 63"/>
                <a:gd name="T15" fmla="*/ 32 h 1703"/>
                <a:gd name="T16" fmla="*/ 57 w 63"/>
                <a:gd name="T17" fmla="*/ 16 h 1703"/>
                <a:gd name="T18" fmla="*/ 32 w 63"/>
                <a:gd name="T19" fmla="*/ 0 h 17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1703">
                  <a:moveTo>
                    <a:pt x="32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0"/>
                    <a:pt x="2" y="22"/>
                    <a:pt x="0" y="29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1703"/>
                    <a:pt x="0" y="1703"/>
                    <a:pt x="0" y="1703"/>
                  </a:cubicBezTo>
                  <a:cubicBezTo>
                    <a:pt x="2" y="1703"/>
                    <a:pt x="2" y="1703"/>
                    <a:pt x="2" y="1703"/>
                  </a:cubicBezTo>
                  <a:cubicBezTo>
                    <a:pt x="63" y="1703"/>
                    <a:pt x="63" y="1703"/>
                    <a:pt x="63" y="1703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2" y="24"/>
                    <a:pt x="57" y="16"/>
                  </a:cubicBezTo>
                  <a:cubicBezTo>
                    <a:pt x="53" y="8"/>
                    <a:pt x="45" y="0"/>
                    <a:pt x="32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8" name="Freeform 59"/>
            <p:cNvSpPr/>
            <p:nvPr/>
          </p:nvSpPr>
          <p:spPr bwMode="auto">
            <a:xfrm>
              <a:off x="6639990" y="3714572"/>
              <a:ext cx="67999" cy="184472"/>
            </a:xfrm>
            <a:custGeom>
              <a:avLst/>
              <a:gdLst>
                <a:gd name="T0" fmla="*/ 10 w 43"/>
                <a:gd name="T1" fmla="*/ 0 h 116"/>
                <a:gd name="T2" fmla="*/ 0 w 43"/>
                <a:gd name="T3" fmla="*/ 0 h 116"/>
                <a:gd name="T4" fmla="*/ 0 w 43"/>
                <a:gd name="T5" fmla="*/ 116 h 116"/>
                <a:gd name="T6" fmla="*/ 8 w 43"/>
                <a:gd name="T7" fmla="*/ 116 h 116"/>
                <a:gd name="T8" fmla="*/ 43 w 43"/>
                <a:gd name="T9" fmla="*/ 113 h 116"/>
                <a:gd name="T10" fmla="*/ 43 w 43"/>
                <a:gd name="T11" fmla="*/ 113 h 116"/>
                <a:gd name="T12" fmla="*/ 10 w 43"/>
                <a:gd name="T13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3" h="116">
                  <a:moveTo>
                    <a:pt x="1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3" y="116"/>
                    <a:pt x="5" y="116"/>
                    <a:pt x="8" y="116"/>
                  </a:cubicBezTo>
                  <a:cubicBezTo>
                    <a:pt x="19" y="116"/>
                    <a:pt x="31" y="115"/>
                    <a:pt x="43" y="113"/>
                  </a:cubicBezTo>
                  <a:cubicBezTo>
                    <a:pt x="43" y="113"/>
                    <a:pt x="43" y="113"/>
                    <a:pt x="43" y="113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79" name="Group 5"/>
          <p:cNvGrpSpPr/>
          <p:nvPr userDrawn="1"/>
        </p:nvGrpSpPr>
        <p:grpSpPr>
          <a:xfrm rot="10800000" flipV="1">
            <a:off x="5124335" y="6225655"/>
            <a:ext cx="403847" cy="2167807"/>
            <a:chOff x="6007804" y="4266641"/>
            <a:chExt cx="403952" cy="2588666"/>
          </a:xfrm>
        </p:grpSpPr>
        <p:sp>
          <p:nvSpPr>
            <p:cNvPr id="380" name="Freeform 29"/>
            <p:cNvSpPr/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1" name="Freeform 30"/>
            <p:cNvSpPr/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2" name="Freeform 31"/>
            <p:cNvSpPr/>
            <p:nvPr/>
          </p:nvSpPr>
          <p:spPr bwMode="auto">
            <a:xfrm>
              <a:off x="6104752" y="4694831"/>
              <a:ext cx="125899" cy="2160476"/>
            </a:xfrm>
            <a:custGeom>
              <a:avLst/>
              <a:gdLst>
                <a:gd name="T0" fmla="*/ 79 w 79"/>
                <a:gd name="T1" fmla="*/ 1357 h 1357"/>
                <a:gd name="T2" fmla="*/ 0 w 79"/>
                <a:gd name="T3" fmla="*/ 1357 h 1357"/>
                <a:gd name="T4" fmla="*/ 0 w 79"/>
                <a:gd name="T5" fmla="*/ 32 h 1357"/>
                <a:gd name="T6" fmla="*/ 39 w 79"/>
                <a:gd name="T7" fmla="*/ 1 h 1357"/>
                <a:gd name="T8" fmla="*/ 79 w 79"/>
                <a:gd name="T9" fmla="*/ 32 h 1357"/>
                <a:gd name="T10" fmla="*/ 79 w 79"/>
                <a:gd name="T11" fmla="*/ 1357 h 1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1357">
                  <a:moveTo>
                    <a:pt x="79" y="1357"/>
                  </a:moveTo>
                  <a:cubicBezTo>
                    <a:pt x="0" y="1357"/>
                    <a:pt x="0" y="1357"/>
                    <a:pt x="0" y="1357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9" y="1"/>
                  </a:cubicBezTo>
                  <a:cubicBezTo>
                    <a:pt x="73" y="0"/>
                    <a:pt x="79" y="32"/>
                    <a:pt x="79" y="32"/>
                  </a:cubicBezTo>
                  <a:cubicBezTo>
                    <a:pt x="79" y="1357"/>
                    <a:pt x="79" y="1357"/>
                    <a:pt x="79" y="135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3" name="Freeform 32"/>
            <p:cNvSpPr/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0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0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1358"/>
                    <a:pt x="63" y="1358"/>
                    <a:pt x="63" y="1358"/>
                  </a:cubicBezTo>
                </a:path>
              </a:pathLst>
            </a:custGeom>
            <a:solidFill>
              <a:srgbClr val="FFB1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4" name="Freeform 33"/>
            <p:cNvSpPr/>
            <p:nvPr/>
          </p:nvSpPr>
          <p:spPr bwMode="auto">
            <a:xfrm>
              <a:off x="6007804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1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1358"/>
                  </a:lnTo>
                  <a:close/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5" name="Freeform 34"/>
            <p:cNvSpPr/>
            <p:nvPr/>
          </p:nvSpPr>
          <p:spPr bwMode="auto">
            <a:xfrm>
              <a:off x="6104752" y="4268661"/>
              <a:ext cx="129265" cy="185818"/>
            </a:xfrm>
            <a:custGeom>
              <a:avLst/>
              <a:gdLst>
                <a:gd name="T0" fmla="*/ 0 w 81"/>
                <a:gd name="T1" fmla="*/ 107 h 117"/>
                <a:gd name="T2" fmla="*/ 81 w 81"/>
                <a:gd name="T3" fmla="*/ 109 h 117"/>
                <a:gd name="T4" fmla="*/ 48 w 81"/>
                <a:gd name="T5" fmla="*/ 0 h 117"/>
                <a:gd name="T6" fmla="*/ 28 w 81"/>
                <a:gd name="T7" fmla="*/ 0 h 117"/>
                <a:gd name="T8" fmla="*/ 0 w 81"/>
                <a:gd name="T9" fmla="*/ 10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117">
                  <a:moveTo>
                    <a:pt x="0" y="107"/>
                  </a:moveTo>
                  <a:cubicBezTo>
                    <a:pt x="0" y="107"/>
                    <a:pt x="39" y="117"/>
                    <a:pt x="81" y="109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07"/>
                    <a:pt x="0" y="107"/>
                    <a:pt x="0" y="10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6" name="Freeform 50"/>
            <p:cNvSpPr/>
            <p:nvPr/>
          </p:nvSpPr>
          <p:spPr bwMode="auto">
            <a:xfrm>
              <a:off x="6173424" y="4266641"/>
              <a:ext cx="238332" cy="2588666"/>
            </a:xfrm>
            <a:custGeom>
              <a:avLst/>
              <a:gdLst>
                <a:gd name="T0" fmla="*/ 27 w 150"/>
                <a:gd name="T1" fmla="*/ 0 h 1626"/>
                <a:gd name="T2" fmla="*/ 0 w 150"/>
                <a:gd name="T3" fmla="*/ 1 h 1626"/>
                <a:gd name="T4" fmla="*/ 5 w 150"/>
                <a:gd name="T5" fmla="*/ 1 h 1626"/>
                <a:gd name="T6" fmla="*/ 38 w 150"/>
                <a:gd name="T7" fmla="*/ 110 h 1626"/>
                <a:gd name="T8" fmla="*/ 92 w 150"/>
                <a:gd name="T9" fmla="*/ 282 h 1626"/>
                <a:gd name="T10" fmla="*/ 92 w 150"/>
                <a:gd name="T11" fmla="*/ 284 h 1626"/>
                <a:gd name="T12" fmla="*/ 98 w 150"/>
                <a:gd name="T13" fmla="*/ 299 h 1626"/>
                <a:gd name="T14" fmla="*/ 98 w 150"/>
                <a:gd name="T15" fmla="*/ 1625 h 1626"/>
                <a:gd name="T16" fmla="*/ 36 w 150"/>
                <a:gd name="T17" fmla="*/ 1625 h 1626"/>
                <a:gd name="T18" fmla="*/ 36 w 150"/>
                <a:gd name="T19" fmla="*/ 1626 h 1626"/>
                <a:gd name="T20" fmla="*/ 150 w 150"/>
                <a:gd name="T21" fmla="*/ 1626 h 1626"/>
                <a:gd name="T22" fmla="*/ 135 w 150"/>
                <a:gd name="T23" fmla="*/ 290 h 1626"/>
                <a:gd name="T24" fmla="*/ 27 w 150"/>
                <a:gd name="T25" fmla="*/ 0 h 16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0" h="1626">
                  <a:moveTo>
                    <a:pt x="27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38" y="110"/>
                    <a:pt x="38" y="110"/>
                    <a:pt x="38" y="110"/>
                  </a:cubicBezTo>
                  <a:cubicBezTo>
                    <a:pt x="92" y="282"/>
                    <a:pt x="92" y="282"/>
                    <a:pt x="92" y="282"/>
                  </a:cubicBezTo>
                  <a:cubicBezTo>
                    <a:pt x="92" y="284"/>
                    <a:pt x="92" y="284"/>
                    <a:pt x="92" y="284"/>
                  </a:cubicBezTo>
                  <a:cubicBezTo>
                    <a:pt x="96" y="291"/>
                    <a:pt x="98" y="299"/>
                    <a:pt x="98" y="299"/>
                  </a:cubicBezTo>
                  <a:cubicBezTo>
                    <a:pt x="98" y="1625"/>
                    <a:pt x="98" y="1625"/>
                    <a:pt x="98" y="1625"/>
                  </a:cubicBezTo>
                  <a:cubicBezTo>
                    <a:pt x="36" y="1625"/>
                    <a:pt x="36" y="1625"/>
                    <a:pt x="36" y="1625"/>
                  </a:cubicBezTo>
                  <a:cubicBezTo>
                    <a:pt x="36" y="1626"/>
                    <a:pt x="36" y="1626"/>
                    <a:pt x="36" y="1626"/>
                  </a:cubicBezTo>
                  <a:cubicBezTo>
                    <a:pt x="150" y="1626"/>
                    <a:pt x="150" y="1626"/>
                    <a:pt x="150" y="1626"/>
                  </a:cubicBezTo>
                  <a:cubicBezTo>
                    <a:pt x="135" y="290"/>
                    <a:pt x="135" y="290"/>
                    <a:pt x="135" y="290"/>
                  </a:cubicBezTo>
                  <a:cubicBezTo>
                    <a:pt x="27" y="0"/>
                    <a:pt x="27" y="0"/>
                    <a:pt x="27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7" name="Freeform 51"/>
            <p:cNvSpPr/>
            <p:nvPr/>
          </p:nvSpPr>
          <p:spPr bwMode="auto">
            <a:xfrm>
              <a:off x="6161979" y="4441687"/>
              <a:ext cx="157542" cy="298252"/>
            </a:xfrm>
            <a:custGeom>
              <a:avLst/>
              <a:gdLst>
                <a:gd name="T0" fmla="*/ 45 w 99"/>
                <a:gd name="T1" fmla="*/ 0 h 187"/>
                <a:gd name="T2" fmla="*/ 45 w 99"/>
                <a:gd name="T3" fmla="*/ 0 h 187"/>
                <a:gd name="T4" fmla="*/ 11 w 99"/>
                <a:gd name="T5" fmla="*/ 3 h 187"/>
                <a:gd name="T6" fmla="*/ 0 w 99"/>
                <a:gd name="T7" fmla="*/ 3 h 187"/>
                <a:gd name="T8" fmla="*/ 0 w 99"/>
                <a:gd name="T9" fmla="*/ 160 h 187"/>
                <a:gd name="T10" fmla="*/ 3 w 99"/>
                <a:gd name="T11" fmla="*/ 160 h 187"/>
                <a:gd name="T12" fmla="*/ 4 w 99"/>
                <a:gd name="T13" fmla="*/ 160 h 187"/>
                <a:gd name="T14" fmla="*/ 42 w 99"/>
                <a:gd name="T15" fmla="*/ 187 h 187"/>
                <a:gd name="T16" fmla="*/ 72 w 99"/>
                <a:gd name="T17" fmla="*/ 157 h 187"/>
                <a:gd name="T18" fmla="*/ 73 w 99"/>
                <a:gd name="T19" fmla="*/ 157 h 187"/>
                <a:gd name="T20" fmla="*/ 99 w 99"/>
                <a:gd name="T21" fmla="*/ 174 h 187"/>
                <a:gd name="T22" fmla="*/ 99 w 99"/>
                <a:gd name="T23" fmla="*/ 172 h 187"/>
                <a:gd name="T24" fmla="*/ 45 w 99"/>
                <a:gd name="T25" fmla="*/ 0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9" h="187">
                  <a:moveTo>
                    <a:pt x="45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33" y="2"/>
                    <a:pt x="21" y="3"/>
                    <a:pt x="11" y="3"/>
                  </a:cubicBezTo>
                  <a:cubicBezTo>
                    <a:pt x="7" y="3"/>
                    <a:pt x="3" y="3"/>
                    <a:pt x="0" y="3"/>
                  </a:cubicBezTo>
                  <a:cubicBezTo>
                    <a:pt x="0" y="160"/>
                    <a:pt x="0" y="160"/>
                    <a:pt x="0" y="160"/>
                  </a:cubicBezTo>
                  <a:cubicBezTo>
                    <a:pt x="1" y="160"/>
                    <a:pt x="2" y="160"/>
                    <a:pt x="3" y="160"/>
                  </a:cubicBezTo>
                  <a:cubicBezTo>
                    <a:pt x="3" y="160"/>
                    <a:pt x="4" y="160"/>
                    <a:pt x="4" y="160"/>
                  </a:cubicBezTo>
                  <a:cubicBezTo>
                    <a:pt x="29" y="160"/>
                    <a:pt x="39" y="178"/>
                    <a:pt x="42" y="187"/>
                  </a:cubicBezTo>
                  <a:cubicBezTo>
                    <a:pt x="44" y="179"/>
                    <a:pt x="50" y="158"/>
                    <a:pt x="72" y="157"/>
                  </a:cubicBezTo>
                  <a:cubicBezTo>
                    <a:pt x="73" y="157"/>
                    <a:pt x="73" y="157"/>
                    <a:pt x="73" y="157"/>
                  </a:cubicBezTo>
                  <a:cubicBezTo>
                    <a:pt x="87" y="157"/>
                    <a:pt x="94" y="166"/>
                    <a:pt x="99" y="174"/>
                  </a:cubicBezTo>
                  <a:cubicBezTo>
                    <a:pt x="99" y="172"/>
                    <a:pt x="99" y="172"/>
                    <a:pt x="99" y="172"/>
                  </a:cubicBezTo>
                  <a:cubicBezTo>
                    <a:pt x="45" y="0"/>
                    <a:pt x="45" y="0"/>
                    <a:pt x="45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8" name="Freeform 52"/>
            <p:cNvSpPr/>
            <p:nvPr/>
          </p:nvSpPr>
          <p:spPr bwMode="auto">
            <a:xfrm>
              <a:off x="6161979" y="4696851"/>
              <a:ext cx="68672" cy="2158456"/>
            </a:xfrm>
            <a:custGeom>
              <a:avLst/>
              <a:gdLst>
                <a:gd name="T0" fmla="*/ 4 w 43"/>
                <a:gd name="T1" fmla="*/ 0 h 1356"/>
                <a:gd name="T2" fmla="*/ 3 w 43"/>
                <a:gd name="T3" fmla="*/ 0 h 1356"/>
                <a:gd name="T4" fmla="*/ 0 w 43"/>
                <a:gd name="T5" fmla="*/ 0 h 1356"/>
                <a:gd name="T6" fmla="*/ 0 w 43"/>
                <a:gd name="T7" fmla="*/ 1356 h 1356"/>
                <a:gd name="T8" fmla="*/ 43 w 43"/>
                <a:gd name="T9" fmla="*/ 1356 h 1356"/>
                <a:gd name="T10" fmla="*/ 43 w 43"/>
                <a:gd name="T11" fmla="*/ 1355 h 1356"/>
                <a:gd name="T12" fmla="*/ 42 w 43"/>
                <a:gd name="T13" fmla="*/ 1355 h 1356"/>
                <a:gd name="T14" fmla="*/ 42 w 43"/>
                <a:gd name="T15" fmla="*/ 29 h 1356"/>
                <a:gd name="T16" fmla="*/ 42 w 43"/>
                <a:gd name="T17" fmla="*/ 27 h 1356"/>
                <a:gd name="T18" fmla="*/ 4 w 43"/>
                <a:gd name="T19" fmla="*/ 0 h 1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3" h="1356">
                  <a:moveTo>
                    <a:pt x="4" y="0"/>
                  </a:moveTo>
                  <a:cubicBezTo>
                    <a:pt x="4" y="0"/>
                    <a:pt x="3" y="0"/>
                    <a:pt x="3" y="0"/>
                  </a:cubicBezTo>
                  <a:cubicBezTo>
                    <a:pt x="2" y="0"/>
                    <a:pt x="1" y="0"/>
                    <a:pt x="0" y="0"/>
                  </a:cubicBezTo>
                  <a:cubicBezTo>
                    <a:pt x="0" y="1356"/>
                    <a:pt x="0" y="1356"/>
                    <a:pt x="0" y="1356"/>
                  </a:cubicBezTo>
                  <a:cubicBezTo>
                    <a:pt x="43" y="1356"/>
                    <a:pt x="43" y="1356"/>
                    <a:pt x="43" y="1356"/>
                  </a:cubicBezTo>
                  <a:cubicBezTo>
                    <a:pt x="43" y="1355"/>
                    <a:pt x="43" y="1355"/>
                    <a:pt x="43" y="1355"/>
                  </a:cubicBezTo>
                  <a:cubicBezTo>
                    <a:pt x="42" y="1355"/>
                    <a:pt x="42" y="1355"/>
                    <a:pt x="42" y="1355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2" y="29"/>
                    <a:pt x="42" y="28"/>
                    <a:pt x="42" y="27"/>
                  </a:cubicBezTo>
                  <a:cubicBezTo>
                    <a:pt x="39" y="18"/>
                    <a:pt x="29" y="0"/>
                    <a:pt x="4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9" name="Freeform 53"/>
            <p:cNvSpPr/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31 w 63"/>
                <a:gd name="T1" fmla="*/ 0 h 1358"/>
                <a:gd name="T2" fmla="*/ 30 w 63"/>
                <a:gd name="T3" fmla="*/ 0 h 1358"/>
                <a:gd name="T4" fmla="*/ 0 w 63"/>
                <a:gd name="T5" fmla="*/ 30 h 1358"/>
                <a:gd name="T6" fmla="*/ 0 w 63"/>
                <a:gd name="T7" fmla="*/ 32 h 1358"/>
                <a:gd name="T8" fmla="*/ 0 w 63"/>
                <a:gd name="T9" fmla="*/ 1358 h 1358"/>
                <a:gd name="T10" fmla="*/ 1 w 63"/>
                <a:gd name="T11" fmla="*/ 1358 h 1358"/>
                <a:gd name="T12" fmla="*/ 63 w 63"/>
                <a:gd name="T13" fmla="*/ 1358 h 1358"/>
                <a:gd name="T14" fmla="*/ 63 w 63"/>
                <a:gd name="T15" fmla="*/ 32 h 1358"/>
                <a:gd name="T16" fmla="*/ 57 w 63"/>
                <a:gd name="T17" fmla="*/ 17 h 1358"/>
                <a:gd name="T18" fmla="*/ 31 w 63"/>
                <a:gd name="T19" fmla="*/ 0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1358">
                  <a:moveTo>
                    <a:pt x="31" y="0"/>
                  </a:moveTo>
                  <a:cubicBezTo>
                    <a:pt x="31" y="0"/>
                    <a:pt x="31" y="0"/>
                    <a:pt x="30" y="0"/>
                  </a:cubicBezTo>
                  <a:cubicBezTo>
                    <a:pt x="8" y="1"/>
                    <a:pt x="2" y="22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1358"/>
                    <a:pt x="0" y="1358"/>
                    <a:pt x="0" y="1358"/>
                  </a:cubicBezTo>
                  <a:cubicBezTo>
                    <a:pt x="1" y="1358"/>
                    <a:pt x="1" y="1358"/>
                    <a:pt x="1" y="1358"/>
                  </a:cubicBezTo>
                  <a:cubicBezTo>
                    <a:pt x="63" y="1358"/>
                    <a:pt x="63" y="1358"/>
                    <a:pt x="63" y="1358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0" name="Freeform 54"/>
            <p:cNvSpPr/>
            <p:nvPr/>
          </p:nvSpPr>
          <p:spPr bwMode="auto">
            <a:xfrm>
              <a:off x="6161979" y="4268661"/>
              <a:ext cx="72038" cy="178413"/>
            </a:xfrm>
            <a:custGeom>
              <a:avLst/>
              <a:gdLst>
                <a:gd name="T0" fmla="*/ 12 w 45"/>
                <a:gd name="T1" fmla="*/ 0 h 112"/>
                <a:gd name="T2" fmla="*/ 7 w 45"/>
                <a:gd name="T3" fmla="*/ 0 h 112"/>
                <a:gd name="T4" fmla="*/ 0 w 45"/>
                <a:gd name="T5" fmla="*/ 0 h 112"/>
                <a:gd name="T6" fmla="*/ 0 w 45"/>
                <a:gd name="T7" fmla="*/ 112 h 112"/>
                <a:gd name="T8" fmla="*/ 11 w 45"/>
                <a:gd name="T9" fmla="*/ 112 h 112"/>
                <a:gd name="T10" fmla="*/ 45 w 45"/>
                <a:gd name="T11" fmla="*/ 109 h 112"/>
                <a:gd name="T12" fmla="*/ 45 w 45"/>
                <a:gd name="T13" fmla="*/ 109 h 112"/>
                <a:gd name="T14" fmla="*/ 12 w 45"/>
                <a:gd name="T15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" h="112">
                  <a:moveTo>
                    <a:pt x="12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2"/>
                    <a:pt x="0" y="112"/>
                    <a:pt x="0" y="112"/>
                  </a:cubicBezTo>
                  <a:cubicBezTo>
                    <a:pt x="3" y="112"/>
                    <a:pt x="7" y="112"/>
                    <a:pt x="11" y="112"/>
                  </a:cubicBezTo>
                  <a:cubicBezTo>
                    <a:pt x="21" y="112"/>
                    <a:pt x="33" y="111"/>
                    <a:pt x="45" y="109"/>
                  </a:cubicBezTo>
                  <a:cubicBezTo>
                    <a:pt x="45" y="109"/>
                    <a:pt x="45" y="109"/>
                    <a:pt x="45" y="109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91" name="Group 3"/>
          <p:cNvGrpSpPr/>
          <p:nvPr userDrawn="1"/>
        </p:nvGrpSpPr>
        <p:grpSpPr>
          <a:xfrm rot="10800000" flipV="1">
            <a:off x="8605766" y="6225656"/>
            <a:ext cx="412599" cy="1820482"/>
            <a:chOff x="4980416" y="5037518"/>
            <a:chExt cx="412706" cy="1820482"/>
          </a:xfrm>
        </p:grpSpPr>
        <p:sp>
          <p:nvSpPr>
            <p:cNvPr id="392" name="Freeform 11"/>
            <p:cNvSpPr/>
            <p:nvPr/>
          </p:nvSpPr>
          <p:spPr bwMode="auto">
            <a:xfrm>
              <a:off x="4991862" y="5046944"/>
              <a:ext cx="300945" cy="490130"/>
            </a:xfrm>
            <a:custGeom>
              <a:avLst/>
              <a:gdLst>
                <a:gd name="T0" fmla="*/ 447 w 447"/>
                <a:gd name="T1" fmla="*/ 659 h 728"/>
                <a:gd name="T2" fmla="*/ 241 w 447"/>
                <a:gd name="T3" fmla="*/ 0 h 728"/>
                <a:gd name="T4" fmla="*/ 196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3 w 447"/>
                <a:gd name="T11" fmla="*/ 728 h 728"/>
                <a:gd name="T12" fmla="*/ 447 w 447"/>
                <a:gd name="T13" fmla="*/ 659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9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8"/>
                  </a:lnTo>
                  <a:lnTo>
                    <a:pt x="447" y="659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3" name="Freeform 12"/>
            <p:cNvSpPr/>
            <p:nvPr/>
          </p:nvSpPr>
          <p:spPr bwMode="auto">
            <a:xfrm>
              <a:off x="4991862" y="5046944"/>
              <a:ext cx="300945" cy="490130"/>
            </a:xfrm>
            <a:custGeom>
              <a:avLst/>
              <a:gdLst>
                <a:gd name="T0" fmla="*/ 447 w 447"/>
                <a:gd name="T1" fmla="*/ 659 h 728"/>
                <a:gd name="T2" fmla="*/ 241 w 447"/>
                <a:gd name="T3" fmla="*/ 0 h 728"/>
                <a:gd name="T4" fmla="*/ 196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3 w 447"/>
                <a:gd name="T11" fmla="*/ 728 h 728"/>
                <a:gd name="T12" fmla="*/ 447 w 447"/>
                <a:gd name="T13" fmla="*/ 659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9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8"/>
                  </a:lnTo>
                  <a:lnTo>
                    <a:pt x="447" y="659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4" name="Freeform 13"/>
            <p:cNvSpPr/>
            <p:nvPr/>
          </p:nvSpPr>
          <p:spPr bwMode="auto">
            <a:xfrm>
              <a:off x="5078038" y="5468401"/>
              <a:ext cx="125899" cy="1386906"/>
            </a:xfrm>
            <a:custGeom>
              <a:avLst/>
              <a:gdLst>
                <a:gd name="T0" fmla="*/ 79 w 79"/>
                <a:gd name="T1" fmla="*/ 871 h 871"/>
                <a:gd name="T2" fmla="*/ 0 w 79"/>
                <a:gd name="T3" fmla="*/ 871 h 871"/>
                <a:gd name="T4" fmla="*/ 0 w 79"/>
                <a:gd name="T5" fmla="*/ 33 h 871"/>
                <a:gd name="T6" fmla="*/ 39 w 79"/>
                <a:gd name="T7" fmla="*/ 1 h 871"/>
                <a:gd name="T8" fmla="*/ 79 w 79"/>
                <a:gd name="T9" fmla="*/ 33 h 871"/>
                <a:gd name="T10" fmla="*/ 79 w 79"/>
                <a:gd name="T11" fmla="*/ 871 h 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871">
                  <a:moveTo>
                    <a:pt x="79" y="871"/>
                  </a:moveTo>
                  <a:cubicBezTo>
                    <a:pt x="0" y="871"/>
                    <a:pt x="0" y="871"/>
                    <a:pt x="0" y="871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5" y="2"/>
                    <a:pt x="39" y="1"/>
                  </a:cubicBezTo>
                  <a:cubicBezTo>
                    <a:pt x="73" y="0"/>
                    <a:pt x="79" y="33"/>
                    <a:pt x="79" y="33"/>
                  </a:cubicBezTo>
                  <a:cubicBezTo>
                    <a:pt x="79" y="871"/>
                    <a:pt x="79" y="871"/>
                    <a:pt x="79" y="871"/>
                  </a:cubicBezTo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5" name="Freeform 14"/>
            <p:cNvSpPr/>
            <p:nvPr/>
          </p:nvSpPr>
          <p:spPr bwMode="auto">
            <a:xfrm>
              <a:off x="5200571" y="5465708"/>
              <a:ext cx="101662" cy="1387579"/>
            </a:xfrm>
            <a:custGeom>
              <a:avLst/>
              <a:gdLst>
                <a:gd name="T0" fmla="*/ 64 w 64"/>
                <a:gd name="T1" fmla="*/ 872 h 872"/>
                <a:gd name="T2" fmla="*/ 0 w 64"/>
                <a:gd name="T3" fmla="*/ 872 h 872"/>
                <a:gd name="T4" fmla="*/ 0 w 64"/>
                <a:gd name="T5" fmla="*/ 33 h 872"/>
                <a:gd name="T6" fmla="*/ 31 w 64"/>
                <a:gd name="T7" fmla="*/ 1 h 872"/>
                <a:gd name="T8" fmla="*/ 64 w 64"/>
                <a:gd name="T9" fmla="*/ 33 h 872"/>
                <a:gd name="T10" fmla="*/ 64 w 64"/>
                <a:gd name="T11" fmla="*/ 872 h 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4" h="872">
                  <a:moveTo>
                    <a:pt x="64" y="872"/>
                  </a:moveTo>
                  <a:cubicBezTo>
                    <a:pt x="0" y="872"/>
                    <a:pt x="0" y="872"/>
                    <a:pt x="0" y="87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2"/>
                    <a:pt x="31" y="1"/>
                  </a:cubicBezTo>
                  <a:cubicBezTo>
                    <a:pt x="58" y="0"/>
                    <a:pt x="64" y="33"/>
                    <a:pt x="64" y="33"/>
                  </a:cubicBezTo>
                  <a:cubicBezTo>
                    <a:pt x="64" y="872"/>
                    <a:pt x="64" y="872"/>
                    <a:pt x="64" y="872"/>
                  </a:cubicBezTo>
                </a:path>
              </a:pathLst>
            </a:custGeom>
            <a:solidFill>
              <a:srgbClr val="ABA0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6" name="Freeform 15"/>
            <p:cNvSpPr/>
            <p:nvPr/>
          </p:nvSpPr>
          <p:spPr bwMode="auto">
            <a:xfrm>
              <a:off x="4980416" y="5465708"/>
              <a:ext cx="100315" cy="1387579"/>
            </a:xfrm>
            <a:custGeom>
              <a:avLst/>
              <a:gdLst>
                <a:gd name="T0" fmla="*/ 63 w 63"/>
                <a:gd name="T1" fmla="*/ 872 h 872"/>
                <a:gd name="T2" fmla="*/ 0 w 63"/>
                <a:gd name="T3" fmla="*/ 872 h 872"/>
                <a:gd name="T4" fmla="*/ 0 w 63"/>
                <a:gd name="T5" fmla="*/ 33 h 872"/>
                <a:gd name="T6" fmla="*/ 31 w 63"/>
                <a:gd name="T7" fmla="*/ 1 h 872"/>
                <a:gd name="T8" fmla="*/ 63 w 63"/>
                <a:gd name="T9" fmla="*/ 33 h 872"/>
                <a:gd name="T10" fmla="*/ 63 w 63"/>
                <a:gd name="T11" fmla="*/ 872 h 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872">
                  <a:moveTo>
                    <a:pt x="63" y="872"/>
                  </a:moveTo>
                  <a:cubicBezTo>
                    <a:pt x="0" y="872"/>
                    <a:pt x="0" y="872"/>
                    <a:pt x="0" y="87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2"/>
                    <a:pt x="31" y="1"/>
                  </a:cubicBezTo>
                  <a:cubicBezTo>
                    <a:pt x="57" y="0"/>
                    <a:pt x="63" y="33"/>
                    <a:pt x="63" y="33"/>
                  </a:cubicBezTo>
                  <a:lnTo>
                    <a:pt x="63" y="872"/>
                  </a:lnTo>
                  <a:close/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7" name="Freeform 16"/>
            <p:cNvSpPr/>
            <p:nvPr/>
          </p:nvSpPr>
          <p:spPr bwMode="auto">
            <a:xfrm>
              <a:off x="5076019" y="5038865"/>
              <a:ext cx="132631" cy="192551"/>
            </a:xfrm>
            <a:custGeom>
              <a:avLst/>
              <a:gdLst>
                <a:gd name="T0" fmla="*/ 0 w 83"/>
                <a:gd name="T1" fmla="*/ 111 h 121"/>
                <a:gd name="T2" fmla="*/ 83 w 83"/>
                <a:gd name="T3" fmla="*/ 113 h 121"/>
                <a:gd name="T4" fmla="*/ 49 w 83"/>
                <a:gd name="T5" fmla="*/ 0 h 121"/>
                <a:gd name="T6" fmla="*/ 29 w 83"/>
                <a:gd name="T7" fmla="*/ 0 h 121"/>
                <a:gd name="T8" fmla="*/ 0 w 83"/>
                <a:gd name="T9" fmla="*/ 111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121">
                  <a:moveTo>
                    <a:pt x="0" y="111"/>
                  </a:moveTo>
                  <a:cubicBezTo>
                    <a:pt x="0" y="111"/>
                    <a:pt x="40" y="121"/>
                    <a:pt x="83" y="113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0" y="111"/>
                    <a:pt x="0" y="111"/>
                    <a:pt x="0" y="111"/>
                  </a:cubicBezTo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8" name="Freeform 35"/>
            <p:cNvSpPr/>
            <p:nvPr/>
          </p:nvSpPr>
          <p:spPr bwMode="auto">
            <a:xfrm>
              <a:off x="5143344" y="5037518"/>
              <a:ext cx="249778" cy="1820482"/>
            </a:xfrm>
            <a:custGeom>
              <a:avLst/>
              <a:gdLst>
                <a:gd name="T0" fmla="*/ 34 w 157"/>
                <a:gd name="T1" fmla="*/ 0 h 1144"/>
                <a:gd name="T2" fmla="*/ 0 w 157"/>
                <a:gd name="T3" fmla="*/ 1 h 1144"/>
                <a:gd name="T4" fmla="*/ 7 w 157"/>
                <a:gd name="T5" fmla="*/ 1 h 1144"/>
                <a:gd name="T6" fmla="*/ 41 w 157"/>
                <a:gd name="T7" fmla="*/ 114 h 1144"/>
                <a:gd name="T8" fmla="*/ 41 w 157"/>
                <a:gd name="T9" fmla="*/ 114 h 1144"/>
                <a:gd name="T10" fmla="*/ 94 w 157"/>
                <a:gd name="T11" fmla="*/ 285 h 1144"/>
                <a:gd name="T12" fmla="*/ 94 w 157"/>
                <a:gd name="T13" fmla="*/ 286 h 1144"/>
                <a:gd name="T14" fmla="*/ 100 w 157"/>
                <a:gd name="T15" fmla="*/ 302 h 1144"/>
                <a:gd name="T16" fmla="*/ 100 w 157"/>
                <a:gd name="T17" fmla="*/ 1141 h 1144"/>
                <a:gd name="T18" fmla="*/ 38 w 157"/>
                <a:gd name="T19" fmla="*/ 1141 h 1144"/>
                <a:gd name="T20" fmla="*/ 38 w 157"/>
                <a:gd name="T21" fmla="*/ 1142 h 1144"/>
                <a:gd name="T22" fmla="*/ 0 w 157"/>
                <a:gd name="T23" fmla="*/ 1142 h 1144"/>
                <a:gd name="T24" fmla="*/ 0 w 157"/>
                <a:gd name="T25" fmla="*/ 1144 h 1144"/>
                <a:gd name="T26" fmla="*/ 157 w 157"/>
                <a:gd name="T27" fmla="*/ 1142 h 1144"/>
                <a:gd name="T28" fmla="*/ 142 w 157"/>
                <a:gd name="T29" fmla="*/ 290 h 1144"/>
                <a:gd name="T30" fmla="*/ 34 w 157"/>
                <a:gd name="T31" fmla="*/ 0 h 1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57" h="11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4"/>
                    <a:pt x="41" y="114"/>
                    <a:pt x="41" y="114"/>
                  </a:cubicBezTo>
                  <a:cubicBezTo>
                    <a:pt x="41" y="114"/>
                    <a:pt x="41" y="114"/>
                    <a:pt x="41" y="114"/>
                  </a:cubicBezTo>
                  <a:cubicBezTo>
                    <a:pt x="94" y="285"/>
                    <a:pt x="94" y="285"/>
                    <a:pt x="94" y="285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4"/>
                    <a:pt x="100" y="302"/>
                    <a:pt x="100" y="302"/>
                  </a:cubicBezTo>
                  <a:cubicBezTo>
                    <a:pt x="100" y="1141"/>
                    <a:pt x="100" y="1141"/>
                    <a:pt x="100" y="1141"/>
                  </a:cubicBezTo>
                  <a:cubicBezTo>
                    <a:pt x="38" y="1141"/>
                    <a:pt x="38" y="1141"/>
                    <a:pt x="38" y="1141"/>
                  </a:cubicBezTo>
                  <a:cubicBezTo>
                    <a:pt x="38" y="1142"/>
                    <a:pt x="38" y="1142"/>
                    <a:pt x="38" y="1142"/>
                  </a:cubicBezTo>
                  <a:cubicBezTo>
                    <a:pt x="0" y="1142"/>
                    <a:pt x="0" y="1142"/>
                    <a:pt x="0" y="1142"/>
                  </a:cubicBezTo>
                  <a:cubicBezTo>
                    <a:pt x="0" y="1144"/>
                    <a:pt x="0" y="1144"/>
                    <a:pt x="0" y="1144"/>
                  </a:cubicBezTo>
                  <a:cubicBezTo>
                    <a:pt x="157" y="1142"/>
                    <a:pt x="157" y="1142"/>
                    <a:pt x="157" y="11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9" name="Freeform 36"/>
            <p:cNvSpPr/>
            <p:nvPr/>
          </p:nvSpPr>
          <p:spPr bwMode="auto">
            <a:xfrm>
              <a:off x="5143344" y="5218624"/>
              <a:ext cx="149463" cy="294886"/>
            </a:xfrm>
            <a:custGeom>
              <a:avLst/>
              <a:gdLst>
                <a:gd name="T0" fmla="*/ 41 w 94"/>
                <a:gd name="T1" fmla="*/ 0 h 185"/>
                <a:gd name="T2" fmla="*/ 6 w 94"/>
                <a:gd name="T3" fmla="*/ 3 h 185"/>
                <a:gd name="T4" fmla="*/ 0 w 94"/>
                <a:gd name="T5" fmla="*/ 3 h 185"/>
                <a:gd name="T6" fmla="*/ 0 w 94"/>
                <a:gd name="T7" fmla="*/ 158 h 185"/>
                <a:gd name="T8" fmla="*/ 37 w 94"/>
                <a:gd name="T9" fmla="*/ 185 h 185"/>
                <a:gd name="T10" fmla="*/ 67 w 94"/>
                <a:gd name="T11" fmla="*/ 156 h 185"/>
                <a:gd name="T12" fmla="*/ 68 w 94"/>
                <a:gd name="T13" fmla="*/ 156 h 185"/>
                <a:gd name="T14" fmla="*/ 94 w 94"/>
                <a:gd name="T15" fmla="*/ 172 h 185"/>
                <a:gd name="T16" fmla="*/ 94 w 94"/>
                <a:gd name="T17" fmla="*/ 171 h 185"/>
                <a:gd name="T18" fmla="*/ 41 w 94"/>
                <a:gd name="T19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4" h="185">
                  <a:moveTo>
                    <a:pt x="41" y="0"/>
                  </a:moveTo>
                  <a:cubicBezTo>
                    <a:pt x="28" y="2"/>
                    <a:pt x="16" y="3"/>
                    <a:pt x="6" y="3"/>
                  </a:cubicBezTo>
                  <a:cubicBezTo>
                    <a:pt x="4" y="3"/>
                    <a:pt x="2" y="3"/>
                    <a:pt x="0" y="3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24" y="159"/>
                    <a:pt x="34" y="177"/>
                    <a:pt x="37" y="185"/>
                  </a:cubicBezTo>
                  <a:cubicBezTo>
                    <a:pt x="38" y="178"/>
                    <a:pt x="45" y="157"/>
                    <a:pt x="67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1" y="156"/>
                    <a:pt x="89" y="164"/>
                    <a:pt x="94" y="172"/>
                  </a:cubicBezTo>
                  <a:cubicBezTo>
                    <a:pt x="94" y="171"/>
                    <a:pt x="94" y="171"/>
                    <a:pt x="94" y="171"/>
                  </a:cubicBezTo>
                  <a:cubicBezTo>
                    <a:pt x="41" y="0"/>
                    <a:pt x="41" y="0"/>
                    <a:pt x="41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0" name="Freeform 37"/>
            <p:cNvSpPr/>
            <p:nvPr/>
          </p:nvSpPr>
          <p:spPr bwMode="auto">
            <a:xfrm>
              <a:off x="5143344" y="5470421"/>
              <a:ext cx="60593" cy="1384886"/>
            </a:xfrm>
            <a:custGeom>
              <a:avLst/>
              <a:gdLst>
                <a:gd name="T0" fmla="*/ 0 w 38"/>
                <a:gd name="T1" fmla="*/ 0 h 870"/>
                <a:gd name="T2" fmla="*/ 0 w 38"/>
                <a:gd name="T3" fmla="*/ 870 h 870"/>
                <a:gd name="T4" fmla="*/ 38 w 38"/>
                <a:gd name="T5" fmla="*/ 870 h 870"/>
                <a:gd name="T6" fmla="*/ 38 w 38"/>
                <a:gd name="T7" fmla="*/ 869 h 870"/>
                <a:gd name="T8" fmla="*/ 36 w 38"/>
                <a:gd name="T9" fmla="*/ 869 h 870"/>
                <a:gd name="T10" fmla="*/ 36 w 38"/>
                <a:gd name="T11" fmla="*/ 30 h 870"/>
                <a:gd name="T12" fmla="*/ 37 w 38"/>
                <a:gd name="T13" fmla="*/ 27 h 870"/>
                <a:gd name="T14" fmla="*/ 0 w 38"/>
                <a:gd name="T15" fmla="*/ 0 h 8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" h="870">
                  <a:moveTo>
                    <a:pt x="0" y="0"/>
                  </a:moveTo>
                  <a:cubicBezTo>
                    <a:pt x="0" y="870"/>
                    <a:pt x="0" y="870"/>
                    <a:pt x="0" y="870"/>
                  </a:cubicBezTo>
                  <a:cubicBezTo>
                    <a:pt x="38" y="870"/>
                    <a:pt x="38" y="870"/>
                    <a:pt x="38" y="870"/>
                  </a:cubicBezTo>
                  <a:cubicBezTo>
                    <a:pt x="38" y="869"/>
                    <a:pt x="38" y="869"/>
                    <a:pt x="38" y="869"/>
                  </a:cubicBezTo>
                  <a:cubicBezTo>
                    <a:pt x="36" y="869"/>
                    <a:pt x="36" y="869"/>
                    <a:pt x="36" y="869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36" y="30"/>
                    <a:pt x="37" y="29"/>
                    <a:pt x="37" y="27"/>
                  </a:cubicBezTo>
                  <a:cubicBezTo>
                    <a:pt x="34" y="19"/>
                    <a:pt x="24" y="1"/>
                    <a:pt x="0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1" name="Freeform 38"/>
            <p:cNvSpPr/>
            <p:nvPr/>
          </p:nvSpPr>
          <p:spPr bwMode="auto">
            <a:xfrm>
              <a:off x="5200571" y="5467055"/>
              <a:ext cx="101662" cy="1386232"/>
            </a:xfrm>
            <a:custGeom>
              <a:avLst/>
              <a:gdLst>
                <a:gd name="T0" fmla="*/ 32 w 64"/>
                <a:gd name="T1" fmla="*/ 0 h 871"/>
                <a:gd name="T2" fmla="*/ 31 w 64"/>
                <a:gd name="T3" fmla="*/ 0 h 871"/>
                <a:gd name="T4" fmla="*/ 1 w 64"/>
                <a:gd name="T5" fmla="*/ 29 h 871"/>
                <a:gd name="T6" fmla="*/ 0 w 64"/>
                <a:gd name="T7" fmla="*/ 32 h 871"/>
                <a:gd name="T8" fmla="*/ 0 w 64"/>
                <a:gd name="T9" fmla="*/ 871 h 871"/>
                <a:gd name="T10" fmla="*/ 2 w 64"/>
                <a:gd name="T11" fmla="*/ 871 h 871"/>
                <a:gd name="T12" fmla="*/ 64 w 64"/>
                <a:gd name="T13" fmla="*/ 871 h 871"/>
                <a:gd name="T14" fmla="*/ 64 w 64"/>
                <a:gd name="T15" fmla="*/ 32 h 871"/>
                <a:gd name="T16" fmla="*/ 58 w 64"/>
                <a:gd name="T17" fmla="*/ 16 h 871"/>
                <a:gd name="T18" fmla="*/ 32 w 64"/>
                <a:gd name="T19" fmla="*/ 0 h 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4" h="871">
                  <a:moveTo>
                    <a:pt x="32" y="0"/>
                  </a:moveTo>
                  <a:cubicBezTo>
                    <a:pt x="32" y="0"/>
                    <a:pt x="32" y="0"/>
                    <a:pt x="31" y="0"/>
                  </a:cubicBezTo>
                  <a:cubicBezTo>
                    <a:pt x="9" y="1"/>
                    <a:pt x="2" y="22"/>
                    <a:pt x="1" y="29"/>
                  </a:cubicBezTo>
                  <a:cubicBezTo>
                    <a:pt x="1" y="31"/>
                    <a:pt x="0" y="32"/>
                    <a:pt x="0" y="32"/>
                  </a:cubicBezTo>
                  <a:cubicBezTo>
                    <a:pt x="0" y="871"/>
                    <a:pt x="0" y="871"/>
                    <a:pt x="0" y="871"/>
                  </a:cubicBezTo>
                  <a:cubicBezTo>
                    <a:pt x="2" y="871"/>
                    <a:pt x="2" y="871"/>
                    <a:pt x="2" y="871"/>
                  </a:cubicBezTo>
                  <a:cubicBezTo>
                    <a:pt x="64" y="871"/>
                    <a:pt x="64" y="871"/>
                    <a:pt x="64" y="871"/>
                  </a:cubicBezTo>
                  <a:cubicBezTo>
                    <a:pt x="64" y="32"/>
                    <a:pt x="64" y="32"/>
                    <a:pt x="64" y="32"/>
                  </a:cubicBezTo>
                  <a:cubicBezTo>
                    <a:pt x="64" y="32"/>
                    <a:pt x="62" y="24"/>
                    <a:pt x="58" y="16"/>
                  </a:cubicBezTo>
                  <a:cubicBezTo>
                    <a:pt x="53" y="8"/>
                    <a:pt x="45" y="0"/>
                    <a:pt x="32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2" name="Freeform 39"/>
            <p:cNvSpPr/>
            <p:nvPr/>
          </p:nvSpPr>
          <p:spPr bwMode="auto">
            <a:xfrm>
              <a:off x="5143344" y="5038865"/>
              <a:ext cx="65306" cy="184472"/>
            </a:xfrm>
            <a:custGeom>
              <a:avLst/>
              <a:gdLst>
                <a:gd name="T0" fmla="*/ 7 w 41"/>
                <a:gd name="T1" fmla="*/ 0 h 116"/>
                <a:gd name="T2" fmla="*/ 0 w 41"/>
                <a:gd name="T3" fmla="*/ 0 h 116"/>
                <a:gd name="T4" fmla="*/ 0 w 41"/>
                <a:gd name="T5" fmla="*/ 116 h 116"/>
                <a:gd name="T6" fmla="*/ 6 w 41"/>
                <a:gd name="T7" fmla="*/ 116 h 116"/>
                <a:gd name="T8" fmla="*/ 41 w 41"/>
                <a:gd name="T9" fmla="*/ 113 h 116"/>
                <a:gd name="T10" fmla="*/ 41 w 41"/>
                <a:gd name="T11" fmla="*/ 113 h 116"/>
                <a:gd name="T12" fmla="*/ 7 w 41"/>
                <a:gd name="T13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6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2" y="116"/>
                    <a:pt x="4" y="116"/>
                    <a:pt x="6" y="116"/>
                  </a:cubicBezTo>
                  <a:cubicBezTo>
                    <a:pt x="16" y="116"/>
                    <a:pt x="28" y="115"/>
                    <a:pt x="41" y="113"/>
                  </a:cubicBezTo>
                  <a:cubicBezTo>
                    <a:pt x="41" y="113"/>
                    <a:pt x="41" y="113"/>
                    <a:pt x="41" y="113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03" name="Group 4"/>
          <p:cNvGrpSpPr/>
          <p:nvPr userDrawn="1"/>
        </p:nvGrpSpPr>
        <p:grpSpPr>
          <a:xfrm rot="10800000" flipV="1">
            <a:off x="8083456" y="6225657"/>
            <a:ext cx="412599" cy="1494115"/>
            <a:chOff x="5502862" y="5355294"/>
            <a:chExt cx="412706" cy="1502706"/>
          </a:xfrm>
        </p:grpSpPr>
        <p:sp>
          <p:nvSpPr>
            <p:cNvPr id="404" name="Freeform 23"/>
            <p:cNvSpPr/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5" name="Freeform 24"/>
            <p:cNvSpPr/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6" name="Freeform 25"/>
            <p:cNvSpPr/>
            <p:nvPr/>
          </p:nvSpPr>
          <p:spPr bwMode="auto">
            <a:xfrm>
              <a:off x="5601831" y="5786851"/>
              <a:ext cx="125899" cy="1068456"/>
            </a:xfrm>
            <a:custGeom>
              <a:avLst/>
              <a:gdLst>
                <a:gd name="T0" fmla="*/ 79 w 79"/>
                <a:gd name="T1" fmla="*/ 671 h 671"/>
                <a:gd name="T2" fmla="*/ 0 w 79"/>
                <a:gd name="T3" fmla="*/ 671 h 671"/>
                <a:gd name="T4" fmla="*/ 0 w 79"/>
                <a:gd name="T5" fmla="*/ 32 h 671"/>
                <a:gd name="T6" fmla="*/ 38 w 79"/>
                <a:gd name="T7" fmla="*/ 1 h 671"/>
                <a:gd name="T8" fmla="*/ 79 w 79"/>
                <a:gd name="T9" fmla="*/ 32 h 671"/>
                <a:gd name="T10" fmla="*/ 79 w 79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671">
                  <a:moveTo>
                    <a:pt x="79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8" y="1"/>
                  </a:cubicBezTo>
                  <a:cubicBezTo>
                    <a:pt x="72" y="0"/>
                    <a:pt x="79" y="32"/>
                    <a:pt x="79" y="32"/>
                  </a:cubicBezTo>
                  <a:cubicBezTo>
                    <a:pt x="79" y="671"/>
                    <a:pt x="79" y="671"/>
                    <a:pt x="79" y="671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7" name="Freeform 26"/>
            <p:cNvSpPr/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B59B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8" name="Freeform 27"/>
            <p:cNvSpPr/>
            <p:nvPr/>
          </p:nvSpPr>
          <p:spPr bwMode="auto">
            <a:xfrm>
              <a:off x="5502862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9" name="Freeform 28"/>
            <p:cNvSpPr/>
            <p:nvPr/>
          </p:nvSpPr>
          <p:spPr bwMode="auto">
            <a:xfrm>
              <a:off x="5599811" y="5357314"/>
              <a:ext cx="130611" cy="189185"/>
            </a:xfrm>
            <a:custGeom>
              <a:avLst/>
              <a:gdLst>
                <a:gd name="T0" fmla="*/ 0 w 82"/>
                <a:gd name="T1" fmla="*/ 110 h 119"/>
                <a:gd name="T2" fmla="*/ 82 w 82"/>
                <a:gd name="T3" fmla="*/ 111 h 119"/>
                <a:gd name="T4" fmla="*/ 48 w 82"/>
                <a:gd name="T5" fmla="*/ 0 h 119"/>
                <a:gd name="T6" fmla="*/ 28 w 82"/>
                <a:gd name="T7" fmla="*/ 0 h 119"/>
                <a:gd name="T8" fmla="*/ 0 w 82"/>
                <a:gd name="T9" fmla="*/ 11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19">
                  <a:moveTo>
                    <a:pt x="0" y="110"/>
                  </a:moveTo>
                  <a:cubicBezTo>
                    <a:pt x="0" y="110"/>
                    <a:pt x="39" y="119"/>
                    <a:pt x="82" y="111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0" name="Freeform 40"/>
            <p:cNvSpPr/>
            <p:nvPr/>
          </p:nvSpPr>
          <p:spPr bwMode="auto">
            <a:xfrm>
              <a:off x="5665117" y="5355294"/>
              <a:ext cx="250451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7 w 157"/>
                <a:gd name="T7" fmla="*/ 1 h 944"/>
                <a:gd name="T8" fmla="*/ 41 w 157"/>
                <a:gd name="T9" fmla="*/ 112 h 944"/>
                <a:gd name="T10" fmla="*/ 40 w 157"/>
                <a:gd name="T11" fmla="*/ 113 h 944"/>
                <a:gd name="T12" fmla="*/ 95 w 157"/>
                <a:gd name="T13" fmla="*/ 284 h 944"/>
                <a:gd name="T14" fmla="*/ 94 w 157"/>
                <a:gd name="T15" fmla="*/ 286 h 944"/>
                <a:gd name="T16" fmla="*/ 100 w 157"/>
                <a:gd name="T17" fmla="*/ 301 h 944"/>
                <a:gd name="T18" fmla="*/ 100 w 157"/>
                <a:gd name="T19" fmla="*/ 941 h 944"/>
                <a:gd name="T20" fmla="*/ 39 w 157"/>
                <a:gd name="T21" fmla="*/ 941 h 944"/>
                <a:gd name="T22" fmla="*/ 39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2"/>
                    <a:pt x="41" y="112"/>
                    <a:pt x="41" y="112"/>
                  </a:cubicBezTo>
                  <a:cubicBezTo>
                    <a:pt x="41" y="112"/>
                    <a:pt x="41" y="113"/>
                    <a:pt x="40" y="113"/>
                  </a:cubicBezTo>
                  <a:cubicBezTo>
                    <a:pt x="95" y="284"/>
                    <a:pt x="95" y="284"/>
                    <a:pt x="95" y="284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3"/>
                    <a:pt x="100" y="301"/>
                    <a:pt x="100" y="301"/>
                  </a:cubicBezTo>
                  <a:cubicBezTo>
                    <a:pt x="100" y="941"/>
                    <a:pt x="100" y="941"/>
                    <a:pt x="100" y="941"/>
                  </a:cubicBezTo>
                  <a:cubicBezTo>
                    <a:pt x="39" y="941"/>
                    <a:pt x="39" y="941"/>
                    <a:pt x="39" y="941"/>
                  </a:cubicBezTo>
                  <a:cubicBezTo>
                    <a:pt x="39" y="942"/>
                    <a:pt x="39" y="942"/>
                    <a:pt x="39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1" name="Freeform 41"/>
            <p:cNvSpPr/>
            <p:nvPr/>
          </p:nvSpPr>
          <p:spPr bwMode="auto">
            <a:xfrm>
              <a:off x="5665117" y="5535727"/>
              <a:ext cx="151482" cy="295559"/>
            </a:xfrm>
            <a:custGeom>
              <a:avLst/>
              <a:gdLst>
                <a:gd name="T0" fmla="*/ 40 w 95"/>
                <a:gd name="T1" fmla="*/ 0 h 186"/>
                <a:gd name="T2" fmla="*/ 6 w 95"/>
                <a:gd name="T3" fmla="*/ 2 h 186"/>
                <a:gd name="T4" fmla="*/ 0 w 95"/>
                <a:gd name="T5" fmla="*/ 2 h 186"/>
                <a:gd name="T6" fmla="*/ 0 w 95"/>
                <a:gd name="T7" fmla="*/ 159 h 186"/>
                <a:gd name="T8" fmla="*/ 37 w 95"/>
                <a:gd name="T9" fmla="*/ 186 h 186"/>
                <a:gd name="T10" fmla="*/ 68 w 95"/>
                <a:gd name="T11" fmla="*/ 156 h 186"/>
                <a:gd name="T12" fmla="*/ 68 w 95"/>
                <a:gd name="T13" fmla="*/ 156 h 186"/>
                <a:gd name="T14" fmla="*/ 94 w 95"/>
                <a:gd name="T15" fmla="*/ 173 h 186"/>
                <a:gd name="T16" fmla="*/ 95 w 95"/>
                <a:gd name="T17" fmla="*/ 171 h 186"/>
                <a:gd name="T18" fmla="*/ 40 w 95"/>
                <a:gd name="T19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5" h="186">
                  <a:moveTo>
                    <a:pt x="40" y="0"/>
                  </a:moveTo>
                  <a:cubicBezTo>
                    <a:pt x="28" y="2"/>
                    <a:pt x="16" y="2"/>
                    <a:pt x="6" y="2"/>
                  </a:cubicBezTo>
                  <a:cubicBezTo>
                    <a:pt x="4" y="2"/>
                    <a:pt x="2" y="2"/>
                    <a:pt x="0" y="2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24" y="159"/>
                    <a:pt x="34" y="177"/>
                    <a:pt x="37" y="186"/>
                  </a:cubicBezTo>
                  <a:cubicBezTo>
                    <a:pt x="39" y="179"/>
                    <a:pt x="45" y="157"/>
                    <a:pt x="68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2" y="156"/>
                    <a:pt x="89" y="165"/>
                    <a:pt x="94" y="173"/>
                  </a:cubicBezTo>
                  <a:cubicBezTo>
                    <a:pt x="95" y="171"/>
                    <a:pt x="95" y="171"/>
                    <a:pt x="95" y="171"/>
                  </a:cubicBezTo>
                  <a:cubicBezTo>
                    <a:pt x="40" y="0"/>
                    <a:pt x="40" y="0"/>
                    <a:pt x="40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2" name="Freeform 42"/>
            <p:cNvSpPr/>
            <p:nvPr/>
          </p:nvSpPr>
          <p:spPr bwMode="auto">
            <a:xfrm>
              <a:off x="5679185" y="5788871"/>
              <a:ext cx="62613" cy="1066436"/>
            </a:xfrm>
            <a:custGeom>
              <a:avLst/>
              <a:gdLst>
                <a:gd name="T0" fmla="*/ 0 w 39"/>
                <a:gd name="T1" fmla="*/ 0 h 670"/>
                <a:gd name="T2" fmla="*/ 0 w 39"/>
                <a:gd name="T3" fmla="*/ 670 h 670"/>
                <a:gd name="T4" fmla="*/ 39 w 39"/>
                <a:gd name="T5" fmla="*/ 670 h 670"/>
                <a:gd name="T6" fmla="*/ 39 w 39"/>
                <a:gd name="T7" fmla="*/ 669 h 670"/>
                <a:gd name="T8" fmla="*/ 37 w 39"/>
                <a:gd name="T9" fmla="*/ 669 h 670"/>
                <a:gd name="T10" fmla="*/ 37 w 39"/>
                <a:gd name="T11" fmla="*/ 29 h 670"/>
                <a:gd name="T12" fmla="*/ 37 w 39"/>
                <a:gd name="T13" fmla="*/ 27 h 670"/>
                <a:gd name="T14" fmla="*/ 0 w 39"/>
                <a:gd name="T15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9" h="670">
                  <a:moveTo>
                    <a:pt x="0" y="0"/>
                  </a:moveTo>
                  <a:cubicBezTo>
                    <a:pt x="0" y="670"/>
                    <a:pt x="0" y="670"/>
                    <a:pt x="0" y="670"/>
                  </a:cubicBezTo>
                  <a:cubicBezTo>
                    <a:pt x="39" y="670"/>
                    <a:pt x="39" y="670"/>
                    <a:pt x="39" y="670"/>
                  </a:cubicBezTo>
                  <a:cubicBezTo>
                    <a:pt x="39" y="669"/>
                    <a:pt x="39" y="669"/>
                    <a:pt x="39" y="669"/>
                  </a:cubicBezTo>
                  <a:cubicBezTo>
                    <a:pt x="37" y="669"/>
                    <a:pt x="37" y="669"/>
                    <a:pt x="37" y="669"/>
                  </a:cubicBezTo>
                  <a:cubicBezTo>
                    <a:pt x="37" y="29"/>
                    <a:pt x="37" y="29"/>
                    <a:pt x="37" y="29"/>
                  </a:cubicBezTo>
                  <a:cubicBezTo>
                    <a:pt x="37" y="29"/>
                    <a:pt x="37" y="28"/>
                    <a:pt x="37" y="27"/>
                  </a:cubicBezTo>
                  <a:cubicBezTo>
                    <a:pt x="34" y="18"/>
                    <a:pt x="24" y="0"/>
                    <a:pt x="0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3" name="Freeform 43"/>
            <p:cNvSpPr/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2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2" y="672"/>
                    <a:pt x="2" y="672"/>
                    <a:pt x="2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4" name="Freeform 44"/>
            <p:cNvSpPr/>
            <p:nvPr/>
          </p:nvSpPr>
          <p:spPr bwMode="auto">
            <a:xfrm>
              <a:off x="5665117" y="5357314"/>
              <a:ext cx="65306" cy="181106"/>
            </a:xfrm>
            <a:custGeom>
              <a:avLst/>
              <a:gdLst>
                <a:gd name="T0" fmla="*/ 7 w 41"/>
                <a:gd name="T1" fmla="*/ 0 h 114"/>
                <a:gd name="T2" fmla="*/ 0 w 41"/>
                <a:gd name="T3" fmla="*/ 0 h 114"/>
                <a:gd name="T4" fmla="*/ 0 w 41"/>
                <a:gd name="T5" fmla="*/ 114 h 114"/>
                <a:gd name="T6" fmla="*/ 6 w 41"/>
                <a:gd name="T7" fmla="*/ 114 h 114"/>
                <a:gd name="T8" fmla="*/ 40 w 41"/>
                <a:gd name="T9" fmla="*/ 112 h 114"/>
                <a:gd name="T10" fmla="*/ 41 w 41"/>
                <a:gd name="T11" fmla="*/ 111 h 114"/>
                <a:gd name="T12" fmla="*/ 7 w 41"/>
                <a:gd name="T13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4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2" y="114"/>
                    <a:pt x="4" y="114"/>
                    <a:pt x="6" y="114"/>
                  </a:cubicBezTo>
                  <a:cubicBezTo>
                    <a:pt x="16" y="114"/>
                    <a:pt x="28" y="114"/>
                    <a:pt x="40" y="112"/>
                  </a:cubicBezTo>
                  <a:cubicBezTo>
                    <a:pt x="41" y="112"/>
                    <a:pt x="41" y="111"/>
                    <a:pt x="41" y="111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15" name="Group 3"/>
          <p:cNvGrpSpPr/>
          <p:nvPr userDrawn="1"/>
        </p:nvGrpSpPr>
        <p:grpSpPr>
          <a:xfrm rot="10800000" flipV="1">
            <a:off x="10902484" y="6225657"/>
            <a:ext cx="412599" cy="1497992"/>
            <a:chOff x="4980416" y="5037518"/>
            <a:chExt cx="412706" cy="1820482"/>
          </a:xfrm>
        </p:grpSpPr>
        <p:sp>
          <p:nvSpPr>
            <p:cNvPr id="416" name="Freeform 11"/>
            <p:cNvSpPr/>
            <p:nvPr/>
          </p:nvSpPr>
          <p:spPr bwMode="auto">
            <a:xfrm>
              <a:off x="4991862" y="5046944"/>
              <a:ext cx="300945" cy="490130"/>
            </a:xfrm>
            <a:custGeom>
              <a:avLst/>
              <a:gdLst>
                <a:gd name="T0" fmla="*/ 447 w 447"/>
                <a:gd name="T1" fmla="*/ 659 h 728"/>
                <a:gd name="T2" fmla="*/ 241 w 447"/>
                <a:gd name="T3" fmla="*/ 0 h 728"/>
                <a:gd name="T4" fmla="*/ 196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3 w 447"/>
                <a:gd name="T11" fmla="*/ 728 h 728"/>
                <a:gd name="T12" fmla="*/ 447 w 447"/>
                <a:gd name="T13" fmla="*/ 659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9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8"/>
                  </a:lnTo>
                  <a:lnTo>
                    <a:pt x="447" y="659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7" name="Freeform 12"/>
            <p:cNvSpPr/>
            <p:nvPr/>
          </p:nvSpPr>
          <p:spPr bwMode="auto">
            <a:xfrm>
              <a:off x="4991862" y="5046944"/>
              <a:ext cx="300945" cy="490130"/>
            </a:xfrm>
            <a:custGeom>
              <a:avLst/>
              <a:gdLst>
                <a:gd name="T0" fmla="*/ 447 w 447"/>
                <a:gd name="T1" fmla="*/ 659 h 728"/>
                <a:gd name="T2" fmla="*/ 241 w 447"/>
                <a:gd name="T3" fmla="*/ 0 h 728"/>
                <a:gd name="T4" fmla="*/ 196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3 w 447"/>
                <a:gd name="T11" fmla="*/ 728 h 728"/>
                <a:gd name="T12" fmla="*/ 447 w 447"/>
                <a:gd name="T13" fmla="*/ 659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9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8"/>
                  </a:lnTo>
                  <a:lnTo>
                    <a:pt x="447" y="659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8" name="Freeform 13"/>
            <p:cNvSpPr/>
            <p:nvPr/>
          </p:nvSpPr>
          <p:spPr bwMode="auto">
            <a:xfrm>
              <a:off x="5078038" y="5468401"/>
              <a:ext cx="125899" cy="1386906"/>
            </a:xfrm>
            <a:custGeom>
              <a:avLst/>
              <a:gdLst>
                <a:gd name="T0" fmla="*/ 79 w 79"/>
                <a:gd name="T1" fmla="*/ 871 h 871"/>
                <a:gd name="T2" fmla="*/ 0 w 79"/>
                <a:gd name="T3" fmla="*/ 871 h 871"/>
                <a:gd name="T4" fmla="*/ 0 w 79"/>
                <a:gd name="T5" fmla="*/ 33 h 871"/>
                <a:gd name="T6" fmla="*/ 39 w 79"/>
                <a:gd name="T7" fmla="*/ 1 h 871"/>
                <a:gd name="T8" fmla="*/ 79 w 79"/>
                <a:gd name="T9" fmla="*/ 33 h 871"/>
                <a:gd name="T10" fmla="*/ 79 w 79"/>
                <a:gd name="T11" fmla="*/ 871 h 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871">
                  <a:moveTo>
                    <a:pt x="79" y="871"/>
                  </a:moveTo>
                  <a:cubicBezTo>
                    <a:pt x="0" y="871"/>
                    <a:pt x="0" y="871"/>
                    <a:pt x="0" y="871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5" y="2"/>
                    <a:pt x="39" y="1"/>
                  </a:cubicBezTo>
                  <a:cubicBezTo>
                    <a:pt x="73" y="0"/>
                    <a:pt x="79" y="33"/>
                    <a:pt x="79" y="33"/>
                  </a:cubicBezTo>
                  <a:cubicBezTo>
                    <a:pt x="79" y="871"/>
                    <a:pt x="79" y="871"/>
                    <a:pt x="79" y="871"/>
                  </a:cubicBezTo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9" name="Freeform 14"/>
            <p:cNvSpPr/>
            <p:nvPr/>
          </p:nvSpPr>
          <p:spPr bwMode="auto">
            <a:xfrm>
              <a:off x="5200571" y="5465708"/>
              <a:ext cx="101662" cy="1387579"/>
            </a:xfrm>
            <a:custGeom>
              <a:avLst/>
              <a:gdLst>
                <a:gd name="T0" fmla="*/ 64 w 64"/>
                <a:gd name="T1" fmla="*/ 872 h 872"/>
                <a:gd name="T2" fmla="*/ 0 w 64"/>
                <a:gd name="T3" fmla="*/ 872 h 872"/>
                <a:gd name="T4" fmla="*/ 0 w 64"/>
                <a:gd name="T5" fmla="*/ 33 h 872"/>
                <a:gd name="T6" fmla="*/ 31 w 64"/>
                <a:gd name="T7" fmla="*/ 1 h 872"/>
                <a:gd name="T8" fmla="*/ 64 w 64"/>
                <a:gd name="T9" fmla="*/ 33 h 872"/>
                <a:gd name="T10" fmla="*/ 64 w 64"/>
                <a:gd name="T11" fmla="*/ 872 h 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4" h="872">
                  <a:moveTo>
                    <a:pt x="64" y="872"/>
                  </a:moveTo>
                  <a:cubicBezTo>
                    <a:pt x="0" y="872"/>
                    <a:pt x="0" y="872"/>
                    <a:pt x="0" y="87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2"/>
                    <a:pt x="31" y="1"/>
                  </a:cubicBezTo>
                  <a:cubicBezTo>
                    <a:pt x="58" y="0"/>
                    <a:pt x="64" y="33"/>
                    <a:pt x="64" y="33"/>
                  </a:cubicBezTo>
                  <a:cubicBezTo>
                    <a:pt x="64" y="872"/>
                    <a:pt x="64" y="872"/>
                    <a:pt x="64" y="872"/>
                  </a:cubicBezTo>
                </a:path>
              </a:pathLst>
            </a:custGeom>
            <a:solidFill>
              <a:srgbClr val="ABA0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0" name="Freeform 15"/>
            <p:cNvSpPr/>
            <p:nvPr/>
          </p:nvSpPr>
          <p:spPr bwMode="auto">
            <a:xfrm>
              <a:off x="4980416" y="5465708"/>
              <a:ext cx="100315" cy="1387579"/>
            </a:xfrm>
            <a:custGeom>
              <a:avLst/>
              <a:gdLst>
                <a:gd name="T0" fmla="*/ 63 w 63"/>
                <a:gd name="T1" fmla="*/ 872 h 872"/>
                <a:gd name="T2" fmla="*/ 0 w 63"/>
                <a:gd name="T3" fmla="*/ 872 h 872"/>
                <a:gd name="T4" fmla="*/ 0 w 63"/>
                <a:gd name="T5" fmla="*/ 33 h 872"/>
                <a:gd name="T6" fmla="*/ 31 w 63"/>
                <a:gd name="T7" fmla="*/ 1 h 872"/>
                <a:gd name="T8" fmla="*/ 63 w 63"/>
                <a:gd name="T9" fmla="*/ 33 h 872"/>
                <a:gd name="T10" fmla="*/ 63 w 63"/>
                <a:gd name="T11" fmla="*/ 872 h 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872">
                  <a:moveTo>
                    <a:pt x="63" y="872"/>
                  </a:moveTo>
                  <a:cubicBezTo>
                    <a:pt x="0" y="872"/>
                    <a:pt x="0" y="872"/>
                    <a:pt x="0" y="87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2"/>
                    <a:pt x="31" y="1"/>
                  </a:cubicBezTo>
                  <a:cubicBezTo>
                    <a:pt x="57" y="0"/>
                    <a:pt x="63" y="33"/>
                    <a:pt x="63" y="33"/>
                  </a:cubicBezTo>
                  <a:lnTo>
                    <a:pt x="63" y="872"/>
                  </a:lnTo>
                  <a:close/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1" name="Freeform 16"/>
            <p:cNvSpPr/>
            <p:nvPr/>
          </p:nvSpPr>
          <p:spPr bwMode="auto">
            <a:xfrm>
              <a:off x="5076019" y="5038865"/>
              <a:ext cx="132631" cy="192551"/>
            </a:xfrm>
            <a:custGeom>
              <a:avLst/>
              <a:gdLst>
                <a:gd name="T0" fmla="*/ 0 w 83"/>
                <a:gd name="T1" fmla="*/ 111 h 121"/>
                <a:gd name="T2" fmla="*/ 83 w 83"/>
                <a:gd name="T3" fmla="*/ 113 h 121"/>
                <a:gd name="T4" fmla="*/ 49 w 83"/>
                <a:gd name="T5" fmla="*/ 0 h 121"/>
                <a:gd name="T6" fmla="*/ 29 w 83"/>
                <a:gd name="T7" fmla="*/ 0 h 121"/>
                <a:gd name="T8" fmla="*/ 0 w 83"/>
                <a:gd name="T9" fmla="*/ 111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121">
                  <a:moveTo>
                    <a:pt x="0" y="111"/>
                  </a:moveTo>
                  <a:cubicBezTo>
                    <a:pt x="0" y="111"/>
                    <a:pt x="40" y="121"/>
                    <a:pt x="83" y="113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0" y="111"/>
                    <a:pt x="0" y="111"/>
                    <a:pt x="0" y="111"/>
                  </a:cubicBezTo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2" name="Freeform 35"/>
            <p:cNvSpPr/>
            <p:nvPr/>
          </p:nvSpPr>
          <p:spPr bwMode="auto">
            <a:xfrm>
              <a:off x="5143344" y="5037518"/>
              <a:ext cx="249778" cy="1820482"/>
            </a:xfrm>
            <a:custGeom>
              <a:avLst/>
              <a:gdLst>
                <a:gd name="T0" fmla="*/ 34 w 157"/>
                <a:gd name="T1" fmla="*/ 0 h 1144"/>
                <a:gd name="T2" fmla="*/ 0 w 157"/>
                <a:gd name="T3" fmla="*/ 1 h 1144"/>
                <a:gd name="T4" fmla="*/ 7 w 157"/>
                <a:gd name="T5" fmla="*/ 1 h 1144"/>
                <a:gd name="T6" fmla="*/ 41 w 157"/>
                <a:gd name="T7" fmla="*/ 114 h 1144"/>
                <a:gd name="T8" fmla="*/ 41 w 157"/>
                <a:gd name="T9" fmla="*/ 114 h 1144"/>
                <a:gd name="T10" fmla="*/ 94 w 157"/>
                <a:gd name="T11" fmla="*/ 285 h 1144"/>
                <a:gd name="T12" fmla="*/ 94 w 157"/>
                <a:gd name="T13" fmla="*/ 286 h 1144"/>
                <a:gd name="T14" fmla="*/ 100 w 157"/>
                <a:gd name="T15" fmla="*/ 302 h 1144"/>
                <a:gd name="T16" fmla="*/ 100 w 157"/>
                <a:gd name="T17" fmla="*/ 1141 h 1144"/>
                <a:gd name="T18" fmla="*/ 38 w 157"/>
                <a:gd name="T19" fmla="*/ 1141 h 1144"/>
                <a:gd name="T20" fmla="*/ 38 w 157"/>
                <a:gd name="T21" fmla="*/ 1142 h 1144"/>
                <a:gd name="T22" fmla="*/ 0 w 157"/>
                <a:gd name="T23" fmla="*/ 1142 h 1144"/>
                <a:gd name="T24" fmla="*/ 0 w 157"/>
                <a:gd name="T25" fmla="*/ 1144 h 1144"/>
                <a:gd name="T26" fmla="*/ 157 w 157"/>
                <a:gd name="T27" fmla="*/ 1142 h 1144"/>
                <a:gd name="T28" fmla="*/ 142 w 157"/>
                <a:gd name="T29" fmla="*/ 290 h 1144"/>
                <a:gd name="T30" fmla="*/ 34 w 157"/>
                <a:gd name="T31" fmla="*/ 0 h 1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57" h="11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4"/>
                    <a:pt x="41" y="114"/>
                    <a:pt x="41" y="114"/>
                  </a:cubicBezTo>
                  <a:cubicBezTo>
                    <a:pt x="41" y="114"/>
                    <a:pt x="41" y="114"/>
                    <a:pt x="41" y="114"/>
                  </a:cubicBezTo>
                  <a:cubicBezTo>
                    <a:pt x="94" y="285"/>
                    <a:pt x="94" y="285"/>
                    <a:pt x="94" y="285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4"/>
                    <a:pt x="100" y="302"/>
                    <a:pt x="100" y="302"/>
                  </a:cubicBezTo>
                  <a:cubicBezTo>
                    <a:pt x="100" y="1141"/>
                    <a:pt x="100" y="1141"/>
                    <a:pt x="100" y="1141"/>
                  </a:cubicBezTo>
                  <a:cubicBezTo>
                    <a:pt x="38" y="1141"/>
                    <a:pt x="38" y="1141"/>
                    <a:pt x="38" y="1141"/>
                  </a:cubicBezTo>
                  <a:cubicBezTo>
                    <a:pt x="38" y="1142"/>
                    <a:pt x="38" y="1142"/>
                    <a:pt x="38" y="1142"/>
                  </a:cubicBezTo>
                  <a:cubicBezTo>
                    <a:pt x="0" y="1142"/>
                    <a:pt x="0" y="1142"/>
                    <a:pt x="0" y="1142"/>
                  </a:cubicBezTo>
                  <a:cubicBezTo>
                    <a:pt x="0" y="1144"/>
                    <a:pt x="0" y="1144"/>
                    <a:pt x="0" y="1144"/>
                  </a:cubicBezTo>
                  <a:cubicBezTo>
                    <a:pt x="157" y="1142"/>
                    <a:pt x="157" y="1142"/>
                    <a:pt x="157" y="11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3" name="Freeform 36"/>
            <p:cNvSpPr/>
            <p:nvPr/>
          </p:nvSpPr>
          <p:spPr bwMode="auto">
            <a:xfrm>
              <a:off x="5143344" y="5218624"/>
              <a:ext cx="149463" cy="294886"/>
            </a:xfrm>
            <a:custGeom>
              <a:avLst/>
              <a:gdLst>
                <a:gd name="T0" fmla="*/ 41 w 94"/>
                <a:gd name="T1" fmla="*/ 0 h 185"/>
                <a:gd name="T2" fmla="*/ 6 w 94"/>
                <a:gd name="T3" fmla="*/ 3 h 185"/>
                <a:gd name="T4" fmla="*/ 0 w 94"/>
                <a:gd name="T5" fmla="*/ 3 h 185"/>
                <a:gd name="T6" fmla="*/ 0 w 94"/>
                <a:gd name="T7" fmla="*/ 158 h 185"/>
                <a:gd name="T8" fmla="*/ 37 w 94"/>
                <a:gd name="T9" fmla="*/ 185 h 185"/>
                <a:gd name="T10" fmla="*/ 67 w 94"/>
                <a:gd name="T11" fmla="*/ 156 h 185"/>
                <a:gd name="T12" fmla="*/ 68 w 94"/>
                <a:gd name="T13" fmla="*/ 156 h 185"/>
                <a:gd name="T14" fmla="*/ 94 w 94"/>
                <a:gd name="T15" fmla="*/ 172 h 185"/>
                <a:gd name="T16" fmla="*/ 94 w 94"/>
                <a:gd name="T17" fmla="*/ 171 h 185"/>
                <a:gd name="T18" fmla="*/ 41 w 94"/>
                <a:gd name="T19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4" h="185">
                  <a:moveTo>
                    <a:pt x="41" y="0"/>
                  </a:moveTo>
                  <a:cubicBezTo>
                    <a:pt x="28" y="2"/>
                    <a:pt x="16" y="3"/>
                    <a:pt x="6" y="3"/>
                  </a:cubicBezTo>
                  <a:cubicBezTo>
                    <a:pt x="4" y="3"/>
                    <a:pt x="2" y="3"/>
                    <a:pt x="0" y="3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24" y="159"/>
                    <a:pt x="34" y="177"/>
                    <a:pt x="37" y="185"/>
                  </a:cubicBezTo>
                  <a:cubicBezTo>
                    <a:pt x="38" y="178"/>
                    <a:pt x="45" y="157"/>
                    <a:pt x="67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1" y="156"/>
                    <a:pt x="89" y="164"/>
                    <a:pt x="94" y="172"/>
                  </a:cubicBezTo>
                  <a:cubicBezTo>
                    <a:pt x="94" y="171"/>
                    <a:pt x="94" y="171"/>
                    <a:pt x="94" y="171"/>
                  </a:cubicBezTo>
                  <a:cubicBezTo>
                    <a:pt x="41" y="0"/>
                    <a:pt x="41" y="0"/>
                    <a:pt x="41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4" name="Freeform 37"/>
            <p:cNvSpPr/>
            <p:nvPr/>
          </p:nvSpPr>
          <p:spPr bwMode="auto">
            <a:xfrm>
              <a:off x="5143344" y="5470421"/>
              <a:ext cx="60593" cy="1384886"/>
            </a:xfrm>
            <a:custGeom>
              <a:avLst/>
              <a:gdLst>
                <a:gd name="T0" fmla="*/ 0 w 38"/>
                <a:gd name="T1" fmla="*/ 0 h 870"/>
                <a:gd name="T2" fmla="*/ 0 w 38"/>
                <a:gd name="T3" fmla="*/ 870 h 870"/>
                <a:gd name="T4" fmla="*/ 38 w 38"/>
                <a:gd name="T5" fmla="*/ 870 h 870"/>
                <a:gd name="T6" fmla="*/ 38 w 38"/>
                <a:gd name="T7" fmla="*/ 869 h 870"/>
                <a:gd name="T8" fmla="*/ 36 w 38"/>
                <a:gd name="T9" fmla="*/ 869 h 870"/>
                <a:gd name="T10" fmla="*/ 36 w 38"/>
                <a:gd name="T11" fmla="*/ 30 h 870"/>
                <a:gd name="T12" fmla="*/ 37 w 38"/>
                <a:gd name="T13" fmla="*/ 27 h 870"/>
                <a:gd name="T14" fmla="*/ 0 w 38"/>
                <a:gd name="T15" fmla="*/ 0 h 8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" h="870">
                  <a:moveTo>
                    <a:pt x="0" y="0"/>
                  </a:moveTo>
                  <a:cubicBezTo>
                    <a:pt x="0" y="870"/>
                    <a:pt x="0" y="870"/>
                    <a:pt x="0" y="870"/>
                  </a:cubicBezTo>
                  <a:cubicBezTo>
                    <a:pt x="38" y="870"/>
                    <a:pt x="38" y="870"/>
                    <a:pt x="38" y="870"/>
                  </a:cubicBezTo>
                  <a:cubicBezTo>
                    <a:pt x="38" y="869"/>
                    <a:pt x="38" y="869"/>
                    <a:pt x="38" y="869"/>
                  </a:cubicBezTo>
                  <a:cubicBezTo>
                    <a:pt x="36" y="869"/>
                    <a:pt x="36" y="869"/>
                    <a:pt x="36" y="869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36" y="30"/>
                    <a:pt x="37" y="29"/>
                    <a:pt x="37" y="27"/>
                  </a:cubicBezTo>
                  <a:cubicBezTo>
                    <a:pt x="34" y="19"/>
                    <a:pt x="24" y="1"/>
                    <a:pt x="0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5" name="Freeform 38"/>
            <p:cNvSpPr/>
            <p:nvPr/>
          </p:nvSpPr>
          <p:spPr bwMode="auto">
            <a:xfrm>
              <a:off x="5200571" y="5467055"/>
              <a:ext cx="101662" cy="1386232"/>
            </a:xfrm>
            <a:custGeom>
              <a:avLst/>
              <a:gdLst>
                <a:gd name="T0" fmla="*/ 32 w 64"/>
                <a:gd name="T1" fmla="*/ 0 h 871"/>
                <a:gd name="T2" fmla="*/ 31 w 64"/>
                <a:gd name="T3" fmla="*/ 0 h 871"/>
                <a:gd name="T4" fmla="*/ 1 w 64"/>
                <a:gd name="T5" fmla="*/ 29 h 871"/>
                <a:gd name="T6" fmla="*/ 0 w 64"/>
                <a:gd name="T7" fmla="*/ 32 h 871"/>
                <a:gd name="T8" fmla="*/ 0 w 64"/>
                <a:gd name="T9" fmla="*/ 871 h 871"/>
                <a:gd name="T10" fmla="*/ 2 w 64"/>
                <a:gd name="T11" fmla="*/ 871 h 871"/>
                <a:gd name="T12" fmla="*/ 64 w 64"/>
                <a:gd name="T13" fmla="*/ 871 h 871"/>
                <a:gd name="T14" fmla="*/ 64 w 64"/>
                <a:gd name="T15" fmla="*/ 32 h 871"/>
                <a:gd name="T16" fmla="*/ 58 w 64"/>
                <a:gd name="T17" fmla="*/ 16 h 871"/>
                <a:gd name="T18" fmla="*/ 32 w 64"/>
                <a:gd name="T19" fmla="*/ 0 h 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4" h="871">
                  <a:moveTo>
                    <a:pt x="32" y="0"/>
                  </a:moveTo>
                  <a:cubicBezTo>
                    <a:pt x="32" y="0"/>
                    <a:pt x="32" y="0"/>
                    <a:pt x="31" y="0"/>
                  </a:cubicBezTo>
                  <a:cubicBezTo>
                    <a:pt x="9" y="1"/>
                    <a:pt x="2" y="22"/>
                    <a:pt x="1" y="29"/>
                  </a:cubicBezTo>
                  <a:cubicBezTo>
                    <a:pt x="1" y="31"/>
                    <a:pt x="0" y="32"/>
                    <a:pt x="0" y="32"/>
                  </a:cubicBezTo>
                  <a:cubicBezTo>
                    <a:pt x="0" y="871"/>
                    <a:pt x="0" y="871"/>
                    <a:pt x="0" y="871"/>
                  </a:cubicBezTo>
                  <a:cubicBezTo>
                    <a:pt x="2" y="871"/>
                    <a:pt x="2" y="871"/>
                    <a:pt x="2" y="871"/>
                  </a:cubicBezTo>
                  <a:cubicBezTo>
                    <a:pt x="64" y="871"/>
                    <a:pt x="64" y="871"/>
                    <a:pt x="64" y="871"/>
                  </a:cubicBezTo>
                  <a:cubicBezTo>
                    <a:pt x="64" y="32"/>
                    <a:pt x="64" y="32"/>
                    <a:pt x="64" y="32"/>
                  </a:cubicBezTo>
                  <a:cubicBezTo>
                    <a:pt x="64" y="32"/>
                    <a:pt x="62" y="24"/>
                    <a:pt x="58" y="16"/>
                  </a:cubicBezTo>
                  <a:cubicBezTo>
                    <a:pt x="53" y="8"/>
                    <a:pt x="45" y="0"/>
                    <a:pt x="32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6" name="Freeform 39"/>
            <p:cNvSpPr/>
            <p:nvPr/>
          </p:nvSpPr>
          <p:spPr bwMode="auto">
            <a:xfrm>
              <a:off x="5143344" y="5038865"/>
              <a:ext cx="65306" cy="184472"/>
            </a:xfrm>
            <a:custGeom>
              <a:avLst/>
              <a:gdLst>
                <a:gd name="T0" fmla="*/ 7 w 41"/>
                <a:gd name="T1" fmla="*/ 0 h 116"/>
                <a:gd name="T2" fmla="*/ 0 w 41"/>
                <a:gd name="T3" fmla="*/ 0 h 116"/>
                <a:gd name="T4" fmla="*/ 0 w 41"/>
                <a:gd name="T5" fmla="*/ 116 h 116"/>
                <a:gd name="T6" fmla="*/ 6 w 41"/>
                <a:gd name="T7" fmla="*/ 116 h 116"/>
                <a:gd name="T8" fmla="*/ 41 w 41"/>
                <a:gd name="T9" fmla="*/ 113 h 116"/>
                <a:gd name="T10" fmla="*/ 41 w 41"/>
                <a:gd name="T11" fmla="*/ 113 h 116"/>
                <a:gd name="T12" fmla="*/ 7 w 41"/>
                <a:gd name="T13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6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2" y="116"/>
                    <a:pt x="4" y="116"/>
                    <a:pt x="6" y="116"/>
                  </a:cubicBezTo>
                  <a:cubicBezTo>
                    <a:pt x="16" y="116"/>
                    <a:pt x="28" y="115"/>
                    <a:pt x="41" y="113"/>
                  </a:cubicBezTo>
                  <a:cubicBezTo>
                    <a:pt x="41" y="113"/>
                    <a:pt x="41" y="113"/>
                    <a:pt x="41" y="113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27" name="Group 4"/>
          <p:cNvGrpSpPr/>
          <p:nvPr userDrawn="1"/>
        </p:nvGrpSpPr>
        <p:grpSpPr>
          <a:xfrm rot="10800000" flipV="1">
            <a:off x="10315377" y="6225656"/>
            <a:ext cx="412599" cy="1299094"/>
            <a:chOff x="5502862" y="5355294"/>
            <a:chExt cx="412706" cy="1502706"/>
          </a:xfrm>
        </p:grpSpPr>
        <p:sp>
          <p:nvSpPr>
            <p:cNvPr id="428" name="Freeform 23"/>
            <p:cNvSpPr/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9" name="Freeform 24"/>
            <p:cNvSpPr/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0" name="Freeform 25"/>
            <p:cNvSpPr/>
            <p:nvPr/>
          </p:nvSpPr>
          <p:spPr bwMode="auto">
            <a:xfrm>
              <a:off x="5601831" y="5786851"/>
              <a:ext cx="125899" cy="1068456"/>
            </a:xfrm>
            <a:custGeom>
              <a:avLst/>
              <a:gdLst>
                <a:gd name="T0" fmla="*/ 79 w 79"/>
                <a:gd name="T1" fmla="*/ 671 h 671"/>
                <a:gd name="T2" fmla="*/ 0 w 79"/>
                <a:gd name="T3" fmla="*/ 671 h 671"/>
                <a:gd name="T4" fmla="*/ 0 w 79"/>
                <a:gd name="T5" fmla="*/ 32 h 671"/>
                <a:gd name="T6" fmla="*/ 38 w 79"/>
                <a:gd name="T7" fmla="*/ 1 h 671"/>
                <a:gd name="T8" fmla="*/ 79 w 79"/>
                <a:gd name="T9" fmla="*/ 32 h 671"/>
                <a:gd name="T10" fmla="*/ 79 w 79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671">
                  <a:moveTo>
                    <a:pt x="79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8" y="1"/>
                  </a:cubicBezTo>
                  <a:cubicBezTo>
                    <a:pt x="72" y="0"/>
                    <a:pt x="79" y="32"/>
                    <a:pt x="79" y="32"/>
                  </a:cubicBezTo>
                  <a:cubicBezTo>
                    <a:pt x="79" y="671"/>
                    <a:pt x="79" y="671"/>
                    <a:pt x="79" y="671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1" name="Freeform 26"/>
            <p:cNvSpPr/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B59B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2" name="Freeform 27"/>
            <p:cNvSpPr/>
            <p:nvPr/>
          </p:nvSpPr>
          <p:spPr bwMode="auto">
            <a:xfrm>
              <a:off x="5502862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3" name="Freeform 28"/>
            <p:cNvSpPr/>
            <p:nvPr/>
          </p:nvSpPr>
          <p:spPr bwMode="auto">
            <a:xfrm>
              <a:off x="5599811" y="5357314"/>
              <a:ext cx="130611" cy="189185"/>
            </a:xfrm>
            <a:custGeom>
              <a:avLst/>
              <a:gdLst>
                <a:gd name="T0" fmla="*/ 0 w 82"/>
                <a:gd name="T1" fmla="*/ 110 h 119"/>
                <a:gd name="T2" fmla="*/ 82 w 82"/>
                <a:gd name="T3" fmla="*/ 111 h 119"/>
                <a:gd name="T4" fmla="*/ 48 w 82"/>
                <a:gd name="T5" fmla="*/ 0 h 119"/>
                <a:gd name="T6" fmla="*/ 28 w 82"/>
                <a:gd name="T7" fmla="*/ 0 h 119"/>
                <a:gd name="T8" fmla="*/ 0 w 82"/>
                <a:gd name="T9" fmla="*/ 11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19">
                  <a:moveTo>
                    <a:pt x="0" y="110"/>
                  </a:moveTo>
                  <a:cubicBezTo>
                    <a:pt x="0" y="110"/>
                    <a:pt x="39" y="119"/>
                    <a:pt x="82" y="111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4" name="Freeform 40"/>
            <p:cNvSpPr/>
            <p:nvPr/>
          </p:nvSpPr>
          <p:spPr bwMode="auto">
            <a:xfrm>
              <a:off x="5665117" y="5355294"/>
              <a:ext cx="250451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7 w 157"/>
                <a:gd name="T7" fmla="*/ 1 h 944"/>
                <a:gd name="T8" fmla="*/ 41 w 157"/>
                <a:gd name="T9" fmla="*/ 112 h 944"/>
                <a:gd name="T10" fmla="*/ 40 w 157"/>
                <a:gd name="T11" fmla="*/ 113 h 944"/>
                <a:gd name="T12" fmla="*/ 95 w 157"/>
                <a:gd name="T13" fmla="*/ 284 h 944"/>
                <a:gd name="T14" fmla="*/ 94 w 157"/>
                <a:gd name="T15" fmla="*/ 286 h 944"/>
                <a:gd name="T16" fmla="*/ 100 w 157"/>
                <a:gd name="T17" fmla="*/ 301 h 944"/>
                <a:gd name="T18" fmla="*/ 100 w 157"/>
                <a:gd name="T19" fmla="*/ 941 h 944"/>
                <a:gd name="T20" fmla="*/ 39 w 157"/>
                <a:gd name="T21" fmla="*/ 941 h 944"/>
                <a:gd name="T22" fmla="*/ 39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2"/>
                    <a:pt x="41" y="112"/>
                    <a:pt x="41" y="112"/>
                  </a:cubicBezTo>
                  <a:cubicBezTo>
                    <a:pt x="41" y="112"/>
                    <a:pt x="41" y="113"/>
                    <a:pt x="40" y="113"/>
                  </a:cubicBezTo>
                  <a:cubicBezTo>
                    <a:pt x="95" y="284"/>
                    <a:pt x="95" y="284"/>
                    <a:pt x="95" y="284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3"/>
                    <a:pt x="100" y="301"/>
                    <a:pt x="100" y="301"/>
                  </a:cubicBezTo>
                  <a:cubicBezTo>
                    <a:pt x="100" y="941"/>
                    <a:pt x="100" y="941"/>
                    <a:pt x="100" y="941"/>
                  </a:cubicBezTo>
                  <a:cubicBezTo>
                    <a:pt x="39" y="941"/>
                    <a:pt x="39" y="941"/>
                    <a:pt x="39" y="941"/>
                  </a:cubicBezTo>
                  <a:cubicBezTo>
                    <a:pt x="39" y="942"/>
                    <a:pt x="39" y="942"/>
                    <a:pt x="39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5" name="Freeform 41"/>
            <p:cNvSpPr/>
            <p:nvPr/>
          </p:nvSpPr>
          <p:spPr bwMode="auto">
            <a:xfrm>
              <a:off x="5665117" y="5535727"/>
              <a:ext cx="151482" cy="295559"/>
            </a:xfrm>
            <a:custGeom>
              <a:avLst/>
              <a:gdLst>
                <a:gd name="T0" fmla="*/ 40 w 95"/>
                <a:gd name="T1" fmla="*/ 0 h 186"/>
                <a:gd name="T2" fmla="*/ 6 w 95"/>
                <a:gd name="T3" fmla="*/ 2 h 186"/>
                <a:gd name="T4" fmla="*/ 0 w 95"/>
                <a:gd name="T5" fmla="*/ 2 h 186"/>
                <a:gd name="T6" fmla="*/ 0 w 95"/>
                <a:gd name="T7" fmla="*/ 159 h 186"/>
                <a:gd name="T8" fmla="*/ 37 w 95"/>
                <a:gd name="T9" fmla="*/ 186 h 186"/>
                <a:gd name="T10" fmla="*/ 68 w 95"/>
                <a:gd name="T11" fmla="*/ 156 h 186"/>
                <a:gd name="T12" fmla="*/ 68 w 95"/>
                <a:gd name="T13" fmla="*/ 156 h 186"/>
                <a:gd name="T14" fmla="*/ 94 w 95"/>
                <a:gd name="T15" fmla="*/ 173 h 186"/>
                <a:gd name="T16" fmla="*/ 95 w 95"/>
                <a:gd name="T17" fmla="*/ 171 h 186"/>
                <a:gd name="T18" fmla="*/ 40 w 95"/>
                <a:gd name="T19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5" h="186">
                  <a:moveTo>
                    <a:pt x="40" y="0"/>
                  </a:moveTo>
                  <a:cubicBezTo>
                    <a:pt x="28" y="2"/>
                    <a:pt x="16" y="2"/>
                    <a:pt x="6" y="2"/>
                  </a:cubicBezTo>
                  <a:cubicBezTo>
                    <a:pt x="4" y="2"/>
                    <a:pt x="2" y="2"/>
                    <a:pt x="0" y="2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24" y="159"/>
                    <a:pt x="34" y="177"/>
                    <a:pt x="37" y="186"/>
                  </a:cubicBezTo>
                  <a:cubicBezTo>
                    <a:pt x="39" y="179"/>
                    <a:pt x="45" y="157"/>
                    <a:pt x="68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2" y="156"/>
                    <a:pt x="89" y="165"/>
                    <a:pt x="94" y="173"/>
                  </a:cubicBezTo>
                  <a:cubicBezTo>
                    <a:pt x="95" y="171"/>
                    <a:pt x="95" y="171"/>
                    <a:pt x="95" y="171"/>
                  </a:cubicBezTo>
                  <a:cubicBezTo>
                    <a:pt x="40" y="0"/>
                    <a:pt x="40" y="0"/>
                    <a:pt x="40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6" name="Freeform 42"/>
            <p:cNvSpPr/>
            <p:nvPr/>
          </p:nvSpPr>
          <p:spPr bwMode="auto">
            <a:xfrm>
              <a:off x="5679185" y="5788871"/>
              <a:ext cx="62613" cy="1066436"/>
            </a:xfrm>
            <a:custGeom>
              <a:avLst/>
              <a:gdLst>
                <a:gd name="T0" fmla="*/ 0 w 39"/>
                <a:gd name="T1" fmla="*/ 0 h 670"/>
                <a:gd name="T2" fmla="*/ 0 w 39"/>
                <a:gd name="T3" fmla="*/ 670 h 670"/>
                <a:gd name="T4" fmla="*/ 39 w 39"/>
                <a:gd name="T5" fmla="*/ 670 h 670"/>
                <a:gd name="T6" fmla="*/ 39 w 39"/>
                <a:gd name="T7" fmla="*/ 669 h 670"/>
                <a:gd name="T8" fmla="*/ 37 w 39"/>
                <a:gd name="T9" fmla="*/ 669 h 670"/>
                <a:gd name="T10" fmla="*/ 37 w 39"/>
                <a:gd name="T11" fmla="*/ 29 h 670"/>
                <a:gd name="T12" fmla="*/ 37 w 39"/>
                <a:gd name="T13" fmla="*/ 27 h 670"/>
                <a:gd name="T14" fmla="*/ 0 w 39"/>
                <a:gd name="T15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9" h="670">
                  <a:moveTo>
                    <a:pt x="0" y="0"/>
                  </a:moveTo>
                  <a:cubicBezTo>
                    <a:pt x="0" y="670"/>
                    <a:pt x="0" y="670"/>
                    <a:pt x="0" y="670"/>
                  </a:cubicBezTo>
                  <a:cubicBezTo>
                    <a:pt x="39" y="670"/>
                    <a:pt x="39" y="670"/>
                    <a:pt x="39" y="670"/>
                  </a:cubicBezTo>
                  <a:cubicBezTo>
                    <a:pt x="39" y="669"/>
                    <a:pt x="39" y="669"/>
                    <a:pt x="39" y="669"/>
                  </a:cubicBezTo>
                  <a:cubicBezTo>
                    <a:pt x="37" y="669"/>
                    <a:pt x="37" y="669"/>
                    <a:pt x="37" y="669"/>
                  </a:cubicBezTo>
                  <a:cubicBezTo>
                    <a:pt x="37" y="29"/>
                    <a:pt x="37" y="29"/>
                    <a:pt x="37" y="29"/>
                  </a:cubicBezTo>
                  <a:cubicBezTo>
                    <a:pt x="37" y="29"/>
                    <a:pt x="37" y="28"/>
                    <a:pt x="37" y="27"/>
                  </a:cubicBezTo>
                  <a:cubicBezTo>
                    <a:pt x="34" y="18"/>
                    <a:pt x="24" y="0"/>
                    <a:pt x="0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7" name="Freeform 43"/>
            <p:cNvSpPr/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2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2" y="672"/>
                    <a:pt x="2" y="672"/>
                    <a:pt x="2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8" name="Freeform 44"/>
            <p:cNvSpPr/>
            <p:nvPr/>
          </p:nvSpPr>
          <p:spPr bwMode="auto">
            <a:xfrm>
              <a:off x="5665117" y="5357314"/>
              <a:ext cx="65306" cy="181106"/>
            </a:xfrm>
            <a:custGeom>
              <a:avLst/>
              <a:gdLst>
                <a:gd name="T0" fmla="*/ 7 w 41"/>
                <a:gd name="T1" fmla="*/ 0 h 114"/>
                <a:gd name="T2" fmla="*/ 0 w 41"/>
                <a:gd name="T3" fmla="*/ 0 h 114"/>
                <a:gd name="T4" fmla="*/ 0 w 41"/>
                <a:gd name="T5" fmla="*/ 114 h 114"/>
                <a:gd name="T6" fmla="*/ 6 w 41"/>
                <a:gd name="T7" fmla="*/ 114 h 114"/>
                <a:gd name="T8" fmla="*/ 40 w 41"/>
                <a:gd name="T9" fmla="*/ 112 h 114"/>
                <a:gd name="T10" fmla="*/ 41 w 41"/>
                <a:gd name="T11" fmla="*/ 111 h 114"/>
                <a:gd name="T12" fmla="*/ 7 w 41"/>
                <a:gd name="T13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4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2" y="114"/>
                    <a:pt x="4" y="114"/>
                    <a:pt x="6" y="114"/>
                  </a:cubicBezTo>
                  <a:cubicBezTo>
                    <a:pt x="16" y="114"/>
                    <a:pt x="28" y="114"/>
                    <a:pt x="40" y="112"/>
                  </a:cubicBezTo>
                  <a:cubicBezTo>
                    <a:pt x="41" y="112"/>
                    <a:pt x="41" y="111"/>
                    <a:pt x="41" y="111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39" name="Group 7"/>
          <p:cNvGrpSpPr/>
          <p:nvPr userDrawn="1"/>
        </p:nvGrpSpPr>
        <p:grpSpPr>
          <a:xfrm rot="10800000" flipV="1">
            <a:off x="9127403" y="6225656"/>
            <a:ext cx="407214" cy="1295020"/>
            <a:chOff x="6959786" y="5355294"/>
            <a:chExt cx="407320" cy="1502706"/>
          </a:xfrm>
        </p:grpSpPr>
        <p:sp>
          <p:nvSpPr>
            <p:cNvPr id="440" name="Freeform 17"/>
            <p:cNvSpPr/>
            <p:nvPr/>
          </p:nvSpPr>
          <p:spPr bwMode="auto">
            <a:xfrm>
              <a:off x="6970558" y="5365393"/>
              <a:ext cx="302965" cy="490130"/>
            </a:xfrm>
            <a:custGeom>
              <a:avLst/>
              <a:gdLst>
                <a:gd name="T0" fmla="*/ 450 w 450"/>
                <a:gd name="T1" fmla="*/ 657 h 728"/>
                <a:gd name="T2" fmla="*/ 242 w 450"/>
                <a:gd name="T3" fmla="*/ 0 h 728"/>
                <a:gd name="T4" fmla="*/ 197 w 450"/>
                <a:gd name="T5" fmla="*/ 0 h 728"/>
                <a:gd name="T6" fmla="*/ 0 w 450"/>
                <a:gd name="T7" fmla="*/ 681 h 728"/>
                <a:gd name="T8" fmla="*/ 12 w 450"/>
                <a:gd name="T9" fmla="*/ 728 h 728"/>
                <a:gd name="T10" fmla="*/ 424 w 450"/>
                <a:gd name="T11" fmla="*/ 726 h 728"/>
                <a:gd name="T12" fmla="*/ 450 w 450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0" h="728">
                  <a:moveTo>
                    <a:pt x="450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50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1" name="Freeform 18"/>
            <p:cNvSpPr/>
            <p:nvPr/>
          </p:nvSpPr>
          <p:spPr bwMode="auto">
            <a:xfrm>
              <a:off x="6970558" y="5365393"/>
              <a:ext cx="302965" cy="490130"/>
            </a:xfrm>
            <a:custGeom>
              <a:avLst/>
              <a:gdLst>
                <a:gd name="T0" fmla="*/ 450 w 450"/>
                <a:gd name="T1" fmla="*/ 657 h 728"/>
                <a:gd name="T2" fmla="*/ 242 w 450"/>
                <a:gd name="T3" fmla="*/ 0 h 728"/>
                <a:gd name="T4" fmla="*/ 197 w 450"/>
                <a:gd name="T5" fmla="*/ 0 h 728"/>
                <a:gd name="T6" fmla="*/ 0 w 450"/>
                <a:gd name="T7" fmla="*/ 681 h 728"/>
                <a:gd name="T8" fmla="*/ 12 w 450"/>
                <a:gd name="T9" fmla="*/ 728 h 728"/>
                <a:gd name="T10" fmla="*/ 424 w 450"/>
                <a:gd name="T11" fmla="*/ 726 h 728"/>
                <a:gd name="T12" fmla="*/ 450 w 450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0" h="728">
                  <a:moveTo>
                    <a:pt x="450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50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2" name="Freeform 19"/>
            <p:cNvSpPr/>
            <p:nvPr/>
          </p:nvSpPr>
          <p:spPr bwMode="auto">
            <a:xfrm>
              <a:off x="7058755" y="5786851"/>
              <a:ext cx="123879" cy="1068456"/>
            </a:xfrm>
            <a:custGeom>
              <a:avLst/>
              <a:gdLst>
                <a:gd name="T0" fmla="*/ 78 w 78"/>
                <a:gd name="T1" fmla="*/ 671 h 671"/>
                <a:gd name="T2" fmla="*/ 0 w 78"/>
                <a:gd name="T3" fmla="*/ 671 h 671"/>
                <a:gd name="T4" fmla="*/ 0 w 78"/>
                <a:gd name="T5" fmla="*/ 32 h 671"/>
                <a:gd name="T6" fmla="*/ 38 w 78"/>
                <a:gd name="T7" fmla="*/ 1 h 671"/>
                <a:gd name="T8" fmla="*/ 78 w 78"/>
                <a:gd name="T9" fmla="*/ 32 h 671"/>
                <a:gd name="T10" fmla="*/ 78 w 78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8" h="671">
                  <a:moveTo>
                    <a:pt x="78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8" y="1"/>
                  </a:cubicBezTo>
                  <a:cubicBezTo>
                    <a:pt x="72" y="0"/>
                    <a:pt x="78" y="32"/>
                    <a:pt x="78" y="32"/>
                  </a:cubicBezTo>
                  <a:cubicBezTo>
                    <a:pt x="78" y="671"/>
                    <a:pt x="78" y="671"/>
                    <a:pt x="78" y="671"/>
                  </a:cubicBezTo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3" name="Freeform 20"/>
            <p:cNvSpPr/>
            <p:nvPr/>
          </p:nvSpPr>
          <p:spPr bwMode="auto">
            <a:xfrm>
              <a:off x="7181287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F778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4" name="Freeform 21"/>
            <p:cNvSpPr/>
            <p:nvPr/>
          </p:nvSpPr>
          <p:spPr bwMode="auto">
            <a:xfrm>
              <a:off x="6959786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5" name="Freeform 22"/>
            <p:cNvSpPr/>
            <p:nvPr/>
          </p:nvSpPr>
          <p:spPr bwMode="auto">
            <a:xfrm>
              <a:off x="7056735" y="5357314"/>
              <a:ext cx="130611" cy="191204"/>
            </a:xfrm>
            <a:custGeom>
              <a:avLst/>
              <a:gdLst>
                <a:gd name="T0" fmla="*/ 0 w 82"/>
                <a:gd name="T1" fmla="*/ 110 h 120"/>
                <a:gd name="T2" fmla="*/ 82 w 82"/>
                <a:gd name="T3" fmla="*/ 112 h 120"/>
                <a:gd name="T4" fmla="*/ 48 w 82"/>
                <a:gd name="T5" fmla="*/ 0 h 120"/>
                <a:gd name="T6" fmla="*/ 28 w 82"/>
                <a:gd name="T7" fmla="*/ 0 h 120"/>
                <a:gd name="T8" fmla="*/ 0 w 82"/>
                <a:gd name="T9" fmla="*/ 11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20">
                  <a:moveTo>
                    <a:pt x="0" y="110"/>
                  </a:moveTo>
                  <a:cubicBezTo>
                    <a:pt x="0" y="110"/>
                    <a:pt x="39" y="120"/>
                    <a:pt x="82" y="112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6" name="Freeform 45"/>
            <p:cNvSpPr/>
            <p:nvPr/>
          </p:nvSpPr>
          <p:spPr bwMode="auto">
            <a:xfrm>
              <a:off x="7117328" y="5355294"/>
              <a:ext cx="249778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10 w 157"/>
                <a:gd name="T7" fmla="*/ 1 h 944"/>
                <a:gd name="T8" fmla="*/ 44 w 157"/>
                <a:gd name="T9" fmla="*/ 113 h 944"/>
                <a:gd name="T10" fmla="*/ 44 w 157"/>
                <a:gd name="T11" fmla="*/ 113 h 944"/>
                <a:gd name="T12" fmla="*/ 98 w 157"/>
                <a:gd name="T13" fmla="*/ 284 h 944"/>
                <a:gd name="T14" fmla="*/ 97 w 157"/>
                <a:gd name="T15" fmla="*/ 286 h 944"/>
                <a:gd name="T16" fmla="*/ 103 w 157"/>
                <a:gd name="T17" fmla="*/ 301 h 944"/>
                <a:gd name="T18" fmla="*/ 103 w 157"/>
                <a:gd name="T19" fmla="*/ 941 h 944"/>
                <a:gd name="T20" fmla="*/ 41 w 157"/>
                <a:gd name="T21" fmla="*/ 941 h 944"/>
                <a:gd name="T22" fmla="*/ 41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44" y="113"/>
                    <a:pt x="44" y="113"/>
                    <a:pt x="44" y="113"/>
                  </a:cubicBezTo>
                  <a:cubicBezTo>
                    <a:pt x="44" y="113"/>
                    <a:pt x="44" y="113"/>
                    <a:pt x="44" y="113"/>
                  </a:cubicBezTo>
                  <a:cubicBezTo>
                    <a:pt x="98" y="284"/>
                    <a:pt x="98" y="284"/>
                    <a:pt x="98" y="284"/>
                  </a:cubicBezTo>
                  <a:cubicBezTo>
                    <a:pt x="97" y="286"/>
                    <a:pt x="97" y="286"/>
                    <a:pt x="97" y="286"/>
                  </a:cubicBezTo>
                  <a:cubicBezTo>
                    <a:pt x="101" y="293"/>
                    <a:pt x="103" y="301"/>
                    <a:pt x="103" y="301"/>
                  </a:cubicBezTo>
                  <a:cubicBezTo>
                    <a:pt x="103" y="941"/>
                    <a:pt x="103" y="941"/>
                    <a:pt x="103" y="941"/>
                  </a:cubicBezTo>
                  <a:cubicBezTo>
                    <a:pt x="41" y="941"/>
                    <a:pt x="41" y="941"/>
                    <a:pt x="41" y="941"/>
                  </a:cubicBezTo>
                  <a:cubicBezTo>
                    <a:pt x="41" y="942"/>
                    <a:pt x="41" y="942"/>
                    <a:pt x="41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7" name="Freeform 46"/>
            <p:cNvSpPr/>
            <p:nvPr/>
          </p:nvSpPr>
          <p:spPr bwMode="auto">
            <a:xfrm>
              <a:off x="7117328" y="5535727"/>
              <a:ext cx="156195" cy="295559"/>
            </a:xfrm>
            <a:custGeom>
              <a:avLst/>
              <a:gdLst>
                <a:gd name="T0" fmla="*/ 44 w 98"/>
                <a:gd name="T1" fmla="*/ 0 h 186"/>
                <a:gd name="T2" fmla="*/ 9 w 98"/>
                <a:gd name="T3" fmla="*/ 3 h 186"/>
                <a:gd name="T4" fmla="*/ 0 w 98"/>
                <a:gd name="T5" fmla="*/ 3 h 186"/>
                <a:gd name="T6" fmla="*/ 0 w 98"/>
                <a:gd name="T7" fmla="*/ 159 h 186"/>
                <a:gd name="T8" fmla="*/ 1 w 98"/>
                <a:gd name="T9" fmla="*/ 159 h 186"/>
                <a:gd name="T10" fmla="*/ 2 w 98"/>
                <a:gd name="T11" fmla="*/ 159 h 186"/>
                <a:gd name="T12" fmla="*/ 40 w 98"/>
                <a:gd name="T13" fmla="*/ 186 h 186"/>
                <a:gd name="T14" fmla="*/ 71 w 98"/>
                <a:gd name="T15" fmla="*/ 156 h 186"/>
                <a:gd name="T16" fmla="*/ 71 w 98"/>
                <a:gd name="T17" fmla="*/ 156 h 186"/>
                <a:gd name="T18" fmla="*/ 97 w 98"/>
                <a:gd name="T19" fmla="*/ 173 h 186"/>
                <a:gd name="T20" fmla="*/ 98 w 98"/>
                <a:gd name="T21" fmla="*/ 171 h 186"/>
                <a:gd name="T22" fmla="*/ 44 w 98"/>
                <a:gd name="T23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8" h="186">
                  <a:moveTo>
                    <a:pt x="44" y="0"/>
                  </a:moveTo>
                  <a:cubicBezTo>
                    <a:pt x="31" y="2"/>
                    <a:pt x="20" y="3"/>
                    <a:pt x="9" y="3"/>
                  </a:cubicBezTo>
                  <a:cubicBezTo>
                    <a:pt x="6" y="3"/>
                    <a:pt x="3" y="3"/>
                    <a:pt x="0" y="3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0" y="159"/>
                    <a:pt x="1" y="159"/>
                    <a:pt x="1" y="159"/>
                  </a:cubicBezTo>
                  <a:cubicBezTo>
                    <a:pt x="2" y="159"/>
                    <a:pt x="2" y="159"/>
                    <a:pt x="2" y="159"/>
                  </a:cubicBezTo>
                  <a:cubicBezTo>
                    <a:pt x="27" y="159"/>
                    <a:pt x="37" y="177"/>
                    <a:pt x="40" y="186"/>
                  </a:cubicBezTo>
                  <a:cubicBezTo>
                    <a:pt x="42" y="179"/>
                    <a:pt x="48" y="157"/>
                    <a:pt x="71" y="156"/>
                  </a:cubicBezTo>
                  <a:cubicBezTo>
                    <a:pt x="71" y="156"/>
                    <a:pt x="71" y="156"/>
                    <a:pt x="71" y="156"/>
                  </a:cubicBezTo>
                  <a:cubicBezTo>
                    <a:pt x="85" y="156"/>
                    <a:pt x="92" y="165"/>
                    <a:pt x="97" y="173"/>
                  </a:cubicBezTo>
                  <a:cubicBezTo>
                    <a:pt x="98" y="171"/>
                    <a:pt x="98" y="171"/>
                    <a:pt x="98" y="171"/>
                  </a:cubicBezTo>
                  <a:cubicBezTo>
                    <a:pt x="44" y="0"/>
                    <a:pt x="44" y="0"/>
                    <a:pt x="44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8" name="Freeform 47"/>
            <p:cNvSpPr/>
            <p:nvPr/>
          </p:nvSpPr>
          <p:spPr bwMode="auto">
            <a:xfrm>
              <a:off x="7117328" y="5788871"/>
              <a:ext cx="65306" cy="1066436"/>
            </a:xfrm>
            <a:custGeom>
              <a:avLst/>
              <a:gdLst>
                <a:gd name="T0" fmla="*/ 2 w 41"/>
                <a:gd name="T1" fmla="*/ 0 h 670"/>
                <a:gd name="T2" fmla="*/ 1 w 41"/>
                <a:gd name="T3" fmla="*/ 0 h 670"/>
                <a:gd name="T4" fmla="*/ 0 w 41"/>
                <a:gd name="T5" fmla="*/ 0 h 670"/>
                <a:gd name="T6" fmla="*/ 0 w 41"/>
                <a:gd name="T7" fmla="*/ 670 h 670"/>
                <a:gd name="T8" fmla="*/ 41 w 41"/>
                <a:gd name="T9" fmla="*/ 670 h 670"/>
                <a:gd name="T10" fmla="*/ 41 w 41"/>
                <a:gd name="T11" fmla="*/ 669 h 670"/>
                <a:gd name="T12" fmla="*/ 40 w 41"/>
                <a:gd name="T13" fmla="*/ 669 h 670"/>
                <a:gd name="T14" fmla="*/ 40 w 41"/>
                <a:gd name="T15" fmla="*/ 29 h 670"/>
                <a:gd name="T16" fmla="*/ 40 w 41"/>
                <a:gd name="T17" fmla="*/ 27 h 670"/>
                <a:gd name="T18" fmla="*/ 2 w 41"/>
                <a:gd name="T19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670">
                  <a:moveTo>
                    <a:pt x="2" y="0"/>
                  </a:moveTo>
                  <a:cubicBezTo>
                    <a:pt x="2" y="0"/>
                    <a:pt x="2" y="0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ubicBezTo>
                    <a:pt x="0" y="670"/>
                    <a:pt x="0" y="670"/>
                    <a:pt x="0" y="670"/>
                  </a:cubicBezTo>
                  <a:cubicBezTo>
                    <a:pt x="41" y="670"/>
                    <a:pt x="41" y="670"/>
                    <a:pt x="41" y="670"/>
                  </a:cubicBezTo>
                  <a:cubicBezTo>
                    <a:pt x="41" y="669"/>
                    <a:pt x="41" y="669"/>
                    <a:pt x="41" y="669"/>
                  </a:cubicBezTo>
                  <a:cubicBezTo>
                    <a:pt x="40" y="669"/>
                    <a:pt x="40" y="669"/>
                    <a:pt x="40" y="669"/>
                  </a:cubicBezTo>
                  <a:cubicBezTo>
                    <a:pt x="40" y="29"/>
                    <a:pt x="40" y="29"/>
                    <a:pt x="40" y="29"/>
                  </a:cubicBezTo>
                  <a:cubicBezTo>
                    <a:pt x="40" y="29"/>
                    <a:pt x="40" y="28"/>
                    <a:pt x="40" y="27"/>
                  </a:cubicBezTo>
                  <a:cubicBezTo>
                    <a:pt x="37" y="18"/>
                    <a:pt x="27" y="0"/>
                    <a:pt x="2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9" name="Freeform 48"/>
            <p:cNvSpPr/>
            <p:nvPr/>
          </p:nvSpPr>
          <p:spPr bwMode="auto">
            <a:xfrm>
              <a:off x="7181287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1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1" y="672"/>
                    <a:pt x="1" y="672"/>
                    <a:pt x="1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0" name="Freeform 49"/>
            <p:cNvSpPr/>
            <p:nvPr/>
          </p:nvSpPr>
          <p:spPr bwMode="auto">
            <a:xfrm>
              <a:off x="7117328" y="5357314"/>
              <a:ext cx="70019" cy="183125"/>
            </a:xfrm>
            <a:custGeom>
              <a:avLst/>
              <a:gdLst>
                <a:gd name="T0" fmla="*/ 10 w 44"/>
                <a:gd name="T1" fmla="*/ 0 h 115"/>
                <a:gd name="T2" fmla="*/ 0 w 44"/>
                <a:gd name="T3" fmla="*/ 0 h 115"/>
                <a:gd name="T4" fmla="*/ 0 w 44"/>
                <a:gd name="T5" fmla="*/ 115 h 115"/>
                <a:gd name="T6" fmla="*/ 9 w 44"/>
                <a:gd name="T7" fmla="*/ 115 h 115"/>
                <a:gd name="T8" fmla="*/ 44 w 44"/>
                <a:gd name="T9" fmla="*/ 112 h 115"/>
                <a:gd name="T10" fmla="*/ 44 w 44"/>
                <a:gd name="T11" fmla="*/ 112 h 115"/>
                <a:gd name="T12" fmla="*/ 10 w 44"/>
                <a:gd name="T13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" h="115">
                  <a:moveTo>
                    <a:pt x="1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5"/>
                    <a:pt x="0" y="115"/>
                    <a:pt x="0" y="115"/>
                  </a:cubicBezTo>
                  <a:cubicBezTo>
                    <a:pt x="3" y="115"/>
                    <a:pt x="6" y="115"/>
                    <a:pt x="9" y="115"/>
                  </a:cubicBezTo>
                  <a:cubicBezTo>
                    <a:pt x="20" y="115"/>
                    <a:pt x="31" y="114"/>
                    <a:pt x="44" y="112"/>
                  </a:cubicBezTo>
                  <a:cubicBezTo>
                    <a:pt x="44" y="112"/>
                    <a:pt x="44" y="112"/>
                    <a:pt x="44" y="112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51" name="Group 5"/>
          <p:cNvGrpSpPr/>
          <p:nvPr userDrawn="1"/>
        </p:nvGrpSpPr>
        <p:grpSpPr>
          <a:xfrm rot="10800000" flipV="1">
            <a:off x="9691788" y="6225657"/>
            <a:ext cx="403847" cy="2106477"/>
            <a:chOff x="6007804" y="4266641"/>
            <a:chExt cx="403952" cy="2588666"/>
          </a:xfrm>
        </p:grpSpPr>
        <p:sp>
          <p:nvSpPr>
            <p:cNvPr id="452" name="Freeform 29"/>
            <p:cNvSpPr/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3" name="Freeform 30"/>
            <p:cNvSpPr/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4" name="Freeform 31"/>
            <p:cNvSpPr/>
            <p:nvPr/>
          </p:nvSpPr>
          <p:spPr bwMode="auto">
            <a:xfrm>
              <a:off x="6104752" y="4694831"/>
              <a:ext cx="125899" cy="2160476"/>
            </a:xfrm>
            <a:custGeom>
              <a:avLst/>
              <a:gdLst>
                <a:gd name="T0" fmla="*/ 79 w 79"/>
                <a:gd name="T1" fmla="*/ 1357 h 1357"/>
                <a:gd name="T2" fmla="*/ 0 w 79"/>
                <a:gd name="T3" fmla="*/ 1357 h 1357"/>
                <a:gd name="T4" fmla="*/ 0 w 79"/>
                <a:gd name="T5" fmla="*/ 32 h 1357"/>
                <a:gd name="T6" fmla="*/ 39 w 79"/>
                <a:gd name="T7" fmla="*/ 1 h 1357"/>
                <a:gd name="T8" fmla="*/ 79 w 79"/>
                <a:gd name="T9" fmla="*/ 32 h 1357"/>
                <a:gd name="T10" fmla="*/ 79 w 79"/>
                <a:gd name="T11" fmla="*/ 1357 h 1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1357">
                  <a:moveTo>
                    <a:pt x="79" y="1357"/>
                  </a:moveTo>
                  <a:cubicBezTo>
                    <a:pt x="0" y="1357"/>
                    <a:pt x="0" y="1357"/>
                    <a:pt x="0" y="1357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9" y="1"/>
                  </a:cubicBezTo>
                  <a:cubicBezTo>
                    <a:pt x="73" y="0"/>
                    <a:pt x="79" y="32"/>
                    <a:pt x="79" y="32"/>
                  </a:cubicBezTo>
                  <a:cubicBezTo>
                    <a:pt x="79" y="1357"/>
                    <a:pt x="79" y="1357"/>
                    <a:pt x="79" y="135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5" name="Freeform 32"/>
            <p:cNvSpPr/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0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0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1358"/>
                    <a:pt x="63" y="1358"/>
                    <a:pt x="63" y="1358"/>
                  </a:cubicBezTo>
                </a:path>
              </a:pathLst>
            </a:custGeom>
            <a:solidFill>
              <a:srgbClr val="FFB1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6" name="Freeform 33"/>
            <p:cNvSpPr/>
            <p:nvPr/>
          </p:nvSpPr>
          <p:spPr bwMode="auto">
            <a:xfrm>
              <a:off x="6007804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1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1358"/>
                  </a:lnTo>
                  <a:close/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7" name="Freeform 34"/>
            <p:cNvSpPr/>
            <p:nvPr/>
          </p:nvSpPr>
          <p:spPr bwMode="auto">
            <a:xfrm>
              <a:off x="6104752" y="4268661"/>
              <a:ext cx="129265" cy="185818"/>
            </a:xfrm>
            <a:custGeom>
              <a:avLst/>
              <a:gdLst>
                <a:gd name="T0" fmla="*/ 0 w 81"/>
                <a:gd name="T1" fmla="*/ 107 h 117"/>
                <a:gd name="T2" fmla="*/ 81 w 81"/>
                <a:gd name="T3" fmla="*/ 109 h 117"/>
                <a:gd name="T4" fmla="*/ 48 w 81"/>
                <a:gd name="T5" fmla="*/ 0 h 117"/>
                <a:gd name="T6" fmla="*/ 28 w 81"/>
                <a:gd name="T7" fmla="*/ 0 h 117"/>
                <a:gd name="T8" fmla="*/ 0 w 81"/>
                <a:gd name="T9" fmla="*/ 10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117">
                  <a:moveTo>
                    <a:pt x="0" y="107"/>
                  </a:moveTo>
                  <a:cubicBezTo>
                    <a:pt x="0" y="107"/>
                    <a:pt x="39" y="117"/>
                    <a:pt x="81" y="109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07"/>
                    <a:pt x="0" y="107"/>
                    <a:pt x="0" y="10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8" name="Freeform 50"/>
            <p:cNvSpPr/>
            <p:nvPr/>
          </p:nvSpPr>
          <p:spPr bwMode="auto">
            <a:xfrm>
              <a:off x="6173424" y="4266641"/>
              <a:ext cx="238332" cy="2588666"/>
            </a:xfrm>
            <a:custGeom>
              <a:avLst/>
              <a:gdLst>
                <a:gd name="T0" fmla="*/ 27 w 150"/>
                <a:gd name="T1" fmla="*/ 0 h 1626"/>
                <a:gd name="T2" fmla="*/ 0 w 150"/>
                <a:gd name="T3" fmla="*/ 1 h 1626"/>
                <a:gd name="T4" fmla="*/ 5 w 150"/>
                <a:gd name="T5" fmla="*/ 1 h 1626"/>
                <a:gd name="T6" fmla="*/ 38 w 150"/>
                <a:gd name="T7" fmla="*/ 110 h 1626"/>
                <a:gd name="T8" fmla="*/ 92 w 150"/>
                <a:gd name="T9" fmla="*/ 282 h 1626"/>
                <a:gd name="T10" fmla="*/ 92 w 150"/>
                <a:gd name="T11" fmla="*/ 284 h 1626"/>
                <a:gd name="T12" fmla="*/ 98 w 150"/>
                <a:gd name="T13" fmla="*/ 299 h 1626"/>
                <a:gd name="T14" fmla="*/ 98 w 150"/>
                <a:gd name="T15" fmla="*/ 1625 h 1626"/>
                <a:gd name="T16" fmla="*/ 36 w 150"/>
                <a:gd name="T17" fmla="*/ 1625 h 1626"/>
                <a:gd name="T18" fmla="*/ 36 w 150"/>
                <a:gd name="T19" fmla="*/ 1626 h 1626"/>
                <a:gd name="T20" fmla="*/ 150 w 150"/>
                <a:gd name="T21" fmla="*/ 1626 h 1626"/>
                <a:gd name="T22" fmla="*/ 135 w 150"/>
                <a:gd name="T23" fmla="*/ 290 h 1626"/>
                <a:gd name="T24" fmla="*/ 27 w 150"/>
                <a:gd name="T25" fmla="*/ 0 h 16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0" h="1626">
                  <a:moveTo>
                    <a:pt x="27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38" y="110"/>
                    <a:pt x="38" y="110"/>
                    <a:pt x="38" y="110"/>
                  </a:cubicBezTo>
                  <a:cubicBezTo>
                    <a:pt x="92" y="282"/>
                    <a:pt x="92" y="282"/>
                    <a:pt x="92" y="282"/>
                  </a:cubicBezTo>
                  <a:cubicBezTo>
                    <a:pt x="92" y="284"/>
                    <a:pt x="92" y="284"/>
                    <a:pt x="92" y="284"/>
                  </a:cubicBezTo>
                  <a:cubicBezTo>
                    <a:pt x="96" y="291"/>
                    <a:pt x="98" y="299"/>
                    <a:pt x="98" y="299"/>
                  </a:cubicBezTo>
                  <a:cubicBezTo>
                    <a:pt x="98" y="1625"/>
                    <a:pt x="98" y="1625"/>
                    <a:pt x="98" y="1625"/>
                  </a:cubicBezTo>
                  <a:cubicBezTo>
                    <a:pt x="36" y="1625"/>
                    <a:pt x="36" y="1625"/>
                    <a:pt x="36" y="1625"/>
                  </a:cubicBezTo>
                  <a:cubicBezTo>
                    <a:pt x="36" y="1626"/>
                    <a:pt x="36" y="1626"/>
                    <a:pt x="36" y="1626"/>
                  </a:cubicBezTo>
                  <a:cubicBezTo>
                    <a:pt x="150" y="1626"/>
                    <a:pt x="150" y="1626"/>
                    <a:pt x="150" y="1626"/>
                  </a:cubicBezTo>
                  <a:cubicBezTo>
                    <a:pt x="135" y="290"/>
                    <a:pt x="135" y="290"/>
                    <a:pt x="135" y="290"/>
                  </a:cubicBezTo>
                  <a:cubicBezTo>
                    <a:pt x="27" y="0"/>
                    <a:pt x="27" y="0"/>
                    <a:pt x="27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9" name="Freeform 51"/>
            <p:cNvSpPr/>
            <p:nvPr/>
          </p:nvSpPr>
          <p:spPr bwMode="auto">
            <a:xfrm>
              <a:off x="6161979" y="4441687"/>
              <a:ext cx="157542" cy="298252"/>
            </a:xfrm>
            <a:custGeom>
              <a:avLst/>
              <a:gdLst>
                <a:gd name="T0" fmla="*/ 45 w 99"/>
                <a:gd name="T1" fmla="*/ 0 h 187"/>
                <a:gd name="T2" fmla="*/ 45 w 99"/>
                <a:gd name="T3" fmla="*/ 0 h 187"/>
                <a:gd name="T4" fmla="*/ 11 w 99"/>
                <a:gd name="T5" fmla="*/ 3 h 187"/>
                <a:gd name="T6" fmla="*/ 0 w 99"/>
                <a:gd name="T7" fmla="*/ 3 h 187"/>
                <a:gd name="T8" fmla="*/ 0 w 99"/>
                <a:gd name="T9" fmla="*/ 160 h 187"/>
                <a:gd name="T10" fmla="*/ 3 w 99"/>
                <a:gd name="T11" fmla="*/ 160 h 187"/>
                <a:gd name="T12" fmla="*/ 4 w 99"/>
                <a:gd name="T13" fmla="*/ 160 h 187"/>
                <a:gd name="T14" fmla="*/ 42 w 99"/>
                <a:gd name="T15" fmla="*/ 187 h 187"/>
                <a:gd name="T16" fmla="*/ 72 w 99"/>
                <a:gd name="T17" fmla="*/ 157 h 187"/>
                <a:gd name="T18" fmla="*/ 73 w 99"/>
                <a:gd name="T19" fmla="*/ 157 h 187"/>
                <a:gd name="T20" fmla="*/ 99 w 99"/>
                <a:gd name="T21" fmla="*/ 174 h 187"/>
                <a:gd name="T22" fmla="*/ 99 w 99"/>
                <a:gd name="T23" fmla="*/ 172 h 187"/>
                <a:gd name="T24" fmla="*/ 45 w 99"/>
                <a:gd name="T25" fmla="*/ 0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9" h="187">
                  <a:moveTo>
                    <a:pt x="45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33" y="2"/>
                    <a:pt x="21" y="3"/>
                    <a:pt x="11" y="3"/>
                  </a:cubicBezTo>
                  <a:cubicBezTo>
                    <a:pt x="7" y="3"/>
                    <a:pt x="3" y="3"/>
                    <a:pt x="0" y="3"/>
                  </a:cubicBezTo>
                  <a:cubicBezTo>
                    <a:pt x="0" y="160"/>
                    <a:pt x="0" y="160"/>
                    <a:pt x="0" y="160"/>
                  </a:cubicBezTo>
                  <a:cubicBezTo>
                    <a:pt x="1" y="160"/>
                    <a:pt x="2" y="160"/>
                    <a:pt x="3" y="160"/>
                  </a:cubicBezTo>
                  <a:cubicBezTo>
                    <a:pt x="3" y="160"/>
                    <a:pt x="4" y="160"/>
                    <a:pt x="4" y="160"/>
                  </a:cubicBezTo>
                  <a:cubicBezTo>
                    <a:pt x="29" y="160"/>
                    <a:pt x="39" y="178"/>
                    <a:pt x="42" y="187"/>
                  </a:cubicBezTo>
                  <a:cubicBezTo>
                    <a:pt x="44" y="179"/>
                    <a:pt x="50" y="158"/>
                    <a:pt x="72" y="157"/>
                  </a:cubicBezTo>
                  <a:cubicBezTo>
                    <a:pt x="73" y="157"/>
                    <a:pt x="73" y="157"/>
                    <a:pt x="73" y="157"/>
                  </a:cubicBezTo>
                  <a:cubicBezTo>
                    <a:pt x="87" y="157"/>
                    <a:pt x="94" y="166"/>
                    <a:pt x="99" y="174"/>
                  </a:cubicBezTo>
                  <a:cubicBezTo>
                    <a:pt x="99" y="172"/>
                    <a:pt x="99" y="172"/>
                    <a:pt x="99" y="172"/>
                  </a:cubicBezTo>
                  <a:cubicBezTo>
                    <a:pt x="45" y="0"/>
                    <a:pt x="45" y="0"/>
                    <a:pt x="45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0" name="Freeform 52"/>
            <p:cNvSpPr/>
            <p:nvPr/>
          </p:nvSpPr>
          <p:spPr bwMode="auto">
            <a:xfrm>
              <a:off x="6161979" y="4696851"/>
              <a:ext cx="68672" cy="2158456"/>
            </a:xfrm>
            <a:custGeom>
              <a:avLst/>
              <a:gdLst>
                <a:gd name="T0" fmla="*/ 4 w 43"/>
                <a:gd name="T1" fmla="*/ 0 h 1356"/>
                <a:gd name="T2" fmla="*/ 3 w 43"/>
                <a:gd name="T3" fmla="*/ 0 h 1356"/>
                <a:gd name="T4" fmla="*/ 0 w 43"/>
                <a:gd name="T5" fmla="*/ 0 h 1356"/>
                <a:gd name="T6" fmla="*/ 0 w 43"/>
                <a:gd name="T7" fmla="*/ 1356 h 1356"/>
                <a:gd name="T8" fmla="*/ 43 w 43"/>
                <a:gd name="T9" fmla="*/ 1356 h 1356"/>
                <a:gd name="T10" fmla="*/ 43 w 43"/>
                <a:gd name="T11" fmla="*/ 1355 h 1356"/>
                <a:gd name="T12" fmla="*/ 42 w 43"/>
                <a:gd name="T13" fmla="*/ 1355 h 1356"/>
                <a:gd name="T14" fmla="*/ 42 w 43"/>
                <a:gd name="T15" fmla="*/ 29 h 1356"/>
                <a:gd name="T16" fmla="*/ 42 w 43"/>
                <a:gd name="T17" fmla="*/ 27 h 1356"/>
                <a:gd name="T18" fmla="*/ 4 w 43"/>
                <a:gd name="T19" fmla="*/ 0 h 1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3" h="1356">
                  <a:moveTo>
                    <a:pt x="4" y="0"/>
                  </a:moveTo>
                  <a:cubicBezTo>
                    <a:pt x="4" y="0"/>
                    <a:pt x="3" y="0"/>
                    <a:pt x="3" y="0"/>
                  </a:cubicBezTo>
                  <a:cubicBezTo>
                    <a:pt x="2" y="0"/>
                    <a:pt x="1" y="0"/>
                    <a:pt x="0" y="0"/>
                  </a:cubicBezTo>
                  <a:cubicBezTo>
                    <a:pt x="0" y="1356"/>
                    <a:pt x="0" y="1356"/>
                    <a:pt x="0" y="1356"/>
                  </a:cubicBezTo>
                  <a:cubicBezTo>
                    <a:pt x="43" y="1356"/>
                    <a:pt x="43" y="1356"/>
                    <a:pt x="43" y="1356"/>
                  </a:cubicBezTo>
                  <a:cubicBezTo>
                    <a:pt x="43" y="1355"/>
                    <a:pt x="43" y="1355"/>
                    <a:pt x="43" y="1355"/>
                  </a:cubicBezTo>
                  <a:cubicBezTo>
                    <a:pt x="42" y="1355"/>
                    <a:pt x="42" y="1355"/>
                    <a:pt x="42" y="1355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2" y="29"/>
                    <a:pt x="42" y="28"/>
                    <a:pt x="42" y="27"/>
                  </a:cubicBezTo>
                  <a:cubicBezTo>
                    <a:pt x="39" y="18"/>
                    <a:pt x="29" y="0"/>
                    <a:pt x="4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1" name="Freeform 53"/>
            <p:cNvSpPr/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31 w 63"/>
                <a:gd name="T1" fmla="*/ 0 h 1358"/>
                <a:gd name="T2" fmla="*/ 30 w 63"/>
                <a:gd name="T3" fmla="*/ 0 h 1358"/>
                <a:gd name="T4" fmla="*/ 0 w 63"/>
                <a:gd name="T5" fmla="*/ 30 h 1358"/>
                <a:gd name="T6" fmla="*/ 0 w 63"/>
                <a:gd name="T7" fmla="*/ 32 h 1358"/>
                <a:gd name="T8" fmla="*/ 0 w 63"/>
                <a:gd name="T9" fmla="*/ 1358 h 1358"/>
                <a:gd name="T10" fmla="*/ 1 w 63"/>
                <a:gd name="T11" fmla="*/ 1358 h 1358"/>
                <a:gd name="T12" fmla="*/ 63 w 63"/>
                <a:gd name="T13" fmla="*/ 1358 h 1358"/>
                <a:gd name="T14" fmla="*/ 63 w 63"/>
                <a:gd name="T15" fmla="*/ 32 h 1358"/>
                <a:gd name="T16" fmla="*/ 57 w 63"/>
                <a:gd name="T17" fmla="*/ 17 h 1358"/>
                <a:gd name="T18" fmla="*/ 31 w 63"/>
                <a:gd name="T19" fmla="*/ 0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1358">
                  <a:moveTo>
                    <a:pt x="31" y="0"/>
                  </a:moveTo>
                  <a:cubicBezTo>
                    <a:pt x="31" y="0"/>
                    <a:pt x="31" y="0"/>
                    <a:pt x="30" y="0"/>
                  </a:cubicBezTo>
                  <a:cubicBezTo>
                    <a:pt x="8" y="1"/>
                    <a:pt x="2" y="22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1358"/>
                    <a:pt x="0" y="1358"/>
                    <a:pt x="0" y="1358"/>
                  </a:cubicBezTo>
                  <a:cubicBezTo>
                    <a:pt x="1" y="1358"/>
                    <a:pt x="1" y="1358"/>
                    <a:pt x="1" y="1358"/>
                  </a:cubicBezTo>
                  <a:cubicBezTo>
                    <a:pt x="63" y="1358"/>
                    <a:pt x="63" y="1358"/>
                    <a:pt x="63" y="1358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2" name="Freeform 54"/>
            <p:cNvSpPr/>
            <p:nvPr/>
          </p:nvSpPr>
          <p:spPr bwMode="auto">
            <a:xfrm>
              <a:off x="6161979" y="4268661"/>
              <a:ext cx="72038" cy="178413"/>
            </a:xfrm>
            <a:custGeom>
              <a:avLst/>
              <a:gdLst>
                <a:gd name="T0" fmla="*/ 12 w 45"/>
                <a:gd name="T1" fmla="*/ 0 h 112"/>
                <a:gd name="T2" fmla="*/ 7 w 45"/>
                <a:gd name="T3" fmla="*/ 0 h 112"/>
                <a:gd name="T4" fmla="*/ 0 w 45"/>
                <a:gd name="T5" fmla="*/ 0 h 112"/>
                <a:gd name="T6" fmla="*/ 0 w 45"/>
                <a:gd name="T7" fmla="*/ 112 h 112"/>
                <a:gd name="T8" fmla="*/ 11 w 45"/>
                <a:gd name="T9" fmla="*/ 112 h 112"/>
                <a:gd name="T10" fmla="*/ 45 w 45"/>
                <a:gd name="T11" fmla="*/ 109 h 112"/>
                <a:gd name="T12" fmla="*/ 45 w 45"/>
                <a:gd name="T13" fmla="*/ 109 h 112"/>
                <a:gd name="T14" fmla="*/ 12 w 45"/>
                <a:gd name="T15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" h="112">
                  <a:moveTo>
                    <a:pt x="12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2"/>
                    <a:pt x="0" y="112"/>
                    <a:pt x="0" y="112"/>
                  </a:cubicBezTo>
                  <a:cubicBezTo>
                    <a:pt x="3" y="112"/>
                    <a:pt x="7" y="112"/>
                    <a:pt x="11" y="112"/>
                  </a:cubicBezTo>
                  <a:cubicBezTo>
                    <a:pt x="21" y="112"/>
                    <a:pt x="33" y="111"/>
                    <a:pt x="45" y="109"/>
                  </a:cubicBezTo>
                  <a:cubicBezTo>
                    <a:pt x="45" y="109"/>
                    <a:pt x="45" y="109"/>
                    <a:pt x="45" y="109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63" name="Group 6"/>
          <p:cNvGrpSpPr/>
          <p:nvPr userDrawn="1"/>
        </p:nvGrpSpPr>
        <p:grpSpPr>
          <a:xfrm rot="10800000" flipV="1">
            <a:off x="7468562" y="6225657"/>
            <a:ext cx="409232" cy="2412631"/>
            <a:chOff x="6480429" y="3713225"/>
            <a:chExt cx="409339" cy="3142082"/>
          </a:xfrm>
        </p:grpSpPr>
        <p:sp>
          <p:nvSpPr>
            <p:cNvPr id="464" name="Freeform 5"/>
            <p:cNvSpPr/>
            <p:nvPr/>
          </p:nvSpPr>
          <p:spPr bwMode="auto">
            <a:xfrm>
              <a:off x="6491874" y="3722651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5" name="Freeform 6"/>
            <p:cNvSpPr/>
            <p:nvPr/>
          </p:nvSpPr>
          <p:spPr bwMode="auto">
            <a:xfrm>
              <a:off x="6491874" y="3722651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6" name="Freeform 7"/>
            <p:cNvSpPr/>
            <p:nvPr/>
          </p:nvSpPr>
          <p:spPr bwMode="auto">
            <a:xfrm>
              <a:off x="6579397" y="4144108"/>
              <a:ext cx="125899" cy="2711199"/>
            </a:xfrm>
            <a:custGeom>
              <a:avLst/>
              <a:gdLst>
                <a:gd name="T0" fmla="*/ 79 w 79"/>
                <a:gd name="T1" fmla="*/ 1703 h 1703"/>
                <a:gd name="T2" fmla="*/ 0 w 79"/>
                <a:gd name="T3" fmla="*/ 1703 h 1703"/>
                <a:gd name="T4" fmla="*/ 0 w 79"/>
                <a:gd name="T5" fmla="*/ 33 h 1703"/>
                <a:gd name="T6" fmla="*/ 38 w 79"/>
                <a:gd name="T7" fmla="*/ 1 h 1703"/>
                <a:gd name="T8" fmla="*/ 79 w 79"/>
                <a:gd name="T9" fmla="*/ 33 h 1703"/>
                <a:gd name="T10" fmla="*/ 79 w 79"/>
                <a:gd name="T11" fmla="*/ 1703 h 17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1703">
                  <a:moveTo>
                    <a:pt x="79" y="1703"/>
                  </a:moveTo>
                  <a:cubicBezTo>
                    <a:pt x="0" y="1703"/>
                    <a:pt x="0" y="1703"/>
                    <a:pt x="0" y="1703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5" y="2"/>
                    <a:pt x="38" y="1"/>
                  </a:cubicBezTo>
                  <a:cubicBezTo>
                    <a:pt x="72" y="0"/>
                    <a:pt x="79" y="33"/>
                    <a:pt x="79" y="33"/>
                  </a:cubicBezTo>
                  <a:cubicBezTo>
                    <a:pt x="79" y="1703"/>
                    <a:pt x="79" y="1703"/>
                    <a:pt x="79" y="1703"/>
                  </a:cubicBezTo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7" name="Freeform 8"/>
            <p:cNvSpPr/>
            <p:nvPr/>
          </p:nvSpPr>
          <p:spPr bwMode="auto">
            <a:xfrm>
              <a:off x="6701930" y="4141415"/>
              <a:ext cx="100315" cy="2711872"/>
            </a:xfrm>
            <a:custGeom>
              <a:avLst/>
              <a:gdLst>
                <a:gd name="T0" fmla="*/ 63 w 63"/>
                <a:gd name="T1" fmla="*/ 1704 h 1704"/>
                <a:gd name="T2" fmla="*/ 0 w 63"/>
                <a:gd name="T3" fmla="*/ 1704 h 1704"/>
                <a:gd name="T4" fmla="*/ 0 w 63"/>
                <a:gd name="T5" fmla="*/ 33 h 1704"/>
                <a:gd name="T6" fmla="*/ 31 w 63"/>
                <a:gd name="T7" fmla="*/ 1 h 1704"/>
                <a:gd name="T8" fmla="*/ 63 w 63"/>
                <a:gd name="T9" fmla="*/ 33 h 1704"/>
                <a:gd name="T10" fmla="*/ 63 w 63"/>
                <a:gd name="T11" fmla="*/ 1704 h 1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704">
                  <a:moveTo>
                    <a:pt x="63" y="1704"/>
                  </a:moveTo>
                  <a:cubicBezTo>
                    <a:pt x="0" y="1704"/>
                    <a:pt x="0" y="1704"/>
                    <a:pt x="0" y="1704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1"/>
                    <a:pt x="31" y="1"/>
                  </a:cubicBezTo>
                  <a:cubicBezTo>
                    <a:pt x="58" y="0"/>
                    <a:pt x="63" y="33"/>
                    <a:pt x="63" y="33"/>
                  </a:cubicBezTo>
                  <a:cubicBezTo>
                    <a:pt x="63" y="1704"/>
                    <a:pt x="63" y="1704"/>
                    <a:pt x="63" y="1704"/>
                  </a:cubicBezTo>
                </a:path>
              </a:pathLst>
            </a:custGeom>
            <a:solidFill>
              <a:srgbClr val="3DCE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8" name="Freeform 9"/>
            <p:cNvSpPr/>
            <p:nvPr/>
          </p:nvSpPr>
          <p:spPr bwMode="auto">
            <a:xfrm>
              <a:off x="6480429" y="4141415"/>
              <a:ext cx="100315" cy="2711872"/>
            </a:xfrm>
            <a:custGeom>
              <a:avLst/>
              <a:gdLst>
                <a:gd name="T0" fmla="*/ 63 w 63"/>
                <a:gd name="T1" fmla="*/ 1704 h 1704"/>
                <a:gd name="T2" fmla="*/ 0 w 63"/>
                <a:gd name="T3" fmla="*/ 1704 h 1704"/>
                <a:gd name="T4" fmla="*/ 0 w 63"/>
                <a:gd name="T5" fmla="*/ 33 h 1704"/>
                <a:gd name="T6" fmla="*/ 31 w 63"/>
                <a:gd name="T7" fmla="*/ 1 h 1704"/>
                <a:gd name="T8" fmla="*/ 63 w 63"/>
                <a:gd name="T9" fmla="*/ 33 h 1704"/>
                <a:gd name="T10" fmla="*/ 63 w 63"/>
                <a:gd name="T11" fmla="*/ 1704 h 1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704">
                  <a:moveTo>
                    <a:pt x="63" y="1704"/>
                  </a:moveTo>
                  <a:cubicBezTo>
                    <a:pt x="0" y="1704"/>
                    <a:pt x="0" y="1704"/>
                    <a:pt x="0" y="1704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1"/>
                    <a:pt x="31" y="1"/>
                  </a:cubicBezTo>
                  <a:cubicBezTo>
                    <a:pt x="58" y="0"/>
                    <a:pt x="63" y="33"/>
                    <a:pt x="63" y="33"/>
                  </a:cubicBezTo>
                  <a:lnTo>
                    <a:pt x="63" y="1704"/>
                  </a:lnTo>
                  <a:close/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9" name="Freeform 10"/>
            <p:cNvSpPr/>
            <p:nvPr/>
          </p:nvSpPr>
          <p:spPr bwMode="auto">
            <a:xfrm>
              <a:off x="6576031" y="3714572"/>
              <a:ext cx="131958" cy="191204"/>
            </a:xfrm>
            <a:custGeom>
              <a:avLst/>
              <a:gdLst>
                <a:gd name="T0" fmla="*/ 0 w 83"/>
                <a:gd name="T1" fmla="*/ 111 h 120"/>
                <a:gd name="T2" fmla="*/ 83 w 83"/>
                <a:gd name="T3" fmla="*/ 113 h 120"/>
                <a:gd name="T4" fmla="*/ 50 w 83"/>
                <a:gd name="T5" fmla="*/ 0 h 120"/>
                <a:gd name="T6" fmla="*/ 29 w 83"/>
                <a:gd name="T7" fmla="*/ 0 h 120"/>
                <a:gd name="T8" fmla="*/ 0 w 83"/>
                <a:gd name="T9" fmla="*/ 111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120">
                  <a:moveTo>
                    <a:pt x="0" y="111"/>
                  </a:moveTo>
                  <a:cubicBezTo>
                    <a:pt x="0" y="111"/>
                    <a:pt x="40" y="120"/>
                    <a:pt x="83" y="113"/>
                  </a:cubicBezTo>
                  <a:cubicBezTo>
                    <a:pt x="50" y="0"/>
                    <a:pt x="50" y="0"/>
                    <a:pt x="50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0" y="111"/>
                    <a:pt x="0" y="111"/>
                    <a:pt x="0" y="111"/>
                  </a:cubicBezTo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0" name="Freeform 55"/>
            <p:cNvSpPr/>
            <p:nvPr/>
          </p:nvSpPr>
          <p:spPr bwMode="auto">
            <a:xfrm>
              <a:off x="6655475" y="3713225"/>
              <a:ext cx="234293" cy="3142082"/>
            </a:xfrm>
            <a:custGeom>
              <a:avLst/>
              <a:gdLst>
                <a:gd name="T0" fmla="*/ 24 w 147"/>
                <a:gd name="T1" fmla="*/ 0 h 1974"/>
                <a:gd name="T2" fmla="*/ 0 w 147"/>
                <a:gd name="T3" fmla="*/ 1 h 1974"/>
                <a:gd name="T4" fmla="*/ 33 w 147"/>
                <a:gd name="T5" fmla="*/ 114 h 1974"/>
                <a:gd name="T6" fmla="*/ 33 w 147"/>
                <a:gd name="T7" fmla="*/ 114 h 1974"/>
                <a:gd name="T8" fmla="*/ 87 w 147"/>
                <a:gd name="T9" fmla="*/ 284 h 1974"/>
                <a:gd name="T10" fmla="*/ 86 w 147"/>
                <a:gd name="T11" fmla="*/ 286 h 1974"/>
                <a:gd name="T12" fmla="*/ 92 w 147"/>
                <a:gd name="T13" fmla="*/ 302 h 1974"/>
                <a:gd name="T14" fmla="*/ 92 w 147"/>
                <a:gd name="T15" fmla="*/ 1973 h 1974"/>
                <a:gd name="T16" fmla="*/ 31 w 147"/>
                <a:gd name="T17" fmla="*/ 1973 h 1974"/>
                <a:gd name="T18" fmla="*/ 31 w 147"/>
                <a:gd name="T19" fmla="*/ 1974 h 1974"/>
                <a:gd name="T20" fmla="*/ 147 w 147"/>
                <a:gd name="T21" fmla="*/ 1974 h 1974"/>
                <a:gd name="T22" fmla="*/ 132 w 147"/>
                <a:gd name="T23" fmla="*/ 290 h 1974"/>
                <a:gd name="T24" fmla="*/ 24 w 147"/>
                <a:gd name="T25" fmla="*/ 0 h 19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47" h="1974">
                  <a:moveTo>
                    <a:pt x="2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33" y="114"/>
                    <a:pt x="33" y="114"/>
                    <a:pt x="33" y="114"/>
                  </a:cubicBezTo>
                  <a:cubicBezTo>
                    <a:pt x="33" y="114"/>
                    <a:pt x="33" y="114"/>
                    <a:pt x="33" y="114"/>
                  </a:cubicBezTo>
                  <a:cubicBezTo>
                    <a:pt x="87" y="284"/>
                    <a:pt x="87" y="284"/>
                    <a:pt x="87" y="284"/>
                  </a:cubicBezTo>
                  <a:cubicBezTo>
                    <a:pt x="86" y="286"/>
                    <a:pt x="86" y="286"/>
                    <a:pt x="86" y="286"/>
                  </a:cubicBezTo>
                  <a:cubicBezTo>
                    <a:pt x="91" y="294"/>
                    <a:pt x="92" y="302"/>
                    <a:pt x="92" y="302"/>
                  </a:cubicBezTo>
                  <a:cubicBezTo>
                    <a:pt x="92" y="1973"/>
                    <a:pt x="92" y="1973"/>
                    <a:pt x="92" y="1973"/>
                  </a:cubicBezTo>
                  <a:cubicBezTo>
                    <a:pt x="31" y="1973"/>
                    <a:pt x="31" y="1973"/>
                    <a:pt x="31" y="1973"/>
                  </a:cubicBezTo>
                  <a:cubicBezTo>
                    <a:pt x="31" y="1974"/>
                    <a:pt x="31" y="1974"/>
                    <a:pt x="31" y="1974"/>
                  </a:cubicBezTo>
                  <a:cubicBezTo>
                    <a:pt x="147" y="1974"/>
                    <a:pt x="147" y="1974"/>
                    <a:pt x="147" y="1974"/>
                  </a:cubicBezTo>
                  <a:cubicBezTo>
                    <a:pt x="132" y="290"/>
                    <a:pt x="132" y="290"/>
                    <a:pt x="132" y="290"/>
                  </a:cubicBezTo>
                  <a:cubicBezTo>
                    <a:pt x="24" y="0"/>
                    <a:pt x="24" y="0"/>
                    <a:pt x="2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1" name="Freeform 56"/>
            <p:cNvSpPr/>
            <p:nvPr/>
          </p:nvSpPr>
          <p:spPr bwMode="auto">
            <a:xfrm>
              <a:off x="6639990" y="3894331"/>
              <a:ext cx="154175" cy="294886"/>
            </a:xfrm>
            <a:custGeom>
              <a:avLst/>
              <a:gdLst>
                <a:gd name="T0" fmla="*/ 43 w 97"/>
                <a:gd name="T1" fmla="*/ 0 h 185"/>
                <a:gd name="T2" fmla="*/ 8 w 97"/>
                <a:gd name="T3" fmla="*/ 3 h 185"/>
                <a:gd name="T4" fmla="*/ 0 w 97"/>
                <a:gd name="T5" fmla="*/ 3 h 185"/>
                <a:gd name="T6" fmla="*/ 0 w 97"/>
                <a:gd name="T7" fmla="*/ 158 h 185"/>
                <a:gd name="T8" fmla="*/ 0 w 97"/>
                <a:gd name="T9" fmla="*/ 158 h 185"/>
                <a:gd name="T10" fmla="*/ 1 w 97"/>
                <a:gd name="T11" fmla="*/ 158 h 185"/>
                <a:gd name="T12" fmla="*/ 39 w 97"/>
                <a:gd name="T13" fmla="*/ 185 h 185"/>
                <a:gd name="T14" fmla="*/ 70 w 97"/>
                <a:gd name="T15" fmla="*/ 156 h 185"/>
                <a:gd name="T16" fmla="*/ 71 w 97"/>
                <a:gd name="T17" fmla="*/ 156 h 185"/>
                <a:gd name="T18" fmla="*/ 96 w 97"/>
                <a:gd name="T19" fmla="*/ 172 h 185"/>
                <a:gd name="T20" fmla="*/ 97 w 97"/>
                <a:gd name="T21" fmla="*/ 170 h 185"/>
                <a:gd name="T22" fmla="*/ 43 w 97"/>
                <a:gd name="T23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7" h="185">
                  <a:moveTo>
                    <a:pt x="43" y="0"/>
                  </a:moveTo>
                  <a:cubicBezTo>
                    <a:pt x="31" y="2"/>
                    <a:pt x="19" y="3"/>
                    <a:pt x="8" y="3"/>
                  </a:cubicBezTo>
                  <a:cubicBezTo>
                    <a:pt x="5" y="3"/>
                    <a:pt x="3" y="3"/>
                    <a:pt x="0" y="3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1" y="158"/>
                    <a:pt x="1" y="158"/>
                    <a:pt x="1" y="158"/>
                  </a:cubicBezTo>
                  <a:cubicBezTo>
                    <a:pt x="26" y="158"/>
                    <a:pt x="36" y="176"/>
                    <a:pt x="39" y="185"/>
                  </a:cubicBezTo>
                  <a:cubicBezTo>
                    <a:pt x="41" y="178"/>
                    <a:pt x="47" y="156"/>
                    <a:pt x="70" y="156"/>
                  </a:cubicBezTo>
                  <a:cubicBezTo>
                    <a:pt x="70" y="156"/>
                    <a:pt x="70" y="156"/>
                    <a:pt x="71" y="156"/>
                  </a:cubicBezTo>
                  <a:cubicBezTo>
                    <a:pt x="84" y="156"/>
                    <a:pt x="92" y="164"/>
                    <a:pt x="96" y="172"/>
                  </a:cubicBezTo>
                  <a:cubicBezTo>
                    <a:pt x="97" y="170"/>
                    <a:pt x="97" y="170"/>
                    <a:pt x="97" y="170"/>
                  </a:cubicBezTo>
                  <a:cubicBezTo>
                    <a:pt x="43" y="0"/>
                    <a:pt x="43" y="0"/>
                    <a:pt x="43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2" name="Freeform 57"/>
            <p:cNvSpPr/>
            <p:nvPr/>
          </p:nvSpPr>
          <p:spPr bwMode="auto">
            <a:xfrm>
              <a:off x="6639990" y="4146128"/>
              <a:ext cx="65306" cy="2709179"/>
            </a:xfrm>
            <a:custGeom>
              <a:avLst/>
              <a:gdLst>
                <a:gd name="T0" fmla="*/ 1 w 41"/>
                <a:gd name="T1" fmla="*/ 0 h 1702"/>
                <a:gd name="T2" fmla="*/ 0 w 41"/>
                <a:gd name="T3" fmla="*/ 0 h 1702"/>
                <a:gd name="T4" fmla="*/ 0 w 41"/>
                <a:gd name="T5" fmla="*/ 0 h 1702"/>
                <a:gd name="T6" fmla="*/ 0 w 41"/>
                <a:gd name="T7" fmla="*/ 1702 h 1702"/>
                <a:gd name="T8" fmla="*/ 41 w 41"/>
                <a:gd name="T9" fmla="*/ 1702 h 1702"/>
                <a:gd name="T10" fmla="*/ 41 w 41"/>
                <a:gd name="T11" fmla="*/ 1701 h 1702"/>
                <a:gd name="T12" fmla="*/ 39 w 41"/>
                <a:gd name="T13" fmla="*/ 1701 h 1702"/>
                <a:gd name="T14" fmla="*/ 39 w 41"/>
                <a:gd name="T15" fmla="*/ 30 h 1702"/>
                <a:gd name="T16" fmla="*/ 39 w 41"/>
                <a:gd name="T17" fmla="*/ 27 h 1702"/>
                <a:gd name="T18" fmla="*/ 1 w 41"/>
                <a:gd name="T19" fmla="*/ 0 h 17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1702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702"/>
                    <a:pt x="0" y="1702"/>
                    <a:pt x="0" y="1702"/>
                  </a:cubicBezTo>
                  <a:cubicBezTo>
                    <a:pt x="41" y="1702"/>
                    <a:pt x="41" y="1702"/>
                    <a:pt x="41" y="1702"/>
                  </a:cubicBezTo>
                  <a:cubicBezTo>
                    <a:pt x="41" y="1701"/>
                    <a:pt x="41" y="1701"/>
                    <a:pt x="41" y="1701"/>
                  </a:cubicBezTo>
                  <a:cubicBezTo>
                    <a:pt x="39" y="1701"/>
                    <a:pt x="39" y="1701"/>
                    <a:pt x="39" y="1701"/>
                  </a:cubicBezTo>
                  <a:cubicBezTo>
                    <a:pt x="39" y="30"/>
                    <a:pt x="39" y="30"/>
                    <a:pt x="39" y="30"/>
                  </a:cubicBezTo>
                  <a:cubicBezTo>
                    <a:pt x="39" y="30"/>
                    <a:pt x="39" y="29"/>
                    <a:pt x="39" y="27"/>
                  </a:cubicBezTo>
                  <a:cubicBezTo>
                    <a:pt x="36" y="18"/>
                    <a:pt x="26" y="0"/>
                    <a:pt x="1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3" name="Freeform 58"/>
            <p:cNvSpPr/>
            <p:nvPr/>
          </p:nvSpPr>
          <p:spPr bwMode="auto">
            <a:xfrm>
              <a:off x="6701930" y="4142762"/>
              <a:ext cx="100315" cy="2710525"/>
            </a:xfrm>
            <a:custGeom>
              <a:avLst/>
              <a:gdLst>
                <a:gd name="T0" fmla="*/ 32 w 63"/>
                <a:gd name="T1" fmla="*/ 0 h 1703"/>
                <a:gd name="T2" fmla="*/ 31 w 63"/>
                <a:gd name="T3" fmla="*/ 0 h 1703"/>
                <a:gd name="T4" fmla="*/ 0 w 63"/>
                <a:gd name="T5" fmla="*/ 29 h 1703"/>
                <a:gd name="T6" fmla="*/ 0 w 63"/>
                <a:gd name="T7" fmla="*/ 32 h 1703"/>
                <a:gd name="T8" fmla="*/ 0 w 63"/>
                <a:gd name="T9" fmla="*/ 1703 h 1703"/>
                <a:gd name="T10" fmla="*/ 2 w 63"/>
                <a:gd name="T11" fmla="*/ 1703 h 1703"/>
                <a:gd name="T12" fmla="*/ 63 w 63"/>
                <a:gd name="T13" fmla="*/ 1703 h 1703"/>
                <a:gd name="T14" fmla="*/ 63 w 63"/>
                <a:gd name="T15" fmla="*/ 32 h 1703"/>
                <a:gd name="T16" fmla="*/ 57 w 63"/>
                <a:gd name="T17" fmla="*/ 16 h 1703"/>
                <a:gd name="T18" fmla="*/ 32 w 63"/>
                <a:gd name="T19" fmla="*/ 0 h 17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1703">
                  <a:moveTo>
                    <a:pt x="32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0"/>
                    <a:pt x="2" y="22"/>
                    <a:pt x="0" y="29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1703"/>
                    <a:pt x="0" y="1703"/>
                    <a:pt x="0" y="1703"/>
                  </a:cubicBezTo>
                  <a:cubicBezTo>
                    <a:pt x="2" y="1703"/>
                    <a:pt x="2" y="1703"/>
                    <a:pt x="2" y="1703"/>
                  </a:cubicBezTo>
                  <a:cubicBezTo>
                    <a:pt x="63" y="1703"/>
                    <a:pt x="63" y="1703"/>
                    <a:pt x="63" y="1703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2" y="24"/>
                    <a:pt x="57" y="16"/>
                  </a:cubicBezTo>
                  <a:cubicBezTo>
                    <a:pt x="53" y="8"/>
                    <a:pt x="45" y="0"/>
                    <a:pt x="32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4" name="Freeform 59"/>
            <p:cNvSpPr/>
            <p:nvPr/>
          </p:nvSpPr>
          <p:spPr bwMode="auto">
            <a:xfrm>
              <a:off x="6639990" y="3714572"/>
              <a:ext cx="67999" cy="184472"/>
            </a:xfrm>
            <a:custGeom>
              <a:avLst/>
              <a:gdLst>
                <a:gd name="T0" fmla="*/ 10 w 43"/>
                <a:gd name="T1" fmla="*/ 0 h 116"/>
                <a:gd name="T2" fmla="*/ 0 w 43"/>
                <a:gd name="T3" fmla="*/ 0 h 116"/>
                <a:gd name="T4" fmla="*/ 0 w 43"/>
                <a:gd name="T5" fmla="*/ 116 h 116"/>
                <a:gd name="T6" fmla="*/ 8 w 43"/>
                <a:gd name="T7" fmla="*/ 116 h 116"/>
                <a:gd name="T8" fmla="*/ 43 w 43"/>
                <a:gd name="T9" fmla="*/ 113 h 116"/>
                <a:gd name="T10" fmla="*/ 43 w 43"/>
                <a:gd name="T11" fmla="*/ 113 h 116"/>
                <a:gd name="T12" fmla="*/ 10 w 43"/>
                <a:gd name="T13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3" h="116">
                  <a:moveTo>
                    <a:pt x="1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3" y="116"/>
                    <a:pt x="5" y="116"/>
                    <a:pt x="8" y="116"/>
                  </a:cubicBezTo>
                  <a:cubicBezTo>
                    <a:pt x="19" y="116"/>
                    <a:pt x="31" y="115"/>
                    <a:pt x="43" y="113"/>
                  </a:cubicBezTo>
                  <a:cubicBezTo>
                    <a:pt x="43" y="113"/>
                    <a:pt x="43" y="113"/>
                    <a:pt x="43" y="113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75" name="Group 4"/>
          <p:cNvGrpSpPr/>
          <p:nvPr userDrawn="1"/>
        </p:nvGrpSpPr>
        <p:grpSpPr>
          <a:xfrm rot="10800000" flipV="1">
            <a:off x="6865808" y="6225656"/>
            <a:ext cx="412599" cy="1502706"/>
            <a:chOff x="5502862" y="5355294"/>
            <a:chExt cx="412706" cy="1502706"/>
          </a:xfrm>
        </p:grpSpPr>
        <p:sp>
          <p:nvSpPr>
            <p:cNvPr id="476" name="Freeform 23"/>
            <p:cNvSpPr/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7" name="Freeform 24"/>
            <p:cNvSpPr/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8" name="Freeform 25"/>
            <p:cNvSpPr/>
            <p:nvPr/>
          </p:nvSpPr>
          <p:spPr bwMode="auto">
            <a:xfrm>
              <a:off x="5601831" y="5786851"/>
              <a:ext cx="125899" cy="1068456"/>
            </a:xfrm>
            <a:custGeom>
              <a:avLst/>
              <a:gdLst>
                <a:gd name="T0" fmla="*/ 79 w 79"/>
                <a:gd name="T1" fmla="*/ 671 h 671"/>
                <a:gd name="T2" fmla="*/ 0 w 79"/>
                <a:gd name="T3" fmla="*/ 671 h 671"/>
                <a:gd name="T4" fmla="*/ 0 w 79"/>
                <a:gd name="T5" fmla="*/ 32 h 671"/>
                <a:gd name="T6" fmla="*/ 38 w 79"/>
                <a:gd name="T7" fmla="*/ 1 h 671"/>
                <a:gd name="T8" fmla="*/ 79 w 79"/>
                <a:gd name="T9" fmla="*/ 32 h 671"/>
                <a:gd name="T10" fmla="*/ 79 w 79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671">
                  <a:moveTo>
                    <a:pt x="79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8" y="1"/>
                  </a:cubicBezTo>
                  <a:cubicBezTo>
                    <a:pt x="72" y="0"/>
                    <a:pt x="79" y="32"/>
                    <a:pt x="79" y="32"/>
                  </a:cubicBezTo>
                  <a:cubicBezTo>
                    <a:pt x="79" y="671"/>
                    <a:pt x="79" y="671"/>
                    <a:pt x="79" y="671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9" name="Freeform 26"/>
            <p:cNvSpPr/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B59B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0" name="Freeform 27"/>
            <p:cNvSpPr/>
            <p:nvPr/>
          </p:nvSpPr>
          <p:spPr bwMode="auto">
            <a:xfrm>
              <a:off x="5502862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1" name="Freeform 28"/>
            <p:cNvSpPr/>
            <p:nvPr/>
          </p:nvSpPr>
          <p:spPr bwMode="auto">
            <a:xfrm>
              <a:off x="5599811" y="5357314"/>
              <a:ext cx="130611" cy="189185"/>
            </a:xfrm>
            <a:custGeom>
              <a:avLst/>
              <a:gdLst>
                <a:gd name="T0" fmla="*/ 0 w 82"/>
                <a:gd name="T1" fmla="*/ 110 h 119"/>
                <a:gd name="T2" fmla="*/ 82 w 82"/>
                <a:gd name="T3" fmla="*/ 111 h 119"/>
                <a:gd name="T4" fmla="*/ 48 w 82"/>
                <a:gd name="T5" fmla="*/ 0 h 119"/>
                <a:gd name="T6" fmla="*/ 28 w 82"/>
                <a:gd name="T7" fmla="*/ 0 h 119"/>
                <a:gd name="T8" fmla="*/ 0 w 82"/>
                <a:gd name="T9" fmla="*/ 11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19">
                  <a:moveTo>
                    <a:pt x="0" y="110"/>
                  </a:moveTo>
                  <a:cubicBezTo>
                    <a:pt x="0" y="110"/>
                    <a:pt x="39" y="119"/>
                    <a:pt x="82" y="111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2" name="Freeform 40"/>
            <p:cNvSpPr/>
            <p:nvPr/>
          </p:nvSpPr>
          <p:spPr bwMode="auto">
            <a:xfrm>
              <a:off x="5665117" y="5355294"/>
              <a:ext cx="250451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7 w 157"/>
                <a:gd name="T7" fmla="*/ 1 h 944"/>
                <a:gd name="T8" fmla="*/ 41 w 157"/>
                <a:gd name="T9" fmla="*/ 112 h 944"/>
                <a:gd name="T10" fmla="*/ 40 w 157"/>
                <a:gd name="T11" fmla="*/ 113 h 944"/>
                <a:gd name="T12" fmla="*/ 95 w 157"/>
                <a:gd name="T13" fmla="*/ 284 h 944"/>
                <a:gd name="T14" fmla="*/ 94 w 157"/>
                <a:gd name="T15" fmla="*/ 286 h 944"/>
                <a:gd name="T16" fmla="*/ 100 w 157"/>
                <a:gd name="T17" fmla="*/ 301 h 944"/>
                <a:gd name="T18" fmla="*/ 100 w 157"/>
                <a:gd name="T19" fmla="*/ 941 h 944"/>
                <a:gd name="T20" fmla="*/ 39 w 157"/>
                <a:gd name="T21" fmla="*/ 941 h 944"/>
                <a:gd name="T22" fmla="*/ 39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2"/>
                    <a:pt x="41" y="112"/>
                    <a:pt x="41" y="112"/>
                  </a:cubicBezTo>
                  <a:cubicBezTo>
                    <a:pt x="41" y="112"/>
                    <a:pt x="41" y="113"/>
                    <a:pt x="40" y="113"/>
                  </a:cubicBezTo>
                  <a:cubicBezTo>
                    <a:pt x="95" y="284"/>
                    <a:pt x="95" y="284"/>
                    <a:pt x="95" y="284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3"/>
                    <a:pt x="100" y="301"/>
                    <a:pt x="100" y="301"/>
                  </a:cubicBezTo>
                  <a:cubicBezTo>
                    <a:pt x="100" y="941"/>
                    <a:pt x="100" y="941"/>
                    <a:pt x="100" y="941"/>
                  </a:cubicBezTo>
                  <a:cubicBezTo>
                    <a:pt x="39" y="941"/>
                    <a:pt x="39" y="941"/>
                    <a:pt x="39" y="941"/>
                  </a:cubicBezTo>
                  <a:cubicBezTo>
                    <a:pt x="39" y="942"/>
                    <a:pt x="39" y="942"/>
                    <a:pt x="39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3" name="Freeform 41"/>
            <p:cNvSpPr/>
            <p:nvPr/>
          </p:nvSpPr>
          <p:spPr bwMode="auto">
            <a:xfrm>
              <a:off x="5665117" y="5535727"/>
              <a:ext cx="151482" cy="295559"/>
            </a:xfrm>
            <a:custGeom>
              <a:avLst/>
              <a:gdLst>
                <a:gd name="T0" fmla="*/ 40 w 95"/>
                <a:gd name="T1" fmla="*/ 0 h 186"/>
                <a:gd name="T2" fmla="*/ 6 w 95"/>
                <a:gd name="T3" fmla="*/ 2 h 186"/>
                <a:gd name="T4" fmla="*/ 0 w 95"/>
                <a:gd name="T5" fmla="*/ 2 h 186"/>
                <a:gd name="T6" fmla="*/ 0 w 95"/>
                <a:gd name="T7" fmla="*/ 159 h 186"/>
                <a:gd name="T8" fmla="*/ 37 w 95"/>
                <a:gd name="T9" fmla="*/ 186 h 186"/>
                <a:gd name="T10" fmla="*/ 68 w 95"/>
                <a:gd name="T11" fmla="*/ 156 h 186"/>
                <a:gd name="T12" fmla="*/ 68 w 95"/>
                <a:gd name="T13" fmla="*/ 156 h 186"/>
                <a:gd name="T14" fmla="*/ 94 w 95"/>
                <a:gd name="T15" fmla="*/ 173 h 186"/>
                <a:gd name="T16" fmla="*/ 95 w 95"/>
                <a:gd name="T17" fmla="*/ 171 h 186"/>
                <a:gd name="T18" fmla="*/ 40 w 95"/>
                <a:gd name="T19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5" h="186">
                  <a:moveTo>
                    <a:pt x="40" y="0"/>
                  </a:moveTo>
                  <a:cubicBezTo>
                    <a:pt x="28" y="2"/>
                    <a:pt x="16" y="2"/>
                    <a:pt x="6" y="2"/>
                  </a:cubicBezTo>
                  <a:cubicBezTo>
                    <a:pt x="4" y="2"/>
                    <a:pt x="2" y="2"/>
                    <a:pt x="0" y="2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24" y="159"/>
                    <a:pt x="34" y="177"/>
                    <a:pt x="37" y="186"/>
                  </a:cubicBezTo>
                  <a:cubicBezTo>
                    <a:pt x="39" y="179"/>
                    <a:pt x="45" y="157"/>
                    <a:pt x="68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2" y="156"/>
                    <a:pt x="89" y="165"/>
                    <a:pt x="94" y="173"/>
                  </a:cubicBezTo>
                  <a:cubicBezTo>
                    <a:pt x="95" y="171"/>
                    <a:pt x="95" y="171"/>
                    <a:pt x="95" y="171"/>
                  </a:cubicBezTo>
                  <a:cubicBezTo>
                    <a:pt x="40" y="0"/>
                    <a:pt x="40" y="0"/>
                    <a:pt x="40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4" name="Freeform 42"/>
            <p:cNvSpPr/>
            <p:nvPr/>
          </p:nvSpPr>
          <p:spPr bwMode="auto">
            <a:xfrm>
              <a:off x="5679185" y="5788871"/>
              <a:ext cx="62613" cy="1066436"/>
            </a:xfrm>
            <a:custGeom>
              <a:avLst/>
              <a:gdLst>
                <a:gd name="T0" fmla="*/ 0 w 39"/>
                <a:gd name="T1" fmla="*/ 0 h 670"/>
                <a:gd name="T2" fmla="*/ 0 w 39"/>
                <a:gd name="T3" fmla="*/ 670 h 670"/>
                <a:gd name="T4" fmla="*/ 39 w 39"/>
                <a:gd name="T5" fmla="*/ 670 h 670"/>
                <a:gd name="T6" fmla="*/ 39 w 39"/>
                <a:gd name="T7" fmla="*/ 669 h 670"/>
                <a:gd name="T8" fmla="*/ 37 w 39"/>
                <a:gd name="T9" fmla="*/ 669 h 670"/>
                <a:gd name="T10" fmla="*/ 37 w 39"/>
                <a:gd name="T11" fmla="*/ 29 h 670"/>
                <a:gd name="T12" fmla="*/ 37 w 39"/>
                <a:gd name="T13" fmla="*/ 27 h 670"/>
                <a:gd name="T14" fmla="*/ 0 w 39"/>
                <a:gd name="T15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9" h="670">
                  <a:moveTo>
                    <a:pt x="0" y="0"/>
                  </a:moveTo>
                  <a:cubicBezTo>
                    <a:pt x="0" y="670"/>
                    <a:pt x="0" y="670"/>
                    <a:pt x="0" y="670"/>
                  </a:cubicBezTo>
                  <a:cubicBezTo>
                    <a:pt x="39" y="670"/>
                    <a:pt x="39" y="670"/>
                    <a:pt x="39" y="670"/>
                  </a:cubicBezTo>
                  <a:cubicBezTo>
                    <a:pt x="39" y="669"/>
                    <a:pt x="39" y="669"/>
                    <a:pt x="39" y="669"/>
                  </a:cubicBezTo>
                  <a:cubicBezTo>
                    <a:pt x="37" y="669"/>
                    <a:pt x="37" y="669"/>
                    <a:pt x="37" y="669"/>
                  </a:cubicBezTo>
                  <a:cubicBezTo>
                    <a:pt x="37" y="29"/>
                    <a:pt x="37" y="29"/>
                    <a:pt x="37" y="29"/>
                  </a:cubicBezTo>
                  <a:cubicBezTo>
                    <a:pt x="37" y="29"/>
                    <a:pt x="37" y="28"/>
                    <a:pt x="37" y="27"/>
                  </a:cubicBezTo>
                  <a:cubicBezTo>
                    <a:pt x="34" y="18"/>
                    <a:pt x="24" y="0"/>
                    <a:pt x="0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5" name="Freeform 43"/>
            <p:cNvSpPr/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2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2" y="672"/>
                    <a:pt x="2" y="672"/>
                    <a:pt x="2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6" name="Freeform 44"/>
            <p:cNvSpPr/>
            <p:nvPr/>
          </p:nvSpPr>
          <p:spPr bwMode="auto">
            <a:xfrm>
              <a:off x="5665117" y="5357314"/>
              <a:ext cx="65306" cy="181106"/>
            </a:xfrm>
            <a:custGeom>
              <a:avLst/>
              <a:gdLst>
                <a:gd name="T0" fmla="*/ 7 w 41"/>
                <a:gd name="T1" fmla="*/ 0 h 114"/>
                <a:gd name="T2" fmla="*/ 0 w 41"/>
                <a:gd name="T3" fmla="*/ 0 h 114"/>
                <a:gd name="T4" fmla="*/ 0 w 41"/>
                <a:gd name="T5" fmla="*/ 114 h 114"/>
                <a:gd name="T6" fmla="*/ 6 w 41"/>
                <a:gd name="T7" fmla="*/ 114 h 114"/>
                <a:gd name="T8" fmla="*/ 40 w 41"/>
                <a:gd name="T9" fmla="*/ 112 h 114"/>
                <a:gd name="T10" fmla="*/ 41 w 41"/>
                <a:gd name="T11" fmla="*/ 111 h 114"/>
                <a:gd name="T12" fmla="*/ 7 w 41"/>
                <a:gd name="T13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4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2" y="114"/>
                    <a:pt x="4" y="114"/>
                    <a:pt x="6" y="114"/>
                  </a:cubicBezTo>
                  <a:cubicBezTo>
                    <a:pt x="16" y="114"/>
                    <a:pt x="28" y="114"/>
                    <a:pt x="40" y="112"/>
                  </a:cubicBezTo>
                  <a:cubicBezTo>
                    <a:pt x="41" y="112"/>
                    <a:pt x="41" y="111"/>
                    <a:pt x="41" y="111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87" name="Group 7"/>
          <p:cNvGrpSpPr/>
          <p:nvPr userDrawn="1"/>
        </p:nvGrpSpPr>
        <p:grpSpPr>
          <a:xfrm rot="10800000" flipV="1">
            <a:off x="5686437" y="6225657"/>
            <a:ext cx="407214" cy="1299095"/>
            <a:chOff x="6959786" y="5355294"/>
            <a:chExt cx="407320" cy="1502706"/>
          </a:xfrm>
        </p:grpSpPr>
        <p:sp>
          <p:nvSpPr>
            <p:cNvPr id="488" name="Freeform 17"/>
            <p:cNvSpPr/>
            <p:nvPr/>
          </p:nvSpPr>
          <p:spPr bwMode="auto">
            <a:xfrm>
              <a:off x="6970558" y="5365393"/>
              <a:ext cx="302965" cy="490130"/>
            </a:xfrm>
            <a:custGeom>
              <a:avLst/>
              <a:gdLst>
                <a:gd name="T0" fmla="*/ 450 w 450"/>
                <a:gd name="T1" fmla="*/ 657 h 728"/>
                <a:gd name="T2" fmla="*/ 242 w 450"/>
                <a:gd name="T3" fmla="*/ 0 h 728"/>
                <a:gd name="T4" fmla="*/ 197 w 450"/>
                <a:gd name="T5" fmla="*/ 0 h 728"/>
                <a:gd name="T6" fmla="*/ 0 w 450"/>
                <a:gd name="T7" fmla="*/ 681 h 728"/>
                <a:gd name="T8" fmla="*/ 12 w 450"/>
                <a:gd name="T9" fmla="*/ 728 h 728"/>
                <a:gd name="T10" fmla="*/ 424 w 450"/>
                <a:gd name="T11" fmla="*/ 726 h 728"/>
                <a:gd name="T12" fmla="*/ 450 w 450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0" h="728">
                  <a:moveTo>
                    <a:pt x="450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50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9" name="Freeform 18"/>
            <p:cNvSpPr/>
            <p:nvPr/>
          </p:nvSpPr>
          <p:spPr bwMode="auto">
            <a:xfrm>
              <a:off x="6970558" y="5365393"/>
              <a:ext cx="302965" cy="490130"/>
            </a:xfrm>
            <a:custGeom>
              <a:avLst/>
              <a:gdLst>
                <a:gd name="T0" fmla="*/ 450 w 450"/>
                <a:gd name="T1" fmla="*/ 657 h 728"/>
                <a:gd name="T2" fmla="*/ 242 w 450"/>
                <a:gd name="T3" fmla="*/ 0 h 728"/>
                <a:gd name="T4" fmla="*/ 197 w 450"/>
                <a:gd name="T5" fmla="*/ 0 h 728"/>
                <a:gd name="T6" fmla="*/ 0 w 450"/>
                <a:gd name="T7" fmla="*/ 681 h 728"/>
                <a:gd name="T8" fmla="*/ 12 w 450"/>
                <a:gd name="T9" fmla="*/ 728 h 728"/>
                <a:gd name="T10" fmla="*/ 424 w 450"/>
                <a:gd name="T11" fmla="*/ 726 h 728"/>
                <a:gd name="T12" fmla="*/ 450 w 450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0" h="728">
                  <a:moveTo>
                    <a:pt x="450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50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0" name="Freeform 19"/>
            <p:cNvSpPr/>
            <p:nvPr/>
          </p:nvSpPr>
          <p:spPr bwMode="auto">
            <a:xfrm>
              <a:off x="7058755" y="5786851"/>
              <a:ext cx="123879" cy="1068456"/>
            </a:xfrm>
            <a:custGeom>
              <a:avLst/>
              <a:gdLst>
                <a:gd name="T0" fmla="*/ 78 w 78"/>
                <a:gd name="T1" fmla="*/ 671 h 671"/>
                <a:gd name="T2" fmla="*/ 0 w 78"/>
                <a:gd name="T3" fmla="*/ 671 h 671"/>
                <a:gd name="T4" fmla="*/ 0 w 78"/>
                <a:gd name="T5" fmla="*/ 32 h 671"/>
                <a:gd name="T6" fmla="*/ 38 w 78"/>
                <a:gd name="T7" fmla="*/ 1 h 671"/>
                <a:gd name="T8" fmla="*/ 78 w 78"/>
                <a:gd name="T9" fmla="*/ 32 h 671"/>
                <a:gd name="T10" fmla="*/ 78 w 78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8" h="671">
                  <a:moveTo>
                    <a:pt x="78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8" y="1"/>
                  </a:cubicBezTo>
                  <a:cubicBezTo>
                    <a:pt x="72" y="0"/>
                    <a:pt x="78" y="32"/>
                    <a:pt x="78" y="32"/>
                  </a:cubicBezTo>
                  <a:cubicBezTo>
                    <a:pt x="78" y="671"/>
                    <a:pt x="78" y="671"/>
                    <a:pt x="78" y="671"/>
                  </a:cubicBezTo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1" name="Freeform 20"/>
            <p:cNvSpPr/>
            <p:nvPr/>
          </p:nvSpPr>
          <p:spPr bwMode="auto">
            <a:xfrm>
              <a:off x="7181287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F778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2" name="Freeform 21"/>
            <p:cNvSpPr/>
            <p:nvPr/>
          </p:nvSpPr>
          <p:spPr bwMode="auto">
            <a:xfrm>
              <a:off x="6959786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3" name="Freeform 22"/>
            <p:cNvSpPr/>
            <p:nvPr/>
          </p:nvSpPr>
          <p:spPr bwMode="auto">
            <a:xfrm>
              <a:off x="7056735" y="5357314"/>
              <a:ext cx="130611" cy="191204"/>
            </a:xfrm>
            <a:custGeom>
              <a:avLst/>
              <a:gdLst>
                <a:gd name="T0" fmla="*/ 0 w 82"/>
                <a:gd name="T1" fmla="*/ 110 h 120"/>
                <a:gd name="T2" fmla="*/ 82 w 82"/>
                <a:gd name="T3" fmla="*/ 112 h 120"/>
                <a:gd name="T4" fmla="*/ 48 w 82"/>
                <a:gd name="T5" fmla="*/ 0 h 120"/>
                <a:gd name="T6" fmla="*/ 28 w 82"/>
                <a:gd name="T7" fmla="*/ 0 h 120"/>
                <a:gd name="T8" fmla="*/ 0 w 82"/>
                <a:gd name="T9" fmla="*/ 11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20">
                  <a:moveTo>
                    <a:pt x="0" y="110"/>
                  </a:moveTo>
                  <a:cubicBezTo>
                    <a:pt x="0" y="110"/>
                    <a:pt x="39" y="120"/>
                    <a:pt x="82" y="112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4" name="Freeform 45"/>
            <p:cNvSpPr/>
            <p:nvPr/>
          </p:nvSpPr>
          <p:spPr bwMode="auto">
            <a:xfrm>
              <a:off x="7117328" y="5355294"/>
              <a:ext cx="249778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10 w 157"/>
                <a:gd name="T7" fmla="*/ 1 h 944"/>
                <a:gd name="T8" fmla="*/ 44 w 157"/>
                <a:gd name="T9" fmla="*/ 113 h 944"/>
                <a:gd name="T10" fmla="*/ 44 w 157"/>
                <a:gd name="T11" fmla="*/ 113 h 944"/>
                <a:gd name="T12" fmla="*/ 98 w 157"/>
                <a:gd name="T13" fmla="*/ 284 h 944"/>
                <a:gd name="T14" fmla="*/ 97 w 157"/>
                <a:gd name="T15" fmla="*/ 286 h 944"/>
                <a:gd name="T16" fmla="*/ 103 w 157"/>
                <a:gd name="T17" fmla="*/ 301 h 944"/>
                <a:gd name="T18" fmla="*/ 103 w 157"/>
                <a:gd name="T19" fmla="*/ 941 h 944"/>
                <a:gd name="T20" fmla="*/ 41 w 157"/>
                <a:gd name="T21" fmla="*/ 941 h 944"/>
                <a:gd name="T22" fmla="*/ 41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44" y="113"/>
                    <a:pt x="44" y="113"/>
                    <a:pt x="44" y="113"/>
                  </a:cubicBezTo>
                  <a:cubicBezTo>
                    <a:pt x="44" y="113"/>
                    <a:pt x="44" y="113"/>
                    <a:pt x="44" y="113"/>
                  </a:cubicBezTo>
                  <a:cubicBezTo>
                    <a:pt x="98" y="284"/>
                    <a:pt x="98" y="284"/>
                    <a:pt x="98" y="284"/>
                  </a:cubicBezTo>
                  <a:cubicBezTo>
                    <a:pt x="97" y="286"/>
                    <a:pt x="97" y="286"/>
                    <a:pt x="97" y="286"/>
                  </a:cubicBezTo>
                  <a:cubicBezTo>
                    <a:pt x="101" y="293"/>
                    <a:pt x="103" y="301"/>
                    <a:pt x="103" y="301"/>
                  </a:cubicBezTo>
                  <a:cubicBezTo>
                    <a:pt x="103" y="941"/>
                    <a:pt x="103" y="941"/>
                    <a:pt x="103" y="941"/>
                  </a:cubicBezTo>
                  <a:cubicBezTo>
                    <a:pt x="41" y="941"/>
                    <a:pt x="41" y="941"/>
                    <a:pt x="41" y="941"/>
                  </a:cubicBezTo>
                  <a:cubicBezTo>
                    <a:pt x="41" y="942"/>
                    <a:pt x="41" y="942"/>
                    <a:pt x="41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5" name="Freeform 46"/>
            <p:cNvSpPr/>
            <p:nvPr/>
          </p:nvSpPr>
          <p:spPr bwMode="auto">
            <a:xfrm>
              <a:off x="7117328" y="5535727"/>
              <a:ext cx="156195" cy="295559"/>
            </a:xfrm>
            <a:custGeom>
              <a:avLst/>
              <a:gdLst>
                <a:gd name="T0" fmla="*/ 44 w 98"/>
                <a:gd name="T1" fmla="*/ 0 h 186"/>
                <a:gd name="T2" fmla="*/ 9 w 98"/>
                <a:gd name="T3" fmla="*/ 3 h 186"/>
                <a:gd name="T4" fmla="*/ 0 w 98"/>
                <a:gd name="T5" fmla="*/ 3 h 186"/>
                <a:gd name="T6" fmla="*/ 0 w 98"/>
                <a:gd name="T7" fmla="*/ 159 h 186"/>
                <a:gd name="T8" fmla="*/ 1 w 98"/>
                <a:gd name="T9" fmla="*/ 159 h 186"/>
                <a:gd name="T10" fmla="*/ 2 w 98"/>
                <a:gd name="T11" fmla="*/ 159 h 186"/>
                <a:gd name="T12" fmla="*/ 40 w 98"/>
                <a:gd name="T13" fmla="*/ 186 h 186"/>
                <a:gd name="T14" fmla="*/ 71 w 98"/>
                <a:gd name="T15" fmla="*/ 156 h 186"/>
                <a:gd name="T16" fmla="*/ 71 w 98"/>
                <a:gd name="T17" fmla="*/ 156 h 186"/>
                <a:gd name="T18" fmla="*/ 97 w 98"/>
                <a:gd name="T19" fmla="*/ 173 h 186"/>
                <a:gd name="T20" fmla="*/ 98 w 98"/>
                <a:gd name="T21" fmla="*/ 171 h 186"/>
                <a:gd name="T22" fmla="*/ 44 w 98"/>
                <a:gd name="T23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8" h="186">
                  <a:moveTo>
                    <a:pt x="44" y="0"/>
                  </a:moveTo>
                  <a:cubicBezTo>
                    <a:pt x="31" y="2"/>
                    <a:pt x="20" y="3"/>
                    <a:pt x="9" y="3"/>
                  </a:cubicBezTo>
                  <a:cubicBezTo>
                    <a:pt x="6" y="3"/>
                    <a:pt x="3" y="3"/>
                    <a:pt x="0" y="3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0" y="159"/>
                    <a:pt x="1" y="159"/>
                    <a:pt x="1" y="159"/>
                  </a:cubicBezTo>
                  <a:cubicBezTo>
                    <a:pt x="2" y="159"/>
                    <a:pt x="2" y="159"/>
                    <a:pt x="2" y="159"/>
                  </a:cubicBezTo>
                  <a:cubicBezTo>
                    <a:pt x="27" y="159"/>
                    <a:pt x="37" y="177"/>
                    <a:pt x="40" y="186"/>
                  </a:cubicBezTo>
                  <a:cubicBezTo>
                    <a:pt x="42" y="179"/>
                    <a:pt x="48" y="157"/>
                    <a:pt x="71" y="156"/>
                  </a:cubicBezTo>
                  <a:cubicBezTo>
                    <a:pt x="71" y="156"/>
                    <a:pt x="71" y="156"/>
                    <a:pt x="71" y="156"/>
                  </a:cubicBezTo>
                  <a:cubicBezTo>
                    <a:pt x="85" y="156"/>
                    <a:pt x="92" y="165"/>
                    <a:pt x="97" y="173"/>
                  </a:cubicBezTo>
                  <a:cubicBezTo>
                    <a:pt x="98" y="171"/>
                    <a:pt x="98" y="171"/>
                    <a:pt x="98" y="171"/>
                  </a:cubicBezTo>
                  <a:cubicBezTo>
                    <a:pt x="44" y="0"/>
                    <a:pt x="44" y="0"/>
                    <a:pt x="44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6" name="Freeform 47"/>
            <p:cNvSpPr/>
            <p:nvPr/>
          </p:nvSpPr>
          <p:spPr bwMode="auto">
            <a:xfrm>
              <a:off x="7117328" y="5788871"/>
              <a:ext cx="65306" cy="1066436"/>
            </a:xfrm>
            <a:custGeom>
              <a:avLst/>
              <a:gdLst>
                <a:gd name="T0" fmla="*/ 2 w 41"/>
                <a:gd name="T1" fmla="*/ 0 h 670"/>
                <a:gd name="T2" fmla="*/ 1 w 41"/>
                <a:gd name="T3" fmla="*/ 0 h 670"/>
                <a:gd name="T4" fmla="*/ 0 w 41"/>
                <a:gd name="T5" fmla="*/ 0 h 670"/>
                <a:gd name="T6" fmla="*/ 0 w 41"/>
                <a:gd name="T7" fmla="*/ 670 h 670"/>
                <a:gd name="T8" fmla="*/ 41 w 41"/>
                <a:gd name="T9" fmla="*/ 670 h 670"/>
                <a:gd name="T10" fmla="*/ 41 w 41"/>
                <a:gd name="T11" fmla="*/ 669 h 670"/>
                <a:gd name="T12" fmla="*/ 40 w 41"/>
                <a:gd name="T13" fmla="*/ 669 h 670"/>
                <a:gd name="T14" fmla="*/ 40 w 41"/>
                <a:gd name="T15" fmla="*/ 29 h 670"/>
                <a:gd name="T16" fmla="*/ 40 w 41"/>
                <a:gd name="T17" fmla="*/ 27 h 670"/>
                <a:gd name="T18" fmla="*/ 2 w 41"/>
                <a:gd name="T19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670">
                  <a:moveTo>
                    <a:pt x="2" y="0"/>
                  </a:moveTo>
                  <a:cubicBezTo>
                    <a:pt x="2" y="0"/>
                    <a:pt x="2" y="0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ubicBezTo>
                    <a:pt x="0" y="670"/>
                    <a:pt x="0" y="670"/>
                    <a:pt x="0" y="670"/>
                  </a:cubicBezTo>
                  <a:cubicBezTo>
                    <a:pt x="41" y="670"/>
                    <a:pt x="41" y="670"/>
                    <a:pt x="41" y="670"/>
                  </a:cubicBezTo>
                  <a:cubicBezTo>
                    <a:pt x="41" y="669"/>
                    <a:pt x="41" y="669"/>
                    <a:pt x="41" y="669"/>
                  </a:cubicBezTo>
                  <a:cubicBezTo>
                    <a:pt x="40" y="669"/>
                    <a:pt x="40" y="669"/>
                    <a:pt x="40" y="669"/>
                  </a:cubicBezTo>
                  <a:cubicBezTo>
                    <a:pt x="40" y="29"/>
                    <a:pt x="40" y="29"/>
                    <a:pt x="40" y="29"/>
                  </a:cubicBezTo>
                  <a:cubicBezTo>
                    <a:pt x="40" y="29"/>
                    <a:pt x="40" y="28"/>
                    <a:pt x="40" y="27"/>
                  </a:cubicBezTo>
                  <a:cubicBezTo>
                    <a:pt x="37" y="18"/>
                    <a:pt x="27" y="0"/>
                    <a:pt x="2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7" name="Freeform 48"/>
            <p:cNvSpPr/>
            <p:nvPr/>
          </p:nvSpPr>
          <p:spPr bwMode="auto">
            <a:xfrm>
              <a:off x="7181287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1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1" y="672"/>
                    <a:pt x="1" y="672"/>
                    <a:pt x="1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8" name="Freeform 49"/>
            <p:cNvSpPr/>
            <p:nvPr/>
          </p:nvSpPr>
          <p:spPr bwMode="auto">
            <a:xfrm>
              <a:off x="7117328" y="5357314"/>
              <a:ext cx="70019" cy="183125"/>
            </a:xfrm>
            <a:custGeom>
              <a:avLst/>
              <a:gdLst>
                <a:gd name="T0" fmla="*/ 10 w 44"/>
                <a:gd name="T1" fmla="*/ 0 h 115"/>
                <a:gd name="T2" fmla="*/ 0 w 44"/>
                <a:gd name="T3" fmla="*/ 0 h 115"/>
                <a:gd name="T4" fmla="*/ 0 w 44"/>
                <a:gd name="T5" fmla="*/ 115 h 115"/>
                <a:gd name="T6" fmla="*/ 9 w 44"/>
                <a:gd name="T7" fmla="*/ 115 h 115"/>
                <a:gd name="T8" fmla="*/ 44 w 44"/>
                <a:gd name="T9" fmla="*/ 112 h 115"/>
                <a:gd name="T10" fmla="*/ 44 w 44"/>
                <a:gd name="T11" fmla="*/ 112 h 115"/>
                <a:gd name="T12" fmla="*/ 10 w 44"/>
                <a:gd name="T13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" h="115">
                  <a:moveTo>
                    <a:pt x="1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5"/>
                    <a:pt x="0" y="115"/>
                    <a:pt x="0" y="115"/>
                  </a:cubicBezTo>
                  <a:cubicBezTo>
                    <a:pt x="3" y="115"/>
                    <a:pt x="6" y="115"/>
                    <a:pt x="9" y="115"/>
                  </a:cubicBezTo>
                  <a:cubicBezTo>
                    <a:pt x="20" y="115"/>
                    <a:pt x="31" y="114"/>
                    <a:pt x="44" y="112"/>
                  </a:cubicBezTo>
                  <a:cubicBezTo>
                    <a:pt x="44" y="112"/>
                    <a:pt x="44" y="112"/>
                    <a:pt x="44" y="112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99" name="Group 5"/>
          <p:cNvGrpSpPr/>
          <p:nvPr userDrawn="1"/>
        </p:nvGrpSpPr>
        <p:grpSpPr>
          <a:xfrm rot="10800000" flipV="1">
            <a:off x="6250822" y="6225656"/>
            <a:ext cx="403847" cy="2167807"/>
            <a:chOff x="6007804" y="4266641"/>
            <a:chExt cx="403952" cy="2588666"/>
          </a:xfrm>
        </p:grpSpPr>
        <p:sp>
          <p:nvSpPr>
            <p:cNvPr id="500" name="Freeform 29"/>
            <p:cNvSpPr/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1" name="Freeform 30"/>
            <p:cNvSpPr/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2" name="Freeform 31"/>
            <p:cNvSpPr/>
            <p:nvPr/>
          </p:nvSpPr>
          <p:spPr bwMode="auto">
            <a:xfrm>
              <a:off x="6104752" y="4694831"/>
              <a:ext cx="125899" cy="2160476"/>
            </a:xfrm>
            <a:custGeom>
              <a:avLst/>
              <a:gdLst>
                <a:gd name="T0" fmla="*/ 79 w 79"/>
                <a:gd name="T1" fmla="*/ 1357 h 1357"/>
                <a:gd name="T2" fmla="*/ 0 w 79"/>
                <a:gd name="T3" fmla="*/ 1357 h 1357"/>
                <a:gd name="T4" fmla="*/ 0 w 79"/>
                <a:gd name="T5" fmla="*/ 32 h 1357"/>
                <a:gd name="T6" fmla="*/ 39 w 79"/>
                <a:gd name="T7" fmla="*/ 1 h 1357"/>
                <a:gd name="T8" fmla="*/ 79 w 79"/>
                <a:gd name="T9" fmla="*/ 32 h 1357"/>
                <a:gd name="T10" fmla="*/ 79 w 79"/>
                <a:gd name="T11" fmla="*/ 1357 h 1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1357">
                  <a:moveTo>
                    <a:pt x="79" y="1357"/>
                  </a:moveTo>
                  <a:cubicBezTo>
                    <a:pt x="0" y="1357"/>
                    <a:pt x="0" y="1357"/>
                    <a:pt x="0" y="1357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9" y="1"/>
                  </a:cubicBezTo>
                  <a:cubicBezTo>
                    <a:pt x="73" y="0"/>
                    <a:pt x="79" y="32"/>
                    <a:pt x="79" y="32"/>
                  </a:cubicBezTo>
                  <a:cubicBezTo>
                    <a:pt x="79" y="1357"/>
                    <a:pt x="79" y="1357"/>
                    <a:pt x="79" y="135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3" name="Freeform 32"/>
            <p:cNvSpPr/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0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0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1358"/>
                    <a:pt x="63" y="1358"/>
                    <a:pt x="63" y="1358"/>
                  </a:cubicBezTo>
                </a:path>
              </a:pathLst>
            </a:custGeom>
            <a:solidFill>
              <a:srgbClr val="FFB1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4" name="Freeform 33"/>
            <p:cNvSpPr/>
            <p:nvPr/>
          </p:nvSpPr>
          <p:spPr bwMode="auto">
            <a:xfrm>
              <a:off x="6007804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1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1358"/>
                  </a:lnTo>
                  <a:close/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5" name="Freeform 34"/>
            <p:cNvSpPr/>
            <p:nvPr/>
          </p:nvSpPr>
          <p:spPr bwMode="auto">
            <a:xfrm>
              <a:off x="6104752" y="4268661"/>
              <a:ext cx="129265" cy="185818"/>
            </a:xfrm>
            <a:custGeom>
              <a:avLst/>
              <a:gdLst>
                <a:gd name="T0" fmla="*/ 0 w 81"/>
                <a:gd name="T1" fmla="*/ 107 h 117"/>
                <a:gd name="T2" fmla="*/ 81 w 81"/>
                <a:gd name="T3" fmla="*/ 109 h 117"/>
                <a:gd name="T4" fmla="*/ 48 w 81"/>
                <a:gd name="T5" fmla="*/ 0 h 117"/>
                <a:gd name="T6" fmla="*/ 28 w 81"/>
                <a:gd name="T7" fmla="*/ 0 h 117"/>
                <a:gd name="T8" fmla="*/ 0 w 81"/>
                <a:gd name="T9" fmla="*/ 10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117">
                  <a:moveTo>
                    <a:pt x="0" y="107"/>
                  </a:moveTo>
                  <a:cubicBezTo>
                    <a:pt x="0" y="107"/>
                    <a:pt x="39" y="117"/>
                    <a:pt x="81" y="109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07"/>
                    <a:pt x="0" y="107"/>
                    <a:pt x="0" y="10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6" name="Freeform 50"/>
            <p:cNvSpPr/>
            <p:nvPr/>
          </p:nvSpPr>
          <p:spPr bwMode="auto">
            <a:xfrm>
              <a:off x="6173424" y="4266641"/>
              <a:ext cx="238332" cy="2588666"/>
            </a:xfrm>
            <a:custGeom>
              <a:avLst/>
              <a:gdLst>
                <a:gd name="T0" fmla="*/ 27 w 150"/>
                <a:gd name="T1" fmla="*/ 0 h 1626"/>
                <a:gd name="T2" fmla="*/ 0 w 150"/>
                <a:gd name="T3" fmla="*/ 1 h 1626"/>
                <a:gd name="T4" fmla="*/ 5 w 150"/>
                <a:gd name="T5" fmla="*/ 1 h 1626"/>
                <a:gd name="T6" fmla="*/ 38 w 150"/>
                <a:gd name="T7" fmla="*/ 110 h 1626"/>
                <a:gd name="T8" fmla="*/ 92 w 150"/>
                <a:gd name="T9" fmla="*/ 282 h 1626"/>
                <a:gd name="T10" fmla="*/ 92 w 150"/>
                <a:gd name="T11" fmla="*/ 284 h 1626"/>
                <a:gd name="T12" fmla="*/ 98 w 150"/>
                <a:gd name="T13" fmla="*/ 299 h 1626"/>
                <a:gd name="T14" fmla="*/ 98 w 150"/>
                <a:gd name="T15" fmla="*/ 1625 h 1626"/>
                <a:gd name="T16" fmla="*/ 36 w 150"/>
                <a:gd name="T17" fmla="*/ 1625 h 1626"/>
                <a:gd name="T18" fmla="*/ 36 w 150"/>
                <a:gd name="T19" fmla="*/ 1626 h 1626"/>
                <a:gd name="T20" fmla="*/ 150 w 150"/>
                <a:gd name="T21" fmla="*/ 1626 h 1626"/>
                <a:gd name="T22" fmla="*/ 135 w 150"/>
                <a:gd name="T23" fmla="*/ 290 h 1626"/>
                <a:gd name="T24" fmla="*/ 27 w 150"/>
                <a:gd name="T25" fmla="*/ 0 h 16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0" h="1626">
                  <a:moveTo>
                    <a:pt x="27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38" y="110"/>
                    <a:pt x="38" y="110"/>
                    <a:pt x="38" y="110"/>
                  </a:cubicBezTo>
                  <a:cubicBezTo>
                    <a:pt x="92" y="282"/>
                    <a:pt x="92" y="282"/>
                    <a:pt x="92" y="282"/>
                  </a:cubicBezTo>
                  <a:cubicBezTo>
                    <a:pt x="92" y="284"/>
                    <a:pt x="92" y="284"/>
                    <a:pt x="92" y="284"/>
                  </a:cubicBezTo>
                  <a:cubicBezTo>
                    <a:pt x="96" y="291"/>
                    <a:pt x="98" y="299"/>
                    <a:pt x="98" y="299"/>
                  </a:cubicBezTo>
                  <a:cubicBezTo>
                    <a:pt x="98" y="1625"/>
                    <a:pt x="98" y="1625"/>
                    <a:pt x="98" y="1625"/>
                  </a:cubicBezTo>
                  <a:cubicBezTo>
                    <a:pt x="36" y="1625"/>
                    <a:pt x="36" y="1625"/>
                    <a:pt x="36" y="1625"/>
                  </a:cubicBezTo>
                  <a:cubicBezTo>
                    <a:pt x="36" y="1626"/>
                    <a:pt x="36" y="1626"/>
                    <a:pt x="36" y="1626"/>
                  </a:cubicBezTo>
                  <a:cubicBezTo>
                    <a:pt x="150" y="1626"/>
                    <a:pt x="150" y="1626"/>
                    <a:pt x="150" y="1626"/>
                  </a:cubicBezTo>
                  <a:cubicBezTo>
                    <a:pt x="135" y="290"/>
                    <a:pt x="135" y="290"/>
                    <a:pt x="135" y="290"/>
                  </a:cubicBezTo>
                  <a:cubicBezTo>
                    <a:pt x="27" y="0"/>
                    <a:pt x="27" y="0"/>
                    <a:pt x="27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7" name="Freeform 51"/>
            <p:cNvSpPr/>
            <p:nvPr/>
          </p:nvSpPr>
          <p:spPr bwMode="auto">
            <a:xfrm>
              <a:off x="6161979" y="4441687"/>
              <a:ext cx="157542" cy="298252"/>
            </a:xfrm>
            <a:custGeom>
              <a:avLst/>
              <a:gdLst>
                <a:gd name="T0" fmla="*/ 45 w 99"/>
                <a:gd name="T1" fmla="*/ 0 h 187"/>
                <a:gd name="T2" fmla="*/ 45 w 99"/>
                <a:gd name="T3" fmla="*/ 0 h 187"/>
                <a:gd name="T4" fmla="*/ 11 w 99"/>
                <a:gd name="T5" fmla="*/ 3 h 187"/>
                <a:gd name="T6" fmla="*/ 0 w 99"/>
                <a:gd name="T7" fmla="*/ 3 h 187"/>
                <a:gd name="T8" fmla="*/ 0 w 99"/>
                <a:gd name="T9" fmla="*/ 160 h 187"/>
                <a:gd name="T10" fmla="*/ 3 w 99"/>
                <a:gd name="T11" fmla="*/ 160 h 187"/>
                <a:gd name="T12" fmla="*/ 4 w 99"/>
                <a:gd name="T13" fmla="*/ 160 h 187"/>
                <a:gd name="T14" fmla="*/ 42 w 99"/>
                <a:gd name="T15" fmla="*/ 187 h 187"/>
                <a:gd name="T16" fmla="*/ 72 w 99"/>
                <a:gd name="T17" fmla="*/ 157 h 187"/>
                <a:gd name="T18" fmla="*/ 73 w 99"/>
                <a:gd name="T19" fmla="*/ 157 h 187"/>
                <a:gd name="T20" fmla="*/ 99 w 99"/>
                <a:gd name="T21" fmla="*/ 174 h 187"/>
                <a:gd name="T22" fmla="*/ 99 w 99"/>
                <a:gd name="T23" fmla="*/ 172 h 187"/>
                <a:gd name="T24" fmla="*/ 45 w 99"/>
                <a:gd name="T25" fmla="*/ 0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9" h="187">
                  <a:moveTo>
                    <a:pt x="45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33" y="2"/>
                    <a:pt x="21" y="3"/>
                    <a:pt x="11" y="3"/>
                  </a:cubicBezTo>
                  <a:cubicBezTo>
                    <a:pt x="7" y="3"/>
                    <a:pt x="3" y="3"/>
                    <a:pt x="0" y="3"/>
                  </a:cubicBezTo>
                  <a:cubicBezTo>
                    <a:pt x="0" y="160"/>
                    <a:pt x="0" y="160"/>
                    <a:pt x="0" y="160"/>
                  </a:cubicBezTo>
                  <a:cubicBezTo>
                    <a:pt x="1" y="160"/>
                    <a:pt x="2" y="160"/>
                    <a:pt x="3" y="160"/>
                  </a:cubicBezTo>
                  <a:cubicBezTo>
                    <a:pt x="3" y="160"/>
                    <a:pt x="4" y="160"/>
                    <a:pt x="4" y="160"/>
                  </a:cubicBezTo>
                  <a:cubicBezTo>
                    <a:pt x="29" y="160"/>
                    <a:pt x="39" y="178"/>
                    <a:pt x="42" y="187"/>
                  </a:cubicBezTo>
                  <a:cubicBezTo>
                    <a:pt x="44" y="179"/>
                    <a:pt x="50" y="158"/>
                    <a:pt x="72" y="157"/>
                  </a:cubicBezTo>
                  <a:cubicBezTo>
                    <a:pt x="73" y="157"/>
                    <a:pt x="73" y="157"/>
                    <a:pt x="73" y="157"/>
                  </a:cubicBezTo>
                  <a:cubicBezTo>
                    <a:pt x="87" y="157"/>
                    <a:pt x="94" y="166"/>
                    <a:pt x="99" y="174"/>
                  </a:cubicBezTo>
                  <a:cubicBezTo>
                    <a:pt x="99" y="172"/>
                    <a:pt x="99" y="172"/>
                    <a:pt x="99" y="172"/>
                  </a:cubicBezTo>
                  <a:cubicBezTo>
                    <a:pt x="45" y="0"/>
                    <a:pt x="45" y="0"/>
                    <a:pt x="45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8" name="Freeform 52"/>
            <p:cNvSpPr/>
            <p:nvPr/>
          </p:nvSpPr>
          <p:spPr bwMode="auto">
            <a:xfrm>
              <a:off x="6161979" y="4696851"/>
              <a:ext cx="68672" cy="2158456"/>
            </a:xfrm>
            <a:custGeom>
              <a:avLst/>
              <a:gdLst>
                <a:gd name="T0" fmla="*/ 4 w 43"/>
                <a:gd name="T1" fmla="*/ 0 h 1356"/>
                <a:gd name="T2" fmla="*/ 3 w 43"/>
                <a:gd name="T3" fmla="*/ 0 h 1356"/>
                <a:gd name="T4" fmla="*/ 0 w 43"/>
                <a:gd name="T5" fmla="*/ 0 h 1356"/>
                <a:gd name="T6" fmla="*/ 0 w 43"/>
                <a:gd name="T7" fmla="*/ 1356 h 1356"/>
                <a:gd name="T8" fmla="*/ 43 w 43"/>
                <a:gd name="T9" fmla="*/ 1356 h 1356"/>
                <a:gd name="T10" fmla="*/ 43 w 43"/>
                <a:gd name="T11" fmla="*/ 1355 h 1356"/>
                <a:gd name="T12" fmla="*/ 42 w 43"/>
                <a:gd name="T13" fmla="*/ 1355 h 1356"/>
                <a:gd name="T14" fmla="*/ 42 w 43"/>
                <a:gd name="T15" fmla="*/ 29 h 1356"/>
                <a:gd name="T16" fmla="*/ 42 w 43"/>
                <a:gd name="T17" fmla="*/ 27 h 1356"/>
                <a:gd name="T18" fmla="*/ 4 w 43"/>
                <a:gd name="T19" fmla="*/ 0 h 1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3" h="1356">
                  <a:moveTo>
                    <a:pt x="4" y="0"/>
                  </a:moveTo>
                  <a:cubicBezTo>
                    <a:pt x="4" y="0"/>
                    <a:pt x="3" y="0"/>
                    <a:pt x="3" y="0"/>
                  </a:cubicBezTo>
                  <a:cubicBezTo>
                    <a:pt x="2" y="0"/>
                    <a:pt x="1" y="0"/>
                    <a:pt x="0" y="0"/>
                  </a:cubicBezTo>
                  <a:cubicBezTo>
                    <a:pt x="0" y="1356"/>
                    <a:pt x="0" y="1356"/>
                    <a:pt x="0" y="1356"/>
                  </a:cubicBezTo>
                  <a:cubicBezTo>
                    <a:pt x="43" y="1356"/>
                    <a:pt x="43" y="1356"/>
                    <a:pt x="43" y="1356"/>
                  </a:cubicBezTo>
                  <a:cubicBezTo>
                    <a:pt x="43" y="1355"/>
                    <a:pt x="43" y="1355"/>
                    <a:pt x="43" y="1355"/>
                  </a:cubicBezTo>
                  <a:cubicBezTo>
                    <a:pt x="42" y="1355"/>
                    <a:pt x="42" y="1355"/>
                    <a:pt x="42" y="1355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2" y="29"/>
                    <a:pt x="42" y="28"/>
                    <a:pt x="42" y="27"/>
                  </a:cubicBezTo>
                  <a:cubicBezTo>
                    <a:pt x="39" y="18"/>
                    <a:pt x="29" y="0"/>
                    <a:pt x="4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9" name="Freeform 53"/>
            <p:cNvSpPr/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31 w 63"/>
                <a:gd name="T1" fmla="*/ 0 h 1358"/>
                <a:gd name="T2" fmla="*/ 30 w 63"/>
                <a:gd name="T3" fmla="*/ 0 h 1358"/>
                <a:gd name="T4" fmla="*/ 0 w 63"/>
                <a:gd name="T5" fmla="*/ 30 h 1358"/>
                <a:gd name="T6" fmla="*/ 0 w 63"/>
                <a:gd name="T7" fmla="*/ 32 h 1358"/>
                <a:gd name="T8" fmla="*/ 0 w 63"/>
                <a:gd name="T9" fmla="*/ 1358 h 1358"/>
                <a:gd name="T10" fmla="*/ 1 w 63"/>
                <a:gd name="T11" fmla="*/ 1358 h 1358"/>
                <a:gd name="T12" fmla="*/ 63 w 63"/>
                <a:gd name="T13" fmla="*/ 1358 h 1358"/>
                <a:gd name="T14" fmla="*/ 63 w 63"/>
                <a:gd name="T15" fmla="*/ 32 h 1358"/>
                <a:gd name="T16" fmla="*/ 57 w 63"/>
                <a:gd name="T17" fmla="*/ 17 h 1358"/>
                <a:gd name="T18" fmla="*/ 31 w 63"/>
                <a:gd name="T19" fmla="*/ 0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1358">
                  <a:moveTo>
                    <a:pt x="31" y="0"/>
                  </a:moveTo>
                  <a:cubicBezTo>
                    <a:pt x="31" y="0"/>
                    <a:pt x="31" y="0"/>
                    <a:pt x="30" y="0"/>
                  </a:cubicBezTo>
                  <a:cubicBezTo>
                    <a:pt x="8" y="1"/>
                    <a:pt x="2" y="22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1358"/>
                    <a:pt x="0" y="1358"/>
                    <a:pt x="0" y="1358"/>
                  </a:cubicBezTo>
                  <a:cubicBezTo>
                    <a:pt x="1" y="1358"/>
                    <a:pt x="1" y="1358"/>
                    <a:pt x="1" y="1358"/>
                  </a:cubicBezTo>
                  <a:cubicBezTo>
                    <a:pt x="63" y="1358"/>
                    <a:pt x="63" y="1358"/>
                    <a:pt x="63" y="1358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10" name="Freeform 54"/>
            <p:cNvSpPr/>
            <p:nvPr/>
          </p:nvSpPr>
          <p:spPr bwMode="auto">
            <a:xfrm>
              <a:off x="6161979" y="4268661"/>
              <a:ext cx="72038" cy="178413"/>
            </a:xfrm>
            <a:custGeom>
              <a:avLst/>
              <a:gdLst>
                <a:gd name="T0" fmla="*/ 12 w 45"/>
                <a:gd name="T1" fmla="*/ 0 h 112"/>
                <a:gd name="T2" fmla="*/ 7 w 45"/>
                <a:gd name="T3" fmla="*/ 0 h 112"/>
                <a:gd name="T4" fmla="*/ 0 w 45"/>
                <a:gd name="T5" fmla="*/ 0 h 112"/>
                <a:gd name="T6" fmla="*/ 0 w 45"/>
                <a:gd name="T7" fmla="*/ 112 h 112"/>
                <a:gd name="T8" fmla="*/ 11 w 45"/>
                <a:gd name="T9" fmla="*/ 112 h 112"/>
                <a:gd name="T10" fmla="*/ 45 w 45"/>
                <a:gd name="T11" fmla="*/ 109 h 112"/>
                <a:gd name="T12" fmla="*/ 45 w 45"/>
                <a:gd name="T13" fmla="*/ 109 h 112"/>
                <a:gd name="T14" fmla="*/ 12 w 45"/>
                <a:gd name="T15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" h="112">
                  <a:moveTo>
                    <a:pt x="12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2"/>
                    <a:pt x="0" y="112"/>
                    <a:pt x="0" y="112"/>
                  </a:cubicBezTo>
                  <a:cubicBezTo>
                    <a:pt x="3" y="112"/>
                    <a:pt x="7" y="112"/>
                    <a:pt x="11" y="112"/>
                  </a:cubicBezTo>
                  <a:cubicBezTo>
                    <a:pt x="21" y="112"/>
                    <a:pt x="33" y="111"/>
                    <a:pt x="45" y="109"/>
                  </a:cubicBezTo>
                  <a:cubicBezTo>
                    <a:pt x="45" y="109"/>
                    <a:pt x="45" y="109"/>
                    <a:pt x="45" y="109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12" name="组合 511"/>
          <p:cNvGrpSpPr/>
          <p:nvPr userDrawn="1"/>
        </p:nvGrpSpPr>
        <p:grpSpPr>
          <a:xfrm>
            <a:off x="3792" y="231784"/>
            <a:ext cx="758751" cy="693260"/>
            <a:chOff x="0" y="532828"/>
            <a:chExt cx="759125" cy="568897"/>
          </a:xfrm>
        </p:grpSpPr>
        <p:sp>
          <p:nvSpPr>
            <p:cNvPr id="513" name="矩形 512"/>
            <p:cNvSpPr/>
            <p:nvPr/>
          </p:nvSpPr>
          <p:spPr>
            <a:xfrm>
              <a:off x="0" y="532828"/>
              <a:ext cx="238791" cy="568897"/>
            </a:xfrm>
            <a:prstGeom prst="rect">
              <a:avLst/>
            </a:prstGeom>
            <a:solidFill>
              <a:srgbClr val="66BF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99"/>
            </a:p>
          </p:txBody>
        </p:sp>
        <p:sp>
          <p:nvSpPr>
            <p:cNvPr id="514" name="矩形 513"/>
            <p:cNvSpPr/>
            <p:nvPr/>
          </p:nvSpPr>
          <p:spPr>
            <a:xfrm>
              <a:off x="341410" y="532828"/>
              <a:ext cx="107228" cy="568897"/>
            </a:xfrm>
            <a:prstGeom prst="rect">
              <a:avLst/>
            </a:prstGeom>
            <a:solidFill>
              <a:srgbClr val="8CC0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99"/>
            </a:p>
          </p:txBody>
        </p:sp>
        <p:sp>
          <p:nvSpPr>
            <p:cNvPr id="515" name="矩形 514"/>
            <p:cNvSpPr/>
            <p:nvPr/>
          </p:nvSpPr>
          <p:spPr>
            <a:xfrm>
              <a:off x="551257" y="532828"/>
              <a:ext cx="67464" cy="568897"/>
            </a:xfrm>
            <a:prstGeom prst="rect">
              <a:avLst/>
            </a:prstGeom>
            <a:solidFill>
              <a:srgbClr val="FBC7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99"/>
            </a:p>
          </p:txBody>
        </p:sp>
        <p:sp>
          <p:nvSpPr>
            <p:cNvPr id="516" name="矩形 515"/>
            <p:cNvSpPr/>
            <p:nvPr/>
          </p:nvSpPr>
          <p:spPr>
            <a:xfrm>
              <a:off x="721341" y="532828"/>
              <a:ext cx="37784" cy="568897"/>
            </a:xfrm>
            <a:prstGeom prst="rect">
              <a:avLst/>
            </a:prstGeom>
            <a:solidFill>
              <a:srgbClr val="FC6E5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99"/>
            </a:p>
          </p:txBody>
        </p:sp>
      </p:grpSp>
      <p:grpSp>
        <p:nvGrpSpPr>
          <p:cNvPr id="517" name="组合 516"/>
          <p:cNvGrpSpPr/>
          <p:nvPr userDrawn="1"/>
        </p:nvGrpSpPr>
        <p:grpSpPr>
          <a:xfrm>
            <a:off x="3791" y="921962"/>
            <a:ext cx="12184419" cy="45708"/>
            <a:chOff x="0" y="532828"/>
            <a:chExt cx="759125" cy="568897"/>
          </a:xfrm>
        </p:grpSpPr>
        <p:sp>
          <p:nvSpPr>
            <p:cNvPr id="518" name="矩形 517"/>
            <p:cNvSpPr/>
            <p:nvPr/>
          </p:nvSpPr>
          <p:spPr>
            <a:xfrm>
              <a:off x="0" y="532828"/>
              <a:ext cx="238791" cy="568897"/>
            </a:xfrm>
            <a:prstGeom prst="rect">
              <a:avLst/>
            </a:prstGeom>
            <a:solidFill>
              <a:srgbClr val="66BF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99"/>
            </a:p>
          </p:txBody>
        </p:sp>
        <p:sp>
          <p:nvSpPr>
            <p:cNvPr id="519" name="矩形 518"/>
            <p:cNvSpPr/>
            <p:nvPr/>
          </p:nvSpPr>
          <p:spPr>
            <a:xfrm>
              <a:off x="238791" y="532828"/>
              <a:ext cx="209847" cy="568897"/>
            </a:xfrm>
            <a:prstGeom prst="rect">
              <a:avLst/>
            </a:prstGeom>
            <a:solidFill>
              <a:srgbClr val="8CC0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99"/>
            </a:p>
          </p:txBody>
        </p:sp>
        <p:sp>
          <p:nvSpPr>
            <p:cNvPr id="520" name="矩形 519"/>
            <p:cNvSpPr/>
            <p:nvPr/>
          </p:nvSpPr>
          <p:spPr>
            <a:xfrm>
              <a:off x="448638" y="532828"/>
              <a:ext cx="170083" cy="568897"/>
            </a:xfrm>
            <a:prstGeom prst="rect">
              <a:avLst/>
            </a:prstGeom>
            <a:solidFill>
              <a:srgbClr val="FBC7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99"/>
            </a:p>
          </p:txBody>
        </p:sp>
        <p:sp>
          <p:nvSpPr>
            <p:cNvPr id="521" name="矩形 520"/>
            <p:cNvSpPr/>
            <p:nvPr/>
          </p:nvSpPr>
          <p:spPr>
            <a:xfrm>
              <a:off x="616871" y="532828"/>
              <a:ext cx="142254" cy="568897"/>
            </a:xfrm>
            <a:prstGeom prst="rect">
              <a:avLst/>
            </a:prstGeom>
            <a:solidFill>
              <a:srgbClr val="FC6E5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99"/>
            </a:p>
          </p:txBody>
        </p:sp>
      </p:grpSp>
    </p:spTree>
    <p:extLst>
      <p:ext uri="{BB962C8B-B14F-4D97-AF65-F5344CB8AC3E}">
        <p14:creationId xmlns:p14="http://schemas.microsoft.com/office/powerpoint/2010/main" val="1177188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12800" y="1600202"/>
            <a:ext cx="7215717" cy="4525963"/>
          </a:xfrm>
        </p:spPr>
        <p:txBody>
          <a:bodyPr/>
          <a:lstStyle>
            <a:lvl1pPr>
              <a:defRPr sz="2799"/>
            </a:lvl1pPr>
            <a:lvl2pPr>
              <a:defRPr sz="2399"/>
            </a:lvl2pPr>
            <a:lvl3pPr>
              <a:defRPr sz="1999"/>
            </a:lvl3pPr>
            <a:lvl4pPr>
              <a:defRPr sz="1799"/>
            </a:lvl4pPr>
            <a:lvl5pPr>
              <a:defRPr sz="1799"/>
            </a:lvl5pPr>
            <a:lvl6pPr>
              <a:defRPr sz="1799"/>
            </a:lvl6pPr>
            <a:lvl7pPr>
              <a:defRPr sz="1799"/>
            </a:lvl7pPr>
            <a:lvl8pPr>
              <a:defRPr sz="1799"/>
            </a:lvl8pPr>
            <a:lvl9pPr>
              <a:defRPr sz="1799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231719" y="1600202"/>
            <a:ext cx="7215716" cy="4525963"/>
          </a:xfrm>
        </p:spPr>
        <p:txBody>
          <a:bodyPr/>
          <a:lstStyle>
            <a:lvl1pPr>
              <a:defRPr sz="2799"/>
            </a:lvl1pPr>
            <a:lvl2pPr>
              <a:defRPr sz="2399"/>
            </a:lvl2pPr>
            <a:lvl3pPr>
              <a:defRPr sz="1999"/>
            </a:lvl3pPr>
            <a:lvl4pPr>
              <a:defRPr sz="1799"/>
            </a:lvl4pPr>
            <a:lvl5pPr>
              <a:defRPr sz="1799"/>
            </a:lvl5pPr>
            <a:lvl6pPr>
              <a:defRPr sz="1799"/>
            </a:lvl6pPr>
            <a:lvl7pPr>
              <a:defRPr sz="1799"/>
            </a:lvl7pPr>
            <a:lvl8pPr>
              <a:defRPr sz="1799"/>
            </a:lvl8pPr>
            <a:lvl9pPr>
              <a:defRPr sz="1799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B058F-3419-4783-A32B-A7489A7A2485}" type="datetimeFigureOut">
              <a:rPr lang="zh-CN" altLang="en-US" smtClean="0"/>
              <a:t>2022/9/20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3D999-5E8C-487F-9530-973DA5E47562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矩形 8"/>
          <p:cNvSpPr/>
          <p:nvPr userDrawn="1"/>
        </p:nvSpPr>
        <p:spPr>
          <a:xfrm>
            <a:off x="8323061" y="6093297"/>
            <a:ext cx="77493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12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模板下载：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www.1ppt.com/moban/     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行业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模板：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www.1ppt.com/hangye/ </a:t>
            </a:r>
          </a:p>
          <a:p>
            <a:pPr marL="0" marR="0" lvl="0" indent="0" defTabSz="91412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节日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模板：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www.1ppt.com/jieri/           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素材下载：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www.1ppt.com/sucai/</a:t>
            </a:r>
          </a:p>
          <a:p>
            <a:pPr marL="0" marR="0" lvl="0" indent="0" defTabSz="91412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背景图片：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www.1ppt.com/beijing/      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图表下载：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www.1ppt.com/tubiao/      </a:t>
            </a:r>
          </a:p>
          <a:p>
            <a:pPr marL="0" marR="0" lvl="0" indent="0" defTabSz="91412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优秀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www.1ppt.com/xiazai/        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教程： 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www.1ppt.com/powerpoint/      </a:t>
            </a:r>
          </a:p>
          <a:p>
            <a:pPr marL="0" marR="0" lvl="0" indent="0" defTabSz="91412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Word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教程： 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www.1ppt.com/word/              Excel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教程：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www.1ppt.com/excel/  </a:t>
            </a:r>
          </a:p>
          <a:p>
            <a:pPr marL="0" marR="0" lvl="0" indent="0" defTabSz="91412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资料下载：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www.1ppt.com/ziliao/                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课件下载：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www.1ppt.com/kejian/ </a:t>
            </a:r>
          </a:p>
          <a:p>
            <a:pPr marL="0" marR="0" lvl="0" indent="0" defTabSz="91412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范文下载：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www.1ppt.com/fanwen/             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试卷下载：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www.1ppt.com/shiti/  </a:t>
            </a:r>
          </a:p>
          <a:p>
            <a:pPr marL="0" marR="0" lvl="0" indent="0" defTabSz="91412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教案下载：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www.1ppt.com/jiaoan/        </a:t>
            </a:r>
          </a:p>
          <a:p>
            <a:pPr marL="0" marR="0" lvl="0" indent="0" defTabSz="91412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字体下载：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www.1ppt.com/ziti/</a:t>
            </a:r>
          </a:p>
          <a:p>
            <a:pPr marL="0" marR="0" lvl="0" indent="0" defTabSz="91412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 </a:t>
            </a:r>
            <a:endParaRPr kumimoji="0" lang="zh-CN" altLang="en-US" sz="1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3739443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399"/>
            </a:lvl1pPr>
            <a:lvl2pPr>
              <a:defRPr sz="1999"/>
            </a:lvl2pPr>
            <a:lvl3pPr>
              <a:defRPr sz="1799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7" y="1535113"/>
            <a:ext cx="5389034" cy="63976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7" y="2174875"/>
            <a:ext cx="5389034" cy="3951288"/>
          </a:xfrm>
        </p:spPr>
        <p:txBody>
          <a:bodyPr/>
          <a:lstStyle>
            <a:lvl1pPr>
              <a:defRPr sz="2399"/>
            </a:lvl1pPr>
            <a:lvl2pPr>
              <a:defRPr sz="1999"/>
            </a:lvl2pPr>
            <a:lvl3pPr>
              <a:defRPr sz="1799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B058F-3419-4783-A32B-A7489A7A2485}" type="datetimeFigureOut">
              <a:rPr lang="zh-CN" altLang="en-US" smtClean="0"/>
              <a:t>2022/9/20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3D999-5E8C-487F-9530-973DA5E4756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22327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B058F-3419-4783-A32B-A7489A7A2485}" type="datetimeFigureOut">
              <a:rPr lang="zh-CN" altLang="en-US" smtClean="0"/>
              <a:t>2022/9/20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3D999-5E8C-487F-9530-973DA5E4756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633067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B058F-3419-4783-A32B-A7489A7A2485}" type="datetimeFigureOut">
              <a:rPr lang="zh-CN" altLang="en-US" smtClean="0"/>
              <a:t>2022/9/20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3D999-5E8C-487F-9530-973DA5E4756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239996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1999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399"/>
            </a:lvl3pPr>
            <a:lvl4pPr>
              <a:defRPr sz="1999"/>
            </a:lvl4pPr>
            <a:lvl5pPr>
              <a:defRPr sz="1999"/>
            </a:lvl5pPr>
            <a:lvl6pPr>
              <a:defRPr sz="1999"/>
            </a:lvl6pPr>
            <a:lvl7pPr>
              <a:defRPr sz="1999"/>
            </a:lvl7pPr>
            <a:lvl8pPr>
              <a:defRPr sz="1999"/>
            </a:lvl8pPr>
            <a:lvl9pPr>
              <a:defRPr sz="1999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1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063" indent="0">
              <a:buNone/>
              <a:defRPr sz="1200"/>
            </a:lvl2pPr>
            <a:lvl3pPr marL="914126" indent="0">
              <a:buNone/>
              <a:defRPr sz="1000"/>
            </a:lvl3pPr>
            <a:lvl4pPr marL="1371189" indent="0">
              <a:buNone/>
              <a:defRPr sz="900"/>
            </a:lvl4pPr>
            <a:lvl5pPr marL="1828251" indent="0">
              <a:buNone/>
              <a:defRPr sz="900"/>
            </a:lvl5pPr>
            <a:lvl6pPr marL="2285314" indent="0">
              <a:buNone/>
              <a:defRPr sz="900"/>
            </a:lvl6pPr>
            <a:lvl7pPr marL="2742377" indent="0">
              <a:buNone/>
              <a:defRPr sz="900"/>
            </a:lvl7pPr>
            <a:lvl8pPr marL="3199440" indent="0">
              <a:buNone/>
              <a:defRPr sz="900"/>
            </a:lvl8pPr>
            <a:lvl9pPr marL="3656503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B058F-3419-4783-A32B-A7489A7A2485}" type="datetimeFigureOut">
              <a:rPr lang="zh-CN" altLang="en-US" smtClean="0"/>
              <a:t>2022/9/20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3D999-5E8C-487F-9530-973DA5E4756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701766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</p:spPr>
        <p:txBody>
          <a:bodyPr anchor="b"/>
          <a:lstStyle>
            <a:lvl1pPr algn="l">
              <a:defRPr sz="1999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199"/>
            </a:lvl1pPr>
            <a:lvl2pPr marL="457063" indent="0">
              <a:buNone/>
              <a:defRPr sz="2799"/>
            </a:lvl2pPr>
            <a:lvl3pPr marL="914126" indent="0">
              <a:buNone/>
              <a:defRPr sz="2399"/>
            </a:lvl3pPr>
            <a:lvl4pPr marL="1371189" indent="0">
              <a:buNone/>
              <a:defRPr sz="1999"/>
            </a:lvl4pPr>
            <a:lvl5pPr marL="1828251" indent="0">
              <a:buNone/>
              <a:defRPr sz="1999"/>
            </a:lvl5pPr>
            <a:lvl6pPr marL="2285314" indent="0">
              <a:buNone/>
              <a:defRPr sz="1999"/>
            </a:lvl6pPr>
            <a:lvl7pPr marL="2742377" indent="0">
              <a:buNone/>
              <a:defRPr sz="1999"/>
            </a:lvl7pPr>
            <a:lvl8pPr marL="3199440" indent="0">
              <a:buNone/>
              <a:defRPr sz="1999"/>
            </a:lvl8pPr>
            <a:lvl9pPr marL="3656503" indent="0">
              <a:buNone/>
              <a:defRPr sz="1999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063" indent="0">
              <a:buNone/>
              <a:defRPr sz="1200"/>
            </a:lvl2pPr>
            <a:lvl3pPr marL="914126" indent="0">
              <a:buNone/>
              <a:defRPr sz="1000"/>
            </a:lvl3pPr>
            <a:lvl4pPr marL="1371189" indent="0">
              <a:buNone/>
              <a:defRPr sz="900"/>
            </a:lvl4pPr>
            <a:lvl5pPr marL="1828251" indent="0">
              <a:buNone/>
              <a:defRPr sz="900"/>
            </a:lvl5pPr>
            <a:lvl6pPr marL="2285314" indent="0">
              <a:buNone/>
              <a:defRPr sz="900"/>
            </a:lvl6pPr>
            <a:lvl7pPr marL="2742377" indent="0">
              <a:buNone/>
              <a:defRPr sz="900"/>
            </a:lvl7pPr>
            <a:lvl8pPr marL="3199440" indent="0">
              <a:buNone/>
              <a:defRPr sz="900"/>
            </a:lvl8pPr>
            <a:lvl9pPr marL="3656503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B058F-3419-4783-A32B-A7489A7A2485}" type="datetimeFigureOut">
              <a:rPr lang="zh-CN" altLang="en-US" smtClean="0"/>
              <a:t>2022/9/20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3D999-5E8C-487F-9530-973DA5E4756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24885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1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6B058F-3419-4783-A32B-A7489A7A2485}" type="datetimeFigureOut">
              <a:rPr lang="zh-CN" altLang="en-US" smtClean="0"/>
              <a:t>2022/9/20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43D999-5E8C-487F-9530-973DA5E4756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39564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</p:sldLayoutIdLst>
  <p:txStyles>
    <p:titleStyle>
      <a:lvl1pPr algn="ctr" defTabSz="914126" rtl="0" eaLnBrk="1" latinLnBrk="0" hangingPunct="1"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97" indent="-342797" algn="l" defTabSz="914126" rtl="0" eaLnBrk="1" latinLnBrk="0" hangingPunct="1">
        <a:spcBef>
          <a:spcPct val="20000"/>
        </a:spcBef>
        <a:buFont typeface="Arial" panose="020B0604020202020204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1pPr>
      <a:lvl2pPr marL="742727" indent="-285664" algn="l" defTabSz="914126" rtl="0" eaLnBrk="1" latinLnBrk="0" hangingPunct="1">
        <a:spcBef>
          <a:spcPct val="20000"/>
        </a:spcBef>
        <a:buFont typeface="Arial" panose="020B0604020202020204" pitchFamily="34" charset="0"/>
        <a:buChar char="–"/>
        <a:defRPr sz="27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657" indent="-228531" algn="l" defTabSz="914126" rtl="0" eaLnBrk="1" latinLnBrk="0" hangingPunct="1">
        <a:spcBef>
          <a:spcPct val="200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1" algn="l" defTabSz="914126" rtl="0" eaLnBrk="1" latinLnBrk="0" hangingPunct="1">
        <a:spcBef>
          <a:spcPct val="20000"/>
        </a:spcBef>
        <a:buFont typeface="Arial" panose="020B0604020202020204" pitchFamily="34" charset="0"/>
        <a:buChar char="–"/>
        <a:defRPr sz="1999" kern="1200">
          <a:solidFill>
            <a:schemeClr val="tx1"/>
          </a:solidFill>
          <a:latin typeface="+mn-lt"/>
          <a:ea typeface="+mn-ea"/>
          <a:cs typeface="+mn-cs"/>
        </a:defRPr>
      </a:lvl4pPr>
      <a:lvl5pPr marL="2056783" indent="-228531" algn="l" defTabSz="914126" rtl="0" eaLnBrk="1" latinLnBrk="0" hangingPunct="1">
        <a:spcBef>
          <a:spcPct val="20000"/>
        </a:spcBef>
        <a:buFont typeface="Arial" panose="020B0604020202020204" pitchFamily="34" charset="0"/>
        <a:buChar char="»"/>
        <a:defRPr sz="1999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6" indent="-228531" algn="l" defTabSz="914126" rtl="0" eaLnBrk="1" latinLnBrk="0" hangingPunct="1">
        <a:spcBef>
          <a:spcPct val="200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908" indent="-228531" algn="l" defTabSz="914126" rtl="0" eaLnBrk="1" latinLnBrk="0" hangingPunct="1">
        <a:spcBef>
          <a:spcPct val="200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1" indent="-228531" algn="l" defTabSz="914126" rtl="0" eaLnBrk="1" latinLnBrk="0" hangingPunct="1">
        <a:spcBef>
          <a:spcPct val="200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034" indent="-228531" algn="l" defTabSz="914126" rtl="0" eaLnBrk="1" latinLnBrk="0" hangingPunct="1">
        <a:spcBef>
          <a:spcPct val="200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emf"/><Relationship Id="rId5" Type="http://schemas.openxmlformats.org/officeDocument/2006/relationships/image" Target="../media/image3.emf"/><Relationship Id="rId4" Type="http://schemas.openxmlformats.org/officeDocument/2006/relationships/image" Target="../media/image2.emf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3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microsoft.com/office/2007/relationships/hdphoto" Target="../media/hdphoto1.wdp"/><Relationship Id="rId5" Type="http://schemas.openxmlformats.org/officeDocument/2006/relationships/image" Target="../media/image22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3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microsoft.com/office/2007/relationships/hdphoto" Target="../media/hdphoto1.wdp"/><Relationship Id="rId5" Type="http://schemas.openxmlformats.org/officeDocument/2006/relationships/image" Target="../media/image22.pn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tags" Target="../tags/tag4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31.png"/><Relationship Id="rId5" Type="http://schemas.openxmlformats.org/officeDocument/2006/relationships/notesSlide" Target="../notesSlides/notesSlide14.xml"/><Relationship Id="rId4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36.png"/><Relationship Id="rId4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5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jpeg"/><Relationship Id="rId5" Type="http://schemas.openxmlformats.org/officeDocument/2006/relationships/image" Target="../media/image23.png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1DA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63FA8266-32FE-475F-9FAA-A8927DA22FA1}"/>
              </a:ext>
            </a:extLst>
          </p:cNvPr>
          <p:cNvGrpSpPr/>
          <p:nvPr/>
        </p:nvGrpSpPr>
        <p:grpSpPr>
          <a:xfrm>
            <a:off x="1828799" y="1186190"/>
            <a:ext cx="8534402" cy="5166909"/>
            <a:chOff x="1828799" y="1186190"/>
            <a:chExt cx="8534402" cy="5166909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171B1335-0BBD-4412-A54C-8A877F0A9AB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828799" y="1557010"/>
              <a:ext cx="8534402" cy="4796089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BF95CE4B-C0B5-4FB4-852D-E0D756FA6AD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381022" y="1186190"/>
              <a:ext cx="5429956" cy="959556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1513E8E3-312D-43B0-A4FC-6AA977A6BBA3}"/>
                </a:ext>
              </a:extLst>
            </p:cNvPr>
            <p:cNvSpPr txBox="1"/>
            <p:nvPr/>
          </p:nvSpPr>
          <p:spPr>
            <a:xfrm>
              <a:off x="5369834" y="1305580"/>
              <a:ext cx="144623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 dirty="0" err="1">
                  <a:solidFill>
                    <a:schemeClr val="bg1"/>
                  </a:solidFill>
                  <a:latin typeface="iCiel Cadena" panose="02000503000000020004" pitchFamily="50" charset="0"/>
                </a:rPr>
                <a:t>Đạo</a:t>
              </a:r>
              <a:r>
                <a:rPr lang="en-US" sz="2800" dirty="0">
                  <a:solidFill>
                    <a:schemeClr val="bg1"/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latin typeface="iCiel Cadena" panose="02000503000000020004" pitchFamily="50" charset="0"/>
                </a:rPr>
                <a:t>đức</a:t>
              </a:r>
              <a:endParaRPr lang="en-US" sz="2800" dirty="0">
                <a:solidFill>
                  <a:schemeClr val="bg1"/>
                </a:solidFill>
                <a:latin typeface="iCiel Cadena" panose="02000503000000020004" pitchFamily="50" charset="0"/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B50BFA50-8B81-4CC8-9B63-DE7C61CB065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209" y="1868490"/>
            <a:ext cx="2583702" cy="519853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0361323-32E1-44D9-A5C6-2BC372C5E40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37614" y="1828800"/>
            <a:ext cx="2736555" cy="485815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403F035-22F6-445D-B92F-204748081FC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72374" y="5334277"/>
            <a:ext cx="4797778" cy="139982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D06F51F-2946-468E-AFB8-6F3EE382659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81508" y="2209800"/>
            <a:ext cx="5779509" cy="7559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6694C28-CF42-4522-BB90-2BEE2E2340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92567" y="2970850"/>
            <a:ext cx="7645047" cy="2097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2519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42" presetClass="path" presetSubtype="0" repeatCount="indefinite" accel="50000" decel="5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1.11111E-6 L -0.00651 0.05347 " pathEditMode="relative" rAng="0" ptsTypes="AA">
                                      <p:cBhvr>
                                        <p:cTn id="20" dur="2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6" y="2662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3.33333E-6 L -0.00651 0.05348 " pathEditMode="relative" rAng="0" ptsTypes="AA">
                                      <p:cBhvr>
                                        <p:cTn id="22" dur="2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6" y="2662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7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64871" y="782865"/>
            <a:ext cx="11662259" cy="581366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126"/>
            <a:r>
              <a:rPr lang="en-US" altLang="zh-CN" sz="1799">
                <a:solidFill>
                  <a:prstClr val="white"/>
                </a:solidFill>
                <a:latin typeface="VNI-Avo" pitchFamily="2" charset="0"/>
                <a:ea typeface="仓耳今楷05-6763 W05" panose="02020400000000000000" pitchFamily="18" charset="-122"/>
                <a:cs typeface="Arima Madurai" panose="00000500000000000000" pitchFamily="2" charset="0"/>
              </a:rPr>
              <a:t>theå hieän söï thaân thieän, vui veû cuûa caùc baïn trong tranh.</a:t>
            </a:r>
            <a:endParaRPr lang="zh-CN" altLang="en-US" sz="1799" dirty="0">
              <a:solidFill>
                <a:prstClr val="white"/>
              </a:solidFill>
              <a:latin typeface="VNI-Avo" pitchFamily="2" charset="0"/>
              <a:ea typeface="仓耳今楷05-6763 W05" panose="02020400000000000000" pitchFamily="18" charset="-122"/>
              <a:cs typeface="Arima Madurai" panose="00000500000000000000" pitchFamily="2" charset="0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5058691" y="1657204"/>
            <a:ext cx="6335054" cy="4147441"/>
            <a:chOff x="7675497" y="1612359"/>
            <a:chExt cx="6336704" cy="4148521"/>
          </a:xfrm>
        </p:grpSpPr>
        <p:sp>
          <p:nvSpPr>
            <p:cNvPr id="18" name="Rectangle 17"/>
            <p:cNvSpPr/>
            <p:nvPr/>
          </p:nvSpPr>
          <p:spPr>
            <a:xfrm>
              <a:off x="7969795" y="2276871"/>
              <a:ext cx="6042406" cy="3484009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just" defTabSz="914126"/>
              <a:r>
                <a:rPr lang="vi-VN" sz="4000" dirty="0">
                  <a:solidFill>
                    <a:srgbClr val="C00000"/>
                  </a:solidFill>
                  <a:latin typeface="Calibri"/>
                </a:rPr>
                <a:t>Bạn ơi nên ra chào cờ cùng với các bạn trong lớp. Bạn nên cố gắng tập hát để khi chào cờ hát thây hay nhé.</a:t>
              </a:r>
              <a:endParaRPr lang="en-US" sz="4000" dirty="0">
                <a:solidFill>
                  <a:srgbClr val="C00000"/>
                </a:solidFill>
                <a:latin typeface="Calibri"/>
              </a:endParaRPr>
            </a:p>
          </p:txBody>
        </p:sp>
        <p:pic>
          <p:nvPicPr>
            <p:cNvPr id="20" name="Picture 2" descr="Cartoon Star. Download a Free Preview or High Quality Adobe Illustrator Ai,  EPS, PDF and High Resolution JPEG ver… | Rainbow cartoon, Printable vintage  art, Cartoon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90741" l="1500" r="978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75497" y="1612359"/>
              <a:ext cx="996236" cy="10759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4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476.8333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3062193" y="-1683129"/>
            <a:ext cx="609441" cy="60944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3C0E5C1-1075-4E5B-A8E0-360697CD312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2866" y="2195030"/>
            <a:ext cx="4892397" cy="2580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8870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609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7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64871" y="782865"/>
            <a:ext cx="11662259" cy="581366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7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NI-Avo" pitchFamily="2" charset="0"/>
                <a:ea typeface="仓耳今楷05-6763 W05" panose="02020400000000000000" pitchFamily="18" charset="-122"/>
                <a:cs typeface="Arima Madurai" panose="00000500000000000000" pitchFamily="2" charset="0"/>
              </a:rPr>
              <a:t>theå hieän söï thaân thieän, vui veû cuûa caùc baïn trong tranh.</a:t>
            </a:r>
            <a:endParaRPr kumimoji="0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NI-Avo" pitchFamily="2" charset="0"/>
              <a:ea typeface="仓耳今楷05-6763 W05" panose="02020400000000000000" pitchFamily="18" charset="-122"/>
              <a:cs typeface="Arima Madurai" panose="00000500000000000000" pitchFamily="2" charset="0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5058691" y="1657204"/>
            <a:ext cx="6335054" cy="4147441"/>
            <a:chOff x="7675497" y="1612359"/>
            <a:chExt cx="6336704" cy="4148521"/>
          </a:xfrm>
        </p:grpSpPr>
        <p:sp>
          <p:nvSpPr>
            <p:cNvPr id="18" name="Rectangle 17"/>
            <p:cNvSpPr/>
            <p:nvPr/>
          </p:nvSpPr>
          <p:spPr>
            <a:xfrm>
              <a:off x="7969795" y="2276871"/>
              <a:ext cx="6042406" cy="3484009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just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Bạn nên bỏ mũ xuống và không nên tranh giành khi chào cờ.</a:t>
              </a:r>
              <a:endPara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20" name="Picture 2" descr="Cartoon Star. Download a Free Preview or High Quality Adobe Illustrator Ai,  EPS, PDF and High Resolution JPEG ver… | Rainbow cartoon, Printable vintage  art, Cartoon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90741" l="1500" r="978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75497" y="1612359"/>
              <a:ext cx="996236" cy="10759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4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476.8333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3062193" y="-1683129"/>
            <a:ext cx="609441" cy="60944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8593112-E58F-4902-A2F7-BBB189D0DAE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0354" y="2357753"/>
            <a:ext cx="4937076" cy="2498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6725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609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1DA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4">
            <a:extLst>
              <a:ext uri="{FF2B5EF4-FFF2-40B4-BE49-F238E27FC236}">
                <a16:creationId xmlns:a16="http://schemas.microsoft.com/office/drawing/2014/main" id="{56E36CD1-C9DB-4E5B-8843-CE0451A9922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59341" flipH="1">
            <a:off x="416715" y="2813175"/>
            <a:ext cx="2699815" cy="3774144"/>
          </a:xfrm>
          <a:prstGeom prst="rect">
            <a:avLst/>
          </a:prstGeom>
        </p:spPr>
      </p:pic>
      <p:pic>
        <p:nvPicPr>
          <p:cNvPr id="8" name="图片 23">
            <a:extLst>
              <a:ext uri="{FF2B5EF4-FFF2-40B4-BE49-F238E27FC236}">
                <a16:creationId xmlns:a16="http://schemas.microsoft.com/office/drawing/2014/main" id="{A9F1092D-C352-4AB6-9161-656793B8100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6665" y="2542493"/>
            <a:ext cx="4894151" cy="4894151"/>
          </a:xfrm>
          <a:prstGeom prst="rect">
            <a:avLst/>
          </a:prstGeo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CE126A4-6A11-4A97-BEFF-0DABB94B6A4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36612" y="2435266"/>
            <a:ext cx="5450296" cy="198746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58694E4-3EB0-4463-9849-C32145407F2E}"/>
              </a:ext>
            </a:extLst>
          </p:cNvPr>
          <p:cNvSpPr txBox="1"/>
          <p:nvPr/>
        </p:nvSpPr>
        <p:spPr>
          <a:xfrm>
            <a:off x="3736612" y="6049926"/>
            <a:ext cx="55349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882662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7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48640" y="396241"/>
            <a:ext cx="11369040" cy="591312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7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NI-Avo" pitchFamily="2" charset="0"/>
                <a:ea typeface="仓耳今楷05-6763 W05" panose="02020400000000000000" pitchFamily="18" charset="-122"/>
                <a:cs typeface="Arima Madurai" panose="00000500000000000000" pitchFamily="2" charset="0"/>
              </a:rPr>
              <a:t>theå hieän söï thaân thieän, vui veû cuûa caùc baïn trong tranh.</a:t>
            </a:r>
            <a:endParaRPr kumimoji="0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NI-Avo" pitchFamily="2" charset="0"/>
              <a:ea typeface="仓耳今楷05-6763 W05" panose="02020400000000000000" pitchFamily="18" charset="-122"/>
              <a:cs typeface="Arima Madurai" panose="00000500000000000000" pitchFamily="2" charset="0"/>
            </a:endParaRPr>
          </a:p>
        </p:txBody>
      </p:sp>
      <p:sp>
        <p:nvSpPr>
          <p:cNvPr id="10" name="Rectangle 8">
            <a:extLst>
              <a:ext uri="{FF2B5EF4-FFF2-40B4-BE49-F238E27FC236}">
                <a16:creationId xmlns:a16="http://schemas.microsoft.com/office/drawing/2014/main" id="{02650B61-9D68-4A5B-99C1-0303D38AAC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8619" y="1736498"/>
            <a:ext cx="4185920" cy="1825756"/>
          </a:xfrm>
          <a:prstGeom prst="rect">
            <a:avLst/>
          </a:prstGeom>
          <a:solidFill>
            <a:srgbClr val="FFF5D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n-US" altLang="en-US" sz="3200" b="1" dirty="0">
                <a:latin typeface="Calibri" panose="020F0502020204030204" pitchFamily="34" charset="0"/>
                <a:ea typeface="Microsoft YaHei" panose="020B0503020204020204" pitchFamily="34" charset="-122"/>
              </a:rPr>
              <a:t>Chia </a:t>
            </a:r>
            <a:r>
              <a:rPr lang="en-US" altLang="en-US" sz="3200" b="1" dirty="0" err="1">
                <a:latin typeface="Calibri" panose="020F0502020204030204" pitchFamily="34" charset="0"/>
                <a:ea typeface="Microsoft YaHei" panose="020B0503020204020204" pitchFamily="34" charset="-122"/>
              </a:rPr>
              <a:t>sẻ</a:t>
            </a:r>
            <a:r>
              <a:rPr lang="en-US" altLang="en-US" sz="3200" b="1" dirty="0">
                <a:latin typeface="Calibri" panose="020F0502020204030204" pitchFamily="34" charset="0"/>
                <a:ea typeface="Microsoft YaHei" panose="020B0503020204020204" pitchFamily="34" charset="-122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  <a:ea typeface="Microsoft YaHei" panose="020B0503020204020204" pitchFamily="34" charset="-122"/>
              </a:rPr>
              <a:t>những</a:t>
            </a:r>
            <a:r>
              <a:rPr lang="en-US" altLang="en-US" sz="3200" b="1" dirty="0">
                <a:latin typeface="Calibri" panose="020F0502020204030204" pitchFamily="34" charset="0"/>
                <a:ea typeface="Microsoft YaHei" panose="020B0503020204020204" pitchFamily="34" charset="-122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  <a:ea typeface="Microsoft YaHei" panose="020B0503020204020204" pitchFamily="34" charset="-122"/>
              </a:rPr>
              <a:t>việc</a:t>
            </a:r>
            <a:r>
              <a:rPr lang="en-US" altLang="en-US" sz="3200" b="1" dirty="0">
                <a:latin typeface="Calibri" panose="020F0502020204030204" pitchFamily="34" charset="0"/>
                <a:ea typeface="Microsoft YaHei" panose="020B0503020204020204" pitchFamily="34" charset="-122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  <a:ea typeface="Microsoft YaHei" panose="020B0503020204020204" pitchFamily="34" charset="-122"/>
              </a:rPr>
              <a:t>em</a:t>
            </a:r>
            <a:r>
              <a:rPr lang="en-US" altLang="en-US" sz="3200" b="1" dirty="0">
                <a:latin typeface="Calibri" panose="020F0502020204030204" pitchFamily="34" charset="0"/>
                <a:ea typeface="Microsoft YaHei" panose="020B0503020204020204" pitchFamily="34" charset="-122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  <a:ea typeface="Microsoft YaHei" panose="020B0503020204020204" pitchFamily="34" charset="-122"/>
              </a:rPr>
              <a:t>cần</a:t>
            </a:r>
            <a:r>
              <a:rPr lang="en-US" altLang="en-US" sz="3200" b="1" dirty="0">
                <a:latin typeface="Calibri" panose="020F0502020204030204" pitchFamily="34" charset="0"/>
                <a:ea typeface="Microsoft YaHei" panose="020B0503020204020204" pitchFamily="34" charset="-122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  <a:ea typeface="Microsoft YaHei" panose="020B0503020204020204" pitchFamily="34" charset="-122"/>
              </a:rPr>
              <a:t>thực</a:t>
            </a:r>
            <a:r>
              <a:rPr lang="en-US" altLang="en-US" sz="3200" b="1" dirty="0">
                <a:latin typeface="Calibri" panose="020F0502020204030204" pitchFamily="34" charset="0"/>
                <a:ea typeface="Microsoft YaHei" panose="020B0503020204020204" pitchFamily="34" charset="-122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  <a:ea typeface="Microsoft YaHei" panose="020B0503020204020204" pitchFamily="34" charset="-122"/>
              </a:rPr>
              <a:t>hiện</a:t>
            </a:r>
            <a:r>
              <a:rPr lang="en-US" altLang="en-US" sz="3200" b="1" dirty="0">
                <a:latin typeface="Calibri" panose="020F0502020204030204" pitchFamily="34" charset="0"/>
                <a:ea typeface="Microsoft YaHei" panose="020B0503020204020204" pitchFamily="34" charset="-122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  <a:ea typeface="Microsoft YaHei" panose="020B0503020204020204" pitchFamily="34" charset="-122"/>
              </a:rPr>
              <a:t>khi</a:t>
            </a:r>
            <a:r>
              <a:rPr lang="en-US" altLang="en-US" sz="3200" b="1" dirty="0">
                <a:latin typeface="Calibri" panose="020F0502020204030204" pitchFamily="34" charset="0"/>
                <a:ea typeface="Microsoft YaHei" panose="020B0503020204020204" pitchFamily="34" charset="-122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  <a:ea typeface="Microsoft YaHei" panose="020B0503020204020204" pitchFamily="34" charset="-122"/>
              </a:rPr>
              <a:t>chào</a:t>
            </a:r>
            <a:r>
              <a:rPr lang="en-US" altLang="en-US" sz="3200" b="1" dirty="0">
                <a:latin typeface="Calibri" panose="020F0502020204030204" pitchFamily="34" charset="0"/>
                <a:ea typeface="Microsoft YaHei" panose="020B0503020204020204" pitchFamily="34" charset="-122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  <a:ea typeface="Microsoft YaHei" panose="020B0503020204020204" pitchFamily="34" charset="-122"/>
              </a:rPr>
              <a:t>cờ</a:t>
            </a:r>
            <a:r>
              <a:rPr lang="en-US" altLang="en-US" sz="3200" b="1" dirty="0">
                <a:latin typeface="Calibri" panose="020F0502020204030204" pitchFamily="34" charset="0"/>
                <a:ea typeface="Microsoft YaHei" panose="020B0503020204020204" pitchFamily="34" charset="-122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  <a:ea typeface="Microsoft YaHei" panose="020B0503020204020204" pitchFamily="34" charset="-122"/>
              </a:rPr>
              <a:t>và</a:t>
            </a:r>
            <a:r>
              <a:rPr lang="en-US" altLang="en-US" sz="3200" b="1" dirty="0">
                <a:latin typeface="Calibri" panose="020F0502020204030204" pitchFamily="34" charset="0"/>
                <a:ea typeface="Microsoft YaHei" panose="020B0503020204020204" pitchFamily="34" charset="-122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  <a:ea typeface="Microsoft YaHei" panose="020B0503020204020204" pitchFamily="34" charset="-122"/>
              </a:rPr>
              <a:t>hát</a:t>
            </a:r>
            <a:r>
              <a:rPr lang="en-US" altLang="en-US" sz="3200" b="1" dirty="0">
                <a:latin typeface="Calibri" panose="020F0502020204030204" pitchFamily="34" charset="0"/>
                <a:ea typeface="Microsoft YaHei" panose="020B0503020204020204" pitchFamily="34" charset="-122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  <a:ea typeface="Microsoft YaHei" panose="020B0503020204020204" pitchFamily="34" charset="-122"/>
              </a:rPr>
              <a:t>Quốc</a:t>
            </a:r>
            <a:r>
              <a:rPr lang="en-US" altLang="en-US" sz="3200" b="1" dirty="0">
                <a:latin typeface="Calibri" panose="020F0502020204030204" pitchFamily="34" charset="0"/>
                <a:ea typeface="Microsoft YaHei" panose="020B0503020204020204" pitchFamily="34" charset="-122"/>
              </a:rPr>
              <a:t> ca.</a:t>
            </a:r>
          </a:p>
        </p:txBody>
      </p:sp>
      <p:pic>
        <p:nvPicPr>
          <p:cNvPr id="11" name="Picture 9">
            <a:extLst>
              <a:ext uri="{FF2B5EF4-FFF2-40B4-BE49-F238E27FC236}">
                <a16:creationId xmlns:a16="http://schemas.microsoft.com/office/drawing/2014/main" id="{A7EA9BA7-C28E-4C3C-B585-1A9D3F0423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354" y="3758439"/>
            <a:ext cx="4278451" cy="21710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3428A223-8581-4C99-B6B2-373E57F43957}"/>
              </a:ext>
            </a:extLst>
          </p:cNvPr>
          <p:cNvGrpSpPr/>
          <p:nvPr/>
        </p:nvGrpSpPr>
        <p:grpSpPr>
          <a:xfrm>
            <a:off x="4555049" y="3247700"/>
            <a:ext cx="7454071" cy="1936430"/>
            <a:chOff x="552970" y="1588903"/>
            <a:chExt cx="6652502" cy="854512"/>
          </a:xfrm>
        </p:grpSpPr>
        <p:grpSp>
          <p:nvGrpSpPr>
            <p:cNvPr id="16" name="组合 18">
              <a:extLst>
                <a:ext uri="{FF2B5EF4-FFF2-40B4-BE49-F238E27FC236}">
                  <a16:creationId xmlns:a16="http://schemas.microsoft.com/office/drawing/2014/main" id="{716BF46F-F6FE-40C8-A4C3-D893478B1A9A}"/>
                </a:ext>
              </a:extLst>
            </p:cNvPr>
            <p:cNvGrpSpPr/>
            <p:nvPr/>
          </p:nvGrpSpPr>
          <p:grpSpPr>
            <a:xfrm>
              <a:off x="1241740" y="1588903"/>
              <a:ext cx="5963732" cy="849453"/>
              <a:chOff x="1317" y="3053"/>
              <a:chExt cx="16681" cy="3965"/>
            </a:xfrm>
          </p:grpSpPr>
          <p:grpSp>
            <p:nvGrpSpPr>
              <p:cNvPr id="19" name="组合 15">
                <a:extLst>
                  <a:ext uri="{FF2B5EF4-FFF2-40B4-BE49-F238E27FC236}">
                    <a16:creationId xmlns:a16="http://schemas.microsoft.com/office/drawing/2014/main" id="{099BC160-08C9-4371-B25C-5ECD4E53262C}"/>
                  </a:ext>
                </a:extLst>
              </p:cNvPr>
              <p:cNvGrpSpPr/>
              <p:nvPr/>
            </p:nvGrpSpPr>
            <p:grpSpPr>
              <a:xfrm>
                <a:off x="1317" y="3053"/>
                <a:ext cx="16681" cy="3965"/>
                <a:chOff x="1020" y="2328"/>
                <a:chExt cx="11012" cy="8169"/>
              </a:xfrm>
            </p:grpSpPr>
            <p:sp>
              <p:nvSpPr>
                <p:cNvPr id="21" name="圆角矩形 14">
                  <a:extLst>
                    <a:ext uri="{FF2B5EF4-FFF2-40B4-BE49-F238E27FC236}">
                      <a16:creationId xmlns:a16="http://schemas.microsoft.com/office/drawing/2014/main" id="{BAD3E750-F32C-43CA-93F4-1738E7E34BE8}"/>
                    </a:ext>
                  </a:extLst>
                </p:cNvPr>
                <p:cNvSpPr/>
                <p:nvPr/>
              </p:nvSpPr>
              <p:spPr>
                <a:xfrm>
                  <a:off x="1220" y="2481"/>
                  <a:ext cx="10812" cy="8016"/>
                </a:xfrm>
                <a:prstGeom prst="roundRect">
                  <a:avLst/>
                </a:prstGeom>
                <a:solidFill>
                  <a:srgbClr val="03C400"/>
                </a:solidFill>
                <a:ln w="25400" cmpd="sng">
                  <a:noFill/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endParaRPr>
                </a:p>
              </p:txBody>
            </p:sp>
            <p:sp>
              <p:nvSpPr>
                <p:cNvPr id="22" name="圆角矩形 13">
                  <a:extLst>
                    <a:ext uri="{FF2B5EF4-FFF2-40B4-BE49-F238E27FC236}">
                      <a16:creationId xmlns:a16="http://schemas.microsoft.com/office/drawing/2014/main" id="{841CC107-CAAB-4F00-BC79-19863C44530E}"/>
                    </a:ext>
                  </a:extLst>
                </p:cNvPr>
                <p:cNvSpPr/>
                <p:nvPr/>
              </p:nvSpPr>
              <p:spPr>
                <a:xfrm>
                  <a:off x="1020" y="2328"/>
                  <a:ext cx="10812" cy="7340"/>
                </a:xfrm>
                <a:prstGeom prst="roundRect">
                  <a:avLst/>
                </a:prstGeom>
                <a:solidFill>
                  <a:schemeClr val="bg1"/>
                </a:solidFill>
                <a:ln w="25400" cmpd="sng">
                  <a:solidFill>
                    <a:srgbClr val="5F7700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endParaRPr>
                </a:p>
              </p:txBody>
            </p:sp>
          </p:grpSp>
          <p:sp>
            <p:nvSpPr>
              <p:cNvPr id="20" name="文本框 17">
                <a:extLst>
                  <a:ext uri="{FF2B5EF4-FFF2-40B4-BE49-F238E27FC236}">
                    <a16:creationId xmlns:a16="http://schemas.microsoft.com/office/drawing/2014/main" id="{63794FD1-4C69-4614-84EA-BF9FE5993363}"/>
                  </a:ext>
                </a:extLst>
              </p:cNvPr>
              <p:cNvSpPr txBox="1"/>
              <p:nvPr/>
            </p:nvSpPr>
            <p:spPr>
              <a:xfrm>
                <a:off x="1841" y="3416"/>
                <a:ext cx="15577" cy="32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algn="ctr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nl-NL" sz="2800" b="1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Kể nhanh và ngắn gọn những việc em cần thực hiện </a:t>
                </a:r>
                <a:r>
                  <a:rPr lang="en-US" altLang="en-US" sz="2800" b="1" dirty="0" err="1">
                    <a:latin typeface="Arial" panose="020B0604020202020204" pitchFamily="34" charset="0"/>
                    <a:ea typeface="Microsoft YaHei" panose="020B0503020204020204" pitchFamily="34" charset="-122"/>
                    <a:cs typeface="Arial" panose="020B0604020202020204" pitchFamily="34" charset="0"/>
                  </a:rPr>
                  <a:t>khi</a:t>
                </a:r>
                <a:r>
                  <a:rPr lang="en-US" altLang="en-US" sz="2800" b="1" dirty="0">
                    <a:latin typeface="Arial" panose="020B0604020202020204" pitchFamily="34" charset="0"/>
                    <a:ea typeface="Microsoft YaHei" panose="020B0503020204020204" pitchFamily="34" charset="-122"/>
                    <a:cs typeface="Arial" panose="020B0604020202020204" pitchFamily="34" charset="0"/>
                  </a:rPr>
                  <a:t> </a:t>
                </a:r>
                <a:r>
                  <a:rPr lang="en-US" altLang="en-US" sz="2800" b="1" dirty="0" err="1">
                    <a:latin typeface="Arial" panose="020B0604020202020204" pitchFamily="34" charset="0"/>
                    <a:ea typeface="Microsoft YaHei" panose="020B0503020204020204" pitchFamily="34" charset="-122"/>
                    <a:cs typeface="Arial" panose="020B0604020202020204" pitchFamily="34" charset="0"/>
                  </a:rPr>
                  <a:t>chào</a:t>
                </a:r>
                <a:r>
                  <a:rPr lang="en-US" altLang="en-US" sz="2800" b="1" dirty="0">
                    <a:latin typeface="Arial" panose="020B0604020202020204" pitchFamily="34" charset="0"/>
                    <a:ea typeface="Microsoft YaHei" panose="020B0503020204020204" pitchFamily="34" charset="-122"/>
                    <a:cs typeface="Arial" panose="020B0604020202020204" pitchFamily="34" charset="0"/>
                  </a:rPr>
                  <a:t> </a:t>
                </a:r>
                <a:r>
                  <a:rPr lang="en-US" altLang="en-US" sz="2800" b="1" dirty="0" err="1">
                    <a:latin typeface="Arial" panose="020B0604020202020204" pitchFamily="34" charset="0"/>
                    <a:ea typeface="Microsoft YaHei" panose="020B0503020204020204" pitchFamily="34" charset="-122"/>
                    <a:cs typeface="Arial" panose="020B0604020202020204" pitchFamily="34" charset="0"/>
                  </a:rPr>
                  <a:t>cờ</a:t>
                </a:r>
                <a:r>
                  <a:rPr lang="en-US" altLang="en-US" sz="2800" b="1" dirty="0">
                    <a:latin typeface="Arial" panose="020B0604020202020204" pitchFamily="34" charset="0"/>
                    <a:ea typeface="Microsoft YaHei" panose="020B0503020204020204" pitchFamily="34" charset="-122"/>
                    <a:cs typeface="Arial" panose="020B0604020202020204" pitchFamily="34" charset="0"/>
                  </a:rPr>
                  <a:t> </a:t>
                </a:r>
                <a:r>
                  <a:rPr lang="en-US" altLang="en-US" sz="2800" b="1" dirty="0" err="1">
                    <a:latin typeface="Arial" panose="020B0604020202020204" pitchFamily="34" charset="0"/>
                    <a:ea typeface="Microsoft YaHei" panose="020B0503020204020204" pitchFamily="34" charset="-122"/>
                    <a:cs typeface="Arial" panose="020B0604020202020204" pitchFamily="34" charset="0"/>
                  </a:rPr>
                  <a:t>và</a:t>
                </a:r>
                <a:r>
                  <a:rPr lang="en-US" altLang="en-US" sz="2800" b="1" dirty="0">
                    <a:latin typeface="Arial" panose="020B0604020202020204" pitchFamily="34" charset="0"/>
                    <a:ea typeface="Microsoft YaHei" panose="020B0503020204020204" pitchFamily="34" charset="-122"/>
                    <a:cs typeface="Arial" panose="020B0604020202020204" pitchFamily="34" charset="0"/>
                  </a:rPr>
                  <a:t> </a:t>
                </a:r>
                <a:r>
                  <a:rPr lang="en-US" altLang="en-US" sz="2800" b="1" dirty="0" err="1">
                    <a:latin typeface="Arial" panose="020B0604020202020204" pitchFamily="34" charset="0"/>
                    <a:ea typeface="Microsoft YaHei" panose="020B0503020204020204" pitchFamily="34" charset="-122"/>
                    <a:cs typeface="Arial" panose="020B0604020202020204" pitchFamily="34" charset="0"/>
                  </a:rPr>
                  <a:t>hát</a:t>
                </a:r>
                <a:r>
                  <a:rPr lang="en-US" altLang="en-US" sz="2800" b="1" dirty="0">
                    <a:latin typeface="Arial" panose="020B0604020202020204" pitchFamily="34" charset="0"/>
                    <a:ea typeface="Microsoft YaHei" panose="020B0503020204020204" pitchFamily="34" charset="-122"/>
                    <a:cs typeface="Arial" panose="020B0604020202020204" pitchFamily="34" charset="0"/>
                  </a:rPr>
                  <a:t> </a:t>
                </a:r>
                <a:r>
                  <a:rPr lang="en-US" altLang="en-US" sz="2800" b="1" dirty="0" err="1">
                    <a:latin typeface="Arial" panose="020B0604020202020204" pitchFamily="34" charset="0"/>
                    <a:ea typeface="Microsoft YaHei" panose="020B0503020204020204" pitchFamily="34" charset="-122"/>
                    <a:cs typeface="Arial" panose="020B0604020202020204" pitchFamily="34" charset="0"/>
                  </a:rPr>
                  <a:t>Quốc</a:t>
                </a:r>
                <a:r>
                  <a:rPr lang="en-US" altLang="en-US" sz="2800" b="1" dirty="0">
                    <a:latin typeface="Arial" panose="020B0604020202020204" pitchFamily="34" charset="0"/>
                    <a:ea typeface="Microsoft YaHei" panose="020B0503020204020204" pitchFamily="34" charset="-122"/>
                    <a:cs typeface="Arial" panose="020B0604020202020204" pitchFamily="34" charset="0"/>
                  </a:rPr>
                  <a:t> ca</a:t>
                </a:r>
                <a:endParaRPr lang="en-US" sz="2800" b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18" name="图片 25" descr="卡通人物&#10;&#10;中度可信度描述已自动生成">
              <a:extLst>
                <a:ext uri="{FF2B5EF4-FFF2-40B4-BE49-F238E27FC236}">
                  <a16:creationId xmlns:a16="http://schemas.microsoft.com/office/drawing/2014/main" id="{76F1164F-EDA7-4AD0-934E-F11AF8BDD7EB}"/>
                </a:ext>
              </a:extLst>
            </p:cNvPr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5" cstate="email"/>
            <a:stretch>
              <a:fillRect/>
            </a:stretch>
          </p:blipFill>
          <p:spPr>
            <a:xfrm rot="19945025">
              <a:off x="552970" y="1599754"/>
              <a:ext cx="1269229" cy="84366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9079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7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8A8BC5F5-FE9B-45B3-9B12-623A64FC672A}"/>
              </a:ext>
            </a:extLst>
          </p:cNvPr>
          <p:cNvSpPr/>
          <p:nvPr/>
        </p:nvSpPr>
        <p:spPr>
          <a:xfrm>
            <a:off x="496387" y="378823"/>
            <a:ext cx="11220995" cy="6126480"/>
          </a:xfrm>
          <a:prstGeom prst="roundRect">
            <a:avLst/>
          </a:prstGeom>
          <a:solidFill>
            <a:sysClr val="window" lastClr="FFFFFF">
              <a:alpha val="73000"/>
            </a:sysClr>
          </a:solidFill>
          <a:ln w="57150" cap="flat" cmpd="sng" algn="ctr">
            <a:solidFill>
              <a:srgbClr val="108539"/>
            </a:solidFill>
            <a:prstDash val="sys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07A670A-CC52-4865-89C8-76A197316FDF}"/>
              </a:ext>
            </a:extLst>
          </p:cNvPr>
          <p:cNvSpPr txBox="1"/>
          <p:nvPr/>
        </p:nvSpPr>
        <p:spPr>
          <a:xfrm>
            <a:off x="1423356" y="629920"/>
            <a:ext cx="986440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4000" b="1" dirty="0">
                <a:ln>
                  <a:solidFill>
                    <a:srgbClr val="108539"/>
                  </a:solidFill>
                </a:ln>
                <a:solidFill>
                  <a:srgbClr val="03C400"/>
                </a:solidFill>
                <a:latin typeface="Baloo 2" panose="03080502040302020200" pitchFamily="66" charset="0"/>
                <a:cs typeface="Baloo 2" panose="03080502040302020200" pitchFamily="66" charset="0"/>
              </a:rPr>
              <a:t>N</a:t>
            </a:r>
            <a:r>
              <a:rPr lang="vi-VN" sz="4000" b="1" dirty="0">
                <a:ln>
                  <a:solidFill>
                    <a:srgbClr val="108539"/>
                  </a:solidFill>
                </a:ln>
                <a:solidFill>
                  <a:srgbClr val="03C400"/>
                </a:solidFill>
                <a:latin typeface="Baloo 2" panose="03080502040302020200" pitchFamily="66" charset="0"/>
                <a:cs typeface="Baloo 2" panose="03080502040302020200" pitchFamily="66" charset="0"/>
              </a:rPr>
              <a:t>hững việc em cần thực hiện khi chào cờ và hát Quốc ca</a:t>
            </a:r>
            <a:endParaRPr lang="en-US" sz="4000" b="1" dirty="0">
              <a:ln>
                <a:solidFill>
                  <a:srgbClr val="108539"/>
                </a:solidFill>
              </a:ln>
              <a:solidFill>
                <a:srgbClr val="03C400"/>
              </a:solidFill>
              <a:latin typeface="Baloo 2" panose="03080502040302020200" pitchFamily="66" charset="0"/>
              <a:cs typeface="Baloo 2" panose="03080502040302020200" pitchFamily="66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B81F383E-5B17-45C6-A78B-43497737E5A1}"/>
              </a:ext>
            </a:extLst>
          </p:cNvPr>
          <p:cNvGrpSpPr/>
          <p:nvPr/>
        </p:nvGrpSpPr>
        <p:grpSpPr>
          <a:xfrm>
            <a:off x="908142" y="2391820"/>
            <a:ext cx="10278018" cy="1408679"/>
            <a:chOff x="674462" y="1335180"/>
            <a:chExt cx="6531010" cy="1408679"/>
          </a:xfrm>
        </p:grpSpPr>
        <p:grpSp>
          <p:nvGrpSpPr>
            <p:cNvPr id="7" name="组合 18">
              <a:extLst>
                <a:ext uri="{FF2B5EF4-FFF2-40B4-BE49-F238E27FC236}">
                  <a16:creationId xmlns:a16="http://schemas.microsoft.com/office/drawing/2014/main" id="{C38139C6-951F-4123-B365-BB8F33F89B62}"/>
                </a:ext>
              </a:extLst>
            </p:cNvPr>
            <p:cNvGrpSpPr/>
            <p:nvPr/>
          </p:nvGrpSpPr>
          <p:grpSpPr>
            <a:xfrm>
              <a:off x="1241740" y="1588903"/>
              <a:ext cx="5963732" cy="1154956"/>
              <a:chOff x="1317" y="3053"/>
              <a:chExt cx="16681" cy="5391"/>
            </a:xfrm>
          </p:grpSpPr>
          <p:grpSp>
            <p:nvGrpSpPr>
              <p:cNvPr id="9" name="组合 15">
                <a:extLst>
                  <a:ext uri="{FF2B5EF4-FFF2-40B4-BE49-F238E27FC236}">
                    <a16:creationId xmlns:a16="http://schemas.microsoft.com/office/drawing/2014/main" id="{9B20378A-6831-4B68-928F-0FD3B92C45B2}"/>
                  </a:ext>
                </a:extLst>
              </p:cNvPr>
              <p:cNvGrpSpPr/>
              <p:nvPr/>
            </p:nvGrpSpPr>
            <p:grpSpPr>
              <a:xfrm>
                <a:off x="1317" y="3053"/>
                <a:ext cx="16681" cy="3965"/>
                <a:chOff x="1020" y="2328"/>
                <a:chExt cx="11012" cy="8169"/>
              </a:xfrm>
            </p:grpSpPr>
            <p:sp>
              <p:nvSpPr>
                <p:cNvPr id="13" name="圆角矩形 14">
                  <a:extLst>
                    <a:ext uri="{FF2B5EF4-FFF2-40B4-BE49-F238E27FC236}">
                      <a16:creationId xmlns:a16="http://schemas.microsoft.com/office/drawing/2014/main" id="{3EBF3BBA-4BC3-461B-9C88-9AFEC3C3076F}"/>
                    </a:ext>
                  </a:extLst>
                </p:cNvPr>
                <p:cNvSpPr/>
                <p:nvPr/>
              </p:nvSpPr>
              <p:spPr>
                <a:xfrm>
                  <a:off x="1220" y="2481"/>
                  <a:ext cx="10812" cy="8016"/>
                </a:xfrm>
                <a:prstGeom prst="roundRect">
                  <a:avLst/>
                </a:prstGeom>
                <a:solidFill>
                  <a:srgbClr val="03C400"/>
                </a:solidFill>
                <a:ln w="25400" cap="flat" cmpd="sng" algn="ctr">
                  <a:noFill/>
                  <a:prstDash val="dash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4" name="圆角矩形 13">
                  <a:extLst>
                    <a:ext uri="{FF2B5EF4-FFF2-40B4-BE49-F238E27FC236}">
                      <a16:creationId xmlns:a16="http://schemas.microsoft.com/office/drawing/2014/main" id="{2A861767-1A44-42A0-A97B-931439600319}"/>
                    </a:ext>
                  </a:extLst>
                </p:cNvPr>
                <p:cNvSpPr/>
                <p:nvPr/>
              </p:nvSpPr>
              <p:spPr>
                <a:xfrm>
                  <a:off x="1020" y="2328"/>
                  <a:ext cx="10812" cy="7120"/>
                </a:xfrm>
                <a:prstGeom prst="roundRect">
                  <a:avLst/>
                </a:prstGeom>
                <a:solidFill>
                  <a:sysClr val="window" lastClr="FFFFFF"/>
                </a:solidFill>
                <a:ln w="25400" cap="flat" cmpd="sng" algn="ctr">
                  <a:solidFill>
                    <a:srgbClr val="5F7700"/>
                  </a:solidFill>
                  <a:prstDash val="dash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0" cap="none" spc="0" normalizeH="0" baseline="0" noProof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12" name="文本框 17">
                <a:extLst>
                  <a:ext uri="{FF2B5EF4-FFF2-40B4-BE49-F238E27FC236}">
                    <a16:creationId xmlns:a16="http://schemas.microsoft.com/office/drawing/2014/main" id="{8698D335-7690-46B5-B173-D08EA19350AB}"/>
                  </a:ext>
                </a:extLst>
              </p:cNvPr>
              <p:cNvSpPr txBox="1"/>
              <p:nvPr/>
            </p:nvSpPr>
            <p:spPr>
              <a:xfrm>
                <a:off x="2152" y="3416"/>
                <a:ext cx="15266" cy="50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3200" b="0" i="1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Chỉnh đốn trang phục ngay ngắn, gọn gàng.</a:t>
                </a:r>
                <a:endPara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Palatino Linotype" panose="02040502050505030304" pitchFamily="18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8" name="图片 25" descr="卡通人物&#10;&#10;中度可信度描述已自动生成">
              <a:extLst>
                <a:ext uri="{FF2B5EF4-FFF2-40B4-BE49-F238E27FC236}">
                  <a16:creationId xmlns:a16="http://schemas.microsoft.com/office/drawing/2014/main" id="{1D01E2ED-AE58-44D0-9144-3735E412E517}"/>
                </a:ext>
              </a:extLst>
            </p:cNvPr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6" cstate="email"/>
            <a:stretch>
              <a:fillRect/>
            </a:stretch>
          </p:blipFill>
          <p:spPr>
            <a:xfrm rot="19945025">
              <a:off x="674462" y="1335180"/>
              <a:ext cx="1247817" cy="1247817"/>
            </a:xfrm>
            <a:prstGeom prst="rect">
              <a:avLst/>
            </a:prstGeom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BB29BAEA-8D0E-4AAB-BC5A-4B7E2A0A6027}"/>
              </a:ext>
            </a:extLst>
          </p:cNvPr>
          <p:cNvGrpSpPr/>
          <p:nvPr/>
        </p:nvGrpSpPr>
        <p:grpSpPr>
          <a:xfrm>
            <a:off x="908142" y="3662703"/>
            <a:ext cx="10481218" cy="1247817"/>
            <a:chOff x="674462" y="1335180"/>
            <a:chExt cx="6531010" cy="1247817"/>
          </a:xfrm>
        </p:grpSpPr>
        <p:grpSp>
          <p:nvGrpSpPr>
            <p:cNvPr id="16" name="组合 18">
              <a:extLst>
                <a:ext uri="{FF2B5EF4-FFF2-40B4-BE49-F238E27FC236}">
                  <a16:creationId xmlns:a16="http://schemas.microsoft.com/office/drawing/2014/main" id="{CBC3009B-4729-4DA9-9D22-742A9BE6919B}"/>
                </a:ext>
              </a:extLst>
            </p:cNvPr>
            <p:cNvGrpSpPr/>
            <p:nvPr/>
          </p:nvGrpSpPr>
          <p:grpSpPr>
            <a:xfrm>
              <a:off x="1241740" y="1588903"/>
              <a:ext cx="5963732" cy="849453"/>
              <a:chOff x="1317" y="3053"/>
              <a:chExt cx="16681" cy="3965"/>
            </a:xfrm>
          </p:grpSpPr>
          <p:grpSp>
            <p:nvGrpSpPr>
              <p:cNvPr id="18" name="组合 15">
                <a:extLst>
                  <a:ext uri="{FF2B5EF4-FFF2-40B4-BE49-F238E27FC236}">
                    <a16:creationId xmlns:a16="http://schemas.microsoft.com/office/drawing/2014/main" id="{69684A66-BF6F-4C63-8718-A3FEBBAF9B44}"/>
                  </a:ext>
                </a:extLst>
              </p:cNvPr>
              <p:cNvGrpSpPr/>
              <p:nvPr/>
            </p:nvGrpSpPr>
            <p:grpSpPr>
              <a:xfrm>
                <a:off x="1317" y="3053"/>
                <a:ext cx="16681" cy="3965"/>
                <a:chOff x="1020" y="2328"/>
                <a:chExt cx="11012" cy="8169"/>
              </a:xfrm>
            </p:grpSpPr>
            <p:sp>
              <p:nvSpPr>
                <p:cNvPr id="20" name="圆角矩形 14">
                  <a:extLst>
                    <a:ext uri="{FF2B5EF4-FFF2-40B4-BE49-F238E27FC236}">
                      <a16:creationId xmlns:a16="http://schemas.microsoft.com/office/drawing/2014/main" id="{A319128C-8BF2-4202-B9BE-C23912432AC6}"/>
                    </a:ext>
                  </a:extLst>
                </p:cNvPr>
                <p:cNvSpPr/>
                <p:nvPr/>
              </p:nvSpPr>
              <p:spPr>
                <a:xfrm>
                  <a:off x="1220" y="2481"/>
                  <a:ext cx="10812" cy="8016"/>
                </a:xfrm>
                <a:prstGeom prst="roundRect">
                  <a:avLst/>
                </a:prstGeom>
                <a:solidFill>
                  <a:srgbClr val="03C400"/>
                </a:solidFill>
                <a:ln w="25400" cap="flat" cmpd="sng" algn="ctr">
                  <a:noFill/>
                  <a:prstDash val="dash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1" name="圆角矩形 13">
                  <a:extLst>
                    <a:ext uri="{FF2B5EF4-FFF2-40B4-BE49-F238E27FC236}">
                      <a16:creationId xmlns:a16="http://schemas.microsoft.com/office/drawing/2014/main" id="{96F49CD7-8962-409B-B71A-27E97917EF4C}"/>
                    </a:ext>
                  </a:extLst>
                </p:cNvPr>
                <p:cNvSpPr/>
                <p:nvPr/>
              </p:nvSpPr>
              <p:spPr>
                <a:xfrm>
                  <a:off x="1020" y="2328"/>
                  <a:ext cx="10812" cy="7120"/>
                </a:xfrm>
                <a:prstGeom prst="roundRect">
                  <a:avLst/>
                </a:prstGeom>
                <a:solidFill>
                  <a:sysClr val="window" lastClr="FFFFFF"/>
                </a:solidFill>
                <a:ln w="25400" cap="flat" cmpd="sng" algn="ctr">
                  <a:solidFill>
                    <a:srgbClr val="5F7700"/>
                  </a:solidFill>
                  <a:prstDash val="dash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0" cap="none" spc="0" normalizeH="0" baseline="0" noProof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19" name="文本框 17">
                <a:extLst>
                  <a:ext uri="{FF2B5EF4-FFF2-40B4-BE49-F238E27FC236}">
                    <a16:creationId xmlns:a16="http://schemas.microsoft.com/office/drawing/2014/main" id="{C48CA75D-C996-456D-8927-CA194A46A9CD}"/>
                  </a:ext>
                </a:extLst>
              </p:cNvPr>
              <p:cNvSpPr txBox="1"/>
              <p:nvPr/>
            </p:nvSpPr>
            <p:spPr>
              <a:xfrm>
                <a:off x="2105" y="3416"/>
                <a:ext cx="15313" cy="27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3200" b="0" i="1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Xếp hàng ngay ngắn, không chen lấn xô đẩy.</a:t>
                </a:r>
                <a:endPara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Palatino Linotype" panose="02040502050505030304" pitchFamily="18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17" name="图片 25" descr="卡通人物&#10;&#10;中度可信度描述已自动生成">
              <a:extLst>
                <a:ext uri="{FF2B5EF4-FFF2-40B4-BE49-F238E27FC236}">
                  <a16:creationId xmlns:a16="http://schemas.microsoft.com/office/drawing/2014/main" id="{C648CF72-DF69-4156-8D52-050FFFEE239E}"/>
                </a:ext>
              </a:extLst>
            </p:cNvPr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6" cstate="email"/>
            <a:stretch>
              <a:fillRect/>
            </a:stretch>
          </p:blipFill>
          <p:spPr>
            <a:xfrm rot="19945025">
              <a:off x="674462" y="1335180"/>
              <a:ext cx="1247817" cy="1247817"/>
            </a:xfrm>
            <a:prstGeom prst="rect">
              <a:avLst/>
            </a:prstGeom>
          </p:spPr>
        </p:pic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0D0BA0E0-C71E-430E-86B7-06D2DF1BD3EF}"/>
              </a:ext>
            </a:extLst>
          </p:cNvPr>
          <p:cNvGrpSpPr/>
          <p:nvPr/>
        </p:nvGrpSpPr>
        <p:grpSpPr>
          <a:xfrm>
            <a:off x="908141" y="4933586"/>
            <a:ext cx="10307393" cy="1247817"/>
            <a:chOff x="674462" y="3697449"/>
            <a:chExt cx="7538790" cy="1247817"/>
          </a:xfrm>
        </p:grpSpPr>
        <p:grpSp>
          <p:nvGrpSpPr>
            <p:cNvPr id="23" name="组合 18">
              <a:extLst>
                <a:ext uri="{FF2B5EF4-FFF2-40B4-BE49-F238E27FC236}">
                  <a16:creationId xmlns:a16="http://schemas.microsoft.com/office/drawing/2014/main" id="{72488095-3AB9-4D81-AB4D-9C8DDE9882CC}"/>
                </a:ext>
              </a:extLst>
            </p:cNvPr>
            <p:cNvGrpSpPr/>
            <p:nvPr/>
          </p:nvGrpSpPr>
          <p:grpSpPr>
            <a:xfrm>
              <a:off x="1241740" y="3951172"/>
              <a:ext cx="6971512" cy="849453"/>
              <a:chOff x="1317" y="3053"/>
              <a:chExt cx="16631" cy="3965"/>
            </a:xfrm>
          </p:grpSpPr>
          <p:grpSp>
            <p:nvGrpSpPr>
              <p:cNvPr id="25" name="组合 15">
                <a:extLst>
                  <a:ext uri="{FF2B5EF4-FFF2-40B4-BE49-F238E27FC236}">
                    <a16:creationId xmlns:a16="http://schemas.microsoft.com/office/drawing/2014/main" id="{BCD2442B-EF89-4249-9456-E5AF1990A81C}"/>
                  </a:ext>
                </a:extLst>
              </p:cNvPr>
              <p:cNvGrpSpPr/>
              <p:nvPr/>
            </p:nvGrpSpPr>
            <p:grpSpPr>
              <a:xfrm>
                <a:off x="1317" y="3053"/>
                <a:ext cx="16631" cy="3965"/>
                <a:chOff x="1020" y="2328"/>
                <a:chExt cx="10979" cy="8169"/>
              </a:xfrm>
            </p:grpSpPr>
            <p:sp>
              <p:nvSpPr>
                <p:cNvPr id="27" name="圆角矩形 14">
                  <a:extLst>
                    <a:ext uri="{FF2B5EF4-FFF2-40B4-BE49-F238E27FC236}">
                      <a16:creationId xmlns:a16="http://schemas.microsoft.com/office/drawing/2014/main" id="{1F79B535-5D66-48A5-B8CF-BD003CB07B79}"/>
                    </a:ext>
                  </a:extLst>
                </p:cNvPr>
                <p:cNvSpPr/>
                <p:nvPr/>
              </p:nvSpPr>
              <p:spPr>
                <a:xfrm>
                  <a:off x="1220" y="2481"/>
                  <a:ext cx="10779" cy="8016"/>
                </a:xfrm>
                <a:prstGeom prst="roundRect">
                  <a:avLst/>
                </a:prstGeom>
                <a:solidFill>
                  <a:srgbClr val="03C400"/>
                </a:solidFill>
                <a:ln w="25400" cap="flat" cmpd="sng" algn="ctr">
                  <a:noFill/>
                  <a:prstDash val="dash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8" name="圆角矩形 13">
                  <a:extLst>
                    <a:ext uri="{FF2B5EF4-FFF2-40B4-BE49-F238E27FC236}">
                      <a16:creationId xmlns:a16="http://schemas.microsoft.com/office/drawing/2014/main" id="{3AE90120-99D4-447C-83A9-D2A0ED392525}"/>
                    </a:ext>
                  </a:extLst>
                </p:cNvPr>
                <p:cNvSpPr/>
                <p:nvPr/>
              </p:nvSpPr>
              <p:spPr>
                <a:xfrm>
                  <a:off x="1020" y="2328"/>
                  <a:ext cx="10812" cy="7120"/>
                </a:xfrm>
                <a:prstGeom prst="roundRect">
                  <a:avLst/>
                </a:prstGeom>
                <a:solidFill>
                  <a:sysClr val="window" lastClr="FFFFFF"/>
                </a:solidFill>
                <a:ln w="25400" cap="flat" cmpd="sng" algn="ctr">
                  <a:solidFill>
                    <a:srgbClr val="5F7700"/>
                  </a:solidFill>
                  <a:prstDash val="dash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0" cap="none" spc="0" normalizeH="0" baseline="0" noProof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26" name="文本框 17">
                <a:extLst>
                  <a:ext uri="{FF2B5EF4-FFF2-40B4-BE49-F238E27FC236}">
                    <a16:creationId xmlns:a16="http://schemas.microsoft.com/office/drawing/2014/main" id="{BB17DADB-43B0-43E6-A073-1867C276BAD1}"/>
                  </a:ext>
                </a:extLst>
              </p:cNvPr>
              <p:cNvSpPr txBox="1"/>
              <p:nvPr/>
            </p:nvSpPr>
            <p:spPr>
              <a:xfrm>
                <a:off x="2699" y="3524"/>
                <a:ext cx="14996" cy="27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200" b="0" i="1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Không cười đùa, cãi nhau trong hàng</a:t>
                </a:r>
                <a:endPara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Palatino Linotype" panose="02040502050505030304" pitchFamily="18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24" name="图片 25" descr="卡通人物&#10;&#10;中度可信度描述已自动生成">
              <a:extLst>
                <a:ext uri="{FF2B5EF4-FFF2-40B4-BE49-F238E27FC236}">
                  <a16:creationId xmlns:a16="http://schemas.microsoft.com/office/drawing/2014/main" id="{DF78A7FD-BD3D-40A7-922C-DC2CF181D08E}"/>
                </a:ext>
              </a:extLst>
            </p:cNvPr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6" cstate="email"/>
            <a:stretch>
              <a:fillRect/>
            </a:stretch>
          </p:blipFill>
          <p:spPr>
            <a:xfrm rot="19945025">
              <a:off x="674462" y="3697449"/>
              <a:ext cx="1247817" cy="124781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0354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7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8A8BC5F5-FE9B-45B3-9B12-623A64FC672A}"/>
              </a:ext>
            </a:extLst>
          </p:cNvPr>
          <p:cNvSpPr/>
          <p:nvPr/>
        </p:nvSpPr>
        <p:spPr>
          <a:xfrm>
            <a:off x="496387" y="378823"/>
            <a:ext cx="11220995" cy="6126480"/>
          </a:xfrm>
          <a:prstGeom prst="roundRect">
            <a:avLst/>
          </a:prstGeom>
          <a:solidFill>
            <a:sysClr val="window" lastClr="FFFFFF">
              <a:alpha val="73000"/>
            </a:sysClr>
          </a:solidFill>
          <a:ln w="57150" cap="flat" cmpd="sng" algn="ctr">
            <a:solidFill>
              <a:srgbClr val="108539"/>
            </a:solidFill>
            <a:prstDash val="sys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0" name="图片 8">
            <a:extLst>
              <a:ext uri="{FF2B5EF4-FFF2-40B4-BE49-F238E27FC236}">
                <a16:creationId xmlns:a16="http://schemas.microsoft.com/office/drawing/2014/main" id="{2D54BF7C-A982-4A29-8172-6A2B738574F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447315" y="2385527"/>
            <a:ext cx="4364400" cy="436440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26678BF5-5226-4A12-B1F6-38E5D05ABF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398" y="653110"/>
            <a:ext cx="10757204" cy="2141705"/>
          </a:xfrm>
          <a:prstGeom prst="rect">
            <a:avLst/>
          </a:prstGeom>
        </p:spPr>
      </p:pic>
      <p:pic>
        <p:nvPicPr>
          <p:cNvPr id="32" name="图片 23">
            <a:extLst>
              <a:ext uri="{FF2B5EF4-FFF2-40B4-BE49-F238E27FC236}">
                <a16:creationId xmlns:a16="http://schemas.microsoft.com/office/drawing/2014/main" id="{8CBA751F-7A34-4555-B429-B74FD2DC59E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12" t="13441" r="27886" b="4265"/>
          <a:stretch/>
        </p:blipFill>
        <p:spPr>
          <a:xfrm>
            <a:off x="191548" y="4688114"/>
            <a:ext cx="1334261" cy="2169886"/>
          </a:xfrm>
          <a:prstGeom prst="rect">
            <a:avLst/>
          </a:prstGeom>
        </p:spPr>
      </p:pic>
      <p:pic>
        <p:nvPicPr>
          <p:cNvPr id="33" name="图片 23">
            <a:extLst>
              <a:ext uri="{FF2B5EF4-FFF2-40B4-BE49-F238E27FC236}">
                <a16:creationId xmlns:a16="http://schemas.microsoft.com/office/drawing/2014/main" id="{A2C6808E-87C5-4DD0-A506-A684A426506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12" t="13441" r="27886" b="4265"/>
          <a:stretch/>
        </p:blipFill>
        <p:spPr>
          <a:xfrm>
            <a:off x="10884789" y="0"/>
            <a:ext cx="1334261" cy="2169886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22733555-7734-432E-808F-1EC46183A6A2}"/>
              </a:ext>
            </a:extLst>
          </p:cNvPr>
          <p:cNvSpPr txBox="1"/>
          <p:nvPr/>
        </p:nvSpPr>
        <p:spPr>
          <a:xfrm>
            <a:off x="1968887" y="2361086"/>
            <a:ext cx="7715045" cy="9202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hi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vẽ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lá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cờ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Tổ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Quốc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đúng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đẹp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1026" name="Picture 2" descr="Tổng hợp Lá Cờ Việt Nam Png giá rẻ, bán chạy tháng 7/2022 - BeeCost">
            <a:extLst>
              <a:ext uri="{FF2B5EF4-FFF2-40B4-BE49-F238E27FC236}">
                <a16:creationId xmlns:a16="http://schemas.microsoft.com/office/drawing/2014/main" id="{AA0D14B9-61F9-41D8-A5EB-AB65B14408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1208" y="3695192"/>
            <a:ext cx="3597592" cy="2500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268507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7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48640" y="396241"/>
            <a:ext cx="11369040" cy="591312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7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NI-Avo" pitchFamily="2" charset="0"/>
                <a:ea typeface="仓耳今楷05-6763 W05" panose="02020400000000000000" pitchFamily="18" charset="-122"/>
                <a:cs typeface="Arima Madurai" panose="00000500000000000000" pitchFamily="2" charset="0"/>
              </a:rPr>
              <a:t>theå hieän söï thaân thieän, vui veû cuûa caùc baïn trong tranh.</a:t>
            </a:r>
            <a:endParaRPr kumimoji="0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NI-Avo" pitchFamily="2" charset="0"/>
              <a:ea typeface="仓耳今楷05-6763 W05" panose="02020400000000000000" pitchFamily="18" charset="-122"/>
              <a:cs typeface="Arima Madurai" panose="00000500000000000000" pitchFamily="2" charset="0"/>
            </a:endParaRPr>
          </a:p>
        </p:txBody>
      </p:sp>
      <p:sp>
        <p:nvSpPr>
          <p:cNvPr id="10" name="Rectangle 8">
            <a:extLst>
              <a:ext uri="{FF2B5EF4-FFF2-40B4-BE49-F238E27FC236}">
                <a16:creationId xmlns:a16="http://schemas.microsoft.com/office/drawing/2014/main" id="{02650B61-9D68-4A5B-99C1-0303D38AAC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28589" y="636813"/>
            <a:ext cx="7809141" cy="643894"/>
          </a:xfrm>
          <a:prstGeom prst="rect">
            <a:avLst/>
          </a:prstGeom>
          <a:solidFill>
            <a:srgbClr val="FFF5D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lvl="0" algn="ctr">
              <a:lnSpc>
                <a:spcPct val="120000"/>
              </a:lnSpc>
            </a:pPr>
            <a:r>
              <a:rPr lang="en-US" altLang="en-US" sz="3200" b="1" dirty="0" err="1">
                <a:solidFill>
                  <a:prstClr val="black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Chuẩn</a:t>
            </a:r>
            <a:r>
              <a:rPr lang="en-US" altLang="en-US" sz="3200" b="1" dirty="0">
                <a:solidFill>
                  <a:prstClr val="black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 </a:t>
            </a:r>
            <a:r>
              <a:rPr lang="en-US" altLang="en-US" sz="3200" b="1" dirty="0" err="1">
                <a:solidFill>
                  <a:prstClr val="black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bị</a:t>
            </a:r>
            <a:r>
              <a:rPr lang="en-US" altLang="en-US" sz="3200" b="1" dirty="0">
                <a:solidFill>
                  <a:prstClr val="black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 </a:t>
            </a:r>
            <a:r>
              <a:rPr lang="en-US" altLang="en-US" sz="3200" b="1" dirty="0" err="1">
                <a:solidFill>
                  <a:prstClr val="black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giấy</a:t>
            </a:r>
            <a:r>
              <a:rPr lang="en-US" altLang="en-US" sz="3200" b="1" dirty="0">
                <a:solidFill>
                  <a:prstClr val="black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, </a:t>
            </a:r>
            <a:r>
              <a:rPr lang="en-US" altLang="en-US" sz="3200" b="1" dirty="0" err="1">
                <a:solidFill>
                  <a:prstClr val="black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bút</a:t>
            </a:r>
            <a:r>
              <a:rPr lang="en-US" altLang="en-US" sz="3200" b="1" dirty="0">
                <a:solidFill>
                  <a:prstClr val="black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 </a:t>
            </a:r>
            <a:r>
              <a:rPr lang="en-US" altLang="en-US" sz="3200" b="1" dirty="0" err="1">
                <a:solidFill>
                  <a:prstClr val="black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màu</a:t>
            </a:r>
            <a:r>
              <a:rPr lang="en-US" altLang="en-US" sz="3200" b="1" dirty="0">
                <a:solidFill>
                  <a:prstClr val="black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 </a:t>
            </a:r>
            <a:r>
              <a:rPr lang="en-US" altLang="en-US" sz="3200" b="1" dirty="0" err="1">
                <a:solidFill>
                  <a:prstClr val="black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để</a:t>
            </a:r>
            <a:r>
              <a:rPr lang="en-US" altLang="en-US" sz="3200" b="1" dirty="0">
                <a:solidFill>
                  <a:prstClr val="black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 </a:t>
            </a:r>
            <a:r>
              <a:rPr lang="en-US" altLang="en-US" sz="3200" b="1" dirty="0" err="1">
                <a:solidFill>
                  <a:prstClr val="black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vẽ</a:t>
            </a:r>
            <a:r>
              <a:rPr lang="en-US" altLang="en-US" sz="3200" b="1" dirty="0">
                <a:solidFill>
                  <a:prstClr val="black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 </a:t>
            </a:r>
            <a:r>
              <a:rPr lang="en-US" altLang="en-US" sz="3200" b="1" dirty="0" err="1">
                <a:solidFill>
                  <a:prstClr val="black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lá</a:t>
            </a:r>
            <a:r>
              <a:rPr lang="en-US" altLang="en-US" sz="3200" b="1" dirty="0">
                <a:solidFill>
                  <a:prstClr val="black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 </a:t>
            </a:r>
            <a:r>
              <a:rPr lang="en-US" altLang="en-US" sz="3200" b="1" dirty="0" err="1">
                <a:solidFill>
                  <a:prstClr val="black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cờ</a:t>
            </a:r>
            <a:r>
              <a:rPr lang="en-US" altLang="en-US" sz="3200" b="1" dirty="0">
                <a:solidFill>
                  <a:prstClr val="black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 </a:t>
            </a:r>
            <a:r>
              <a:rPr lang="en-US" altLang="en-US" sz="3200" b="1" dirty="0" err="1">
                <a:solidFill>
                  <a:prstClr val="black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Tổ</a:t>
            </a:r>
            <a:r>
              <a:rPr lang="en-US" altLang="en-US" sz="3200" b="1" dirty="0">
                <a:solidFill>
                  <a:prstClr val="black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 </a:t>
            </a:r>
            <a:r>
              <a:rPr lang="en-US" altLang="en-US" sz="3200" b="1" dirty="0" err="1">
                <a:solidFill>
                  <a:prstClr val="black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Quốc</a:t>
            </a:r>
            <a:r>
              <a:rPr lang="en-US" altLang="en-US" sz="3200" b="1" dirty="0">
                <a:solidFill>
                  <a:prstClr val="black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.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Microsoft YaHei" panose="020B0503020204020204" pitchFamily="34" charset="-122"/>
              <a:cs typeface="+mn-cs"/>
            </a:endParaRPr>
          </a:p>
        </p:txBody>
      </p:sp>
      <p:pic>
        <p:nvPicPr>
          <p:cNvPr id="2" name="Hướng Dẫn Vẽ Lá Cờ Các Quốc Gia Trên Thế Giới">
            <a:hlinkClick r:id="" action="ppaction://media"/>
            <a:extLst>
              <a:ext uri="{FF2B5EF4-FFF2-40B4-BE49-F238E27FC236}">
                <a16:creationId xmlns:a16="http://schemas.microsoft.com/office/drawing/2014/main" id="{DB4803DF-6B9A-4AA7-B177-F597C08C8FE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169159" y="1521279"/>
            <a:ext cx="8128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6811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57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7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8956420-CB06-402A-8FAB-BFD8ADEBF3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28799" y="1557010"/>
            <a:ext cx="8534402" cy="479608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72D5837-7BFE-4F88-8CE6-2EA62FF38A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209" y="1868490"/>
            <a:ext cx="2583702" cy="519853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4F69CA8-E161-4875-BDAC-B06A109541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37614" y="1828800"/>
            <a:ext cx="2736555" cy="485815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0E42843-81F1-49E6-BFA6-35A2699DF54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98019" y="2674749"/>
            <a:ext cx="6346486" cy="2310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7102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42" presetClass="path" presetSubtype="0" repeatCount="indefinite" accel="50000" decel="5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1.11111E-6 L -0.00651 0.05347 " pathEditMode="relative" rAng="0" ptsTypes="AA">
                                      <p:cBhvr>
                                        <p:cTn id="15" dur="2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6" y="2662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3.33333E-6 L -0.00651 0.05348 " pathEditMode="relative" rAng="0" ptsTypes="AA">
                                      <p:cBhvr>
                                        <p:cTn id="17" dur="2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6" y="26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1DA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4">
            <a:extLst>
              <a:ext uri="{FF2B5EF4-FFF2-40B4-BE49-F238E27FC236}">
                <a16:creationId xmlns:a16="http://schemas.microsoft.com/office/drawing/2014/main" id="{56E36CD1-C9DB-4E5B-8843-CE0451A9922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59341" flipH="1">
            <a:off x="416715" y="2813175"/>
            <a:ext cx="2699815" cy="3774144"/>
          </a:xfrm>
          <a:prstGeom prst="rect">
            <a:avLst/>
          </a:prstGeom>
        </p:spPr>
      </p:pic>
      <p:pic>
        <p:nvPicPr>
          <p:cNvPr id="8" name="图片 23">
            <a:extLst>
              <a:ext uri="{FF2B5EF4-FFF2-40B4-BE49-F238E27FC236}">
                <a16:creationId xmlns:a16="http://schemas.microsoft.com/office/drawing/2014/main" id="{A9F1092D-C352-4AB6-9161-656793B8100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6665" y="2542493"/>
            <a:ext cx="4894151" cy="4894151"/>
          </a:xfrm>
          <a:prstGeom prst="rect">
            <a:avLst/>
          </a:prstGeo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2C399FC-B4D7-4010-81C0-F9416BB54B5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63115" y="2186339"/>
            <a:ext cx="6376969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9632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1DA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9" name="图片 44038" descr="1-3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505570">
            <a:off x="8258094" y="-1341098"/>
            <a:ext cx="4045462" cy="988835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4041" name="图片 44040" descr="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0518" y="363862"/>
            <a:ext cx="8956372" cy="649324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文本框 18">
            <a:extLst>
              <a:ext uri="{FF2B5EF4-FFF2-40B4-BE49-F238E27FC236}">
                <a16:creationId xmlns:a16="http://schemas.microsoft.com/office/drawing/2014/main" id="{94AAAAED-4D83-41E3-BB60-D604328DBD4C}"/>
              </a:ext>
            </a:extLst>
          </p:cNvPr>
          <p:cNvSpPr txBox="1"/>
          <p:nvPr/>
        </p:nvSpPr>
        <p:spPr>
          <a:xfrm>
            <a:off x="748476" y="3197657"/>
            <a:ext cx="653605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126"/>
            <a:r>
              <a:rPr lang="sv-SE" altLang="zh-CN" sz="6600" b="1" dirty="0">
                <a:solidFill>
                  <a:srgbClr val="C00000"/>
                </a:solidFill>
                <a:ea typeface="仓耳今楷05-6763 W05" panose="02020400000000000000" pitchFamily="18" charset="-122"/>
                <a:cs typeface="Arima Madurai" panose="00000500000000000000" pitchFamily="2" charset="0"/>
              </a:rPr>
              <a:t>Nhận xét hành vi</a:t>
            </a:r>
            <a:endParaRPr lang="zh-CN" altLang="en-US" sz="6600" b="1" dirty="0">
              <a:solidFill>
                <a:srgbClr val="C00000"/>
              </a:solidFill>
              <a:latin typeface="Calibri"/>
              <a:ea typeface="仓耳今楷05-6763 W05" panose="02020400000000000000" pitchFamily="18" charset="-122"/>
              <a:cs typeface="Arima Madurai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5974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440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40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40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40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40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7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64871" y="782865"/>
            <a:ext cx="11662259" cy="581366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126"/>
            <a:r>
              <a:rPr lang="en-US" altLang="zh-CN" sz="1799">
                <a:solidFill>
                  <a:prstClr val="white"/>
                </a:solidFill>
                <a:latin typeface="VNI-Avo" pitchFamily="2" charset="0"/>
                <a:ea typeface="仓耳今楷05-6763 W05" panose="02020400000000000000" pitchFamily="18" charset="-122"/>
                <a:cs typeface="Arima Madurai" panose="00000500000000000000" pitchFamily="2" charset="0"/>
              </a:rPr>
              <a:t>theå hieän söï thaân thieän, vui veû cuûa caùc baïn trong tranh.</a:t>
            </a:r>
            <a:endParaRPr lang="zh-CN" altLang="en-US" sz="1799" dirty="0">
              <a:solidFill>
                <a:prstClr val="white"/>
              </a:solidFill>
              <a:latin typeface="VNI-Avo" pitchFamily="2" charset="0"/>
              <a:ea typeface="仓耳今楷05-6763 W05" panose="02020400000000000000" pitchFamily="18" charset="-122"/>
              <a:cs typeface="Arima Madurai" panose="00000500000000000000" pitchFamily="2" charset="0"/>
            </a:endParaRPr>
          </a:p>
        </p:txBody>
      </p:sp>
      <p:grpSp>
        <p:nvGrpSpPr>
          <p:cNvPr id="7" name="组合 561"/>
          <p:cNvGrpSpPr/>
          <p:nvPr/>
        </p:nvGrpSpPr>
        <p:grpSpPr>
          <a:xfrm>
            <a:off x="264871" y="117496"/>
            <a:ext cx="13102044" cy="1367795"/>
            <a:chOff x="1849115" y="3861048"/>
            <a:chExt cx="3213910" cy="1440160"/>
          </a:xfrm>
        </p:grpSpPr>
        <p:sp>
          <p:nvSpPr>
            <p:cNvPr id="8" name="五边形 1"/>
            <p:cNvSpPr/>
            <p:nvPr/>
          </p:nvSpPr>
          <p:spPr>
            <a:xfrm>
              <a:off x="1849115" y="3861048"/>
              <a:ext cx="3213910" cy="1440160"/>
            </a:xfrm>
            <a:custGeom>
              <a:avLst/>
              <a:gdLst>
                <a:gd name="connsiteX0" fmla="*/ 0 w 3096344"/>
                <a:gd name="connsiteY0" fmla="*/ 0 h 1440160"/>
                <a:gd name="connsiteX1" fmla="*/ 2702835 w 3096344"/>
                <a:gd name="connsiteY1" fmla="*/ 0 h 1440160"/>
                <a:gd name="connsiteX2" fmla="*/ 3096344 w 3096344"/>
                <a:gd name="connsiteY2" fmla="*/ 720080 h 1440160"/>
                <a:gd name="connsiteX3" fmla="*/ 2702835 w 3096344"/>
                <a:gd name="connsiteY3" fmla="*/ 1440160 h 1440160"/>
                <a:gd name="connsiteX4" fmla="*/ 0 w 3096344"/>
                <a:gd name="connsiteY4" fmla="*/ 1440160 h 1440160"/>
                <a:gd name="connsiteX5" fmla="*/ 0 w 3096344"/>
                <a:gd name="connsiteY5" fmla="*/ 0 h 1440160"/>
                <a:gd name="connsiteX0-1" fmla="*/ 0 w 3213910"/>
                <a:gd name="connsiteY0-2" fmla="*/ 0 h 1440160"/>
                <a:gd name="connsiteX1-3" fmla="*/ 2702835 w 3213910"/>
                <a:gd name="connsiteY1-4" fmla="*/ 0 h 1440160"/>
                <a:gd name="connsiteX2-5" fmla="*/ 3213910 w 3213910"/>
                <a:gd name="connsiteY2-6" fmla="*/ 707017 h 1440160"/>
                <a:gd name="connsiteX3-7" fmla="*/ 2702835 w 3213910"/>
                <a:gd name="connsiteY3-8" fmla="*/ 1440160 h 1440160"/>
                <a:gd name="connsiteX4-9" fmla="*/ 0 w 3213910"/>
                <a:gd name="connsiteY4-10" fmla="*/ 1440160 h 1440160"/>
                <a:gd name="connsiteX5-11" fmla="*/ 0 w 3213910"/>
                <a:gd name="connsiteY5-12" fmla="*/ 0 h 144016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</a:cxnLst>
              <a:rect l="l" t="t" r="r" b="b"/>
              <a:pathLst>
                <a:path w="3213910" h="1440160">
                  <a:moveTo>
                    <a:pt x="0" y="0"/>
                  </a:moveTo>
                  <a:lnTo>
                    <a:pt x="2702835" y="0"/>
                  </a:lnTo>
                  <a:lnTo>
                    <a:pt x="3213910" y="707017"/>
                  </a:lnTo>
                  <a:lnTo>
                    <a:pt x="2702835" y="1440160"/>
                  </a:lnTo>
                  <a:lnTo>
                    <a:pt x="0" y="144016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A8E53B"/>
                </a:gs>
                <a:gs pos="70000">
                  <a:srgbClr val="A1B90F"/>
                </a:gs>
                <a:gs pos="97000">
                  <a:srgbClr val="6FA808"/>
                </a:gs>
              </a:gsLst>
              <a:path path="rect">
                <a:fillToRect l="100000" t="100000"/>
              </a:path>
              <a:tileRect r="-100000" b="-100000"/>
            </a:gradFill>
            <a:ln w="6350" cap="flat" cmpd="sng" algn="ctr">
              <a:noFill/>
              <a:prstDash val="solid"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/>
          </p:spPr>
          <p:txBody>
            <a:bodyPr anchor="ctr"/>
            <a:lstStyle/>
            <a:p>
              <a:pPr algn="ctr" defTabSz="914126">
                <a:defRPr/>
              </a:pPr>
              <a:endParaRPr lang="zh-CN" altLang="en-US" sz="1799" kern="0" dirty="0">
                <a:solidFill>
                  <a:sysClr val="window" lastClr="FFFFFF"/>
                </a:solidFill>
                <a:latin typeface="Calibri"/>
                <a:ea typeface="微软雅黑" panose="020B0503020204020204" pitchFamily="34" charset="-122"/>
              </a:endParaRPr>
            </a:p>
          </p:txBody>
        </p:sp>
        <p:sp>
          <p:nvSpPr>
            <p:cNvPr id="9" name="矩形 572"/>
            <p:cNvSpPr/>
            <p:nvPr/>
          </p:nvSpPr>
          <p:spPr>
            <a:xfrm>
              <a:off x="1953942" y="3936126"/>
              <a:ext cx="2485543" cy="1290003"/>
            </a:xfrm>
            <a:prstGeom prst="rect">
              <a:avLst/>
            </a:prstGeom>
            <a:solidFill>
              <a:sysClr val="window" lastClr="FFFFFF"/>
            </a:solidFill>
            <a:ln w="6350" cap="flat" cmpd="sng" algn="ctr">
              <a:noFill/>
              <a:prstDash val="solid"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/>
          </p:spPr>
          <p:txBody>
            <a:bodyPr anchor="ctr"/>
            <a:lstStyle/>
            <a:p>
              <a:pPr algn="ctr" defTabSz="914126">
                <a:defRPr/>
              </a:pPr>
              <a:endParaRPr lang="zh-CN" altLang="en-US" sz="1799" kern="0" dirty="0">
                <a:solidFill>
                  <a:sysClr val="window" lastClr="FFFFFF"/>
                </a:solidFill>
                <a:latin typeface="Calibri"/>
                <a:ea typeface="微软雅黑" panose="020B0503020204020204" pitchFamily="34" charset="-122"/>
              </a:endParaRPr>
            </a:p>
          </p:txBody>
        </p:sp>
      </p:grpSp>
      <p:pic>
        <p:nvPicPr>
          <p:cNvPr id="12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476.8333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062193" y="-1683129"/>
            <a:ext cx="609441" cy="609441"/>
          </a:xfrm>
          <a:prstGeom prst="rect">
            <a:avLst/>
          </a:prstGeom>
        </p:spPr>
      </p:pic>
      <p:sp>
        <p:nvSpPr>
          <p:cNvPr id="14" name="文本框 18">
            <a:extLst>
              <a:ext uri="{FF2B5EF4-FFF2-40B4-BE49-F238E27FC236}">
                <a16:creationId xmlns:a16="http://schemas.microsoft.com/office/drawing/2014/main" id="{94AAAAED-4D83-41E3-BB60-D604328DBD4C}"/>
              </a:ext>
            </a:extLst>
          </p:cNvPr>
          <p:cNvSpPr txBox="1"/>
          <p:nvPr/>
        </p:nvSpPr>
        <p:spPr>
          <a:xfrm>
            <a:off x="640366" y="207567"/>
            <a:ext cx="10158742" cy="12000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914126"/>
            <a:r>
              <a:rPr lang="en-US" altLang="zh-CN" sz="3599" b="1" dirty="0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1. </a:t>
            </a:r>
            <a:r>
              <a:rPr lang="vi-VN" altLang="zh-CN" sz="3599" b="1" dirty="0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Em đồng tình hoặc không đồng tình với tư thế, hành vi của bạn nào trong bức tranh sau? Vì sao?</a:t>
            </a:r>
            <a:endParaRPr lang="zh-CN" altLang="en-US" sz="3599" dirty="0">
              <a:solidFill>
                <a:prstClr val="black"/>
              </a:solidFill>
              <a:latin typeface="Calibri"/>
              <a:ea typeface="宋体" panose="02010600030101010101" pitchFamily="2" charset="-122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4713971-4DE4-401D-BF81-D889F49143A0}"/>
              </a:ext>
            </a:extLst>
          </p:cNvPr>
          <p:cNvPicPr/>
          <p:nvPr/>
        </p:nvPicPr>
        <p:blipFill rotWithShape="1">
          <a:blip r:embed="rId6"/>
          <a:srcRect l="9113" t="37870" r="54674" b="28468"/>
          <a:stretch/>
        </p:blipFill>
        <p:spPr bwMode="auto">
          <a:xfrm>
            <a:off x="1004036" y="1729664"/>
            <a:ext cx="8517687" cy="462248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28AA0E3-9FDB-47C4-98F7-16DFF400C07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40800" y="3534333"/>
            <a:ext cx="3129131" cy="2540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3178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7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3" cstate="screen"/>
          <a:srcRect r="1773"/>
          <a:stretch>
            <a:fillRect/>
          </a:stretch>
        </p:blipFill>
        <p:spPr>
          <a:xfrm>
            <a:off x="1589" y="3852662"/>
            <a:ext cx="12203511" cy="3004447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4" cstate="screen"/>
          <a:srcRect l="1020" b="5828"/>
          <a:stretch>
            <a:fillRect/>
          </a:stretch>
        </p:blipFill>
        <p:spPr>
          <a:xfrm>
            <a:off x="1587" y="4707952"/>
            <a:ext cx="12188826" cy="2149157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265924" y="4077531"/>
            <a:ext cx="11936455" cy="278620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28241" y="2844921"/>
            <a:ext cx="810409" cy="95692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0498513">
            <a:off x="2167716" y="-100060"/>
            <a:ext cx="1525010" cy="2729768"/>
          </a:xfrm>
          <a:prstGeom prst="rect">
            <a:avLst/>
          </a:prstGeom>
        </p:spPr>
      </p:pic>
      <p:pic>
        <p:nvPicPr>
          <p:cNvPr id="8" name="图片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521259" flipH="1">
            <a:off x="7493170" y="-204437"/>
            <a:ext cx="1525010" cy="2729768"/>
          </a:xfrm>
          <a:prstGeom prst="rect">
            <a:avLst/>
          </a:prstGeom>
        </p:spPr>
      </p:pic>
      <p:pic>
        <p:nvPicPr>
          <p:cNvPr id="7" name="图片 11268" descr="2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44440" y="-58312"/>
            <a:ext cx="4793570" cy="476626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" name="文本框 18">
            <a:extLst>
              <a:ext uri="{FF2B5EF4-FFF2-40B4-BE49-F238E27FC236}">
                <a16:creationId xmlns:a16="http://schemas.microsoft.com/office/drawing/2014/main" id="{94AAAAED-4D83-41E3-BB60-D604328DBD4C}"/>
              </a:ext>
            </a:extLst>
          </p:cNvPr>
          <p:cNvSpPr txBox="1"/>
          <p:nvPr/>
        </p:nvSpPr>
        <p:spPr>
          <a:xfrm>
            <a:off x="3831536" y="2235903"/>
            <a:ext cx="3240114" cy="14461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126"/>
            <a:r>
              <a:rPr lang="en-US" altLang="zh-CN" sz="4399" b="1" dirty="0" err="1">
                <a:solidFill>
                  <a:srgbClr val="C00000"/>
                </a:solidFill>
                <a:latin typeface="Calibri"/>
                <a:ea typeface="仓耳今楷05-6763 W05" panose="02020400000000000000" pitchFamily="18" charset="-122"/>
                <a:cs typeface="Arima Madurai" panose="00000500000000000000" pitchFamily="2" charset="0"/>
              </a:rPr>
              <a:t>Trình</a:t>
            </a:r>
            <a:r>
              <a:rPr lang="en-US" altLang="zh-CN" sz="4399" b="1" dirty="0">
                <a:solidFill>
                  <a:srgbClr val="C00000"/>
                </a:solidFill>
                <a:latin typeface="Calibri"/>
                <a:ea typeface="仓耳今楷05-6763 W05" panose="02020400000000000000" pitchFamily="18" charset="-122"/>
                <a:cs typeface="Arima Madurai" panose="00000500000000000000" pitchFamily="2" charset="0"/>
              </a:rPr>
              <a:t> </a:t>
            </a:r>
            <a:r>
              <a:rPr lang="en-US" altLang="zh-CN" sz="4399" b="1" dirty="0" err="1">
                <a:solidFill>
                  <a:srgbClr val="C00000"/>
                </a:solidFill>
                <a:latin typeface="Calibri"/>
                <a:ea typeface="仓耳今楷05-6763 W05" panose="02020400000000000000" pitchFamily="18" charset="-122"/>
                <a:cs typeface="Arima Madurai" panose="00000500000000000000" pitchFamily="2" charset="0"/>
              </a:rPr>
              <a:t>bày</a:t>
            </a:r>
            <a:r>
              <a:rPr lang="en-US" altLang="zh-CN" sz="4399" b="1" dirty="0">
                <a:solidFill>
                  <a:srgbClr val="C00000"/>
                </a:solidFill>
                <a:latin typeface="Calibri"/>
                <a:ea typeface="仓耳今楷05-6763 W05" panose="02020400000000000000" pitchFamily="18" charset="-122"/>
                <a:cs typeface="Arima Madurai" panose="00000500000000000000" pitchFamily="2" charset="0"/>
              </a:rPr>
              <a:t> </a:t>
            </a:r>
            <a:r>
              <a:rPr lang="en-US" altLang="zh-CN" sz="4399" b="1" dirty="0" err="1">
                <a:solidFill>
                  <a:srgbClr val="C00000"/>
                </a:solidFill>
                <a:latin typeface="Calibri"/>
                <a:ea typeface="仓耳今楷05-6763 W05" panose="02020400000000000000" pitchFamily="18" charset="-122"/>
                <a:cs typeface="Arima Madurai" panose="00000500000000000000" pitchFamily="2" charset="0"/>
              </a:rPr>
              <a:t>trước</a:t>
            </a:r>
            <a:r>
              <a:rPr lang="en-US" altLang="zh-CN" sz="4399" b="1" dirty="0">
                <a:solidFill>
                  <a:srgbClr val="C00000"/>
                </a:solidFill>
                <a:latin typeface="Calibri"/>
                <a:ea typeface="仓耳今楷05-6763 W05" panose="02020400000000000000" pitchFamily="18" charset="-122"/>
                <a:cs typeface="Arima Madurai" panose="00000500000000000000" pitchFamily="2" charset="0"/>
              </a:rPr>
              <a:t> </a:t>
            </a:r>
            <a:r>
              <a:rPr lang="en-US" altLang="zh-CN" sz="4399" b="1" dirty="0" err="1">
                <a:solidFill>
                  <a:srgbClr val="C00000"/>
                </a:solidFill>
                <a:latin typeface="Calibri"/>
                <a:ea typeface="仓耳今楷05-6763 W05" panose="02020400000000000000" pitchFamily="18" charset="-122"/>
                <a:cs typeface="Arima Madurai" panose="00000500000000000000" pitchFamily="2" charset="0"/>
              </a:rPr>
              <a:t>lớp</a:t>
            </a:r>
            <a:endParaRPr lang="zh-CN" altLang="en-US" sz="4399" dirty="0">
              <a:solidFill>
                <a:srgbClr val="C00000"/>
              </a:solidFill>
              <a:latin typeface="Calibri"/>
              <a:ea typeface="仓耳今楷05-6763 W05" panose="02020400000000000000" pitchFamily="18" charset="-122"/>
              <a:cs typeface="Arima Madurai" panose="00000500000000000000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5747F46-75B2-4757-A2D2-1FC48111D8F2}"/>
              </a:ext>
            </a:extLst>
          </p:cNvPr>
          <p:cNvSpPr txBox="1"/>
          <p:nvPr/>
        </p:nvSpPr>
        <p:spPr>
          <a:xfrm>
            <a:off x="3831536" y="6497718"/>
            <a:ext cx="55349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50636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7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64871" y="599440"/>
            <a:ext cx="11662259" cy="599708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126"/>
            <a:r>
              <a:rPr lang="en-US" altLang="zh-CN" sz="1799">
                <a:solidFill>
                  <a:prstClr val="white"/>
                </a:solidFill>
                <a:latin typeface="VNI-Avo" pitchFamily="2" charset="0"/>
                <a:ea typeface="仓耳今楷05-6763 W05" panose="02020400000000000000" pitchFamily="18" charset="-122"/>
                <a:cs typeface="Arima Madurai" panose="00000500000000000000" pitchFamily="2" charset="0"/>
              </a:rPr>
              <a:t>theå hieän söï thaân thieän, vui veû cuûa caùc baïn trong tranh.</a:t>
            </a:r>
            <a:endParaRPr lang="zh-CN" altLang="en-US" sz="1799" dirty="0">
              <a:solidFill>
                <a:prstClr val="white"/>
              </a:solidFill>
              <a:latin typeface="VNI-Avo" pitchFamily="2" charset="0"/>
              <a:ea typeface="仓耳今楷05-6763 W05" panose="02020400000000000000" pitchFamily="18" charset="-122"/>
              <a:cs typeface="Arima Madurai" panose="00000500000000000000" pitchFamily="2" charset="0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5151120" y="785751"/>
            <a:ext cx="6536846" cy="5271409"/>
            <a:chOff x="7675497" y="1612359"/>
            <a:chExt cx="6336704" cy="4148521"/>
          </a:xfrm>
        </p:grpSpPr>
        <p:sp>
          <p:nvSpPr>
            <p:cNvPr id="18" name="Rectangle 17"/>
            <p:cNvSpPr/>
            <p:nvPr/>
          </p:nvSpPr>
          <p:spPr>
            <a:xfrm>
              <a:off x="7969795" y="2276871"/>
              <a:ext cx="6042406" cy="3484009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914126"/>
              <a:endParaRPr lang="en-US" sz="3199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20" name="Picture 2" descr="Cartoon Star. Download a Free Preview or High Quality Adobe Illustrator Ai,  EPS, PDF and High Resolution JPEG ver… | Rainbow cartoon, Printable vintage  art, Cartoon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90741" l="1500" r="978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75497" y="1612359"/>
              <a:ext cx="996236" cy="10759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73807341-CCBD-4E7E-8332-765F19467A7D}"/>
              </a:ext>
            </a:extLst>
          </p:cNvPr>
          <p:cNvPicPr/>
          <p:nvPr/>
        </p:nvPicPr>
        <p:blipFill rotWithShape="1">
          <a:blip r:embed="rId5"/>
          <a:srcRect l="9113" t="37870" r="54674" b="28468"/>
          <a:stretch/>
        </p:blipFill>
        <p:spPr bwMode="auto">
          <a:xfrm>
            <a:off x="344492" y="1591182"/>
            <a:ext cx="5008420" cy="360961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E1326E3-9137-4F02-AD71-D75B2684AE2C}"/>
              </a:ext>
            </a:extLst>
          </p:cNvPr>
          <p:cNvSpPr txBox="1"/>
          <p:nvPr/>
        </p:nvSpPr>
        <p:spPr>
          <a:xfrm>
            <a:off x="5352912" y="1811104"/>
            <a:ext cx="620916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 defTabSz="914126">
              <a:buFont typeface="Arial" panose="020B0604020202020204" pitchFamily="34" charset="0"/>
              <a:buChar char="•"/>
            </a:pPr>
            <a:r>
              <a:rPr lang="en-US" sz="3200" b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Hành</a:t>
            </a:r>
            <a:r>
              <a:rPr lang="en-US" sz="32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vi </a:t>
            </a:r>
            <a:r>
              <a:rPr lang="en-US" sz="3200" b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đúng</a:t>
            </a:r>
            <a:r>
              <a:rPr lang="en-US" sz="32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 </a:t>
            </a:r>
            <a:r>
              <a:rPr lang="en-US" sz="32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đứng</a:t>
            </a:r>
            <a:r>
              <a:rPr lang="en-US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đầu</a:t>
            </a:r>
            <a:r>
              <a:rPr lang="en-US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hàng</a:t>
            </a:r>
            <a:r>
              <a:rPr lang="en-US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; </a:t>
            </a:r>
            <a:r>
              <a:rPr lang="en-US" sz="32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nghiêm</a:t>
            </a:r>
            <a:r>
              <a:rPr lang="en-US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trang</a:t>
            </a:r>
            <a:r>
              <a:rPr lang="en-US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khi</a:t>
            </a:r>
            <a:r>
              <a:rPr lang="en-US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chào</a:t>
            </a:r>
            <a:r>
              <a:rPr lang="en-US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cờ</a:t>
            </a:r>
            <a:r>
              <a:rPr lang="en-US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C49A9C32-EFBE-453E-998A-3A003D8FC9C3}"/>
              </a:ext>
            </a:extLst>
          </p:cNvPr>
          <p:cNvSpPr/>
          <p:nvPr/>
        </p:nvSpPr>
        <p:spPr>
          <a:xfrm>
            <a:off x="264870" y="2477069"/>
            <a:ext cx="3738170" cy="2420051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0E0F84A-DCB5-4976-AE56-99BA7C484C55}"/>
              </a:ext>
            </a:extLst>
          </p:cNvPr>
          <p:cNvSpPr txBox="1"/>
          <p:nvPr/>
        </p:nvSpPr>
        <p:spPr>
          <a:xfrm>
            <a:off x="5454713" y="3010173"/>
            <a:ext cx="620916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 defTabSz="914126">
              <a:buFont typeface="Arial" panose="020B0604020202020204" pitchFamily="34" charset="0"/>
              <a:buChar char="•"/>
            </a:pPr>
            <a:r>
              <a:rPr lang="vi-VN" sz="32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Hành vi chưa đúng: </a:t>
            </a:r>
            <a:r>
              <a:rPr lang="vi-VN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 bạn nữ đứng sau nói chuyện trong lúc chào cờ; bạn nam đội mũ quần áo xộc xệch; bạn nam bên c</a:t>
            </a:r>
            <a:r>
              <a:rPr lang="en-US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ạ</a:t>
            </a:r>
            <a:r>
              <a:rPr lang="vi-VN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 khoác vai bạn, không nhìn cờ mà nhìn bạn.</a:t>
            </a:r>
            <a:endParaRPr lang="en-US" sz="3200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EF8F290D-9BD8-419F-8997-018E92C56337}"/>
              </a:ext>
            </a:extLst>
          </p:cNvPr>
          <p:cNvSpPr/>
          <p:nvPr/>
        </p:nvSpPr>
        <p:spPr>
          <a:xfrm>
            <a:off x="344492" y="1950720"/>
            <a:ext cx="2911664" cy="937602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9811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5" grpId="1" animBg="1"/>
      <p:bldP spid="19" grpId="0"/>
      <p:bldP spid="2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1DA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9" name="图片 44038" descr="1-3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505570">
            <a:off x="8258094" y="-1341098"/>
            <a:ext cx="4045462" cy="988835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4041" name="图片 44040" descr="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0518" y="363862"/>
            <a:ext cx="8956372" cy="649324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文本框 18">
            <a:extLst>
              <a:ext uri="{FF2B5EF4-FFF2-40B4-BE49-F238E27FC236}">
                <a16:creationId xmlns:a16="http://schemas.microsoft.com/office/drawing/2014/main" id="{94AAAAED-4D83-41E3-BB60-D604328DBD4C}"/>
              </a:ext>
            </a:extLst>
          </p:cNvPr>
          <p:cNvSpPr txBox="1"/>
          <p:nvPr/>
        </p:nvSpPr>
        <p:spPr>
          <a:xfrm>
            <a:off x="748476" y="3197657"/>
            <a:ext cx="653605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126"/>
            <a:r>
              <a:rPr lang="sv-SE" altLang="zh-CN" sz="6600" dirty="0">
                <a:solidFill>
                  <a:srgbClr val="C00000"/>
                </a:solidFill>
                <a:ea typeface="仓耳今楷05-6763 W05" panose="02020400000000000000" pitchFamily="18" charset="-122"/>
                <a:cs typeface="Arima Madurai" panose="00000500000000000000" pitchFamily="2" charset="0"/>
              </a:rPr>
              <a:t>Em sẽ khuyên bạn điều gì? </a:t>
            </a:r>
            <a:endParaRPr kumimoji="0" lang="zh-CN" altLang="en-US" sz="66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仓耳今楷05-6763 W05" panose="02020400000000000000" pitchFamily="18" charset="-122"/>
              <a:cs typeface="Arima Madurai" panose="00000500000000000000" pitchFamily="2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0631324" y="363861"/>
            <a:ext cx="931422" cy="1861563"/>
          </a:xfrm>
          <a:prstGeom prst="rect">
            <a:avLst/>
          </a:prstGeom>
          <a:noFill/>
        </p:spPr>
        <p:txBody>
          <a:bodyPr wrap="none" lIns="91416" tIns="45708" rIns="91416" bIns="45708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497" b="1" i="0" u="none" strike="noStrike" kern="1200" cap="none" spc="0" normalizeH="0" baseline="0" noProof="0" dirty="0">
                <a:ln w="6600">
                  <a:solidFill>
                    <a:srgbClr val="DD8047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DD8047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094312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440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40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40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40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40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7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64871" y="782865"/>
            <a:ext cx="11662259" cy="581366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126"/>
            <a:endParaRPr lang="en-US" sz="1799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7" name="组合 561"/>
          <p:cNvGrpSpPr/>
          <p:nvPr/>
        </p:nvGrpSpPr>
        <p:grpSpPr>
          <a:xfrm>
            <a:off x="264871" y="117496"/>
            <a:ext cx="13102044" cy="1367795"/>
            <a:chOff x="1849115" y="3861048"/>
            <a:chExt cx="3213910" cy="1440160"/>
          </a:xfrm>
        </p:grpSpPr>
        <p:sp>
          <p:nvSpPr>
            <p:cNvPr id="8" name="五边形 1"/>
            <p:cNvSpPr/>
            <p:nvPr/>
          </p:nvSpPr>
          <p:spPr>
            <a:xfrm>
              <a:off x="1849115" y="3861048"/>
              <a:ext cx="3213910" cy="1440160"/>
            </a:xfrm>
            <a:custGeom>
              <a:avLst/>
              <a:gdLst>
                <a:gd name="connsiteX0" fmla="*/ 0 w 3096344"/>
                <a:gd name="connsiteY0" fmla="*/ 0 h 1440160"/>
                <a:gd name="connsiteX1" fmla="*/ 2702835 w 3096344"/>
                <a:gd name="connsiteY1" fmla="*/ 0 h 1440160"/>
                <a:gd name="connsiteX2" fmla="*/ 3096344 w 3096344"/>
                <a:gd name="connsiteY2" fmla="*/ 720080 h 1440160"/>
                <a:gd name="connsiteX3" fmla="*/ 2702835 w 3096344"/>
                <a:gd name="connsiteY3" fmla="*/ 1440160 h 1440160"/>
                <a:gd name="connsiteX4" fmla="*/ 0 w 3096344"/>
                <a:gd name="connsiteY4" fmla="*/ 1440160 h 1440160"/>
                <a:gd name="connsiteX5" fmla="*/ 0 w 3096344"/>
                <a:gd name="connsiteY5" fmla="*/ 0 h 1440160"/>
                <a:gd name="connsiteX0-1" fmla="*/ 0 w 3213910"/>
                <a:gd name="connsiteY0-2" fmla="*/ 0 h 1440160"/>
                <a:gd name="connsiteX1-3" fmla="*/ 2702835 w 3213910"/>
                <a:gd name="connsiteY1-4" fmla="*/ 0 h 1440160"/>
                <a:gd name="connsiteX2-5" fmla="*/ 3213910 w 3213910"/>
                <a:gd name="connsiteY2-6" fmla="*/ 707017 h 1440160"/>
                <a:gd name="connsiteX3-7" fmla="*/ 2702835 w 3213910"/>
                <a:gd name="connsiteY3-8" fmla="*/ 1440160 h 1440160"/>
                <a:gd name="connsiteX4-9" fmla="*/ 0 w 3213910"/>
                <a:gd name="connsiteY4-10" fmla="*/ 1440160 h 1440160"/>
                <a:gd name="connsiteX5-11" fmla="*/ 0 w 3213910"/>
                <a:gd name="connsiteY5-12" fmla="*/ 0 h 144016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</a:cxnLst>
              <a:rect l="l" t="t" r="r" b="b"/>
              <a:pathLst>
                <a:path w="3213910" h="1440160">
                  <a:moveTo>
                    <a:pt x="0" y="0"/>
                  </a:moveTo>
                  <a:lnTo>
                    <a:pt x="2702835" y="0"/>
                  </a:lnTo>
                  <a:lnTo>
                    <a:pt x="3213910" y="707017"/>
                  </a:lnTo>
                  <a:lnTo>
                    <a:pt x="2702835" y="1440160"/>
                  </a:lnTo>
                  <a:lnTo>
                    <a:pt x="0" y="144016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A8E53B"/>
                </a:gs>
                <a:gs pos="70000">
                  <a:srgbClr val="A1B90F"/>
                </a:gs>
                <a:gs pos="97000">
                  <a:srgbClr val="6FA808"/>
                </a:gs>
              </a:gsLst>
              <a:path path="rect">
                <a:fillToRect l="100000" t="100000"/>
              </a:path>
              <a:tileRect r="-100000" b="-100000"/>
            </a:gradFill>
            <a:ln w="6350" cap="flat" cmpd="sng" algn="ctr">
              <a:noFill/>
              <a:prstDash val="solid"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/>
          </p:spPr>
          <p:txBody>
            <a:bodyPr anchor="ctr"/>
            <a:lstStyle/>
            <a:p>
              <a:pPr algn="ctr" defTabSz="914126">
                <a:defRPr/>
              </a:pPr>
              <a:endParaRPr lang="zh-CN" altLang="en-US" sz="1799" kern="0" dirty="0">
                <a:solidFill>
                  <a:sysClr val="window" lastClr="FFFFFF"/>
                </a:solidFill>
                <a:latin typeface="Calibri"/>
                <a:ea typeface="微软雅黑" panose="020B0503020204020204" pitchFamily="34" charset="-122"/>
              </a:endParaRPr>
            </a:p>
          </p:txBody>
        </p:sp>
        <p:sp>
          <p:nvSpPr>
            <p:cNvPr id="9" name="矩形 572"/>
            <p:cNvSpPr/>
            <p:nvPr/>
          </p:nvSpPr>
          <p:spPr>
            <a:xfrm>
              <a:off x="1953942" y="3936126"/>
              <a:ext cx="2485543" cy="1290003"/>
            </a:xfrm>
            <a:prstGeom prst="rect">
              <a:avLst/>
            </a:prstGeom>
            <a:solidFill>
              <a:sysClr val="window" lastClr="FFFFFF"/>
            </a:solidFill>
            <a:ln w="6350" cap="flat" cmpd="sng" algn="ctr">
              <a:noFill/>
              <a:prstDash val="solid"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/>
          </p:spPr>
          <p:txBody>
            <a:bodyPr anchor="ctr"/>
            <a:lstStyle/>
            <a:p>
              <a:pPr algn="ctr" defTabSz="914126">
                <a:defRPr/>
              </a:pPr>
              <a:endParaRPr lang="zh-CN" altLang="en-US" sz="1799" kern="0" dirty="0">
                <a:solidFill>
                  <a:sysClr val="window" lastClr="FFFFFF"/>
                </a:solidFill>
                <a:latin typeface="Calibri"/>
                <a:ea typeface="微软雅黑" panose="020B0503020204020204" pitchFamily="34" charset="-122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7877139" y="1504055"/>
            <a:ext cx="3632074" cy="1745051"/>
            <a:chOff x="7577135" y="1450874"/>
            <a:chExt cx="3633020" cy="1745505"/>
          </a:xfrm>
        </p:grpSpPr>
        <p:sp>
          <p:nvSpPr>
            <p:cNvPr id="5" name="Rectangle 4"/>
            <p:cNvSpPr/>
            <p:nvPr/>
          </p:nvSpPr>
          <p:spPr>
            <a:xfrm>
              <a:off x="7969795" y="2276872"/>
              <a:ext cx="3240360" cy="919507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26"/>
              <a:r>
                <a:rPr lang="en-US" sz="2799" dirty="0" err="1">
                  <a:solidFill>
                    <a:prstClr val="black"/>
                  </a:solidFill>
                  <a:latin typeface="Calibri"/>
                </a:rPr>
                <a:t>Các</a:t>
              </a:r>
              <a:r>
                <a:rPr lang="en-US" sz="2799" dirty="0">
                  <a:solidFill>
                    <a:prstClr val="black"/>
                  </a:solidFill>
                  <a:latin typeface="Calibri"/>
                </a:rPr>
                <a:t> </a:t>
              </a:r>
              <a:r>
                <a:rPr lang="en-US" sz="2799" dirty="0" err="1">
                  <a:solidFill>
                    <a:prstClr val="black"/>
                  </a:solidFill>
                  <a:latin typeface="Calibri"/>
                </a:rPr>
                <a:t>bạn</a:t>
              </a:r>
              <a:r>
                <a:rPr lang="en-US" sz="2799" dirty="0">
                  <a:solidFill>
                    <a:prstClr val="black"/>
                  </a:solidFill>
                  <a:latin typeface="Calibri"/>
                </a:rPr>
                <a:t> </a:t>
              </a:r>
              <a:r>
                <a:rPr lang="en-US" sz="2799" dirty="0" err="1">
                  <a:solidFill>
                    <a:prstClr val="black"/>
                  </a:solidFill>
                  <a:latin typeface="Calibri"/>
                </a:rPr>
                <a:t>đang</a:t>
              </a:r>
              <a:r>
                <a:rPr lang="en-US" sz="2799" dirty="0">
                  <a:solidFill>
                    <a:prstClr val="black"/>
                  </a:solidFill>
                  <a:latin typeface="Calibri"/>
                </a:rPr>
                <a:t> </a:t>
              </a:r>
              <a:r>
                <a:rPr lang="en-US" sz="2799" dirty="0" err="1">
                  <a:solidFill>
                    <a:prstClr val="black"/>
                  </a:solidFill>
                  <a:latin typeface="Calibri"/>
                </a:rPr>
                <a:t>nói</a:t>
              </a:r>
              <a:r>
                <a:rPr lang="en-US" sz="2799" dirty="0">
                  <a:solidFill>
                    <a:prstClr val="black"/>
                  </a:solidFill>
                  <a:latin typeface="Calibri"/>
                </a:rPr>
                <a:t> </a:t>
              </a:r>
              <a:r>
                <a:rPr lang="en-US" sz="2799" dirty="0" err="1">
                  <a:solidFill>
                    <a:prstClr val="black"/>
                  </a:solidFill>
                  <a:latin typeface="Calibri"/>
                </a:rPr>
                <a:t>gì</a:t>
              </a:r>
              <a:r>
                <a:rPr lang="en-US" sz="2799" dirty="0">
                  <a:solidFill>
                    <a:prstClr val="black"/>
                  </a:solidFill>
                  <a:latin typeface="Calibri"/>
                </a:rPr>
                <a:t>, </a:t>
              </a:r>
              <a:r>
                <a:rPr lang="en-US" sz="2799" dirty="0" err="1">
                  <a:solidFill>
                    <a:prstClr val="black"/>
                  </a:solidFill>
                  <a:latin typeface="Calibri"/>
                </a:rPr>
                <a:t>làm</a:t>
              </a:r>
              <a:r>
                <a:rPr lang="en-US" sz="2799" dirty="0">
                  <a:solidFill>
                    <a:prstClr val="black"/>
                  </a:solidFill>
                  <a:latin typeface="Calibri"/>
                </a:rPr>
                <a:t> </a:t>
              </a:r>
              <a:r>
                <a:rPr lang="en-US" sz="2799" dirty="0" err="1">
                  <a:solidFill>
                    <a:prstClr val="black"/>
                  </a:solidFill>
                  <a:latin typeface="Calibri"/>
                </a:rPr>
                <a:t>gì</a:t>
              </a:r>
              <a:r>
                <a:rPr lang="en-US" sz="2799" dirty="0">
                  <a:solidFill>
                    <a:prstClr val="black"/>
                  </a:solidFill>
                  <a:latin typeface="Calibri"/>
                </a:rPr>
                <a:t>?</a:t>
              </a:r>
            </a:p>
          </p:txBody>
        </p:sp>
        <p:pic>
          <p:nvPicPr>
            <p:cNvPr id="26" name="Picture 2" descr="Cartoon Star. Download a Free Preview or High Quality Adobe Illustrator Ai,  EPS, PDF and High Resolution JPEG ver… | Rainbow cartoon, Printable vintage  art, Cartoon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90741" l="1500" r="978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77135" y="1450874"/>
              <a:ext cx="996236" cy="10759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7" name="文本框 18">
            <a:extLst>
              <a:ext uri="{FF2B5EF4-FFF2-40B4-BE49-F238E27FC236}">
                <a16:creationId xmlns:a16="http://schemas.microsoft.com/office/drawing/2014/main" id="{94AAAAED-4D83-41E3-BB60-D604328DBD4C}"/>
              </a:ext>
            </a:extLst>
          </p:cNvPr>
          <p:cNvSpPr txBox="1"/>
          <p:nvPr/>
        </p:nvSpPr>
        <p:spPr>
          <a:xfrm>
            <a:off x="8700123" y="1696971"/>
            <a:ext cx="1499265" cy="5230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126"/>
            <a:r>
              <a:rPr lang="en-US" altLang="zh-CN" sz="2799" b="1" dirty="0" err="1">
                <a:solidFill>
                  <a:prstClr val="black"/>
                </a:solidFill>
                <a:latin typeface="Calibri"/>
                <a:ea typeface="仓耳今楷05-6763 W05" panose="02020400000000000000" pitchFamily="18" charset="-122"/>
                <a:cs typeface="Arima Madurai" panose="00000500000000000000" pitchFamily="2" charset="0"/>
              </a:rPr>
              <a:t>Gợi</a:t>
            </a:r>
            <a:r>
              <a:rPr lang="en-US" altLang="zh-CN" sz="2799" b="1" dirty="0">
                <a:solidFill>
                  <a:prstClr val="black"/>
                </a:solidFill>
                <a:latin typeface="Calibri"/>
                <a:ea typeface="仓耳今楷05-6763 W05" panose="02020400000000000000" pitchFamily="18" charset="-122"/>
                <a:cs typeface="Arima Madurai" panose="00000500000000000000" pitchFamily="2" charset="0"/>
              </a:rPr>
              <a:t> ý</a:t>
            </a:r>
            <a:endParaRPr lang="zh-CN" altLang="en-US" sz="2799" dirty="0">
              <a:solidFill>
                <a:prstClr val="black"/>
              </a:solidFill>
              <a:latin typeface="Calibri"/>
              <a:ea typeface="仓耳今楷05-6763 W05" panose="02020400000000000000" pitchFamily="18" charset="-122"/>
              <a:cs typeface="Arima Madurai" panose="00000500000000000000" pitchFamily="2" charset="0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8142504" y="3701251"/>
            <a:ext cx="3261825" cy="2159678"/>
            <a:chOff x="8147352" y="3147116"/>
            <a:chExt cx="3733799" cy="2472176"/>
          </a:xfrm>
        </p:grpSpPr>
        <p:grpSp>
          <p:nvGrpSpPr>
            <p:cNvPr id="11" name="Group 10"/>
            <p:cNvGrpSpPr/>
            <p:nvPr/>
          </p:nvGrpSpPr>
          <p:grpSpPr>
            <a:xfrm>
              <a:off x="8147352" y="3147116"/>
              <a:ext cx="3733799" cy="2472176"/>
              <a:chOff x="8147352" y="3147116"/>
              <a:chExt cx="3733799" cy="2472176"/>
            </a:xfrm>
          </p:grpSpPr>
          <p:pic>
            <p:nvPicPr>
              <p:cNvPr id="16" name="图片 40966" descr="1-39"/>
              <p:cNvPicPr>
                <a:picLocks noChangeAspect="1"/>
              </p:cNvPicPr>
              <p:nvPr/>
            </p:nvPicPr>
            <p:blipFill rotWithShape="1">
              <a:blip r:embed="rId5"/>
              <a:srcRect l="66799"/>
              <a:stretch/>
            </p:blipFill>
            <p:spPr>
              <a:xfrm>
                <a:off x="8147352" y="3147116"/>
                <a:ext cx="3733799" cy="2472176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sp>
            <p:nvSpPr>
              <p:cNvPr id="18" name="文本框 18">
                <a:extLst>
                  <a:ext uri="{FF2B5EF4-FFF2-40B4-BE49-F238E27FC236}">
                    <a16:creationId xmlns:a16="http://schemas.microsoft.com/office/drawing/2014/main" id="{94AAAAED-4D83-41E3-BB60-D604328DBD4C}"/>
                  </a:ext>
                </a:extLst>
              </p:cNvPr>
              <p:cNvSpPr txBox="1"/>
              <p:nvPr/>
            </p:nvSpPr>
            <p:spPr>
              <a:xfrm>
                <a:off x="8268070" y="3412722"/>
                <a:ext cx="2028970" cy="17963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914126"/>
                <a:r>
                  <a:rPr lang="en-US" altLang="zh-CN" sz="3199" dirty="0" err="1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/>
                    <a:ea typeface="仓耳今楷05-6763 W05" panose="02020400000000000000" pitchFamily="18" charset="-122"/>
                    <a:cs typeface="Arima Madurai" panose="00000500000000000000" pitchFamily="2" charset="0"/>
                  </a:rPr>
                  <a:t>Thảo</a:t>
                </a:r>
                <a:r>
                  <a:rPr lang="en-US" altLang="zh-CN" sz="3199" dirty="0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/>
                    <a:ea typeface="仓耳今楷05-6763 W05" panose="02020400000000000000" pitchFamily="18" charset="-122"/>
                    <a:cs typeface="Arima Madurai" panose="00000500000000000000" pitchFamily="2" charset="0"/>
                  </a:rPr>
                  <a:t> </a:t>
                </a:r>
                <a:r>
                  <a:rPr lang="en-US" altLang="zh-CN" sz="3199" dirty="0" err="1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/>
                    <a:ea typeface="仓耳今楷05-6763 W05" panose="02020400000000000000" pitchFamily="18" charset="-122"/>
                    <a:cs typeface="Arima Madurai" panose="00000500000000000000" pitchFamily="2" charset="0"/>
                  </a:rPr>
                  <a:t>luận</a:t>
                </a:r>
                <a:r>
                  <a:rPr lang="en-US" altLang="zh-CN" sz="3199" dirty="0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/>
                    <a:ea typeface="仓耳今楷05-6763 W05" panose="02020400000000000000" pitchFamily="18" charset="-122"/>
                    <a:cs typeface="Arima Madurai" panose="00000500000000000000" pitchFamily="2" charset="0"/>
                  </a:rPr>
                  <a:t> </a:t>
                </a:r>
                <a:r>
                  <a:rPr lang="en-US" altLang="zh-CN" sz="3199" dirty="0" err="1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/>
                    <a:ea typeface="仓耳今楷05-6763 W05" panose="02020400000000000000" pitchFamily="18" charset="-122"/>
                    <a:cs typeface="Arima Madurai" panose="00000500000000000000" pitchFamily="2" charset="0"/>
                  </a:rPr>
                  <a:t>nhóm</a:t>
                </a:r>
                <a:endParaRPr lang="zh-CN" altLang="en-US" sz="3199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  <a:ea typeface="仓耳今楷05-6763 W05" panose="02020400000000000000" pitchFamily="18" charset="-122"/>
                  <a:cs typeface="Arima Madurai" panose="00000500000000000000" pitchFamily="2" charset="0"/>
                </a:endParaRPr>
              </a:p>
            </p:txBody>
          </p:sp>
        </p:grpSp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444" r="20516" b="29000"/>
            <a:stretch/>
          </p:blipFill>
          <p:spPr>
            <a:xfrm>
              <a:off x="10318318" y="3741708"/>
              <a:ext cx="1160044" cy="1307364"/>
            </a:xfrm>
            <a:prstGeom prst="rect">
              <a:avLst/>
            </a:prstGeom>
          </p:spPr>
        </p:pic>
      </p:grpSp>
      <p:sp>
        <p:nvSpPr>
          <p:cNvPr id="21" name="文本框 18">
            <a:extLst>
              <a:ext uri="{FF2B5EF4-FFF2-40B4-BE49-F238E27FC236}">
                <a16:creationId xmlns:a16="http://schemas.microsoft.com/office/drawing/2014/main" id="{94AAAAED-4D83-41E3-BB60-D604328DBD4C}"/>
              </a:ext>
            </a:extLst>
          </p:cNvPr>
          <p:cNvSpPr txBox="1"/>
          <p:nvPr/>
        </p:nvSpPr>
        <p:spPr>
          <a:xfrm>
            <a:off x="640366" y="207567"/>
            <a:ext cx="10158742" cy="12000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126"/>
            <a:r>
              <a:rPr lang="en-US" altLang="zh-CN" sz="3599" b="1" dirty="0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2. Quan </a:t>
            </a:r>
            <a:r>
              <a:rPr lang="en-US" altLang="zh-CN" sz="3599" b="1" dirty="0" err="1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sát</a:t>
            </a:r>
            <a:r>
              <a:rPr lang="en-US" altLang="zh-CN" sz="3599" b="1" dirty="0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 </a:t>
            </a:r>
            <a:r>
              <a:rPr lang="en-US" altLang="zh-CN" sz="3599" b="1" dirty="0" err="1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các</a:t>
            </a:r>
            <a:r>
              <a:rPr lang="en-US" altLang="zh-CN" sz="3599" b="1" dirty="0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 </a:t>
            </a:r>
            <a:r>
              <a:rPr lang="en-US" altLang="zh-CN" sz="3599" b="1" dirty="0" err="1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tình</a:t>
            </a:r>
            <a:r>
              <a:rPr lang="en-US" altLang="zh-CN" sz="3599" b="1" dirty="0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 </a:t>
            </a:r>
            <a:r>
              <a:rPr lang="en-US" altLang="zh-CN" sz="3599" b="1" dirty="0" err="1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huống</a:t>
            </a:r>
            <a:r>
              <a:rPr lang="en-US" altLang="zh-CN" sz="3599" b="1" dirty="0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 </a:t>
            </a:r>
            <a:r>
              <a:rPr lang="en-US" altLang="zh-CN" sz="3599" b="1" dirty="0" err="1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trong</a:t>
            </a:r>
            <a:r>
              <a:rPr lang="en-US" altLang="zh-CN" sz="3599" b="1" dirty="0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 </a:t>
            </a:r>
            <a:r>
              <a:rPr lang="en-US" altLang="zh-CN" sz="3599" b="1" dirty="0" err="1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tranh</a:t>
            </a:r>
            <a:r>
              <a:rPr lang="en-US" altLang="zh-CN" sz="3599" b="1" dirty="0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 </a:t>
            </a:r>
            <a:r>
              <a:rPr lang="en-US" altLang="zh-CN" sz="3599" b="1" dirty="0" err="1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và</a:t>
            </a:r>
            <a:r>
              <a:rPr lang="en-US" altLang="zh-CN" sz="3599" b="1" dirty="0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 </a:t>
            </a:r>
            <a:r>
              <a:rPr lang="en-US" altLang="zh-CN" sz="3599" b="1" dirty="0" err="1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thảo</a:t>
            </a:r>
            <a:r>
              <a:rPr lang="en-US" altLang="zh-CN" sz="3599" b="1" dirty="0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 </a:t>
            </a:r>
            <a:r>
              <a:rPr lang="en-US" altLang="zh-CN" sz="3599" b="1" dirty="0" err="1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luận</a:t>
            </a:r>
            <a:r>
              <a:rPr lang="en-US" altLang="zh-CN" sz="3599" b="1" dirty="0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: </a:t>
            </a:r>
            <a:r>
              <a:rPr lang="en-US" altLang="zh-CN" sz="3599" b="1" dirty="0" err="1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Em</a:t>
            </a:r>
            <a:r>
              <a:rPr lang="en-US" altLang="zh-CN" sz="3599" b="1" dirty="0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 </a:t>
            </a:r>
            <a:r>
              <a:rPr lang="en-US" altLang="zh-CN" sz="3599" b="1" dirty="0" err="1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sẽ</a:t>
            </a:r>
            <a:r>
              <a:rPr lang="en-US" altLang="zh-CN" sz="3599" b="1" dirty="0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 </a:t>
            </a:r>
            <a:r>
              <a:rPr lang="en-US" altLang="zh-CN" sz="3599" b="1" dirty="0" err="1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khuyên</a:t>
            </a:r>
            <a:r>
              <a:rPr lang="en-US" altLang="zh-CN" sz="3599" b="1" dirty="0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 </a:t>
            </a:r>
            <a:r>
              <a:rPr lang="en-US" altLang="zh-CN" sz="3599" b="1" dirty="0" err="1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bạn</a:t>
            </a:r>
            <a:r>
              <a:rPr lang="en-US" altLang="zh-CN" sz="3599" b="1" dirty="0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 </a:t>
            </a:r>
            <a:r>
              <a:rPr lang="en-US" altLang="zh-CN" sz="3599" b="1" dirty="0" err="1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điều</a:t>
            </a:r>
            <a:r>
              <a:rPr lang="en-US" altLang="zh-CN" sz="3599" b="1" dirty="0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 </a:t>
            </a:r>
            <a:r>
              <a:rPr lang="en-US" altLang="zh-CN" sz="3599" b="1" dirty="0" err="1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gì</a:t>
            </a:r>
            <a:r>
              <a:rPr lang="en-US" altLang="zh-CN" sz="3599" b="1" dirty="0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?</a:t>
            </a:r>
            <a:endParaRPr lang="zh-CN" altLang="en-US" sz="3599" dirty="0">
              <a:solidFill>
                <a:prstClr val="black"/>
              </a:solidFill>
              <a:latin typeface="Calibri"/>
              <a:ea typeface="宋体" panose="02010600030101010101" pitchFamily="2" charset="-122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C8A9AB4-CE68-4905-880B-B9D83B24F9A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0112" y="1696971"/>
            <a:ext cx="4800600" cy="483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0387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7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220" descr="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0732" y="100495"/>
            <a:ext cx="10055408" cy="675661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" name="文本框 18">
            <a:extLst>
              <a:ext uri="{FF2B5EF4-FFF2-40B4-BE49-F238E27FC236}">
                <a16:creationId xmlns:a16="http://schemas.microsoft.com/office/drawing/2014/main" id="{94AAAAED-4D83-41E3-BB60-D604328DBD4C}"/>
              </a:ext>
            </a:extLst>
          </p:cNvPr>
          <p:cNvSpPr txBox="1"/>
          <p:nvPr/>
        </p:nvSpPr>
        <p:spPr>
          <a:xfrm rot="21173180">
            <a:off x="4793500" y="1827575"/>
            <a:ext cx="322883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126"/>
            <a:r>
              <a:rPr lang="en-US" altLang="zh-CN" sz="5000" b="1" dirty="0">
                <a:solidFill>
                  <a:srgbClr val="C00000"/>
                </a:solidFill>
                <a:latin typeface="Calibri"/>
                <a:ea typeface="宋体" panose="02010600030101010101" pitchFamily="2" charset="-122"/>
                <a:cs typeface="Calibri" panose="020F0502020204030204" pitchFamily="34" charset="0"/>
              </a:rPr>
              <a:t>Chia </a:t>
            </a:r>
            <a:r>
              <a:rPr lang="en-US" altLang="zh-CN" sz="5000" b="1" dirty="0" err="1">
                <a:solidFill>
                  <a:srgbClr val="C00000"/>
                </a:solidFill>
                <a:latin typeface="Calibri"/>
                <a:ea typeface="宋体" panose="02010600030101010101" pitchFamily="2" charset="-122"/>
                <a:cs typeface="Calibri" panose="020F0502020204030204" pitchFamily="34" charset="0"/>
              </a:rPr>
              <a:t>sẻ</a:t>
            </a:r>
            <a:r>
              <a:rPr lang="en-US" altLang="zh-CN" sz="5000" b="1" dirty="0">
                <a:solidFill>
                  <a:srgbClr val="C00000"/>
                </a:solidFill>
                <a:latin typeface="Calibri"/>
                <a:ea typeface="宋体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altLang="zh-CN" sz="5000" b="1" dirty="0" err="1">
                <a:solidFill>
                  <a:srgbClr val="C00000"/>
                </a:solidFill>
                <a:latin typeface="Calibri"/>
                <a:ea typeface="宋体" panose="02010600030101010101" pitchFamily="2" charset="-122"/>
                <a:cs typeface="Calibri" panose="020F0502020204030204" pitchFamily="34" charset="0"/>
              </a:rPr>
              <a:t>trước</a:t>
            </a:r>
            <a:r>
              <a:rPr lang="en-US" altLang="zh-CN" sz="5000" b="1" dirty="0">
                <a:solidFill>
                  <a:srgbClr val="C00000"/>
                </a:solidFill>
                <a:latin typeface="Calibri"/>
                <a:ea typeface="宋体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altLang="zh-CN" sz="5000" b="1" dirty="0" err="1">
                <a:solidFill>
                  <a:srgbClr val="C00000"/>
                </a:solidFill>
                <a:latin typeface="Calibri"/>
                <a:ea typeface="宋体" panose="02010600030101010101" pitchFamily="2" charset="-122"/>
                <a:cs typeface="Calibri" panose="020F0502020204030204" pitchFamily="34" charset="0"/>
              </a:rPr>
              <a:t>lớp</a:t>
            </a:r>
            <a:endParaRPr lang="zh-CN" altLang="en-US" sz="5000" b="1" dirty="0">
              <a:solidFill>
                <a:srgbClr val="C00000"/>
              </a:solidFill>
              <a:latin typeface="Calibri"/>
              <a:ea typeface="宋体" panose="02010600030101010101" pitchFamily="2" charset="-122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7808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580.899212598425,&quot;width&quot;:3580.899212598425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580.899212598425,&quot;width&quot;:3580.899212598425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580.899212598425,&quot;width&quot;:3580.899212598425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580.899212598425,&quot;width&quot;:3580.899212598425}"/>
</p:tagLst>
</file>

<file path=ppt/theme/theme1.xml><?xml version="1.0" encoding="utf-8"?>
<a:theme xmlns:a="http://schemas.openxmlformats.org/drawingml/2006/main" name="jeppt.com">
  <a:themeElements>
    <a:clrScheme name="中性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</TotalTime>
  <Words>401</Words>
  <Application>Microsoft Office PowerPoint</Application>
  <PresentationFormat>Widescreen</PresentationFormat>
  <Paragraphs>48</Paragraphs>
  <Slides>17</Slides>
  <Notes>17</Notes>
  <HiddenSlides>0</HiddenSlides>
  <MMClips>4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3" baseType="lpstr">
      <vt:lpstr>Arial</vt:lpstr>
      <vt:lpstr>Baloo 2</vt:lpstr>
      <vt:lpstr>Calibri</vt:lpstr>
      <vt:lpstr>iCiel Cadena</vt:lpstr>
      <vt:lpstr>VNI-Avo</vt:lpstr>
      <vt:lpstr>jeppt.com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B06020. Pham Thi Thuy  Hanh</cp:lastModifiedBy>
  <cp:revision>33</cp:revision>
  <dcterms:created xsi:type="dcterms:W3CDTF">2022-07-08T07:12:00Z</dcterms:created>
  <dcterms:modified xsi:type="dcterms:W3CDTF">2022-09-20T15:33:25Z</dcterms:modified>
</cp:coreProperties>
</file>