
<file path=[Content_Types].xml><?xml version="1.0" encoding="utf-8"?>
<Types xmlns="http://schemas.openxmlformats.org/package/2006/content-types">
  <Default Extension="emf" ContentType="image/x-emf"/>
  <Default Extension="jpe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75" r:id="rId3"/>
  </p:sldMasterIdLst>
  <p:notesMasterIdLst>
    <p:notesMasterId r:id="rId27"/>
  </p:notesMasterIdLst>
  <p:sldIdLst>
    <p:sldId id="274" r:id="rId4"/>
    <p:sldId id="260" r:id="rId5"/>
    <p:sldId id="273" r:id="rId6"/>
    <p:sldId id="275" r:id="rId7"/>
    <p:sldId id="262" r:id="rId8"/>
    <p:sldId id="266" r:id="rId9"/>
    <p:sldId id="276" r:id="rId10"/>
    <p:sldId id="277" r:id="rId11"/>
    <p:sldId id="365" r:id="rId12"/>
    <p:sldId id="364" r:id="rId13"/>
    <p:sldId id="367" r:id="rId14"/>
    <p:sldId id="370" r:id="rId15"/>
    <p:sldId id="375" r:id="rId16"/>
    <p:sldId id="376" r:id="rId17"/>
    <p:sldId id="279" r:id="rId18"/>
    <p:sldId id="285" r:id="rId19"/>
    <p:sldId id="378" r:id="rId20"/>
    <p:sldId id="379" r:id="rId21"/>
    <p:sldId id="377" r:id="rId22"/>
    <p:sldId id="294" r:id="rId23"/>
    <p:sldId id="282" r:id="rId24"/>
    <p:sldId id="288" r:id="rId25"/>
    <p:sldId id="27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8" d="100"/>
          <a:sy n="58" d="100"/>
        </p:scale>
        <p:origin x="788"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95CC8C-A66C-48E4-A5C8-2E04BC1BB18C}" type="datetimeFigureOut">
              <a:rPr lang="en-US" smtClean="0"/>
              <a:t>9/18/2022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C1138D-89EA-4BDF-A393-E8048E4C39F7}" type="slidenum">
              <a:rPr lang="en-US" smtClean="0"/>
              <a:t>‹#›</a:t>
            </a:fld>
            <a:endParaRPr lang="en-US"/>
          </a:p>
        </p:txBody>
      </p:sp>
    </p:spTree>
    <p:extLst>
      <p:ext uri="{BB962C8B-B14F-4D97-AF65-F5344CB8AC3E}">
        <p14:creationId xmlns:p14="http://schemas.microsoft.com/office/powerpoint/2010/main" val="3617626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a:t> – tranthao121004@gmail.com</a:t>
            </a:r>
          </a:p>
        </p:txBody>
      </p:sp>
      <p:sp>
        <p:nvSpPr>
          <p:cNvPr id="4" name="Slide Number Placeholder 3"/>
          <p:cNvSpPr>
            <a:spLocks noGrp="1"/>
          </p:cNvSpPr>
          <p:nvPr>
            <p:ph type="sldNum" sz="quarter" idx="5"/>
          </p:nvPr>
        </p:nvSpPr>
        <p:spPr/>
        <p:txBody>
          <a:bodyPr/>
          <a:lstStyle/>
          <a:p>
            <a:fld id="{57C1138D-89EA-4BDF-A393-E8048E4C39F7}" type="slidenum">
              <a:rPr lang="en-US" smtClean="0"/>
              <a:t>8</a:t>
            </a:fld>
            <a:endParaRPr lang="en-US"/>
          </a:p>
        </p:txBody>
      </p:sp>
    </p:spTree>
    <p:extLst>
      <p:ext uri="{BB962C8B-B14F-4D97-AF65-F5344CB8AC3E}">
        <p14:creationId xmlns:p14="http://schemas.microsoft.com/office/powerpoint/2010/main" val="1064919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baseline="0" dirty="0"/>
              <a:t> </a:t>
            </a:r>
            <a:r>
              <a:rPr lang="en-US" altLang="zh-CN" baseline="0" dirty="0" err="1"/>
              <a:t>chuột</a:t>
            </a:r>
            <a:r>
              <a:rPr lang="en-US" altLang="zh-CN" baseline="0" dirty="0"/>
              <a:t> </a:t>
            </a:r>
            <a:r>
              <a:rPr lang="en-US" altLang="zh-CN" baseline="0" dirty="0" err="1"/>
              <a:t>vào</a:t>
            </a:r>
            <a:r>
              <a:rPr lang="en-US" altLang="zh-CN" baseline="0" dirty="0"/>
              <a:t> ô </a:t>
            </a:r>
            <a:r>
              <a:rPr lang="en-US" altLang="zh-CN" baseline="0" dirty="0" err="1"/>
              <a:t>số</a:t>
            </a:r>
            <a:r>
              <a:rPr lang="en-US" altLang="zh-CN" baseline="0" dirty="0"/>
              <a:t> </a:t>
            </a:r>
            <a:r>
              <a:rPr lang="en-US" altLang="zh-CN" baseline="0" dirty="0" err="1"/>
              <a:t>để</a:t>
            </a:r>
            <a:r>
              <a:rPr lang="en-US" altLang="zh-CN" baseline="0" dirty="0"/>
              <a:t> </a:t>
            </a:r>
            <a:r>
              <a:rPr lang="en-US" altLang="zh-CN" baseline="0" dirty="0" err="1"/>
              <a:t>xuất</a:t>
            </a:r>
            <a:r>
              <a:rPr lang="en-US" altLang="zh-CN" baseline="0" dirty="0"/>
              <a:t> </a:t>
            </a:r>
            <a:r>
              <a:rPr lang="en-US" altLang="zh-CN" baseline="0" dirty="0" err="1"/>
              <a:t>hiện</a:t>
            </a:r>
            <a:r>
              <a:rPr lang="en-US" altLang="zh-CN" baseline="0" dirty="0"/>
              <a:t> </a:t>
            </a:r>
            <a:r>
              <a:rPr lang="en-US" altLang="zh-CN" baseline="0" dirty="0" err="1"/>
              <a:t>hình</a:t>
            </a:r>
            <a:r>
              <a:rPr lang="en-US" altLang="zh-CN" baseline="0" dirty="0"/>
              <a:t> </a:t>
            </a:r>
            <a:r>
              <a:rPr lang="en-US" altLang="zh-CN" baseline="0" dirty="0" err="1"/>
              <a:t>ảnh</a:t>
            </a:r>
            <a:r>
              <a:rPr lang="en-US" altLang="zh-CN" baseline="0" dirty="0"/>
              <a:t> </a:t>
            </a:r>
            <a:r>
              <a:rPr lang="en-US" altLang="zh-CN" baseline="0" dirty="0" err="1"/>
              <a:t>tình</a:t>
            </a:r>
            <a:r>
              <a:rPr lang="en-US" altLang="zh-CN" baseline="0" dirty="0"/>
              <a:t> </a:t>
            </a:r>
            <a:r>
              <a:rPr lang="en-US" altLang="zh-CN" baseline="0" dirty="0" err="1"/>
              <a:t>huống</a:t>
            </a:r>
            <a:r>
              <a:rPr lang="en-US" altLang="zh-CN" baseline="0" dirty="0"/>
              <a:t>, </a:t>
            </a:r>
            <a:r>
              <a:rPr lang="en-US" altLang="zh-CN" baseline="0" dirty="0" err="1"/>
              <a:t>xuất</a:t>
            </a:r>
            <a:r>
              <a:rPr lang="en-US" altLang="zh-CN" baseline="0" dirty="0"/>
              <a:t> </a:t>
            </a:r>
            <a:r>
              <a:rPr lang="en-US" altLang="zh-CN" baseline="0" dirty="0" err="1"/>
              <a:t>hiện</a:t>
            </a:r>
            <a:r>
              <a:rPr lang="en-US" altLang="zh-CN" baseline="0" dirty="0"/>
              <a:t> </a:t>
            </a:r>
            <a:r>
              <a:rPr lang="en-US" altLang="zh-CN" baseline="0" dirty="0" err="1"/>
              <a:t>hình</a:t>
            </a:r>
            <a:r>
              <a:rPr lang="en-US" altLang="zh-CN" baseline="0" dirty="0"/>
              <a:t> </a:t>
            </a:r>
            <a:r>
              <a:rPr lang="en-US" altLang="zh-CN" baseline="0" dirty="0" err="1"/>
              <a:t>nào</a:t>
            </a:r>
            <a:r>
              <a:rPr lang="en-US" altLang="zh-CN" baseline="0" dirty="0"/>
              <a:t> </a:t>
            </a:r>
            <a:r>
              <a:rPr lang="en-US" altLang="zh-CN" baseline="0" dirty="0" err="1"/>
              <a:t>thì</a:t>
            </a:r>
            <a:r>
              <a:rPr lang="en-US" altLang="zh-CN" baseline="0" dirty="0"/>
              <a:t> </a:t>
            </a:r>
            <a:r>
              <a:rPr lang="en-US" altLang="zh-CN" baseline="0" dirty="0" err="1"/>
              <a:t>giải</a:t>
            </a:r>
            <a:r>
              <a:rPr lang="en-US" altLang="zh-CN" baseline="0" dirty="0"/>
              <a:t> </a:t>
            </a:r>
            <a:r>
              <a:rPr lang="en-US" altLang="zh-CN" baseline="0" dirty="0" err="1"/>
              <a:t>quyết</a:t>
            </a:r>
            <a:r>
              <a:rPr lang="en-US" altLang="zh-CN" baseline="0" dirty="0"/>
              <a:t> </a:t>
            </a:r>
            <a:r>
              <a:rPr lang="en-US" altLang="zh-CN" baseline="0" dirty="0" err="1"/>
              <a:t>tình</a:t>
            </a:r>
            <a:r>
              <a:rPr lang="en-US" altLang="zh-CN" baseline="0" dirty="0"/>
              <a:t> </a:t>
            </a:r>
            <a:r>
              <a:rPr lang="en-US" altLang="zh-CN" baseline="0" dirty="0" err="1"/>
              <a:t>huống</a:t>
            </a:r>
            <a:r>
              <a:rPr lang="en-US" altLang="zh-CN" baseline="0" dirty="0"/>
              <a:t> </a:t>
            </a:r>
            <a:r>
              <a:rPr lang="en-US" altLang="zh-CN" baseline="0" dirty="0" err="1"/>
              <a:t>hình</a:t>
            </a:r>
            <a:r>
              <a:rPr lang="en-US" altLang="zh-CN" baseline="0" dirty="0"/>
              <a:t> </a:t>
            </a:r>
            <a:r>
              <a:rPr lang="en-US" altLang="zh-CN" baseline="0" dirty="0" err="1"/>
              <a:t>đó</a:t>
            </a:r>
            <a:r>
              <a:rPr lang="en-US" altLang="zh-CN" baseline="0" dirty="0"/>
              <a:t>. </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14012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831136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tranthao121004@gmail.com</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96944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tranthao121004@gmail.com</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55116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05188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742163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87454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831136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75382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2022/9/18</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657899158"/>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2022/9/18</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826328453"/>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2022/9/18</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987624700"/>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2022/9/18</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811958692"/>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2022/9/18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4119731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2022/9/18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26287017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59" name="Group 3"/>
          <p:cNvGrpSpPr/>
          <p:nvPr userDrawn="1"/>
        </p:nvGrpSpPr>
        <p:grpSpPr>
          <a:xfrm rot="10800000" flipV="1">
            <a:off x="2282326" y="6225655"/>
            <a:ext cx="412599" cy="1820482"/>
            <a:chOff x="4980416" y="5037518"/>
            <a:chExt cx="412706" cy="1820482"/>
          </a:xfrm>
        </p:grpSpPr>
        <p:sp>
          <p:nvSpPr>
            <p:cNvPr id="260"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1"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2"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3"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4"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5"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6"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7"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8"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9"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0"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271" name="Group 4"/>
          <p:cNvGrpSpPr/>
          <p:nvPr userDrawn="1"/>
        </p:nvGrpSpPr>
        <p:grpSpPr>
          <a:xfrm rot="10800000" flipV="1">
            <a:off x="1760016" y="6225655"/>
            <a:ext cx="412599" cy="1502706"/>
            <a:chOff x="5502862" y="5355294"/>
            <a:chExt cx="412706" cy="1502706"/>
          </a:xfrm>
        </p:grpSpPr>
        <p:sp>
          <p:nvSpPr>
            <p:cNvPr id="272"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3"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4"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5"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6"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7"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8"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9"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0"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1"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2"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283" name="Group 7"/>
          <p:cNvGrpSpPr/>
          <p:nvPr userDrawn="1"/>
        </p:nvGrpSpPr>
        <p:grpSpPr>
          <a:xfrm rot="10800000" flipV="1">
            <a:off x="308857" y="6225655"/>
            <a:ext cx="407214" cy="1502706"/>
            <a:chOff x="6959786" y="5355294"/>
            <a:chExt cx="407320" cy="1502706"/>
          </a:xfrm>
        </p:grpSpPr>
        <p:sp>
          <p:nvSpPr>
            <p:cNvPr id="284"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5"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6"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7"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8"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9"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0"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1"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2"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3"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4"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295" name="Group 5"/>
          <p:cNvGrpSpPr/>
          <p:nvPr userDrawn="1"/>
        </p:nvGrpSpPr>
        <p:grpSpPr>
          <a:xfrm rot="10800000" flipV="1">
            <a:off x="1263958" y="6225655"/>
            <a:ext cx="403847" cy="2588666"/>
            <a:chOff x="6007804" y="4266641"/>
            <a:chExt cx="403952" cy="2588666"/>
          </a:xfrm>
        </p:grpSpPr>
        <p:sp>
          <p:nvSpPr>
            <p:cNvPr id="296"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7"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8"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9"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0"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1"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2"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3"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4"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5"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6"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07" name="Group 6"/>
          <p:cNvGrpSpPr/>
          <p:nvPr userDrawn="1"/>
        </p:nvGrpSpPr>
        <p:grpSpPr>
          <a:xfrm rot="10800000" flipV="1">
            <a:off x="786071" y="6225655"/>
            <a:ext cx="409232" cy="3142082"/>
            <a:chOff x="6480429" y="3713225"/>
            <a:chExt cx="409339" cy="3142082"/>
          </a:xfrm>
        </p:grpSpPr>
        <p:sp>
          <p:nvSpPr>
            <p:cNvPr id="308" name="Freeform 5"/>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9" name="Freeform 6"/>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0" name="Freeform 7"/>
            <p:cNvSpPr/>
            <p:nvPr/>
          </p:nvSpPr>
          <p:spPr bwMode="auto">
            <a:xfrm>
              <a:off x="6579397" y="4144108"/>
              <a:ext cx="125899" cy="2711199"/>
            </a:xfrm>
            <a:custGeom>
              <a:avLst/>
              <a:gdLst>
                <a:gd name="T0" fmla="*/ 79 w 79"/>
                <a:gd name="T1" fmla="*/ 1703 h 1703"/>
                <a:gd name="T2" fmla="*/ 0 w 79"/>
                <a:gd name="T3" fmla="*/ 1703 h 1703"/>
                <a:gd name="T4" fmla="*/ 0 w 79"/>
                <a:gd name="T5" fmla="*/ 33 h 1703"/>
                <a:gd name="T6" fmla="*/ 38 w 79"/>
                <a:gd name="T7" fmla="*/ 1 h 1703"/>
                <a:gd name="T8" fmla="*/ 79 w 79"/>
                <a:gd name="T9" fmla="*/ 33 h 1703"/>
                <a:gd name="T10" fmla="*/ 79 w 79"/>
                <a:gd name="T11" fmla="*/ 1703 h 1703"/>
              </a:gdLst>
              <a:ahLst/>
              <a:cxnLst>
                <a:cxn ang="0">
                  <a:pos x="T0" y="T1"/>
                </a:cxn>
                <a:cxn ang="0">
                  <a:pos x="T2" y="T3"/>
                </a:cxn>
                <a:cxn ang="0">
                  <a:pos x="T4" y="T5"/>
                </a:cxn>
                <a:cxn ang="0">
                  <a:pos x="T6" y="T7"/>
                </a:cxn>
                <a:cxn ang="0">
                  <a:pos x="T8" y="T9"/>
                </a:cxn>
                <a:cxn ang="0">
                  <a:pos x="T10" y="T11"/>
                </a:cxn>
              </a:cxnLst>
              <a:rect l="0" t="0" r="r" b="b"/>
              <a:pathLst>
                <a:path w="79" h="1703">
                  <a:moveTo>
                    <a:pt x="79" y="1703"/>
                  </a:moveTo>
                  <a:cubicBezTo>
                    <a:pt x="0" y="1703"/>
                    <a:pt x="0" y="1703"/>
                    <a:pt x="0" y="1703"/>
                  </a:cubicBezTo>
                  <a:cubicBezTo>
                    <a:pt x="0" y="33"/>
                    <a:pt x="0" y="33"/>
                    <a:pt x="0" y="33"/>
                  </a:cubicBezTo>
                  <a:cubicBezTo>
                    <a:pt x="0" y="33"/>
                    <a:pt x="5" y="2"/>
                    <a:pt x="38" y="1"/>
                  </a:cubicBezTo>
                  <a:cubicBezTo>
                    <a:pt x="72" y="0"/>
                    <a:pt x="79" y="33"/>
                    <a:pt x="79" y="33"/>
                  </a:cubicBezTo>
                  <a:cubicBezTo>
                    <a:pt x="79" y="1703"/>
                    <a:pt x="79" y="1703"/>
                    <a:pt x="79" y="1703"/>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1" name="Freeform 8"/>
            <p:cNvSpPr/>
            <p:nvPr/>
          </p:nvSpPr>
          <p:spPr bwMode="auto">
            <a:xfrm>
              <a:off x="6701930"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cubicBezTo>
                    <a:pt x="63" y="1704"/>
                    <a:pt x="63" y="1704"/>
                    <a:pt x="63" y="1704"/>
                  </a:cubicBezTo>
                </a:path>
              </a:pathLst>
            </a:custGeom>
            <a:solidFill>
              <a:srgbClr val="3DCE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2" name="Freeform 9"/>
            <p:cNvSpPr/>
            <p:nvPr/>
          </p:nvSpPr>
          <p:spPr bwMode="auto">
            <a:xfrm>
              <a:off x="6480429"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lnTo>
                    <a:pt x="63" y="1704"/>
                  </a:lnTo>
                  <a:close/>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3" name="Freeform 10"/>
            <p:cNvSpPr/>
            <p:nvPr/>
          </p:nvSpPr>
          <p:spPr bwMode="auto">
            <a:xfrm>
              <a:off x="6576031" y="3714572"/>
              <a:ext cx="131958" cy="191204"/>
            </a:xfrm>
            <a:custGeom>
              <a:avLst/>
              <a:gdLst>
                <a:gd name="T0" fmla="*/ 0 w 83"/>
                <a:gd name="T1" fmla="*/ 111 h 120"/>
                <a:gd name="T2" fmla="*/ 83 w 83"/>
                <a:gd name="T3" fmla="*/ 113 h 120"/>
                <a:gd name="T4" fmla="*/ 50 w 83"/>
                <a:gd name="T5" fmla="*/ 0 h 120"/>
                <a:gd name="T6" fmla="*/ 29 w 83"/>
                <a:gd name="T7" fmla="*/ 0 h 120"/>
                <a:gd name="T8" fmla="*/ 0 w 83"/>
                <a:gd name="T9" fmla="*/ 111 h 120"/>
              </a:gdLst>
              <a:ahLst/>
              <a:cxnLst>
                <a:cxn ang="0">
                  <a:pos x="T0" y="T1"/>
                </a:cxn>
                <a:cxn ang="0">
                  <a:pos x="T2" y="T3"/>
                </a:cxn>
                <a:cxn ang="0">
                  <a:pos x="T4" y="T5"/>
                </a:cxn>
                <a:cxn ang="0">
                  <a:pos x="T6" y="T7"/>
                </a:cxn>
                <a:cxn ang="0">
                  <a:pos x="T8" y="T9"/>
                </a:cxn>
              </a:cxnLst>
              <a:rect l="0" t="0" r="r" b="b"/>
              <a:pathLst>
                <a:path w="83" h="120">
                  <a:moveTo>
                    <a:pt x="0" y="111"/>
                  </a:moveTo>
                  <a:cubicBezTo>
                    <a:pt x="0" y="111"/>
                    <a:pt x="40" y="120"/>
                    <a:pt x="83" y="113"/>
                  </a:cubicBezTo>
                  <a:cubicBezTo>
                    <a:pt x="50" y="0"/>
                    <a:pt x="50" y="0"/>
                    <a:pt x="50" y="0"/>
                  </a:cubicBezTo>
                  <a:cubicBezTo>
                    <a:pt x="29" y="0"/>
                    <a:pt x="29" y="0"/>
                    <a:pt x="29" y="0"/>
                  </a:cubicBezTo>
                  <a:cubicBezTo>
                    <a:pt x="0" y="111"/>
                    <a:pt x="0" y="111"/>
                    <a:pt x="0" y="111"/>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4" name="Freeform 55"/>
            <p:cNvSpPr/>
            <p:nvPr/>
          </p:nvSpPr>
          <p:spPr bwMode="auto">
            <a:xfrm>
              <a:off x="6655475" y="3713225"/>
              <a:ext cx="234293" cy="3142082"/>
            </a:xfrm>
            <a:custGeom>
              <a:avLst/>
              <a:gdLst>
                <a:gd name="T0" fmla="*/ 24 w 147"/>
                <a:gd name="T1" fmla="*/ 0 h 1974"/>
                <a:gd name="T2" fmla="*/ 0 w 147"/>
                <a:gd name="T3" fmla="*/ 1 h 1974"/>
                <a:gd name="T4" fmla="*/ 33 w 147"/>
                <a:gd name="T5" fmla="*/ 114 h 1974"/>
                <a:gd name="T6" fmla="*/ 33 w 147"/>
                <a:gd name="T7" fmla="*/ 114 h 1974"/>
                <a:gd name="T8" fmla="*/ 87 w 147"/>
                <a:gd name="T9" fmla="*/ 284 h 1974"/>
                <a:gd name="T10" fmla="*/ 86 w 147"/>
                <a:gd name="T11" fmla="*/ 286 h 1974"/>
                <a:gd name="T12" fmla="*/ 92 w 147"/>
                <a:gd name="T13" fmla="*/ 302 h 1974"/>
                <a:gd name="T14" fmla="*/ 92 w 147"/>
                <a:gd name="T15" fmla="*/ 1973 h 1974"/>
                <a:gd name="T16" fmla="*/ 31 w 147"/>
                <a:gd name="T17" fmla="*/ 1973 h 1974"/>
                <a:gd name="T18" fmla="*/ 31 w 147"/>
                <a:gd name="T19" fmla="*/ 1974 h 1974"/>
                <a:gd name="T20" fmla="*/ 147 w 147"/>
                <a:gd name="T21" fmla="*/ 1974 h 1974"/>
                <a:gd name="T22" fmla="*/ 132 w 147"/>
                <a:gd name="T23" fmla="*/ 290 h 1974"/>
                <a:gd name="T24" fmla="*/ 24 w 147"/>
                <a:gd name="T25"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974">
                  <a:moveTo>
                    <a:pt x="24" y="0"/>
                  </a:moveTo>
                  <a:cubicBezTo>
                    <a:pt x="0" y="1"/>
                    <a:pt x="0" y="1"/>
                    <a:pt x="0" y="1"/>
                  </a:cubicBezTo>
                  <a:cubicBezTo>
                    <a:pt x="33" y="114"/>
                    <a:pt x="33" y="114"/>
                    <a:pt x="33" y="114"/>
                  </a:cubicBezTo>
                  <a:cubicBezTo>
                    <a:pt x="33" y="114"/>
                    <a:pt x="33" y="114"/>
                    <a:pt x="33" y="114"/>
                  </a:cubicBezTo>
                  <a:cubicBezTo>
                    <a:pt x="87" y="284"/>
                    <a:pt x="87" y="284"/>
                    <a:pt x="87" y="284"/>
                  </a:cubicBezTo>
                  <a:cubicBezTo>
                    <a:pt x="86" y="286"/>
                    <a:pt x="86" y="286"/>
                    <a:pt x="86" y="286"/>
                  </a:cubicBezTo>
                  <a:cubicBezTo>
                    <a:pt x="91" y="294"/>
                    <a:pt x="92" y="302"/>
                    <a:pt x="92" y="302"/>
                  </a:cubicBezTo>
                  <a:cubicBezTo>
                    <a:pt x="92" y="1973"/>
                    <a:pt x="92" y="1973"/>
                    <a:pt x="92" y="1973"/>
                  </a:cubicBezTo>
                  <a:cubicBezTo>
                    <a:pt x="31" y="1973"/>
                    <a:pt x="31" y="1973"/>
                    <a:pt x="31" y="1973"/>
                  </a:cubicBezTo>
                  <a:cubicBezTo>
                    <a:pt x="31" y="1974"/>
                    <a:pt x="31" y="1974"/>
                    <a:pt x="31" y="1974"/>
                  </a:cubicBezTo>
                  <a:cubicBezTo>
                    <a:pt x="147" y="1974"/>
                    <a:pt x="147" y="1974"/>
                    <a:pt x="147" y="1974"/>
                  </a:cubicBezTo>
                  <a:cubicBezTo>
                    <a:pt x="132" y="290"/>
                    <a:pt x="132" y="290"/>
                    <a:pt x="132" y="290"/>
                  </a:cubicBezTo>
                  <a:cubicBezTo>
                    <a:pt x="24" y="0"/>
                    <a:pt x="24" y="0"/>
                    <a:pt x="2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5" name="Freeform 56"/>
            <p:cNvSpPr/>
            <p:nvPr/>
          </p:nvSpPr>
          <p:spPr bwMode="auto">
            <a:xfrm>
              <a:off x="6639990" y="3894331"/>
              <a:ext cx="154175" cy="294886"/>
            </a:xfrm>
            <a:custGeom>
              <a:avLst/>
              <a:gdLst>
                <a:gd name="T0" fmla="*/ 43 w 97"/>
                <a:gd name="T1" fmla="*/ 0 h 185"/>
                <a:gd name="T2" fmla="*/ 8 w 97"/>
                <a:gd name="T3" fmla="*/ 3 h 185"/>
                <a:gd name="T4" fmla="*/ 0 w 97"/>
                <a:gd name="T5" fmla="*/ 3 h 185"/>
                <a:gd name="T6" fmla="*/ 0 w 97"/>
                <a:gd name="T7" fmla="*/ 158 h 185"/>
                <a:gd name="T8" fmla="*/ 0 w 97"/>
                <a:gd name="T9" fmla="*/ 158 h 185"/>
                <a:gd name="T10" fmla="*/ 1 w 97"/>
                <a:gd name="T11" fmla="*/ 158 h 185"/>
                <a:gd name="T12" fmla="*/ 39 w 97"/>
                <a:gd name="T13" fmla="*/ 185 h 185"/>
                <a:gd name="T14" fmla="*/ 70 w 97"/>
                <a:gd name="T15" fmla="*/ 156 h 185"/>
                <a:gd name="T16" fmla="*/ 71 w 97"/>
                <a:gd name="T17" fmla="*/ 156 h 185"/>
                <a:gd name="T18" fmla="*/ 96 w 97"/>
                <a:gd name="T19" fmla="*/ 172 h 185"/>
                <a:gd name="T20" fmla="*/ 97 w 97"/>
                <a:gd name="T21" fmla="*/ 170 h 185"/>
                <a:gd name="T22" fmla="*/ 43 w 97"/>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5">
                  <a:moveTo>
                    <a:pt x="43" y="0"/>
                  </a:moveTo>
                  <a:cubicBezTo>
                    <a:pt x="31" y="2"/>
                    <a:pt x="19" y="3"/>
                    <a:pt x="8" y="3"/>
                  </a:cubicBezTo>
                  <a:cubicBezTo>
                    <a:pt x="5" y="3"/>
                    <a:pt x="3" y="3"/>
                    <a:pt x="0" y="3"/>
                  </a:cubicBezTo>
                  <a:cubicBezTo>
                    <a:pt x="0" y="158"/>
                    <a:pt x="0" y="158"/>
                    <a:pt x="0" y="158"/>
                  </a:cubicBezTo>
                  <a:cubicBezTo>
                    <a:pt x="0" y="158"/>
                    <a:pt x="0" y="158"/>
                    <a:pt x="0" y="158"/>
                  </a:cubicBezTo>
                  <a:cubicBezTo>
                    <a:pt x="1" y="158"/>
                    <a:pt x="1" y="158"/>
                    <a:pt x="1" y="158"/>
                  </a:cubicBezTo>
                  <a:cubicBezTo>
                    <a:pt x="26" y="158"/>
                    <a:pt x="36" y="176"/>
                    <a:pt x="39" y="185"/>
                  </a:cubicBezTo>
                  <a:cubicBezTo>
                    <a:pt x="41" y="178"/>
                    <a:pt x="47" y="156"/>
                    <a:pt x="70" y="156"/>
                  </a:cubicBezTo>
                  <a:cubicBezTo>
                    <a:pt x="70" y="156"/>
                    <a:pt x="70" y="156"/>
                    <a:pt x="71" y="156"/>
                  </a:cubicBezTo>
                  <a:cubicBezTo>
                    <a:pt x="84" y="156"/>
                    <a:pt x="92" y="164"/>
                    <a:pt x="96" y="172"/>
                  </a:cubicBezTo>
                  <a:cubicBezTo>
                    <a:pt x="97" y="170"/>
                    <a:pt x="97" y="170"/>
                    <a:pt x="97" y="170"/>
                  </a:cubicBezTo>
                  <a:cubicBezTo>
                    <a:pt x="43" y="0"/>
                    <a:pt x="43" y="0"/>
                    <a:pt x="43"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6" name="Freeform 57"/>
            <p:cNvSpPr/>
            <p:nvPr/>
          </p:nvSpPr>
          <p:spPr bwMode="auto">
            <a:xfrm>
              <a:off x="6639990" y="4146128"/>
              <a:ext cx="65306" cy="2709179"/>
            </a:xfrm>
            <a:custGeom>
              <a:avLst/>
              <a:gdLst>
                <a:gd name="T0" fmla="*/ 1 w 41"/>
                <a:gd name="T1" fmla="*/ 0 h 1702"/>
                <a:gd name="T2" fmla="*/ 0 w 41"/>
                <a:gd name="T3" fmla="*/ 0 h 1702"/>
                <a:gd name="T4" fmla="*/ 0 w 41"/>
                <a:gd name="T5" fmla="*/ 0 h 1702"/>
                <a:gd name="T6" fmla="*/ 0 w 41"/>
                <a:gd name="T7" fmla="*/ 1702 h 1702"/>
                <a:gd name="T8" fmla="*/ 41 w 41"/>
                <a:gd name="T9" fmla="*/ 1702 h 1702"/>
                <a:gd name="T10" fmla="*/ 41 w 41"/>
                <a:gd name="T11" fmla="*/ 1701 h 1702"/>
                <a:gd name="T12" fmla="*/ 39 w 41"/>
                <a:gd name="T13" fmla="*/ 1701 h 1702"/>
                <a:gd name="T14" fmla="*/ 39 w 41"/>
                <a:gd name="T15" fmla="*/ 30 h 1702"/>
                <a:gd name="T16" fmla="*/ 39 w 41"/>
                <a:gd name="T17" fmla="*/ 27 h 1702"/>
                <a:gd name="T18" fmla="*/ 1 w 41"/>
                <a:gd name="T19"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02">
                  <a:moveTo>
                    <a:pt x="1" y="0"/>
                  </a:moveTo>
                  <a:cubicBezTo>
                    <a:pt x="1" y="0"/>
                    <a:pt x="1" y="0"/>
                    <a:pt x="0" y="0"/>
                  </a:cubicBezTo>
                  <a:cubicBezTo>
                    <a:pt x="0" y="0"/>
                    <a:pt x="0" y="0"/>
                    <a:pt x="0" y="0"/>
                  </a:cubicBezTo>
                  <a:cubicBezTo>
                    <a:pt x="0" y="1702"/>
                    <a:pt x="0" y="1702"/>
                    <a:pt x="0" y="1702"/>
                  </a:cubicBezTo>
                  <a:cubicBezTo>
                    <a:pt x="41" y="1702"/>
                    <a:pt x="41" y="1702"/>
                    <a:pt x="41" y="1702"/>
                  </a:cubicBezTo>
                  <a:cubicBezTo>
                    <a:pt x="41" y="1701"/>
                    <a:pt x="41" y="1701"/>
                    <a:pt x="41" y="1701"/>
                  </a:cubicBezTo>
                  <a:cubicBezTo>
                    <a:pt x="39" y="1701"/>
                    <a:pt x="39" y="1701"/>
                    <a:pt x="39" y="1701"/>
                  </a:cubicBezTo>
                  <a:cubicBezTo>
                    <a:pt x="39" y="30"/>
                    <a:pt x="39" y="30"/>
                    <a:pt x="39" y="30"/>
                  </a:cubicBezTo>
                  <a:cubicBezTo>
                    <a:pt x="39" y="30"/>
                    <a:pt x="39" y="29"/>
                    <a:pt x="39" y="27"/>
                  </a:cubicBezTo>
                  <a:cubicBezTo>
                    <a:pt x="36" y="18"/>
                    <a:pt x="26" y="0"/>
                    <a:pt x="1"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7" name="Freeform 58"/>
            <p:cNvSpPr/>
            <p:nvPr/>
          </p:nvSpPr>
          <p:spPr bwMode="auto">
            <a:xfrm>
              <a:off x="6701930" y="4142762"/>
              <a:ext cx="100315" cy="2710525"/>
            </a:xfrm>
            <a:custGeom>
              <a:avLst/>
              <a:gdLst>
                <a:gd name="T0" fmla="*/ 32 w 63"/>
                <a:gd name="T1" fmla="*/ 0 h 1703"/>
                <a:gd name="T2" fmla="*/ 31 w 63"/>
                <a:gd name="T3" fmla="*/ 0 h 1703"/>
                <a:gd name="T4" fmla="*/ 0 w 63"/>
                <a:gd name="T5" fmla="*/ 29 h 1703"/>
                <a:gd name="T6" fmla="*/ 0 w 63"/>
                <a:gd name="T7" fmla="*/ 32 h 1703"/>
                <a:gd name="T8" fmla="*/ 0 w 63"/>
                <a:gd name="T9" fmla="*/ 1703 h 1703"/>
                <a:gd name="T10" fmla="*/ 2 w 63"/>
                <a:gd name="T11" fmla="*/ 1703 h 1703"/>
                <a:gd name="T12" fmla="*/ 63 w 63"/>
                <a:gd name="T13" fmla="*/ 1703 h 1703"/>
                <a:gd name="T14" fmla="*/ 63 w 63"/>
                <a:gd name="T15" fmla="*/ 32 h 1703"/>
                <a:gd name="T16" fmla="*/ 57 w 63"/>
                <a:gd name="T17" fmla="*/ 16 h 1703"/>
                <a:gd name="T18" fmla="*/ 32 w 63"/>
                <a:gd name="T19"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703">
                  <a:moveTo>
                    <a:pt x="32" y="0"/>
                  </a:moveTo>
                  <a:cubicBezTo>
                    <a:pt x="31" y="0"/>
                    <a:pt x="31" y="0"/>
                    <a:pt x="31" y="0"/>
                  </a:cubicBezTo>
                  <a:cubicBezTo>
                    <a:pt x="8" y="0"/>
                    <a:pt x="2" y="22"/>
                    <a:pt x="0" y="29"/>
                  </a:cubicBezTo>
                  <a:cubicBezTo>
                    <a:pt x="0" y="31"/>
                    <a:pt x="0" y="32"/>
                    <a:pt x="0" y="32"/>
                  </a:cubicBezTo>
                  <a:cubicBezTo>
                    <a:pt x="0" y="1703"/>
                    <a:pt x="0" y="1703"/>
                    <a:pt x="0" y="1703"/>
                  </a:cubicBezTo>
                  <a:cubicBezTo>
                    <a:pt x="2" y="1703"/>
                    <a:pt x="2" y="1703"/>
                    <a:pt x="2" y="1703"/>
                  </a:cubicBezTo>
                  <a:cubicBezTo>
                    <a:pt x="63" y="1703"/>
                    <a:pt x="63" y="1703"/>
                    <a:pt x="63" y="1703"/>
                  </a:cubicBezTo>
                  <a:cubicBezTo>
                    <a:pt x="63" y="32"/>
                    <a:pt x="63" y="32"/>
                    <a:pt x="63" y="32"/>
                  </a:cubicBezTo>
                  <a:cubicBezTo>
                    <a:pt x="63" y="32"/>
                    <a:pt x="62" y="24"/>
                    <a:pt x="57" y="16"/>
                  </a:cubicBezTo>
                  <a:cubicBezTo>
                    <a:pt x="53" y="8"/>
                    <a:pt x="45" y="0"/>
                    <a:pt x="32"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8" name="Freeform 59"/>
            <p:cNvSpPr/>
            <p:nvPr/>
          </p:nvSpPr>
          <p:spPr bwMode="auto">
            <a:xfrm>
              <a:off x="6639990" y="3714572"/>
              <a:ext cx="67999" cy="184472"/>
            </a:xfrm>
            <a:custGeom>
              <a:avLst/>
              <a:gdLst>
                <a:gd name="T0" fmla="*/ 10 w 43"/>
                <a:gd name="T1" fmla="*/ 0 h 116"/>
                <a:gd name="T2" fmla="*/ 0 w 43"/>
                <a:gd name="T3" fmla="*/ 0 h 116"/>
                <a:gd name="T4" fmla="*/ 0 w 43"/>
                <a:gd name="T5" fmla="*/ 116 h 116"/>
                <a:gd name="T6" fmla="*/ 8 w 43"/>
                <a:gd name="T7" fmla="*/ 116 h 116"/>
                <a:gd name="T8" fmla="*/ 43 w 43"/>
                <a:gd name="T9" fmla="*/ 113 h 116"/>
                <a:gd name="T10" fmla="*/ 43 w 43"/>
                <a:gd name="T11" fmla="*/ 113 h 116"/>
                <a:gd name="T12" fmla="*/ 10 w 4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3" h="116">
                  <a:moveTo>
                    <a:pt x="10" y="0"/>
                  </a:moveTo>
                  <a:cubicBezTo>
                    <a:pt x="0" y="0"/>
                    <a:pt x="0" y="0"/>
                    <a:pt x="0" y="0"/>
                  </a:cubicBezTo>
                  <a:cubicBezTo>
                    <a:pt x="0" y="116"/>
                    <a:pt x="0" y="116"/>
                    <a:pt x="0" y="116"/>
                  </a:cubicBezTo>
                  <a:cubicBezTo>
                    <a:pt x="3" y="116"/>
                    <a:pt x="5" y="116"/>
                    <a:pt x="8" y="116"/>
                  </a:cubicBezTo>
                  <a:cubicBezTo>
                    <a:pt x="19" y="116"/>
                    <a:pt x="31" y="115"/>
                    <a:pt x="43" y="113"/>
                  </a:cubicBezTo>
                  <a:cubicBezTo>
                    <a:pt x="43" y="113"/>
                    <a:pt x="43" y="113"/>
                    <a:pt x="43" y="113"/>
                  </a:cubicBezTo>
                  <a:cubicBezTo>
                    <a:pt x="10" y="0"/>
                    <a:pt x="10" y="0"/>
                    <a:pt x="10"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19" name="Group 3"/>
          <p:cNvGrpSpPr/>
          <p:nvPr userDrawn="1"/>
        </p:nvGrpSpPr>
        <p:grpSpPr>
          <a:xfrm rot="10800000" flipV="1">
            <a:off x="4579044" y="6225655"/>
            <a:ext cx="412599" cy="1820482"/>
            <a:chOff x="4980416" y="5037518"/>
            <a:chExt cx="412706" cy="1820482"/>
          </a:xfrm>
        </p:grpSpPr>
        <p:sp>
          <p:nvSpPr>
            <p:cNvPr id="320"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1"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2"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3"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4"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5"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6"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7"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8"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9"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0"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31" name="Group 4"/>
          <p:cNvGrpSpPr/>
          <p:nvPr userDrawn="1"/>
        </p:nvGrpSpPr>
        <p:grpSpPr>
          <a:xfrm rot="10800000" flipV="1">
            <a:off x="3991938" y="6225655"/>
            <a:ext cx="412599" cy="1502706"/>
            <a:chOff x="5502862" y="5355294"/>
            <a:chExt cx="412706" cy="1502706"/>
          </a:xfrm>
        </p:grpSpPr>
        <p:sp>
          <p:nvSpPr>
            <p:cNvPr id="332"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3"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4"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5"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6"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7"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8"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9"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0"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1"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2"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43" name="Group 7"/>
          <p:cNvGrpSpPr/>
          <p:nvPr userDrawn="1"/>
        </p:nvGrpSpPr>
        <p:grpSpPr>
          <a:xfrm rot="10800000" flipV="1">
            <a:off x="2803964" y="6225655"/>
            <a:ext cx="407214" cy="1502706"/>
            <a:chOff x="6959786" y="5355294"/>
            <a:chExt cx="407320" cy="1502706"/>
          </a:xfrm>
        </p:grpSpPr>
        <p:sp>
          <p:nvSpPr>
            <p:cNvPr id="344"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5"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6"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7"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8"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9"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0"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1"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2"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3"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4"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55" name="Group 5"/>
          <p:cNvGrpSpPr/>
          <p:nvPr userDrawn="1"/>
        </p:nvGrpSpPr>
        <p:grpSpPr>
          <a:xfrm rot="10800000" flipV="1">
            <a:off x="3368349" y="6225655"/>
            <a:ext cx="403847" cy="2167807"/>
            <a:chOff x="6007804" y="4266641"/>
            <a:chExt cx="403952" cy="2588666"/>
          </a:xfrm>
        </p:grpSpPr>
        <p:sp>
          <p:nvSpPr>
            <p:cNvPr id="356"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7"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8"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9"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0"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1"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2"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3"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4"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5"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6"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67" name="Group 6"/>
          <p:cNvGrpSpPr/>
          <p:nvPr userDrawn="1"/>
        </p:nvGrpSpPr>
        <p:grpSpPr>
          <a:xfrm rot="10800000" flipV="1">
            <a:off x="11470738" y="6225655"/>
            <a:ext cx="409232" cy="3142082"/>
            <a:chOff x="6480429" y="3713225"/>
            <a:chExt cx="409339" cy="3142082"/>
          </a:xfrm>
        </p:grpSpPr>
        <p:sp>
          <p:nvSpPr>
            <p:cNvPr id="368" name="Freeform 5"/>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9" name="Freeform 6"/>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0" name="Freeform 7"/>
            <p:cNvSpPr/>
            <p:nvPr/>
          </p:nvSpPr>
          <p:spPr bwMode="auto">
            <a:xfrm>
              <a:off x="6579397" y="4144108"/>
              <a:ext cx="125899" cy="2711199"/>
            </a:xfrm>
            <a:custGeom>
              <a:avLst/>
              <a:gdLst>
                <a:gd name="T0" fmla="*/ 79 w 79"/>
                <a:gd name="T1" fmla="*/ 1703 h 1703"/>
                <a:gd name="T2" fmla="*/ 0 w 79"/>
                <a:gd name="T3" fmla="*/ 1703 h 1703"/>
                <a:gd name="T4" fmla="*/ 0 w 79"/>
                <a:gd name="T5" fmla="*/ 33 h 1703"/>
                <a:gd name="T6" fmla="*/ 38 w 79"/>
                <a:gd name="T7" fmla="*/ 1 h 1703"/>
                <a:gd name="T8" fmla="*/ 79 w 79"/>
                <a:gd name="T9" fmla="*/ 33 h 1703"/>
                <a:gd name="T10" fmla="*/ 79 w 79"/>
                <a:gd name="T11" fmla="*/ 1703 h 1703"/>
              </a:gdLst>
              <a:ahLst/>
              <a:cxnLst>
                <a:cxn ang="0">
                  <a:pos x="T0" y="T1"/>
                </a:cxn>
                <a:cxn ang="0">
                  <a:pos x="T2" y="T3"/>
                </a:cxn>
                <a:cxn ang="0">
                  <a:pos x="T4" y="T5"/>
                </a:cxn>
                <a:cxn ang="0">
                  <a:pos x="T6" y="T7"/>
                </a:cxn>
                <a:cxn ang="0">
                  <a:pos x="T8" y="T9"/>
                </a:cxn>
                <a:cxn ang="0">
                  <a:pos x="T10" y="T11"/>
                </a:cxn>
              </a:cxnLst>
              <a:rect l="0" t="0" r="r" b="b"/>
              <a:pathLst>
                <a:path w="79" h="1703">
                  <a:moveTo>
                    <a:pt x="79" y="1703"/>
                  </a:moveTo>
                  <a:cubicBezTo>
                    <a:pt x="0" y="1703"/>
                    <a:pt x="0" y="1703"/>
                    <a:pt x="0" y="1703"/>
                  </a:cubicBezTo>
                  <a:cubicBezTo>
                    <a:pt x="0" y="33"/>
                    <a:pt x="0" y="33"/>
                    <a:pt x="0" y="33"/>
                  </a:cubicBezTo>
                  <a:cubicBezTo>
                    <a:pt x="0" y="33"/>
                    <a:pt x="5" y="2"/>
                    <a:pt x="38" y="1"/>
                  </a:cubicBezTo>
                  <a:cubicBezTo>
                    <a:pt x="72" y="0"/>
                    <a:pt x="79" y="33"/>
                    <a:pt x="79" y="33"/>
                  </a:cubicBezTo>
                  <a:cubicBezTo>
                    <a:pt x="79" y="1703"/>
                    <a:pt x="79" y="1703"/>
                    <a:pt x="79" y="1703"/>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1" name="Freeform 8"/>
            <p:cNvSpPr/>
            <p:nvPr/>
          </p:nvSpPr>
          <p:spPr bwMode="auto">
            <a:xfrm>
              <a:off x="6701930"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cubicBezTo>
                    <a:pt x="63" y="1704"/>
                    <a:pt x="63" y="1704"/>
                    <a:pt x="63" y="1704"/>
                  </a:cubicBezTo>
                </a:path>
              </a:pathLst>
            </a:custGeom>
            <a:solidFill>
              <a:srgbClr val="3DCE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2" name="Freeform 9"/>
            <p:cNvSpPr/>
            <p:nvPr/>
          </p:nvSpPr>
          <p:spPr bwMode="auto">
            <a:xfrm>
              <a:off x="6480429"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lnTo>
                    <a:pt x="63" y="1704"/>
                  </a:lnTo>
                  <a:close/>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3" name="Freeform 10"/>
            <p:cNvSpPr/>
            <p:nvPr/>
          </p:nvSpPr>
          <p:spPr bwMode="auto">
            <a:xfrm>
              <a:off x="6576031" y="3714572"/>
              <a:ext cx="131958" cy="191204"/>
            </a:xfrm>
            <a:custGeom>
              <a:avLst/>
              <a:gdLst>
                <a:gd name="T0" fmla="*/ 0 w 83"/>
                <a:gd name="T1" fmla="*/ 111 h 120"/>
                <a:gd name="T2" fmla="*/ 83 w 83"/>
                <a:gd name="T3" fmla="*/ 113 h 120"/>
                <a:gd name="T4" fmla="*/ 50 w 83"/>
                <a:gd name="T5" fmla="*/ 0 h 120"/>
                <a:gd name="T6" fmla="*/ 29 w 83"/>
                <a:gd name="T7" fmla="*/ 0 h 120"/>
                <a:gd name="T8" fmla="*/ 0 w 83"/>
                <a:gd name="T9" fmla="*/ 111 h 120"/>
              </a:gdLst>
              <a:ahLst/>
              <a:cxnLst>
                <a:cxn ang="0">
                  <a:pos x="T0" y="T1"/>
                </a:cxn>
                <a:cxn ang="0">
                  <a:pos x="T2" y="T3"/>
                </a:cxn>
                <a:cxn ang="0">
                  <a:pos x="T4" y="T5"/>
                </a:cxn>
                <a:cxn ang="0">
                  <a:pos x="T6" y="T7"/>
                </a:cxn>
                <a:cxn ang="0">
                  <a:pos x="T8" y="T9"/>
                </a:cxn>
              </a:cxnLst>
              <a:rect l="0" t="0" r="r" b="b"/>
              <a:pathLst>
                <a:path w="83" h="120">
                  <a:moveTo>
                    <a:pt x="0" y="111"/>
                  </a:moveTo>
                  <a:cubicBezTo>
                    <a:pt x="0" y="111"/>
                    <a:pt x="40" y="120"/>
                    <a:pt x="83" y="113"/>
                  </a:cubicBezTo>
                  <a:cubicBezTo>
                    <a:pt x="50" y="0"/>
                    <a:pt x="50" y="0"/>
                    <a:pt x="50" y="0"/>
                  </a:cubicBezTo>
                  <a:cubicBezTo>
                    <a:pt x="29" y="0"/>
                    <a:pt x="29" y="0"/>
                    <a:pt x="29" y="0"/>
                  </a:cubicBezTo>
                  <a:cubicBezTo>
                    <a:pt x="0" y="111"/>
                    <a:pt x="0" y="111"/>
                    <a:pt x="0" y="111"/>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4" name="Freeform 55"/>
            <p:cNvSpPr/>
            <p:nvPr/>
          </p:nvSpPr>
          <p:spPr bwMode="auto">
            <a:xfrm>
              <a:off x="6655475" y="3713225"/>
              <a:ext cx="234293" cy="3142082"/>
            </a:xfrm>
            <a:custGeom>
              <a:avLst/>
              <a:gdLst>
                <a:gd name="T0" fmla="*/ 24 w 147"/>
                <a:gd name="T1" fmla="*/ 0 h 1974"/>
                <a:gd name="T2" fmla="*/ 0 w 147"/>
                <a:gd name="T3" fmla="*/ 1 h 1974"/>
                <a:gd name="T4" fmla="*/ 33 w 147"/>
                <a:gd name="T5" fmla="*/ 114 h 1974"/>
                <a:gd name="T6" fmla="*/ 33 w 147"/>
                <a:gd name="T7" fmla="*/ 114 h 1974"/>
                <a:gd name="T8" fmla="*/ 87 w 147"/>
                <a:gd name="T9" fmla="*/ 284 h 1974"/>
                <a:gd name="T10" fmla="*/ 86 w 147"/>
                <a:gd name="T11" fmla="*/ 286 h 1974"/>
                <a:gd name="T12" fmla="*/ 92 w 147"/>
                <a:gd name="T13" fmla="*/ 302 h 1974"/>
                <a:gd name="T14" fmla="*/ 92 w 147"/>
                <a:gd name="T15" fmla="*/ 1973 h 1974"/>
                <a:gd name="T16" fmla="*/ 31 w 147"/>
                <a:gd name="T17" fmla="*/ 1973 h 1974"/>
                <a:gd name="T18" fmla="*/ 31 w 147"/>
                <a:gd name="T19" fmla="*/ 1974 h 1974"/>
                <a:gd name="T20" fmla="*/ 147 w 147"/>
                <a:gd name="T21" fmla="*/ 1974 h 1974"/>
                <a:gd name="T22" fmla="*/ 132 w 147"/>
                <a:gd name="T23" fmla="*/ 290 h 1974"/>
                <a:gd name="T24" fmla="*/ 24 w 147"/>
                <a:gd name="T25"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974">
                  <a:moveTo>
                    <a:pt x="24" y="0"/>
                  </a:moveTo>
                  <a:cubicBezTo>
                    <a:pt x="0" y="1"/>
                    <a:pt x="0" y="1"/>
                    <a:pt x="0" y="1"/>
                  </a:cubicBezTo>
                  <a:cubicBezTo>
                    <a:pt x="33" y="114"/>
                    <a:pt x="33" y="114"/>
                    <a:pt x="33" y="114"/>
                  </a:cubicBezTo>
                  <a:cubicBezTo>
                    <a:pt x="33" y="114"/>
                    <a:pt x="33" y="114"/>
                    <a:pt x="33" y="114"/>
                  </a:cubicBezTo>
                  <a:cubicBezTo>
                    <a:pt x="87" y="284"/>
                    <a:pt x="87" y="284"/>
                    <a:pt x="87" y="284"/>
                  </a:cubicBezTo>
                  <a:cubicBezTo>
                    <a:pt x="86" y="286"/>
                    <a:pt x="86" y="286"/>
                    <a:pt x="86" y="286"/>
                  </a:cubicBezTo>
                  <a:cubicBezTo>
                    <a:pt x="91" y="294"/>
                    <a:pt x="92" y="302"/>
                    <a:pt x="92" y="302"/>
                  </a:cubicBezTo>
                  <a:cubicBezTo>
                    <a:pt x="92" y="1973"/>
                    <a:pt x="92" y="1973"/>
                    <a:pt x="92" y="1973"/>
                  </a:cubicBezTo>
                  <a:cubicBezTo>
                    <a:pt x="31" y="1973"/>
                    <a:pt x="31" y="1973"/>
                    <a:pt x="31" y="1973"/>
                  </a:cubicBezTo>
                  <a:cubicBezTo>
                    <a:pt x="31" y="1974"/>
                    <a:pt x="31" y="1974"/>
                    <a:pt x="31" y="1974"/>
                  </a:cubicBezTo>
                  <a:cubicBezTo>
                    <a:pt x="147" y="1974"/>
                    <a:pt x="147" y="1974"/>
                    <a:pt x="147" y="1974"/>
                  </a:cubicBezTo>
                  <a:cubicBezTo>
                    <a:pt x="132" y="290"/>
                    <a:pt x="132" y="290"/>
                    <a:pt x="132" y="290"/>
                  </a:cubicBezTo>
                  <a:cubicBezTo>
                    <a:pt x="24" y="0"/>
                    <a:pt x="24" y="0"/>
                    <a:pt x="2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5" name="Freeform 56"/>
            <p:cNvSpPr/>
            <p:nvPr/>
          </p:nvSpPr>
          <p:spPr bwMode="auto">
            <a:xfrm>
              <a:off x="6639990" y="3894331"/>
              <a:ext cx="154175" cy="294886"/>
            </a:xfrm>
            <a:custGeom>
              <a:avLst/>
              <a:gdLst>
                <a:gd name="T0" fmla="*/ 43 w 97"/>
                <a:gd name="T1" fmla="*/ 0 h 185"/>
                <a:gd name="T2" fmla="*/ 8 w 97"/>
                <a:gd name="T3" fmla="*/ 3 h 185"/>
                <a:gd name="T4" fmla="*/ 0 w 97"/>
                <a:gd name="T5" fmla="*/ 3 h 185"/>
                <a:gd name="T6" fmla="*/ 0 w 97"/>
                <a:gd name="T7" fmla="*/ 158 h 185"/>
                <a:gd name="T8" fmla="*/ 0 w 97"/>
                <a:gd name="T9" fmla="*/ 158 h 185"/>
                <a:gd name="T10" fmla="*/ 1 w 97"/>
                <a:gd name="T11" fmla="*/ 158 h 185"/>
                <a:gd name="T12" fmla="*/ 39 w 97"/>
                <a:gd name="T13" fmla="*/ 185 h 185"/>
                <a:gd name="T14" fmla="*/ 70 w 97"/>
                <a:gd name="T15" fmla="*/ 156 h 185"/>
                <a:gd name="T16" fmla="*/ 71 w 97"/>
                <a:gd name="T17" fmla="*/ 156 h 185"/>
                <a:gd name="T18" fmla="*/ 96 w 97"/>
                <a:gd name="T19" fmla="*/ 172 h 185"/>
                <a:gd name="T20" fmla="*/ 97 w 97"/>
                <a:gd name="T21" fmla="*/ 170 h 185"/>
                <a:gd name="T22" fmla="*/ 43 w 97"/>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5">
                  <a:moveTo>
                    <a:pt x="43" y="0"/>
                  </a:moveTo>
                  <a:cubicBezTo>
                    <a:pt x="31" y="2"/>
                    <a:pt x="19" y="3"/>
                    <a:pt x="8" y="3"/>
                  </a:cubicBezTo>
                  <a:cubicBezTo>
                    <a:pt x="5" y="3"/>
                    <a:pt x="3" y="3"/>
                    <a:pt x="0" y="3"/>
                  </a:cubicBezTo>
                  <a:cubicBezTo>
                    <a:pt x="0" y="158"/>
                    <a:pt x="0" y="158"/>
                    <a:pt x="0" y="158"/>
                  </a:cubicBezTo>
                  <a:cubicBezTo>
                    <a:pt x="0" y="158"/>
                    <a:pt x="0" y="158"/>
                    <a:pt x="0" y="158"/>
                  </a:cubicBezTo>
                  <a:cubicBezTo>
                    <a:pt x="1" y="158"/>
                    <a:pt x="1" y="158"/>
                    <a:pt x="1" y="158"/>
                  </a:cubicBezTo>
                  <a:cubicBezTo>
                    <a:pt x="26" y="158"/>
                    <a:pt x="36" y="176"/>
                    <a:pt x="39" y="185"/>
                  </a:cubicBezTo>
                  <a:cubicBezTo>
                    <a:pt x="41" y="178"/>
                    <a:pt x="47" y="156"/>
                    <a:pt x="70" y="156"/>
                  </a:cubicBezTo>
                  <a:cubicBezTo>
                    <a:pt x="70" y="156"/>
                    <a:pt x="70" y="156"/>
                    <a:pt x="71" y="156"/>
                  </a:cubicBezTo>
                  <a:cubicBezTo>
                    <a:pt x="84" y="156"/>
                    <a:pt x="92" y="164"/>
                    <a:pt x="96" y="172"/>
                  </a:cubicBezTo>
                  <a:cubicBezTo>
                    <a:pt x="97" y="170"/>
                    <a:pt x="97" y="170"/>
                    <a:pt x="97" y="170"/>
                  </a:cubicBezTo>
                  <a:cubicBezTo>
                    <a:pt x="43" y="0"/>
                    <a:pt x="43" y="0"/>
                    <a:pt x="43"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6" name="Freeform 57"/>
            <p:cNvSpPr/>
            <p:nvPr/>
          </p:nvSpPr>
          <p:spPr bwMode="auto">
            <a:xfrm>
              <a:off x="6639990" y="4146128"/>
              <a:ext cx="65306" cy="2709179"/>
            </a:xfrm>
            <a:custGeom>
              <a:avLst/>
              <a:gdLst>
                <a:gd name="T0" fmla="*/ 1 w 41"/>
                <a:gd name="T1" fmla="*/ 0 h 1702"/>
                <a:gd name="T2" fmla="*/ 0 w 41"/>
                <a:gd name="T3" fmla="*/ 0 h 1702"/>
                <a:gd name="T4" fmla="*/ 0 w 41"/>
                <a:gd name="T5" fmla="*/ 0 h 1702"/>
                <a:gd name="T6" fmla="*/ 0 w 41"/>
                <a:gd name="T7" fmla="*/ 1702 h 1702"/>
                <a:gd name="T8" fmla="*/ 41 w 41"/>
                <a:gd name="T9" fmla="*/ 1702 h 1702"/>
                <a:gd name="T10" fmla="*/ 41 w 41"/>
                <a:gd name="T11" fmla="*/ 1701 h 1702"/>
                <a:gd name="T12" fmla="*/ 39 w 41"/>
                <a:gd name="T13" fmla="*/ 1701 h 1702"/>
                <a:gd name="T14" fmla="*/ 39 w 41"/>
                <a:gd name="T15" fmla="*/ 30 h 1702"/>
                <a:gd name="T16" fmla="*/ 39 w 41"/>
                <a:gd name="T17" fmla="*/ 27 h 1702"/>
                <a:gd name="T18" fmla="*/ 1 w 41"/>
                <a:gd name="T19"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02">
                  <a:moveTo>
                    <a:pt x="1" y="0"/>
                  </a:moveTo>
                  <a:cubicBezTo>
                    <a:pt x="1" y="0"/>
                    <a:pt x="1" y="0"/>
                    <a:pt x="0" y="0"/>
                  </a:cubicBezTo>
                  <a:cubicBezTo>
                    <a:pt x="0" y="0"/>
                    <a:pt x="0" y="0"/>
                    <a:pt x="0" y="0"/>
                  </a:cubicBezTo>
                  <a:cubicBezTo>
                    <a:pt x="0" y="1702"/>
                    <a:pt x="0" y="1702"/>
                    <a:pt x="0" y="1702"/>
                  </a:cubicBezTo>
                  <a:cubicBezTo>
                    <a:pt x="41" y="1702"/>
                    <a:pt x="41" y="1702"/>
                    <a:pt x="41" y="1702"/>
                  </a:cubicBezTo>
                  <a:cubicBezTo>
                    <a:pt x="41" y="1701"/>
                    <a:pt x="41" y="1701"/>
                    <a:pt x="41" y="1701"/>
                  </a:cubicBezTo>
                  <a:cubicBezTo>
                    <a:pt x="39" y="1701"/>
                    <a:pt x="39" y="1701"/>
                    <a:pt x="39" y="1701"/>
                  </a:cubicBezTo>
                  <a:cubicBezTo>
                    <a:pt x="39" y="30"/>
                    <a:pt x="39" y="30"/>
                    <a:pt x="39" y="30"/>
                  </a:cubicBezTo>
                  <a:cubicBezTo>
                    <a:pt x="39" y="30"/>
                    <a:pt x="39" y="29"/>
                    <a:pt x="39" y="27"/>
                  </a:cubicBezTo>
                  <a:cubicBezTo>
                    <a:pt x="36" y="18"/>
                    <a:pt x="26" y="0"/>
                    <a:pt x="1"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7" name="Freeform 58"/>
            <p:cNvSpPr/>
            <p:nvPr/>
          </p:nvSpPr>
          <p:spPr bwMode="auto">
            <a:xfrm>
              <a:off x="6701930" y="4142762"/>
              <a:ext cx="100315" cy="2710525"/>
            </a:xfrm>
            <a:custGeom>
              <a:avLst/>
              <a:gdLst>
                <a:gd name="T0" fmla="*/ 32 w 63"/>
                <a:gd name="T1" fmla="*/ 0 h 1703"/>
                <a:gd name="T2" fmla="*/ 31 w 63"/>
                <a:gd name="T3" fmla="*/ 0 h 1703"/>
                <a:gd name="T4" fmla="*/ 0 w 63"/>
                <a:gd name="T5" fmla="*/ 29 h 1703"/>
                <a:gd name="T6" fmla="*/ 0 w 63"/>
                <a:gd name="T7" fmla="*/ 32 h 1703"/>
                <a:gd name="T8" fmla="*/ 0 w 63"/>
                <a:gd name="T9" fmla="*/ 1703 h 1703"/>
                <a:gd name="T10" fmla="*/ 2 w 63"/>
                <a:gd name="T11" fmla="*/ 1703 h 1703"/>
                <a:gd name="T12" fmla="*/ 63 w 63"/>
                <a:gd name="T13" fmla="*/ 1703 h 1703"/>
                <a:gd name="T14" fmla="*/ 63 w 63"/>
                <a:gd name="T15" fmla="*/ 32 h 1703"/>
                <a:gd name="T16" fmla="*/ 57 w 63"/>
                <a:gd name="T17" fmla="*/ 16 h 1703"/>
                <a:gd name="T18" fmla="*/ 32 w 63"/>
                <a:gd name="T19"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703">
                  <a:moveTo>
                    <a:pt x="32" y="0"/>
                  </a:moveTo>
                  <a:cubicBezTo>
                    <a:pt x="31" y="0"/>
                    <a:pt x="31" y="0"/>
                    <a:pt x="31" y="0"/>
                  </a:cubicBezTo>
                  <a:cubicBezTo>
                    <a:pt x="8" y="0"/>
                    <a:pt x="2" y="22"/>
                    <a:pt x="0" y="29"/>
                  </a:cubicBezTo>
                  <a:cubicBezTo>
                    <a:pt x="0" y="31"/>
                    <a:pt x="0" y="32"/>
                    <a:pt x="0" y="32"/>
                  </a:cubicBezTo>
                  <a:cubicBezTo>
                    <a:pt x="0" y="1703"/>
                    <a:pt x="0" y="1703"/>
                    <a:pt x="0" y="1703"/>
                  </a:cubicBezTo>
                  <a:cubicBezTo>
                    <a:pt x="2" y="1703"/>
                    <a:pt x="2" y="1703"/>
                    <a:pt x="2" y="1703"/>
                  </a:cubicBezTo>
                  <a:cubicBezTo>
                    <a:pt x="63" y="1703"/>
                    <a:pt x="63" y="1703"/>
                    <a:pt x="63" y="1703"/>
                  </a:cubicBezTo>
                  <a:cubicBezTo>
                    <a:pt x="63" y="32"/>
                    <a:pt x="63" y="32"/>
                    <a:pt x="63" y="32"/>
                  </a:cubicBezTo>
                  <a:cubicBezTo>
                    <a:pt x="63" y="32"/>
                    <a:pt x="62" y="24"/>
                    <a:pt x="57" y="16"/>
                  </a:cubicBezTo>
                  <a:cubicBezTo>
                    <a:pt x="53" y="8"/>
                    <a:pt x="45" y="0"/>
                    <a:pt x="32"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8" name="Freeform 59"/>
            <p:cNvSpPr/>
            <p:nvPr/>
          </p:nvSpPr>
          <p:spPr bwMode="auto">
            <a:xfrm>
              <a:off x="6639990" y="3714572"/>
              <a:ext cx="67999" cy="184472"/>
            </a:xfrm>
            <a:custGeom>
              <a:avLst/>
              <a:gdLst>
                <a:gd name="T0" fmla="*/ 10 w 43"/>
                <a:gd name="T1" fmla="*/ 0 h 116"/>
                <a:gd name="T2" fmla="*/ 0 w 43"/>
                <a:gd name="T3" fmla="*/ 0 h 116"/>
                <a:gd name="T4" fmla="*/ 0 w 43"/>
                <a:gd name="T5" fmla="*/ 116 h 116"/>
                <a:gd name="T6" fmla="*/ 8 w 43"/>
                <a:gd name="T7" fmla="*/ 116 h 116"/>
                <a:gd name="T8" fmla="*/ 43 w 43"/>
                <a:gd name="T9" fmla="*/ 113 h 116"/>
                <a:gd name="T10" fmla="*/ 43 w 43"/>
                <a:gd name="T11" fmla="*/ 113 h 116"/>
                <a:gd name="T12" fmla="*/ 10 w 4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3" h="116">
                  <a:moveTo>
                    <a:pt x="10" y="0"/>
                  </a:moveTo>
                  <a:cubicBezTo>
                    <a:pt x="0" y="0"/>
                    <a:pt x="0" y="0"/>
                    <a:pt x="0" y="0"/>
                  </a:cubicBezTo>
                  <a:cubicBezTo>
                    <a:pt x="0" y="116"/>
                    <a:pt x="0" y="116"/>
                    <a:pt x="0" y="116"/>
                  </a:cubicBezTo>
                  <a:cubicBezTo>
                    <a:pt x="3" y="116"/>
                    <a:pt x="5" y="116"/>
                    <a:pt x="8" y="116"/>
                  </a:cubicBezTo>
                  <a:cubicBezTo>
                    <a:pt x="19" y="116"/>
                    <a:pt x="31" y="115"/>
                    <a:pt x="43" y="113"/>
                  </a:cubicBezTo>
                  <a:cubicBezTo>
                    <a:pt x="43" y="113"/>
                    <a:pt x="43" y="113"/>
                    <a:pt x="43" y="113"/>
                  </a:cubicBezTo>
                  <a:cubicBezTo>
                    <a:pt x="10" y="0"/>
                    <a:pt x="10" y="0"/>
                    <a:pt x="10"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79" name="Group 5"/>
          <p:cNvGrpSpPr/>
          <p:nvPr userDrawn="1"/>
        </p:nvGrpSpPr>
        <p:grpSpPr>
          <a:xfrm rot="10800000" flipV="1">
            <a:off x="5124335" y="6225655"/>
            <a:ext cx="403847" cy="2167807"/>
            <a:chOff x="6007804" y="4266641"/>
            <a:chExt cx="403952" cy="2588666"/>
          </a:xfrm>
        </p:grpSpPr>
        <p:sp>
          <p:nvSpPr>
            <p:cNvPr id="380"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1"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2"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3"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4"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5"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6"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7"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8"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9"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0"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91" name="Group 3"/>
          <p:cNvGrpSpPr/>
          <p:nvPr userDrawn="1"/>
        </p:nvGrpSpPr>
        <p:grpSpPr>
          <a:xfrm rot="10800000" flipV="1">
            <a:off x="8605766" y="6225656"/>
            <a:ext cx="412599" cy="1820482"/>
            <a:chOff x="4980416" y="5037518"/>
            <a:chExt cx="412706" cy="1820482"/>
          </a:xfrm>
        </p:grpSpPr>
        <p:sp>
          <p:nvSpPr>
            <p:cNvPr id="392"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3"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4"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5"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6"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7"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8"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9"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0"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1"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2"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03" name="Group 4"/>
          <p:cNvGrpSpPr/>
          <p:nvPr userDrawn="1"/>
        </p:nvGrpSpPr>
        <p:grpSpPr>
          <a:xfrm rot="10800000" flipV="1">
            <a:off x="8083456" y="6225657"/>
            <a:ext cx="412599" cy="1494115"/>
            <a:chOff x="5502862" y="5355294"/>
            <a:chExt cx="412706" cy="1502706"/>
          </a:xfrm>
        </p:grpSpPr>
        <p:sp>
          <p:nvSpPr>
            <p:cNvPr id="404"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5"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6"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7"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8"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9"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0"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1"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2"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3"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4"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15" name="Group 3"/>
          <p:cNvGrpSpPr/>
          <p:nvPr userDrawn="1"/>
        </p:nvGrpSpPr>
        <p:grpSpPr>
          <a:xfrm rot="10800000" flipV="1">
            <a:off x="10902484" y="6225657"/>
            <a:ext cx="412599" cy="1497992"/>
            <a:chOff x="4980416" y="5037518"/>
            <a:chExt cx="412706" cy="1820482"/>
          </a:xfrm>
        </p:grpSpPr>
        <p:sp>
          <p:nvSpPr>
            <p:cNvPr id="416"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7"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8"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9"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0"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1"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2"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3"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4"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5"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6"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27" name="Group 4"/>
          <p:cNvGrpSpPr/>
          <p:nvPr userDrawn="1"/>
        </p:nvGrpSpPr>
        <p:grpSpPr>
          <a:xfrm rot="10800000" flipV="1">
            <a:off x="10315377" y="6225656"/>
            <a:ext cx="412599" cy="1299094"/>
            <a:chOff x="5502862" y="5355294"/>
            <a:chExt cx="412706" cy="1502706"/>
          </a:xfrm>
        </p:grpSpPr>
        <p:sp>
          <p:nvSpPr>
            <p:cNvPr id="428"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9"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0"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1"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2"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3"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4"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5"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6"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7"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8"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39" name="Group 7"/>
          <p:cNvGrpSpPr/>
          <p:nvPr userDrawn="1"/>
        </p:nvGrpSpPr>
        <p:grpSpPr>
          <a:xfrm rot="10800000" flipV="1">
            <a:off x="9127403" y="6225656"/>
            <a:ext cx="407214" cy="1295020"/>
            <a:chOff x="6959786" y="5355294"/>
            <a:chExt cx="407320" cy="1502706"/>
          </a:xfrm>
        </p:grpSpPr>
        <p:sp>
          <p:nvSpPr>
            <p:cNvPr id="440"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1"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2"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3"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4"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5"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6"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7"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8"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9"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0"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51" name="Group 5"/>
          <p:cNvGrpSpPr/>
          <p:nvPr userDrawn="1"/>
        </p:nvGrpSpPr>
        <p:grpSpPr>
          <a:xfrm rot="10800000" flipV="1">
            <a:off x="9691788" y="6225657"/>
            <a:ext cx="403847" cy="2106477"/>
            <a:chOff x="6007804" y="4266641"/>
            <a:chExt cx="403952" cy="2588666"/>
          </a:xfrm>
        </p:grpSpPr>
        <p:sp>
          <p:nvSpPr>
            <p:cNvPr id="452"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3"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4"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5"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6"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7"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8"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9"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0"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1"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2"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63" name="Group 6"/>
          <p:cNvGrpSpPr/>
          <p:nvPr userDrawn="1"/>
        </p:nvGrpSpPr>
        <p:grpSpPr>
          <a:xfrm rot="10800000" flipV="1">
            <a:off x="7468562" y="6225657"/>
            <a:ext cx="409232" cy="2412631"/>
            <a:chOff x="6480429" y="3713225"/>
            <a:chExt cx="409339" cy="3142082"/>
          </a:xfrm>
        </p:grpSpPr>
        <p:sp>
          <p:nvSpPr>
            <p:cNvPr id="464" name="Freeform 5"/>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5" name="Freeform 6"/>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6" name="Freeform 7"/>
            <p:cNvSpPr/>
            <p:nvPr/>
          </p:nvSpPr>
          <p:spPr bwMode="auto">
            <a:xfrm>
              <a:off x="6579397" y="4144108"/>
              <a:ext cx="125899" cy="2711199"/>
            </a:xfrm>
            <a:custGeom>
              <a:avLst/>
              <a:gdLst>
                <a:gd name="T0" fmla="*/ 79 w 79"/>
                <a:gd name="T1" fmla="*/ 1703 h 1703"/>
                <a:gd name="T2" fmla="*/ 0 w 79"/>
                <a:gd name="T3" fmla="*/ 1703 h 1703"/>
                <a:gd name="T4" fmla="*/ 0 w 79"/>
                <a:gd name="T5" fmla="*/ 33 h 1703"/>
                <a:gd name="T6" fmla="*/ 38 w 79"/>
                <a:gd name="T7" fmla="*/ 1 h 1703"/>
                <a:gd name="T8" fmla="*/ 79 w 79"/>
                <a:gd name="T9" fmla="*/ 33 h 1703"/>
                <a:gd name="T10" fmla="*/ 79 w 79"/>
                <a:gd name="T11" fmla="*/ 1703 h 1703"/>
              </a:gdLst>
              <a:ahLst/>
              <a:cxnLst>
                <a:cxn ang="0">
                  <a:pos x="T0" y="T1"/>
                </a:cxn>
                <a:cxn ang="0">
                  <a:pos x="T2" y="T3"/>
                </a:cxn>
                <a:cxn ang="0">
                  <a:pos x="T4" y="T5"/>
                </a:cxn>
                <a:cxn ang="0">
                  <a:pos x="T6" y="T7"/>
                </a:cxn>
                <a:cxn ang="0">
                  <a:pos x="T8" y="T9"/>
                </a:cxn>
                <a:cxn ang="0">
                  <a:pos x="T10" y="T11"/>
                </a:cxn>
              </a:cxnLst>
              <a:rect l="0" t="0" r="r" b="b"/>
              <a:pathLst>
                <a:path w="79" h="1703">
                  <a:moveTo>
                    <a:pt x="79" y="1703"/>
                  </a:moveTo>
                  <a:cubicBezTo>
                    <a:pt x="0" y="1703"/>
                    <a:pt x="0" y="1703"/>
                    <a:pt x="0" y="1703"/>
                  </a:cubicBezTo>
                  <a:cubicBezTo>
                    <a:pt x="0" y="33"/>
                    <a:pt x="0" y="33"/>
                    <a:pt x="0" y="33"/>
                  </a:cubicBezTo>
                  <a:cubicBezTo>
                    <a:pt x="0" y="33"/>
                    <a:pt x="5" y="2"/>
                    <a:pt x="38" y="1"/>
                  </a:cubicBezTo>
                  <a:cubicBezTo>
                    <a:pt x="72" y="0"/>
                    <a:pt x="79" y="33"/>
                    <a:pt x="79" y="33"/>
                  </a:cubicBezTo>
                  <a:cubicBezTo>
                    <a:pt x="79" y="1703"/>
                    <a:pt x="79" y="1703"/>
                    <a:pt x="79" y="1703"/>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7" name="Freeform 8"/>
            <p:cNvSpPr/>
            <p:nvPr/>
          </p:nvSpPr>
          <p:spPr bwMode="auto">
            <a:xfrm>
              <a:off x="6701930"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cubicBezTo>
                    <a:pt x="63" y="1704"/>
                    <a:pt x="63" y="1704"/>
                    <a:pt x="63" y="1704"/>
                  </a:cubicBezTo>
                </a:path>
              </a:pathLst>
            </a:custGeom>
            <a:solidFill>
              <a:srgbClr val="3DCE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8" name="Freeform 9"/>
            <p:cNvSpPr/>
            <p:nvPr/>
          </p:nvSpPr>
          <p:spPr bwMode="auto">
            <a:xfrm>
              <a:off x="6480429"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lnTo>
                    <a:pt x="63" y="1704"/>
                  </a:lnTo>
                  <a:close/>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9" name="Freeform 10"/>
            <p:cNvSpPr/>
            <p:nvPr/>
          </p:nvSpPr>
          <p:spPr bwMode="auto">
            <a:xfrm>
              <a:off x="6576031" y="3714572"/>
              <a:ext cx="131958" cy="191204"/>
            </a:xfrm>
            <a:custGeom>
              <a:avLst/>
              <a:gdLst>
                <a:gd name="T0" fmla="*/ 0 w 83"/>
                <a:gd name="T1" fmla="*/ 111 h 120"/>
                <a:gd name="T2" fmla="*/ 83 w 83"/>
                <a:gd name="T3" fmla="*/ 113 h 120"/>
                <a:gd name="T4" fmla="*/ 50 w 83"/>
                <a:gd name="T5" fmla="*/ 0 h 120"/>
                <a:gd name="T6" fmla="*/ 29 w 83"/>
                <a:gd name="T7" fmla="*/ 0 h 120"/>
                <a:gd name="T8" fmla="*/ 0 w 83"/>
                <a:gd name="T9" fmla="*/ 111 h 120"/>
              </a:gdLst>
              <a:ahLst/>
              <a:cxnLst>
                <a:cxn ang="0">
                  <a:pos x="T0" y="T1"/>
                </a:cxn>
                <a:cxn ang="0">
                  <a:pos x="T2" y="T3"/>
                </a:cxn>
                <a:cxn ang="0">
                  <a:pos x="T4" y="T5"/>
                </a:cxn>
                <a:cxn ang="0">
                  <a:pos x="T6" y="T7"/>
                </a:cxn>
                <a:cxn ang="0">
                  <a:pos x="T8" y="T9"/>
                </a:cxn>
              </a:cxnLst>
              <a:rect l="0" t="0" r="r" b="b"/>
              <a:pathLst>
                <a:path w="83" h="120">
                  <a:moveTo>
                    <a:pt x="0" y="111"/>
                  </a:moveTo>
                  <a:cubicBezTo>
                    <a:pt x="0" y="111"/>
                    <a:pt x="40" y="120"/>
                    <a:pt x="83" y="113"/>
                  </a:cubicBezTo>
                  <a:cubicBezTo>
                    <a:pt x="50" y="0"/>
                    <a:pt x="50" y="0"/>
                    <a:pt x="50" y="0"/>
                  </a:cubicBezTo>
                  <a:cubicBezTo>
                    <a:pt x="29" y="0"/>
                    <a:pt x="29" y="0"/>
                    <a:pt x="29" y="0"/>
                  </a:cubicBezTo>
                  <a:cubicBezTo>
                    <a:pt x="0" y="111"/>
                    <a:pt x="0" y="111"/>
                    <a:pt x="0" y="111"/>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0" name="Freeform 55"/>
            <p:cNvSpPr/>
            <p:nvPr/>
          </p:nvSpPr>
          <p:spPr bwMode="auto">
            <a:xfrm>
              <a:off x="6655475" y="3713225"/>
              <a:ext cx="234293" cy="3142082"/>
            </a:xfrm>
            <a:custGeom>
              <a:avLst/>
              <a:gdLst>
                <a:gd name="T0" fmla="*/ 24 w 147"/>
                <a:gd name="T1" fmla="*/ 0 h 1974"/>
                <a:gd name="T2" fmla="*/ 0 w 147"/>
                <a:gd name="T3" fmla="*/ 1 h 1974"/>
                <a:gd name="T4" fmla="*/ 33 w 147"/>
                <a:gd name="T5" fmla="*/ 114 h 1974"/>
                <a:gd name="T6" fmla="*/ 33 w 147"/>
                <a:gd name="T7" fmla="*/ 114 h 1974"/>
                <a:gd name="T8" fmla="*/ 87 w 147"/>
                <a:gd name="T9" fmla="*/ 284 h 1974"/>
                <a:gd name="T10" fmla="*/ 86 w 147"/>
                <a:gd name="T11" fmla="*/ 286 h 1974"/>
                <a:gd name="T12" fmla="*/ 92 w 147"/>
                <a:gd name="T13" fmla="*/ 302 h 1974"/>
                <a:gd name="T14" fmla="*/ 92 w 147"/>
                <a:gd name="T15" fmla="*/ 1973 h 1974"/>
                <a:gd name="T16" fmla="*/ 31 w 147"/>
                <a:gd name="T17" fmla="*/ 1973 h 1974"/>
                <a:gd name="T18" fmla="*/ 31 w 147"/>
                <a:gd name="T19" fmla="*/ 1974 h 1974"/>
                <a:gd name="T20" fmla="*/ 147 w 147"/>
                <a:gd name="T21" fmla="*/ 1974 h 1974"/>
                <a:gd name="T22" fmla="*/ 132 w 147"/>
                <a:gd name="T23" fmla="*/ 290 h 1974"/>
                <a:gd name="T24" fmla="*/ 24 w 147"/>
                <a:gd name="T25"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974">
                  <a:moveTo>
                    <a:pt x="24" y="0"/>
                  </a:moveTo>
                  <a:cubicBezTo>
                    <a:pt x="0" y="1"/>
                    <a:pt x="0" y="1"/>
                    <a:pt x="0" y="1"/>
                  </a:cubicBezTo>
                  <a:cubicBezTo>
                    <a:pt x="33" y="114"/>
                    <a:pt x="33" y="114"/>
                    <a:pt x="33" y="114"/>
                  </a:cubicBezTo>
                  <a:cubicBezTo>
                    <a:pt x="33" y="114"/>
                    <a:pt x="33" y="114"/>
                    <a:pt x="33" y="114"/>
                  </a:cubicBezTo>
                  <a:cubicBezTo>
                    <a:pt x="87" y="284"/>
                    <a:pt x="87" y="284"/>
                    <a:pt x="87" y="284"/>
                  </a:cubicBezTo>
                  <a:cubicBezTo>
                    <a:pt x="86" y="286"/>
                    <a:pt x="86" y="286"/>
                    <a:pt x="86" y="286"/>
                  </a:cubicBezTo>
                  <a:cubicBezTo>
                    <a:pt x="91" y="294"/>
                    <a:pt x="92" y="302"/>
                    <a:pt x="92" y="302"/>
                  </a:cubicBezTo>
                  <a:cubicBezTo>
                    <a:pt x="92" y="1973"/>
                    <a:pt x="92" y="1973"/>
                    <a:pt x="92" y="1973"/>
                  </a:cubicBezTo>
                  <a:cubicBezTo>
                    <a:pt x="31" y="1973"/>
                    <a:pt x="31" y="1973"/>
                    <a:pt x="31" y="1973"/>
                  </a:cubicBezTo>
                  <a:cubicBezTo>
                    <a:pt x="31" y="1974"/>
                    <a:pt x="31" y="1974"/>
                    <a:pt x="31" y="1974"/>
                  </a:cubicBezTo>
                  <a:cubicBezTo>
                    <a:pt x="147" y="1974"/>
                    <a:pt x="147" y="1974"/>
                    <a:pt x="147" y="1974"/>
                  </a:cubicBezTo>
                  <a:cubicBezTo>
                    <a:pt x="132" y="290"/>
                    <a:pt x="132" y="290"/>
                    <a:pt x="132" y="290"/>
                  </a:cubicBezTo>
                  <a:cubicBezTo>
                    <a:pt x="24" y="0"/>
                    <a:pt x="24" y="0"/>
                    <a:pt x="2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1" name="Freeform 56"/>
            <p:cNvSpPr/>
            <p:nvPr/>
          </p:nvSpPr>
          <p:spPr bwMode="auto">
            <a:xfrm>
              <a:off x="6639990" y="3894331"/>
              <a:ext cx="154175" cy="294886"/>
            </a:xfrm>
            <a:custGeom>
              <a:avLst/>
              <a:gdLst>
                <a:gd name="T0" fmla="*/ 43 w 97"/>
                <a:gd name="T1" fmla="*/ 0 h 185"/>
                <a:gd name="T2" fmla="*/ 8 w 97"/>
                <a:gd name="T3" fmla="*/ 3 h 185"/>
                <a:gd name="T4" fmla="*/ 0 w 97"/>
                <a:gd name="T5" fmla="*/ 3 h 185"/>
                <a:gd name="T6" fmla="*/ 0 w 97"/>
                <a:gd name="T7" fmla="*/ 158 h 185"/>
                <a:gd name="T8" fmla="*/ 0 w 97"/>
                <a:gd name="T9" fmla="*/ 158 h 185"/>
                <a:gd name="T10" fmla="*/ 1 w 97"/>
                <a:gd name="T11" fmla="*/ 158 h 185"/>
                <a:gd name="T12" fmla="*/ 39 w 97"/>
                <a:gd name="T13" fmla="*/ 185 h 185"/>
                <a:gd name="T14" fmla="*/ 70 w 97"/>
                <a:gd name="T15" fmla="*/ 156 h 185"/>
                <a:gd name="T16" fmla="*/ 71 w 97"/>
                <a:gd name="T17" fmla="*/ 156 h 185"/>
                <a:gd name="T18" fmla="*/ 96 w 97"/>
                <a:gd name="T19" fmla="*/ 172 h 185"/>
                <a:gd name="T20" fmla="*/ 97 w 97"/>
                <a:gd name="T21" fmla="*/ 170 h 185"/>
                <a:gd name="T22" fmla="*/ 43 w 97"/>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5">
                  <a:moveTo>
                    <a:pt x="43" y="0"/>
                  </a:moveTo>
                  <a:cubicBezTo>
                    <a:pt x="31" y="2"/>
                    <a:pt x="19" y="3"/>
                    <a:pt x="8" y="3"/>
                  </a:cubicBezTo>
                  <a:cubicBezTo>
                    <a:pt x="5" y="3"/>
                    <a:pt x="3" y="3"/>
                    <a:pt x="0" y="3"/>
                  </a:cubicBezTo>
                  <a:cubicBezTo>
                    <a:pt x="0" y="158"/>
                    <a:pt x="0" y="158"/>
                    <a:pt x="0" y="158"/>
                  </a:cubicBezTo>
                  <a:cubicBezTo>
                    <a:pt x="0" y="158"/>
                    <a:pt x="0" y="158"/>
                    <a:pt x="0" y="158"/>
                  </a:cubicBezTo>
                  <a:cubicBezTo>
                    <a:pt x="1" y="158"/>
                    <a:pt x="1" y="158"/>
                    <a:pt x="1" y="158"/>
                  </a:cubicBezTo>
                  <a:cubicBezTo>
                    <a:pt x="26" y="158"/>
                    <a:pt x="36" y="176"/>
                    <a:pt x="39" y="185"/>
                  </a:cubicBezTo>
                  <a:cubicBezTo>
                    <a:pt x="41" y="178"/>
                    <a:pt x="47" y="156"/>
                    <a:pt x="70" y="156"/>
                  </a:cubicBezTo>
                  <a:cubicBezTo>
                    <a:pt x="70" y="156"/>
                    <a:pt x="70" y="156"/>
                    <a:pt x="71" y="156"/>
                  </a:cubicBezTo>
                  <a:cubicBezTo>
                    <a:pt x="84" y="156"/>
                    <a:pt x="92" y="164"/>
                    <a:pt x="96" y="172"/>
                  </a:cubicBezTo>
                  <a:cubicBezTo>
                    <a:pt x="97" y="170"/>
                    <a:pt x="97" y="170"/>
                    <a:pt x="97" y="170"/>
                  </a:cubicBezTo>
                  <a:cubicBezTo>
                    <a:pt x="43" y="0"/>
                    <a:pt x="43" y="0"/>
                    <a:pt x="43"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2" name="Freeform 57"/>
            <p:cNvSpPr/>
            <p:nvPr/>
          </p:nvSpPr>
          <p:spPr bwMode="auto">
            <a:xfrm>
              <a:off x="6639990" y="4146128"/>
              <a:ext cx="65306" cy="2709179"/>
            </a:xfrm>
            <a:custGeom>
              <a:avLst/>
              <a:gdLst>
                <a:gd name="T0" fmla="*/ 1 w 41"/>
                <a:gd name="T1" fmla="*/ 0 h 1702"/>
                <a:gd name="T2" fmla="*/ 0 w 41"/>
                <a:gd name="T3" fmla="*/ 0 h 1702"/>
                <a:gd name="T4" fmla="*/ 0 w 41"/>
                <a:gd name="T5" fmla="*/ 0 h 1702"/>
                <a:gd name="T6" fmla="*/ 0 w 41"/>
                <a:gd name="T7" fmla="*/ 1702 h 1702"/>
                <a:gd name="T8" fmla="*/ 41 w 41"/>
                <a:gd name="T9" fmla="*/ 1702 h 1702"/>
                <a:gd name="T10" fmla="*/ 41 w 41"/>
                <a:gd name="T11" fmla="*/ 1701 h 1702"/>
                <a:gd name="T12" fmla="*/ 39 w 41"/>
                <a:gd name="T13" fmla="*/ 1701 h 1702"/>
                <a:gd name="T14" fmla="*/ 39 w 41"/>
                <a:gd name="T15" fmla="*/ 30 h 1702"/>
                <a:gd name="T16" fmla="*/ 39 w 41"/>
                <a:gd name="T17" fmla="*/ 27 h 1702"/>
                <a:gd name="T18" fmla="*/ 1 w 41"/>
                <a:gd name="T19"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02">
                  <a:moveTo>
                    <a:pt x="1" y="0"/>
                  </a:moveTo>
                  <a:cubicBezTo>
                    <a:pt x="1" y="0"/>
                    <a:pt x="1" y="0"/>
                    <a:pt x="0" y="0"/>
                  </a:cubicBezTo>
                  <a:cubicBezTo>
                    <a:pt x="0" y="0"/>
                    <a:pt x="0" y="0"/>
                    <a:pt x="0" y="0"/>
                  </a:cubicBezTo>
                  <a:cubicBezTo>
                    <a:pt x="0" y="1702"/>
                    <a:pt x="0" y="1702"/>
                    <a:pt x="0" y="1702"/>
                  </a:cubicBezTo>
                  <a:cubicBezTo>
                    <a:pt x="41" y="1702"/>
                    <a:pt x="41" y="1702"/>
                    <a:pt x="41" y="1702"/>
                  </a:cubicBezTo>
                  <a:cubicBezTo>
                    <a:pt x="41" y="1701"/>
                    <a:pt x="41" y="1701"/>
                    <a:pt x="41" y="1701"/>
                  </a:cubicBezTo>
                  <a:cubicBezTo>
                    <a:pt x="39" y="1701"/>
                    <a:pt x="39" y="1701"/>
                    <a:pt x="39" y="1701"/>
                  </a:cubicBezTo>
                  <a:cubicBezTo>
                    <a:pt x="39" y="30"/>
                    <a:pt x="39" y="30"/>
                    <a:pt x="39" y="30"/>
                  </a:cubicBezTo>
                  <a:cubicBezTo>
                    <a:pt x="39" y="30"/>
                    <a:pt x="39" y="29"/>
                    <a:pt x="39" y="27"/>
                  </a:cubicBezTo>
                  <a:cubicBezTo>
                    <a:pt x="36" y="18"/>
                    <a:pt x="26" y="0"/>
                    <a:pt x="1"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3" name="Freeform 58"/>
            <p:cNvSpPr/>
            <p:nvPr/>
          </p:nvSpPr>
          <p:spPr bwMode="auto">
            <a:xfrm>
              <a:off x="6701930" y="4142762"/>
              <a:ext cx="100315" cy="2710525"/>
            </a:xfrm>
            <a:custGeom>
              <a:avLst/>
              <a:gdLst>
                <a:gd name="T0" fmla="*/ 32 w 63"/>
                <a:gd name="T1" fmla="*/ 0 h 1703"/>
                <a:gd name="T2" fmla="*/ 31 w 63"/>
                <a:gd name="T3" fmla="*/ 0 h 1703"/>
                <a:gd name="T4" fmla="*/ 0 w 63"/>
                <a:gd name="T5" fmla="*/ 29 h 1703"/>
                <a:gd name="T6" fmla="*/ 0 w 63"/>
                <a:gd name="T7" fmla="*/ 32 h 1703"/>
                <a:gd name="T8" fmla="*/ 0 w 63"/>
                <a:gd name="T9" fmla="*/ 1703 h 1703"/>
                <a:gd name="T10" fmla="*/ 2 w 63"/>
                <a:gd name="T11" fmla="*/ 1703 h 1703"/>
                <a:gd name="T12" fmla="*/ 63 w 63"/>
                <a:gd name="T13" fmla="*/ 1703 h 1703"/>
                <a:gd name="T14" fmla="*/ 63 w 63"/>
                <a:gd name="T15" fmla="*/ 32 h 1703"/>
                <a:gd name="T16" fmla="*/ 57 w 63"/>
                <a:gd name="T17" fmla="*/ 16 h 1703"/>
                <a:gd name="T18" fmla="*/ 32 w 63"/>
                <a:gd name="T19"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703">
                  <a:moveTo>
                    <a:pt x="32" y="0"/>
                  </a:moveTo>
                  <a:cubicBezTo>
                    <a:pt x="31" y="0"/>
                    <a:pt x="31" y="0"/>
                    <a:pt x="31" y="0"/>
                  </a:cubicBezTo>
                  <a:cubicBezTo>
                    <a:pt x="8" y="0"/>
                    <a:pt x="2" y="22"/>
                    <a:pt x="0" y="29"/>
                  </a:cubicBezTo>
                  <a:cubicBezTo>
                    <a:pt x="0" y="31"/>
                    <a:pt x="0" y="32"/>
                    <a:pt x="0" y="32"/>
                  </a:cubicBezTo>
                  <a:cubicBezTo>
                    <a:pt x="0" y="1703"/>
                    <a:pt x="0" y="1703"/>
                    <a:pt x="0" y="1703"/>
                  </a:cubicBezTo>
                  <a:cubicBezTo>
                    <a:pt x="2" y="1703"/>
                    <a:pt x="2" y="1703"/>
                    <a:pt x="2" y="1703"/>
                  </a:cubicBezTo>
                  <a:cubicBezTo>
                    <a:pt x="63" y="1703"/>
                    <a:pt x="63" y="1703"/>
                    <a:pt x="63" y="1703"/>
                  </a:cubicBezTo>
                  <a:cubicBezTo>
                    <a:pt x="63" y="32"/>
                    <a:pt x="63" y="32"/>
                    <a:pt x="63" y="32"/>
                  </a:cubicBezTo>
                  <a:cubicBezTo>
                    <a:pt x="63" y="32"/>
                    <a:pt x="62" y="24"/>
                    <a:pt x="57" y="16"/>
                  </a:cubicBezTo>
                  <a:cubicBezTo>
                    <a:pt x="53" y="8"/>
                    <a:pt x="45" y="0"/>
                    <a:pt x="32"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4" name="Freeform 59"/>
            <p:cNvSpPr/>
            <p:nvPr/>
          </p:nvSpPr>
          <p:spPr bwMode="auto">
            <a:xfrm>
              <a:off x="6639990" y="3714572"/>
              <a:ext cx="67999" cy="184472"/>
            </a:xfrm>
            <a:custGeom>
              <a:avLst/>
              <a:gdLst>
                <a:gd name="T0" fmla="*/ 10 w 43"/>
                <a:gd name="T1" fmla="*/ 0 h 116"/>
                <a:gd name="T2" fmla="*/ 0 w 43"/>
                <a:gd name="T3" fmla="*/ 0 h 116"/>
                <a:gd name="T4" fmla="*/ 0 w 43"/>
                <a:gd name="T5" fmla="*/ 116 h 116"/>
                <a:gd name="T6" fmla="*/ 8 w 43"/>
                <a:gd name="T7" fmla="*/ 116 h 116"/>
                <a:gd name="T8" fmla="*/ 43 w 43"/>
                <a:gd name="T9" fmla="*/ 113 h 116"/>
                <a:gd name="T10" fmla="*/ 43 w 43"/>
                <a:gd name="T11" fmla="*/ 113 h 116"/>
                <a:gd name="T12" fmla="*/ 10 w 4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3" h="116">
                  <a:moveTo>
                    <a:pt x="10" y="0"/>
                  </a:moveTo>
                  <a:cubicBezTo>
                    <a:pt x="0" y="0"/>
                    <a:pt x="0" y="0"/>
                    <a:pt x="0" y="0"/>
                  </a:cubicBezTo>
                  <a:cubicBezTo>
                    <a:pt x="0" y="116"/>
                    <a:pt x="0" y="116"/>
                    <a:pt x="0" y="116"/>
                  </a:cubicBezTo>
                  <a:cubicBezTo>
                    <a:pt x="3" y="116"/>
                    <a:pt x="5" y="116"/>
                    <a:pt x="8" y="116"/>
                  </a:cubicBezTo>
                  <a:cubicBezTo>
                    <a:pt x="19" y="116"/>
                    <a:pt x="31" y="115"/>
                    <a:pt x="43" y="113"/>
                  </a:cubicBezTo>
                  <a:cubicBezTo>
                    <a:pt x="43" y="113"/>
                    <a:pt x="43" y="113"/>
                    <a:pt x="43" y="113"/>
                  </a:cubicBezTo>
                  <a:cubicBezTo>
                    <a:pt x="10" y="0"/>
                    <a:pt x="10" y="0"/>
                    <a:pt x="10"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75" name="Group 4"/>
          <p:cNvGrpSpPr/>
          <p:nvPr userDrawn="1"/>
        </p:nvGrpSpPr>
        <p:grpSpPr>
          <a:xfrm rot="10800000" flipV="1">
            <a:off x="6865808" y="6225656"/>
            <a:ext cx="412599" cy="1502706"/>
            <a:chOff x="5502862" y="5355294"/>
            <a:chExt cx="412706" cy="1502706"/>
          </a:xfrm>
        </p:grpSpPr>
        <p:sp>
          <p:nvSpPr>
            <p:cNvPr id="476"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7"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8"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9"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0"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1"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2"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3"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4"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5"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6"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87" name="Group 7"/>
          <p:cNvGrpSpPr/>
          <p:nvPr userDrawn="1"/>
        </p:nvGrpSpPr>
        <p:grpSpPr>
          <a:xfrm rot="10800000" flipV="1">
            <a:off x="5686437" y="6225657"/>
            <a:ext cx="407214" cy="1299095"/>
            <a:chOff x="6959786" y="5355294"/>
            <a:chExt cx="407320" cy="1502706"/>
          </a:xfrm>
        </p:grpSpPr>
        <p:sp>
          <p:nvSpPr>
            <p:cNvPr id="488"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9"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0"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1"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2"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3"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4"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5"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6"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7"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8"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99" name="Group 5"/>
          <p:cNvGrpSpPr/>
          <p:nvPr userDrawn="1"/>
        </p:nvGrpSpPr>
        <p:grpSpPr>
          <a:xfrm rot="10800000" flipV="1">
            <a:off x="6250822" y="6225656"/>
            <a:ext cx="403847" cy="2167807"/>
            <a:chOff x="6007804" y="4266641"/>
            <a:chExt cx="403952" cy="2588666"/>
          </a:xfrm>
        </p:grpSpPr>
        <p:sp>
          <p:nvSpPr>
            <p:cNvPr id="500"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1"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2"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3"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4"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5"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6"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7"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8"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9"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10"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512" name="组合 511"/>
          <p:cNvGrpSpPr/>
          <p:nvPr userDrawn="1"/>
        </p:nvGrpSpPr>
        <p:grpSpPr>
          <a:xfrm>
            <a:off x="3792" y="231784"/>
            <a:ext cx="758751" cy="693260"/>
            <a:chOff x="0" y="532828"/>
            <a:chExt cx="759125" cy="568897"/>
          </a:xfrm>
        </p:grpSpPr>
        <p:sp>
          <p:nvSpPr>
            <p:cNvPr id="513" name="矩形 512"/>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14" name="矩形 513"/>
            <p:cNvSpPr/>
            <p:nvPr/>
          </p:nvSpPr>
          <p:spPr>
            <a:xfrm>
              <a:off x="341410" y="532828"/>
              <a:ext cx="107228"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15" name="矩形 514"/>
            <p:cNvSpPr/>
            <p:nvPr/>
          </p:nvSpPr>
          <p:spPr>
            <a:xfrm>
              <a:off x="551257" y="532828"/>
              <a:ext cx="67464"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16" name="矩形 515"/>
            <p:cNvSpPr/>
            <p:nvPr/>
          </p:nvSpPr>
          <p:spPr>
            <a:xfrm>
              <a:off x="721341" y="532828"/>
              <a:ext cx="3778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grpSp>
        <p:nvGrpSpPr>
          <p:cNvPr id="517" name="组合 516"/>
          <p:cNvGrpSpPr/>
          <p:nvPr userDrawn="1"/>
        </p:nvGrpSpPr>
        <p:grpSpPr>
          <a:xfrm>
            <a:off x="3791" y="921962"/>
            <a:ext cx="12184419" cy="45708"/>
            <a:chOff x="0" y="532828"/>
            <a:chExt cx="759125" cy="568897"/>
          </a:xfrm>
        </p:grpSpPr>
        <p:sp>
          <p:nvSpPr>
            <p:cNvPr id="518" name="矩形 517"/>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19" name="矩形 518"/>
            <p:cNvSpPr/>
            <p:nvPr/>
          </p:nvSpPr>
          <p:spPr>
            <a:xfrm>
              <a:off x="238791" y="532828"/>
              <a:ext cx="209847"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20" name="矩形 519"/>
            <p:cNvSpPr/>
            <p:nvPr/>
          </p:nvSpPr>
          <p:spPr>
            <a:xfrm>
              <a:off x="448638" y="532828"/>
              <a:ext cx="170083"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21" name="矩形 520"/>
            <p:cNvSpPr/>
            <p:nvPr/>
          </p:nvSpPr>
          <p:spPr>
            <a:xfrm>
              <a:off x="616871" y="532828"/>
              <a:ext cx="14225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spTree>
    <p:extLst>
      <p:ext uri="{BB962C8B-B14F-4D97-AF65-F5344CB8AC3E}">
        <p14:creationId xmlns:p14="http://schemas.microsoft.com/office/powerpoint/2010/main" val="3263851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12"/>
                                        </p:tgtEl>
                                        <p:attrNameLst>
                                          <p:attrName>style.visibility</p:attrName>
                                        </p:attrNameLst>
                                      </p:cBhvr>
                                      <p:to>
                                        <p:strVal val="visible"/>
                                      </p:to>
                                    </p:set>
                                    <p:animEffect transition="in" filter="wipe(left)">
                                      <p:cBhvr>
                                        <p:cTn id="7" dur="500"/>
                                        <p:tgtEl>
                                          <p:spTgt spid="5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12800" y="1600202"/>
            <a:ext cx="7215717" cy="4525963"/>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8231719" y="1600202"/>
            <a:ext cx="7215716" cy="4525963"/>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D6B058F-3419-4783-A32B-A7489A7A2485}" type="datetimeFigureOut">
              <a:rPr lang="zh-CN" altLang="en-US" smtClean="0"/>
              <a:t>2022/9/18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43D999-5E8C-487F-9530-973DA5E47562}" type="slidenum">
              <a:rPr lang="zh-CN" altLang="en-US" smtClean="0"/>
              <a:t>‹#›</a:t>
            </a:fld>
            <a:endParaRPr lang="zh-CN" altLang="en-US"/>
          </a:p>
        </p:txBody>
      </p:sp>
      <p:sp>
        <p:nvSpPr>
          <p:cNvPr id="9" name="矩形 8"/>
          <p:cNvSpPr/>
          <p:nvPr userDrawn="1"/>
        </p:nvSpPr>
        <p:spPr>
          <a:xfrm>
            <a:off x="8323061" y="6093297"/>
            <a:ext cx="774934" cy="246221"/>
          </a:xfrm>
          <a:prstGeom prst="rect">
            <a:avLst/>
          </a:prstGeom>
        </p:spPr>
        <p:txBody>
          <a:bodyPr wrap="square">
            <a:spAutoFit/>
          </a:bodyPr>
          <a:lstStyle/>
          <a:p>
            <a:pPr marL="0" marR="0" lvl="0" indent="0" defTabSz="914126"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模板下载：</a:t>
            </a:r>
            <a:r>
              <a:rPr kumimoji="0" lang="en-US" altLang="zh-CN" sz="100" b="0" i="0" u="none" strike="noStrike" kern="0" cap="none" spc="0" normalizeH="0" baseline="0" noProof="0" dirty="0">
                <a:ln>
                  <a:noFill/>
                </a:ln>
                <a:solidFill>
                  <a:prstClr val="white"/>
                </a:solidFill>
                <a:effectLst/>
                <a:uLnTx/>
                <a:uFillTx/>
              </a:rPr>
              <a:t>www.1ppt.com/moban/     </a:t>
            </a:r>
            <a:r>
              <a:rPr kumimoji="0" lang="zh-CN" altLang="en-US" sz="100" b="0" i="0" u="none" strike="noStrike" kern="0" cap="none" spc="0" normalizeH="0" baseline="0" noProof="0" dirty="0">
                <a:ln>
                  <a:noFill/>
                </a:ln>
                <a:solidFill>
                  <a:prstClr val="white"/>
                </a:solidFill>
                <a:effectLst/>
                <a:uLnTx/>
                <a:uFillTx/>
              </a:rPr>
              <a:t>行业</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www.1ppt.com/hangye/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节日</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www.1ppt.com/jieri/           PPT</a:t>
            </a:r>
            <a:r>
              <a:rPr kumimoji="0" lang="zh-CN" altLang="en-US" sz="100" b="0" i="0" u="none" strike="noStrike" kern="0" cap="none" spc="0" normalizeH="0" baseline="0" noProof="0" dirty="0">
                <a:ln>
                  <a:noFill/>
                </a:ln>
                <a:solidFill>
                  <a:prstClr val="white"/>
                </a:solidFill>
                <a:effectLst/>
                <a:uLnTx/>
                <a:uFillTx/>
              </a:rPr>
              <a:t>素材下载：</a:t>
            </a:r>
            <a:r>
              <a:rPr kumimoji="0" lang="en-US" altLang="zh-CN" sz="100" b="0" i="0" u="none" strike="noStrike" kern="0" cap="none" spc="0" normalizeH="0" baseline="0" noProof="0" dirty="0">
                <a:ln>
                  <a:noFill/>
                </a:ln>
                <a:solidFill>
                  <a:prstClr val="white"/>
                </a:solidFill>
                <a:effectLst/>
                <a:uLnTx/>
                <a:uFillTx/>
              </a:rPr>
              <a:t>www.1ppt.com/sucai/</a:t>
            </a:r>
          </a:p>
          <a:p>
            <a:pPr marL="0" marR="0" lvl="0" indent="0" defTabSz="914126"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背景图片：</a:t>
            </a:r>
            <a:r>
              <a:rPr kumimoji="0" lang="en-US" altLang="zh-CN" sz="100" b="0" i="0" u="none" strike="noStrike" kern="0" cap="none" spc="0" normalizeH="0" baseline="0" noProof="0" dirty="0">
                <a:ln>
                  <a:noFill/>
                </a:ln>
                <a:solidFill>
                  <a:prstClr val="white"/>
                </a:solidFill>
                <a:effectLst/>
                <a:uLnTx/>
                <a:uFillTx/>
              </a:rPr>
              <a:t>www.1ppt.com/beijing/      PPT</a:t>
            </a:r>
            <a:r>
              <a:rPr kumimoji="0" lang="zh-CN" altLang="en-US" sz="100" b="0" i="0" u="none" strike="noStrike" kern="0" cap="none" spc="0" normalizeH="0" baseline="0" noProof="0" dirty="0">
                <a:ln>
                  <a:noFill/>
                </a:ln>
                <a:solidFill>
                  <a:prstClr val="white"/>
                </a:solidFill>
                <a:effectLst/>
                <a:uLnTx/>
                <a:uFillTx/>
              </a:rPr>
              <a:t>图表下载：</a:t>
            </a:r>
            <a:r>
              <a:rPr kumimoji="0" lang="en-US" altLang="zh-CN" sz="100" b="0" i="0" u="none" strike="noStrike" kern="0" cap="none" spc="0" normalizeH="0" baseline="0" noProof="0" dirty="0">
                <a:ln>
                  <a:noFill/>
                </a:ln>
                <a:solidFill>
                  <a:prstClr val="white"/>
                </a:solidFill>
                <a:effectLst/>
                <a:uLnTx/>
                <a:uFillTx/>
              </a:rPr>
              <a:t>www.1ppt.com/tubiao/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优秀</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下载：</a:t>
            </a:r>
            <a:r>
              <a:rPr kumimoji="0" lang="en-US" altLang="zh-CN" sz="100" b="0" i="0" u="none" strike="noStrike" kern="0" cap="none" spc="0" normalizeH="0" baseline="0" noProof="0" dirty="0">
                <a:ln>
                  <a:noFill/>
                </a:ln>
                <a:solidFill>
                  <a:prstClr val="white"/>
                </a:solidFill>
                <a:effectLst/>
                <a:uLnTx/>
                <a:uFillTx/>
              </a:rPr>
              <a:t>www.1ppt.com/xiazai/        PPT</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www.1ppt.com/powerpoint/      </a:t>
            </a:r>
          </a:p>
          <a:p>
            <a:pPr marL="0" marR="0" lvl="0" indent="0" defTabSz="914126"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Word</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www.1ppt.com/word/              Excel</a:t>
            </a:r>
            <a:r>
              <a:rPr kumimoji="0" lang="zh-CN" altLang="en-US" sz="100" b="0" i="0" u="none" strike="noStrike" kern="0" cap="none" spc="0" normalizeH="0" baseline="0" noProof="0" dirty="0">
                <a:ln>
                  <a:noFill/>
                </a:ln>
                <a:solidFill>
                  <a:prstClr val="white"/>
                </a:solidFill>
                <a:effectLst/>
                <a:uLnTx/>
                <a:uFillTx/>
              </a:rPr>
              <a:t>教程：</a:t>
            </a:r>
            <a:r>
              <a:rPr kumimoji="0" lang="en-US" altLang="zh-CN" sz="100" b="0" i="0" u="none" strike="noStrike" kern="0" cap="none" spc="0" normalizeH="0" baseline="0" noProof="0" dirty="0">
                <a:ln>
                  <a:noFill/>
                </a:ln>
                <a:solidFill>
                  <a:prstClr val="white"/>
                </a:solidFill>
                <a:effectLst/>
                <a:uLnTx/>
                <a:uFillTx/>
              </a:rPr>
              <a:t>www.1ppt.com/excel/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资料下载：</a:t>
            </a:r>
            <a:r>
              <a:rPr kumimoji="0" lang="en-US" altLang="zh-CN" sz="100" b="0" i="0" u="none" strike="noStrike" kern="0" cap="none" spc="0" normalizeH="0" baseline="0" noProof="0" dirty="0">
                <a:ln>
                  <a:noFill/>
                </a:ln>
                <a:solidFill>
                  <a:prstClr val="white"/>
                </a:solidFill>
                <a:effectLst/>
                <a:uLnTx/>
                <a:uFillTx/>
              </a:rPr>
              <a:t>www.1ppt.com/ziliao/                PPT</a:t>
            </a:r>
            <a:r>
              <a:rPr kumimoji="0" lang="zh-CN" altLang="en-US" sz="100" b="0" i="0" u="none" strike="noStrike" kern="0" cap="none" spc="0" normalizeH="0" baseline="0" noProof="0" dirty="0">
                <a:ln>
                  <a:noFill/>
                </a:ln>
                <a:solidFill>
                  <a:prstClr val="white"/>
                </a:solidFill>
                <a:effectLst/>
                <a:uLnTx/>
                <a:uFillTx/>
              </a:rPr>
              <a:t>课件下载：</a:t>
            </a:r>
            <a:r>
              <a:rPr kumimoji="0" lang="en-US" altLang="zh-CN" sz="100" b="0" i="0" u="none" strike="noStrike" kern="0" cap="none" spc="0" normalizeH="0" baseline="0" noProof="0" dirty="0">
                <a:ln>
                  <a:noFill/>
                </a:ln>
                <a:solidFill>
                  <a:prstClr val="white"/>
                </a:solidFill>
                <a:effectLst/>
                <a:uLnTx/>
                <a:uFillTx/>
              </a:rPr>
              <a:t>www.1ppt.com/kejian/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范文下载：</a:t>
            </a:r>
            <a:r>
              <a:rPr kumimoji="0" lang="en-US" altLang="zh-CN" sz="100" b="0" i="0" u="none" strike="noStrike" kern="0" cap="none" spc="0" normalizeH="0" baseline="0" noProof="0" dirty="0">
                <a:ln>
                  <a:noFill/>
                </a:ln>
                <a:solidFill>
                  <a:prstClr val="white"/>
                </a:solidFill>
                <a:effectLst/>
                <a:uLnTx/>
                <a:uFillTx/>
              </a:rPr>
              <a:t>www.1ppt.com/fanwen/             </a:t>
            </a:r>
            <a:r>
              <a:rPr kumimoji="0" lang="zh-CN" altLang="en-US" sz="100" b="0" i="0" u="none" strike="noStrike" kern="0" cap="none" spc="0" normalizeH="0" baseline="0" noProof="0" dirty="0">
                <a:ln>
                  <a:noFill/>
                </a:ln>
                <a:solidFill>
                  <a:prstClr val="white"/>
                </a:solidFill>
                <a:effectLst/>
                <a:uLnTx/>
                <a:uFillTx/>
              </a:rPr>
              <a:t>试卷下载：</a:t>
            </a:r>
            <a:r>
              <a:rPr kumimoji="0" lang="en-US" altLang="zh-CN" sz="100" b="0" i="0" u="none" strike="noStrike" kern="0" cap="none" spc="0" normalizeH="0" baseline="0" noProof="0" dirty="0">
                <a:ln>
                  <a:noFill/>
                </a:ln>
                <a:solidFill>
                  <a:prstClr val="white"/>
                </a:solidFill>
                <a:effectLst/>
                <a:uLnTx/>
                <a:uFillTx/>
              </a:rPr>
              <a:t>www.1ppt.com/shiti/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教案下载：</a:t>
            </a:r>
            <a:r>
              <a:rPr kumimoji="0" lang="en-US" altLang="zh-CN" sz="100" b="0" i="0" u="none" strike="noStrike" kern="0" cap="none" spc="0" normalizeH="0" baseline="0" noProof="0" dirty="0">
                <a:ln>
                  <a:noFill/>
                </a:ln>
                <a:solidFill>
                  <a:prstClr val="white"/>
                </a:solidFill>
                <a:effectLst/>
                <a:uLnTx/>
                <a:uFillTx/>
              </a:rPr>
              <a:t>www.1ppt.com/jiaoan/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字体下载：</a:t>
            </a:r>
            <a:r>
              <a:rPr kumimoji="0" lang="en-US" altLang="zh-CN" sz="100" b="0" i="0" u="none" strike="noStrike" kern="0" cap="none" spc="0" normalizeH="0" baseline="0" noProof="0" dirty="0">
                <a:ln>
                  <a:noFill/>
                </a:ln>
                <a:solidFill>
                  <a:prstClr val="white"/>
                </a:solidFill>
                <a:effectLst/>
                <a:uLnTx/>
                <a:uFillTx/>
              </a:rPr>
              <a:t>www.1ppt.com/ziti/</a:t>
            </a:r>
          </a:p>
          <a:p>
            <a:pPr marL="0" marR="0" lvl="0" indent="0" defTabSz="914126"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 </a:t>
            </a:r>
            <a:endParaRPr kumimoji="0" lang="zh-CN" altLang="en-US" sz="100" b="0" i="0" u="none" strike="noStrike" kern="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3349106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7" y="1535113"/>
            <a:ext cx="5389034" cy="63976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7" y="2174875"/>
            <a:ext cx="5389034"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D6B058F-3419-4783-A32B-A7489A7A2485}" type="datetimeFigureOut">
              <a:rPr lang="zh-CN" altLang="en-US" smtClean="0"/>
              <a:t>2022/9/18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28148230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D6B058F-3419-4783-A32B-A7489A7A2485}" type="datetimeFigureOut">
              <a:rPr lang="zh-CN" altLang="en-US" smtClean="0"/>
              <a:t>2022/9/18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229874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EEC785-8258-4085-BCB6-9C307FB2699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4629460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D6B058F-3419-4783-A32B-A7489A7A2485}" type="datetimeFigureOut">
              <a:rPr lang="zh-CN" altLang="en-US" smtClean="0"/>
              <a:t>2022/9/18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17429647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1999"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2"/>
            <a:ext cx="4011084" cy="4691063"/>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D6B058F-3419-4783-A32B-A7489A7A2485}" type="datetimeFigureOut">
              <a:rPr lang="zh-CN" altLang="en-US" smtClean="0"/>
              <a:t>2022/9/18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3596622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8" y="4800600"/>
            <a:ext cx="7315200" cy="566738"/>
          </a:xfrm>
        </p:spPr>
        <p:txBody>
          <a:bodyPr anchor="b"/>
          <a:lstStyle>
            <a:lvl1pPr algn="l">
              <a:defRPr sz="1999" b="1"/>
            </a:lvl1pPr>
          </a:lstStyle>
          <a:p>
            <a:r>
              <a:rPr lang="zh-CN" altLang="en-US"/>
              <a:t>单击此处编辑母版标题样式</a:t>
            </a:r>
          </a:p>
        </p:txBody>
      </p:sp>
      <p:sp>
        <p:nvSpPr>
          <p:cNvPr id="3" name="图片占位符 2"/>
          <p:cNvSpPr>
            <a:spLocks noGrp="1"/>
          </p:cNvSpPr>
          <p:nvPr>
            <p:ph type="pic" idx="1"/>
          </p:nvPr>
        </p:nvSpPr>
        <p:spPr>
          <a:xfrm>
            <a:off x="2389718" y="612775"/>
            <a:ext cx="7315200" cy="4114800"/>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zh-CN" altLang="en-US"/>
          </a:p>
        </p:txBody>
      </p:sp>
      <p:sp>
        <p:nvSpPr>
          <p:cNvPr id="4" name="文本占位符 3"/>
          <p:cNvSpPr>
            <a:spLocks noGrp="1"/>
          </p:cNvSpPr>
          <p:nvPr>
            <p:ph type="body" sz="half" idx="2"/>
          </p:nvPr>
        </p:nvSpPr>
        <p:spPr>
          <a:xfrm>
            <a:off x="2389718" y="5367338"/>
            <a:ext cx="7315200" cy="804862"/>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D6B058F-3419-4783-A32B-A7489A7A2485}" type="datetimeFigureOut">
              <a:rPr lang="zh-CN" altLang="en-US" smtClean="0"/>
              <a:t>2022/9/18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9579587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2022/9/18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9835835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789833" y="274640"/>
            <a:ext cx="36576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12801" y="274640"/>
            <a:ext cx="10773833"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2022/9/18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2363656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2022/9/18</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8637328"/>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2022/9/18</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65155163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2022/9/18</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78214047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2022/9/18</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45908261"/>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2022/9/18</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630193125"/>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2022/9/18</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009706710"/>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2022/9/18</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925594682"/>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0122058"/>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1" name="图片 130"/>
          <p:cNvPicPr>
            <a:picLocks noChangeAspect="1"/>
          </p:cNvPicPr>
          <p:nvPr userDrawn="1"/>
        </p:nvPicPr>
        <p:blipFill rotWithShape="1">
          <a:blip r:embed="rId13"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sp>
        <p:nvSpPr>
          <p:cNvPr id="7" name="文本框 6"/>
          <p:cNvSpPr txBox="1"/>
          <p:nvPr userDrawn="1"/>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下载次数进行十倍的索取赔偿！</a:t>
            </a:r>
          </a:p>
        </p:txBody>
      </p:sp>
    </p:spTree>
    <p:extLst>
      <p:ext uri="{BB962C8B-B14F-4D97-AF65-F5344CB8AC3E}">
        <p14:creationId xmlns:p14="http://schemas.microsoft.com/office/powerpoint/2010/main" val="77285506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1"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6B058F-3419-4783-A32B-A7489A7A2485}" type="datetimeFigureOut">
              <a:rPr lang="zh-CN" altLang="en-US" smtClean="0"/>
              <a:t>2022/9/18</a:t>
            </a:fld>
            <a:endParaRPr lang="zh-CN" altLang="en-US"/>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39666318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defTabSz="914126" rtl="0" eaLnBrk="1" latinLnBrk="0" hangingPunct="1">
        <a:spcBef>
          <a:spcPct val="0"/>
        </a:spcBef>
        <a:buNone/>
        <a:defRPr sz="4399" kern="1200">
          <a:solidFill>
            <a:schemeClr val="tx1"/>
          </a:solidFill>
          <a:latin typeface="+mj-lt"/>
          <a:ea typeface="+mj-ea"/>
          <a:cs typeface="+mj-cs"/>
        </a:defRPr>
      </a:lvl1pPr>
    </p:titleStyle>
    <p:bodyStyle>
      <a:lvl1pPr marL="342797" indent="-342797" algn="l" defTabSz="914126"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1pPr>
      <a:lvl2pPr marL="742727" indent="-285664" algn="l" defTabSz="914126" rtl="0" eaLnBrk="1" latinLnBrk="0" hangingPunct="1">
        <a:spcBef>
          <a:spcPct val="20000"/>
        </a:spcBef>
        <a:buFont typeface="Arial" panose="020B0604020202020204" pitchFamily="34" charset="0"/>
        <a:buChar char="–"/>
        <a:defRPr sz="2799" kern="1200">
          <a:solidFill>
            <a:schemeClr val="tx1"/>
          </a:solidFill>
          <a:latin typeface="+mn-lt"/>
          <a:ea typeface="+mn-ea"/>
          <a:cs typeface="+mn-cs"/>
        </a:defRPr>
      </a:lvl2pPr>
      <a:lvl3pPr marL="1142657" indent="-228531" algn="l" defTabSz="914126"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3pPr>
      <a:lvl4pPr marL="1599720"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4pPr>
      <a:lvl5pPr marL="2056783"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5pPr>
      <a:lvl6pPr marL="2513846"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Layout" Target="../slideLayouts/slideLayout14.xml"/><Relationship Id="rId7" Type="http://schemas.openxmlformats.org/officeDocument/2006/relationships/image" Target="../media/image30.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29.png"/><Relationship Id="rId4" Type="http://schemas.openxmlformats.org/officeDocument/2006/relationships/notesSlide" Target="../notesSlides/notesSlide3.xml"/><Relationship Id="rId9" Type="http://schemas.openxmlformats.org/officeDocument/2006/relationships/image" Target="../media/image31.jpeg"/></Relationships>
</file>

<file path=ppt/slides/_rels/slide11.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Layout" Target="../slideLayouts/slideLayout14.xml"/><Relationship Id="rId7" Type="http://schemas.openxmlformats.org/officeDocument/2006/relationships/image" Target="../media/image30.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29.png"/><Relationship Id="rId4" Type="http://schemas.openxmlformats.org/officeDocument/2006/relationships/notesSlide" Target="../notesSlides/notesSlide4.xml"/><Relationship Id="rId9" Type="http://schemas.openxmlformats.org/officeDocument/2006/relationships/image" Target="../media/image32.jpeg"/></Relationships>
</file>

<file path=ppt/slides/_rels/slide12.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Layout" Target="../slideLayouts/slideLayout14.xml"/><Relationship Id="rId7" Type="http://schemas.openxmlformats.org/officeDocument/2006/relationships/image" Target="../media/image30.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29.png"/><Relationship Id="rId4" Type="http://schemas.openxmlformats.org/officeDocument/2006/relationships/notesSlide" Target="../notesSlides/notesSlide5.xml"/><Relationship Id="rId9" Type="http://schemas.openxmlformats.org/officeDocument/2006/relationships/image" Target="../media/image33.jpeg"/></Relationships>
</file>

<file path=ppt/slides/_rels/slide13.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Layout" Target="../slideLayouts/slideLayout14.xml"/><Relationship Id="rId7" Type="http://schemas.openxmlformats.org/officeDocument/2006/relationships/image" Target="../media/image30.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29.png"/><Relationship Id="rId4" Type="http://schemas.openxmlformats.org/officeDocument/2006/relationships/notesSlide" Target="../notesSlides/notesSlide6.xml"/><Relationship Id="rId9"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4.xml"/><Relationship Id="rId5" Type="http://schemas.openxmlformats.org/officeDocument/2006/relationships/image" Target="../media/image16.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8.png"/><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14.xml"/><Relationship Id="rId7" Type="http://schemas.openxmlformats.org/officeDocument/2006/relationships/image" Target="../media/image30.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29.png"/><Relationship Id="rId4"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14.xml"/><Relationship Id="rId7" Type="http://schemas.openxmlformats.org/officeDocument/2006/relationships/image" Target="../media/image30.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29.png"/><Relationship Id="rId4"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14.xml"/><Relationship Id="rId7" Type="http://schemas.openxmlformats.org/officeDocument/2006/relationships/image" Target="../media/image30.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29.png"/><Relationship Id="rId4"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11.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0.png"/><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4.xml"/><Relationship Id="rId5" Type="http://schemas.openxmlformats.org/officeDocument/2006/relationships/image" Target="../media/image16.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13.xml"/><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slide" Target="slide12.xml"/><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26.png"/><Relationship Id="rId11" Type="http://schemas.openxmlformats.org/officeDocument/2006/relationships/slide" Target="slide11.xml"/><Relationship Id="rId5" Type="http://schemas.openxmlformats.org/officeDocument/2006/relationships/image" Target="../media/image25.png"/><Relationship Id="rId10" Type="http://schemas.microsoft.com/office/2007/relationships/hdphoto" Target="../media/hdphoto3.wdp"/><Relationship Id="rId4" Type="http://schemas.openxmlformats.org/officeDocument/2006/relationships/image" Target="../media/image24.png"/><Relationship Id="rId9" Type="http://schemas.openxmlformats.org/officeDocument/2006/relationships/image" Target="../media/image28.png"/><Relationship Id="rId14" Type="http://schemas.openxmlformats.org/officeDocument/2006/relationships/slide" Target="slide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4D9D9775-7ACF-4FDA-95A7-19C2FED663E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617"/>
          <a:stretch/>
        </p:blipFill>
        <p:spPr>
          <a:xfrm rot="5400000">
            <a:off x="2667000" y="-2667000"/>
            <a:ext cx="6858000" cy="12192000"/>
          </a:xfrm>
          <a:prstGeom prst="rect">
            <a:avLst/>
          </a:prstGeom>
        </p:spPr>
      </p:pic>
      <p:pic>
        <p:nvPicPr>
          <p:cNvPr id="3" name="图片 2">
            <a:extLst>
              <a:ext uri="{FF2B5EF4-FFF2-40B4-BE49-F238E27FC236}">
                <a16:creationId xmlns:a16="http://schemas.microsoft.com/office/drawing/2014/main" id="{00CE07AF-BDCF-4D67-939F-BD4D3B753FB3}"/>
              </a:ext>
            </a:extLst>
          </p:cNvPr>
          <p:cNvPicPr>
            <a:picLocks noChangeAspect="1"/>
          </p:cNvPicPr>
          <p:nvPr/>
        </p:nvPicPr>
        <p:blipFill rotWithShape="1">
          <a:blip r:embed="rId3">
            <a:extLst>
              <a:ext uri="{28A0092B-C50C-407E-A947-70E740481C1C}">
                <a14:useLocalDpi xmlns:a14="http://schemas.microsoft.com/office/drawing/2010/main" val="0"/>
              </a:ext>
            </a:extLst>
          </a:blip>
          <a:srcRect r="23925"/>
          <a:stretch/>
        </p:blipFill>
        <p:spPr>
          <a:xfrm>
            <a:off x="1394114" y="333799"/>
            <a:ext cx="9274987" cy="5080000"/>
          </a:xfrm>
          <a:prstGeom prst="rect">
            <a:avLst/>
          </a:prstGeom>
        </p:spPr>
      </p:pic>
      <p:sp>
        <p:nvSpPr>
          <p:cNvPr id="10" name="Google Shape;487;p33"/>
          <p:cNvSpPr txBox="1">
            <a:spLocks/>
          </p:cNvSpPr>
          <p:nvPr/>
        </p:nvSpPr>
        <p:spPr>
          <a:xfrm>
            <a:off x="950358" y="-88375"/>
            <a:ext cx="10272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9144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600" b="0" i="0" u="none" strike="noStrike" kern="0" cap="none" spc="0" normalizeH="0" baseline="0" noProof="0" dirty="0" err="1">
                <a:ln>
                  <a:noFill/>
                </a:ln>
                <a:solidFill>
                  <a:srgbClr val="000000"/>
                </a:solidFill>
                <a:effectLst/>
                <a:uLnTx/>
                <a:uFillTx/>
                <a:latin typeface="Patrick Hand" panose="00000500000000000000" pitchFamily="2" charset="0"/>
                <a:cs typeface="Calibri" panose="020F0502020204030204" pitchFamily="34" charset="0"/>
                <a:sym typeface="Bubblegum Sans"/>
              </a:rPr>
              <a:t>Thứ</a:t>
            </a:r>
            <a:r>
              <a:rPr kumimoji="0" lang="en-US" sz="3600" b="0" i="0" u="none" strike="noStrike" kern="0" cap="none" spc="0" normalizeH="0" baseline="0" noProof="0" dirty="0">
                <a:ln>
                  <a:noFill/>
                </a:ln>
                <a:solidFill>
                  <a:srgbClr val="000000"/>
                </a:solidFill>
                <a:effectLst/>
                <a:uLnTx/>
                <a:uFillTx/>
                <a:latin typeface="Patrick Hand" panose="00000500000000000000" pitchFamily="2" charset="0"/>
                <a:cs typeface="Calibri" panose="020F0502020204030204" pitchFamily="34" charset="0"/>
                <a:sym typeface="Bubblegum Sans"/>
              </a:rPr>
              <a:t> … </a:t>
            </a:r>
            <a:r>
              <a:rPr kumimoji="0" lang="en-US" sz="3600" b="0" i="0" u="none" strike="noStrike" kern="0" cap="none" spc="0" normalizeH="0" baseline="0" noProof="0" dirty="0" err="1">
                <a:ln>
                  <a:noFill/>
                </a:ln>
                <a:solidFill>
                  <a:srgbClr val="000000"/>
                </a:solidFill>
                <a:effectLst/>
                <a:uLnTx/>
                <a:uFillTx/>
                <a:latin typeface="Patrick Hand" panose="00000500000000000000" pitchFamily="2" charset="0"/>
                <a:cs typeface="Calibri" panose="020F0502020204030204" pitchFamily="34" charset="0"/>
                <a:sym typeface="Bubblegum Sans"/>
              </a:rPr>
              <a:t>ngày</a:t>
            </a:r>
            <a:r>
              <a:rPr kumimoji="0" lang="en-US" sz="3600" b="0" i="0" u="none" strike="noStrike" kern="0" cap="none" spc="0" normalizeH="0" baseline="0" noProof="0" dirty="0">
                <a:ln>
                  <a:noFill/>
                </a:ln>
                <a:solidFill>
                  <a:srgbClr val="000000"/>
                </a:solidFill>
                <a:effectLst/>
                <a:uLnTx/>
                <a:uFillTx/>
                <a:latin typeface="Patrick Hand" panose="00000500000000000000" pitchFamily="2" charset="0"/>
                <a:cs typeface="Calibri" panose="020F0502020204030204" pitchFamily="34" charset="0"/>
                <a:sym typeface="Bubblegum Sans"/>
              </a:rPr>
              <a:t> … </a:t>
            </a:r>
            <a:r>
              <a:rPr kumimoji="0" lang="en-US" sz="3600" b="0" i="0" u="none" strike="noStrike" kern="0" cap="none" spc="0" normalizeH="0" baseline="0" noProof="0" dirty="0" err="1">
                <a:ln>
                  <a:noFill/>
                </a:ln>
                <a:solidFill>
                  <a:srgbClr val="000000"/>
                </a:solidFill>
                <a:effectLst/>
                <a:uLnTx/>
                <a:uFillTx/>
                <a:latin typeface="Patrick Hand" panose="00000500000000000000" pitchFamily="2" charset="0"/>
                <a:cs typeface="Calibri" panose="020F0502020204030204" pitchFamily="34" charset="0"/>
                <a:sym typeface="Bubblegum Sans"/>
              </a:rPr>
              <a:t>tháng</a:t>
            </a:r>
            <a:r>
              <a:rPr kumimoji="0" lang="en-US" sz="3600" b="0" i="0" u="none" strike="noStrike" kern="0" cap="none" spc="0" normalizeH="0" baseline="0" noProof="0" dirty="0">
                <a:ln>
                  <a:noFill/>
                </a:ln>
                <a:solidFill>
                  <a:srgbClr val="000000"/>
                </a:solidFill>
                <a:effectLst/>
                <a:uLnTx/>
                <a:uFillTx/>
                <a:latin typeface="Patrick Hand" panose="00000500000000000000" pitchFamily="2" charset="0"/>
                <a:cs typeface="Calibri" panose="020F0502020204030204" pitchFamily="34" charset="0"/>
                <a:sym typeface="Bubblegum Sans"/>
              </a:rPr>
              <a:t> … </a:t>
            </a:r>
            <a:r>
              <a:rPr kumimoji="0" lang="en-US" sz="3600" b="0" i="0" u="none" strike="noStrike" kern="0" cap="none" spc="0" normalizeH="0" baseline="0" noProof="0" dirty="0" err="1">
                <a:ln>
                  <a:noFill/>
                </a:ln>
                <a:solidFill>
                  <a:srgbClr val="000000"/>
                </a:solidFill>
                <a:effectLst/>
                <a:uLnTx/>
                <a:uFillTx/>
                <a:latin typeface="Patrick Hand" panose="00000500000000000000" pitchFamily="2" charset="0"/>
                <a:cs typeface="Calibri" panose="020F0502020204030204" pitchFamily="34" charset="0"/>
                <a:sym typeface="Bubblegum Sans"/>
              </a:rPr>
              <a:t>năm</a:t>
            </a:r>
            <a:r>
              <a:rPr kumimoji="0" lang="en-US" sz="3600" b="0" i="0" u="none" strike="noStrike" kern="0" cap="none" spc="0" normalizeH="0" baseline="0" noProof="0" dirty="0">
                <a:ln>
                  <a:noFill/>
                </a:ln>
                <a:solidFill>
                  <a:srgbClr val="000000"/>
                </a:solidFill>
                <a:effectLst/>
                <a:uLnTx/>
                <a:uFillTx/>
                <a:latin typeface="Patrick Hand" panose="00000500000000000000" pitchFamily="2" charset="0"/>
                <a:cs typeface="Calibri" panose="020F0502020204030204" pitchFamily="34" charset="0"/>
                <a:sym typeface="Bubblegum Sans"/>
              </a:rPr>
              <a:t> 2022</a:t>
            </a:r>
          </a:p>
        </p:txBody>
      </p:sp>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9613880" y="1187498"/>
            <a:ext cx="1161288" cy="3541892"/>
          </a:xfrm>
          <a:prstGeom prst="rect">
            <a:avLst/>
          </a:prstGeom>
        </p:spPr>
      </p:pic>
      <p:pic>
        <p:nvPicPr>
          <p:cNvPr id="16" name="Picture 15"/>
          <p:cNvPicPr>
            <a:picLocks noChangeAspect="1"/>
          </p:cNvPicPr>
          <p:nvPr/>
        </p:nvPicPr>
        <p:blipFill rotWithShape="1">
          <a:blip r:embed="rId4">
            <a:extLst>
              <a:ext uri="{BEBA8EAE-BF5A-486C-A8C5-ECC9F3942E4B}">
                <a14:imgProps xmlns:a14="http://schemas.microsoft.com/office/drawing/2010/main">
                  <a14:imgLayer r:embed="rId5">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79777" y="-583448"/>
            <a:ext cx="1161288" cy="3541892"/>
          </a:xfrm>
          <a:prstGeom prst="rect">
            <a:avLst/>
          </a:prstGeom>
        </p:spPr>
      </p:pic>
      <p:sp>
        <p:nvSpPr>
          <p:cNvPr id="24" name="TextBox 23">
            <a:extLst>
              <a:ext uri="{FF2B5EF4-FFF2-40B4-BE49-F238E27FC236}">
                <a16:creationId xmlns:a16="http://schemas.microsoft.com/office/drawing/2014/main" id="{191F72DA-56F2-45B7-A1C9-1C3819EFABA6}"/>
              </a:ext>
            </a:extLst>
          </p:cNvPr>
          <p:cNvSpPr txBox="1"/>
          <p:nvPr/>
        </p:nvSpPr>
        <p:spPr>
          <a:xfrm>
            <a:off x="5498878" y="1200678"/>
            <a:ext cx="1452642"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0B3">
                    <a:lumMod val="10000"/>
                  </a:srgbClr>
                </a:solidFill>
                <a:effectLst/>
                <a:uLnTx/>
                <a:uFillTx/>
                <a:latin typeface="iCiel Cadena" panose="02000503000000020004" pitchFamily="50" charset="0"/>
                <a:ea typeface="+mn-ea"/>
                <a:cs typeface="+mn-cs"/>
              </a:rPr>
              <a:t>CHỦ ĐỀ:</a:t>
            </a:r>
          </a:p>
        </p:txBody>
      </p:sp>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backgroundRemoval t="9986" b="89733" l="2300" r="100000"/>
                    </a14:imgEffect>
                  </a14:imgLayer>
                </a14:imgProps>
              </a:ext>
            </a:extLst>
          </a:blip>
          <a:stretch>
            <a:fillRect/>
          </a:stretch>
        </p:blipFill>
        <p:spPr>
          <a:xfrm>
            <a:off x="6933646" y="3271519"/>
            <a:ext cx="6785993" cy="4824841"/>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E568AC8F-6CC7-42AB-B244-D52CFB56F08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8808" y="2814319"/>
            <a:ext cx="4104609" cy="4104609"/>
          </a:xfrm>
          <a:prstGeom prst="rect">
            <a:avLst/>
          </a:prstGeom>
        </p:spPr>
      </p:pic>
      <p:pic>
        <p:nvPicPr>
          <p:cNvPr id="5" name="Picture 4">
            <a:extLst>
              <a:ext uri="{FF2B5EF4-FFF2-40B4-BE49-F238E27FC236}">
                <a16:creationId xmlns:a16="http://schemas.microsoft.com/office/drawing/2014/main" id="{3D7F0720-1D12-482D-94E6-43C60B5509F5}"/>
              </a:ext>
            </a:extLst>
          </p:cNvPr>
          <p:cNvPicPr>
            <a:picLocks noChangeAspect="1"/>
          </p:cNvPicPr>
          <p:nvPr/>
        </p:nvPicPr>
        <p:blipFill>
          <a:blip r:embed="rId9"/>
          <a:stretch>
            <a:fillRect/>
          </a:stretch>
        </p:blipFill>
        <p:spPr>
          <a:xfrm>
            <a:off x="2704454" y="1812273"/>
            <a:ext cx="7041490" cy="2700762"/>
          </a:xfrm>
          <a:prstGeom prst="rect">
            <a:avLst/>
          </a:prstGeom>
        </p:spPr>
      </p:pic>
    </p:spTree>
    <p:extLst>
      <p:ext uri="{BB962C8B-B14F-4D97-AF65-F5344CB8AC3E}">
        <p14:creationId xmlns:p14="http://schemas.microsoft.com/office/powerpoint/2010/main" val="34037039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p:cTn id="13" dur="500" fill="hold"/>
                                        <p:tgtEl>
                                          <p:spTgt spid="24"/>
                                        </p:tgtEl>
                                        <p:attrNameLst>
                                          <p:attrName>ppt_w</p:attrName>
                                        </p:attrNameLst>
                                      </p:cBhvr>
                                      <p:tavLst>
                                        <p:tav tm="0">
                                          <p:val>
                                            <p:fltVal val="0"/>
                                          </p:val>
                                        </p:tav>
                                        <p:tav tm="100000">
                                          <p:val>
                                            <p:strVal val="#ppt_w"/>
                                          </p:val>
                                        </p:tav>
                                      </p:tavLst>
                                    </p:anim>
                                    <p:anim calcmode="lin" valueType="num">
                                      <p:cBhvr>
                                        <p:cTn id="14" dur="500" fill="hold"/>
                                        <p:tgtEl>
                                          <p:spTgt spid="24"/>
                                        </p:tgtEl>
                                        <p:attrNameLst>
                                          <p:attrName>ppt_h</p:attrName>
                                        </p:attrNameLst>
                                      </p:cBhvr>
                                      <p:tavLst>
                                        <p:tav tm="0">
                                          <p:val>
                                            <p:fltVal val="0"/>
                                          </p:val>
                                        </p:tav>
                                        <p:tav tm="100000">
                                          <p:val>
                                            <p:strVal val="#ppt_h"/>
                                          </p:val>
                                        </p:tav>
                                      </p:tavLst>
                                    </p:anim>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en-US" altLang="zh-CN" sz="1799">
                <a:solidFill>
                  <a:prstClr val="white"/>
                </a:solidFill>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lang="zh-CN" altLang="en-US" sz="1799" dirty="0">
              <a:solidFill>
                <a:prstClr val="white"/>
              </a:solidFill>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457200" indent="-457200" defTabSz="914126">
                <a:buFont typeface="Arial" panose="020B0604020202020204" pitchFamily="34" charset="0"/>
                <a:buChar char="•"/>
              </a:pPr>
              <a:endParaRPr lang="en-US" sz="3600" dirty="0">
                <a:solidFill>
                  <a:srgbClr val="C00000"/>
                </a:solidFill>
                <a:latin typeface="Calibri" panose="020F0502020204030204" pitchFamily="34" charset="0"/>
                <a:cs typeface="Calibri" panose="020F0502020204030204" pitchFamily="34" charset="0"/>
              </a:endParaRPr>
            </a:p>
            <a:p>
              <a:pPr marL="457200" indent="-457200" defTabSz="914126">
                <a:buFont typeface="Arial" panose="020B0604020202020204" pitchFamily="34" charset="0"/>
                <a:buChar char="•"/>
              </a:pPr>
              <a:r>
                <a:rPr lang="vi-VN" sz="3600" dirty="0">
                  <a:solidFill>
                    <a:srgbClr val="C00000"/>
                  </a:solidFill>
                  <a:latin typeface="Calibri" panose="020F0502020204030204" pitchFamily="34" charset="0"/>
                  <a:cs typeface="Calibri" panose="020F0502020204030204" pitchFamily="34" charset="0"/>
                </a:rPr>
                <a:t>Quốc hiệu là tên một nước.</a:t>
              </a:r>
              <a:endParaRPr lang="en-US" sz="3600" dirty="0">
                <a:solidFill>
                  <a:srgbClr val="C00000"/>
                </a:solidFill>
                <a:latin typeface="Calibri" panose="020F0502020204030204" pitchFamily="34" charset="0"/>
                <a:cs typeface="Calibri" panose="020F0502020204030204" pitchFamily="34" charset="0"/>
              </a:endParaRPr>
            </a:p>
            <a:p>
              <a:pPr marL="457200" indent="-457200" defTabSz="914126">
                <a:buFont typeface="Arial" panose="020B0604020202020204" pitchFamily="34" charset="0"/>
                <a:buChar char="•"/>
              </a:pPr>
              <a:r>
                <a:rPr lang="vi-VN" sz="3600" dirty="0">
                  <a:solidFill>
                    <a:srgbClr val="C00000"/>
                  </a:solidFill>
                  <a:latin typeface="Calibri" panose="020F0502020204030204" pitchFamily="34" charset="0"/>
                  <a:cs typeface="Calibri" panose="020F0502020204030204" pitchFamily="34" charset="0"/>
                </a:rPr>
                <a:t>Quốc hiệu của nước ta là nước Cộng hoà xã hội chủ nghĩa Việt Nam</a:t>
              </a:r>
              <a:endParaRPr lang="en-US" sz="3600" dirty="0">
                <a:solidFill>
                  <a:srgbClr val="C00000"/>
                </a:solidFill>
                <a:latin typeface="Calibri" panose="020F0502020204030204" pitchFamily="34" charset="0"/>
                <a:cs typeface="Calibri" panose="020F0502020204030204" pitchFamily="34" charset="0"/>
              </a:endParaRPr>
            </a:p>
            <a:p>
              <a:pPr marL="457200" indent="-457200" defTabSz="914126">
                <a:buFont typeface="Arial" panose="020B0604020202020204" pitchFamily="34" charset="0"/>
                <a:buChar char="•"/>
              </a:pPr>
              <a:endParaRPr lang="en-US" sz="3600" dirty="0">
                <a:solidFill>
                  <a:srgbClr val="C00000"/>
                </a:solidFill>
                <a:latin typeface="Calibri" panose="020F0502020204030204" pitchFamily="34" charset="0"/>
                <a:cs typeface="Calibri" panose="020F0502020204030204" pitchFamily="34" charset="0"/>
              </a:endParaRP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4" name="Left Arrow 3">
            <a:hlinkClick r:id="rId8" action="ppaction://hlinksldjump"/>
          </p:cNvPr>
          <p:cNvSpPr/>
          <p:nvPr/>
        </p:nvSpPr>
        <p:spPr>
          <a:xfrm>
            <a:off x="480838" y="5762561"/>
            <a:ext cx="2015699" cy="1094547"/>
          </a:xfrm>
          <a:prstGeom prst="leftArrow">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r>
              <a:rPr lang="en-US" sz="2399" dirty="0">
                <a:solidFill>
                  <a:prstClr val="white"/>
                </a:solidFill>
                <a:latin typeface="Calibri"/>
              </a:rPr>
              <a:t>Quay </a:t>
            </a:r>
            <a:r>
              <a:rPr lang="en-US" sz="2399">
                <a:solidFill>
                  <a:prstClr val="white"/>
                </a:solidFill>
                <a:latin typeface="Calibri"/>
              </a:rPr>
              <a:t>về</a:t>
            </a:r>
            <a:endParaRPr lang="en-US" sz="2399" dirty="0">
              <a:solidFill>
                <a:prstClr val="white"/>
              </a:solidFill>
              <a:latin typeface="Calibri"/>
            </a:endParaRPr>
          </a:p>
        </p:txBody>
      </p:sp>
      <p:sp>
        <p:nvSpPr>
          <p:cNvPr id="15" name="文本框 18">
            <a:extLst>
              <a:ext uri="{FF2B5EF4-FFF2-40B4-BE49-F238E27FC236}">
                <a16:creationId xmlns:a16="http://schemas.microsoft.com/office/drawing/2014/main" id="{94AAAAED-4D83-41E3-BB60-D604328DBD4C}"/>
              </a:ext>
            </a:extLst>
          </p:cNvPr>
          <p:cNvSpPr txBox="1"/>
          <p:nvPr/>
        </p:nvSpPr>
        <p:spPr>
          <a:xfrm>
            <a:off x="666208" y="417086"/>
            <a:ext cx="10158742" cy="769441"/>
          </a:xfrm>
          <a:prstGeom prst="rect">
            <a:avLst/>
          </a:prstGeom>
          <a:noFill/>
        </p:spPr>
        <p:txBody>
          <a:bodyPr wrap="square" rtlCol="0">
            <a:spAutoFit/>
          </a:bodyPr>
          <a:lstStyle/>
          <a:p>
            <a:pPr algn="ctr" defTabSz="914126"/>
            <a:r>
              <a:rPr lang="en-US" altLang="zh-CN" sz="4400" b="1" dirty="0">
                <a:solidFill>
                  <a:prstClr val="black"/>
                </a:solidFill>
                <a:latin typeface="Calibri"/>
                <a:ea typeface="宋体" panose="02010600030101010101" pitchFamily="2" charset="-122"/>
              </a:rPr>
              <a:t>1. </a:t>
            </a:r>
            <a:r>
              <a:rPr lang="vi-VN" altLang="zh-CN" sz="4400" b="1" dirty="0">
                <a:solidFill>
                  <a:prstClr val="black"/>
                </a:solidFill>
                <a:latin typeface="Calibri"/>
                <a:ea typeface="宋体" panose="02010600030101010101" pitchFamily="2" charset="-122"/>
              </a:rPr>
              <a:t>Quốc hiệu của nước ta là gì?</a:t>
            </a:r>
          </a:p>
        </p:txBody>
      </p:sp>
      <p:pic>
        <p:nvPicPr>
          <p:cNvPr id="1026" name="Picture 2" descr="Quốc hiệu Việt Nam qua các thời kỳ lịch sử">
            <a:extLst>
              <a:ext uri="{FF2B5EF4-FFF2-40B4-BE49-F238E27FC236}">
                <a16:creationId xmlns:a16="http://schemas.microsoft.com/office/drawing/2014/main" id="{83B8C5BE-86CC-4F2C-9B7B-F86304515FA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08692" y="1815493"/>
            <a:ext cx="3200400"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9811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par>
                                <p:cTn id="11" presetID="10"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en-US" altLang="zh-CN" sz="1799">
                <a:solidFill>
                  <a:prstClr val="white"/>
                </a:solidFill>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lang="zh-CN" altLang="en-US" sz="1799" dirty="0">
              <a:solidFill>
                <a:prstClr val="white"/>
              </a:solidFill>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defTabSz="914126"/>
              <a:r>
                <a:rPr lang="en-US" sz="4800" dirty="0" err="1">
                  <a:solidFill>
                    <a:srgbClr val="C00000"/>
                  </a:solidFill>
                  <a:latin typeface="Calibri"/>
                </a:rPr>
                <a:t>Quốc</a:t>
              </a:r>
              <a:r>
                <a:rPr lang="en-US" sz="4800" dirty="0">
                  <a:solidFill>
                    <a:srgbClr val="C00000"/>
                  </a:solidFill>
                  <a:latin typeface="Calibri"/>
                </a:rPr>
                <a:t> </a:t>
              </a:r>
              <a:r>
                <a:rPr lang="en-US" sz="4800" dirty="0" err="1">
                  <a:solidFill>
                    <a:srgbClr val="C00000"/>
                  </a:solidFill>
                  <a:latin typeface="Calibri"/>
                </a:rPr>
                <a:t>kì</a:t>
              </a:r>
              <a:r>
                <a:rPr lang="en-US" sz="4800" dirty="0">
                  <a:solidFill>
                    <a:srgbClr val="C00000"/>
                  </a:solidFill>
                  <a:latin typeface="Calibri"/>
                </a:rPr>
                <a:t> </a:t>
              </a:r>
              <a:r>
                <a:rPr lang="en-US" sz="4800" dirty="0" err="1">
                  <a:solidFill>
                    <a:srgbClr val="C00000"/>
                  </a:solidFill>
                  <a:latin typeface="Calibri"/>
                </a:rPr>
                <a:t>Việt</a:t>
              </a:r>
              <a:r>
                <a:rPr lang="en-US" sz="4800" dirty="0">
                  <a:solidFill>
                    <a:srgbClr val="C00000"/>
                  </a:solidFill>
                  <a:latin typeface="Calibri"/>
                </a:rPr>
                <a:t> Nam </a:t>
              </a:r>
              <a:r>
                <a:rPr lang="en-US" sz="4800" dirty="0" err="1">
                  <a:solidFill>
                    <a:srgbClr val="C00000"/>
                  </a:solidFill>
                  <a:latin typeface="Calibri"/>
                </a:rPr>
                <a:t>là</a:t>
              </a:r>
              <a:r>
                <a:rPr lang="en-US" sz="4800" dirty="0">
                  <a:solidFill>
                    <a:srgbClr val="C00000"/>
                  </a:solidFill>
                  <a:latin typeface="Calibri"/>
                </a:rPr>
                <a:t> </a:t>
              </a:r>
              <a:r>
                <a:rPr lang="en-US" sz="4800" dirty="0" err="1">
                  <a:solidFill>
                    <a:srgbClr val="C00000"/>
                  </a:solidFill>
                  <a:latin typeface="Calibri"/>
                </a:rPr>
                <a:t>lá</a:t>
              </a:r>
              <a:r>
                <a:rPr lang="en-US" sz="4800" dirty="0">
                  <a:solidFill>
                    <a:srgbClr val="C00000"/>
                  </a:solidFill>
                  <a:latin typeface="Calibri"/>
                </a:rPr>
                <a:t> </a:t>
              </a:r>
              <a:r>
                <a:rPr lang="en-US" sz="4800" dirty="0" err="1">
                  <a:solidFill>
                    <a:srgbClr val="C00000"/>
                  </a:solidFill>
                  <a:latin typeface="Calibri"/>
                </a:rPr>
                <a:t>cờ</a:t>
              </a:r>
              <a:r>
                <a:rPr lang="en-US" sz="4800" dirty="0">
                  <a:solidFill>
                    <a:srgbClr val="C00000"/>
                  </a:solidFill>
                  <a:latin typeface="Calibri"/>
                </a:rPr>
                <a:t> </a:t>
              </a:r>
              <a:r>
                <a:rPr lang="en-US" sz="4800" dirty="0" err="1">
                  <a:solidFill>
                    <a:srgbClr val="C00000"/>
                  </a:solidFill>
                  <a:latin typeface="Calibri"/>
                </a:rPr>
                <a:t>đỏ</a:t>
              </a:r>
              <a:r>
                <a:rPr lang="en-US" sz="4800" dirty="0">
                  <a:solidFill>
                    <a:srgbClr val="C00000"/>
                  </a:solidFill>
                  <a:latin typeface="Calibri"/>
                </a:rPr>
                <a:t> </a:t>
              </a:r>
              <a:r>
                <a:rPr lang="en-US" sz="4800" dirty="0" err="1">
                  <a:solidFill>
                    <a:srgbClr val="C00000"/>
                  </a:solidFill>
                  <a:latin typeface="Calibri"/>
                </a:rPr>
                <a:t>sao</a:t>
              </a:r>
              <a:r>
                <a:rPr lang="en-US" sz="4800" dirty="0">
                  <a:solidFill>
                    <a:srgbClr val="C00000"/>
                  </a:solidFill>
                  <a:latin typeface="Calibri"/>
                </a:rPr>
                <a:t> </a:t>
              </a:r>
              <a:r>
                <a:rPr lang="en-US" sz="4800" dirty="0" err="1">
                  <a:solidFill>
                    <a:srgbClr val="C00000"/>
                  </a:solidFill>
                  <a:latin typeface="Calibri"/>
                </a:rPr>
                <a:t>vàng</a:t>
              </a:r>
              <a:r>
                <a:rPr lang="en-US" sz="4800" dirty="0">
                  <a:solidFill>
                    <a:srgbClr val="C00000"/>
                  </a:solidFill>
                  <a:latin typeface="Calibri"/>
                </a:rPr>
                <a:t>.</a:t>
              </a: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7" name="Left Arrow 16">
            <a:hlinkClick r:id="rId8" action="ppaction://hlinksldjump"/>
          </p:cNvPr>
          <p:cNvSpPr/>
          <p:nvPr/>
        </p:nvSpPr>
        <p:spPr>
          <a:xfrm>
            <a:off x="480838" y="5762561"/>
            <a:ext cx="2015699" cy="1094547"/>
          </a:xfrm>
          <a:prstGeom prst="leftArrow">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r>
              <a:rPr lang="en-US" sz="2399" dirty="0">
                <a:solidFill>
                  <a:prstClr val="white"/>
                </a:solidFill>
                <a:latin typeface="Calibri"/>
              </a:rPr>
              <a:t>Quay </a:t>
            </a:r>
            <a:r>
              <a:rPr lang="en-US" sz="2399" dirty="0" err="1">
                <a:solidFill>
                  <a:prstClr val="white"/>
                </a:solidFill>
                <a:latin typeface="Calibri"/>
              </a:rPr>
              <a:t>về</a:t>
            </a:r>
            <a:endParaRPr lang="en-US" sz="2399" dirty="0">
              <a:solidFill>
                <a:prstClr val="white"/>
              </a:solidFill>
              <a:latin typeface="Calibri"/>
            </a:endParaRPr>
          </a:p>
        </p:txBody>
      </p:sp>
      <p:sp>
        <p:nvSpPr>
          <p:cNvPr id="13" name="文本框 18">
            <a:extLst>
              <a:ext uri="{FF2B5EF4-FFF2-40B4-BE49-F238E27FC236}">
                <a16:creationId xmlns:a16="http://schemas.microsoft.com/office/drawing/2014/main" id="{94AAAAED-4D83-41E3-BB60-D604328DBD4C}"/>
              </a:ext>
            </a:extLst>
          </p:cNvPr>
          <p:cNvSpPr txBox="1"/>
          <p:nvPr/>
        </p:nvSpPr>
        <p:spPr>
          <a:xfrm>
            <a:off x="975297" y="352455"/>
            <a:ext cx="10158742" cy="830997"/>
          </a:xfrm>
          <a:prstGeom prst="rect">
            <a:avLst/>
          </a:prstGeom>
          <a:noFill/>
        </p:spPr>
        <p:txBody>
          <a:bodyPr wrap="square" rtlCol="0">
            <a:spAutoFit/>
          </a:bodyPr>
          <a:lstStyle/>
          <a:p>
            <a:pPr algn="ctr" defTabSz="914126"/>
            <a:r>
              <a:rPr lang="en-US" altLang="zh-CN" sz="4800" b="1" dirty="0">
                <a:solidFill>
                  <a:prstClr val="black"/>
                </a:solidFill>
                <a:latin typeface="Calibri"/>
                <a:ea typeface="宋体" panose="02010600030101010101" pitchFamily="2" charset="-122"/>
              </a:rPr>
              <a:t>2. </a:t>
            </a:r>
            <a:r>
              <a:rPr lang="en-US" altLang="zh-CN" sz="4800" b="1" dirty="0" err="1">
                <a:solidFill>
                  <a:prstClr val="black"/>
                </a:solidFill>
                <a:latin typeface="Calibri"/>
                <a:ea typeface="宋体" panose="02010600030101010101" pitchFamily="2" charset="-122"/>
              </a:rPr>
              <a:t>Hãy</a:t>
            </a:r>
            <a:r>
              <a:rPr lang="en-US" altLang="zh-CN" sz="4800" b="1" dirty="0">
                <a:solidFill>
                  <a:prstClr val="black"/>
                </a:solidFill>
                <a:latin typeface="Calibri"/>
                <a:ea typeface="宋体" panose="02010600030101010101" pitchFamily="2" charset="-122"/>
              </a:rPr>
              <a:t> </a:t>
            </a:r>
            <a:r>
              <a:rPr lang="en-US" altLang="zh-CN" sz="4800" b="1" dirty="0" err="1">
                <a:solidFill>
                  <a:prstClr val="black"/>
                </a:solidFill>
                <a:latin typeface="Calibri"/>
                <a:ea typeface="宋体" panose="02010600030101010101" pitchFamily="2" charset="-122"/>
              </a:rPr>
              <a:t>mô</a:t>
            </a:r>
            <a:r>
              <a:rPr lang="en-US" altLang="zh-CN" sz="4800" b="1" dirty="0">
                <a:solidFill>
                  <a:prstClr val="black"/>
                </a:solidFill>
                <a:latin typeface="Calibri"/>
                <a:ea typeface="宋体" panose="02010600030101010101" pitchFamily="2" charset="-122"/>
              </a:rPr>
              <a:t> </a:t>
            </a:r>
            <a:r>
              <a:rPr lang="en-US" altLang="zh-CN" sz="4800" b="1" dirty="0" err="1">
                <a:solidFill>
                  <a:prstClr val="black"/>
                </a:solidFill>
                <a:latin typeface="Calibri"/>
                <a:ea typeface="宋体" panose="02010600030101010101" pitchFamily="2" charset="-122"/>
              </a:rPr>
              <a:t>tả</a:t>
            </a:r>
            <a:r>
              <a:rPr lang="en-US" altLang="zh-CN" sz="4800" b="1" dirty="0">
                <a:solidFill>
                  <a:prstClr val="black"/>
                </a:solidFill>
                <a:latin typeface="Calibri"/>
                <a:ea typeface="宋体" panose="02010600030101010101" pitchFamily="2" charset="-122"/>
              </a:rPr>
              <a:t> </a:t>
            </a:r>
            <a:r>
              <a:rPr lang="en-US" altLang="zh-CN" sz="4800" b="1" dirty="0" err="1">
                <a:solidFill>
                  <a:prstClr val="black"/>
                </a:solidFill>
                <a:latin typeface="Calibri"/>
                <a:ea typeface="宋体" panose="02010600030101010101" pitchFamily="2" charset="-122"/>
              </a:rPr>
              <a:t>Quốc</a:t>
            </a:r>
            <a:r>
              <a:rPr lang="en-US" altLang="zh-CN" sz="4800" b="1" dirty="0">
                <a:solidFill>
                  <a:prstClr val="black"/>
                </a:solidFill>
                <a:latin typeface="Calibri"/>
                <a:ea typeface="宋体" panose="02010600030101010101" pitchFamily="2" charset="-122"/>
              </a:rPr>
              <a:t> </a:t>
            </a:r>
            <a:r>
              <a:rPr lang="en-US" altLang="zh-CN" sz="4800" b="1" dirty="0" err="1">
                <a:solidFill>
                  <a:prstClr val="black"/>
                </a:solidFill>
                <a:latin typeface="Calibri"/>
                <a:ea typeface="宋体" panose="02010600030101010101" pitchFamily="2" charset="-122"/>
              </a:rPr>
              <a:t>kì</a:t>
            </a:r>
            <a:r>
              <a:rPr lang="en-US" altLang="zh-CN" sz="4800" b="1" dirty="0">
                <a:solidFill>
                  <a:prstClr val="black"/>
                </a:solidFill>
                <a:latin typeface="Calibri"/>
                <a:ea typeface="宋体" panose="02010600030101010101" pitchFamily="2" charset="-122"/>
              </a:rPr>
              <a:t> </a:t>
            </a:r>
            <a:r>
              <a:rPr lang="en-US" altLang="zh-CN" sz="4800" b="1" dirty="0" err="1">
                <a:solidFill>
                  <a:prstClr val="black"/>
                </a:solidFill>
                <a:latin typeface="Calibri"/>
                <a:ea typeface="宋体" panose="02010600030101010101" pitchFamily="2" charset="-122"/>
              </a:rPr>
              <a:t>Việt</a:t>
            </a:r>
            <a:r>
              <a:rPr lang="en-US" altLang="zh-CN" sz="4800" b="1" dirty="0">
                <a:solidFill>
                  <a:prstClr val="black"/>
                </a:solidFill>
                <a:latin typeface="Calibri"/>
                <a:ea typeface="宋体" panose="02010600030101010101" pitchFamily="2" charset="-122"/>
              </a:rPr>
              <a:t> Nam.</a:t>
            </a:r>
            <a:endParaRPr lang="zh-CN" altLang="en-US" sz="4800" dirty="0">
              <a:solidFill>
                <a:prstClr val="black"/>
              </a:solidFill>
              <a:latin typeface="Calibri"/>
              <a:ea typeface="宋体" panose="02010600030101010101" pitchFamily="2" charset="-122"/>
            </a:endParaRPr>
          </a:p>
        </p:txBody>
      </p:sp>
      <p:pic>
        <p:nvPicPr>
          <p:cNvPr id="2050" name="Picture 2" descr="Ý nghĩa lá cờ đỏ sao vàng - quốc kỳ Việt Nam - Thông Tin - Tin Tức">
            <a:extLst>
              <a:ext uri="{FF2B5EF4-FFF2-40B4-BE49-F238E27FC236}">
                <a16:creationId xmlns:a16="http://schemas.microsoft.com/office/drawing/2014/main" id="{FDE6C869-0806-4D77-8067-AE9E2C8DBA1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2216" y="2676475"/>
            <a:ext cx="4318000" cy="2401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887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par>
                                <p:cTn id="11" presetID="10"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en-US" altLang="zh-CN" sz="1799">
                <a:solidFill>
                  <a:prstClr val="white"/>
                </a:solidFill>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lang="zh-CN" altLang="en-US" sz="1799" dirty="0">
              <a:solidFill>
                <a:prstClr val="white"/>
              </a:solidFill>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grpSp>
      <p:grpSp>
        <p:nvGrpSpPr>
          <p:cNvPr id="16" name="Group 15"/>
          <p:cNvGrpSpPr/>
          <p:nvPr/>
        </p:nvGrpSpPr>
        <p:grpSpPr>
          <a:xfrm>
            <a:off x="5002273" y="1496066"/>
            <a:ext cx="6391473" cy="4308579"/>
            <a:chOff x="7619064" y="1451179"/>
            <a:chExt cx="6393137" cy="430970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just" defTabSz="914126"/>
              <a:r>
                <a:rPr lang="en-US" sz="4400" dirty="0" err="1">
                  <a:solidFill>
                    <a:prstClr val="black"/>
                  </a:solidFill>
                  <a:latin typeface="Calibri"/>
                </a:rPr>
                <a:t>Quốc</a:t>
              </a:r>
              <a:r>
                <a:rPr lang="en-US" sz="4400" dirty="0">
                  <a:solidFill>
                    <a:prstClr val="black"/>
                  </a:solidFill>
                  <a:latin typeface="Calibri"/>
                </a:rPr>
                <a:t> ca </a:t>
              </a:r>
              <a:r>
                <a:rPr lang="en-US" sz="4400" dirty="0" err="1">
                  <a:solidFill>
                    <a:prstClr val="black"/>
                  </a:solidFill>
                  <a:latin typeface="Calibri"/>
                </a:rPr>
                <a:t>Việt</a:t>
              </a:r>
              <a:r>
                <a:rPr lang="en-US" sz="4400" dirty="0">
                  <a:solidFill>
                    <a:prstClr val="black"/>
                  </a:solidFill>
                  <a:latin typeface="Calibri"/>
                </a:rPr>
                <a:t> Nam </a:t>
              </a:r>
              <a:r>
                <a:rPr lang="en-US" sz="4400" dirty="0" err="1">
                  <a:solidFill>
                    <a:prstClr val="black"/>
                  </a:solidFill>
                  <a:latin typeface="Calibri"/>
                </a:rPr>
                <a:t>là</a:t>
              </a:r>
              <a:r>
                <a:rPr lang="en-US" sz="4400" dirty="0">
                  <a:solidFill>
                    <a:prstClr val="black"/>
                  </a:solidFill>
                  <a:latin typeface="Calibri"/>
                </a:rPr>
                <a:t> </a:t>
              </a:r>
              <a:r>
                <a:rPr lang="en-US" sz="4400" dirty="0" err="1">
                  <a:solidFill>
                    <a:prstClr val="black"/>
                  </a:solidFill>
                  <a:latin typeface="Calibri"/>
                </a:rPr>
                <a:t>bái</a:t>
              </a:r>
              <a:r>
                <a:rPr lang="en-US" sz="4400" dirty="0">
                  <a:solidFill>
                    <a:prstClr val="black"/>
                  </a:solidFill>
                  <a:latin typeface="Calibri"/>
                </a:rPr>
                <a:t> </a:t>
              </a:r>
              <a:r>
                <a:rPr lang="en-US" sz="4400" dirty="0" err="1">
                  <a:solidFill>
                    <a:prstClr val="black"/>
                  </a:solidFill>
                  <a:latin typeface="Calibri"/>
                </a:rPr>
                <a:t>hát</a:t>
              </a:r>
              <a:r>
                <a:rPr lang="en-US" sz="4400" dirty="0">
                  <a:solidFill>
                    <a:prstClr val="black"/>
                  </a:solidFill>
                  <a:latin typeface="Calibri"/>
                </a:rPr>
                <a:t> “</a:t>
              </a:r>
              <a:r>
                <a:rPr lang="en-US" sz="4400" b="1" dirty="0" err="1">
                  <a:solidFill>
                    <a:prstClr val="black"/>
                  </a:solidFill>
                  <a:latin typeface="Calibri"/>
                </a:rPr>
                <a:t>Tiến</a:t>
              </a:r>
              <a:r>
                <a:rPr lang="en-US" sz="4400" b="1" dirty="0">
                  <a:solidFill>
                    <a:prstClr val="black"/>
                  </a:solidFill>
                  <a:latin typeface="Calibri"/>
                </a:rPr>
                <a:t> </a:t>
              </a:r>
              <a:r>
                <a:rPr lang="en-US" sz="4400" b="1" dirty="0" err="1">
                  <a:solidFill>
                    <a:prstClr val="black"/>
                  </a:solidFill>
                  <a:latin typeface="Calibri"/>
                </a:rPr>
                <a:t>quân</a:t>
              </a:r>
              <a:r>
                <a:rPr lang="en-US" sz="4400" b="1" dirty="0">
                  <a:solidFill>
                    <a:prstClr val="black"/>
                  </a:solidFill>
                  <a:latin typeface="Calibri"/>
                </a:rPr>
                <a:t> ca</a:t>
              </a:r>
              <a:r>
                <a:rPr lang="en-US" sz="4400" dirty="0">
                  <a:solidFill>
                    <a:prstClr val="black"/>
                  </a:solidFill>
                  <a:latin typeface="Calibri"/>
                </a:rPr>
                <a:t>” do </a:t>
              </a:r>
              <a:r>
                <a:rPr lang="en-US" sz="4400" dirty="0" err="1">
                  <a:solidFill>
                    <a:prstClr val="black"/>
                  </a:solidFill>
                  <a:latin typeface="Calibri"/>
                </a:rPr>
                <a:t>cố</a:t>
              </a:r>
              <a:r>
                <a:rPr lang="en-US" sz="4400" dirty="0">
                  <a:solidFill>
                    <a:prstClr val="black"/>
                  </a:solidFill>
                  <a:latin typeface="Calibri"/>
                </a:rPr>
                <a:t> </a:t>
              </a:r>
              <a:r>
                <a:rPr lang="en-US" sz="4400" dirty="0" err="1">
                  <a:solidFill>
                    <a:prstClr val="black"/>
                  </a:solidFill>
                  <a:latin typeface="Calibri"/>
                </a:rPr>
                <a:t>nhạc</a:t>
              </a:r>
              <a:r>
                <a:rPr lang="en-US" sz="4400" dirty="0">
                  <a:solidFill>
                    <a:prstClr val="black"/>
                  </a:solidFill>
                  <a:latin typeface="Calibri"/>
                </a:rPr>
                <a:t> </a:t>
              </a:r>
              <a:r>
                <a:rPr lang="en-US" sz="4400" dirty="0" err="1">
                  <a:solidFill>
                    <a:prstClr val="black"/>
                  </a:solidFill>
                  <a:latin typeface="Calibri"/>
                </a:rPr>
                <a:t>sĩ</a:t>
              </a:r>
              <a:r>
                <a:rPr lang="en-US" sz="4400" dirty="0">
                  <a:solidFill>
                    <a:prstClr val="black"/>
                  </a:solidFill>
                  <a:latin typeface="Calibri"/>
                </a:rPr>
                <a:t> </a:t>
              </a:r>
              <a:r>
                <a:rPr lang="en-US" sz="4400" dirty="0" err="1">
                  <a:solidFill>
                    <a:prstClr val="black"/>
                  </a:solidFill>
                  <a:latin typeface="Calibri"/>
                </a:rPr>
                <a:t>Văn</a:t>
              </a:r>
              <a:r>
                <a:rPr lang="en-US" sz="4400" dirty="0">
                  <a:solidFill>
                    <a:prstClr val="black"/>
                  </a:solidFill>
                  <a:latin typeface="Calibri"/>
                </a:rPr>
                <a:t> Cao </a:t>
              </a:r>
              <a:r>
                <a:rPr lang="en-US" sz="4400" dirty="0" err="1">
                  <a:solidFill>
                    <a:prstClr val="black"/>
                  </a:solidFill>
                  <a:latin typeface="Calibri"/>
                </a:rPr>
                <a:t>sáng</a:t>
              </a:r>
              <a:r>
                <a:rPr lang="en-US" sz="4400" dirty="0">
                  <a:solidFill>
                    <a:prstClr val="black"/>
                  </a:solidFill>
                  <a:latin typeface="Calibri"/>
                </a:rPr>
                <a:t> </a:t>
              </a:r>
              <a:r>
                <a:rPr lang="en-US" sz="4400" dirty="0" err="1">
                  <a:solidFill>
                    <a:prstClr val="black"/>
                  </a:solidFill>
                  <a:latin typeface="Calibri"/>
                </a:rPr>
                <a:t>tác</a:t>
              </a:r>
              <a:r>
                <a:rPr lang="en-US" sz="4400" dirty="0">
                  <a:solidFill>
                    <a:prstClr val="black"/>
                  </a:solidFill>
                  <a:latin typeface="Calibri"/>
                </a:rPr>
                <a:t>.</a:t>
              </a: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19064" y="145117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7" name="Left Arrow 16">
            <a:hlinkClick r:id="rId8" action="ppaction://hlinksldjump"/>
          </p:cNvPr>
          <p:cNvSpPr/>
          <p:nvPr/>
        </p:nvSpPr>
        <p:spPr>
          <a:xfrm>
            <a:off x="480838" y="5762561"/>
            <a:ext cx="2015699" cy="1094547"/>
          </a:xfrm>
          <a:prstGeom prst="leftArrow">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r>
              <a:rPr lang="en-US" sz="2399" dirty="0">
                <a:solidFill>
                  <a:prstClr val="white"/>
                </a:solidFill>
                <a:latin typeface="Calibri"/>
              </a:rPr>
              <a:t>Quay </a:t>
            </a:r>
            <a:r>
              <a:rPr lang="en-US" sz="2399" dirty="0" err="1">
                <a:solidFill>
                  <a:prstClr val="white"/>
                </a:solidFill>
                <a:latin typeface="Calibri"/>
              </a:rPr>
              <a:t>về</a:t>
            </a:r>
            <a:endParaRPr lang="en-US" sz="2399" dirty="0">
              <a:solidFill>
                <a:prstClr val="white"/>
              </a:solidFill>
              <a:latin typeface="Calibri"/>
            </a:endParaRPr>
          </a:p>
        </p:txBody>
      </p:sp>
      <p:sp>
        <p:nvSpPr>
          <p:cNvPr id="15" name="文本框 18">
            <a:extLst>
              <a:ext uri="{FF2B5EF4-FFF2-40B4-BE49-F238E27FC236}">
                <a16:creationId xmlns:a16="http://schemas.microsoft.com/office/drawing/2014/main" id="{94AAAAED-4D83-41E3-BB60-D604328DBD4C}"/>
              </a:ext>
            </a:extLst>
          </p:cNvPr>
          <p:cNvSpPr txBox="1"/>
          <p:nvPr/>
        </p:nvSpPr>
        <p:spPr>
          <a:xfrm>
            <a:off x="692216" y="83110"/>
            <a:ext cx="10158742" cy="1446550"/>
          </a:xfrm>
          <a:prstGeom prst="rect">
            <a:avLst/>
          </a:prstGeom>
          <a:noFill/>
        </p:spPr>
        <p:txBody>
          <a:bodyPr wrap="square" rtlCol="0">
            <a:spAutoFit/>
          </a:bodyPr>
          <a:lstStyle/>
          <a:p>
            <a:pPr algn="ctr" defTabSz="914126"/>
            <a:r>
              <a:rPr lang="en-US" altLang="zh-CN" sz="4400" b="1" dirty="0">
                <a:solidFill>
                  <a:prstClr val="black"/>
                </a:solidFill>
                <a:latin typeface="Calibri"/>
                <a:ea typeface="宋体" panose="02010600030101010101" pitchFamily="2" charset="-122"/>
              </a:rPr>
              <a:t>3. </a:t>
            </a:r>
            <a:r>
              <a:rPr lang="en-US" altLang="zh-CN" sz="4400" b="1" dirty="0" err="1">
                <a:solidFill>
                  <a:prstClr val="black"/>
                </a:solidFill>
                <a:latin typeface="Calibri"/>
                <a:ea typeface="宋体" panose="02010600030101010101" pitchFamily="2" charset="-122"/>
              </a:rPr>
              <a:t>Nêu</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tên</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bài</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hát</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và</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tác</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giả</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Quốc</a:t>
            </a:r>
            <a:r>
              <a:rPr lang="en-US" altLang="zh-CN" sz="4400" b="1" dirty="0">
                <a:solidFill>
                  <a:prstClr val="black"/>
                </a:solidFill>
                <a:latin typeface="Calibri"/>
                <a:ea typeface="宋体" panose="02010600030101010101" pitchFamily="2" charset="-122"/>
              </a:rPr>
              <a:t> ca </a:t>
            </a:r>
          </a:p>
          <a:p>
            <a:pPr algn="ctr" defTabSz="914126"/>
            <a:r>
              <a:rPr lang="en-US" altLang="zh-CN" sz="4400" b="1" dirty="0" err="1">
                <a:solidFill>
                  <a:prstClr val="black"/>
                </a:solidFill>
                <a:latin typeface="Calibri"/>
                <a:ea typeface="宋体" panose="02010600030101010101" pitchFamily="2" charset="-122"/>
              </a:rPr>
              <a:t>Việt</a:t>
            </a:r>
            <a:r>
              <a:rPr lang="en-US" altLang="zh-CN" sz="4400" b="1" dirty="0">
                <a:solidFill>
                  <a:prstClr val="black"/>
                </a:solidFill>
                <a:latin typeface="Calibri"/>
                <a:ea typeface="宋体" panose="02010600030101010101" pitchFamily="2" charset="-122"/>
              </a:rPr>
              <a:t> Nam</a:t>
            </a:r>
            <a:endParaRPr lang="zh-CN" altLang="en-US" sz="4400" dirty="0">
              <a:solidFill>
                <a:prstClr val="black"/>
              </a:solidFill>
              <a:latin typeface="Calibri"/>
              <a:ea typeface="宋体" panose="02010600030101010101" pitchFamily="2" charset="-122"/>
            </a:endParaRPr>
          </a:p>
        </p:txBody>
      </p:sp>
      <p:pic>
        <p:nvPicPr>
          <p:cNvPr id="3074" name="Picture 2" descr="Đừng “nghịch dại” với Quốc ca! | Văn hóa xã hội">
            <a:extLst>
              <a:ext uri="{FF2B5EF4-FFF2-40B4-BE49-F238E27FC236}">
                <a16:creationId xmlns:a16="http://schemas.microsoft.com/office/drawing/2014/main" id="{86D55996-8923-4F48-ABB4-C5B1DEF5CF9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86187" y="1890465"/>
            <a:ext cx="2645410" cy="3555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4089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par>
                                <p:cTn id="11" presetID="10" presetClass="entr" presetSubtype="0"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fade">
                                      <p:cBhvr>
                                        <p:cTn id="13"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1799" b="0" i="0" u="none" strike="noStrike" kern="1200" cap="none" spc="0" normalizeH="0" baseline="0" noProof="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kumimoji="0" lang="zh-CN" altLang="en-US" sz="1799" b="0" i="0" u="none" strike="noStrike" kern="1200" cap="none" spc="0" normalizeH="0" baseline="0" noProof="0" dirty="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just" defTabSz="914126" rtl="0" eaLnBrk="1" fontAlgn="auto" latinLnBrk="0" hangingPunct="1">
                <a:lnSpc>
                  <a:spcPct val="100000"/>
                </a:lnSpc>
                <a:spcBef>
                  <a:spcPts val="0"/>
                </a:spcBef>
                <a:spcAft>
                  <a:spcPts val="0"/>
                </a:spcAft>
                <a:buClrTx/>
                <a:buSzTx/>
                <a:buFontTx/>
                <a:buNone/>
                <a:tabLst/>
                <a:defRPr/>
              </a:pPr>
              <a:r>
                <a:rPr lang="nl-NL"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Nghiêm trang khi chào cờ và hát Quốc ca là thể hiện tình yêu Tổ quốc và niềm tự hào dân tộc.</a:t>
              </a:r>
              <a:endParaRPr kumimoji="0" lang="en-US" sz="40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7" name="Left Arrow 16">
            <a:hlinkClick r:id="rId8" action="ppaction://hlinksldjump"/>
          </p:cNvPr>
          <p:cNvSpPr/>
          <p:nvPr/>
        </p:nvSpPr>
        <p:spPr>
          <a:xfrm>
            <a:off x="480838" y="5762561"/>
            <a:ext cx="2015699" cy="1094547"/>
          </a:xfrm>
          <a:prstGeom prst="leftArrow">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399" b="0" i="0" u="none" strike="noStrike" kern="1200" cap="none" spc="0" normalizeH="0" baseline="0" noProof="0" dirty="0">
                <a:ln>
                  <a:noFill/>
                </a:ln>
                <a:solidFill>
                  <a:prstClr val="white"/>
                </a:solidFill>
                <a:effectLst/>
                <a:uLnTx/>
                <a:uFillTx/>
                <a:latin typeface="Calibri"/>
                <a:ea typeface="+mn-ea"/>
                <a:cs typeface="+mn-cs"/>
              </a:rPr>
              <a:t>Quay </a:t>
            </a:r>
            <a:r>
              <a:rPr kumimoji="0" lang="en-US" sz="2399" b="0" i="0" u="none" strike="noStrike" kern="1200" cap="none" spc="0" normalizeH="0" baseline="0" noProof="0" dirty="0" err="1">
                <a:ln>
                  <a:noFill/>
                </a:ln>
                <a:solidFill>
                  <a:prstClr val="white"/>
                </a:solidFill>
                <a:effectLst/>
                <a:uLnTx/>
                <a:uFillTx/>
                <a:latin typeface="Calibri"/>
                <a:ea typeface="+mn-ea"/>
                <a:cs typeface="+mn-cs"/>
              </a:rPr>
              <a:t>về</a:t>
            </a:r>
            <a:endParaRPr kumimoji="0" lang="en-US" sz="2399"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文本框 18">
            <a:extLst>
              <a:ext uri="{FF2B5EF4-FFF2-40B4-BE49-F238E27FC236}">
                <a16:creationId xmlns:a16="http://schemas.microsoft.com/office/drawing/2014/main" id="{94AAAAED-4D83-41E3-BB60-D604328DBD4C}"/>
              </a:ext>
            </a:extLst>
          </p:cNvPr>
          <p:cNvSpPr txBox="1"/>
          <p:nvPr/>
        </p:nvSpPr>
        <p:spPr>
          <a:xfrm>
            <a:off x="894017" y="161852"/>
            <a:ext cx="10158742" cy="1323439"/>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4.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Vì</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sao</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phải</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nghiêm</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trang</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khi</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chào</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cờ</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và</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hát</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Quốc</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ca?</a:t>
            </a:r>
            <a:endParaRPr kumimoji="0" lang="zh-CN" altLang="en-US" sz="40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pic>
        <p:nvPicPr>
          <p:cNvPr id="5122" name="Picture 2" descr="chào cờ tranh vẽ paint - Tư liệu phim ảnh - Phạm Văn Phúc - Website của  Phạm Văn Phúc- Tuy Hòa- Phú Yên">
            <a:extLst>
              <a:ext uri="{FF2B5EF4-FFF2-40B4-BE49-F238E27FC236}">
                <a16:creationId xmlns:a16="http://schemas.microsoft.com/office/drawing/2014/main" id="{21C8FEA3-0F07-49B0-A0AF-816A2011D64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8255" y="2590483"/>
            <a:ext cx="3958110" cy="2519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9724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4ef6b7c9486052b6069210c143670dcb"/>
          <p:cNvPicPr>
            <a:picLocks noChangeAspect="1"/>
          </p:cNvPicPr>
          <p:nvPr/>
        </p:nvPicPr>
        <p:blipFill rotWithShape="1">
          <a:blip r:embed="rId2" cstate="screen">
            <a:extLst>
              <a:ext uri="{28A0092B-C50C-407E-A947-70E740481C1C}">
                <a14:useLocalDpi xmlns:a14="http://schemas.microsoft.com/office/drawing/2010/main"/>
              </a:ext>
            </a:extLst>
          </a:blip>
          <a:srcRect t="-4082"/>
          <a:stretch>
            <a:fillRect/>
          </a:stretch>
        </p:blipFill>
        <p:spPr>
          <a:xfrm>
            <a:off x="256364" y="374584"/>
            <a:ext cx="4796016" cy="1878330"/>
          </a:xfrm>
          <a:prstGeom prst="rect">
            <a:avLst/>
          </a:prstGeom>
        </p:spPr>
      </p:pic>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9986" b="89733" l="2300" r="100000"/>
                    </a14:imgEffect>
                  </a14:imgLayer>
                </a14:imgProps>
              </a:ext>
            </a:extLst>
          </a:blip>
          <a:stretch>
            <a:fillRect/>
          </a:stretch>
        </p:blipFill>
        <p:spPr>
          <a:xfrm>
            <a:off x="-528840" y="2707345"/>
            <a:ext cx="7224280" cy="5136463"/>
          </a:xfrm>
          <a:prstGeom prst="rect">
            <a:avLst/>
          </a:prstGeom>
        </p:spPr>
      </p:pic>
      <p:grpSp>
        <p:nvGrpSpPr>
          <p:cNvPr id="4" name="Group 3"/>
          <p:cNvGrpSpPr/>
          <p:nvPr/>
        </p:nvGrpSpPr>
        <p:grpSpPr>
          <a:xfrm>
            <a:off x="2579816" y="-572152"/>
            <a:ext cx="9119611" cy="6558993"/>
            <a:chOff x="4772562" y="-279542"/>
            <a:chExt cx="6558993" cy="6558993"/>
          </a:xfrm>
        </p:grpSpPr>
        <p:pic>
          <p:nvPicPr>
            <p:cNvPr id="26" name="图片 8">
              <a:extLst>
                <a:ext uri="{FF2B5EF4-FFF2-40B4-BE49-F238E27FC236}">
                  <a16:creationId xmlns:a16="http://schemas.microsoft.com/office/drawing/2014/main" id="{67E0C8CD-99FF-4A31-A9FE-DAE36E1829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72562" y="-279542"/>
              <a:ext cx="6558993" cy="6558993"/>
            </a:xfrm>
            <a:prstGeom prst="rect">
              <a:avLst/>
            </a:prstGeom>
          </p:spPr>
        </p:pic>
        <p:sp>
          <p:nvSpPr>
            <p:cNvPr id="10" name="TextBox 9"/>
            <p:cNvSpPr txBox="1"/>
            <p:nvPr/>
          </p:nvSpPr>
          <p:spPr>
            <a:xfrm>
              <a:off x="5907906" y="1782618"/>
              <a:ext cx="505449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2. Tìm hiểu những việc cần làm khi chào cờ và hát Quốc ca. </a:t>
              </a:r>
              <a:endPar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grpSp>
      <p:sp>
        <p:nvSpPr>
          <p:cNvPr id="7" name="TextBox 6">
            <a:extLst>
              <a:ext uri="{FF2B5EF4-FFF2-40B4-BE49-F238E27FC236}">
                <a16:creationId xmlns:a16="http://schemas.microsoft.com/office/drawing/2014/main" id="{555A7CCC-861D-4B05-A076-2B8C86CD2E11}"/>
              </a:ext>
            </a:extLst>
          </p:cNvPr>
          <p:cNvSpPr txBox="1"/>
          <p:nvPr/>
        </p:nvSpPr>
        <p:spPr>
          <a:xfrm>
            <a:off x="5402852" y="6361326"/>
            <a:ext cx="5534979" cy="369332"/>
          </a:xfrm>
          <a:prstGeom prst="rect">
            <a:avLst/>
          </a:prstGeom>
          <a:noFill/>
        </p:spPr>
        <p:txBody>
          <a:bodyPr wrap="square" rtlCol="0">
            <a:spAutoFit/>
          </a:bodyPr>
          <a:lstStyle/>
          <a:p>
            <a:pPr algn="ctr"/>
            <a:r>
              <a:rPr lang="en-US" dirty="0" err="1"/>
              <a:t>Hương</a:t>
            </a:r>
            <a:r>
              <a:rPr lang="en-US" dirty="0"/>
              <a:t> </a:t>
            </a:r>
            <a:r>
              <a:rPr lang="en-US" dirty="0" err="1"/>
              <a:t>Thảo</a:t>
            </a:r>
            <a:r>
              <a:rPr lang="en-US" dirty="0"/>
              <a:t> – tranthao121004@gmail.com</a:t>
            </a:r>
          </a:p>
        </p:txBody>
      </p:sp>
    </p:spTree>
    <p:extLst>
      <p:ext uri="{BB962C8B-B14F-4D97-AF65-F5344CB8AC3E}">
        <p14:creationId xmlns:p14="http://schemas.microsoft.com/office/powerpoint/2010/main" val="1551069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7FFD6A8-19C1-465D-897C-6337C539D147}"/>
              </a:ext>
            </a:extLst>
          </p:cNvPr>
          <p:cNvPicPr>
            <a:picLocks noChangeAspect="1"/>
          </p:cNvPicPr>
          <p:nvPr/>
        </p:nvPicPr>
        <p:blipFill>
          <a:blip r:embed="rId2"/>
          <a:stretch>
            <a:fillRect/>
          </a:stretch>
        </p:blipFill>
        <p:spPr>
          <a:xfrm>
            <a:off x="4801802" y="3935484"/>
            <a:ext cx="2848529" cy="2312958"/>
          </a:xfrm>
          <a:prstGeom prst="rect">
            <a:avLst/>
          </a:prstGeom>
        </p:spPr>
      </p:pic>
      <p:grpSp>
        <p:nvGrpSpPr>
          <p:cNvPr id="20" name="Group 19">
            <a:extLst>
              <a:ext uri="{FF2B5EF4-FFF2-40B4-BE49-F238E27FC236}">
                <a16:creationId xmlns:a16="http://schemas.microsoft.com/office/drawing/2014/main" id="{21FDD5CC-6B9E-498D-AFAF-7780144EFA8B}"/>
              </a:ext>
            </a:extLst>
          </p:cNvPr>
          <p:cNvGrpSpPr/>
          <p:nvPr/>
        </p:nvGrpSpPr>
        <p:grpSpPr>
          <a:xfrm>
            <a:off x="1463040" y="176241"/>
            <a:ext cx="9265920" cy="584776"/>
            <a:chOff x="3140798" y="440401"/>
            <a:chExt cx="5818792" cy="584776"/>
          </a:xfrm>
        </p:grpSpPr>
        <p:sp>
          <p:nvSpPr>
            <p:cNvPr id="21" name="Google Shape;1244;p45">
              <a:extLst>
                <a:ext uri="{FF2B5EF4-FFF2-40B4-BE49-F238E27FC236}">
                  <a16:creationId xmlns:a16="http://schemas.microsoft.com/office/drawing/2014/main" id="{E27FB9DB-86BC-4F65-BFB8-F98D980779B6}"/>
                </a:ext>
              </a:extLst>
            </p:cNvPr>
            <p:cNvSpPr/>
            <p:nvPr/>
          </p:nvSpPr>
          <p:spPr>
            <a:xfrm>
              <a:off x="3326044" y="440401"/>
              <a:ext cx="5437491" cy="584776"/>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TextBox 21">
              <a:extLst>
                <a:ext uri="{FF2B5EF4-FFF2-40B4-BE49-F238E27FC236}">
                  <a16:creationId xmlns:a16="http://schemas.microsoft.com/office/drawing/2014/main" id="{B7C43973-F550-4B95-B801-6780D9F47087}"/>
                </a:ext>
              </a:extLst>
            </p:cNvPr>
            <p:cNvSpPr txBox="1"/>
            <p:nvPr/>
          </p:nvSpPr>
          <p:spPr>
            <a:xfrm>
              <a:off x="3140798" y="440402"/>
              <a:ext cx="581879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latin typeface="Arial" panose="020B0604020202020204" pitchFamily="34" charset="0"/>
                  <a:cs typeface="Arial" panose="020B0604020202020204" pitchFamily="34" charset="0"/>
                </a:rPr>
                <a:t>Q</a:t>
              </a:r>
              <a:r>
                <a:rPr lang="en-US" sz="3200" b="1" i="0" dirty="0">
                  <a:solidFill>
                    <a:srgbClr val="FF0000"/>
                  </a:solidFill>
                  <a:effectLst/>
                  <a:latin typeface="Arial" panose="020B0604020202020204" pitchFamily="34" charset="0"/>
                  <a:cs typeface="Arial" panose="020B0604020202020204" pitchFamily="34" charset="0"/>
                </a:rPr>
                <a:t>uan </a:t>
              </a:r>
              <a:r>
                <a:rPr lang="en-US" sz="3200" b="1" i="0" dirty="0" err="1">
                  <a:solidFill>
                    <a:srgbClr val="FF0000"/>
                  </a:solidFill>
                  <a:effectLst/>
                  <a:latin typeface="Arial" panose="020B0604020202020204" pitchFamily="34" charset="0"/>
                  <a:cs typeface="Arial" panose="020B0604020202020204" pitchFamily="34" charset="0"/>
                </a:rPr>
                <a:t>sát</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tranh</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và</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trả</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lời</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câu</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hỏi</a:t>
              </a:r>
              <a:r>
                <a:rPr lang="en-US" sz="3200" b="1" i="0" dirty="0">
                  <a:solidFill>
                    <a:srgbClr val="FF0000"/>
                  </a:solidFill>
                  <a:effectLst/>
                  <a:latin typeface="Arial" panose="020B0604020202020204" pitchFamily="34" charset="0"/>
                  <a:cs typeface="Arial" panose="020B0604020202020204" pitchFamily="34" charset="0"/>
                </a:rPr>
                <a:t>:</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sp>
        <p:nvSpPr>
          <p:cNvPr id="23" name="Google Shape;1045;p15">
            <a:extLst>
              <a:ext uri="{FF2B5EF4-FFF2-40B4-BE49-F238E27FC236}">
                <a16:creationId xmlns:a16="http://schemas.microsoft.com/office/drawing/2014/main" id="{64C415C5-DF2A-431A-899B-4B120CA8CB3C}"/>
              </a:ext>
            </a:extLst>
          </p:cNvPr>
          <p:cNvSpPr/>
          <p:nvPr/>
        </p:nvSpPr>
        <p:spPr>
          <a:xfrm>
            <a:off x="6087393" y="2323486"/>
            <a:ext cx="5012603" cy="1198060"/>
          </a:xfrm>
          <a:prstGeom prst="wedgeRoundRectCallout">
            <a:avLst>
              <a:gd name="adj1" fmla="val -32436"/>
              <a:gd name="adj2" fmla="val 88554"/>
              <a:gd name="adj3" fmla="val 16667"/>
            </a:avLst>
          </a:prstGeom>
          <a:ln w="57150">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13" tIns="45694" rIns="91413" bIns="45694" anchor="ctr" anchorCtr="0">
            <a:noAutofit/>
          </a:bodyPr>
          <a:lstStyle/>
          <a:p>
            <a:pPr lvl="0" algn="just" defTabSz="914309">
              <a:buClr>
                <a:srgbClr val="000000"/>
              </a:buClr>
              <a:defRPr/>
            </a:pPr>
            <a:r>
              <a:rPr lang="en-US" sz="2800" kern="0" dirty="0">
                <a:solidFill>
                  <a:prstClr val="black"/>
                </a:solidFill>
                <a:latin typeface="Arial"/>
                <a:ea typeface="Arial"/>
                <a:cs typeface="Arial"/>
                <a:sym typeface="Arial"/>
              </a:rPr>
              <a:t>Khi </a:t>
            </a:r>
            <a:r>
              <a:rPr lang="en-US" sz="2800" kern="0" dirty="0" err="1">
                <a:solidFill>
                  <a:prstClr val="black"/>
                </a:solidFill>
                <a:latin typeface="Arial"/>
                <a:ea typeface="Arial"/>
                <a:cs typeface="Arial"/>
                <a:sym typeface="Arial"/>
              </a:rPr>
              <a:t>chuẩn</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bị</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chào</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cờ</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em</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cần</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phải</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làm</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gì</a:t>
            </a:r>
            <a:r>
              <a:rPr lang="en-US" sz="2800" kern="0" dirty="0">
                <a:solidFill>
                  <a:prstClr val="black"/>
                </a:solidFill>
                <a:latin typeface="Arial"/>
                <a:ea typeface="Arial"/>
                <a:cs typeface="Arial"/>
                <a:sym typeface="Arial"/>
              </a:rPr>
              <a:t>?</a:t>
            </a:r>
            <a:endParaRPr kumimoji="0" sz="2800" b="0" i="0" u="none" strike="noStrike" kern="0" cap="none" spc="0" normalizeH="0" baseline="0" noProof="0" dirty="0">
              <a:ln>
                <a:noFill/>
              </a:ln>
              <a:solidFill>
                <a:prstClr val="black"/>
              </a:solidFill>
              <a:effectLst/>
              <a:uLnTx/>
              <a:uFillTx/>
              <a:latin typeface="Arial"/>
              <a:ea typeface="Arial"/>
              <a:cs typeface="Arial"/>
              <a:sym typeface="Arial"/>
            </a:endParaRPr>
          </a:p>
        </p:txBody>
      </p:sp>
      <p:pic>
        <p:nvPicPr>
          <p:cNvPr id="3" name="Picture 2">
            <a:extLst>
              <a:ext uri="{FF2B5EF4-FFF2-40B4-BE49-F238E27FC236}">
                <a16:creationId xmlns:a16="http://schemas.microsoft.com/office/drawing/2014/main" id="{6CBA7319-73EF-4B32-9D77-8F410FC81929}"/>
              </a:ext>
            </a:extLst>
          </p:cNvPr>
          <p:cNvPicPr>
            <a:picLocks noChangeAspect="1"/>
          </p:cNvPicPr>
          <p:nvPr/>
        </p:nvPicPr>
        <p:blipFill>
          <a:blip r:embed="rId3"/>
          <a:stretch>
            <a:fillRect/>
          </a:stretch>
        </p:blipFill>
        <p:spPr>
          <a:xfrm>
            <a:off x="254001" y="909493"/>
            <a:ext cx="3874684" cy="2976462"/>
          </a:xfrm>
          <a:prstGeom prst="rect">
            <a:avLst/>
          </a:prstGeom>
        </p:spPr>
      </p:pic>
      <p:sp>
        <p:nvSpPr>
          <p:cNvPr id="25" name="Google Shape;1045;p15">
            <a:extLst>
              <a:ext uri="{FF2B5EF4-FFF2-40B4-BE49-F238E27FC236}">
                <a16:creationId xmlns:a16="http://schemas.microsoft.com/office/drawing/2014/main" id="{387E86B4-8EFE-41D8-9EDC-3B43466B3ED9}"/>
              </a:ext>
            </a:extLst>
          </p:cNvPr>
          <p:cNvSpPr/>
          <p:nvPr/>
        </p:nvSpPr>
        <p:spPr>
          <a:xfrm>
            <a:off x="7778837" y="3885955"/>
            <a:ext cx="3874683" cy="1198060"/>
          </a:xfrm>
          <a:prstGeom prst="wedgeRoundRectCallout">
            <a:avLst>
              <a:gd name="adj1" fmla="val -49833"/>
              <a:gd name="adj2" fmla="val 69897"/>
              <a:gd name="adj3" fmla="val 16667"/>
            </a:avLst>
          </a:prstGeom>
          <a:ln w="57150">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13" tIns="45694" rIns="91413" bIns="45694" anchor="ctr" anchorCtr="0">
            <a:noAutofit/>
          </a:bodyPr>
          <a:lstStyle/>
          <a:p>
            <a:pPr lvl="0" algn="just" defTabSz="914309">
              <a:buClr>
                <a:srgbClr val="000000"/>
              </a:buClr>
              <a:defRPr/>
            </a:pPr>
            <a:r>
              <a:rPr lang="vi-VN" sz="2800" kern="0">
                <a:solidFill>
                  <a:prstClr val="black"/>
                </a:solidFill>
                <a:latin typeface="Arial"/>
                <a:ea typeface="Arial"/>
                <a:cs typeface="Arial"/>
                <a:sym typeface="Arial"/>
              </a:rPr>
              <a:t>Khi chào cờ, em cần giữ tư thế như thế nào?</a:t>
            </a:r>
            <a:endParaRPr kumimoji="0" sz="28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26" name="Google Shape;1045;p15">
            <a:extLst>
              <a:ext uri="{FF2B5EF4-FFF2-40B4-BE49-F238E27FC236}">
                <a16:creationId xmlns:a16="http://schemas.microsoft.com/office/drawing/2014/main" id="{3B176A9E-2111-47C9-960D-8B26711B3314}"/>
              </a:ext>
            </a:extLst>
          </p:cNvPr>
          <p:cNvSpPr/>
          <p:nvPr/>
        </p:nvSpPr>
        <p:spPr>
          <a:xfrm>
            <a:off x="7961717" y="5448424"/>
            <a:ext cx="4230283" cy="1198060"/>
          </a:xfrm>
          <a:prstGeom prst="wedgeRoundRectCallout">
            <a:avLst>
              <a:gd name="adj1" fmla="val -73957"/>
              <a:gd name="adj2" fmla="val -19995"/>
              <a:gd name="adj3" fmla="val 16667"/>
            </a:avLst>
          </a:prstGeom>
          <a:ln w="57150">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13" tIns="45694" rIns="91413" bIns="45694" anchor="ctr" anchorCtr="0">
            <a:noAutofit/>
          </a:bodyPr>
          <a:lstStyle/>
          <a:p>
            <a:pPr lvl="0" algn="just" defTabSz="914309">
              <a:buClr>
                <a:srgbClr val="000000"/>
              </a:buClr>
              <a:defRPr/>
            </a:pPr>
            <a:r>
              <a:rPr lang="vi-VN" sz="2800" kern="0" dirty="0">
                <a:solidFill>
                  <a:prstClr val="black"/>
                </a:solidFill>
                <a:latin typeface="Arial"/>
                <a:ea typeface="Arial"/>
                <a:cs typeface="Arial"/>
                <a:sym typeface="Arial"/>
              </a:rPr>
              <a:t>Khi chào cờ, em cần hát quốc ca như thế nào?</a:t>
            </a:r>
            <a:endParaRPr kumimoji="0" sz="2800" b="0" i="0" u="none" strike="noStrike" kern="0" cap="none" spc="0" normalizeH="0" baseline="0" noProof="0" dirty="0">
              <a:ln>
                <a:noFill/>
              </a:ln>
              <a:solidFill>
                <a:prstClr val="black"/>
              </a:solidFill>
              <a:effectLst/>
              <a:uLnTx/>
              <a:uFillTx/>
              <a:latin typeface="Arial"/>
              <a:ea typeface="Arial"/>
              <a:cs typeface="Arial"/>
              <a:sym typeface="Arial"/>
            </a:endParaRPr>
          </a:p>
        </p:txBody>
      </p:sp>
      <p:pic>
        <p:nvPicPr>
          <p:cNvPr id="28" name="Picture 27">
            <a:extLst>
              <a:ext uri="{FF2B5EF4-FFF2-40B4-BE49-F238E27FC236}">
                <a16:creationId xmlns:a16="http://schemas.microsoft.com/office/drawing/2014/main" id="{FF2729D6-634A-4AE2-BFC0-79A9A1AFC544}"/>
              </a:ext>
            </a:extLst>
          </p:cNvPr>
          <p:cNvPicPr>
            <a:picLocks noChangeAspect="1"/>
          </p:cNvPicPr>
          <p:nvPr/>
        </p:nvPicPr>
        <p:blipFill>
          <a:blip r:embed="rId4"/>
          <a:stretch>
            <a:fillRect/>
          </a:stretch>
        </p:blipFill>
        <p:spPr>
          <a:xfrm>
            <a:off x="391794" y="3885955"/>
            <a:ext cx="3611245" cy="3002248"/>
          </a:xfrm>
          <a:prstGeom prst="rect">
            <a:avLst/>
          </a:prstGeom>
        </p:spPr>
      </p:pic>
    </p:spTree>
    <p:extLst>
      <p:ext uri="{BB962C8B-B14F-4D97-AF65-F5344CB8AC3E}">
        <p14:creationId xmlns:p14="http://schemas.microsoft.com/office/powerpoint/2010/main" val="34946416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down)">
                                      <p:cBhvr>
                                        <p:cTn id="3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15">
            <a:extLst>
              <a:ext uri="{FF2B5EF4-FFF2-40B4-BE49-F238E27FC236}">
                <a16:creationId xmlns:a16="http://schemas.microsoft.com/office/drawing/2014/main" id="{42C2087A-2E5A-45DD-9C01-3B5F99016464}"/>
              </a:ext>
            </a:extLst>
          </p:cNvPr>
          <p:cNvPicPr>
            <a:picLocks noChangeAspect="1"/>
          </p:cNvPicPr>
          <p:nvPr/>
        </p:nvPicPr>
        <p:blipFill>
          <a:blip r:embed="rId2"/>
          <a:stretch>
            <a:fillRect/>
          </a:stretch>
        </p:blipFill>
        <p:spPr>
          <a:xfrm rot="1521259" flipH="1">
            <a:off x="7495120" y="-205384"/>
            <a:ext cx="1525407" cy="2730479"/>
          </a:xfrm>
          <a:prstGeom prst="rect">
            <a:avLst/>
          </a:prstGeom>
        </p:spPr>
      </p:pic>
      <p:pic>
        <p:nvPicPr>
          <p:cNvPr id="30" name="图片 11268" descr="24">
            <a:extLst>
              <a:ext uri="{FF2B5EF4-FFF2-40B4-BE49-F238E27FC236}">
                <a16:creationId xmlns:a16="http://schemas.microsoft.com/office/drawing/2014/main" id="{4F575747-9491-4785-BF36-7D6274F68815}"/>
              </a:ext>
            </a:extLst>
          </p:cNvPr>
          <p:cNvPicPr>
            <a:picLocks noChangeAspect="1"/>
          </p:cNvPicPr>
          <p:nvPr/>
        </p:nvPicPr>
        <p:blipFill>
          <a:blip r:embed="rId3"/>
          <a:stretch>
            <a:fillRect/>
          </a:stretch>
        </p:blipFill>
        <p:spPr>
          <a:xfrm>
            <a:off x="3145259" y="-59220"/>
            <a:ext cx="4794818" cy="4767504"/>
          </a:xfrm>
          <a:prstGeom prst="rect">
            <a:avLst/>
          </a:prstGeom>
          <a:noFill/>
          <a:ln w="9525">
            <a:noFill/>
          </a:ln>
        </p:spPr>
      </p:pic>
      <p:sp>
        <p:nvSpPr>
          <p:cNvPr id="31" name="文本框 18">
            <a:extLst>
              <a:ext uri="{FF2B5EF4-FFF2-40B4-BE49-F238E27FC236}">
                <a16:creationId xmlns:a16="http://schemas.microsoft.com/office/drawing/2014/main" id="{AA3C3176-5AB3-4F1F-B43A-08D350B976D5}"/>
              </a:ext>
            </a:extLst>
          </p:cNvPr>
          <p:cNvSpPr txBox="1"/>
          <p:nvPr/>
        </p:nvSpPr>
        <p:spPr>
          <a:xfrm>
            <a:off x="3832533" y="2235592"/>
            <a:ext cx="3240958" cy="1446550"/>
          </a:xfrm>
          <a:prstGeom prst="rect">
            <a:avLst/>
          </a:prstGeom>
          <a:noFill/>
        </p:spPr>
        <p:txBody>
          <a:bodyPr wrap="square" rtlCol="0">
            <a:spAutoFit/>
          </a:bodyPr>
          <a:lstStyle/>
          <a:p>
            <a:pPr algn="ctr"/>
            <a:r>
              <a:rPr lang="en-US" altLang="zh-CN" sz="4400" b="1" dirty="0" err="1">
                <a:solidFill>
                  <a:srgbClr val="C00000"/>
                </a:solidFill>
                <a:latin typeface="Arial" panose="020B0604020202020204" pitchFamily="34" charset="0"/>
                <a:ea typeface="仓耳今楷05-6763 W05" panose="02020400000000000000" pitchFamily="18" charset="-122"/>
                <a:cs typeface="Arial" panose="020B0604020202020204" pitchFamily="34" charset="0"/>
              </a:rPr>
              <a:t>Trình</a:t>
            </a:r>
            <a:r>
              <a:rPr lang="en-US" altLang="zh-CN" sz="4400" b="1" dirty="0">
                <a:solidFill>
                  <a:srgbClr val="C00000"/>
                </a:solidFill>
                <a:latin typeface="Arial" panose="020B0604020202020204" pitchFamily="34" charset="0"/>
                <a:ea typeface="仓耳今楷05-6763 W05" panose="02020400000000000000" pitchFamily="18" charset="-122"/>
                <a:cs typeface="Arial" panose="020B0604020202020204" pitchFamily="34" charset="0"/>
              </a:rPr>
              <a:t> </a:t>
            </a:r>
            <a:r>
              <a:rPr lang="en-US" altLang="zh-CN" sz="4400" b="1" dirty="0" err="1">
                <a:solidFill>
                  <a:srgbClr val="C00000"/>
                </a:solidFill>
                <a:latin typeface="Arial" panose="020B0604020202020204" pitchFamily="34" charset="0"/>
                <a:ea typeface="仓耳今楷05-6763 W05" panose="02020400000000000000" pitchFamily="18" charset="-122"/>
                <a:cs typeface="Arial" panose="020B0604020202020204" pitchFamily="34" charset="0"/>
              </a:rPr>
              <a:t>bày</a:t>
            </a:r>
            <a:r>
              <a:rPr lang="en-US" altLang="zh-CN" sz="4400" b="1" dirty="0">
                <a:solidFill>
                  <a:srgbClr val="C00000"/>
                </a:solidFill>
                <a:latin typeface="Arial" panose="020B0604020202020204" pitchFamily="34" charset="0"/>
                <a:ea typeface="仓耳今楷05-6763 W05" panose="02020400000000000000" pitchFamily="18" charset="-122"/>
                <a:cs typeface="Arial" panose="020B0604020202020204" pitchFamily="34" charset="0"/>
              </a:rPr>
              <a:t> </a:t>
            </a:r>
            <a:r>
              <a:rPr lang="en-US" altLang="zh-CN" sz="4400" b="1" dirty="0" err="1">
                <a:solidFill>
                  <a:srgbClr val="C00000"/>
                </a:solidFill>
                <a:latin typeface="Arial" panose="020B0604020202020204" pitchFamily="34" charset="0"/>
                <a:ea typeface="仓耳今楷05-6763 W05" panose="02020400000000000000" pitchFamily="18" charset="-122"/>
                <a:cs typeface="Arial" panose="020B0604020202020204" pitchFamily="34" charset="0"/>
              </a:rPr>
              <a:t>trước</a:t>
            </a:r>
            <a:r>
              <a:rPr lang="en-US" altLang="zh-CN" sz="4400" b="1" dirty="0">
                <a:solidFill>
                  <a:srgbClr val="C00000"/>
                </a:solidFill>
                <a:latin typeface="Arial" panose="020B0604020202020204" pitchFamily="34" charset="0"/>
                <a:ea typeface="仓耳今楷05-6763 W05" panose="02020400000000000000" pitchFamily="18" charset="-122"/>
                <a:cs typeface="Arial" panose="020B0604020202020204" pitchFamily="34" charset="0"/>
              </a:rPr>
              <a:t> </a:t>
            </a:r>
            <a:r>
              <a:rPr lang="en-US" altLang="zh-CN" sz="4400" b="1" dirty="0" err="1">
                <a:solidFill>
                  <a:srgbClr val="C00000"/>
                </a:solidFill>
                <a:latin typeface="Arial" panose="020B0604020202020204" pitchFamily="34" charset="0"/>
                <a:ea typeface="仓耳今楷05-6763 W05" panose="02020400000000000000" pitchFamily="18" charset="-122"/>
                <a:cs typeface="Arial" panose="020B0604020202020204" pitchFamily="34" charset="0"/>
              </a:rPr>
              <a:t>lớp</a:t>
            </a:r>
            <a:endParaRPr lang="zh-CN" altLang="en-US" sz="4400" dirty="0">
              <a:solidFill>
                <a:srgbClr val="C00000"/>
              </a:solidFill>
              <a:latin typeface="Arial" panose="020B0604020202020204" pitchFamily="34" charset="0"/>
              <a:ea typeface="仓耳今楷05-6763 W05" panose="02020400000000000000" pitchFamily="18" charset="-122"/>
              <a:cs typeface="Arial" panose="020B0604020202020204" pitchFamily="34" charset="0"/>
            </a:endParaRPr>
          </a:p>
        </p:txBody>
      </p:sp>
      <p:pic>
        <p:nvPicPr>
          <p:cNvPr id="32" name="图片 20">
            <a:extLst>
              <a:ext uri="{FF2B5EF4-FFF2-40B4-BE49-F238E27FC236}">
                <a16:creationId xmlns:a16="http://schemas.microsoft.com/office/drawing/2014/main" id="{6C715B65-7065-43B0-A4C7-F4168F51BC32}"/>
              </a:ext>
            </a:extLst>
          </p:cNvPr>
          <p:cNvPicPr>
            <a:picLocks noChangeAspect="1"/>
          </p:cNvPicPr>
          <p:nvPr/>
        </p:nvPicPr>
        <p:blipFill rotWithShape="1">
          <a:blip r:embed="rId4" cstate="screen"/>
          <a:srcRect/>
          <a:stretch>
            <a:fillRect/>
          </a:stretch>
        </p:blipFill>
        <p:spPr>
          <a:xfrm>
            <a:off x="265992" y="4077699"/>
            <a:ext cx="11939563" cy="2786931"/>
          </a:xfrm>
          <a:prstGeom prst="rect">
            <a:avLst/>
          </a:prstGeom>
        </p:spPr>
      </p:pic>
    </p:spTree>
    <p:extLst>
      <p:ext uri="{BB962C8B-B14F-4D97-AF65-F5344CB8AC3E}">
        <p14:creationId xmlns:p14="http://schemas.microsoft.com/office/powerpoint/2010/main" val="19590674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1000" fill="hold"/>
                                        <p:tgtEl>
                                          <p:spTgt spid="30"/>
                                        </p:tgtEl>
                                        <p:attrNameLst>
                                          <p:attrName>ppt_x</p:attrName>
                                        </p:attrNameLst>
                                      </p:cBhvr>
                                      <p:tavLst>
                                        <p:tav tm="0">
                                          <p:val>
                                            <p:strVal val="#ppt_x-.2"/>
                                          </p:val>
                                        </p:tav>
                                        <p:tav tm="100000">
                                          <p:val>
                                            <p:strVal val="#ppt_x"/>
                                          </p:val>
                                        </p:tav>
                                      </p:tavLst>
                                    </p:anim>
                                    <p:anim calcmode="lin" valueType="num">
                                      <p:cBhvr>
                                        <p:cTn id="8" dur="1000" fill="hold"/>
                                        <p:tgtEl>
                                          <p:spTgt spid="30"/>
                                        </p:tgtEl>
                                        <p:attrNameLst>
                                          <p:attrName>ppt_y</p:attrName>
                                        </p:attrNameLst>
                                      </p:cBhvr>
                                      <p:tavLst>
                                        <p:tav tm="0">
                                          <p:val>
                                            <p:strVal val="#ppt_y"/>
                                          </p:val>
                                        </p:tav>
                                        <p:tav tm="100000">
                                          <p:val>
                                            <p:strVal val="#ppt_y"/>
                                          </p:val>
                                        </p:tav>
                                      </p:tavLst>
                                    </p:anim>
                                    <p:animEffect transition="in" filter="wipe(right)" prLst="gradientSize: 0.1">
                                      <p:cBhvr>
                                        <p:cTn id="9" dur="1000"/>
                                        <p:tgtEl>
                                          <p:spTgt spid="30"/>
                                        </p:tgtEl>
                                      </p:cBhvr>
                                    </p:animEffect>
                                  </p:childTnLst>
                                </p:cTn>
                              </p:par>
                              <p:par>
                                <p:cTn id="10" presetID="22" presetClass="entr" presetSubtype="4"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750"/>
                                        <p:tgtEl>
                                          <p:spTgt spid="29"/>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p:cTn id="15" dur="500" fill="hold"/>
                                        <p:tgtEl>
                                          <p:spTgt spid="31"/>
                                        </p:tgtEl>
                                        <p:attrNameLst>
                                          <p:attrName>ppt_w</p:attrName>
                                        </p:attrNameLst>
                                      </p:cBhvr>
                                      <p:tavLst>
                                        <p:tav tm="0">
                                          <p:val>
                                            <p:fltVal val="0"/>
                                          </p:val>
                                        </p:tav>
                                        <p:tav tm="100000">
                                          <p:val>
                                            <p:strVal val="#ppt_w"/>
                                          </p:val>
                                        </p:tav>
                                      </p:tavLst>
                                    </p:anim>
                                    <p:anim calcmode="lin" valueType="num">
                                      <p:cBhvr>
                                        <p:cTn id="16" dur="500" fill="hold"/>
                                        <p:tgtEl>
                                          <p:spTgt spid="31"/>
                                        </p:tgtEl>
                                        <p:attrNameLst>
                                          <p:attrName>ppt_h</p:attrName>
                                        </p:attrNameLst>
                                      </p:cBhvr>
                                      <p:tavLst>
                                        <p:tav tm="0">
                                          <p:val>
                                            <p:fltVal val="0"/>
                                          </p:val>
                                        </p:tav>
                                        <p:tav tm="100000">
                                          <p:val>
                                            <p:strVal val="#ppt_h"/>
                                          </p:val>
                                        </p:tav>
                                      </p:tavLst>
                                    </p:anim>
                                    <p:animEffect transition="in" filter="fade">
                                      <p:cBhvr>
                                        <p:cTn id="17" dur="500"/>
                                        <p:tgtEl>
                                          <p:spTgt spid="31"/>
                                        </p:tgtEl>
                                      </p:cBhvr>
                                    </p:animEffect>
                                  </p:childTnLst>
                                </p:cTn>
                              </p:par>
                              <p:par>
                                <p:cTn id="18" presetID="42" presetClass="entr" presetSubtype="0"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1000"/>
                                        <p:tgtEl>
                                          <p:spTgt spid="32"/>
                                        </p:tgtEl>
                                      </p:cBhvr>
                                    </p:animEffect>
                                    <p:anim calcmode="lin" valueType="num">
                                      <p:cBhvr>
                                        <p:cTn id="21" dur="1000" fill="hold"/>
                                        <p:tgtEl>
                                          <p:spTgt spid="32"/>
                                        </p:tgtEl>
                                        <p:attrNameLst>
                                          <p:attrName>ppt_x</p:attrName>
                                        </p:attrNameLst>
                                      </p:cBhvr>
                                      <p:tavLst>
                                        <p:tav tm="0">
                                          <p:val>
                                            <p:strVal val="#ppt_x"/>
                                          </p:val>
                                        </p:tav>
                                        <p:tav tm="100000">
                                          <p:val>
                                            <p:strVal val="#ppt_x"/>
                                          </p:val>
                                        </p:tav>
                                      </p:tavLst>
                                    </p:anim>
                                    <p:anim calcmode="lin" valueType="num">
                                      <p:cBhvr>
                                        <p:cTn id="22"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1799" b="0" i="0" u="none" strike="noStrike" kern="1200" cap="none" spc="0" normalizeH="0" baseline="0" noProof="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kumimoji="0" lang="zh-CN" altLang="en-US" sz="1799" b="0" i="0" u="none" strike="noStrike" kern="1200" cap="none" spc="0" normalizeH="0" baseline="0" noProof="0" dirty="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just" defTabSz="914126"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Khi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chuẩn</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bị</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chào</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cờ</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em</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cần</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chỉnh</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sửa</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trang</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phục</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bỏ</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mũ</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nón</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a:t>
              </a: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5" name="文本框 18">
            <a:extLst>
              <a:ext uri="{FF2B5EF4-FFF2-40B4-BE49-F238E27FC236}">
                <a16:creationId xmlns:a16="http://schemas.microsoft.com/office/drawing/2014/main" id="{94AAAAED-4D83-41E3-BB60-D604328DBD4C}"/>
              </a:ext>
            </a:extLst>
          </p:cNvPr>
          <p:cNvSpPr txBox="1"/>
          <p:nvPr/>
        </p:nvSpPr>
        <p:spPr>
          <a:xfrm>
            <a:off x="1488687" y="459763"/>
            <a:ext cx="10158742" cy="707886"/>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1. Khi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chuẩn</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bị</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chào</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cờ</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em</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cần</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phải</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làm</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gì</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a:t>
            </a:r>
          </a:p>
        </p:txBody>
      </p:sp>
      <p:pic>
        <p:nvPicPr>
          <p:cNvPr id="5" name="Picture 4">
            <a:extLst>
              <a:ext uri="{FF2B5EF4-FFF2-40B4-BE49-F238E27FC236}">
                <a16:creationId xmlns:a16="http://schemas.microsoft.com/office/drawing/2014/main" id="{BB65C40D-6118-4A98-8EE1-2FE516459D85}"/>
              </a:ext>
            </a:extLst>
          </p:cNvPr>
          <p:cNvPicPr>
            <a:picLocks noChangeAspect="1"/>
          </p:cNvPicPr>
          <p:nvPr/>
        </p:nvPicPr>
        <p:blipFill>
          <a:blip r:embed="rId8"/>
          <a:stretch>
            <a:fillRect/>
          </a:stretch>
        </p:blipFill>
        <p:spPr>
          <a:xfrm>
            <a:off x="1104970" y="2104939"/>
            <a:ext cx="2513935" cy="3974735"/>
          </a:xfrm>
          <a:prstGeom prst="rect">
            <a:avLst/>
          </a:prstGeom>
        </p:spPr>
      </p:pic>
    </p:spTree>
    <p:extLst>
      <p:ext uri="{BB962C8B-B14F-4D97-AF65-F5344CB8AC3E}">
        <p14:creationId xmlns:p14="http://schemas.microsoft.com/office/powerpoint/2010/main" val="3945854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1799" b="0" i="0" u="none" strike="noStrike" kern="1200" cap="none" spc="0" normalizeH="0" baseline="0" noProof="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kumimoji="0" lang="zh-CN" altLang="en-US" sz="1799" b="0" i="0" u="none" strike="noStrike" kern="1200" cap="none" spc="0" normalizeH="0" baseline="0" noProof="0" dirty="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just" defTabSz="914126"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Khi chào cờ, em cần giữ tư thế nghiêm trang, dáng đứng thẳng, mắt nhìn cờ Tổ quốc.</a:t>
              </a:r>
              <a:endPar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5" name="文本框 18">
            <a:extLst>
              <a:ext uri="{FF2B5EF4-FFF2-40B4-BE49-F238E27FC236}">
                <a16:creationId xmlns:a16="http://schemas.microsoft.com/office/drawing/2014/main" id="{94AAAAED-4D83-41E3-BB60-D604328DBD4C}"/>
              </a:ext>
            </a:extLst>
          </p:cNvPr>
          <p:cNvSpPr txBox="1"/>
          <p:nvPr/>
        </p:nvSpPr>
        <p:spPr>
          <a:xfrm>
            <a:off x="777487" y="459116"/>
            <a:ext cx="10158742" cy="707886"/>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2. </a:t>
            </a:r>
            <a:r>
              <a:rPr kumimoji="0" lang="vi-VN"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Khi chào cờ, em cần giữ tư thế như thế nào?</a:t>
            </a:r>
            <a:endPar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pic>
        <p:nvPicPr>
          <p:cNvPr id="6" name="Picture 5">
            <a:extLst>
              <a:ext uri="{FF2B5EF4-FFF2-40B4-BE49-F238E27FC236}">
                <a16:creationId xmlns:a16="http://schemas.microsoft.com/office/drawing/2014/main" id="{3ED6224E-0635-47D4-BDE3-33A0F05E7B13}"/>
              </a:ext>
            </a:extLst>
          </p:cNvPr>
          <p:cNvPicPr>
            <a:picLocks noChangeAspect="1"/>
          </p:cNvPicPr>
          <p:nvPr/>
        </p:nvPicPr>
        <p:blipFill>
          <a:blip r:embed="rId8"/>
          <a:stretch>
            <a:fillRect/>
          </a:stretch>
        </p:blipFill>
        <p:spPr>
          <a:xfrm>
            <a:off x="1026231" y="1755604"/>
            <a:ext cx="2976880" cy="4650159"/>
          </a:xfrm>
          <a:prstGeom prst="rect">
            <a:avLst/>
          </a:prstGeom>
        </p:spPr>
      </p:pic>
    </p:spTree>
    <p:extLst>
      <p:ext uri="{BB962C8B-B14F-4D97-AF65-F5344CB8AC3E}">
        <p14:creationId xmlns:p14="http://schemas.microsoft.com/office/powerpoint/2010/main" val="1921455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en-US" altLang="zh-CN" sz="1799">
                <a:solidFill>
                  <a:prstClr val="white"/>
                </a:solidFill>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lang="zh-CN" altLang="en-US" sz="1799" dirty="0">
              <a:solidFill>
                <a:prstClr val="white"/>
              </a:solidFill>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0" y="117496"/>
            <a:ext cx="13186969"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just" defTabSz="914126"/>
              <a:r>
                <a:rPr lang="en-US" sz="4400" dirty="0">
                  <a:solidFill>
                    <a:srgbClr val="C00000"/>
                  </a:solidFill>
                  <a:latin typeface="Calibri" panose="020F0502020204030204" pitchFamily="34" charset="0"/>
                  <a:cs typeface="Calibri" panose="020F0502020204030204" pitchFamily="34" charset="0"/>
                </a:rPr>
                <a:t>Khi </a:t>
              </a:r>
              <a:r>
                <a:rPr lang="en-US" sz="4400" dirty="0" err="1">
                  <a:solidFill>
                    <a:srgbClr val="C00000"/>
                  </a:solidFill>
                  <a:latin typeface="Calibri" panose="020F0502020204030204" pitchFamily="34" charset="0"/>
                  <a:cs typeface="Calibri" panose="020F0502020204030204" pitchFamily="34" charset="0"/>
                </a:rPr>
                <a:t>chào</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cờ</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em</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cần</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hát</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Quốc</a:t>
              </a:r>
              <a:r>
                <a:rPr lang="en-US" sz="4400" dirty="0">
                  <a:solidFill>
                    <a:srgbClr val="C00000"/>
                  </a:solidFill>
                  <a:latin typeface="Calibri" panose="020F0502020204030204" pitchFamily="34" charset="0"/>
                  <a:cs typeface="Calibri" panose="020F0502020204030204" pitchFamily="34" charset="0"/>
                </a:rPr>
                <a:t> ca to, </a:t>
              </a:r>
              <a:r>
                <a:rPr lang="en-US" sz="4400" dirty="0" err="1">
                  <a:solidFill>
                    <a:srgbClr val="C00000"/>
                  </a:solidFill>
                  <a:latin typeface="Calibri" panose="020F0502020204030204" pitchFamily="34" charset="0"/>
                  <a:cs typeface="Calibri" panose="020F0502020204030204" pitchFamily="34" charset="0"/>
                </a:rPr>
                <a:t>rõ</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ràng</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trôi</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chảy</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diễn</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cảm</a:t>
              </a:r>
              <a:r>
                <a:rPr lang="en-US" sz="4400" dirty="0">
                  <a:solidFill>
                    <a:srgbClr val="C00000"/>
                  </a:solidFill>
                  <a:latin typeface="Calibri" panose="020F0502020204030204" pitchFamily="34" charset="0"/>
                  <a:cs typeface="Calibri" panose="020F0502020204030204" pitchFamily="34" charset="0"/>
                </a:rPr>
                <a:t>.</a:t>
              </a: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5" name="文本框 18">
            <a:extLst>
              <a:ext uri="{FF2B5EF4-FFF2-40B4-BE49-F238E27FC236}">
                <a16:creationId xmlns:a16="http://schemas.microsoft.com/office/drawing/2014/main" id="{94AAAAED-4D83-41E3-BB60-D604328DBD4C}"/>
              </a:ext>
            </a:extLst>
          </p:cNvPr>
          <p:cNvSpPr txBox="1"/>
          <p:nvPr/>
        </p:nvSpPr>
        <p:spPr>
          <a:xfrm>
            <a:off x="666208" y="387809"/>
            <a:ext cx="10158742" cy="707886"/>
          </a:xfrm>
          <a:prstGeom prst="rect">
            <a:avLst/>
          </a:prstGeom>
          <a:noFill/>
        </p:spPr>
        <p:txBody>
          <a:bodyPr wrap="square" rtlCol="0">
            <a:spAutoFit/>
          </a:bodyPr>
          <a:lstStyle/>
          <a:p>
            <a:pPr defTabSz="914126"/>
            <a:r>
              <a:rPr lang="en-US" altLang="zh-CN" sz="4000" b="1" dirty="0">
                <a:solidFill>
                  <a:prstClr val="black"/>
                </a:solidFill>
                <a:latin typeface="Calibri"/>
                <a:ea typeface="宋体" panose="02010600030101010101" pitchFamily="2" charset="-122"/>
              </a:rPr>
              <a:t>3. </a:t>
            </a:r>
            <a:r>
              <a:rPr lang="vi-VN" altLang="zh-CN" sz="4000" b="1" dirty="0">
                <a:solidFill>
                  <a:prstClr val="black"/>
                </a:solidFill>
                <a:latin typeface="Calibri"/>
                <a:ea typeface="宋体" panose="02010600030101010101" pitchFamily="2" charset="-122"/>
              </a:rPr>
              <a:t>Khi chào cờ, em cần hát quốc ca như thế nào?</a:t>
            </a:r>
            <a:endParaRPr lang="en-US" altLang="zh-CN" sz="4000" b="1" dirty="0">
              <a:solidFill>
                <a:prstClr val="black"/>
              </a:solidFill>
              <a:latin typeface="Calibri"/>
              <a:ea typeface="宋体" panose="02010600030101010101" pitchFamily="2" charset="-122"/>
            </a:endParaRPr>
          </a:p>
        </p:txBody>
      </p:sp>
      <p:pic>
        <p:nvPicPr>
          <p:cNvPr id="17" name="Picture 16">
            <a:extLst>
              <a:ext uri="{FF2B5EF4-FFF2-40B4-BE49-F238E27FC236}">
                <a16:creationId xmlns:a16="http://schemas.microsoft.com/office/drawing/2014/main" id="{2600E3D5-AF33-4EC8-89D1-18054127A4A3}"/>
              </a:ext>
            </a:extLst>
          </p:cNvPr>
          <p:cNvPicPr>
            <a:picLocks noChangeAspect="1"/>
          </p:cNvPicPr>
          <p:nvPr/>
        </p:nvPicPr>
        <p:blipFill>
          <a:blip r:embed="rId8"/>
          <a:stretch>
            <a:fillRect/>
          </a:stretch>
        </p:blipFill>
        <p:spPr>
          <a:xfrm>
            <a:off x="391794" y="2321542"/>
            <a:ext cx="4307897" cy="3581417"/>
          </a:xfrm>
          <a:prstGeom prst="rect">
            <a:avLst/>
          </a:prstGeom>
        </p:spPr>
      </p:pic>
    </p:spTree>
    <p:extLst>
      <p:ext uri="{BB962C8B-B14F-4D97-AF65-F5344CB8AC3E}">
        <p14:creationId xmlns:p14="http://schemas.microsoft.com/office/powerpoint/2010/main" val="1426315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图片 130"/>
          <p:cNvPicPr>
            <a:picLocks noChangeAspect="1"/>
          </p:cNvPicPr>
          <p:nvPr/>
        </p:nvPicPr>
        <p:blipFill rotWithShape="1">
          <a:blip r:embed="rId2"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pic>
        <p:nvPicPr>
          <p:cNvPr id="9" name="图片 8" descr="1559c224c4d5100e6cd23e0b878086d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4706620" y="124460"/>
            <a:ext cx="1684020" cy="1878330"/>
          </a:xfrm>
          <a:prstGeom prst="rect">
            <a:avLst/>
          </a:prstGeom>
        </p:spPr>
      </p:pic>
      <p:sp>
        <p:nvSpPr>
          <p:cNvPr id="104" name="矩形: 圆角 8"/>
          <p:cNvSpPr/>
          <p:nvPr/>
        </p:nvSpPr>
        <p:spPr>
          <a:xfrm>
            <a:off x="1418590" y="1895475"/>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pic>
        <p:nvPicPr>
          <p:cNvPr id="13" name="图片 12" descr="2e2443d50be4edde0f92218bf07fa4eb"/>
          <p:cNvPicPr>
            <a:picLocks noChangeAspect="1"/>
          </p:cNvPicPr>
          <p:nvPr/>
        </p:nvPicPr>
        <p:blipFill>
          <a:blip r:embed="rId5"/>
          <a:stretch>
            <a:fillRect/>
          </a:stretch>
        </p:blipFill>
        <p:spPr>
          <a:xfrm>
            <a:off x="2679700" y="704215"/>
            <a:ext cx="1263015" cy="1191260"/>
          </a:xfrm>
          <a:prstGeom prst="rect">
            <a:avLst/>
          </a:prstGeom>
        </p:spPr>
      </p:pic>
      <p:pic>
        <p:nvPicPr>
          <p:cNvPr id="8" name="图片 7" descr="cf6a03843171e56c4b8f06e4c8cde87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01555" y="231775"/>
            <a:ext cx="1769745" cy="1663700"/>
          </a:xfrm>
          <a:prstGeom prst="rect">
            <a:avLst/>
          </a:prstGeom>
        </p:spPr>
      </p:pic>
      <p:pic>
        <p:nvPicPr>
          <p:cNvPr id="5" name="Picture 4"/>
          <p:cNvPicPr>
            <a:picLocks noChangeAspect="1"/>
          </p:cNvPicPr>
          <p:nvPr/>
        </p:nvPicPr>
        <p:blipFill>
          <a:blip r:embed="rId7"/>
          <a:stretch>
            <a:fillRect/>
          </a:stretch>
        </p:blipFill>
        <p:spPr>
          <a:xfrm>
            <a:off x="3055102" y="2304710"/>
            <a:ext cx="6084335" cy="1969179"/>
          </a:xfrm>
          <a:prstGeom prst="rect">
            <a:avLst/>
          </a:prstGeom>
        </p:spPr>
      </p:pic>
    </p:spTree>
    <p:extLst>
      <p:ext uri="{BB962C8B-B14F-4D97-AF65-F5344CB8AC3E}">
        <p14:creationId xmlns:p14="http://schemas.microsoft.com/office/powerpoint/2010/main" val="3642010012"/>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1559c224c4d5100e6cd23e0b878086d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3" cstate="screen">
            <a:extLst>
              <a:ext uri="{28A0092B-C50C-407E-A947-70E740481C1C}">
                <a14:useLocalDpi xmlns:a14="http://schemas.microsoft.com/office/drawing/2010/main"/>
              </a:ext>
            </a:extLst>
          </a:blip>
          <a:srcRect t="-4082"/>
          <a:stretch>
            <a:fillRect/>
          </a:stretch>
        </p:blipFill>
        <p:spPr>
          <a:xfrm>
            <a:off x="8217535" y="62221"/>
            <a:ext cx="1684020" cy="1826944"/>
          </a:xfrm>
          <a:prstGeom prst="rect">
            <a:avLst/>
          </a:prstGeom>
        </p:spPr>
      </p:pic>
      <p:grpSp>
        <p:nvGrpSpPr>
          <p:cNvPr id="5" name="Group 4"/>
          <p:cNvGrpSpPr/>
          <p:nvPr/>
        </p:nvGrpSpPr>
        <p:grpSpPr>
          <a:xfrm>
            <a:off x="1197530" y="815964"/>
            <a:ext cx="10237466" cy="4071692"/>
            <a:chOff x="1334770" y="1715770"/>
            <a:chExt cx="9629140" cy="2694305"/>
          </a:xfrm>
        </p:grpSpPr>
        <p:sp>
          <p:nvSpPr>
            <p:cNvPr id="104" name="矩形: 圆角 8"/>
            <p:cNvSpPr/>
            <p:nvPr/>
          </p:nvSpPr>
          <p:spPr>
            <a:xfrm>
              <a:off x="1503045" y="1843711"/>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grpSp>
      <p:pic>
        <p:nvPicPr>
          <p:cNvPr id="13" name="图片 12" descr="2e2443d50be4edde0f92218bf07fa4eb"/>
          <p:cNvPicPr>
            <a:picLocks noChangeAspect="1"/>
          </p:cNvPicPr>
          <p:nvPr/>
        </p:nvPicPr>
        <p:blipFill>
          <a:blip r:embed="rId4"/>
          <a:stretch>
            <a:fillRect/>
          </a:stretch>
        </p:blipFill>
        <p:spPr>
          <a:xfrm>
            <a:off x="886634" y="1095348"/>
            <a:ext cx="1263015" cy="1191260"/>
          </a:xfrm>
          <a:prstGeom prst="rect">
            <a:avLst/>
          </a:prstGeom>
        </p:spPr>
      </p:pic>
      <p:pic>
        <p:nvPicPr>
          <p:cNvPr id="8" name="图片 7" descr="cf6a03843171e56c4b8f06e4c8cde87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56498" y="177461"/>
            <a:ext cx="1769745" cy="1663700"/>
          </a:xfrm>
          <a:prstGeom prst="rect">
            <a:avLst/>
          </a:prstGeom>
        </p:spPr>
      </p:pic>
      <p:pic>
        <p:nvPicPr>
          <p:cNvPr id="6" name="Picture 5">
            <a:extLst>
              <a:ext uri="{FF2B5EF4-FFF2-40B4-BE49-F238E27FC236}">
                <a16:creationId xmlns:a16="http://schemas.microsoft.com/office/drawing/2014/main" id="{52BFA389-7D9D-4F79-BE35-C4E81080B920}"/>
              </a:ext>
            </a:extLst>
          </p:cNvPr>
          <p:cNvPicPr>
            <a:picLocks noChangeAspect="1"/>
          </p:cNvPicPr>
          <p:nvPr/>
        </p:nvPicPr>
        <p:blipFill>
          <a:blip r:embed="rId6"/>
          <a:stretch>
            <a:fillRect/>
          </a:stretch>
        </p:blipFill>
        <p:spPr>
          <a:xfrm>
            <a:off x="2747943" y="1488154"/>
            <a:ext cx="7773074" cy="2566638"/>
          </a:xfrm>
          <a:prstGeom prst="rect">
            <a:avLst/>
          </a:prstGeom>
        </p:spPr>
      </p:pic>
      <p:sp>
        <p:nvSpPr>
          <p:cNvPr id="11" name="TextBox 10">
            <a:extLst>
              <a:ext uri="{FF2B5EF4-FFF2-40B4-BE49-F238E27FC236}">
                <a16:creationId xmlns:a16="http://schemas.microsoft.com/office/drawing/2014/main" id="{E307C9E9-3D24-4BF9-B2EC-AC153AC4C7A4}"/>
              </a:ext>
            </a:extLst>
          </p:cNvPr>
          <p:cNvSpPr txBox="1"/>
          <p:nvPr/>
        </p:nvSpPr>
        <p:spPr>
          <a:xfrm>
            <a:off x="3866990" y="6426447"/>
            <a:ext cx="5534979" cy="369332"/>
          </a:xfrm>
          <a:prstGeom prst="rect">
            <a:avLst/>
          </a:prstGeom>
          <a:noFill/>
        </p:spPr>
        <p:txBody>
          <a:bodyPr wrap="square" rtlCol="0">
            <a:spAutoFit/>
          </a:bodyPr>
          <a:lstStyle/>
          <a:p>
            <a:pPr algn="ctr"/>
            <a:r>
              <a:rPr lang="en-US" dirty="0" err="1"/>
              <a:t>Hương</a:t>
            </a:r>
            <a:r>
              <a:rPr lang="en-US" dirty="0"/>
              <a:t> </a:t>
            </a:r>
            <a:r>
              <a:rPr lang="en-US" dirty="0" err="1"/>
              <a:t>Thảo</a:t>
            </a:r>
            <a:r>
              <a:rPr lang="en-US" dirty="0"/>
              <a:t> – tranthao121004@gmail.com</a:t>
            </a:r>
          </a:p>
        </p:txBody>
      </p:sp>
    </p:spTree>
    <p:extLst>
      <p:ext uri="{BB962C8B-B14F-4D97-AF65-F5344CB8AC3E}">
        <p14:creationId xmlns:p14="http://schemas.microsoft.com/office/powerpoint/2010/main" val="189568881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44040" descr="11">
            <a:extLst>
              <a:ext uri="{FF2B5EF4-FFF2-40B4-BE49-F238E27FC236}">
                <a16:creationId xmlns:a16="http://schemas.microsoft.com/office/drawing/2014/main" id="{DAF6ED06-4DC8-44FB-A100-AB23091700B7}"/>
              </a:ext>
            </a:extLst>
          </p:cNvPr>
          <p:cNvPicPr>
            <a:picLocks noChangeAspect="1"/>
          </p:cNvPicPr>
          <p:nvPr/>
        </p:nvPicPr>
        <p:blipFill>
          <a:blip r:embed="rId2"/>
          <a:stretch>
            <a:fillRect/>
          </a:stretch>
        </p:blipFill>
        <p:spPr>
          <a:xfrm>
            <a:off x="1129035" y="363063"/>
            <a:ext cx="8166616" cy="6494937"/>
          </a:xfrm>
          <a:prstGeom prst="rect">
            <a:avLst/>
          </a:prstGeom>
          <a:noFill/>
          <a:ln w="9525">
            <a:noFill/>
          </a:ln>
        </p:spPr>
      </p:pic>
      <p:pic>
        <p:nvPicPr>
          <p:cNvPr id="6" name="Picture 5">
            <a:extLst>
              <a:ext uri="{FF2B5EF4-FFF2-40B4-BE49-F238E27FC236}">
                <a16:creationId xmlns:a16="http://schemas.microsoft.com/office/drawing/2014/main" id="{1C26BF8A-0EF5-4FA3-BDB4-8A0C6A01830B}"/>
              </a:ext>
            </a:extLst>
          </p:cNvPr>
          <p:cNvPicPr>
            <a:picLocks noChangeAspect="1"/>
          </p:cNvPicPr>
          <p:nvPr/>
        </p:nvPicPr>
        <p:blipFill>
          <a:blip r:embed="rId3"/>
          <a:stretch>
            <a:fillRect/>
          </a:stretch>
        </p:blipFill>
        <p:spPr>
          <a:xfrm>
            <a:off x="1753376" y="2273679"/>
            <a:ext cx="5535648" cy="2981202"/>
          </a:xfrm>
          <a:prstGeom prst="rect">
            <a:avLst/>
          </a:prstGeom>
        </p:spPr>
      </p:pic>
      <p:pic>
        <p:nvPicPr>
          <p:cNvPr id="10" name="Picture 9" descr="A picture containing text, vector graphics&#10;&#10;Description automatically generated">
            <a:extLst>
              <a:ext uri="{FF2B5EF4-FFF2-40B4-BE49-F238E27FC236}">
                <a16:creationId xmlns:a16="http://schemas.microsoft.com/office/drawing/2014/main" id="{12F8E312-BC28-45CC-9ADB-0518BA24A5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47832" y="3258305"/>
            <a:ext cx="3599695" cy="3599695"/>
          </a:xfrm>
          <a:prstGeom prst="rect">
            <a:avLst/>
          </a:prstGeom>
        </p:spPr>
      </p:pic>
    </p:spTree>
    <p:extLst>
      <p:ext uri="{BB962C8B-B14F-4D97-AF65-F5344CB8AC3E}">
        <p14:creationId xmlns:p14="http://schemas.microsoft.com/office/powerpoint/2010/main" val="23092075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C8A661C-9D24-496D-973F-375F8B63460B}"/>
              </a:ext>
            </a:extLst>
          </p:cNvPr>
          <p:cNvGrpSpPr/>
          <p:nvPr/>
        </p:nvGrpSpPr>
        <p:grpSpPr>
          <a:xfrm>
            <a:off x="1957257" y="108024"/>
            <a:ext cx="7105699" cy="1945503"/>
            <a:chOff x="1957257" y="108024"/>
            <a:chExt cx="7105699" cy="1945503"/>
          </a:xfrm>
        </p:grpSpPr>
        <p:grpSp>
          <p:nvGrpSpPr>
            <p:cNvPr id="13" name="组合 559">
              <a:extLst>
                <a:ext uri="{FF2B5EF4-FFF2-40B4-BE49-F238E27FC236}">
                  <a16:creationId xmlns:a16="http://schemas.microsoft.com/office/drawing/2014/main" id="{6A594CD8-1EDE-4D49-8719-CBE97501AEB5}"/>
                </a:ext>
              </a:extLst>
            </p:cNvPr>
            <p:cNvGrpSpPr/>
            <p:nvPr/>
          </p:nvGrpSpPr>
          <p:grpSpPr>
            <a:xfrm flipH="1">
              <a:off x="1957257" y="108024"/>
              <a:ext cx="7105699" cy="1945503"/>
              <a:chOff x="1849115" y="2355573"/>
              <a:chExt cx="3213910" cy="1440160"/>
            </a:xfrm>
          </p:grpSpPr>
          <p:sp>
            <p:nvSpPr>
              <p:cNvPr id="14" name="五边形 1">
                <a:extLst>
                  <a:ext uri="{FF2B5EF4-FFF2-40B4-BE49-F238E27FC236}">
                    <a16:creationId xmlns:a16="http://schemas.microsoft.com/office/drawing/2014/main" id="{7E893B1A-9C88-4D53-B30A-1BBD2CAB286F}"/>
                  </a:ext>
                </a:extLst>
              </p:cNvPr>
              <p:cNvSpPr/>
              <p:nvPr/>
            </p:nvSpPr>
            <p:spPr>
              <a:xfrm>
                <a:off x="1849115" y="2355573"/>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5DCEAF">
                      <a:lumMod val="60000"/>
                      <a:lumOff val="40000"/>
                    </a:srgbClr>
                  </a:gs>
                  <a:gs pos="71000">
                    <a:srgbClr val="5DCEAF">
                      <a:lumMod val="75000"/>
                    </a:srgbClr>
                  </a:gs>
                  <a:gs pos="97000">
                    <a:srgbClr val="5DCEAF">
                      <a:lumMod val="50000"/>
                    </a:srgbClr>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a:defRPr/>
                </a:pPr>
                <a:endParaRPr lang="zh-CN" altLang="en-US" kern="0" dirty="0">
                  <a:solidFill>
                    <a:sysClr val="window" lastClr="FFFFFF"/>
                  </a:solidFill>
                  <a:latin typeface="+mj-lt"/>
                  <a:ea typeface="微软雅黑" panose="020B0503020204020204" pitchFamily="34" charset="-122"/>
                </a:endParaRPr>
              </a:p>
            </p:txBody>
          </p:sp>
          <p:sp>
            <p:nvSpPr>
              <p:cNvPr id="15" name="矩形 576">
                <a:extLst>
                  <a:ext uri="{FF2B5EF4-FFF2-40B4-BE49-F238E27FC236}">
                    <a16:creationId xmlns:a16="http://schemas.microsoft.com/office/drawing/2014/main" id="{FE71F5AF-42D0-47DF-B224-4C0CB12CA7AA}"/>
                  </a:ext>
                </a:extLst>
              </p:cNvPr>
              <p:cNvSpPr/>
              <p:nvPr/>
            </p:nvSpPr>
            <p:spPr>
              <a:xfrm flipH="1">
                <a:off x="1953942" y="2434045"/>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a:defRPr/>
                </a:pPr>
                <a:endParaRPr lang="zh-CN" altLang="en-US" kern="0" dirty="0">
                  <a:solidFill>
                    <a:sysClr val="window" lastClr="FFFFFF"/>
                  </a:solidFill>
                  <a:latin typeface="+mj-lt"/>
                  <a:ea typeface="微软雅黑" panose="020B0503020204020204" pitchFamily="34" charset="-122"/>
                </a:endParaRPr>
              </a:p>
            </p:txBody>
          </p:sp>
        </p:grpSp>
        <p:sp>
          <p:nvSpPr>
            <p:cNvPr id="3" name="TextBox 2">
              <a:extLst>
                <a:ext uri="{FF2B5EF4-FFF2-40B4-BE49-F238E27FC236}">
                  <a16:creationId xmlns:a16="http://schemas.microsoft.com/office/drawing/2014/main" id="{DA54198A-84C3-4B87-AEC3-B8AFE69F4FF9}"/>
                </a:ext>
              </a:extLst>
            </p:cNvPr>
            <p:cNvSpPr txBox="1"/>
            <p:nvPr/>
          </p:nvSpPr>
          <p:spPr>
            <a:xfrm>
              <a:off x="3657600" y="325120"/>
              <a:ext cx="4714240" cy="1200329"/>
            </a:xfrm>
            <a:prstGeom prst="rect">
              <a:avLst/>
            </a:prstGeom>
            <a:noFill/>
          </p:spPr>
          <p:txBody>
            <a:bodyPr wrap="square" rtlCol="0">
              <a:spAutoFit/>
            </a:bodyPr>
            <a:lstStyle/>
            <a:p>
              <a:pPr algn="r"/>
              <a:r>
                <a:rPr lang="en-US" sz="7200" b="1" dirty="0" err="1">
                  <a:solidFill>
                    <a:srgbClr val="FF0000"/>
                  </a:solidFill>
                  <a:latin typeface="Arial" panose="020B0604020202020204" pitchFamily="34" charset="0"/>
                  <a:cs typeface="Arial" panose="020B0604020202020204" pitchFamily="34" charset="0"/>
                </a:rPr>
                <a:t>Luật</a:t>
              </a:r>
              <a:r>
                <a:rPr lang="en-US" sz="7200" b="1" dirty="0">
                  <a:solidFill>
                    <a:srgbClr val="FF0000"/>
                  </a:solidFill>
                  <a:latin typeface="Arial" panose="020B0604020202020204" pitchFamily="34" charset="0"/>
                  <a:cs typeface="Arial" panose="020B0604020202020204" pitchFamily="34" charset="0"/>
                </a:rPr>
                <a:t> </a:t>
              </a:r>
              <a:r>
                <a:rPr lang="en-US" sz="7200" b="1" dirty="0" err="1">
                  <a:solidFill>
                    <a:srgbClr val="FF0000"/>
                  </a:solidFill>
                  <a:latin typeface="Arial" panose="020B0604020202020204" pitchFamily="34" charset="0"/>
                  <a:cs typeface="Arial" panose="020B0604020202020204" pitchFamily="34" charset="0"/>
                </a:rPr>
                <a:t>chơi</a:t>
              </a:r>
              <a:r>
                <a:rPr lang="en-US" sz="7200" b="1" dirty="0">
                  <a:solidFill>
                    <a:srgbClr val="FF0000"/>
                  </a:solidFill>
                  <a:latin typeface="Arial" panose="020B0604020202020204" pitchFamily="34" charset="0"/>
                  <a:cs typeface="Arial" panose="020B0604020202020204" pitchFamily="34" charset="0"/>
                </a:rPr>
                <a:t>:</a:t>
              </a:r>
            </a:p>
          </p:txBody>
        </p:sp>
      </p:grpSp>
      <p:pic>
        <p:nvPicPr>
          <p:cNvPr id="17" name="图片 40966" descr="1-39">
            <a:extLst>
              <a:ext uri="{FF2B5EF4-FFF2-40B4-BE49-F238E27FC236}">
                <a16:creationId xmlns:a16="http://schemas.microsoft.com/office/drawing/2014/main" id="{5037E4BA-8A40-4EE3-93EC-F4E510B70000}"/>
              </a:ext>
            </a:extLst>
          </p:cNvPr>
          <p:cNvPicPr>
            <a:picLocks noChangeAspect="1"/>
          </p:cNvPicPr>
          <p:nvPr/>
        </p:nvPicPr>
        <p:blipFill rotWithShape="1">
          <a:blip r:embed="rId2"/>
          <a:srcRect l="69028" t="9767" r="1858" b="14415"/>
          <a:stretch/>
        </p:blipFill>
        <p:spPr>
          <a:xfrm>
            <a:off x="802640" y="2468880"/>
            <a:ext cx="10891519" cy="4175089"/>
          </a:xfrm>
          <a:prstGeom prst="rect">
            <a:avLst/>
          </a:prstGeom>
          <a:noFill/>
          <a:ln w="9525">
            <a:noFill/>
          </a:ln>
        </p:spPr>
      </p:pic>
      <p:sp>
        <p:nvSpPr>
          <p:cNvPr id="19" name="TextBox 18">
            <a:extLst>
              <a:ext uri="{FF2B5EF4-FFF2-40B4-BE49-F238E27FC236}">
                <a16:creationId xmlns:a16="http://schemas.microsoft.com/office/drawing/2014/main" id="{E4F02FA0-956C-4019-AA61-997FC2722FB2}"/>
              </a:ext>
            </a:extLst>
          </p:cNvPr>
          <p:cNvSpPr txBox="1"/>
          <p:nvPr/>
        </p:nvSpPr>
        <p:spPr>
          <a:xfrm>
            <a:off x="1117600" y="2905760"/>
            <a:ext cx="10109200" cy="3539430"/>
          </a:xfrm>
          <a:prstGeom prst="rect">
            <a:avLst/>
          </a:prstGeom>
          <a:noFill/>
        </p:spPr>
        <p:txBody>
          <a:bodyPr wrap="square" rtlCol="0">
            <a:spAutoFit/>
          </a:bodyPr>
          <a:lstStyle/>
          <a:p>
            <a:pPr marL="457200" indent="-457200" algn="just">
              <a:buFont typeface="Arial" panose="020B0604020202020204" pitchFamily="34" charset="0"/>
              <a:buChar char="•"/>
            </a:pPr>
            <a:r>
              <a:rPr lang="en-US" sz="3200" dirty="0" err="1">
                <a:latin typeface="Arial" panose="020B0604020202020204" pitchFamily="34" charset="0"/>
                <a:cs typeface="Arial" panose="020B0604020202020204" pitchFamily="34" charset="0"/>
              </a:rPr>
              <a:t>Cả</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lớp</a:t>
            </a:r>
            <a:r>
              <a:rPr lang="en-US" sz="3200" dirty="0">
                <a:latin typeface="Arial" panose="020B0604020202020204" pitchFamily="34" charset="0"/>
                <a:cs typeface="Arial" panose="020B0604020202020204" pitchFamily="34" charset="0"/>
              </a:rPr>
              <a:t> </a:t>
            </a:r>
            <a:r>
              <a:rPr lang="vi-VN" sz="3200" dirty="0">
                <a:latin typeface="Arial" panose="020B0604020202020204" pitchFamily="34" charset="0"/>
                <a:cs typeface="Arial" panose="020B0604020202020204" pitchFamily="34" charset="0"/>
              </a:rPr>
              <a:t>chia ra thành các nhóm (3-4 nhóm). </a:t>
            </a:r>
            <a:r>
              <a:rPr lang="nl-NL" sz="3200" dirty="0">
                <a:latin typeface="Arial" panose="020B0604020202020204" pitchFamily="34" charset="0"/>
                <a:ea typeface="Times New Roman" panose="02020603050405020304" pitchFamily="18" charset="0"/>
                <a:cs typeface="Arial" panose="020B0604020202020204" pitchFamily="34" charset="0"/>
              </a:rPr>
              <a:t>Lớp trưởng điều hành lễ chào cờ.</a:t>
            </a:r>
            <a:endParaRPr lang="en-US" sz="3200" dirty="0">
              <a:latin typeface="Arial" panose="020B0604020202020204" pitchFamily="34" charset="0"/>
              <a:ea typeface="Times New Roman" panose="02020603050405020304" pitchFamily="18" charset="0"/>
              <a:cs typeface="Arial" panose="020B0604020202020204" pitchFamily="34" charset="0"/>
            </a:endParaRPr>
          </a:p>
          <a:p>
            <a:pPr marL="457200" indent="-457200" algn="just">
              <a:buFont typeface="Arial" panose="020B0604020202020204" pitchFamily="34" charset="0"/>
              <a:buChar char="•"/>
            </a:pPr>
            <a:r>
              <a:rPr lang="vi-VN" sz="3200" dirty="0">
                <a:latin typeface="Arial" panose="020B0604020202020204" pitchFamily="34" charset="0"/>
                <a:cs typeface="Arial" panose="020B0604020202020204" pitchFamily="34" charset="0"/>
              </a:rPr>
              <a:t>Mỗi nhóm thực hành lèm lễ chào cờ và hát Quốc ca 1 lượt.</a:t>
            </a:r>
            <a:endParaRPr lang="en-US" sz="3200" dirty="0">
              <a:latin typeface="Arial" panose="020B0604020202020204" pitchFamily="34" charset="0"/>
              <a:cs typeface="Arial" panose="020B0604020202020204" pitchFamily="34" charset="0"/>
            </a:endParaRPr>
          </a:p>
          <a:p>
            <a:pPr marL="457200" indent="-457200" algn="just">
              <a:buFont typeface="Arial" panose="020B0604020202020204" pitchFamily="34" charset="0"/>
              <a:buChar char="•"/>
            </a:pPr>
            <a:r>
              <a:rPr lang="nl-NL" sz="3200" dirty="0">
                <a:effectLst/>
                <a:latin typeface="Arial" panose="020B0604020202020204" pitchFamily="34" charset="0"/>
                <a:ea typeface="Times New Roman" panose="02020603050405020304" pitchFamily="18" charset="0"/>
                <a:cs typeface="Arial" panose="020B0604020202020204" pitchFamily="34" charset="0"/>
              </a:rPr>
              <a:t>Mời các thành viên trong lớp nhận xét trao giải cho nhóm chào cờ tốt nhất, hát Quốc ca đúng và hay nhất.</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642358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animEffect transition="in" filter="barn(inVertical)">
                                      <p:cBhvr>
                                        <p:cTn id="15" dur="500"/>
                                        <p:tgtEl>
                                          <p:spTgt spid="19">
                                            <p:txEl>
                                              <p:pRg st="0" end="0"/>
                                            </p:tx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9">
                                            <p:txEl>
                                              <p:pRg st="1" end="1"/>
                                            </p:txEl>
                                          </p:spTgt>
                                        </p:tgtEl>
                                        <p:attrNameLst>
                                          <p:attrName>style.visibility</p:attrName>
                                        </p:attrNameLst>
                                      </p:cBhvr>
                                      <p:to>
                                        <p:strVal val="visible"/>
                                      </p:to>
                                    </p:set>
                                    <p:animEffect transition="in" filter="barn(inVertical)">
                                      <p:cBhvr>
                                        <p:cTn id="18" dur="500"/>
                                        <p:tgtEl>
                                          <p:spTgt spid="19">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9">
                                            <p:txEl>
                                              <p:pRg st="2" end="2"/>
                                            </p:txEl>
                                          </p:spTgt>
                                        </p:tgtEl>
                                        <p:attrNameLst>
                                          <p:attrName>style.visibility</p:attrName>
                                        </p:attrNameLst>
                                      </p:cBhvr>
                                      <p:to>
                                        <p:strVal val="visible"/>
                                      </p:to>
                                    </p:set>
                                    <p:animEffect transition="in" filter="barn(inVertical)">
                                      <p:cBhvr>
                                        <p:cTn id="23"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2e2443d50be4edde0f92218bf07fa4eb"/>
          <p:cNvPicPr>
            <a:picLocks noChangeAspect="1"/>
          </p:cNvPicPr>
          <p:nvPr/>
        </p:nvPicPr>
        <p:blipFill>
          <a:blip r:embed="rId2"/>
          <a:stretch>
            <a:fillRect/>
          </a:stretch>
        </p:blipFill>
        <p:spPr>
          <a:xfrm>
            <a:off x="749300" y="221615"/>
            <a:ext cx="1263015" cy="1191260"/>
          </a:xfrm>
          <a:prstGeom prst="rect">
            <a:avLst/>
          </a:prstGeom>
        </p:spPr>
      </p:pic>
      <p:pic>
        <p:nvPicPr>
          <p:cNvPr id="15" name="图片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62393" y="3075253"/>
            <a:ext cx="4631532" cy="4024163"/>
          </a:xfrm>
          <a:prstGeom prst="rect">
            <a:avLst/>
          </a:prstGeom>
        </p:spPr>
      </p:pic>
      <p:pic>
        <p:nvPicPr>
          <p:cNvPr id="4" name="图片 3"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9655711" y="473710"/>
            <a:ext cx="1684020" cy="1878330"/>
          </a:xfrm>
          <a:prstGeom prst="rect">
            <a:avLst/>
          </a:prstGeom>
        </p:spPr>
      </p:pic>
      <p:pic>
        <p:nvPicPr>
          <p:cNvPr id="2" name="Picture 1"/>
          <p:cNvPicPr>
            <a:picLocks noChangeAspect="1"/>
          </p:cNvPicPr>
          <p:nvPr/>
        </p:nvPicPr>
        <p:blipFill>
          <a:blip r:embed="rId5"/>
          <a:stretch>
            <a:fillRect/>
          </a:stretch>
        </p:blipFill>
        <p:spPr>
          <a:xfrm>
            <a:off x="2660770" y="764669"/>
            <a:ext cx="6346486" cy="2310584"/>
          </a:xfrm>
          <a:prstGeom prst="rect">
            <a:avLst/>
          </a:prstGeom>
        </p:spPr>
      </p:pic>
    </p:spTree>
    <p:extLst>
      <p:ext uri="{BB962C8B-B14F-4D97-AF65-F5344CB8AC3E}">
        <p14:creationId xmlns:p14="http://schemas.microsoft.com/office/powerpoint/2010/main" val="334029052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 presetClass="entr" presetSubtype="1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heckerboard(across)">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á cờ Việt Nam">
            <a:hlinkClick r:id="" action="ppaction://media"/>
            <a:extLst>
              <a:ext uri="{FF2B5EF4-FFF2-40B4-BE49-F238E27FC236}">
                <a16:creationId xmlns:a16="http://schemas.microsoft.com/office/drawing/2014/main" id="{D333D99F-DFD4-4F4C-AC26-19F6280FA1D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8721" y="1209040"/>
            <a:ext cx="11918685" cy="5648960"/>
          </a:xfrm>
          <a:prstGeom prst="rect">
            <a:avLst/>
          </a:prstGeom>
        </p:spPr>
      </p:pic>
      <p:grpSp>
        <p:nvGrpSpPr>
          <p:cNvPr id="3" name="Group 2">
            <a:extLst>
              <a:ext uri="{FF2B5EF4-FFF2-40B4-BE49-F238E27FC236}">
                <a16:creationId xmlns:a16="http://schemas.microsoft.com/office/drawing/2014/main" id="{C1CEB7AE-609A-405A-B5F3-7F1ECD1B7CC0}"/>
              </a:ext>
            </a:extLst>
          </p:cNvPr>
          <p:cNvGrpSpPr/>
          <p:nvPr/>
        </p:nvGrpSpPr>
        <p:grpSpPr>
          <a:xfrm>
            <a:off x="3369967" y="135601"/>
            <a:ext cx="5262880" cy="584776"/>
            <a:chOff x="3140798" y="440401"/>
            <a:chExt cx="5818792" cy="584776"/>
          </a:xfrm>
        </p:grpSpPr>
        <p:sp>
          <p:nvSpPr>
            <p:cNvPr id="4" name="Google Shape;1244;p45">
              <a:extLst>
                <a:ext uri="{FF2B5EF4-FFF2-40B4-BE49-F238E27FC236}">
                  <a16:creationId xmlns:a16="http://schemas.microsoft.com/office/drawing/2014/main" id="{438A1D8E-A653-47CF-B8DE-09B4D133C298}"/>
                </a:ext>
              </a:extLst>
            </p:cNvPr>
            <p:cNvSpPr/>
            <p:nvPr/>
          </p:nvSpPr>
          <p:spPr>
            <a:xfrm>
              <a:off x="3326044" y="440401"/>
              <a:ext cx="5437491" cy="584776"/>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TextBox 4">
              <a:extLst>
                <a:ext uri="{FF2B5EF4-FFF2-40B4-BE49-F238E27FC236}">
                  <a16:creationId xmlns:a16="http://schemas.microsoft.com/office/drawing/2014/main" id="{624F0959-B83B-407D-94AF-F65B488D9AEE}"/>
                </a:ext>
              </a:extLst>
            </p:cNvPr>
            <p:cNvSpPr txBox="1"/>
            <p:nvPr/>
          </p:nvSpPr>
          <p:spPr>
            <a:xfrm>
              <a:off x="3140798" y="440402"/>
              <a:ext cx="581879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i="0" dirty="0" err="1">
                  <a:solidFill>
                    <a:srgbClr val="FF0000"/>
                  </a:solidFill>
                  <a:effectLst/>
                  <a:latin typeface="Arial" panose="020B0604020202020204" pitchFamily="34" charset="0"/>
                  <a:cs typeface="Arial" panose="020B0604020202020204" pitchFamily="34" charset="0"/>
                </a:rPr>
                <a:t>Lắng</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nghe</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bài</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hát</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27887880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554" fill="hold"/>
                                        <p:tgtEl>
                                          <p:spTgt spid="2"/>
                                        </p:tgtEl>
                                      </p:cBhvr>
                                    </p:cmd>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图片 130"/>
          <p:cNvPicPr>
            <a:picLocks noChangeAspect="1"/>
          </p:cNvPicPr>
          <p:nvPr/>
        </p:nvPicPr>
        <p:blipFill rotWithShape="1">
          <a:blip r:embed="rId2"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pic>
        <p:nvPicPr>
          <p:cNvPr id="9" name="图片 8" descr="1559c224c4d5100e6cd23e0b878086d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8217535" y="62221"/>
            <a:ext cx="1684020" cy="1826944"/>
          </a:xfrm>
          <a:prstGeom prst="rect">
            <a:avLst/>
          </a:prstGeom>
        </p:spPr>
      </p:pic>
      <p:grpSp>
        <p:nvGrpSpPr>
          <p:cNvPr id="5" name="Group 4"/>
          <p:cNvGrpSpPr/>
          <p:nvPr/>
        </p:nvGrpSpPr>
        <p:grpSpPr>
          <a:xfrm>
            <a:off x="958631" y="1813474"/>
            <a:ext cx="10093472" cy="3187944"/>
            <a:chOff x="1334770" y="1715770"/>
            <a:chExt cx="9629140" cy="2694305"/>
          </a:xfrm>
        </p:grpSpPr>
        <p:sp>
          <p:nvSpPr>
            <p:cNvPr id="104" name="矩形: 圆角 8"/>
            <p:cNvSpPr/>
            <p:nvPr/>
          </p:nvSpPr>
          <p:spPr>
            <a:xfrm>
              <a:off x="1503045" y="1843711"/>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grpSp>
      <p:pic>
        <p:nvPicPr>
          <p:cNvPr id="13" name="图片 12" descr="2e2443d50be4edde0f92218bf07fa4eb"/>
          <p:cNvPicPr>
            <a:picLocks noChangeAspect="1"/>
          </p:cNvPicPr>
          <p:nvPr/>
        </p:nvPicPr>
        <p:blipFill>
          <a:blip r:embed="rId5"/>
          <a:stretch>
            <a:fillRect/>
          </a:stretch>
        </p:blipFill>
        <p:spPr>
          <a:xfrm>
            <a:off x="886634" y="1095348"/>
            <a:ext cx="1263015" cy="1191260"/>
          </a:xfrm>
          <a:prstGeom prst="rect">
            <a:avLst/>
          </a:prstGeom>
        </p:spPr>
      </p:pic>
      <p:pic>
        <p:nvPicPr>
          <p:cNvPr id="8" name="图片 7" descr="cf6a03843171e56c4b8f06e4c8cde87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01555" y="231775"/>
            <a:ext cx="1769745" cy="1663700"/>
          </a:xfrm>
          <a:prstGeom prst="rect">
            <a:avLst/>
          </a:prstGeom>
        </p:spPr>
      </p:pic>
      <p:pic>
        <p:nvPicPr>
          <p:cNvPr id="6" name="Picture 5">
            <a:extLst>
              <a:ext uri="{FF2B5EF4-FFF2-40B4-BE49-F238E27FC236}">
                <a16:creationId xmlns:a16="http://schemas.microsoft.com/office/drawing/2014/main" id="{9EB918E3-9326-4E5A-85C4-939B42C30BFB}"/>
              </a:ext>
            </a:extLst>
          </p:cNvPr>
          <p:cNvPicPr>
            <a:picLocks noChangeAspect="1"/>
          </p:cNvPicPr>
          <p:nvPr/>
        </p:nvPicPr>
        <p:blipFill>
          <a:blip r:embed="rId7"/>
          <a:stretch>
            <a:fillRect/>
          </a:stretch>
        </p:blipFill>
        <p:spPr>
          <a:xfrm>
            <a:off x="2154594" y="2286608"/>
            <a:ext cx="7882811" cy="2566638"/>
          </a:xfrm>
          <a:prstGeom prst="rect">
            <a:avLst/>
          </a:prstGeom>
        </p:spPr>
      </p:pic>
    </p:spTree>
    <p:extLst>
      <p:ext uri="{BB962C8B-B14F-4D97-AF65-F5344CB8AC3E}">
        <p14:creationId xmlns:p14="http://schemas.microsoft.com/office/powerpoint/2010/main" val="282012475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4ef6b7c9486052b6069210c143670dcb"/>
          <p:cNvPicPr>
            <a:picLocks noChangeAspect="1"/>
          </p:cNvPicPr>
          <p:nvPr/>
        </p:nvPicPr>
        <p:blipFill rotWithShape="1">
          <a:blip r:embed="rId2" cstate="screen">
            <a:extLst>
              <a:ext uri="{28A0092B-C50C-407E-A947-70E740481C1C}">
                <a14:useLocalDpi xmlns:a14="http://schemas.microsoft.com/office/drawing/2010/main"/>
              </a:ext>
            </a:extLst>
          </a:blip>
          <a:srcRect t="-4082"/>
          <a:stretch>
            <a:fillRect/>
          </a:stretch>
        </p:blipFill>
        <p:spPr>
          <a:xfrm>
            <a:off x="256364" y="374584"/>
            <a:ext cx="4796016" cy="1878330"/>
          </a:xfrm>
          <a:prstGeom prst="rect">
            <a:avLst/>
          </a:prstGeom>
        </p:spPr>
      </p:pic>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9986" b="89733" l="2300" r="100000"/>
                    </a14:imgEffect>
                  </a14:imgLayer>
                </a14:imgProps>
              </a:ext>
            </a:extLst>
          </a:blip>
          <a:stretch>
            <a:fillRect/>
          </a:stretch>
        </p:blipFill>
        <p:spPr>
          <a:xfrm>
            <a:off x="-528840" y="2707345"/>
            <a:ext cx="7224280" cy="5136463"/>
          </a:xfrm>
          <a:prstGeom prst="rect">
            <a:avLst/>
          </a:prstGeom>
        </p:spPr>
      </p:pic>
      <p:grpSp>
        <p:nvGrpSpPr>
          <p:cNvPr id="4" name="Group 3"/>
          <p:cNvGrpSpPr/>
          <p:nvPr/>
        </p:nvGrpSpPr>
        <p:grpSpPr>
          <a:xfrm>
            <a:off x="2579816" y="-572152"/>
            <a:ext cx="9119611" cy="6558993"/>
            <a:chOff x="4772562" y="-279542"/>
            <a:chExt cx="6558993" cy="6558993"/>
          </a:xfrm>
        </p:grpSpPr>
        <p:pic>
          <p:nvPicPr>
            <p:cNvPr id="26" name="图片 8">
              <a:extLst>
                <a:ext uri="{FF2B5EF4-FFF2-40B4-BE49-F238E27FC236}">
                  <a16:creationId xmlns:a16="http://schemas.microsoft.com/office/drawing/2014/main" id="{67E0C8CD-99FF-4A31-A9FE-DAE36E1829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72562" y="-279542"/>
              <a:ext cx="6558993" cy="6558993"/>
            </a:xfrm>
            <a:prstGeom prst="rect">
              <a:avLst/>
            </a:prstGeom>
          </p:spPr>
        </p:pic>
        <p:sp>
          <p:nvSpPr>
            <p:cNvPr id="10" name="TextBox 9"/>
            <p:cNvSpPr txBox="1"/>
            <p:nvPr/>
          </p:nvSpPr>
          <p:spPr>
            <a:xfrm>
              <a:off x="5915213" y="1883804"/>
              <a:ext cx="505449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4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1. Tìm hiểu Quốc hiệu, Quốc kì, Quốc ca Việt Nam.</a:t>
              </a:r>
              <a:endParaRPr kumimoji="0" lang="en-US" sz="40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7714870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463040" y="176241"/>
            <a:ext cx="9265920" cy="584776"/>
            <a:chOff x="3140798" y="440401"/>
            <a:chExt cx="5818792" cy="584776"/>
          </a:xfrm>
        </p:grpSpPr>
        <p:sp>
          <p:nvSpPr>
            <p:cNvPr id="16" name="Google Shape;1244;p45"/>
            <p:cNvSpPr/>
            <p:nvPr/>
          </p:nvSpPr>
          <p:spPr>
            <a:xfrm>
              <a:off x="3326044" y="440401"/>
              <a:ext cx="5437491" cy="584776"/>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TextBox 18">
              <a:extLst>
                <a:ext uri="{FF2B5EF4-FFF2-40B4-BE49-F238E27FC236}">
                  <a16:creationId xmlns:a16="http://schemas.microsoft.com/office/drawing/2014/main" id="{C25133DE-CDA0-45CC-8B57-DA29957F6AEF}"/>
                </a:ext>
              </a:extLst>
            </p:cNvPr>
            <p:cNvSpPr txBox="1"/>
            <p:nvPr/>
          </p:nvSpPr>
          <p:spPr>
            <a:xfrm>
              <a:off x="3140798" y="440402"/>
              <a:ext cx="581879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i="0" dirty="0">
                  <a:solidFill>
                    <a:srgbClr val="FF0000"/>
                  </a:solidFill>
                  <a:effectLst/>
                  <a:latin typeface="Arial" panose="020B0604020202020204" pitchFamily="34" charset="0"/>
                  <a:cs typeface="Arial" panose="020B0604020202020204" pitchFamily="34" charset="0"/>
                </a:rPr>
                <a:t>1. </a:t>
              </a:r>
              <a:r>
                <a:rPr lang="en-US" sz="3200" b="1" i="0" dirty="0" err="1">
                  <a:solidFill>
                    <a:srgbClr val="FF0000"/>
                  </a:solidFill>
                  <a:effectLst/>
                  <a:latin typeface="Arial" panose="020B0604020202020204" pitchFamily="34" charset="0"/>
                  <a:cs typeface="Arial" panose="020B0604020202020204" pitchFamily="34" charset="0"/>
                </a:rPr>
                <a:t>Đọc</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đoạn</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hội</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thoại</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và</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trả</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lời</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câu</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hỏi</a:t>
              </a:r>
              <a:r>
                <a:rPr lang="en-US" sz="3200" b="1" i="0" dirty="0">
                  <a:solidFill>
                    <a:srgbClr val="FF0000"/>
                  </a:solidFill>
                  <a:effectLst/>
                  <a:latin typeface="Arial" panose="020B0604020202020204" pitchFamily="34" charset="0"/>
                  <a:cs typeface="Arial" panose="020B0604020202020204" pitchFamily="34" charset="0"/>
                </a:rPr>
                <a:t>:</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sp>
        <p:nvSpPr>
          <p:cNvPr id="18" name="矩形: 圆角 7">
            <a:extLst>
              <a:ext uri="{FF2B5EF4-FFF2-40B4-BE49-F238E27FC236}">
                <a16:creationId xmlns:a16="http://schemas.microsoft.com/office/drawing/2014/main" id="{D9AE66E5-158D-4928-8F70-23759B0C5F11}"/>
              </a:ext>
            </a:extLst>
          </p:cNvPr>
          <p:cNvSpPr/>
          <p:nvPr/>
        </p:nvSpPr>
        <p:spPr>
          <a:xfrm>
            <a:off x="753209" y="925914"/>
            <a:ext cx="11037277" cy="5817822"/>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sp>
        <p:nvSpPr>
          <p:cNvPr id="20" name="Rectangle 19">
            <a:extLst>
              <a:ext uri="{FF2B5EF4-FFF2-40B4-BE49-F238E27FC236}">
                <a16:creationId xmlns:a16="http://schemas.microsoft.com/office/drawing/2014/main" id="{9011D242-FE08-4E02-81D3-ADDD90A1F234}"/>
              </a:ext>
            </a:extLst>
          </p:cNvPr>
          <p:cNvSpPr/>
          <p:nvPr/>
        </p:nvSpPr>
        <p:spPr>
          <a:xfrm>
            <a:off x="1225843" y="1008212"/>
            <a:ext cx="10284068" cy="550920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Thấy Nam đi học về, bố âu yếm hỏi: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Con trai, kể cho bố nghe, hôm nay ở trường có gì vui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Nam cười rạng rỡ, khoe: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Con được học về Quốc hiệu, Quốc kì Việt Nam. Thầy giáo khen con tích cực phát biểu và trả lời đúng, bố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Giỏi lắm! Con nói lại bố nghe. Quốc hiệu, Quốc kì nước ta là gì?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Quốc hiệu của nước ta là Cộng hòa xã hội chủ nghĩa Việt Nam; Quốc kì của nước ta là lá cờ đỏ có ngôi sao vàng năm cánh ở giữa, bố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Nam hào hứng khoe tiếp: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Con được học hát Quốc ca Việt Nam. Quốc ca Việt Nam là bài “Tiến quân ca” do nhạc sĩ Văn Cao sáng tác. Thầy khen con thuộc lời, hát to, rõ ràng, diễn cảm, bố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Nam chợt thắc mắc: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À bố ơi, vì sao phải nghiêm trang khi chào cờ và hát Quốc ca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Bố giải thích: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Nghiêm trang khi chào cờ và hát Quốc ca là thể hiện tình yêu Tổ quốc niềm tự hào dân tộc, con ạ!</a:t>
            </a:r>
          </a:p>
        </p:txBody>
      </p:sp>
    </p:spTree>
    <p:extLst>
      <p:ext uri="{BB962C8B-B14F-4D97-AF65-F5344CB8AC3E}">
        <p14:creationId xmlns:p14="http://schemas.microsoft.com/office/powerpoint/2010/main" val="37889984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F15478B-71CC-493D-88DE-CF436D171A1D}"/>
              </a:ext>
            </a:extLst>
          </p:cNvPr>
          <p:cNvPicPr>
            <a:picLocks noChangeAspect="1"/>
          </p:cNvPicPr>
          <p:nvPr/>
        </p:nvPicPr>
        <p:blipFill>
          <a:blip r:embed="rId2"/>
          <a:stretch>
            <a:fillRect/>
          </a:stretch>
        </p:blipFill>
        <p:spPr>
          <a:xfrm>
            <a:off x="540339" y="2087880"/>
            <a:ext cx="3031922" cy="3873743"/>
          </a:xfrm>
          <a:prstGeom prst="rect">
            <a:avLst/>
          </a:prstGeom>
        </p:spPr>
      </p:pic>
      <p:sp>
        <p:nvSpPr>
          <p:cNvPr id="8" name="Speech Bubble: Rectangle with Corners Rounded 7">
            <a:extLst>
              <a:ext uri="{FF2B5EF4-FFF2-40B4-BE49-F238E27FC236}">
                <a16:creationId xmlns:a16="http://schemas.microsoft.com/office/drawing/2014/main" id="{6C6B9BEC-41F3-4BBF-9936-03CA2845F570}"/>
              </a:ext>
            </a:extLst>
          </p:cNvPr>
          <p:cNvSpPr/>
          <p:nvPr/>
        </p:nvSpPr>
        <p:spPr>
          <a:xfrm flipH="1">
            <a:off x="4053840" y="244123"/>
            <a:ext cx="6670300" cy="1410364"/>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rgbClr val="00B050"/>
                </a:solidFill>
                <a:latin typeface="iCiel Cadena" panose="02000503000000020004" pitchFamily="50" charset="0"/>
              </a:rPr>
              <a:t>Quốc hiệu của nước ta là gì?</a:t>
            </a:r>
            <a:endParaRPr lang="en-US" sz="3200" dirty="0">
              <a:solidFill>
                <a:srgbClr val="00B050"/>
              </a:solidFill>
              <a:latin typeface="iCiel Cadena" panose="02000503000000020004" pitchFamily="50" charset="0"/>
            </a:endParaRPr>
          </a:p>
        </p:txBody>
      </p:sp>
      <p:sp>
        <p:nvSpPr>
          <p:cNvPr id="9" name="Speech Bubble: Rectangle with Corners Rounded 8">
            <a:extLst>
              <a:ext uri="{FF2B5EF4-FFF2-40B4-BE49-F238E27FC236}">
                <a16:creationId xmlns:a16="http://schemas.microsoft.com/office/drawing/2014/main" id="{E84C2716-8BF7-4298-B8B4-CE703E267A3A}"/>
              </a:ext>
            </a:extLst>
          </p:cNvPr>
          <p:cNvSpPr/>
          <p:nvPr/>
        </p:nvSpPr>
        <p:spPr>
          <a:xfrm flipH="1">
            <a:off x="4053840" y="2047234"/>
            <a:ext cx="6670300" cy="106600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B050"/>
                </a:solidFill>
                <a:latin typeface="iCiel Cadena" panose="02000503000000020004" pitchFamily="50" charset="0"/>
              </a:rPr>
              <a:t>Hãy</a:t>
            </a:r>
            <a:r>
              <a:rPr lang="en-US" sz="3200" dirty="0">
                <a:solidFill>
                  <a:srgbClr val="00B050"/>
                </a:solidFill>
                <a:latin typeface="iCiel Cadena" panose="02000503000000020004" pitchFamily="50" charset="0"/>
              </a:rPr>
              <a:t> </a:t>
            </a:r>
            <a:r>
              <a:rPr lang="en-US" sz="3200" dirty="0" err="1">
                <a:solidFill>
                  <a:srgbClr val="00B050"/>
                </a:solidFill>
                <a:latin typeface="iCiel Cadena" panose="02000503000000020004" pitchFamily="50" charset="0"/>
              </a:rPr>
              <a:t>mô</a:t>
            </a:r>
            <a:r>
              <a:rPr lang="en-US" sz="3200" dirty="0">
                <a:solidFill>
                  <a:srgbClr val="00B050"/>
                </a:solidFill>
                <a:latin typeface="iCiel Cadena" panose="02000503000000020004" pitchFamily="50" charset="0"/>
              </a:rPr>
              <a:t> </a:t>
            </a:r>
            <a:r>
              <a:rPr lang="en-US" sz="3200" dirty="0" err="1">
                <a:solidFill>
                  <a:srgbClr val="00B050"/>
                </a:solidFill>
                <a:latin typeface="iCiel Cadena" panose="02000503000000020004" pitchFamily="50" charset="0"/>
              </a:rPr>
              <a:t>tả</a:t>
            </a:r>
            <a:r>
              <a:rPr lang="en-US" sz="3200" dirty="0">
                <a:solidFill>
                  <a:srgbClr val="00B050"/>
                </a:solidFill>
                <a:latin typeface="iCiel Cadena" panose="02000503000000020004" pitchFamily="50" charset="0"/>
              </a:rPr>
              <a:t> </a:t>
            </a:r>
            <a:r>
              <a:rPr lang="en-US" sz="3200" dirty="0" err="1">
                <a:solidFill>
                  <a:srgbClr val="00B050"/>
                </a:solidFill>
                <a:latin typeface="iCiel Cadena" panose="02000503000000020004" pitchFamily="50" charset="0"/>
              </a:rPr>
              <a:t>Quốc</a:t>
            </a:r>
            <a:r>
              <a:rPr lang="en-US" sz="3200" dirty="0">
                <a:solidFill>
                  <a:srgbClr val="00B050"/>
                </a:solidFill>
                <a:latin typeface="iCiel Cadena" panose="02000503000000020004" pitchFamily="50" charset="0"/>
              </a:rPr>
              <a:t> </a:t>
            </a:r>
            <a:r>
              <a:rPr lang="en-US" sz="3200" dirty="0" err="1">
                <a:solidFill>
                  <a:srgbClr val="00B050"/>
                </a:solidFill>
                <a:latin typeface="iCiel Cadena" panose="02000503000000020004" pitchFamily="50" charset="0"/>
              </a:rPr>
              <a:t>kì</a:t>
            </a:r>
            <a:r>
              <a:rPr lang="en-US" sz="3200" dirty="0">
                <a:solidFill>
                  <a:srgbClr val="00B050"/>
                </a:solidFill>
                <a:latin typeface="iCiel Cadena" panose="02000503000000020004" pitchFamily="50" charset="0"/>
              </a:rPr>
              <a:t> </a:t>
            </a:r>
            <a:r>
              <a:rPr lang="en-US" sz="3200" dirty="0" err="1">
                <a:solidFill>
                  <a:srgbClr val="00B050"/>
                </a:solidFill>
                <a:latin typeface="iCiel Cadena" panose="02000503000000020004" pitchFamily="50" charset="0"/>
              </a:rPr>
              <a:t>Việt</a:t>
            </a:r>
            <a:r>
              <a:rPr lang="en-US" sz="3200" dirty="0">
                <a:solidFill>
                  <a:srgbClr val="00B050"/>
                </a:solidFill>
                <a:latin typeface="iCiel Cadena" panose="02000503000000020004" pitchFamily="50" charset="0"/>
              </a:rPr>
              <a:t> Nam</a:t>
            </a:r>
          </a:p>
        </p:txBody>
      </p:sp>
      <p:sp>
        <p:nvSpPr>
          <p:cNvPr id="10" name="Speech Bubble: Rectangle with Corners Rounded 9">
            <a:extLst>
              <a:ext uri="{FF2B5EF4-FFF2-40B4-BE49-F238E27FC236}">
                <a16:creationId xmlns:a16="http://schemas.microsoft.com/office/drawing/2014/main" id="{EA6C0BDF-5ED3-496B-BCDD-9320256FC87B}"/>
              </a:ext>
            </a:extLst>
          </p:cNvPr>
          <p:cNvSpPr/>
          <p:nvPr/>
        </p:nvSpPr>
        <p:spPr>
          <a:xfrm flipH="1">
            <a:off x="4140200" y="3472301"/>
            <a:ext cx="6583940" cy="106600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B050"/>
                </a:solidFill>
                <a:latin typeface="iCiel Cadena" panose="02000503000000020004" pitchFamily="50" charset="0"/>
              </a:rPr>
              <a:t>Nêu tên bài hát và tác giả Quốc ca Việt Nam</a:t>
            </a:r>
            <a:endParaRPr lang="en-US" sz="3200" dirty="0">
              <a:solidFill>
                <a:srgbClr val="00B050"/>
              </a:solidFill>
              <a:latin typeface="iCiel Cadena" panose="02000503000000020004" pitchFamily="50" charset="0"/>
            </a:endParaRPr>
          </a:p>
        </p:txBody>
      </p:sp>
      <p:sp>
        <p:nvSpPr>
          <p:cNvPr id="11" name="Speech Bubble: Rectangle with Corners Rounded 10">
            <a:extLst>
              <a:ext uri="{FF2B5EF4-FFF2-40B4-BE49-F238E27FC236}">
                <a16:creationId xmlns:a16="http://schemas.microsoft.com/office/drawing/2014/main" id="{3FF34C29-5D76-4C36-86B6-2EA0835E01DB}"/>
              </a:ext>
            </a:extLst>
          </p:cNvPr>
          <p:cNvSpPr/>
          <p:nvPr/>
        </p:nvSpPr>
        <p:spPr>
          <a:xfrm flipH="1">
            <a:off x="4358640" y="5101388"/>
            <a:ext cx="6670300" cy="106600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B050"/>
                </a:solidFill>
                <a:latin typeface="iCiel Cadena" panose="02000503000000020004" pitchFamily="50" charset="0"/>
              </a:rPr>
              <a:t>Vì sao phải nghiêm trang khi chào cờ và hát Quốc ca</a:t>
            </a:r>
            <a:endParaRPr lang="en-US" sz="3200" dirty="0">
              <a:solidFill>
                <a:srgbClr val="00B050"/>
              </a:solidFill>
              <a:latin typeface="iCiel Cadena" panose="02000503000000020004" pitchFamily="50" charset="0"/>
            </a:endParaRPr>
          </a:p>
        </p:txBody>
      </p:sp>
    </p:spTree>
    <p:extLst>
      <p:ext uri="{BB962C8B-B14F-4D97-AF65-F5344CB8AC3E}">
        <p14:creationId xmlns:p14="http://schemas.microsoft.com/office/powerpoint/2010/main" val="615194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97">
            <a:extLst>
              <a:ext uri="{FF2B5EF4-FFF2-40B4-BE49-F238E27FC236}">
                <a16:creationId xmlns:a16="http://schemas.microsoft.com/office/drawing/2014/main" id="{A98EF20B-05B9-4476-B7A3-F0ABBD6B6C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15" name="图片 96">
            <a:extLst>
              <a:ext uri="{FF2B5EF4-FFF2-40B4-BE49-F238E27FC236}">
                <a16:creationId xmlns:a16="http://schemas.microsoft.com/office/drawing/2014/main" id="{C6A4750F-D12F-4BC0-AA0F-E3ABBE442D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332" y="5910548"/>
            <a:ext cx="3585157" cy="947452"/>
          </a:xfrm>
          <a:prstGeom prst="rect">
            <a:avLst/>
          </a:prstGeom>
        </p:spPr>
      </p:pic>
      <p:sp>
        <p:nvSpPr>
          <p:cNvPr id="16" name="TextBox 15">
            <a:extLst>
              <a:ext uri="{FF2B5EF4-FFF2-40B4-BE49-F238E27FC236}">
                <a16:creationId xmlns:a16="http://schemas.microsoft.com/office/drawing/2014/main" id="{0AACFBFB-F6A0-4522-9C78-10373F343A21}"/>
              </a:ext>
            </a:extLst>
          </p:cNvPr>
          <p:cNvSpPr txBox="1"/>
          <p:nvPr/>
        </p:nvSpPr>
        <p:spPr>
          <a:xfrm>
            <a:off x="4886828" y="819478"/>
            <a:ext cx="39514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2F64"/>
                </a:solidFill>
                <a:effectLst/>
                <a:uLnTx/>
                <a:uFillTx/>
                <a:latin typeface="SVN-Cookies" panose="02040603050506020204" pitchFamily="18" charset="0"/>
                <a:ea typeface="+mn-ea"/>
                <a:cs typeface="+mn-cs"/>
              </a:rPr>
              <a:t>CHIA SẺ</a:t>
            </a:r>
          </a:p>
        </p:txBody>
      </p:sp>
      <p:pic>
        <p:nvPicPr>
          <p:cNvPr id="17" name="Picture 2" descr="Cute Kids Thai Students Uniform Vector Stock Vector (Royalty Free)  1650159838">
            <a:extLst>
              <a:ext uri="{FF2B5EF4-FFF2-40B4-BE49-F238E27FC236}">
                <a16:creationId xmlns:a16="http://schemas.microsoft.com/office/drawing/2014/main" id="{B0EA5A67-997E-4ABE-9CAC-8BB4844DDE1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944" t="9527" r="72387" b="54833"/>
          <a:stretch/>
        </p:blipFill>
        <p:spPr bwMode="auto">
          <a:xfrm>
            <a:off x="4409446" y="2092612"/>
            <a:ext cx="1437019" cy="33832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ute Kids Thai Students Uniform Vector Stock Vector (Royalty Free)  1650159838">
            <a:extLst>
              <a:ext uri="{FF2B5EF4-FFF2-40B4-BE49-F238E27FC236}">
                <a16:creationId xmlns:a16="http://schemas.microsoft.com/office/drawing/2014/main" id="{EAF1069B-805F-425D-AB47-03A5C3F3146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3825" t="9130" r="11472" b="54406"/>
          <a:stretch/>
        </p:blipFill>
        <p:spPr bwMode="auto">
          <a:xfrm>
            <a:off x="6519409" y="2092612"/>
            <a:ext cx="1318014" cy="3383280"/>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1A2BF507-CA41-4A54-A4CD-07AD81013AF8}"/>
              </a:ext>
            </a:extLst>
          </p:cNvPr>
          <p:cNvGrpSpPr/>
          <p:nvPr/>
        </p:nvGrpSpPr>
        <p:grpSpPr>
          <a:xfrm>
            <a:off x="7698394" y="819478"/>
            <a:ext cx="2369415" cy="2011680"/>
            <a:chOff x="7686151" y="1417318"/>
            <a:chExt cx="2369415" cy="2011680"/>
          </a:xfrm>
        </p:grpSpPr>
        <p:pic>
          <p:nvPicPr>
            <p:cNvPr id="20" name="Picture 19" descr="Shape&#10;&#10;Description automatically generated">
              <a:extLst>
                <a:ext uri="{FF2B5EF4-FFF2-40B4-BE49-F238E27FC236}">
                  <a16:creationId xmlns:a16="http://schemas.microsoft.com/office/drawing/2014/main" id="{A9BABECB-55DB-4545-98F5-AA48D18A1172}"/>
                </a:ext>
              </a:extLst>
            </p:cNvPr>
            <p:cNvPicPr>
              <a:picLocks noChangeAspect="1"/>
            </p:cNvPicPr>
            <p:nvPr/>
          </p:nvPicPr>
          <p:blipFill rotWithShape="1">
            <a:blip r:embed="rId7">
              <a:extLst>
                <a:ext uri="{28A0092B-C50C-407E-A947-70E740481C1C}">
                  <a14:useLocalDpi xmlns:a14="http://schemas.microsoft.com/office/drawing/2010/main" val="0"/>
                </a:ext>
              </a:extLst>
            </a:blip>
            <a:srcRect l="59634" t="6666" r="3092" b="69663"/>
            <a:stretch/>
          </p:blipFill>
          <p:spPr>
            <a:xfrm>
              <a:off x="7686151" y="1417318"/>
              <a:ext cx="2369415" cy="2011680"/>
            </a:xfrm>
            <a:prstGeom prst="rect">
              <a:avLst/>
            </a:prstGeom>
          </p:spPr>
        </p:pic>
        <p:sp>
          <p:nvSpPr>
            <p:cNvPr id="21" name="TextBox 20">
              <a:extLst>
                <a:ext uri="{FF2B5EF4-FFF2-40B4-BE49-F238E27FC236}">
                  <a16:creationId xmlns:a16="http://schemas.microsoft.com/office/drawing/2014/main" id="{9448279C-E27A-4160-BF2E-A8E9B0D198AE}"/>
                </a:ext>
              </a:extLst>
            </p:cNvPr>
            <p:cNvSpPr txBox="1"/>
            <p:nvPr/>
          </p:nvSpPr>
          <p:spPr>
            <a:xfrm>
              <a:off x="7918392" y="1999355"/>
              <a:ext cx="190493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927C"/>
                  </a:solidFill>
                  <a:effectLst/>
                  <a:uLnTx/>
                  <a:uFillTx/>
                  <a:latin typeface="Calibri" panose="020F0502020204030204" pitchFamily="34" charset="0"/>
                  <a:ea typeface="+mn-ea"/>
                  <a:cs typeface="Calibri" panose="020F0502020204030204" pitchFamily="34" charset="0"/>
                </a:rPr>
                <a:t>Nhận</a:t>
              </a:r>
              <a:r>
                <a:rPr kumimoji="0" lang="en-US" sz="3600" b="1" i="0" u="none" strike="noStrike" kern="1200" cap="none" spc="0" normalizeH="0" baseline="0" noProof="0" dirty="0">
                  <a:ln>
                    <a:noFill/>
                  </a:ln>
                  <a:solidFill>
                    <a:srgbClr val="00927C"/>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927C"/>
                  </a:solidFill>
                  <a:effectLst/>
                  <a:uLnTx/>
                  <a:uFillTx/>
                  <a:latin typeface="Calibri" panose="020F0502020204030204" pitchFamily="34" charset="0"/>
                  <a:ea typeface="+mn-ea"/>
                  <a:cs typeface="Calibri" panose="020F0502020204030204" pitchFamily="34" charset="0"/>
                </a:rPr>
                <a:t>xét</a:t>
              </a:r>
              <a:endParaRPr kumimoji="0" lang="en-US" sz="3600" b="1" i="0" u="none" strike="noStrike" kern="1200" cap="none" spc="0" normalizeH="0" baseline="0" noProof="0" dirty="0">
                <a:ln>
                  <a:noFill/>
                </a:ln>
                <a:solidFill>
                  <a:srgbClr val="00927C"/>
                </a:solidFill>
                <a:effectLst/>
                <a:uLnTx/>
                <a:uFillTx/>
                <a:latin typeface="Calibri" panose="020F0502020204030204" pitchFamily="34" charset="0"/>
                <a:ea typeface="+mn-ea"/>
                <a:cs typeface="Calibri" panose="020F0502020204030204" pitchFamily="34" charset="0"/>
              </a:endParaRPr>
            </a:p>
          </p:txBody>
        </p:sp>
      </p:grpSp>
      <p:grpSp>
        <p:nvGrpSpPr>
          <p:cNvPr id="22" name="Group 21">
            <a:extLst>
              <a:ext uri="{FF2B5EF4-FFF2-40B4-BE49-F238E27FC236}">
                <a16:creationId xmlns:a16="http://schemas.microsoft.com/office/drawing/2014/main" id="{D1801D04-50FD-4D37-AFFC-6EBE5FB30F3B}"/>
              </a:ext>
            </a:extLst>
          </p:cNvPr>
          <p:cNvGrpSpPr/>
          <p:nvPr/>
        </p:nvGrpSpPr>
        <p:grpSpPr>
          <a:xfrm>
            <a:off x="2038587" y="697560"/>
            <a:ext cx="2616000" cy="1828800"/>
            <a:chOff x="1936266" y="1295400"/>
            <a:chExt cx="2616000" cy="1828800"/>
          </a:xfrm>
        </p:grpSpPr>
        <p:pic>
          <p:nvPicPr>
            <p:cNvPr id="23" name="Picture 22" descr="Shape&#10;&#10;Description automatically generated">
              <a:extLst>
                <a:ext uri="{FF2B5EF4-FFF2-40B4-BE49-F238E27FC236}">
                  <a16:creationId xmlns:a16="http://schemas.microsoft.com/office/drawing/2014/main" id="{A6BF8C92-7649-40A1-A66E-E26B3D1B077E}"/>
                </a:ext>
              </a:extLst>
            </p:cNvPr>
            <p:cNvPicPr>
              <a:picLocks noChangeAspect="1"/>
            </p:cNvPicPr>
            <p:nvPr/>
          </p:nvPicPr>
          <p:blipFill rotWithShape="1">
            <a:blip r:embed="rId7">
              <a:extLst>
                <a:ext uri="{28A0092B-C50C-407E-A947-70E740481C1C}">
                  <a14:useLocalDpi xmlns:a14="http://schemas.microsoft.com/office/drawing/2010/main" val="0"/>
                </a:ext>
              </a:extLst>
            </a:blip>
            <a:srcRect l="5617" t="4453" r="44334" b="69376"/>
            <a:stretch/>
          </p:blipFill>
          <p:spPr>
            <a:xfrm flipH="1">
              <a:off x="1936266" y="1295400"/>
              <a:ext cx="2616000" cy="1828800"/>
            </a:xfrm>
            <a:prstGeom prst="rect">
              <a:avLst/>
            </a:prstGeom>
          </p:spPr>
        </p:pic>
        <p:sp>
          <p:nvSpPr>
            <p:cNvPr id="24" name="TextBox 23">
              <a:extLst>
                <a:ext uri="{FF2B5EF4-FFF2-40B4-BE49-F238E27FC236}">
                  <a16:creationId xmlns:a16="http://schemas.microsoft.com/office/drawing/2014/main" id="{985786A0-C5AA-4A12-B52E-8624661E20B3}"/>
                </a:ext>
              </a:extLst>
            </p:cNvPr>
            <p:cNvSpPr txBox="1"/>
            <p:nvPr/>
          </p:nvSpPr>
          <p:spPr>
            <a:xfrm>
              <a:off x="2059804" y="1836005"/>
              <a:ext cx="197567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A23AEA"/>
                  </a:solidFill>
                  <a:effectLst/>
                  <a:uLnTx/>
                  <a:uFillTx/>
                  <a:latin typeface="Calibri" panose="020F0502020204030204" pitchFamily="34" charset="0"/>
                  <a:ea typeface="+mn-ea"/>
                  <a:cs typeface="Calibri" panose="020F0502020204030204" pitchFamily="34" charset="0"/>
                </a:rPr>
                <a:t>Trình</a:t>
              </a:r>
              <a:r>
                <a:rPr kumimoji="0" lang="en-US" sz="3600" b="1" i="0" u="none" strike="noStrike" kern="1200" cap="none" spc="0" normalizeH="0" baseline="0" noProof="0" dirty="0">
                  <a:ln>
                    <a:noFill/>
                  </a:ln>
                  <a:solidFill>
                    <a:srgbClr val="A23AEA"/>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A23AEA"/>
                  </a:solidFill>
                  <a:effectLst/>
                  <a:uLnTx/>
                  <a:uFillTx/>
                  <a:latin typeface="Calibri" panose="020F0502020204030204" pitchFamily="34" charset="0"/>
                  <a:ea typeface="+mn-ea"/>
                  <a:cs typeface="Calibri" panose="020F0502020204030204" pitchFamily="34" charset="0"/>
                </a:rPr>
                <a:t>bày</a:t>
              </a:r>
              <a:endParaRPr kumimoji="0" lang="en-US" sz="3600" b="1" i="0" u="none" strike="noStrike" kern="1200" cap="none" spc="0" normalizeH="0" baseline="0" noProof="0" dirty="0">
                <a:ln>
                  <a:noFill/>
                </a:ln>
                <a:solidFill>
                  <a:srgbClr val="A23AEA"/>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59819491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anim calcmode="lin" valueType="num">
                                      <p:cBhvr>
                                        <p:cTn id="19" dur="500" decel="50000" fill="hold">
                                          <p:stCondLst>
                                            <p:cond delay="0"/>
                                          </p:stCondLst>
                                        </p:cTn>
                                        <p:tgtEl>
                                          <p:spTgt spid="16">
                                            <p:txEl>
                                              <p:pRg st="0" end="0"/>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16">
                                            <p:txEl>
                                              <p:pRg st="0" end="0"/>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16">
                                            <p:txEl>
                                              <p:pRg st="0" end="0"/>
                                            </p:txEl>
                                          </p:spTgt>
                                        </p:tgtEl>
                                        <p:attrNameLst>
                                          <p:attrName>ppt_w</p:attrName>
                                        </p:attrNameLst>
                                      </p:cBhvr>
                                      <p:tavLst>
                                        <p:tav tm="0">
                                          <p:val>
                                            <p:strVal val="#ppt_w*.05"/>
                                          </p:val>
                                        </p:tav>
                                        <p:tav tm="100000">
                                          <p:val>
                                            <p:strVal val="#ppt_w"/>
                                          </p:val>
                                        </p:tav>
                                      </p:tavLst>
                                    </p:anim>
                                    <p:anim calcmode="lin" valueType="num">
                                      <p:cBhvr>
                                        <p:cTn id="22" dur="1000" fill="hold"/>
                                        <p:tgtEl>
                                          <p:spTgt spid="16">
                                            <p:txEl>
                                              <p:pRg st="0" end="0"/>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16">
                                            <p:txEl>
                                              <p:pRg st="0" end="0"/>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16">
                                            <p:txEl>
                                              <p:pRg st="0" end="0"/>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16">
                                            <p:txEl>
                                              <p:pRg st="0" end="0"/>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16">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down)">
                                      <p:cBhvr>
                                        <p:cTn id="31" dur="750"/>
                                        <p:tgtEl>
                                          <p:spTgt spid="17"/>
                                        </p:tgtEl>
                                      </p:cBhvr>
                                    </p:animEffect>
                                  </p:childTnLst>
                                </p:cTn>
                              </p:par>
                            </p:childTnLst>
                          </p:cTn>
                        </p:par>
                        <p:par>
                          <p:cTn id="32" fill="hold">
                            <p:stCondLst>
                              <p:cond delay="750"/>
                            </p:stCondLst>
                            <p:childTnLst>
                              <p:par>
                                <p:cTn id="33" presetID="6" presetClass="entr" presetSubtype="16"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circle(in)">
                                      <p:cBhvr>
                                        <p:cTn id="35" dur="75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down)">
                                      <p:cBhvr>
                                        <p:cTn id="40" dur="750"/>
                                        <p:tgtEl>
                                          <p:spTgt spid="18"/>
                                        </p:tgtEl>
                                      </p:cBhvr>
                                    </p:animEffect>
                                  </p:childTnLst>
                                </p:cTn>
                              </p:par>
                            </p:childTnLst>
                          </p:cTn>
                        </p:par>
                        <p:par>
                          <p:cTn id="41" fill="hold">
                            <p:stCondLst>
                              <p:cond delay="750"/>
                            </p:stCondLst>
                            <p:childTnLst>
                              <p:par>
                                <p:cTn id="42" presetID="6" presetClass="entr" presetSubtype="16" fill="hold" nodeType="after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circle(in)">
                                      <p:cBhvr>
                                        <p:cTn id="44"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3" cstate="screen"/>
          <a:srcRect r="1773"/>
          <a:stretch>
            <a:fillRect/>
          </a:stretch>
        </p:blipFill>
        <p:spPr>
          <a:xfrm>
            <a:off x="1589" y="3852662"/>
            <a:ext cx="12203511" cy="3004447"/>
          </a:xfrm>
          <a:prstGeom prst="rect">
            <a:avLst/>
          </a:prstGeom>
        </p:spPr>
      </p:pic>
      <p:pic>
        <p:nvPicPr>
          <p:cNvPr id="20" name="图片 19"/>
          <p:cNvPicPr>
            <a:picLocks noChangeAspect="1"/>
          </p:cNvPicPr>
          <p:nvPr/>
        </p:nvPicPr>
        <p:blipFill rotWithShape="1">
          <a:blip r:embed="rId4" cstate="screen"/>
          <a:srcRect l="1020" b="5828"/>
          <a:stretch>
            <a:fillRect/>
          </a:stretch>
        </p:blipFill>
        <p:spPr>
          <a:xfrm>
            <a:off x="1587" y="4707952"/>
            <a:ext cx="12188826" cy="2149157"/>
          </a:xfrm>
          <a:prstGeom prst="rect">
            <a:avLst/>
          </a:prstGeom>
        </p:spPr>
      </p:pic>
      <p:pic>
        <p:nvPicPr>
          <p:cNvPr id="21" name="图片 20"/>
          <p:cNvPicPr>
            <a:picLocks noChangeAspect="1"/>
          </p:cNvPicPr>
          <p:nvPr/>
        </p:nvPicPr>
        <p:blipFill rotWithShape="1">
          <a:blip r:embed="rId5" cstate="screen"/>
          <a:srcRect/>
          <a:stretch>
            <a:fillRect/>
          </a:stretch>
        </p:blipFill>
        <p:spPr>
          <a:xfrm>
            <a:off x="265924" y="4077531"/>
            <a:ext cx="11936455" cy="2786205"/>
          </a:xfrm>
          <a:prstGeom prst="rect">
            <a:avLst/>
          </a:prstGeom>
        </p:spPr>
      </p:pic>
      <p:pic>
        <p:nvPicPr>
          <p:cNvPr id="15" name="图片 14"/>
          <p:cNvPicPr>
            <a:picLocks noChangeAspect="1"/>
          </p:cNvPicPr>
          <p:nvPr/>
        </p:nvPicPr>
        <p:blipFill>
          <a:blip r:embed="rId6" cstate="screen"/>
          <a:stretch>
            <a:fillRect/>
          </a:stretch>
        </p:blipFill>
        <p:spPr>
          <a:xfrm>
            <a:off x="28241" y="2844921"/>
            <a:ext cx="810409" cy="956924"/>
          </a:xfrm>
          <a:prstGeom prst="rect">
            <a:avLst/>
          </a:prstGeom>
        </p:spPr>
      </p:pic>
      <p:pic>
        <p:nvPicPr>
          <p:cNvPr id="7" name="图片 11268" descr="24"/>
          <p:cNvPicPr>
            <a:picLocks noChangeAspect="1"/>
          </p:cNvPicPr>
          <p:nvPr/>
        </p:nvPicPr>
        <p:blipFill>
          <a:blip r:embed="rId7"/>
          <a:stretch>
            <a:fillRect/>
          </a:stretch>
        </p:blipFill>
        <p:spPr>
          <a:xfrm>
            <a:off x="301087" y="48701"/>
            <a:ext cx="2926963" cy="2910289"/>
          </a:xfrm>
          <a:prstGeom prst="rect">
            <a:avLst/>
          </a:prstGeom>
          <a:noFill/>
          <a:ln w="9525">
            <a:noFill/>
          </a:ln>
        </p:spPr>
      </p:pic>
      <p:sp>
        <p:nvSpPr>
          <p:cNvPr id="9" name="文本框 18">
            <a:extLst>
              <a:ext uri="{FF2B5EF4-FFF2-40B4-BE49-F238E27FC236}">
                <a16:creationId xmlns:a16="http://schemas.microsoft.com/office/drawing/2014/main" id="{94AAAAED-4D83-41E3-BB60-D604328DBD4C}"/>
              </a:ext>
            </a:extLst>
          </p:cNvPr>
          <p:cNvSpPr txBox="1"/>
          <p:nvPr/>
        </p:nvSpPr>
        <p:spPr>
          <a:xfrm>
            <a:off x="486869" y="1351240"/>
            <a:ext cx="2555397" cy="1200016"/>
          </a:xfrm>
          <a:prstGeom prst="rect">
            <a:avLst/>
          </a:prstGeom>
          <a:noFill/>
        </p:spPr>
        <p:txBody>
          <a:bodyPr wrap="square" rtlCol="0">
            <a:spAutoFit/>
          </a:bodyPr>
          <a:lstStyle/>
          <a:p>
            <a:pPr algn="ctr" defTabSz="914126"/>
            <a:r>
              <a:rPr lang="en-US" altLang="zh-CN" sz="3599" b="1" dirty="0" err="1">
                <a:solidFill>
                  <a:srgbClr val="C00000"/>
                </a:solidFill>
                <a:latin typeface="Calibri"/>
                <a:ea typeface="仓耳今楷05-6763 W05" panose="02020400000000000000" pitchFamily="18" charset="-122"/>
                <a:cs typeface="Arima Madurai" panose="00000500000000000000" pitchFamily="2" charset="0"/>
              </a:rPr>
              <a:t>Quả</a:t>
            </a:r>
            <a:r>
              <a:rPr lang="en-US" altLang="zh-CN" sz="3599" b="1" dirty="0">
                <a:solidFill>
                  <a:srgbClr val="C00000"/>
                </a:solidFill>
                <a:latin typeface="Calibri"/>
                <a:ea typeface="仓耳今楷05-6763 W05" panose="02020400000000000000" pitchFamily="18" charset="-122"/>
                <a:cs typeface="Arima Madurai" panose="00000500000000000000" pitchFamily="2" charset="0"/>
              </a:rPr>
              <a:t> </a:t>
            </a:r>
            <a:r>
              <a:rPr lang="en-US" altLang="zh-CN" sz="3599" b="1" dirty="0" err="1">
                <a:solidFill>
                  <a:srgbClr val="C00000"/>
                </a:solidFill>
                <a:latin typeface="Calibri"/>
                <a:ea typeface="仓耳今楷05-6763 W05" panose="02020400000000000000" pitchFamily="18" charset="-122"/>
                <a:cs typeface="Arima Madurai" panose="00000500000000000000" pitchFamily="2" charset="0"/>
              </a:rPr>
              <a:t>trứng</a:t>
            </a:r>
            <a:r>
              <a:rPr lang="en-US" altLang="zh-CN" sz="3599" b="1" dirty="0">
                <a:solidFill>
                  <a:srgbClr val="C00000"/>
                </a:solidFill>
                <a:latin typeface="Calibri"/>
                <a:ea typeface="仓耳今楷05-6763 W05" panose="02020400000000000000" pitchFamily="18" charset="-122"/>
                <a:cs typeface="Arima Madurai" panose="00000500000000000000" pitchFamily="2" charset="0"/>
              </a:rPr>
              <a:t> </a:t>
            </a:r>
            <a:r>
              <a:rPr lang="en-US" altLang="zh-CN" sz="3599" b="1" dirty="0" err="1">
                <a:solidFill>
                  <a:srgbClr val="C00000"/>
                </a:solidFill>
                <a:latin typeface="Calibri"/>
                <a:ea typeface="仓耳今楷05-6763 W05" panose="02020400000000000000" pitchFamily="18" charset="-122"/>
                <a:cs typeface="Arima Madurai" panose="00000500000000000000" pitchFamily="2" charset="0"/>
              </a:rPr>
              <a:t>bí</a:t>
            </a:r>
            <a:r>
              <a:rPr lang="en-US" altLang="zh-CN" sz="3599" b="1" dirty="0">
                <a:solidFill>
                  <a:srgbClr val="C00000"/>
                </a:solidFill>
                <a:latin typeface="Calibri"/>
                <a:ea typeface="仓耳今楷05-6763 W05" panose="02020400000000000000" pitchFamily="18" charset="-122"/>
                <a:cs typeface="Arima Madurai" panose="00000500000000000000" pitchFamily="2" charset="0"/>
              </a:rPr>
              <a:t> </a:t>
            </a:r>
            <a:r>
              <a:rPr lang="en-US" altLang="zh-CN" sz="3599" b="1" dirty="0" err="1">
                <a:solidFill>
                  <a:srgbClr val="C00000"/>
                </a:solidFill>
                <a:latin typeface="Calibri"/>
                <a:ea typeface="仓耳今楷05-6763 W05" panose="02020400000000000000" pitchFamily="18" charset="-122"/>
                <a:cs typeface="Arima Madurai" panose="00000500000000000000" pitchFamily="2" charset="0"/>
              </a:rPr>
              <a:t>ẩn</a:t>
            </a:r>
            <a:endParaRPr lang="zh-CN" altLang="en-US" sz="3599" dirty="0">
              <a:solidFill>
                <a:srgbClr val="C00000"/>
              </a:solidFill>
              <a:latin typeface="Calibri"/>
              <a:ea typeface="仓耳今楷05-6763 W05" panose="02020400000000000000" pitchFamily="18" charset="-122"/>
              <a:cs typeface="Arima Madurai" panose="00000500000000000000" pitchFamily="2" charset="0"/>
            </a:endParaRPr>
          </a:p>
        </p:txBody>
      </p:sp>
      <p:pic>
        <p:nvPicPr>
          <p:cNvPr id="2" name="Picture 1">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6311" b="59129" l="28400" r="81100">
                        <a14:foregroundMark x1="47500" y1="24374" x2="46900" y2="26969"/>
                        <a14:foregroundMark x1="49700" y1="34847" x2="50900" y2="37627"/>
                        <a14:foregroundMark x1="58100" y1="33457" x2="55400" y2="36423"/>
                        <a14:foregroundMark x1="51900" y1="32437" x2="50200" y2="36793"/>
                        <a14:foregroundMark x1="48200" y1="36423" x2="50700" y2="37442"/>
                        <a14:foregroundMark x1="52100" y1="37535" x2="50900" y2="38184"/>
                        <a14:foregroundMark x1="50000" y1="38554" x2="53300" y2="39481"/>
                        <a14:foregroundMark x1="60800" y1="33364" x2="60800" y2="36330"/>
                        <a14:foregroundMark x1="59100" y1="32437" x2="57800" y2="36423"/>
                        <a14:foregroundMark x1="66200" y1="39388" x2="66200" y2="41242"/>
                        <a14:foregroundMark x1="73200" y1="42632" x2="47400" y2="45042"/>
                        <a14:foregroundMark x1="45000" y1="40037" x2="47400" y2="44671"/>
                        <a14:foregroundMark x1="52400" y1="40408" x2="57800" y2="44671"/>
                        <a14:foregroundMark x1="63500" y1="40315" x2="49800" y2="41149"/>
                        <a14:foregroundMark x1="32000" y1="40315" x2="77900" y2="55792"/>
                        <a14:foregroundMark x1="77800" y1="41242" x2="65900" y2="54958"/>
                        <a14:foregroundMark x1="36100" y1="46339" x2="51300" y2="51715"/>
                        <a14:foregroundMark x1="31800" y1="56348" x2="57500" y2="51251"/>
                        <a14:foregroundMark x1="32000" y1="40315" x2="31800" y2="54680"/>
                        <a14:foregroundMark x1="31800" y1="40315" x2="31700" y2="43930"/>
                        <a14:foregroundMark x1="32400" y1="40037" x2="44000" y2="40037"/>
                        <a14:foregroundMark x1="61700" y1="40778" x2="60500" y2="43188"/>
                        <a14:foregroundMark x1="61800" y1="40964" x2="63200" y2="42539"/>
                        <a14:foregroundMark x1="67100" y1="40130" x2="78200" y2="40130"/>
                        <a14:foregroundMark x1="78700" y1="56070" x2="32800" y2="56070"/>
                      </a14:backgroundRemoval>
                    </a14:imgEffect>
                  </a14:imgLayer>
                </a14:imgProps>
              </a:ext>
              <a:ext uri="{28A0092B-C50C-407E-A947-70E740481C1C}">
                <a14:useLocalDpi xmlns:a14="http://schemas.microsoft.com/office/drawing/2010/main" val="0"/>
              </a:ext>
            </a:extLst>
          </a:blip>
          <a:srcRect l="28474" t="17451" r="16011" b="41600"/>
          <a:stretch/>
        </p:blipFill>
        <p:spPr>
          <a:xfrm>
            <a:off x="2511672" y="1985052"/>
            <a:ext cx="2700223" cy="2149157"/>
          </a:xfrm>
          <a:prstGeom prst="rect">
            <a:avLst/>
          </a:prstGeom>
        </p:spPr>
      </p:pic>
      <p:sp>
        <p:nvSpPr>
          <p:cNvPr id="11" name="文本框 18">
            <a:hlinkClick r:id="rId11" action="ppaction://hlinksldjump"/>
            <a:extLst>
              <a:ext uri="{FF2B5EF4-FFF2-40B4-BE49-F238E27FC236}">
                <a16:creationId xmlns:a16="http://schemas.microsoft.com/office/drawing/2014/main" id="{94AAAAED-4D83-41E3-BB60-D604328DBD4C}"/>
              </a:ext>
            </a:extLst>
          </p:cNvPr>
          <p:cNvSpPr txBox="1"/>
          <p:nvPr/>
        </p:nvSpPr>
        <p:spPr>
          <a:xfrm>
            <a:off x="3479501" y="3132033"/>
            <a:ext cx="647903" cy="923090"/>
          </a:xfrm>
          <a:prstGeom prst="rect">
            <a:avLst/>
          </a:prstGeom>
          <a:noFill/>
        </p:spPr>
        <p:txBody>
          <a:bodyPr wrap="square" rtlCol="0">
            <a:spAutoFit/>
          </a:bodyPr>
          <a:lstStyle/>
          <a:p>
            <a:pPr algn="ctr" defTabSz="914126"/>
            <a:r>
              <a:rPr lang="en-US" altLang="zh-CN" sz="5398" b="1" dirty="0">
                <a:solidFill>
                  <a:srgbClr val="C00000"/>
                </a:solidFill>
                <a:latin typeface="Calibri"/>
                <a:ea typeface="仓耳今楷05-6763 W05" panose="02020400000000000000" pitchFamily="18" charset="-122"/>
                <a:cs typeface="Arima Madurai" panose="00000500000000000000" pitchFamily="2" charset="0"/>
              </a:rPr>
              <a:t>1</a:t>
            </a:r>
            <a:endParaRPr lang="zh-CN" altLang="en-US" sz="5398" dirty="0">
              <a:solidFill>
                <a:srgbClr val="C00000"/>
              </a:solidFill>
              <a:latin typeface="Calibri"/>
              <a:ea typeface="仓耳今楷05-6763 W05" panose="02020400000000000000" pitchFamily="18" charset="-122"/>
              <a:cs typeface="Arima Madurai" panose="00000500000000000000" pitchFamily="2" charset="0"/>
            </a:endParaRPr>
          </a:p>
        </p:txBody>
      </p:sp>
      <p:pic>
        <p:nvPicPr>
          <p:cNvPr id="23" name="Picture 22">
            <a:hlinkClick r:id="rId11"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6311" b="59129" l="28400" r="81100">
                        <a14:foregroundMark x1="47500" y1="24374" x2="46900" y2="26969"/>
                        <a14:foregroundMark x1="49700" y1="34847" x2="50900" y2="37627"/>
                        <a14:foregroundMark x1="58100" y1="33457" x2="55400" y2="36423"/>
                        <a14:foregroundMark x1="51900" y1="32437" x2="50200" y2="36793"/>
                        <a14:foregroundMark x1="48200" y1="36423" x2="50700" y2="37442"/>
                        <a14:foregroundMark x1="52100" y1="37535" x2="50900" y2="38184"/>
                        <a14:foregroundMark x1="50000" y1="38554" x2="53300" y2="39481"/>
                        <a14:foregroundMark x1="60800" y1="33364" x2="60800" y2="36330"/>
                        <a14:foregroundMark x1="59100" y1="32437" x2="57800" y2="36423"/>
                        <a14:foregroundMark x1="66200" y1="39388" x2="66200" y2="41242"/>
                        <a14:foregroundMark x1="73200" y1="42632" x2="47400" y2="45042"/>
                        <a14:foregroundMark x1="45000" y1="40037" x2="47400" y2="44671"/>
                        <a14:foregroundMark x1="52400" y1="40408" x2="57800" y2="44671"/>
                        <a14:foregroundMark x1="63500" y1="40315" x2="49800" y2="41149"/>
                        <a14:foregroundMark x1="32000" y1="40315" x2="77900" y2="55792"/>
                        <a14:foregroundMark x1="77800" y1="41242" x2="65900" y2="54958"/>
                        <a14:foregroundMark x1="36100" y1="46339" x2="51300" y2="51715"/>
                        <a14:foregroundMark x1="31800" y1="56348" x2="57500" y2="51251"/>
                        <a14:foregroundMark x1="32000" y1="40315" x2="31800" y2="54680"/>
                        <a14:foregroundMark x1="31800" y1="40315" x2="31700" y2="43930"/>
                        <a14:foregroundMark x1="32400" y1="40037" x2="44000" y2="40037"/>
                        <a14:foregroundMark x1="61700" y1="40778" x2="60500" y2="43188"/>
                        <a14:foregroundMark x1="61800" y1="40964" x2="63200" y2="42539"/>
                        <a14:foregroundMark x1="67100" y1="40130" x2="78200" y2="40130"/>
                        <a14:foregroundMark x1="78700" y1="56070" x2="32800" y2="56070"/>
                      </a14:backgroundRemoval>
                    </a14:imgEffect>
                  </a14:imgLayer>
                </a14:imgProps>
              </a:ext>
              <a:ext uri="{28A0092B-C50C-407E-A947-70E740481C1C}">
                <a14:useLocalDpi xmlns:a14="http://schemas.microsoft.com/office/drawing/2010/main" val="0"/>
              </a:ext>
            </a:extLst>
          </a:blip>
          <a:srcRect l="28474" t="17451" r="16011" b="41600"/>
          <a:stretch/>
        </p:blipFill>
        <p:spPr>
          <a:xfrm>
            <a:off x="5067069" y="2031669"/>
            <a:ext cx="2583082" cy="2055922"/>
          </a:xfrm>
          <a:prstGeom prst="rect">
            <a:avLst/>
          </a:prstGeom>
        </p:spPr>
      </p:pic>
      <p:sp>
        <p:nvSpPr>
          <p:cNvPr id="24" name="文本框 18">
            <a:hlinkClick r:id="rId12" action="ppaction://hlinksldjump"/>
            <a:extLst>
              <a:ext uri="{FF2B5EF4-FFF2-40B4-BE49-F238E27FC236}">
                <a16:creationId xmlns:a16="http://schemas.microsoft.com/office/drawing/2014/main" id="{94AAAAED-4D83-41E3-BB60-D604328DBD4C}"/>
              </a:ext>
            </a:extLst>
          </p:cNvPr>
          <p:cNvSpPr txBox="1"/>
          <p:nvPr/>
        </p:nvSpPr>
        <p:spPr>
          <a:xfrm>
            <a:off x="6034658" y="3103448"/>
            <a:ext cx="647903" cy="923090"/>
          </a:xfrm>
          <a:prstGeom prst="rect">
            <a:avLst/>
          </a:prstGeom>
          <a:noFill/>
        </p:spPr>
        <p:txBody>
          <a:bodyPr wrap="square" rtlCol="0">
            <a:spAutoFit/>
          </a:bodyPr>
          <a:lstStyle/>
          <a:p>
            <a:pPr algn="ctr" defTabSz="914126"/>
            <a:r>
              <a:rPr lang="en-US" altLang="zh-CN" sz="5398" b="1" dirty="0">
                <a:solidFill>
                  <a:srgbClr val="C00000"/>
                </a:solidFill>
                <a:latin typeface="Calibri"/>
                <a:ea typeface="仓耳今楷05-6763 W05" panose="02020400000000000000" pitchFamily="18" charset="-122"/>
                <a:cs typeface="Arima Madurai" panose="00000500000000000000" pitchFamily="2" charset="0"/>
              </a:rPr>
              <a:t>2</a:t>
            </a:r>
            <a:endParaRPr lang="zh-CN" altLang="en-US" sz="5398" dirty="0">
              <a:solidFill>
                <a:srgbClr val="C00000"/>
              </a:solidFill>
              <a:latin typeface="Calibri"/>
              <a:ea typeface="仓耳今楷05-6763 W05" panose="02020400000000000000" pitchFamily="18" charset="-122"/>
              <a:cs typeface="Arima Madurai" panose="00000500000000000000" pitchFamily="2" charset="0"/>
            </a:endParaRPr>
          </a:p>
        </p:txBody>
      </p:sp>
      <p:pic>
        <p:nvPicPr>
          <p:cNvPr id="25" name="Picture 24">
            <a:hlinkClick r:id="rId12"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6311" b="59129" l="28400" r="81100">
                        <a14:foregroundMark x1="47500" y1="24374" x2="46900" y2="26969"/>
                        <a14:foregroundMark x1="49700" y1="34847" x2="50900" y2="37627"/>
                        <a14:foregroundMark x1="58100" y1="33457" x2="55400" y2="36423"/>
                        <a14:foregroundMark x1="51900" y1="32437" x2="50200" y2="36793"/>
                        <a14:foregroundMark x1="48200" y1="36423" x2="50700" y2="37442"/>
                        <a14:foregroundMark x1="52100" y1="37535" x2="50900" y2="38184"/>
                        <a14:foregroundMark x1="50000" y1="38554" x2="53300" y2="39481"/>
                        <a14:foregroundMark x1="60800" y1="33364" x2="60800" y2="36330"/>
                        <a14:foregroundMark x1="59100" y1="32437" x2="57800" y2="36423"/>
                        <a14:foregroundMark x1="66200" y1="39388" x2="66200" y2="41242"/>
                        <a14:foregroundMark x1="73200" y1="42632" x2="47400" y2="45042"/>
                        <a14:foregroundMark x1="45000" y1="40037" x2="47400" y2="44671"/>
                        <a14:foregroundMark x1="52400" y1="40408" x2="57800" y2="44671"/>
                        <a14:foregroundMark x1="63500" y1="40315" x2="49800" y2="41149"/>
                        <a14:foregroundMark x1="32000" y1="40315" x2="77900" y2="55792"/>
                        <a14:foregroundMark x1="77800" y1="41242" x2="65900" y2="54958"/>
                        <a14:foregroundMark x1="36100" y1="46339" x2="51300" y2="51715"/>
                        <a14:foregroundMark x1="31800" y1="56348" x2="57500" y2="51251"/>
                        <a14:foregroundMark x1="32000" y1="40315" x2="31800" y2="54680"/>
                        <a14:foregroundMark x1="31800" y1="40315" x2="31700" y2="43930"/>
                        <a14:foregroundMark x1="32400" y1="40037" x2="44000" y2="40037"/>
                        <a14:foregroundMark x1="61700" y1="40778" x2="60500" y2="43188"/>
                        <a14:foregroundMark x1="61800" y1="40964" x2="63200" y2="42539"/>
                        <a14:foregroundMark x1="67100" y1="40130" x2="78200" y2="40130"/>
                        <a14:foregroundMark x1="78700" y1="56070" x2="32800" y2="56070"/>
                      </a14:backgroundRemoval>
                    </a14:imgEffect>
                  </a14:imgLayer>
                </a14:imgProps>
              </a:ext>
              <a:ext uri="{28A0092B-C50C-407E-A947-70E740481C1C}">
                <a14:useLocalDpi xmlns:a14="http://schemas.microsoft.com/office/drawing/2010/main" val="0"/>
              </a:ext>
            </a:extLst>
          </a:blip>
          <a:srcRect l="28474" t="17451" r="16011" b="41600"/>
          <a:stretch/>
        </p:blipFill>
        <p:spPr>
          <a:xfrm>
            <a:off x="7466405" y="2065907"/>
            <a:ext cx="2540065" cy="2021684"/>
          </a:xfrm>
          <a:prstGeom prst="rect">
            <a:avLst/>
          </a:prstGeom>
        </p:spPr>
      </p:pic>
      <p:sp>
        <p:nvSpPr>
          <p:cNvPr id="26" name="文本框 18">
            <a:hlinkClick r:id="rId8" action="ppaction://hlinksldjump"/>
            <a:extLst>
              <a:ext uri="{FF2B5EF4-FFF2-40B4-BE49-F238E27FC236}">
                <a16:creationId xmlns:a16="http://schemas.microsoft.com/office/drawing/2014/main" id="{94AAAAED-4D83-41E3-BB60-D604328DBD4C}"/>
              </a:ext>
            </a:extLst>
          </p:cNvPr>
          <p:cNvSpPr txBox="1"/>
          <p:nvPr/>
        </p:nvSpPr>
        <p:spPr>
          <a:xfrm>
            <a:off x="8289168" y="3167815"/>
            <a:ext cx="647903" cy="923090"/>
          </a:xfrm>
          <a:prstGeom prst="rect">
            <a:avLst/>
          </a:prstGeom>
          <a:noFill/>
        </p:spPr>
        <p:txBody>
          <a:bodyPr wrap="square" rtlCol="0">
            <a:spAutoFit/>
          </a:bodyPr>
          <a:lstStyle/>
          <a:p>
            <a:pPr algn="ctr" defTabSz="914126"/>
            <a:r>
              <a:rPr lang="en-US" altLang="zh-CN" sz="5398" b="1" dirty="0">
                <a:solidFill>
                  <a:srgbClr val="C00000"/>
                </a:solidFill>
                <a:latin typeface="Calibri"/>
                <a:ea typeface="仓耳今楷05-6763 W05" panose="02020400000000000000" pitchFamily="18" charset="-122"/>
                <a:cs typeface="Arima Madurai" panose="00000500000000000000" pitchFamily="2" charset="0"/>
              </a:rPr>
              <a:t>3</a:t>
            </a:r>
            <a:endParaRPr lang="zh-CN" altLang="en-US" sz="5398" dirty="0">
              <a:solidFill>
                <a:srgbClr val="C00000"/>
              </a:solidFill>
              <a:latin typeface="Calibri"/>
              <a:ea typeface="仓耳今楷05-6763 W05" panose="02020400000000000000" pitchFamily="18" charset="-122"/>
              <a:cs typeface="Arima Madurai" panose="00000500000000000000" pitchFamily="2" charset="0"/>
            </a:endParaRPr>
          </a:p>
        </p:txBody>
      </p:sp>
      <p:pic>
        <p:nvPicPr>
          <p:cNvPr id="16" name="Picture 15">
            <a:hlinkClick r:id="rId13" action="ppaction://hlinksldjump"/>
            <a:extLst>
              <a:ext uri="{FF2B5EF4-FFF2-40B4-BE49-F238E27FC236}">
                <a16:creationId xmlns:a16="http://schemas.microsoft.com/office/drawing/2014/main" id="{D725C4DA-8596-4FEF-9409-393F6802F044}"/>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6311" b="59129" l="28400" r="81100">
                        <a14:foregroundMark x1="47500" y1="24374" x2="46900" y2="26969"/>
                        <a14:foregroundMark x1="49700" y1="34847" x2="50900" y2="37627"/>
                        <a14:foregroundMark x1="58100" y1="33457" x2="55400" y2="36423"/>
                        <a14:foregroundMark x1="51900" y1="32437" x2="50200" y2="36793"/>
                        <a14:foregroundMark x1="48200" y1="36423" x2="50700" y2="37442"/>
                        <a14:foregroundMark x1="52100" y1="37535" x2="50900" y2="38184"/>
                        <a14:foregroundMark x1="50000" y1="38554" x2="53300" y2="39481"/>
                        <a14:foregroundMark x1="60800" y1="33364" x2="60800" y2="36330"/>
                        <a14:foregroundMark x1="59100" y1="32437" x2="57800" y2="36423"/>
                        <a14:foregroundMark x1="66200" y1="39388" x2="66200" y2="41242"/>
                        <a14:foregroundMark x1="73200" y1="42632" x2="47400" y2="45042"/>
                        <a14:foregroundMark x1="45000" y1="40037" x2="47400" y2="44671"/>
                        <a14:foregroundMark x1="52400" y1="40408" x2="57800" y2="44671"/>
                        <a14:foregroundMark x1="63500" y1="40315" x2="49800" y2="41149"/>
                        <a14:foregroundMark x1="32000" y1="40315" x2="77900" y2="55792"/>
                        <a14:foregroundMark x1="77800" y1="41242" x2="65900" y2="54958"/>
                        <a14:foregroundMark x1="36100" y1="46339" x2="51300" y2="51715"/>
                        <a14:foregroundMark x1="31800" y1="56348" x2="57500" y2="51251"/>
                        <a14:foregroundMark x1="32000" y1="40315" x2="31800" y2="54680"/>
                        <a14:foregroundMark x1="31800" y1="40315" x2="31700" y2="43930"/>
                        <a14:foregroundMark x1="32400" y1="40037" x2="44000" y2="40037"/>
                        <a14:foregroundMark x1="61700" y1="40778" x2="60500" y2="43188"/>
                        <a14:foregroundMark x1="61800" y1="40964" x2="63200" y2="42539"/>
                        <a14:foregroundMark x1="67100" y1="40130" x2="78200" y2="40130"/>
                        <a14:foregroundMark x1="78700" y1="56070" x2="32800" y2="56070"/>
                      </a14:backgroundRemoval>
                    </a14:imgEffect>
                  </a14:imgLayer>
                </a14:imgProps>
              </a:ext>
              <a:ext uri="{28A0092B-C50C-407E-A947-70E740481C1C}">
                <a14:useLocalDpi xmlns:a14="http://schemas.microsoft.com/office/drawing/2010/main" val="0"/>
              </a:ext>
            </a:extLst>
          </a:blip>
          <a:srcRect l="28474" t="17451" r="16011" b="41600"/>
          <a:stretch/>
        </p:blipFill>
        <p:spPr>
          <a:xfrm>
            <a:off x="9755206" y="2096831"/>
            <a:ext cx="2540065" cy="2021684"/>
          </a:xfrm>
          <a:prstGeom prst="rect">
            <a:avLst/>
          </a:prstGeom>
        </p:spPr>
      </p:pic>
      <p:sp>
        <p:nvSpPr>
          <p:cNvPr id="17" name="文本框 18">
            <a:hlinkClick r:id="rId8" action="ppaction://hlinksldjump"/>
            <a:extLst>
              <a:ext uri="{FF2B5EF4-FFF2-40B4-BE49-F238E27FC236}">
                <a16:creationId xmlns:a16="http://schemas.microsoft.com/office/drawing/2014/main" id="{885E4CD2-AC19-498D-860F-E034642ACB68}"/>
              </a:ext>
            </a:extLst>
          </p:cNvPr>
          <p:cNvSpPr txBox="1"/>
          <p:nvPr/>
        </p:nvSpPr>
        <p:spPr>
          <a:xfrm>
            <a:off x="10577969" y="3198739"/>
            <a:ext cx="647903" cy="923090"/>
          </a:xfrm>
          <a:prstGeom prst="rect">
            <a:avLst/>
          </a:prstGeom>
          <a:noFill/>
        </p:spPr>
        <p:txBody>
          <a:bodyPr wrap="square" rtlCol="0">
            <a:spAutoFit/>
          </a:bodyPr>
          <a:lstStyle/>
          <a:p>
            <a:pPr algn="ctr" defTabSz="914126"/>
            <a:r>
              <a:rPr lang="en-US" altLang="zh-CN" sz="5398" b="1" dirty="0">
                <a:solidFill>
                  <a:srgbClr val="C00000"/>
                </a:solidFill>
                <a:latin typeface="Calibri"/>
                <a:ea typeface="仓耳今楷05-6763 W05" panose="02020400000000000000" pitchFamily="18" charset="-122"/>
                <a:cs typeface="Arima Madurai" panose="00000500000000000000" pitchFamily="2" charset="0"/>
              </a:rPr>
              <a:t>4</a:t>
            </a:r>
            <a:endParaRPr lang="zh-CN" altLang="en-US" sz="5398" dirty="0">
              <a:solidFill>
                <a:srgbClr val="C00000"/>
              </a:solidFill>
              <a:latin typeface="Calibri"/>
              <a:ea typeface="仓耳今楷05-6763 W05" panose="02020400000000000000" pitchFamily="18" charset="-122"/>
              <a:cs typeface="Arima Madurai" panose="00000500000000000000" pitchFamily="2" charset="0"/>
            </a:endParaRPr>
          </a:p>
        </p:txBody>
      </p:sp>
      <p:pic>
        <p:nvPicPr>
          <p:cNvPr id="19" name="图片 20">
            <a:extLst>
              <a:ext uri="{FF2B5EF4-FFF2-40B4-BE49-F238E27FC236}">
                <a16:creationId xmlns:a16="http://schemas.microsoft.com/office/drawing/2014/main" id="{D66C54B3-672B-459E-BB82-9EE546EBADE0}"/>
              </a:ext>
            </a:extLst>
          </p:cNvPr>
          <p:cNvPicPr>
            <a:picLocks noChangeAspect="1"/>
          </p:cNvPicPr>
          <p:nvPr/>
        </p:nvPicPr>
        <p:blipFill rotWithShape="1">
          <a:blip r:embed="rId5" cstate="screen"/>
          <a:srcRect/>
          <a:stretch>
            <a:fillRect/>
          </a:stretch>
        </p:blipFill>
        <p:spPr>
          <a:xfrm>
            <a:off x="265924" y="4118171"/>
            <a:ext cx="11936455" cy="2786205"/>
          </a:xfrm>
          <a:prstGeom prst="rect">
            <a:avLst/>
          </a:prstGeom>
        </p:spPr>
      </p:pic>
      <p:sp>
        <p:nvSpPr>
          <p:cNvPr id="3" name="Rectangle: Rounded Corners 2">
            <a:hlinkClick r:id="rId14" action="ppaction://hlinksldjump"/>
            <a:extLst>
              <a:ext uri="{FF2B5EF4-FFF2-40B4-BE49-F238E27FC236}">
                <a16:creationId xmlns:a16="http://schemas.microsoft.com/office/drawing/2014/main" id="{6E7899DA-25B8-49DE-8161-7086E18DB401}"/>
              </a:ext>
            </a:extLst>
          </p:cNvPr>
          <p:cNvSpPr/>
          <p:nvPr/>
        </p:nvSpPr>
        <p:spPr>
          <a:xfrm>
            <a:off x="10505440" y="142240"/>
            <a:ext cx="1473200" cy="5689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t>Học</a:t>
            </a:r>
            <a:r>
              <a:rPr lang="en-US" sz="2200" dirty="0"/>
              <a:t> </a:t>
            </a:r>
            <a:r>
              <a:rPr lang="en-US" sz="2200" dirty="0" err="1"/>
              <a:t>tiếp</a:t>
            </a:r>
            <a:endParaRPr lang="en-US" sz="2200" dirty="0"/>
          </a:p>
        </p:txBody>
      </p:sp>
    </p:spTree>
    <p:extLst>
      <p:ext uri="{BB962C8B-B14F-4D97-AF65-F5344CB8AC3E}">
        <p14:creationId xmlns:p14="http://schemas.microsoft.com/office/powerpoint/2010/main" val="1269437004"/>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1"/>
                                        </p:tgtEl>
                                      </p:cBhvr>
                                    </p:animEffect>
                                    <p:set>
                                      <p:cBhvr>
                                        <p:cTn id="10"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 restart="whenNotActive" fill="hold" evtFilter="cancelBubble" nodeType="interactiveSeq">
                <p:stCondLst>
                  <p:cond evt="onClick" delay="0">
                    <p:tgtEl>
                      <p:spTgt spid="23"/>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23"/>
                                        </p:tgtEl>
                                      </p:cBhvr>
                                    </p:animEffect>
                                    <p:set>
                                      <p:cBhvr>
                                        <p:cTn id="16" dur="1" fill="hold">
                                          <p:stCondLst>
                                            <p:cond delay="499"/>
                                          </p:stCondLst>
                                        </p:cTn>
                                        <p:tgtEl>
                                          <p:spTgt spid="23"/>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0" restart="whenNotActive" fill="hold" evtFilter="cancelBubble" nodeType="interactiveSeq">
                <p:stCondLst>
                  <p:cond evt="onClick" delay="0">
                    <p:tgtEl>
                      <p:spTgt spid="2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25"/>
                                        </p:tgtEl>
                                      </p:cBhvr>
                                    </p:animEffect>
                                    <p:set>
                                      <p:cBhvr>
                                        <p:cTn id="25" dur="1" fill="hold">
                                          <p:stCondLst>
                                            <p:cond delay="499"/>
                                          </p:stCondLst>
                                        </p:cTn>
                                        <p:tgtEl>
                                          <p:spTgt spid="25"/>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26"/>
                                        </p:tgtEl>
                                      </p:cBhvr>
                                    </p:animEffect>
                                    <p:set>
                                      <p:cBhvr>
                                        <p:cTn id="28"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9" restart="whenNotActive" fill="hold" evtFilter="cancelBubble" nodeType="interactiveSeq">
                <p:stCondLst>
                  <p:cond evt="onClick" delay="0">
                    <p:tgtEl>
                      <p:spTgt spid="16"/>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6"/>
                                        </p:tgtEl>
                                      </p:cBhvr>
                                    </p:animEffect>
                                    <p:set>
                                      <p:cBhvr>
                                        <p:cTn id="34" dur="1" fill="hold">
                                          <p:stCondLst>
                                            <p:cond delay="499"/>
                                          </p:stCondLst>
                                        </p:cTn>
                                        <p:tgtEl>
                                          <p:spTgt spid="16"/>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17"/>
                                        </p:tgtEl>
                                      </p:cBhvr>
                                    </p:animEffect>
                                    <p:set>
                                      <p:cBhvr>
                                        <p:cTn id="3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1" grpId="0"/>
      <p:bldP spid="24" grpId="0"/>
      <p:bldP spid="26" grpId="0"/>
      <p:bldP spid="17" grpId="0"/>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jeppt.com">
  <a:themeElements>
    <a:clrScheme name="中性">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TotalTime>
  <Words>872</Words>
  <Application>Microsoft Office PowerPoint</Application>
  <PresentationFormat>Widescreen</PresentationFormat>
  <Paragraphs>83</Paragraphs>
  <Slides>23</Slides>
  <Notes>9</Notes>
  <HiddenSlides>0</HiddenSlides>
  <MMClips>8</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23</vt:i4>
      </vt:variant>
    </vt:vector>
  </HeadingPairs>
  <TitlesOfParts>
    <vt:vector size="37" baseType="lpstr">
      <vt:lpstr>等线</vt:lpstr>
      <vt:lpstr>等线 Light</vt:lpstr>
      <vt:lpstr>微软雅黑</vt:lpstr>
      <vt:lpstr>Arial</vt:lpstr>
      <vt:lpstr>Bubblegum Sans</vt:lpstr>
      <vt:lpstr>Calibri</vt:lpstr>
      <vt:lpstr>Calibri Light</vt:lpstr>
      <vt:lpstr>iCiel Cadena</vt:lpstr>
      <vt:lpstr>Patrick Hand</vt:lpstr>
      <vt:lpstr>SVN-Cookies</vt:lpstr>
      <vt:lpstr>VNI-Avo</vt:lpstr>
      <vt:lpstr>1_Office Theme</vt:lpstr>
      <vt:lpstr>Office 主题​​</vt:lpstr>
      <vt:lpstr>jeppt.com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Latitude 3520</cp:lastModifiedBy>
  <cp:revision>26</cp:revision>
  <dcterms:created xsi:type="dcterms:W3CDTF">2022-07-08T01:07:08Z</dcterms:created>
  <dcterms:modified xsi:type="dcterms:W3CDTF">2022-09-18T11:27:15Z</dcterms:modified>
</cp:coreProperties>
</file>