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5" r:id="rId2"/>
    <p:sldMasterId id="2147483707" r:id="rId3"/>
    <p:sldMasterId id="2147483719" r:id="rId4"/>
    <p:sldMasterId id="2147483731" r:id="rId5"/>
    <p:sldMasterId id="2147483743" r:id="rId6"/>
    <p:sldMasterId id="2147483755" r:id="rId7"/>
  </p:sldMasterIdLst>
  <p:notesMasterIdLst>
    <p:notesMasterId r:id="rId21"/>
  </p:notesMasterIdLst>
  <p:sldIdLst>
    <p:sldId id="342" r:id="rId8"/>
    <p:sldId id="352" r:id="rId9"/>
    <p:sldId id="360" r:id="rId10"/>
    <p:sldId id="358" r:id="rId11"/>
    <p:sldId id="344" r:id="rId12"/>
    <p:sldId id="316" r:id="rId13"/>
    <p:sldId id="351" r:id="rId14"/>
    <p:sldId id="359" r:id="rId15"/>
    <p:sldId id="357" r:id="rId16"/>
    <p:sldId id="353" r:id="rId17"/>
    <p:sldId id="354" r:id="rId18"/>
    <p:sldId id="355" r:id="rId19"/>
    <p:sldId id="356" r:id="rId20"/>
  </p:sldIdLst>
  <p:sldSz cx="6858000" cy="5143500"/>
  <p:notesSz cx="6858000" cy="9144000"/>
  <p:embeddedFontLst>
    <p:embeddedFont>
      <p:font typeface=".VnHelvetInsH" panose="020B7200000000000000" pitchFamily="34" charset="0"/>
      <p:regular r:id="rId22"/>
    </p:embeddedFont>
    <p:embeddedFont>
      <p:font typeface=".VnTime" panose="020B7200000000000000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HP001 4 hàng" panose="020B0603050302020204" pitchFamily="34" charset="0"/>
      <p:regular r:id="rId33"/>
      <p:bold r:id="rId34"/>
    </p:embeddedFont>
    <p:embeddedFont>
      <p:font typeface="Kalam" panose="020B0604020202020204" charset="0"/>
      <p:regular r:id="rId35"/>
      <p:bold r:id="rId36"/>
    </p:embeddedFont>
    <p:embeddedFont>
      <p:font typeface="Montserrat" panose="00000500000000000000" pitchFamily="2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 snapToGrid="0">
      <p:cViewPr varScale="1">
        <p:scale>
          <a:sx n="85" d="100"/>
          <a:sy n="85" d="100"/>
        </p:scale>
        <p:origin x="1488" y="7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3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0476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4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7" y="255823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1" indent="0" algn="ctr">
              <a:buNone/>
              <a:defRPr sz="900"/>
            </a:lvl4pPr>
            <a:lvl5pPr marL="1028696" indent="0" algn="ctr">
              <a:buNone/>
              <a:defRPr sz="900"/>
            </a:lvl5pPr>
            <a:lvl6pPr marL="1285870" indent="0" algn="ctr">
              <a:buNone/>
              <a:defRPr sz="900"/>
            </a:lvl6pPr>
            <a:lvl7pPr marL="1543043" indent="0" algn="ctr">
              <a:buNone/>
              <a:defRPr sz="900"/>
            </a:lvl7pPr>
            <a:lvl8pPr marL="1800217" indent="0" algn="ctr">
              <a:buNone/>
              <a:defRPr sz="900"/>
            </a:lvl8pPr>
            <a:lvl9pPr marL="205739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0E8B505-E199-4EE1-89BB-D6D4CE5BF0E4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E0DDC58-D71B-4EB0-9A9E-73194519A35C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90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55D4407-992C-4B19-AD96-55EB4CA9E743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9338A39-9C05-467C-9D4C-06E40BE69665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880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1282309"/>
            <a:ext cx="5915025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3442099"/>
            <a:ext cx="5915025" cy="1125140"/>
          </a:xfrm>
        </p:spPr>
        <p:txBody>
          <a:bodyPr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1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9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3A4E55D4-B560-4BD0-82E6-E971D6F59BAF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7ADE2D4-A496-4164-AC51-87975730709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886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592FE558-C237-4001-AEC8-03BED4F31DC6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FF794A6-568D-4FBF-B027-6D89BEF782B1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628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5" y="1260872"/>
            <a:ext cx="2901255" cy="617934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1" indent="0">
              <a:buNone/>
              <a:defRPr sz="900" b="1"/>
            </a:lvl4pPr>
            <a:lvl5pPr marL="1028696" indent="0">
              <a:buNone/>
              <a:defRPr sz="900" b="1"/>
            </a:lvl5pPr>
            <a:lvl6pPr marL="1285870" indent="0">
              <a:buNone/>
              <a:defRPr sz="900" b="1"/>
            </a:lvl6pPr>
            <a:lvl7pPr marL="1543043" indent="0">
              <a:buNone/>
              <a:defRPr sz="900" b="1"/>
            </a:lvl7pPr>
            <a:lvl8pPr marL="1800217" indent="0">
              <a:buNone/>
              <a:defRPr sz="900" b="1"/>
            </a:lvl8pPr>
            <a:lvl9pPr marL="2057392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5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1260872"/>
            <a:ext cx="2915543" cy="617934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1" indent="0">
              <a:buNone/>
              <a:defRPr sz="900" b="1"/>
            </a:lvl4pPr>
            <a:lvl5pPr marL="1028696" indent="0">
              <a:buNone/>
              <a:defRPr sz="900" b="1"/>
            </a:lvl5pPr>
            <a:lvl6pPr marL="1285870" indent="0">
              <a:buNone/>
              <a:defRPr sz="900" b="1"/>
            </a:lvl6pPr>
            <a:lvl7pPr marL="1543043" indent="0">
              <a:buNone/>
              <a:defRPr sz="900" b="1"/>
            </a:lvl7pPr>
            <a:lvl8pPr marL="1800217" indent="0">
              <a:buNone/>
              <a:defRPr sz="900" b="1"/>
            </a:lvl8pPr>
            <a:lvl9pPr marL="2057392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5D8915F-CD3E-45F8-8340-CDFEDE1947BF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58F886F-D2EA-45EB-A2E3-62F2DD26B495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484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8E61227-34BA-4178-9608-7AB7F1A8D730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8804A3-E9CF-4CF9-8F68-FA7B01DFC2E7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2857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3A1891F-996D-4C2A-AE4C-C82A7E113265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40FEF86-F7C8-4B6B-8417-BEE779523A7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6658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7" y="740574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1" indent="0">
              <a:buNone/>
              <a:defRPr sz="600"/>
            </a:lvl4pPr>
            <a:lvl5pPr marL="1028696" indent="0">
              <a:buNone/>
              <a:defRPr sz="600"/>
            </a:lvl5pPr>
            <a:lvl6pPr marL="1285870" indent="0">
              <a:buNone/>
              <a:defRPr sz="600"/>
            </a:lvl6pPr>
            <a:lvl7pPr marL="1543043" indent="0">
              <a:buNone/>
              <a:defRPr sz="600"/>
            </a:lvl7pPr>
            <a:lvl8pPr marL="1800217" indent="0">
              <a:buNone/>
              <a:defRPr sz="600"/>
            </a:lvl8pPr>
            <a:lvl9pPr marL="2057392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43E5FC1-9604-422A-BE5B-51A5680E0F71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B61EA18-4E4F-4670-AC5E-1B51ECF8ACA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1180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7" y="740574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300"/>
            </a:lvl3pPr>
            <a:lvl4pPr marL="771521" indent="0">
              <a:buNone/>
              <a:defRPr sz="1100"/>
            </a:lvl4pPr>
            <a:lvl5pPr marL="1028696" indent="0">
              <a:buNone/>
              <a:defRPr sz="1100"/>
            </a:lvl5pPr>
            <a:lvl6pPr marL="1285870" indent="0">
              <a:buNone/>
              <a:defRPr sz="1100"/>
            </a:lvl6pPr>
            <a:lvl7pPr marL="1543043" indent="0">
              <a:buNone/>
              <a:defRPr sz="1100"/>
            </a:lvl7pPr>
            <a:lvl8pPr marL="1800217" indent="0">
              <a:buNone/>
              <a:defRPr sz="1100"/>
            </a:lvl8pPr>
            <a:lvl9pPr marL="2057392" indent="0">
              <a:buNone/>
              <a:defRPr sz="1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1" indent="0">
              <a:buNone/>
              <a:defRPr sz="600"/>
            </a:lvl4pPr>
            <a:lvl5pPr marL="1028696" indent="0">
              <a:buNone/>
              <a:defRPr sz="600"/>
            </a:lvl5pPr>
            <a:lvl6pPr marL="1285870" indent="0">
              <a:buNone/>
              <a:defRPr sz="600"/>
            </a:lvl6pPr>
            <a:lvl7pPr marL="1543043" indent="0">
              <a:buNone/>
              <a:defRPr sz="600"/>
            </a:lvl7pPr>
            <a:lvl8pPr marL="1800217" indent="0">
              <a:buNone/>
              <a:defRPr sz="600"/>
            </a:lvl8pPr>
            <a:lvl9pPr marL="2057392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79DBB83-E587-4CF7-9904-9C5DD9A89478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9644A47-CE00-4E75-8EC0-5AD727B9878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628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F41F7F9-E7F6-43FA-8DAB-12434D5B54D4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285DFCE-EAFF-4F2F-9A90-733F85E1346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6936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8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8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662A2B4-3381-4B52-A862-D6E1AF635B3F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FF0377-FD19-4163-9113-3C38B53265E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9712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1" indent="0" algn="ctr">
              <a:buNone/>
              <a:defRPr sz="900"/>
            </a:lvl4pPr>
            <a:lvl5pPr marL="1028696" indent="0" algn="ctr">
              <a:buNone/>
              <a:defRPr sz="900"/>
            </a:lvl5pPr>
            <a:lvl6pPr marL="1285870" indent="0" algn="ctr">
              <a:buNone/>
              <a:defRPr sz="900"/>
            </a:lvl6pPr>
            <a:lvl7pPr marL="1543043" indent="0" algn="ctr">
              <a:buNone/>
              <a:defRPr sz="900"/>
            </a:lvl7pPr>
            <a:lvl8pPr marL="1800217" indent="0" algn="ctr">
              <a:buNone/>
              <a:defRPr sz="900"/>
            </a:lvl8pPr>
            <a:lvl9pPr marL="205739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D4F5637-54CF-46AA-956F-1D280707E156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67DDE44-2787-4725-BB7F-09BD9FD1CD3A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4945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33B5515E-01F9-4ECD-996B-24F9D32862FB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BF585DD-6FB9-4395-A943-1A0727257CC6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1272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1282309"/>
            <a:ext cx="5915025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3442099"/>
            <a:ext cx="5915025" cy="1125140"/>
          </a:xfrm>
        </p:spPr>
        <p:txBody>
          <a:bodyPr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1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9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B43F478-F31E-420A-9085-65825AA45D3E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CC1956C-001C-4EA7-86C3-DE025427106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2456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03C3E17-311F-4E68-A012-52F78DD536C6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D2C1536-A2C6-41A2-84F7-F56100090EF5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3004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5" y="1260872"/>
            <a:ext cx="2901255" cy="617934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1" indent="0">
              <a:buNone/>
              <a:defRPr sz="900" b="1"/>
            </a:lvl4pPr>
            <a:lvl5pPr marL="1028696" indent="0">
              <a:buNone/>
              <a:defRPr sz="900" b="1"/>
            </a:lvl5pPr>
            <a:lvl6pPr marL="1285870" indent="0">
              <a:buNone/>
              <a:defRPr sz="900" b="1"/>
            </a:lvl6pPr>
            <a:lvl7pPr marL="1543043" indent="0">
              <a:buNone/>
              <a:defRPr sz="900" b="1"/>
            </a:lvl7pPr>
            <a:lvl8pPr marL="1800217" indent="0">
              <a:buNone/>
              <a:defRPr sz="900" b="1"/>
            </a:lvl8pPr>
            <a:lvl9pPr marL="2057392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5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1260872"/>
            <a:ext cx="2915543" cy="617934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1" indent="0">
              <a:buNone/>
              <a:defRPr sz="900" b="1"/>
            </a:lvl4pPr>
            <a:lvl5pPr marL="1028696" indent="0">
              <a:buNone/>
              <a:defRPr sz="900" b="1"/>
            </a:lvl5pPr>
            <a:lvl6pPr marL="1285870" indent="0">
              <a:buNone/>
              <a:defRPr sz="900" b="1"/>
            </a:lvl6pPr>
            <a:lvl7pPr marL="1543043" indent="0">
              <a:buNone/>
              <a:defRPr sz="900" b="1"/>
            </a:lvl7pPr>
            <a:lvl8pPr marL="1800217" indent="0">
              <a:buNone/>
              <a:defRPr sz="900" b="1"/>
            </a:lvl8pPr>
            <a:lvl9pPr marL="2057392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001047E-6CF1-45F9-84DB-F78EE825268E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C75DFA6-24A3-47C1-B08D-BE48F58F85AE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9314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887DC92-7E3A-4E2E-88E0-1BC2ADA98D25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9EDACC6-FB1F-44FD-A5DB-4955418EA6B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6051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9C83AA3-BC40-4BD0-B1C7-6F3997A03DBD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236A72B7-1101-4F5F-BF9B-F3336FA552ED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9866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7" y="740574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1" indent="0">
              <a:buNone/>
              <a:defRPr sz="600"/>
            </a:lvl4pPr>
            <a:lvl5pPr marL="1028696" indent="0">
              <a:buNone/>
              <a:defRPr sz="600"/>
            </a:lvl5pPr>
            <a:lvl6pPr marL="1285870" indent="0">
              <a:buNone/>
              <a:defRPr sz="600"/>
            </a:lvl6pPr>
            <a:lvl7pPr marL="1543043" indent="0">
              <a:buNone/>
              <a:defRPr sz="600"/>
            </a:lvl7pPr>
            <a:lvl8pPr marL="1800217" indent="0">
              <a:buNone/>
              <a:defRPr sz="600"/>
            </a:lvl8pPr>
            <a:lvl9pPr marL="2057392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6C90C22-4255-4058-A2EC-85742FDC5E69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1C53F43-1158-4E1D-A252-BD145A7348DD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492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7" y="255823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7" y="740574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300"/>
            </a:lvl3pPr>
            <a:lvl4pPr marL="771521" indent="0">
              <a:buNone/>
              <a:defRPr sz="1100"/>
            </a:lvl4pPr>
            <a:lvl5pPr marL="1028696" indent="0">
              <a:buNone/>
              <a:defRPr sz="1100"/>
            </a:lvl5pPr>
            <a:lvl6pPr marL="1285870" indent="0">
              <a:buNone/>
              <a:defRPr sz="1100"/>
            </a:lvl6pPr>
            <a:lvl7pPr marL="1543043" indent="0">
              <a:buNone/>
              <a:defRPr sz="1100"/>
            </a:lvl7pPr>
            <a:lvl8pPr marL="1800217" indent="0">
              <a:buNone/>
              <a:defRPr sz="1100"/>
            </a:lvl8pPr>
            <a:lvl9pPr marL="2057392" indent="0">
              <a:buNone/>
              <a:defRPr sz="1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1" indent="0">
              <a:buNone/>
              <a:defRPr sz="600"/>
            </a:lvl4pPr>
            <a:lvl5pPr marL="1028696" indent="0">
              <a:buNone/>
              <a:defRPr sz="600"/>
            </a:lvl5pPr>
            <a:lvl6pPr marL="1285870" indent="0">
              <a:buNone/>
              <a:defRPr sz="600"/>
            </a:lvl6pPr>
            <a:lvl7pPr marL="1543043" indent="0">
              <a:buNone/>
              <a:defRPr sz="600"/>
            </a:lvl7pPr>
            <a:lvl8pPr marL="1800217" indent="0">
              <a:buNone/>
              <a:defRPr sz="600"/>
            </a:lvl8pPr>
            <a:lvl9pPr marL="2057392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96D2612-AF32-428B-BCC7-721BD967ABF7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18B7C6F-612D-4F31-AC99-6ABC8D5E0E5A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0195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D9AEB41-0087-4745-BC37-BACC9F7FC852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95E0D5E-A2B3-44B6-A6A4-C5E2DED0117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444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8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8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870FE18-59F3-4881-9776-5A25007ACEB3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5FEEB2D-5514-480A-89A6-A49E1AD3608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2016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1" indent="0" algn="ctr">
              <a:buNone/>
              <a:defRPr sz="900"/>
            </a:lvl4pPr>
            <a:lvl5pPr marL="1028696" indent="0" algn="ctr">
              <a:buNone/>
              <a:defRPr sz="900"/>
            </a:lvl5pPr>
            <a:lvl6pPr marL="1285870" indent="0" algn="ctr">
              <a:buNone/>
              <a:defRPr sz="900"/>
            </a:lvl6pPr>
            <a:lvl7pPr marL="1543043" indent="0" algn="ctr">
              <a:buNone/>
              <a:defRPr sz="900"/>
            </a:lvl7pPr>
            <a:lvl8pPr marL="1800217" indent="0" algn="ctr">
              <a:buNone/>
              <a:defRPr sz="900"/>
            </a:lvl8pPr>
            <a:lvl9pPr marL="205739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CB90747-3FF2-403F-AB48-3E56FFE3CFAD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AEE8BFB7-1083-46DC-898F-1B09BD74200C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7554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041E1E5-EFDF-4C41-9047-6A9D836A7543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8DE8B41-5225-4DEA-91FD-E6C6D66C02EE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107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1282309"/>
            <a:ext cx="5915025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3442099"/>
            <a:ext cx="5915025" cy="1125140"/>
          </a:xfrm>
        </p:spPr>
        <p:txBody>
          <a:bodyPr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1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9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5238A58-E1D2-48D4-86E6-DBE03AE35D9A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AD67C20-AD3E-43F2-846B-45C623DB9BAA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2967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21CFA18F-E021-4223-A5CD-32A695F1086E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9B2E5FE-60C2-4E73-AE74-3A1288EBA14C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9318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5" y="1260872"/>
            <a:ext cx="2901255" cy="617934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1" indent="0">
              <a:buNone/>
              <a:defRPr sz="900" b="1"/>
            </a:lvl4pPr>
            <a:lvl5pPr marL="1028696" indent="0">
              <a:buNone/>
              <a:defRPr sz="900" b="1"/>
            </a:lvl5pPr>
            <a:lvl6pPr marL="1285870" indent="0">
              <a:buNone/>
              <a:defRPr sz="900" b="1"/>
            </a:lvl6pPr>
            <a:lvl7pPr marL="1543043" indent="0">
              <a:buNone/>
              <a:defRPr sz="900" b="1"/>
            </a:lvl7pPr>
            <a:lvl8pPr marL="1800217" indent="0">
              <a:buNone/>
              <a:defRPr sz="900" b="1"/>
            </a:lvl8pPr>
            <a:lvl9pPr marL="2057392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5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1260872"/>
            <a:ext cx="2915543" cy="617934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1" indent="0">
              <a:buNone/>
              <a:defRPr sz="900" b="1"/>
            </a:lvl4pPr>
            <a:lvl5pPr marL="1028696" indent="0">
              <a:buNone/>
              <a:defRPr sz="900" b="1"/>
            </a:lvl5pPr>
            <a:lvl6pPr marL="1285870" indent="0">
              <a:buNone/>
              <a:defRPr sz="900" b="1"/>
            </a:lvl6pPr>
            <a:lvl7pPr marL="1543043" indent="0">
              <a:buNone/>
              <a:defRPr sz="900" b="1"/>
            </a:lvl7pPr>
            <a:lvl8pPr marL="1800217" indent="0">
              <a:buNone/>
              <a:defRPr sz="900" b="1"/>
            </a:lvl8pPr>
            <a:lvl9pPr marL="2057392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90FCAA8-A54D-4C05-AE0D-6566574F97B4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29C360-CB5E-43AD-AD32-BE36346014C4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66499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47C8C9E-7CE1-4C2F-B69A-12E63D7691E7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A75D7437-D93B-45DB-9A2B-E123439D539E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6594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4A1B393-9C78-498D-A6C2-FE83029E48C3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1CA2581-1EE4-4360-A1EB-289C74EC39D7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109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7" y="740574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1" indent="0">
              <a:buNone/>
              <a:defRPr sz="600"/>
            </a:lvl4pPr>
            <a:lvl5pPr marL="1028696" indent="0">
              <a:buNone/>
              <a:defRPr sz="600"/>
            </a:lvl5pPr>
            <a:lvl6pPr marL="1285870" indent="0">
              <a:buNone/>
              <a:defRPr sz="600"/>
            </a:lvl6pPr>
            <a:lvl7pPr marL="1543043" indent="0">
              <a:buNone/>
              <a:defRPr sz="600"/>
            </a:lvl7pPr>
            <a:lvl8pPr marL="1800217" indent="0">
              <a:buNone/>
              <a:defRPr sz="600"/>
            </a:lvl8pPr>
            <a:lvl9pPr marL="2057392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10EE7D6-90CA-481B-A6BD-2EA8869D4106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8C1AD7D-B532-41F6-BDED-1B70C5577FEF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9074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7" y="740574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300"/>
            </a:lvl3pPr>
            <a:lvl4pPr marL="771521" indent="0">
              <a:buNone/>
              <a:defRPr sz="1100"/>
            </a:lvl4pPr>
            <a:lvl5pPr marL="1028696" indent="0">
              <a:buNone/>
              <a:defRPr sz="1100"/>
            </a:lvl5pPr>
            <a:lvl6pPr marL="1285870" indent="0">
              <a:buNone/>
              <a:defRPr sz="1100"/>
            </a:lvl6pPr>
            <a:lvl7pPr marL="1543043" indent="0">
              <a:buNone/>
              <a:defRPr sz="1100"/>
            </a:lvl7pPr>
            <a:lvl8pPr marL="1800217" indent="0">
              <a:buNone/>
              <a:defRPr sz="1100"/>
            </a:lvl8pPr>
            <a:lvl9pPr marL="2057392" indent="0">
              <a:buNone/>
              <a:defRPr sz="1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1" indent="0">
              <a:buNone/>
              <a:defRPr sz="600"/>
            </a:lvl4pPr>
            <a:lvl5pPr marL="1028696" indent="0">
              <a:buNone/>
              <a:defRPr sz="600"/>
            </a:lvl5pPr>
            <a:lvl6pPr marL="1285870" indent="0">
              <a:buNone/>
              <a:defRPr sz="600"/>
            </a:lvl6pPr>
            <a:lvl7pPr marL="1543043" indent="0">
              <a:buNone/>
              <a:defRPr sz="600"/>
            </a:lvl7pPr>
            <a:lvl8pPr marL="1800217" indent="0">
              <a:buNone/>
              <a:defRPr sz="600"/>
            </a:lvl8pPr>
            <a:lvl9pPr marL="2057392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1B5DD4D-8ED1-4ED8-9014-D09DE3C964DF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3FBDEBE9-0AB5-4EB8-9074-4BA149DB48A1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8639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FFA268-75D5-4664-B4AB-63DD0860A691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2FAD9B5-2CBA-443E-A02D-0D274BA37B6F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5537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8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8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ED620DE-29A8-4900-941B-2DBBFC6815DB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E30957D-06A7-4543-8597-B08EB2C21E3D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8506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1" indent="0" algn="ctr">
              <a:buNone/>
              <a:defRPr sz="900"/>
            </a:lvl4pPr>
            <a:lvl5pPr marL="1028696" indent="0" algn="ctr">
              <a:buNone/>
              <a:defRPr sz="900"/>
            </a:lvl5pPr>
            <a:lvl6pPr marL="1285870" indent="0" algn="ctr">
              <a:buNone/>
              <a:defRPr sz="900"/>
            </a:lvl6pPr>
            <a:lvl7pPr marL="1543043" indent="0" algn="ctr">
              <a:buNone/>
              <a:defRPr sz="900"/>
            </a:lvl7pPr>
            <a:lvl8pPr marL="1800217" indent="0" algn="ctr">
              <a:buNone/>
              <a:defRPr sz="900"/>
            </a:lvl8pPr>
            <a:lvl9pPr marL="205739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73793CC-744B-4289-9822-DE6A932FC9E3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DC90593-7B4E-4CB4-B5B9-784696799DD2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0476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1EEAAB5-5495-496A-9D9B-93C00AE6557C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D07B63D-45EA-48A3-9E0C-D6DE343C746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05855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1282309"/>
            <a:ext cx="5915025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3442099"/>
            <a:ext cx="5915025" cy="1125140"/>
          </a:xfrm>
        </p:spPr>
        <p:txBody>
          <a:bodyPr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1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9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D353EB9-CC89-4E7D-A0D7-E5D0F95E96EE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0908405-9F0B-4CA1-B278-4B06F5EC46E7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110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3CC5805-1000-4795-9E86-208ED8B724C5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5D987F66-3785-4E81-8F45-27EDB44E80D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8553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5" y="1260872"/>
            <a:ext cx="2901255" cy="617934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1" indent="0">
              <a:buNone/>
              <a:defRPr sz="900" b="1"/>
            </a:lvl4pPr>
            <a:lvl5pPr marL="1028696" indent="0">
              <a:buNone/>
              <a:defRPr sz="900" b="1"/>
            </a:lvl5pPr>
            <a:lvl6pPr marL="1285870" indent="0">
              <a:buNone/>
              <a:defRPr sz="900" b="1"/>
            </a:lvl6pPr>
            <a:lvl7pPr marL="1543043" indent="0">
              <a:buNone/>
              <a:defRPr sz="900" b="1"/>
            </a:lvl7pPr>
            <a:lvl8pPr marL="1800217" indent="0">
              <a:buNone/>
              <a:defRPr sz="900" b="1"/>
            </a:lvl8pPr>
            <a:lvl9pPr marL="2057392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5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1260872"/>
            <a:ext cx="2915543" cy="617934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1" indent="0">
              <a:buNone/>
              <a:defRPr sz="900" b="1"/>
            </a:lvl4pPr>
            <a:lvl5pPr marL="1028696" indent="0">
              <a:buNone/>
              <a:defRPr sz="900" b="1"/>
            </a:lvl5pPr>
            <a:lvl6pPr marL="1285870" indent="0">
              <a:buNone/>
              <a:defRPr sz="900" b="1"/>
            </a:lvl6pPr>
            <a:lvl7pPr marL="1543043" indent="0">
              <a:buNone/>
              <a:defRPr sz="900" b="1"/>
            </a:lvl7pPr>
            <a:lvl8pPr marL="1800217" indent="0">
              <a:buNone/>
              <a:defRPr sz="900" b="1"/>
            </a:lvl8pPr>
            <a:lvl9pPr marL="2057392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C8B8BCE-ECE4-47E6-8015-D9AA0581D310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14A097E-1257-40CC-B14B-A15684AEC554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00767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41928CB-4961-4BDF-A802-DD2BB56C7ED2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AC0A274F-FFA0-4864-87CF-42A3AFBA09EC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339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3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0D61226-2FAC-490E-8075-56181777E18E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4FE9602-4DA0-43F8-BCDE-42CFB9E93DD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249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7" y="740574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1" indent="0">
              <a:buNone/>
              <a:defRPr sz="600"/>
            </a:lvl4pPr>
            <a:lvl5pPr marL="1028696" indent="0">
              <a:buNone/>
              <a:defRPr sz="600"/>
            </a:lvl5pPr>
            <a:lvl6pPr marL="1285870" indent="0">
              <a:buNone/>
              <a:defRPr sz="600"/>
            </a:lvl6pPr>
            <a:lvl7pPr marL="1543043" indent="0">
              <a:buNone/>
              <a:defRPr sz="600"/>
            </a:lvl7pPr>
            <a:lvl8pPr marL="1800217" indent="0">
              <a:buNone/>
              <a:defRPr sz="600"/>
            </a:lvl8pPr>
            <a:lvl9pPr marL="2057392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16D1BCA-E76C-4E52-B7BC-61367CD200A4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3CC84AF-DDA4-40B5-93E0-A2F58D5B9D57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0919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7" y="740574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300"/>
            </a:lvl3pPr>
            <a:lvl4pPr marL="771521" indent="0">
              <a:buNone/>
              <a:defRPr sz="1100"/>
            </a:lvl4pPr>
            <a:lvl5pPr marL="1028696" indent="0">
              <a:buNone/>
              <a:defRPr sz="1100"/>
            </a:lvl5pPr>
            <a:lvl6pPr marL="1285870" indent="0">
              <a:buNone/>
              <a:defRPr sz="1100"/>
            </a:lvl6pPr>
            <a:lvl7pPr marL="1543043" indent="0">
              <a:buNone/>
              <a:defRPr sz="1100"/>
            </a:lvl7pPr>
            <a:lvl8pPr marL="1800217" indent="0">
              <a:buNone/>
              <a:defRPr sz="1100"/>
            </a:lvl8pPr>
            <a:lvl9pPr marL="2057392" indent="0">
              <a:buNone/>
              <a:defRPr sz="1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1" indent="0">
              <a:buNone/>
              <a:defRPr sz="600"/>
            </a:lvl4pPr>
            <a:lvl5pPr marL="1028696" indent="0">
              <a:buNone/>
              <a:defRPr sz="600"/>
            </a:lvl5pPr>
            <a:lvl6pPr marL="1285870" indent="0">
              <a:buNone/>
              <a:defRPr sz="600"/>
            </a:lvl6pPr>
            <a:lvl7pPr marL="1543043" indent="0">
              <a:buNone/>
              <a:defRPr sz="600"/>
            </a:lvl7pPr>
            <a:lvl8pPr marL="1800217" indent="0">
              <a:buNone/>
              <a:defRPr sz="600"/>
            </a:lvl8pPr>
            <a:lvl9pPr marL="2057392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21303CCD-4F90-4656-A392-6D92FBD6B551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0E8111C-DFBF-4DC6-A52D-CF2D95917BD6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6341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0A476BA-8A55-4365-95D5-D7F64B28625C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C2A38D1-C7DF-43C2-ADAB-C3F3BC6D5F2D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7097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8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8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5A4A1E1-997E-4E77-A1B2-7F9778926851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D58127C-4D16-491D-AF3E-754AEC5F57A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7085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8036" indent="0" algn="ctr">
              <a:buNone/>
              <a:defRPr sz="1300"/>
            </a:lvl2pPr>
            <a:lvl3pPr marL="576072" indent="0" algn="ctr">
              <a:buNone/>
              <a:defRPr sz="1100"/>
            </a:lvl3pPr>
            <a:lvl4pPr marL="864108" indent="0" algn="ctr">
              <a:buNone/>
              <a:defRPr sz="1000"/>
            </a:lvl4pPr>
            <a:lvl5pPr marL="1152144" indent="0" algn="ctr">
              <a:buNone/>
              <a:defRPr sz="1000"/>
            </a:lvl5pPr>
            <a:lvl6pPr marL="1440180" indent="0" algn="ctr">
              <a:buNone/>
              <a:defRPr sz="1000"/>
            </a:lvl6pPr>
            <a:lvl7pPr marL="1728216" indent="0" algn="ctr">
              <a:buNone/>
              <a:defRPr sz="1000"/>
            </a:lvl7pPr>
            <a:lvl8pPr marL="2016252" indent="0" algn="ctr">
              <a:buNone/>
              <a:defRPr sz="1000"/>
            </a:lvl8pPr>
            <a:lvl9pPr marL="2304288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922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32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80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5760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641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521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4018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28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162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3042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033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868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8036" indent="0">
              <a:buNone/>
              <a:defRPr sz="1300" b="1"/>
            </a:lvl2pPr>
            <a:lvl3pPr marL="576072" indent="0">
              <a:buNone/>
              <a:defRPr sz="1100" b="1"/>
            </a:lvl3pPr>
            <a:lvl4pPr marL="864108" indent="0">
              <a:buNone/>
              <a:defRPr sz="1000" b="1"/>
            </a:lvl4pPr>
            <a:lvl5pPr marL="1152144" indent="0">
              <a:buNone/>
              <a:defRPr sz="1000" b="1"/>
            </a:lvl5pPr>
            <a:lvl6pPr marL="1440180" indent="0">
              <a:buNone/>
              <a:defRPr sz="1000" b="1"/>
            </a:lvl6pPr>
            <a:lvl7pPr marL="1728216" indent="0">
              <a:buNone/>
              <a:defRPr sz="1000" b="1"/>
            </a:lvl7pPr>
            <a:lvl8pPr marL="2016252" indent="0">
              <a:buNone/>
              <a:defRPr sz="1000" b="1"/>
            </a:lvl8pPr>
            <a:lvl9pPr marL="2304288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8036" indent="0">
              <a:buNone/>
              <a:defRPr sz="1300" b="1"/>
            </a:lvl2pPr>
            <a:lvl3pPr marL="576072" indent="0">
              <a:buNone/>
              <a:defRPr sz="1100" b="1"/>
            </a:lvl3pPr>
            <a:lvl4pPr marL="864108" indent="0">
              <a:buNone/>
              <a:defRPr sz="1000" b="1"/>
            </a:lvl4pPr>
            <a:lvl5pPr marL="1152144" indent="0">
              <a:buNone/>
              <a:defRPr sz="1000" b="1"/>
            </a:lvl5pPr>
            <a:lvl6pPr marL="1440180" indent="0">
              <a:buNone/>
              <a:defRPr sz="1000" b="1"/>
            </a:lvl6pPr>
            <a:lvl7pPr marL="1728216" indent="0">
              <a:buNone/>
              <a:defRPr sz="1000" b="1"/>
            </a:lvl7pPr>
            <a:lvl8pPr marL="2016252" indent="0">
              <a:buNone/>
              <a:defRPr sz="1000" b="1"/>
            </a:lvl8pPr>
            <a:lvl9pPr marL="2304288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0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527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970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1000"/>
            </a:lvl1pPr>
            <a:lvl2pPr marL="288036" indent="0">
              <a:buNone/>
              <a:defRPr sz="900"/>
            </a:lvl2pPr>
            <a:lvl3pPr marL="576072" indent="0">
              <a:buNone/>
              <a:defRPr sz="800"/>
            </a:lvl3pPr>
            <a:lvl4pPr marL="864108" indent="0">
              <a:buNone/>
              <a:defRPr sz="600"/>
            </a:lvl4pPr>
            <a:lvl5pPr marL="1152144" indent="0">
              <a:buNone/>
              <a:defRPr sz="600"/>
            </a:lvl5pPr>
            <a:lvl6pPr marL="1440180" indent="0">
              <a:buNone/>
              <a:defRPr sz="600"/>
            </a:lvl6pPr>
            <a:lvl7pPr marL="1728216" indent="0">
              <a:buNone/>
              <a:defRPr sz="600"/>
            </a:lvl7pPr>
            <a:lvl8pPr marL="2016252" indent="0">
              <a:buNone/>
              <a:defRPr sz="600"/>
            </a:lvl8pPr>
            <a:lvl9pPr marL="230428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976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2000"/>
            </a:lvl1pPr>
            <a:lvl2pPr marL="288036" indent="0">
              <a:buNone/>
              <a:defRPr sz="1800"/>
            </a:lvl2pPr>
            <a:lvl3pPr marL="576072" indent="0">
              <a:buNone/>
              <a:defRPr sz="1500"/>
            </a:lvl3pPr>
            <a:lvl4pPr marL="864108" indent="0">
              <a:buNone/>
              <a:defRPr sz="1300"/>
            </a:lvl4pPr>
            <a:lvl5pPr marL="1152144" indent="0">
              <a:buNone/>
              <a:defRPr sz="1300"/>
            </a:lvl5pPr>
            <a:lvl6pPr marL="1440180" indent="0">
              <a:buNone/>
              <a:defRPr sz="1300"/>
            </a:lvl6pPr>
            <a:lvl7pPr marL="1728216" indent="0">
              <a:buNone/>
              <a:defRPr sz="1300"/>
            </a:lvl7pPr>
            <a:lvl8pPr marL="2016252" indent="0">
              <a:buNone/>
              <a:defRPr sz="1300"/>
            </a:lvl8pPr>
            <a:lvl9pPr marL="2304288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1000"/>
            </a:lvl1pPr>
            <a:lvl2pPr marL="288036" indent="0">
              <a:buNone/>
              <a:defRPr sz="900"/>
            </a:lvl2pPr>
            <a:lvl3pPr marL="576072" indent="0">
              <a:buNone/>
              <a:defRPr sz="800"/>
            </a:lvl3pPr>
            <a:lvl4pPr marL="864108" indent="0">
              <a:buNone/>
              <a:defRPr sz="600"/>
            </a:lvl4pPr>
            <a:lvl5pPr marL="1152144" indent="0">
              <a:buNone/>
              <a:defRPr sz="600"/>
            </a:lvl5pPr>
            <a:lvl6pPr marL="1440180" indent="0">
              <a:buNone/>
              <a:defRPr sz="600"/>
            </a:lvl6pPr>
            <a:lvl7pPr marL="1728216" indent="0">
              <a:buNone/>
              <a:defRPr sz="600"/>
            </a:lvl7pPr>
            <a:lvl8pPr marL="2016252" indent="0">
              <a:buNone/>
              <a:defRPr sz="600"/>
            </a:lvl8pPr>
            <a:lvl9pPr marL="230428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636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031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186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8036" indent="0" algn="ctr">
              <a:buNone/>
              <a:defRPr sz="1300"/>
            </a:lvl2pPr>
            <a:lvl3pPr marL="576072" indent="0" algn="ctr">
              <a:buNone/>
              <a:defRPr sz="1100"/>
            </a:lvl3pPr>
            <a:lvl4pPr marL="864108" indent="0" algn="ctr">
              <a:buNone/>
              <a:defRPr sz="1000"/>
            </a:lvl4pPr>
            <a:lvl5pPr marL="1152144" indent="0" algn="ctr">
              <a:buNone/>
              <a:defRPr sz="1000"/>
            </a:lvl5pPr>
            <a:lvl6pPr marL="1440180" indent="0" algn="ctr">
              <a:buNone/>
              <a:defRPr sz="1000"/>
            </a:lvl6pPr>
            <a:lvl7pPr marL="1728216" indent="0" algn="ctr">
              <a:buNone/>
              <a:defRPr sz="1000"/>
            </a:lvl7pPr>
            <a:lvl8pPr marL="2016252" indent="0" algn="ctr">
              <a:buNone/>
              <a:defRPr sz="1000"/>
            </a:lvl8pPr>
            <a:lvl9pPr marL="2304288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294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528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80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5760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641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521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4018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28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162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3042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380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9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3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8036" indent="0">
              <a:buNone/>
              <a:defRPr sz="1300" b="1"/>
            </a:lvl2pPr>
            <a:lvl3pPr marL="576072" indent="0">
              <a:buNone/>
              <a:defRPr sz="1100" b="1"/>
            </a:lvl3pPr>
            <a:lvl4pPr marL="864108" indent="0">
              <a:buNone/>
              <a:defRPr sz="1000" b="1"/>
            </a:lvl4pPr>
            <a:lvl5pPr marL="1152144" indent="0">
              <a:buNone/>
              <a:defRPr sz="1000" b="1"/>
            </a:lvl5pPr>
            <a:lvl6pPr marL="1440180" indent="0">
              <a:buNone/>
              <a:defRPr sz="1000" b="1"/>
            </a:lvl6pPr>
            <a:lvl7pPr marL="1728216" indent="0">
              <a:buNone/>
              <a:defRPr sz="1000" b="1"/>
            </a:lvl7pPr>
            <a:lvl8pPr marL="2016252" indent="0">
              <a:buNone/>
              <a:defRPr sz="1000" b="1"/>
            </a:lvl8pPr>
            <a:lvl9pPr marL="2304288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8036" indent="0">
              <a:buNone/>
              <a:defRPr sz="1300" b="1"/>
            </a:lvl2pPr>
            <a:lvl3pPr marL="576072" indent="0">
              <a:buNone/>
              <a:defRPr sz="1100" b="1"/>
            </a:lvl3pPr>
            <a:lvl4pPr marL="864108" indent="0">
              <a:buNone/>
              <a:defRPr sz="1000" b="1"/>
            </a:lvl4pPr>
            <a:lvl5pPr marL="1152144" indent="0">
              <a:buNone/>
              <a:defRPr sz="1000" b="1"/>
            </a:lvl5pPr>
            <a:lvl6pPr marL="1440180" indent="0">
              <a:buNone/>
              <a:defRPr sz="1000" b="1"/>
            </a:lvl6pPr>
            <a:lvl7pPr marL="1728216" indent="0">
              <a:buNone/>
              <a:defRPr sz="1000" b="1"/>
            </a:lvl7pPr>
            <a:lvl8pPr marL="2016252" indent="0">
              <a:buNone/>
              <a:defRPr sz="1000" b="1"/>
            </a:lvl8pPr>
            <a:lvl9pPr marL="2304288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590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304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550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1000"/>
            </a:lvl1pPr>
            <a:lvl2pPr marL="288036" indent="0">
              <a:buNone/>
              <a:defRPr sz="900"/>
            </a:lvl2pPr>
            <a:lvl3pPr marL="576072" indent="0">
              <a:buNone/>
              <a:defRPr sz="800"/>
            </a:lvl3pPr>
            <a:lvl4pPr marL="864108" indent="0">
              <a:buNone/>
              <a:defRPr sz="600"/>
            </a:lvl4pPr>
            <a:lvl5pPr marL="1152144" indent="0">
              <a:buNone/>
              <a:defRPr sz="600"/>
            </a:lvl5pPr>
            <a:lvl6pPr marL="1440180" indent="0">
              <a:buNone/>
              <a:defRPr sz="600"/>
            </a:lvl6pPr>
            <a:lvl7pPr marL="1728216" indent="0">
              <a:buNone/>
              <a:defRPr sz="600"/>
            </a:lvl7pPr>
            <a:lvl8pPr marL="2016252" indent="0">
              <a:buNone/>
              <a:defRPr sz="600"/>
            </a:lvl8pPr>
            <a:lvl9pPr marL="230428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41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2000"/>
            </a:lvl1pPr>
            <a:lvl2pPr marL="288036" indent="0">
              <a:buNone/>
              <a:defRPr sz="1800"/>
            </a:lvl2pPr>
            <a:lvl3pPr marL="576072" indent="0">
              <a:buNone/>
              <a:defRPr sz="1500"/>
            </a:lvl3pPr>
            <a:lvl4pPr marL="864108" indent="0">
              <a:buNone/>
              <a:defRPr sz="1300"/>
            </a:lvl4pPr>
            <a:lvl5pPr marL="1152144" indent="0">
              <a:buNone/>
              <a:defRPr sz="1300"/>
            </a:lvl5pPr>
            <a:lvl6pPr marL="1440180" indent="0">
              <a:buNone/>
              <a:defRPr sz="1300"/>
            </a:lvl6pPr>
            <a:lvl7pPr marL="1728216" indent="0">
              <a:buNone/>
              <a:defRPr sz="1300"/>
            </a:lvl7pPr>
            <a:lvl8pPr marL="2016252" indent="0">
              <a:buNone/>
              <a:defRPr sz="1300"/>
            </a:lvl8pPr>
            <a:lvl9pPr marL="2304288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1000"/>
            </a:lvl1pPr>
            <a:lvl2pPr marL="288036" indent="0">
              <a:buNone/>
              <a:defRPr sz="900"/>
            </a:lvl2pPr>
            <a:lvl3pPr marL="576072" indent="0">
              <a:buNone/>
              <a:defRPr sz="800"/>
            </a:lvl3pPr>
            <a:lvl4pPr marL="864108" indent="0">
              <a:buNone/>
              <a:defRPr sz="600"/>
            </a:lvl4pPr>
            <a:lvl5pPr marL="1152144" indent="0">
              <a:buNone/>
              <a:defRPr sz="600"/>
            </a:lvl5pPr>
            <a:lvl6pPr marL="1440180" indent="0">
              <a:buNone/>
              <a:defRPr sz="600"/>
            </a:lvl6pPr>
            <a:lvl7pPr marL="1728216" indent="0">
              <a:buNone/>
              <a:defRPr sz="600"/>
            </a:lvl7pPr>
            <a:lvl8pPr marL="2016252" indent="0">
              <a:buNone/>
              <a:defRPr sz="600"/>
            </a:lvl8pPr>
            <a:lvl9pPr marL="230428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47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519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7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22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8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71490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90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DA533EC6-EDA6-490B-9681-AED875C61BA0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534FA634-2F41-472F-9D89-B8F3227AC0D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23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6pPr>
      <a:lvl7pPr marL="685797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7pPr>
      <a:lvl8pPr marL="1028696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8pPr>
      <a:lvl9pPr marL="1371596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5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09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4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5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1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05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0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1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96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43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17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92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90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90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5803EB79-1BAE-4BCC-955D-FEA659E458CE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2897C5A6-0FAC-455F-9284-991EAFDEA455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299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6pPr>
      <a:lvl7pPr marL="685797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7pPr>
      <a:lvl8pPr marL="1028696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8pPr>
      <a:lvl9pPr marL="1371596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5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09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4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5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1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05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0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1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96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43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17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92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71490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90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58ADFDED-3432-4957-A80F-83C56923D1A5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DBEF8B56-EFB5-4F00-B613-F35C63AEC851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187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6pPr>
      <a:lvl7pPr marL="685797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7pPr>
      <a:lvl8pPr marL="1028696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8pPr>
      <a:lvl9pPr marL="1371596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5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09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4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5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1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05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0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1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96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43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17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92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71490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90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50EDC19D-D3F4-471D-9CEA-041FF5787FC5}" type="datetimeFigureOut">
              <a:rPr lang="en-US" kern="1200" smtClean="0">
                <a:ea typeface="+mn-ea"/>
              </a:rPr>
              <a:pPr>
                <a:buClrTx/>
                <a:defRPr/>
              </a:pPr>
              <a:t>11/9/2022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A87EFD86-0CE8-4AD9-8DCF-E5F46B542336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314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6pPr>
      <a:lvl7pPr marL="685797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7pPr>
      <a:lvl8pPr marL="1028696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8pPr>
      <a:lvl9pPr marL="1371596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5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09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4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5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1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05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0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1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96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43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17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92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57607" tIns="28804" rIns="57607" bIns="2880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57607" tIns="28804" rIns="57607" bIns="2880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072">
              <a:buClrTx/>
              <a:buFontTx/>
              <a:buNone/>
            </a:pPr>
            <a:fld id="{9BF06B03-135E-4169-9B02-3E1AF83E1D7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11/9/2022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072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072">
              <a:buClrTx/>
              <a:buFontTx/>
              <a:buNone/>
            </a:pPr>
            <a:fld id="{7BEE2C24-48EB-4E4A-A359-A84F0B13907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06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576072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18" indent="-144018" algn="l" defTabSz="57607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162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98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72234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48306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72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108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80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216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288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57607" tIns="28804" rIns="57607" bIns="2880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57607" tIns="28804" rIns="57607" bIns="2880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072">
              <a:buClrTx/>
              <a:buFontTx/>
              <a:buNone/>
            </a:pPr>
            <a:fld id="{9BF06B03-135E-4169-9B02-3E1AF83E1D7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76072">
                <a:buClrTx/>
                <a:buFontTx/>
                <a:buNone/>
              </a:pPr>
              <a:t>11/9/2022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072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072">
              <a:buClrTx/>
              <a:buFontTx/>
              <a:buNone/>
            </a:pPr>
            <a:fld id="{7BEE2C24-48EB-4E4A-A359-A84F0B13907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76072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91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576072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18" indent="-144018" algn="l" defTabSz="57607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162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98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72234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48306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72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108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80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216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288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.xml"/><Relationship Id="rId5" Type="http://schemas.openxmlformats.org/officeDocument/2006/relationships/image" Target="../media/image13.gif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5" y="1390823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783110" y="3022956"/>
              <a:ext cx="40403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4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99CEB-E554-4BAB-964E-276EF07BFC50}"/>
              </a:ext>
            </a:extLst>
          </p:cNvPr>
          <p:cNvGrpSpPr/>
          <p:nvPr/>
        </p:nvGrpSpPr>
        <p:grpSpPr>
          <a:xfrm>
            <a:off x="341903" y="617897"/>
            <a:ext cx="1641091" cy="653020"/>
            <a:chOff x="341899" y="617893"/>
            <a:chExt cx="1641091" cy="6530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951724-D306-498F-82C9-C7826D182D3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0CD72A-7A74-49DA-98E3-E99E15479BB9}"/>
                </a:ext>
              </a:extLst>
            </p:cNvPr>
            <p:cNvSpPr txBox="1"/>
            <p:nvPr/>
          </p:nvSpPr>
          <p:spPr>
            <a:xfrm>
              <a:off x="341899" y="62458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3E14B20-A5D0-4A0D-B7E9-2FA7264B2224}"/>
              </a:ext>
            </a:extLst>
          </p:cNvPr>
          <p:cNvSpPr txBox="1"/>
          <p:nvPr/>
        </p:nvSpPr>
        <p:spPr>
          <a:xfrm>
            <a:off x="1688172" y="491302"/>
            <a:ext cx="5693745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vi-VN" sz="3600">
                <a:solidFill>
                  <a:schemeClr val="accent2"/>
                </a:solidFill>
                <a:latin typeface="UTM Cookies" panose="02040603050506020204" pitchFamily="18" charset="0"/>
              </a:rPr>
              <a:t>LÀM VIỆC THẬT LÀ VUI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626270"/>
            <a:ext cx="6847284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47" name="Group 51"/>
          <p:cNvGrpSpPr>
            <a:grpSpLocks/>
          </p:cNvGrpSpPr>
          <p:nvPr/>
        </p:nvGrpSpPr>
        <p:grpSpPr bwMode="auto">
          <a:xfrm>
            <a:off x="313135" y="626270"/>
            <a:ext cx="179784" cy="3857625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E9FD3A-7E5B-4CB2-98CC-6E889E712DF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00" kern="1200">
                <a:solidFill>
                  <a:prstClr val="black"/>
                </a:solidFill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4" name="Rectangle 10">
              <a:extLst>
                <a:ext uri="{FF2B5EF4-FFF2-40B4-BE49-F238E27FC236}">
                  <a16:creationId xmlns:a16="http://schemas.microsoft.com/office/drawing/2014/main" id="{D65CF4C6-5F03-4B1D-A47F-0C1E29A1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44" y="-322943"/>
              <a:ext cx="228384" cy="716542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buClrTx/>
                <a:defRPr/>
              </a:pPr>
              <a:endParaRPr lang="en-US" altLang="en-US" sz="1100" kern="12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4E19B7-0B2B-4227-821D-41E70AA943ED}"/>
                </a:ext>
              </a:extLst>
            </p:cNvPr>
            <p:cNvSpPr/>
            <p:nvPr/>
          </p:nvSpPr>
          <p:spPr bwMode="auto">
            <a:xfrm>
              <a:off x="324946" y="-307428"/>
              <a:ext cx="74013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00" kern="12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96629" y="2049067"/>
            <a:ext cx="2143125" cy="55364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500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quét nhà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2" y="2220516"/>
            <a:ext cx="33456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2103839"/>
            <a:ext cx="844154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52501" y="2219329"/>
            <a:ext cx="258366" cy="217885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637110" y="3463531"/>
            <a:ext cx="2172890" cy="45005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500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ngồi</a:t>
            </a:r>
            <a:endParaRPr lang="en-US" altLang="en-US" sz="1800" b="1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8" y="2890839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4" y="2763444"/>
            <a:ext cx="842963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944169" y="2861072"/>
            <a:ext cx="258365" cy="257175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7" y="3556398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" y="3463531"/>
            <a:ext cx="885825" cy="4500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909638" y="3567117"/>
            <a:ext cx="258366" cy="217885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1635919" y="2763446"/>
            <a:ext cx="2143125" cy="5441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500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hoa</a:t>
            </a:r>
          </a:p>
        </p:txBody>
      </p:sp>
      <p:sp>
        <p:nvSpPr>
          <p:cNvPr id="66593" name="WordArt 33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587" name="AutoShape 27">
            <a:extLst>
              <a:ext uri="{FF2B5EF4-FFF2-40B4-BE49-F238E27FC236}">
                <a16:creationId xmlns:a16="http://schemas.microsoft.com/office/drawing/2014/main" id="{D34596C8-FBD9-4D10-86C6-9ED8984D0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8" y="556027"/>
            <a:ext cx="1012031" cy="1012031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300" kern="12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88" name="WordArt 28"/>
          <p:cNvSpPr>
            <a:spLocks noChangeArrowheads="1" noChangeShapeType="1" noTextEdit="1"/>
          </p:cNvSpPr>
          <p:nvPr/>
        </p:nvSpPr>
        <p:spPr bwMode="auto">
          <a:xfrm>
            <a:off x="764381" y="906068"/>
            <a:ext cx="404813" cy="3036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66594" name="WordArt 34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595" name="WordArt 35"/>
          <p:cNvSpPr>
            <a:spLocks noChangeArrowheads="1" noChangeShapeType="1" noTextEdit="1"/>
          </p:cNvSpPr>
          <p:nvPr/>
        </p:nvSpPr>
        <p:spPr bwMode="auto">
          <a:xfrm>
            <a:off x="6066237" y="2550320"/>
            <a:ext cx="375047" cy="417910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596" name="WordArt 36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597" name="WordArt 37"/>
          <p:cNvSpPr>
            <a:spLocks noChangeArrowheads="1" noChangeShapeType="1" noTextEdit="1"/>
          </p:cNvSpPr>
          <p:nvPr/>
        </p:nvSpPr>
        <p:spPr bwMode="auto">
          <a:xfrm>
            <a:off x="6090047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6598" name="WordArt 38"/>
          <p:cNvSpPr>
            <a:spLocks noChangeArrowheads="1" noChangeShapeType="1" noTextEdit="1"/>
          </p:cNvSpPr>
          <p:nvPr/>
        </p:nvSpPr>
        <p:spPr bwMode="auto">
          <a:xfrm>
            <a:off x="6070998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599" name="WordArt 39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600" name="WordArt 40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601" name="WordArt 41"/>
          <p:cNvSpPr>
            <a:spLocks noChangeArrowheads="1" noChangeShapeType="1" noTextEdit="1"/>
          </p:cNvSpPr>
          <p:nvPr/>
        </p:nvSpPr>
        <p:spPr bwMode="auto">
          <a:xfrm>
            <a:off x="6066237" y="2557464"/>
            <a:ext cx="375047" cy="417910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6602" name="WordArt 42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6603" name="WordArt 43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604" name="WordArt 44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605" name="WordArt 45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6606" name="WordArt 46"/>
          <p:cNvSpPr>
            <a:spLocks noChangeArrowheads="1" noChangeShapeType="1" noTextEdit="1"/>
          </p:cNvSpPr>
          <p:nvPr/>
        </p:nvSpPr>
        <p:spPr bwMode="auto">
          <a:xfrm>
            <a:off x="6057903" y="2555082"/>
            <a:ext cx="375047" cy="417910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6607" name="WordArt 47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6608" name="WordArt 48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7" name="Group 49">
            <a:extLst>
              <a:ext uri="{FF2B5EF4-FFF2-40B4-BE49-F238E27FC236}">
                <a16:creationId xmlns:a16="http://schemas.microsoft.com/office/drawing/2014/main" id="{9F4AF3E1-D40F-4F33-B4A8-9B5E6B3F1670}"/>
              </a:ext>
            </a:extLst>
          </p:cNvPr>
          <p:cNvGrpSpPr>
            <a:grpSpLocks/>
          </p:cNvGrpSpPr>
          <p:nvPr/>
        </p:nvGrpSpPr>
        <p:grpSpPr bwMode="auto">
          <a:xfrm>
            <a:off x="5701606" y="2274604"/>
            <a:ext cx="985838" cy="985838"/>
            <a:chOff x="4464" y="1968"/>
            <a:chExt cx="1104" cy="1104"/>
          </a:xfrm>
          <a:solidFill>
            <a:srgbClr val="FFFF00"/>
          </a:solidFill>
        </p:grpSpPr>
        <p:sp>
          <p:nvSpPr>
            <p:cNvPr id="3121" name="AutoShape 50">
              <a:extLst>
                <a:ext uri="{FF2B5EF4-FFF2-40B4-BE49-F238E27FC236}">
                  <a16:creationId xmlns:a16="http://schemas.microsoft.com/office/drawing/2014/main" id="{E63BF3C8-50A5-4CFF-B9BA-1CF02D571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96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>
                <a:buClrTx/>
                <a:defRPr/>
              </a:pPr>
              <a:endParaRPr lang="en-US" altLang="en-US" sz="3400" b="1" kern="1200">
                <a:solidFill>
                  <a:srgbClr val="FF0066"/>
                </a:solidFill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2" name="WordArt 51">
              <a:extLst>
                <a:ext uri="{FF2B5EF4-FFF2-40B4-BE49-F238E27FC236}">
                  <a16:creationId xmlns:a16="http://schemas.microsoft.com/office/drawing/2014/main" id="{B5187D0D-473D-4F82-B31E-068E9593A8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86" y="2260"/>
              <a:ext cx="680" cy="4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514350">
                <a:buClrTx/>
                <a:defRPr/>
              </a:pPr>
              <a:r>
                <a:rPr lang="vi-VN" sz="20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0" name="AutoShape 51">
            <a:extLst>
              <a:ext uri="{FF2B5EF4-FFF2-40B4-BE49-F238E27FC236}">
                <a16:creationId xmlns:a16="http://schemas.microsoft.com/office/drawing/2014/main" id="{D69E9682-92F2-45C9-AF32-365F45B5C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91" y="663183"/>
            <a:ext cx="5357813" cy="726281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800" b="1" kern="12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380" name="TextBox 50"/>
          <p:cNvSpPr txBox="1">
            <a:spLocks noChangeArrowheads="1"/>
          </p:cNvSpPr>
          <p:nvPr/>
        </p:nvSpPr>
        <p:spPr bwMode="auto">
          <a:xfrm>
            <a:off x="1635920" y="760810"/>
            <a:ext cx="50565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 là từ chỉ sự vật?</a:t>
            </a:r>
            <a:endParaRPr lang="vi-VN" altLang="en-US" sz="2000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70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1.11111E-6 L -1.66667E-6 -0.07222 " pathEditMode="relative" rAng="0" ptsTypes="AA">
                                      <p:cBhvr>
                                        <p:cTn id="2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5" grpId="2" animBg="1"/>
      <p:bldP spid="665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626270"/>
            <a:ext cx="6847284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1" name="Group 51"/>
          <p:cNvGrpSpPr>
            <a:grpSpLocks/>
          </p:cNvGrpSpPr>
          <p:nvPr/>
        </p:nvGrpSpPr>
        <p:grpSpPr bwMode="auto">
          <a:xfrm>
            <a:off x="313135" y="626270"/>
            <a:ext cx="179784" cy="3857625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E9FD3A-7E5B-4CB2-98CC-6E889E712DF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00" kern="1200">
                <a:solidFill>
                  <a:prstClr val="black"/>
                </a:solidFill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4" name="Rectangle 10">
              <a:extLst>
                <a:ext uri="{FF2B5EF4-FFF2-40B4-BE49-F238E27FC236}">
                  <a16:creationId xmlns:a16="http://schemas.microsoft.com/office/drawing/2014/main" id="{D65CF4C6-5F03-4B1D-A47F-0C1E29A1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44" y="-322943"/>
              <a:ext cx="228384" cy="716542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buClrTx/>
                <a:defRPr/>
              </a:pPr>
              <a:endParaRPr lang="en-US" altLang="en-US" sz="1100" kern="12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4E19B7-0B2B-4227-821D-41E70AA943ED}"/>
                </a:ext>
              </a:extLst>
            </p:cNvPr>
            <p:cNvSpPr/>
            <p:nvPr/>
          </p:nvSpPr>
          <p:spPr bwMode="auto">
            <a:xfrm>
              <a:off x="324946" y="-307428"/>
              <a:ext cx="74013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00" kern="12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635919" y="2732485"/>
            <a:ext cx="2143125" cy="55364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500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Cô Lan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2" y="2220516"/>
            <a:ext cx="33456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2103839"/>
            <a:ext cx="844154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52501" y="2219329"/>
            <a:ext cx="258366" cy="217885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637110" y="3463531"/>
            <a:ext cx="2172890" cy="45005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500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hay</a:t>
            </a:r>
            <a:endParaRPr lang="en-US" altLang="en-US" sz="1800" b="1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8" y="2890839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4" y="2763444"/>
            <a:ext cx="842963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944169" y="2861072"/>
            <a:ext cx="258365" cy="257175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7" y="3556398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" y="3463531"/>
            <a:ext cx="885825" cy="4500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909638" y="3567117"/>
            <a:ext cx="258366" cy="217885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1666875" y="2095500"/>
            <a:ext cx="2143125" cy="5441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500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hát</a:t>
            </a:r>
          </a:p>
        </p:txBody>
      </p:sp>
      <p:sp>
        <p:nvSpPr>
          <p:cNvPr id="66593" name="WordArt 33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587" name="AutoShape 27">
            <a:extLst>
              <a:ext uri="{FF2B5EF4-FFF2-40B4-BE49-F238E27FC236}">
                <a16:creationId xmlns:a16="http://schemas.microsoft.com/office/drawing/2014/main" id="{D34596C8-FBD9-4D10-86C6-9ED8984D0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8" y="556027"/>
            <a:ext cx="1012031" cy="1012031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300" kern="12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88" name="WordArt 28"/>
          <p:cNvSpPr>
            <a:spLocks noChangeArrowheads="1" noChangeShapeType="1" noTextEdit="1"/>
          </p:cNvSpPr>
          <p:nvPr/>
        </p:nvSpPr>
        <p:spPr bwMode="auto">
          <a:xfrm>
            <a:off x="764381" y="906068"/>
            <a:ext cx="404813" cy="3036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66594" name="WordArt 34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595" name="WordArt 35"/>
          <p:cNvSpPr>
            <a:spLocks noChangeArrowheads="1" noChangeShapeType="1" noTextEdit="1"/>
          </p:cNvSpPr>
          <p:nvPr/>
        </p:nvSpPr>
        <p:spPr bwMode="auto">
          <a:xfrm>
            <a:off x="6066237" y="2550320"/>
            <a:ext cx="375047" cy="417910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596" name="WordArt 36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597" name="WordArt 37"/>
          <p:cNvSpPr>
            <a:spLocks noChangeArrowheads="1" noChangeShapeType="1" noTextEdit="1"/>
          </p:cNvSpPr>
          <p:nvPr/>
        </p:nvSpPr>
        <p:spPr bwMode="auto">
          <a:xfrm>
            <a:off x="6090047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6598" name="WordArt 38"/>
          <p:cNvSpPr>
            <a:spLocks noChangeArrowheads="1" noChangeShapeType="1" noTextEdit="1"/>
          </p:cNvSpPr>
          <p:nvPr/>
        </p:nvSpPr>
        <p:spPr bwMode="auto">
          <a:xfrm>
            <a:off x="6070998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599" name="WordArt 39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600" name="WordArt 40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601" name="WordArt 41"/>
          <p:cNvSpPr>
            <a:spLocks noChangeArrowheads="1" noChangeShapeType="1" noTextEdit="1"/>
          </p:cNvSpPr>
          <p:nvPr/>
        </p:nvSpPr>
        <p:spPr bwMode="auto">
          <a:xfrm>
            <a:off x="6066237" y="2557464"/>
            <a:ext cx="375047" cy="417910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6602" name="WordArt 42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6603" name="WordArt 43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604" name="WordArt 44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605" name="WordArt 45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6606" name="WordArt 46"/>
          <p:cNvSpPr>
            <a:spLocks noChangeArrowheads="1" noChangeShapeType="1" noTextEdit="1"/>
          </p:cNvSpPr>
          <p:nvPr/>
        </p:nvSpPr>
        <p:spPr bwMode="auto">
          <a:xfrm>
            <a:off x="6057903" y="2555082"/>
            <a:ext cx="375047" cy="417910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6607" name="WordArt 47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6608" name="WordArt 48"/>
          <p:cNvSpPr>
            <a:spLocks noChangeArrowheads="1" noChangeShapeType="1" noTextEdit="1"/>
          </p:cNvSpPr>
          <p:nvPr/>
        </p:nvSpPr>
        <p:spPr bwMode="auto">
          <a:xfrm>
            <a:off x="6062664" y="2565797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7" name="Group 49">
            <a:extLst>
              <a:ext uri="{FF2B5EF4-FFF2-40B4-BE49-F238E27FC236}">
                <a16:creationId xmlns:a16="http://schemas.microsoft.com/office/drawing/2014/main" id="{9F4AF3E1-D40F-4F33-B4A8-9B5E6B3F1670}"/>
              </a:ext>
            </a:extLst>
          </p:cNvPr>
          <p:cNvGrpSpPr>
            <a:grpSpLocks/>
          </p:cNvGrpSpPr>
          <p:nvPr/>
        </p:nvGrpSpPr>
        <p:grpSpPr bwMode="auto">
          <a:xfrm>
            <a:off x="5701606" y="2274604"/>
            <a:ext cx="985838" cy="985838"/>
            <a:chOff x="4464" y="1968"/>
            <a:chExt cx="1104" cy="1104"/>
          </a:xfrm>
          <a:solidFill>
            <a:srgbClr val="FFFF00"/>
          </a:solidFill>
        </p:grpSpPr>
        <p:sp>
          <p:nvSpPr>
            <p:cNvPr id="3121" name="AutoShape 50">
              <a:extLst>
                <a:ext uri="{FF2B5EF4-FFF2-40B4-BE49-F238E27FC236}">
                  <a16:creationId xmlns:a16="http://schemas.microsoft.com/office/drawing/2014/main" id="{E63BF3C8-50A5-4CFF-B9BA-1CF02D571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96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>
                <a:buClrTx/>
                <a:defRPr/>
              </a:pPr>
              <a:endParaRPr lang="en-US" altLang="en-US" sz="3400" b="1" kern="1200">
                <a:solidFill>
                  <a:srgbClr val="FF0066"/>
                </a:solidFill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2" name="WordArt 51">
              <a:extLst>
                <a:ext uri="{FF2B5EF4-FFF2-40B4-BE49-F238E27FC236}">
                  <a16:creationId xmlns:a16="http://schemas.microsoft.com/office/drawing/2014/main" id="{B5187D0D-473D-4F82-B31E-068E9593A8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86" y="2260"/>
              <a:ext cx="680" cy="4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514350">
                <a:buClrTx/>
                <a:defRPr/>
              </a:pPr>
              <a:r>
                <a:rPr lang="vi-VN" sz="20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0" name="AutoShape 51">
            <a:extLst>
              <a:ext uri="{FF2B5EF4-FFF2-40B4-BE49-F238E27FC236}">
                <a16:creationId xmlns:a16="http://schemas.microsoft.com/office/drawing/2014/main" id="{D69E9682-92F2-45C9-AF32-365F45B5C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91" y="663179"/>
            <a:ext cx="5357813" cy="115252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800" b="1" kern="12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404" name="TextBox 50"/>
          <p:cNvSpPr txBox="1">
            <a:spLocks noChangeArrowheads="1"/>
          </p:cNvSpPr>
          <p:nvPr/>
        </p:nvSpPr>
        <p:spPr bwMode="auto">
          <a:xfrm>
            <a:off x="1624013" y="735808"/>
            <a:ext cx="50565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từ chỉ hoạt động trong câu văn sau: “Cô Lan hát rất hay.”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7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7.40741E-7 L 1.04167E-6 -0.07222 " pathEditMode="relative" rAng="0" ptsTypes="AA">
                                      <p:cBhvr>
                                        <p:cTn id="2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5" grpId="2" animBg="1"/>
      <p:bldP spid="665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626270"/>
            <a:ext cx="6847284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5" name="Group 51"/>
          <p:cNvGrpSpPr>
            <a:grpSpLocks/>
          </p:cNvGrpSpPr>
          <p:nvPr/>
        </p:nvGrpSpPr>
        <p:grpSpPr bwMode="auto">
          <a:xfrm>
            <a:off x="313135" y="626270"/>
            <a:ext cx="179784" cy="3857625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E9FD3A-7E5B-4CB2-98CC-6E889E712DF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00" kern="1200">
                <a:solidFill>
                  <a:prstClr val="black"/>
                </a:solidFill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4" name="Rectangle 10">
              <a:extLst>
                <a:ext uri="{FF2B5EF4-FFF2-40B4-BE49-F238E27FC236}">
                  <a16:creationId xmlns:a16="http://schemas.microsoft.com/office/drawing/2014/main" id="{D65CF4C6-5F03-4B1D-A47F-0C1E29A1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44" y="-322943"/>
              <a:ext cx="228384" cy="716542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buClrTx/>
                <a:defRPr/>
              </a:pPr>
              <a:endParaRPr lang="en-US" altLang="en-US" sz="1100" kern="12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4E19B7-0B2B-4227-821D-41E70AA943ED}"/>
                </a:ext>
              </a:extLst>
            </p:cNvPr>
            <p:cNvSpPr/>
            <p:nvPr/>
          </p:nvSpPr>
          <p:spPr bwMode="auto">
            <a:xfrm>
              <a:off x="324946" y="-307428"/>
              <a:ext cx="74013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00" kern="12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6593" name="WordArt 33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587" name="AutoShape 27">
            <a:extLst>
              <a:ext uri="{FF2B5EF4-FFF2-40B4-BE49-F238E27FC236}">
                <a16:creationId xmlns:a16="http://schemas.microsoft.com/office/drawing/2014/main" id="{D34596C8-FBD9-4D10-86C6-9ED8984D0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8" y="556027"/>
            <a:ext cx="1012031" cy="1012031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300" kern="12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88" name="WordArt 28"/>
          <p:cNvSpPr>
            <a:spLocks noChangeArrowheads="1" noChangeShapeType="1" noTextEdit="1"/>
          </p:cNvSpPr>
          <p:nvPr/>
        </p:nvSpPr>
        <p:spPr bwMode="auto">
          <a:xfrm>
            <a:off x="764381" y="906068"/>
            <a:ext cx="404813" cy="3036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66594" name="WordArt 34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595" name="WordArt 35"/>
          <p:cNvSpPr>
            <a:spLocks noChangeArrowheads="1" noChangeShapeType="1" noTextEdit="1"/>
          </p:cNvSpPr>
          <p:nvPr/>
        </p:nvSpPr>
        <p:spPr bwMode="auto">
          <a:xfrm>
            <a:off x="6318647" y="2341961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596" name="WordArt 36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597" name="WordArt 37"/>
          <p:cNvSpPr>
            <a:spLocks noChangeArrowheads="1" noChangeShapeType="1" noTextEdit="1"/>
          </p:cNvSpPr>
          <p:nvPr/>
        </p:nvSpPr>
        <p:spPr bwMode="auto">
          <a:xfrm>
            <a:off x="6342460" y="2358629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6598" name="WordArt 38"/>
          <p:cNvSpPr>
            <a:spLocks noChangeArrowheads="1" noChangeShapeType="1" noTextEdit="1"/>
          </p:cNvSpPr>
          <p:nvPr/>
        </p:nvSpPr>
        <p:spPr bwMode="auto">
          <a:xfrm>
            <a:off x="6323412" y="2358629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599" name="WordArt 39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600" name="WordArt 40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601" name="WordArt 41"/>
          <p:cNvSpPr>
            <a:spLocks noChangeArrowheads="1" noChangeShapeType="1" noTextEdit="1"/>
          </p:cNvSpPr>
          <p:nvPr/>
        </p:nvSpPr>
        <p:spPr bwMode="auto">
          <a:xfrm>
            <a:off x="6318647" y="2350296"/>
            <a:ext cx="375047" cy="417910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6602" name="WordArt 42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6603" name="WordArt 43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604" name="WordArt 44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605" name="WordArt 45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6606" name="WordArt 46"/>
          <p:cNvSpPr>
            <a:spLocks noChangeArrowheads="1" noChangeShapeType="1" noTextEdit="1"/>
          </p:cNvSpPr>
          <p:nvPr/>
        </p:nvSpPr>
        <p:spPr bwMode="auto">
          <a:xfrm>
            <a:off x="6310313" y="2347914"/>
            <a:ext cx="375047" cy="417910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6607" name="WordArt 47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6608" name="WordArt 48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7" name="Group 49">
            <a:extLst>
              <a:ext uri="{FF2B5EF4-FFF2-40B4-BE49-F238E27FC236}">
                <a16:creationId xmlns:a16="http://schemas.microsoft.com/office/drawing/2014/main" id="{9F4AF3E1-D40F-4F33-B4A8-9B5E6B3F1670}"/>
              </a:ext>
            </a:extLst>
          </p:cNvPr>
          <p:cNvGrpSpPr>
            <a:grpSpLocks/>
          </p:cNvGrpSpPr>
          <p:nvPr/>
        </p:nvGrpSpPr>
        <p:grpSpPr bwMode="auto">
          <a:xfrm>
            <a:off x="5952577" y="2122045"/>
            <a:ext cx="985838" cy="985838"/>
            <a:chOff x="4464" y="1968"/>
            <a:chExt cx="1104" cy="1104"/>
          </a:xfrm>
          <a:solidFill>
            <a:srgbClr val="FFFF00"/>
          </a:solidFill>
        </p:grpSpPr>
        <p:sp>
          <p:nvSpPr>
            <p:cNvPr id="3121" name="AutoShape 50">
              <a:extLst>
                <a:ext uri="{FF2B5EF4-FFF2-40B4-BE49-F238E27FC236}">
                  <a16:creationId xmlns:a16="http://schemas.microsoft.com/office/drawing/2014/main" id="{E63BF3C8-50A5-4CFF-B9BA-1CF02D571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96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>
                <a:buClrTx/>
                <a:defRPr/>
              </a:pPr>
              <a:endParaRPr lang="en-US" altLang="en-US" sz="3400" b="1" kern="1200">
                <a:solidFill>
                  <a:srgbClr val="FF0066"/>
                </a:solidFill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2" name="WordArt 51">
              <a:extLst>
                <a:ext uri="{FF2B5EF4-FFF2-40B4-BE49-F238E27FC236}">
                  <a16:creationId xmlns:a16="http://schemas.microsoft.com/office/drawing/2014/main" id="{B5187D0D-473D-4F82-B31E-068E9593A8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86" y="2260"/>
              <a:ext cx="680" cy="4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514350">
                <a:buClrTx/>
                <a:defRPr/>
              </a:pPr>
              <a:r>
                <a:rPr lang="vi-VN" sz="20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0" name="AutoShape 51">
            <a:extLst>
              <a:ext uri="{FF2B5EF4-FFF2-40B4-BE49-F238E27FC236}">
                <a16:creationId xmlns:a16="http://schemas.microsoft.com/office/drawing/2014/main" id="{D69E9682-92F2-45C9-AF32-365F45B5C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91" y="663181"/>
            <a:ext cx="5357813" cy="773906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800" b="1" kern="12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416" name="TextBox 50"/>
          <p:cNvSpPr txBox="1">
            <a:spLocks noChangeArrowheads="1"/>
          </p:cNvSpPr>
          <p:nvPr/>
        </p:nvSpPr>
        <p:spPr bwMode="auto">
          <a:xfrm>
            <a:off x="1602582" y="725092"/>
            <a:ext cx="5055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1 câu về việc làm của em khi ở trường?</a:t>
            </a:r>
            <a:endParaRPr lang="vi-VN" altLang="en-US" sz="2000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06054" y="2867027"/>
            <a:ext cx="259556" cy="257175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79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sz="20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690118" y="1328483"/>
            <a:ext cx="5712381" cy="1534281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514350">
              <a:buClrTx/>
              <a:defRPr/>
            </a:pPr>
            <a:r>
              <a:rPr lang="vi-VN" sz="3700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CÁC CON </a:t>
            </a:r>
          </a:p>
          <a:p>
            <a:pPr algn="ctr" defTabSz="514350">
              <a:buClrTx/>
              <a:defRPr/>
            </a:pPr>
            <a:r>
              <a:rPr lang="vi-VN" sz="3700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 NGOAN HỌC GIỎI</a:t>
            </a:r>
            <a:endParaRPr lang="en-US" sz="3700" kern="1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8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99CEB-E554-4BAB-964E-276EF07BFC50}"/>
              </a:ext>
            </a:extLst>
          </p:cNvPr>
          <p:cNvGrpSpPr/>
          <p:nvPr/>
        </p:nvGrpSpPr>
        <p:grpSpPr>
          <a:xfrm>
            <a:off x="341903" y="617897"/>
            <a:ext cx="1641091" cy="653020"/>
            <a:chOff x="341899" y="617893"/>
            <a:chExt cx="1641091" cy="6530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951724-D306-498F-82C9-C7826D182D3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0CD72A-7A74-49DA-98E3-E99E15479BB9}"/>
                </a:ext>
              </a:extLst>
            </p:cNvPr>
            <p:cNvSpPr txBox="1"/>
            <p:nvPr/>
          </p:nvSpPr>
          <p:spPr>
            <a:xfrm>
              <a:off x="341899" y="62458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3E14B20-A5D0-4A0D-B7E9-2FA7264B2224}"/>
              </a:ext>
            </a:extLst>
          </p:cNvPr>
          <p:cNvSpPr txBox="1"/>
          <p:nvPr/>
        </p:nvSpPr>
        <p:spPr>
          <a:xfrm>
            <a:off x="1688172" y="491302"/>
            <a:ext cx="5693745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vi-VN" sz="3600">
                <a:solidFill>
                  <a:schemeClr val="accent2"/>
                </a:solidFill>
                <a:latin typeface="UTM Cookies" panose="02040603050506020204" pitchFamily="18" charset="0"/>
              </a:rPr>
              <a:t>LÀM VIỆC THẬT LÀ VUI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448508" y="1678410"/>
            <a:ext cx="3729420" cy="1672938"/>
            <a:chOff x="2981325" y="1047750"/>
            <a:chExt cx="3638550" cy="25241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D77466-1345-4FEE-A440-AF83A329319D}"/>
                </a:ext>
              </a:extLst>
            </p:cNvPr>
            <p:cNvSpPr txBox="1"/>
            <p:nvPr/>
          </p:nvSpPr>
          <p:spPr>
            <a:xfrm>
              <a:off x="3188496" y="1439429"/>
              <a:ext cx="3185561" cy="1393118"/>
            </a:xfrm>
            <a:prstGeom prst="rect">
              <a:avLst/>
            </a:prstGeom>
            <a:solidFill>
              <a:schemeClr val="accent2"/>
            </a:solidFill>
            <a:effectLst>
              <a:softEdge rad="127000"/>
            </a:effectLst>
          </p:spPr>
          <p:txBody>
            <a:bodyPr>
              <a:spAutoFit/>
            </a:bodyPr>
            <a:lstStyle/>
            <a:p>
              <a:pPr algn="ctr" defTabSz="1219166">
                <a:lnSpc>
                  <a:spcPct val="150000"/>
                </a:lnSpc>
                <a:defRPr/>
              </a:pPr>
              <a:r>
                <a:rPr lang="vi-VN" sz="3600" b="1" i="1" dirty="0">
                  <a:solidFill>
                    <a:srgbClr val="FC7D77">
                      <a:lumMod val="75000"/>
                    </a:srgbClr>
                  </a:solidFill>
                  <a:latin typeface="UTM Avo" panose="02040603050506020204" pitchFamily="18" charset="0"/>
                </a:rPr>
                <a:t>KHỞI ĐỘNG</a:t>
              </a:r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ADF1B997-B469-4909-9880-4A3BE6E19B28}"/>
                </a:ext>
              </a:extLst>
            </p:cNvPr>
            <p:cNvSpPr/>
            <p:nvPr/>
          </p:nvSpPr>
          <p:spPr>
            <a:xfrm>
              <a:off x="2981325" y="1047750"/>
              <a:ext cx="3638550" cy="2524125"/>
            </a:xfrm>
            <a:prstGeom prst="clou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66">
                <a:defRPr/>
              </a:pPr>
              <a:endParaRPr lang="vi-VN" sz="1900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21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é Quét Nhà - Nhạc Thiếu Nh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28575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6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 defTabSz="576058">
              <a:buClrTx/>
            </a:pPr>
            <a:endParaRPr lang="en-US" sz="1100" kern="1200">
              <a:solidFill>
                <a:prstClr val="white"/>
              </a:solidFill>
              <a:latin typeface="UTM Avo"/>
            </a:endParaRPr>
          </a:p>
        </p:txBody>
      </p:sp>
      <p:pic>
        <p:nvPicPr>
          <p:cNvPr id="9" name="Picture 8" descr="Ảnh giấy o ly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2" y="208034"/>
            <a:ext cx="579300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41091" y="958051"/>
            <a:ext cx="674522" cy="13442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 defTabSz="576058">
              <a:buClrTx/>
            </a:pPr>
            <a:endParaRPr lang="en-US" sz="1100" kern="1200">
              <a:solidFill>
                <a:prstClr val="white"/>
              </a:solidFill>
              <a:latin typeface="UTM Avo"/>
            </a:endParaRPr>
          </a:p>
        </p:txBody>
      </p:sp>
      <p:pic>
        <p:nvPicPr>
          <p:cNvPr id="7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3" y="45231"/>
            <a:ext cx="74652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1092" y="1169575"/>
            <a:ext cx="727603" cy="889167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576058">
              <a:buClrTx/>
            </a:pPr>
            <a:r>
              <a:rPr lang="en-US" sz="1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endParaRPr lang="en-US" sz="1800" b="1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576058">
              <a:buClrTx/>
            </a:pPr>
            <a:r>
              <a:rPr lang="en-US" sz="1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lang="en-US" sz="1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endParaRPr lang="en-US" sz="1800" b="1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0634" y="409851"/>
            <a:ext cx="5362509" cy="442891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</a:bodyPr>
          <a:lstStyle/>
          <a:p>
            <a:pPr defTabSz="576058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000" b="1" kern="120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Thứ</a:t>
            </a:r>
            <a:r>
              <a:rPr lang="en-US" sz="2000" b="1" kern="1200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 năm ngày 15 </a:t>
            </a:r>
            <a:r>
              <a:rPr lang="en-US" sz="20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tháng</a:t>
            </a:r>
            <a:r>
              <a:rPr lang="en-US" sz="20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 9 </a:t>
            </a:r>
            <a:r>
              <a:rPr lang="en-US" sz="2000" b="1" kern="120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năm</a:t>
            </a:r>
            <a:r>
              <a:rPr lang="en-US" sz="2000" b="1" kern="1200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 2022</a:t>
            </a:r>
            <a:endParaRPr lang="en-US" sz="2000" b="1" kern="1200" dirty="0">
              <a:solidFill>
                <a:srgbClr val="000000">
                  <a:lumMod val="95000"/>
                  <a:lumOff val="5000"/>
                </a:srgbClr>
              </a:solidFill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4461" y="840784"/>
            <a:ext cx="1469635" cy="442891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</a:bodyPr>
          <a:lstStyle/>
          <a:p>
            <a:pPr defTabSz="576058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Tiếng</a:t>
            </a:r>
            <a:r>
              <a:rPr lang="en-US" sz="20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Việt</a:t>
            </a:r>
            <a:endParaRPr lang="en-US" sz="2000" b="1" kern="1200" dirty="0">
              <a:solidFill>
                <a:srgbClr val="000000">
                  <a:lumMod val="95000"/>
                  <a:lumOff val="5000"/>
                </a:srgbClr>
              </a:solidFill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6103" y="1277050"/>
            <a:ext cx="4856428" cy="442891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</a:bodyPr>
          <a:lstStyle/>
          <a:p>
            <a:pPr defTabSz="576058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b="1" kern="1200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Luyện tập: Từ ngữ chỉ sự vật, hoạt động</a:t>
            </a:r>
            <a:endParaRPr lang="en-US" sz="2000" b="1" kern="1200" dirty="0">
              <a:solidFill>
                <a:srgbClr val="000000">
                  <a:lumMod val="95000"/>
                  <a:lumOff val="5000"/>
                </a:srgbClr>
              </a:solidFill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0331" y="1719941"/>
            <a:ext cx="4856428" cy="442891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</a:bodyPr>
          <a:lstStyle/>
          <a:p>
            <a:pPr defTabSz="576058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b="1" kern="1200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Câu nêu hoạt động</a:t>
            </a:r>
            <a:endParaRPr lang="en-US" sz="2000" b="1" kern="1200" dirty="0">
              <a:solidFill>
                <a:srgbClr val="000000">
                  <a:lumMod val="95000"/>
                  <a:lumOff val="5000"/>
                </a:srgbClr>
              </a:solidFill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2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AD3BCA-8F3A-40B3-8BBC-514F4252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241" y="916372"/>
            <a:ext cx="5559518" cy="39263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458510" y="516261"/>
            <a:ext cx="5559518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và gọi tên các vật trong tranh.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88EE65ED-5650-4289-A413-71692C1A4CE8}"/>
              </a:ext>
            </a:extLst>
          </p:cNvPr>
          <p:cNvSpPr/>
          <p:nvPr/>
        </p:nvSpPr>
        <p:spPr>
          <a:xfrm>
            <a:off x="1690577" y="3226844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nồi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id="{82D36BD9-113F-4F71-8A09-9FBCB77B5B9F}"/>
              </a:ext>
            </a:extLst>
          </p:cNvPr>
          <p:cNvSpPr/>
          <p:nvPr/>
        </p:nvSpPr>
        <p:spPr>
          <a:xfrm>
            <a:off x="3016817" y="4098942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bát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id="{0583369D-5693-46D3-B9DE-5A9FECAE6E8C}"/>
              </a:ext>
            </a:extLst>
          </p:cNvPr>
          <p:cNvSpPr/>
          <p:nvPr/>
        </p:nvSpPr>
        <p:spPr>
          <a:xfrm>
            <a:off x="1939355" y="4098942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đĩa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id="{70DDBD5B-A8B2-416D-92DB-CBE3983ED0A4}"/>
              </a:ext>
            </a:extLst>
          </p:cNvPr>
          <p:cNvSpPr/>
          <p:nvPr/>
        </p:nvSpPr>
        <p:spPr>
          <a:xfrm>
            <a:off x="5003452" y="3640608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quạt điện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:a16="http://schemas.microsoft.com/office/drawing/2014/main" id="{676E1638-4AB6-4A93-A3D6-EFAE5360BF38}"/>
              </a:ext>
            </a:extLst>
          </p:cNvPr>
          <p:cNvSpPr/>
          <p:nvPr/>
        </p:nvSpPr>
        <p:spPr>
          <a:xfrm>
            <a:off x="3759442" y="3226844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2BBF075F-0DF8-4E8D-BE9C-09919C9706D5}"/>
              </a:ext>
            </a:extLst>
          </p:cNvPr>
          <p:cNvSpPr/>
          <p:nvPr/>
        </p:nvSpPr>
        <p:spPr>
          <a:xfrm>
            <a:off x="4094277" y="3906571"/>
            <a:ext cx="79669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chén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Rounded Rectangle 11">
            <a:extLst>
              <a:ext uri="{FF2B5EF4-FFF2-40B4-BE49-F238E27FC236}">
                <a16:creationId xmlns:a16="http://schemas.microsoft.com/office/drawing/2014/main" id="{87F267B9-FC85-4675-A903-0654A50CC809}"/>
              </a:ext>
            </a:extLst>
          </p:cNvPr>
          <p:cNvSpPr/>
          <p:nvPr/>
        </p:nvSpPr>
        <p:spPr>
          <a:xfrm>
            <a:off x="1996435" y="2379467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quạt trần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Rounded Rectangle 11">
            <a:extLst>
              <a:ext uri="{FF2B5EF4-FFF2-40B4-BE49-F238E27FC236}">
                <a16:creationId xmlns:a16="http://schemas.microsoft.com/office/drawing/2014/main" id="{9B357F68-66AA-4933-B751-73EC321FC9B4}"/>
              </a:ext>
            </a:extLst>
          </p:cNvPr>
          <p:cNvSpPr/>
          <p:nvPr/>
        </p:nvSpPr>
        <p:spPr>
          <a:xfrm>
            <a:off x="2678501" y="3029222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ADFDA459-471D-4D25-B588-CF462531FFB1}"/>
              </a:ext>
            </a:extLst>
          </p:cNvPr>
          <p:cNvSpPr/>
          <p:nvPr/>
        </p:nvSpPr>
        <p:spPr>
          <a:xfrm>
            <a:off x="2261298" y="1379180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ti vi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5" name="Rounded Rectangle 11">
            <a:extLst>
              <a:ext uri="{FF2B5EF4-FFF2-40B4-BE49-F238E27FC236}">
                <a16:creationId xmlns:a16="http://schemas.microsoft.com/office/drawing/2014/main" id="{DD39EA10-2BD9-448F-9DBF-DF6BD7876780}"/>
              </a:ext>
            </a:extLst>
          </p:cNvPr>
          <p:cNvSpPr/>
          <p:nvPr/>
        </p:nvSpPr>
        <p:spPr>
          <a:xfrm>
            <a:off x="4719968" y="2390100"/>
            <a:ext cx="10854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mắc áo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Rounded Rectangle 11">
            <a:extLst>
              <a:ext uri="{FF2B5EF4-FFF2-40B4-BE49-F238E27FC236}">
                <a16:creationId xmlns:a16="http://schemas.microsoft.com/office/drawing/2014/main" id="{F9D82933-27CC-488B-B93B-489D7E04855E}"/>
              </a:ext>
            </a:extLst>
          </p:cNvPr>
          <p:cNvSpPr/>
          <p:nvPr/>
        </p:nvSpPr>
        <p:spPr>
          <a:xfrm>
            <a:off x="3429002" y="1716417"/>
            <a:ext cx="97908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giường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id="{D58A9D02-8AE7-4590-8AFB-04B5E9F3F37F}"/>
              </a:ext>
            </a:extLst>
          </p:cNvPr>
          <p:cNvSpPr/>
          <p:nvPr/>
        </p:nvSpPr>
        <p:spPr>
          <a:xfrm>
            <a:off x="607299" y="2577671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chổi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CF3015D5-CE39-4D8D-AD59-E810616A8391}"/>
              </a:ext>
            </a:extLst>
          </p:cNvPr>
          <p:cNvSpPr/>
          <p:nvPr/>
        </p:nvSpPr>
        <p:spPr>
          <a:xfrm>
            <a:off x="4979190" y="1520785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gối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86177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3 – 5 từ ngữ chỉ hoạt động gắn với các vật trong tranh ở bài tập 1.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F2803F-077B-4DA7-9050-120B91F6470F}"/>
              </a:ext>
            </a:extLst>
          </p:cNvPr>
          <p:cNvSpPr/>
          <p:nvPr/>
        </p:nvSpPr>
        <p:spPr>
          <a:xfrm>
            <a:off x="529919" y="1342832"/>
            <a:ext cx="3030498" cy="5078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vi-VN" sz="1800" dirty="0">
                <a:latin typeface="UTM Avo" panose="02040603050506020204" pitchFamily="18" charset="0"/>
              </a:rPr>
              <a:t>chổi – quét nhà</a:t>
            </a:r>
            <a:endParaRPr lang="vi-VN" sz="1800" dirty="0"/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4DD3B114-B0CC-4D42-99DB-8132CC8D08FD}"/>
              </a:ext>
            </a:extLst>
          </p:cNvPr>
          <p:cNvSpPr/>
          <p:nvPr/>
        </p:nvSpPr>
        <p:spPr>
          <a:xfrm>
            <a:off x="2477211" y="2890292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nồi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D0B5AD42-1C31-4BB2-AD60-E3F5D9DB7DB3}"/>
              </a:ext>
            </a:extLst>
          </p:cNvPr>
          <p:cNvSpPr/>
          <p:nvPr/>
        </p:nvSpPr>
        <p:spPr>
          <a:xfrm>
            <a:off x="4110385" y="3755196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bát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id="{37F495C7-3BC5-4CDF-996E-F1DDF8F206A9}"/>
              </a:ext>
            </a:extLst>
          </p:cNvPr>
          <p:cNvSpPr/>
          <p:nvPr/>
        </p:nvSpPr>
        <p:spPr>
          <a:xfrm>
            <a:off x="3102921" y="3774117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đĩa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id="{E414837F-528E-41AC-9A2B-94E1CBBFB9CB}"/>
              </a:ext>
            </a:extLst>
          </p:cNvPr>
          <p:cNvSpPr/>
          <p:nvPr/>
        </p:nvSpPr>
        <p:spPr>
          <a:xfrm>
            <a:off x="4983193" y="2874572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quạt điện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:a16="http://schemas.microsoft.com/office/drawing/2014/main" id="{307DE1B3-23DB-42AE-8EF4-E96EFE4AF423}"/>
              </a:ext>
            </a:extLst>
          </p:cNvPr>
          <p:cNvSpPr/>
          <p:nvPr/>
        </p:nvSpPr>
        <p:spPr>
          <a:xfrm>
            <a:off x="3745335" y="2877772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Rounded Rectangle 11">
            <a:extLst>
              <a:ext uri="{FF2B5EF4-FFF2-40B4-BE49-F238E27FC236}">
                <a16:creationId xmlns:a16="http://schemas.microsoft.com/office/drawing/2014/main" id="{B3B4930B-BF44-42F2-A87B-29E3BB02C530}"/>
              </a:ext>
            </a:extLst>
          </p:cNvPr>
          <p:cNvSpPr/>
          <p:nvPr/>
        </p:nvSpPr>
        <p:spPr>
          <a:xfrm>
            <a:off x="5217513" y="3755197"/>
            <a:ext cx="79669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chén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id="{10AC07C3-E5FE-4D9E-8D28-B870D962B2A4}"/>
              </a:ext>
            </a:extLst>
          </p:cNvPr>
          <p:cNvSpPr/>
          <p:nvPr/>
        </p:nvSpPr>
        <p:spPr>
          <a:xfrm>
            <a:off x="4983193" y="1983021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quạt trần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CDDF79F5-4709-4A30-A4EF-B0007818BA66}"/>
              </a:ext>
            </a:extLst>
          </p:cNvPr>
          <p:cNvSpPr/>
          <p:nvPr/>
        </p:nvSpPr>
        <p:spPr>
          <a:xfrm>
            <a:off x="1971504" y="3787391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id="{99830A90-9C02-4B4C-8B3E-40F916CED7AA}"/>
              </a:ext>
            </a:extLst>
          </p:cNvPr>
          <p:cNvSpPr/>
          <p:nvPr/>
        </p:nvSpPr>
        <p:spPr>
          <a:xfrm>
            <a:off x="880423" y="1983020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ti vi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Rounded Rectangle 11">
            <a:extLst>
              <a:ext uri="{FF2B5EF4-FFF2-40B4-BE49-F238E27FC236}">
                <a16:creationId xmlns:a16="http://schemas.microsoft.com/office/drawing/2014/main" id="{C9B90907-2351-4C3E-BD8E-B081B8154A88}"/>
              </a:ext>
            </a:extLst>
          </p:cNvPr>
          <p:cNvSpPr/>
          <p:nvPr/>
        </p:nvSpPr>
        <p:spPr>
          <a:xfrm>
            <a:off x="669499" y="2890292"/>
            <a:ext cx="10854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mắc áo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id="{CC669B7C-687F-46BE-AF14-E000AC8CF9E8}"/>
              </a:ext>
            </a:extLst>
          </p:cNvPr>
          <p:cNvSpPr/>
          <p:nvPr/>
        </p:nvSpPr>
        <p:spPr>
          <a:xfrm>
            <a:off x="2123840" y="1993947"/>
            <a:ext cx="97908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giường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1512F9F0-2DB7-4F0C-8DE0-BE0A4673087D}"/>
              </a:ext>
            </a:extLst>
          </p:cNvPr>
          <p:cNvSpPr/>
          <p:nvPr/>
        </p:nvSpPr>
        <p:spPr>
          <a:xfrm>
            <a:off x="880421" y="3774117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chổi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Rounded Rectangle 11">
            <a:extLst>
              <a:ext uri="{FF2B5EF4-FFF2-40B4-BE49-F238E27FC236}">
                <a16:creationId xmlns:a16="http://schemas.microsoft.com/office/drawing/2014/main" id="{EE6EAE77-F164-494A-85BC-4FDABF4D814B}"/>
              </a:ext>
            </a:extLst>
          </p:cNvPr>
          <p:cNvSpPr/>
          <p:nvPr/>
        </p:nvSpPr>
        <p:spPr>
          <a:xfrm>
            <a:off x="3809653" y="1986221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gối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4377B15-B37B-43B2-B206-8D8F4FD63739}"/>
              </a:ext>
            </a:extLst>
          </p:cNvPr>
          <p:cNvSpPr/>
          <p:nvPr/>
        </p:nvSpPr>
        <p:spPr>
          <a:xfrm>
            <a:off x="475592" y="2239401"/>
            <a:ext cx="1376627" cy="5078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xem phim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D50792E-2E24-4897-AFBF-DFE77F9E04DD}"/>
              </a:ext>
            </a:extLst>
          </p:cNvPr>
          <p:cNvSpPr/>
          <p:nvPr/>
        </p:nvSpPr>
        <p:spPr>
          <a:xfrm>
            <a:off x="1925069" y="2249574"/>
            <a:ext cx="1376627" cy="5078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nằm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44853A7-705B-4336-94F3-2CC5EFCC5191}"/>
              </a:ext>
            </a:extLst>
          </p:cNvPr>
          <p:cNvSpPr/>
          <p:nvPr/>
        </p:nvSpPr>
        <p:spPr>
          <a:xfrm>
            <a:off x="3408783" y="2249574"/>
            <a:ext cx="1376627" cy="5078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gối đầu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86A90B-153C-48A3-B554-DF003C30CFF9}"/>
              </a:ext>
            </a:extLst>
          </p:cNvPr>
          <p:cNvSpPr/>
          <p:nvPr/>
        </p:nvSpPr>
        <p:spPr>
          <a:xfrm>
            <a:off x="4897536" y="2249574"/>
            <a:ext cx="1376627" cy="5078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làm mát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9E918E4-84A2-4A1D-BA4E-08790E3E13D8}"/>
              </a:ext>
            </a:extLst>
          </p:cNvPr>
          <p:cNvSpPr/>
          <p:nvPr/>
        </p:nvSpPr>
        <p:spPr>
          <a:xfrm>
            <a:off x="222004" y="3146143"/>
            <a:ext cx="1735984" cy="5078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treo quần áo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3363313-15A5-4F26-801C-AC34C2BB77E9}"/>
              </a:ext>
            </a:extLst>
          </p:cNvPr>
          <p:cNvSpPr/>
          <p:nvPr/>
        </p:nvSpPr>
        <p:spPr>
          <a:xfrm>
            <a:off x="1852215" y="3130952"/>
            <a:ext cx="1735984" cy="5078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nấu đồ ăn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1383E3-10D9-4C52-8BF0-82F25C32E6C5}"/>
              </a:ext>
            </a:extLst>
          </p:cNvPr>
          <p:cNvSpPr/>
          <p:nvPr/>
        </p:nvSpPr>
        <p:spPr>
          <a:xfrm>
            <a:off x="3225142" y="3130951"/>
            <a:ext cx="1735984" cy="5078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rót nước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1E22C2-972C-4752-BE3F-BAC6736DFD53}"/>
              </a:ext>
            </a:extLst>
          </p:cNvPr>
          <p:cNvSpPr/>
          <p:nvPr/>
        </p:nvSpPr>
        <p:spPr>
          <a:xfrm>
            <a:off x="4851657" y="3130951"/>
            <a:ext cx="1376627" cy="5078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làm mát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291EB1-F722-4D4B-AD5A-512265C127AE}"/>
              </a:ext>
            </a:extLst>
          </p:cNvPr>
          <p:cNvSpPr/>
          <p:nvPr/>
        </p:nvSpPr>
        <p:spPr>
          <a:xfrm>
            <a:off x="420392" y="4043884"/>
            <a:ext cx="1376627" cy="5078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quét nhà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1423372-5CA1-4CDB-8972-8118DD0CC95A}"/>
              </a:ext>
            </a:extLst>
          </p:cNvPr>
          <p:cNvSpPr/>
          <p:nvPr/>
        </p:nvSpPr>
        <p:spPr>
          <a:xfrm>
            <a:off x="1576025" y="4043884"/>
            <a:ext cx="1376627" cy="5078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ngồi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E019919-37E5-48A6-B9F0-7D544EB5B029}"/>
              </a:ext>
            </a:extLst>
          </p:cNvPr>
          <p:cNvSpPr/>
          <p:nvPr/>
        </p:nvSpPr>
        <p:spPr>
          <a:xfrm>
            <a:off x="2952649" y="4043884"/>
            <a:ext cx="1943813" cy="5078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rgbClr val="0070C0"/>
                </a:solidFill>
                <a:latin typeface="UTM Avo" panose="02040603050506020204" pitchFamily="18" charset="0"/>
              </a:rPr>
              <a:t>đựng thức ăn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84D117A-5F54-48F5-8EBD-FCBCBD15AAEA}"/>
              </a:ext>
            </a:extLst>
          </p:cNvPr>
          <p:cNvSpPr/>
          <p:nvPr/>
        </p:nvSpPr>
        <p:spPr>
          <a:xfrm>
            <a:off x="4643956" y="4021748"/>
            <a:ext cx="1943813" cy="5078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rgbClr val="0070C0"/>
                </a:solidFill>
                <a:latin typeface="UTM Avo" panose="02040603050506020204" pitchFamily="18" charset="0"/>
              </a:rPr>
              <a:t>đựng nước</a:t>
            </a:r>
            <a:endParaRPr lang="vi-VN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4770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 một câu nói về việc em làm ở nhà.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F2803F-077B-4DA7-9050-120B91F6470F}"/>
              </a:ext>
            </a:extLst>
          </p:cNvPr>
          <p:cNvSpPr/>
          <p:nvPr/>
        </p:nvSpPr>
        <p:spPr>
          <a:xfrm>
            <a:off x="608589" y="979176"/>
            <a:ext cx="3030498" cy="5078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vi-VN" sz="1800" dirty="0">
                <a:latin typeface="UTM Avo" panose="02040603050506020204" pitchFamily="18" charset="0"/>
              </a:rPr>
              <a:t>Em quét nhà.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2119376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 defTabSz="576058">
              <a:buClrTx/>
            </a:pPr>
            <a:endParaRPr lang="en-US" sz="1100" kern="1200">
              <a:solidFill>
                <a:prstClr val="white"/>
              </a:solidFill>
              <a:latin typeface="UTM Avo"/>
            </a:endParaRPr>
          </a:p>
        </p:txBody>
      </p:sp>
      <p:pic>
        <p:nvPicPr>
          <p:cNvPr id="9" name="Picture 8" descr="Ảnh giấy o ly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2" y="187014"/>
            <a:ext cx="579300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41091" y="958051"/>
            <a:ext cx="674522" cy="13442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 defTabSz="576058">
              <a:buClrTx/>
            </a:pPr>
            <a:endParaRPr lang="en-US" sz="1100" kern="1200">
              <a:solidFill>
                <a:prstClr val="white"/>
              </a:solidFill>
              <a:latin typeface="UTM Avo"/>
            </a:endParaRPr>
          </a:p>
        </p:txBody>
      </p:sp>
      <p:pic>
        <p:nvPicPr>
          <p:cNvPr id="7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3" y="45231"/>
            <a:ext cx="74652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1092" y="1169575"/>
            <a:ext cx="727603" cy="889167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576058">
              <a:buClrTx/>
            </a:pPr>
            <a:r>
              <a:rPr lang="en-US" sz="1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endParaRPr lang="en-US" sz="1800" b="1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576058">
              <a:buClrTx/>
            </a:pPr>
            <a:r>
              <a:rPr lang="en-US" sz="1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lang="en-US" sz="1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endParaRPr lang="en-US" sz="1800" b="1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0634" y="409851"/>
            <a:ext cx="5663595" cy="442891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</a:bodyPr>
          <a:lstStyle/>
          <a:p>
            <a:pPr defTabSz="576058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000" b="1" kern="120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Thứ</a:t>
            </a:r>
            <a:r>
              <a:rPr lang="en-US" sz="2000" b="1" kern="1200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 năm ngày 15 </a:t>
            </a:r>
            <a:r>
              <a:rPr lang="en-US" sz="20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tháng</a:t>
            </a:r>
            <a:r>
              <a:rPr lang="en-US" sz="20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 9 </a:t>
            </a:r>
            <a:r>
              <a:rPr lang="en-US" sz="2000" b="1" kern="120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năm</a:t>
            </a:r>
            <a:r>
              <a:rPr lang="en-US" sz="2000" b="1" kern="1200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 2022</a:t>
            </a:r>
            <a:endParaRPr lang="en-US" sz="2000" b="1" kern="1200" dirty="0">
              <a:solidFill>
                <a:srgbClr val="000000">
                  <a:lumMod val="95000"/>
                  <a:lumOff val="5000"/>
                </a:srgbClr>
              </a:solidFill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4461" y="840784"/>
            <a:ext cx="1469635" cy="442891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</a:bodyPr>
          <a:lstStyle/>
          <a:p>
            <a:pPr defTabSz="576058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Tiếng</a:t>
            </a:r>
            <a:r>
              <a:rPr lang="en-US" sz="20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Việt</a:t>
            </a:r>
            <a:endParaRPr lang="en-US" sz="2000" b="1" kern="1200" dirty="0">
              <a:solidFill>
                <a:srgbClr val="000000">
                  <a:lumMod val="95000"/>
                  <a:lumOff val="5000"/>
                </a:srgbClr>
              </a:solidFill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6103" y="1277050"/>
            <a:ext cx="4856428" cy="442891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</a:bodyPr>
          <a:lstStyle/>
          <a:p>
            <a:pPr defTabSz="576058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b="1" kern="1200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Luyện tập: Từ ngữ chỉ sự vật, hoạt động</a:t>
            </a:r>
            <a:endParaRPr lang="en-US" sz="2000" b="1" kern="1200" dirty="0">
              <a:solidFill>
                <a:srgbClr val="000000">
                  <a:lumMod val="95000"/>
                  <a:lumOff val="5000"/>
                </a:srgbClr>
              </a:solidFill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0331" y="1719941"/>
            <a:ext cx="4856428" cy="442891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</a:bodyPr>
          <a:lstStyle/>
          <a:p>
            <a:pPr defTabSz="576058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b="1" kern="1200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ea typeface="+mn-ea"/>
                <a:cs typeface="Times New Roman" pitchFamily="18" charset="0"/>
              </a:rPr>
              <a:t>Câu nêu hoạt động</a:t>
            </a:r>
            <a:endParaRPr lang="en-US" sz="2000" b="1" kern="1200" dirty="0">
              <a:solidFill>
                <a:srgbClr val="000000">
                  <a:lumMod val="95000"/>
                  <a:lumOff val="5000"/>
                </a:srgbClr>
              </a:solidFill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799" y="2225178"/>
            <a:ext cx="949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HP001 4 hàng" pitchFamily="34" charset="-93"/>
              </a:rPr>
              <a:t>Bài 3: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2639" y="2590592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HP001 4 hàng" pitchFamily="34" charset="-93"/>
              </a:rPr>
              <a:t>- </a:t>
            </a:r>
            <a:endParaRPr lang="vi-VN" sz="2000">
              <a:latin typeface="HP001 4 hàng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5542" y="2625288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HP001 4 hàng" pitchFamily="34" charset="-93"/>
              </a:rPr>
              <a:t>Em quét nhà.</a:t>
            </a:r>
          </a:p>
        </p:txBody>
      </p:sp>
    </p:spTree>
    <p:extLst>
      <p:ext uri="{BB962C8B-B14F-4D97-AF65-F5344CB8AC3E}">
        <p14:creationId xmlns:p14="http://schemas.microsoft.com/office/powerpoint/2010/main" val="33132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070262" y="1322618"/>
            <a:ext cx="4966855" cy="2024743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48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 động tiếp nối</a:t>
            </a:r>
            <a:endParaRPr lang="en-US" altLang="en-US" sz="48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4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42&quot;/&gt;&lt;/object&gt;&lt;object type=&quot;3&quot; unique_id=&quot;10004&quot;&gt;&lt;property id=&quot;20148&quot; value=&quot;5&quot;/&gt;&lt;property id=&quot;20300&quot; value=&quot;Slide 2&quot;/&gt;&lt;property id=&quot;20307&quot; value=&quot;352&quot;/&gt;&lt;/object&gt;&lt;object type=&quot;3&quot; unique_id=&quot;10005&quot;&gt;&lt;property id=&quot;20148&quot; value=&quot;5&quot;/&gt;&lt;property id=&quot;20300&quot; value=&quot;Slide 3&quot;/&gt;&lt;property id=&quot;20307&quot; value=&quot;344&quot;/&gt;&lt;/object&gt;&lt;object type=&quot;3&quot; unique_id=&quot;10006&quot;&gt;&lt;property id=&quot;20148&quot; value=&quot;5&quot;/&gt;&lt;property id=&quot;20300&quot; value=&quot;Slide 4&quot;/&gt;&lt;property id=&quot;20307&quot; value=&quot;316&quot;/&gt;&lt;/object&gt;&lt;object type=&quot;3&quot; unique_id=&quot;10007&quot;&gt;&lt;property id=&quot;20148&quot; value=&quot;5&quot;/&gt;&lt;property id=&quot;20300&quot; value=&quot;Slide 5&quot;/&gt;&lt;property id=&quot;20307&quot; value=&quot;351&quot;/&gt;&lt;/object&gt;&lt;object type=&quot;3&quot; unique_id=&quot;10008&quot;&gt;&lt;property id=&quot;20148&quot; value=&quot;5&quot;/&gt;&lt;property id=&quot;20300&quot; value=&quot;Slide 7&quot;/&gt;&lt;property id=&quot;20307&quot; value=&quot;353&quot;/&gt;&lt;/object&gt;&lt;object type=&quot;3&quot; unique_id=&quot;10009&quot;&gt;&lt;property id=&quot;20148&quot; value=&quot;5&quot;/&gt;&lt;property id=&quot;20300&quot; value=&quot;Slide 8&quot;/&gt;&lt;property id=&quot;20307&quot; value=&quot;354&quot;/&gt;&lt;/object&gt;&lt;object type=&quot;3&quot; unique_id=&quot;10010&quot;&gt;&lt;property id=&quot;20148&quot; value=&quot;5&quot;/&gt;&lt;property id=&quot;20300&quot; value=&quot;Slide 9&quot;/&gt;&lt;property id=&quot;20307&quot; value=&quot;355&quot;/&gt;&lt;/object&gt;&lt;object type=&quot;3&quot; unique_id=&quot;10011&quot;&gt;&lt;property id=&quot;20148&quot; value=&quot;5&quot;/&gt;&lt;property id=&quot;20300&quot; value=&quot;Slide 10&quot;/&gt;&lt;property id=&quot;20307&quot; value=&quot;356&quot;/&gt;&lt;/object&gt;&lt;object type=&quot;3&quot; unique_id=&quot;10045&quot;&gt;&lt;property id=&quot;20148&quot; value=&quot;5&quot;/&gt;&lt;property id=&quot;20300&quot; value=&quot;Slide 6&quot;/&gt;&lt;property id=&quot;20307&quot; value=&quot;357&quot;/&gt;&lt;/object&gt;&lt;/object&gt;&lt;object type=&quot;8&quot; unique_id=&quot;10022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330</Words>
  <Application>Microsoft Office PowerPoint</Application>
  <PresentationFormat>Custom</PresentationFormat>
  <Paragraphs>138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HP001 4 hàng</vt:lpstr>
      <vt:lpstr>Calibri</vt:lpstr>
      <vt:lpstr>UTM Avo</vt:lpstr>
      <vt:lpstr>Montserrat</vt:lpstr>
      <vt:lpstr>.VnTime</vt:lpstr>
      <vt:lpstr>Arial</vt:lpstr>
      <vt:lpstr>Calibri Light</vt:lpstr>
      <vt:lpstr>.VnHelvetInsH</vt:lpstr>
      <vt:lpstr>UTM Cookies</vt:lpstr>
      <vt:lpstr>Kalam</vt:lpstr>
      <vt:lpstr>Times New Roman</vt:lpstr>
      <vt:lpstr>Doodle Sketchbook by Slidesgo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Vip855</cp:lastModifiedBy>
  <cp:revision>73</cp:revision>
  <dcterms:modified xsi:type="dcterms:W3CDTF">2022-09-11T11:09:30Z</dcterms:modified>
</cp:coreProperties>
</file>