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09" r:id="rId3"/>
    <p:sldMasterId id="2147483733" r:id="rId4"/>
    <p:sldMasterId id="2147483745" r:id="rId5"/>
    <p:sldMasterId id="2147483749" r:id="rId6"/>
  </p:sldMasterIdLst>
  <p:notesMasterIdLst>
    <p:notesMasterId r:id="rId19"/>
  </p:notesMasterIdLst>
  <p:sldIdLst>
    <p:sldId id="2908" r:id="rId7"/>
    <p:sldId id="256" r:id="rId8"/>
    <p:sldId id="2925" r:id="rId9"/>
    <p:sldId id="258" r:id="rId10"/>
    <p:sldId id="259" r:id="rId11"/>
    <p:sldId id="260" r:id="rId12"/>
    <p:sldId id="2926" r:id="rId13"/>
    <p:sldId id="522" r:id="rId14"/>
    <p:sldId id="268" r:id="rId15"/>
    <p:sldId id="2910" r:id="rId16"/>
    <p:sldId id="294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445FC-CCEC-4B34-9E55-AB4CC1B8C6A5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35633-93AF-48FF-A8B3-D4462DDD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89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420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1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7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9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46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4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08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40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84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27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4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1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80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2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77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53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9117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060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1813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23691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3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1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6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3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3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5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6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2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5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99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86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52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27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50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55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6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50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872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3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1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27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997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3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7C98-5284-4BB1-92D3-069DDE070442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8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45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7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1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40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18" Type="http://schemas.microsoft.com/office/2007/relationships/hdphoto" Target="../media/hdphoto4.wdp"/><Relationship Id="rId3" Type="http://schemas.openxmlformats.org/officeDocument/2006/relationships/audio" Target="NULL" TargetMode="External"/><Relationship Id="rId21" Type="http://schemas.openxmlformats.org/officeDocument/2006/relationships/image" Target="../media/image19.png"/><Relationship Id="rId7" Type="http://schemas.openxmlformats.org/officeDocument/2006/relationships/slide" Target="slide6.xml"/><Relationship Id="rId12" Type="http://schemas.microsoft.com/office/2007/relationships/hdphoto" Target="../media/hdphoto2.wdp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20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12.jp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9.xml"/><Relationship Id="rId15" Type="http://schemas.openxmlformats.org/officeDocument/2006/relationships/slide" Target="slide5.xml"/><Relationship Id="rId10" Type="http://schemas.openxmlformats.org/officeDocument/2006/relationships/slide" Target="slide4.xml"/><Relationship Id="rId19" Type="http://schemas.openxmlformats.org/officeDocument/2006/relationships/image" Target="../media/image18.png"/><Relationship Id="rId4" Type="http://schemas.microsoft.com/office/2007/relationships/media" Target="../media/media2.mp3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19.png"/><Relationship Id="rId5" Type="http://schemas.openxmlformats.org/officeDocument/2006/relationships/slide" Target="slide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2.xml"/><Relationship Id="rId7" Type="http://schemas.microsoft.com/office/2007/relationships/hdphoto" Target="../media/hdphoto6.wdp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4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9366" y="1072515"/>
            <a:ext cx="7145337" cy="574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28133" y="2857245"/>
            <a:ext cx="510040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759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445369" y="1688582"/>
            <a:ext cx="73052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Nội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dung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nói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về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điều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gì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24C2D6F1-1303-480F-9117-7C88852F458E}"/>
              </a:ext>
            </a:extLst>
          </p:cNvPr>
          <p:cNvSpPr txBox="1"/>
          <p:nvPr/>
        </p:nvSpPr>
        <p:spPr>
          <a:xfrm>
            <a:off x="1859546" y="3236935"/>
            <a:ext cx="84401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thích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8529302" cy="601187"/>
            <a:chOff x="2873170" y="270495"/>
            <a:chExt cx="7448924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 vào Phiếu đọc sách những điều em đã chia sẻ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8" name="Picture 4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77CD60-98AE-483A-9E43-D6AF65402A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6"/>
          <a:stretch/>
        </p:blipFill>
        <p:spPr>
          <a:xfrm>
            <a:off x="-1287156" y="1475717"/>
            <a:ext cx="7459116" cy="8734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5884639-5CD7-4BA2-99C1-82683885495D}"/>
              </a:ext>
            </a:extLst>
          </p:cNvPr>
          <p:cNvSpPr txBox="1"/>
          <p:nvPr/>
        </p:nvSpPr>
        <p:spPr>
          <a:xfrm>
            <a:off x="305610" y="2381918"/>
            <a:ext cx="4060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50" name="Group 35">
            <a:extLst>
              <a:ext uri="{FF2B5EF4-FFF2-40B4-BE49-F238E27FC236}">
                <a16:creationId xmlns:a16="http://schemas.microsoft.com/office/drawing/2014/main" id="{8437A34C-48E8-4F3F-8FAF-1F26B07F4CD7}"/>
              </a:ext>
            </a:extLst>
          </p:cNvPr>
          <p:cNvGrpSpPr/>
          <p:nvPr/>
        </p:nvGrpSpPr>
        <p:grpSpPr bwMode="auto">
          <a:xfrm>
            <a:off x="89605" y="4009499"/>
            <a:ext cx="2714555" cy="2871778"/>
            <a:chOff x="8959026" y="2066160"/>
            <a:chExt cx="2198749" cy="2328552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3B7CB24C-9E70-4B4B-834D-C26369525A7C}"/>
                </a:ext>
              </a:extLst>
            </p:cNvPr>
            <p:cNvSpPr/>
            <p:nvPr/>
          </p:nvSpPr>
          <p:spPr bwMode="auto">
            <a:xfrm>
              <a:off x="9593586" y="2066160"/>
              <a:ext cx="479092" cy="392328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718BB791-2FE7-404F-808F-469F339AB86F}"/>
                </a:ext>
              </a:extLst>
            </p:cNvPr>
            <p:cNvSpPr/>
            <p:nvPr/>
          </p:nvSpPr>
          <p:spPr bwMode="auto">
            <a:xfrm>
              <a:off x="10239249" y="2172581"/>
              <a:ext cx="407705" cy="312909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4F8D8433-3CAE-4F7F-8264-5D3DE1BDE72C}"/>
                </a:ext>
              </a:extLst>
            </p:cNvPr>
            <p:cNvSpPr/>
            <p:nvPr/>
          </p:nvSpPr>
          <p:spPr bwMode="auto">
            <a:xfrm>
              <a:off x="9339762" y="2355244"/>
              <a:ext cx="1451555" cy="2039468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DFEF04CA-FAEA-446F-ACE2-550E2B546EA9}"/>
                </a:ext>
              </a:extLst>
            </p:cNvPr>
            <p:cNvSpPr/>
            <p:nvPr/>
          </p:nvSpPr>
          <p:spPr bwMode="auto">
            <a:xfrm>
              <a:off x="10718342" y="2779339"/>
              <a:ext cx="439433" cy="287495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C1D1E923-A069-4613-826D-834667EBA31E}"/>
                </a:ext>
              </a:extLst>
            </p:cNvPr>
            <p:cNvSpPr/>
            <p:nvPr/>
          </p:nvSpPr>
          <p:spPr bwMode="auto">
            <a:xfrm>
              <a:off x="10707238" y="3413099"/>
              <a:ext cx="345835" cy="484454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4B89AA35-31E6-439A-A5AD-27D9EFE344D6}"/>
                </a:ext>
              </a:extLst>
            </p:cNvPr>
            <p:cNvSpPr/>
            <p:nvPr/>
          </p:nvSpPr>
          <p:spPr bwMode="auto">
            <a:xfrm>
              <a:off x="9309620" y="2477549"/>
              <a:ext cx="345835" cy="246197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CFC09324-45E0-4B5F-9940-BAC78C7E43B7}"/>
                </a:ext>
              </a:extLst>
            </p:cNvPr>
            <p:cNvSpPr/>
            <p:nvPr/>
          </p:nvSpPr>
          <p:spPr bwMode="auto">
            <a:xfrm>
              <a:off x="8959026" y="2753925"/>
              <a:ext cx="483851" cy="301791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4754775C-9E44-46AB-B7EA-77C5BB70458A}"/>
                </a:ext>
              </a:extLst>
            </p:cNvPr>
            <p:cNvSpPr/>
            <p:nvPr/>
          </p:nvSpPr>
          <p:spPr bwMode="auto">
            <a:xfrm>
              <a:off x="9195399" y="3516343"/>
              <a:ext cx="296657" cy="479688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570957A-183B-462B-8332-6D6321D2B742}"/>
              </a:ext>
            </a:extLst>
          </p:cNvPr>
          <p:cNvGrpSpPr/>
          <p:nvPr/>
        </p:nvGrpSpPr>
        <p:grpSpPr>
          <a:xfrm>
            <a:off x="6919077" y="1568110"/>
            <a:ext cx="1870097" cy="1870097"/>
            <a:chOff x="3956262" y="2062474"/>
            <a:chExt cx="1870097" cy="1870097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78C1281-2960-484D-A9E2-A4037C32B3C8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EAEAAD-976A-4389-A252-46AD56F45774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95" name="组合 85">
            <a:extLst>
              <a:ext uri="{FF2B5EF4-FFF2-40B4-BE49-F238E27FC236}">
                <a16:creationId xmlns:a16="http://schemas.microsoft.com/office/drawing/2014/main" id="{6CABCFA6-4897-417C-860A-E035E91E9756}"/>
              </a:ext>
            </a:extLst>
          </p:cNvPr>
          <p:cNvGrpSpPr/>
          <p:nvPr/>
        </p:nvGrpSpPr>
        <p:grpSpPr>
          <a:xfrm flipH="1">
            <a:off x="4261238" y="2584107"/>
            <a:ext cx="3341914" cy="988599"/>
            <a:chOff x="594424" y="1153191"/>
            <a:chExt cx="2605976" cy="1634460"/>
          </a:xfrm>
        </p:grpSpPr>
        <p:sp>
          <p:nvSpPr>
            <p:cNvPr id="96" name="任意多边形 86">
              <a:extLst>
                <a:ext uri="{FF2B5EF4-FFF2-40B4-BE49-F238E27FC236}">
                  <a16:creationId xmlns:a16="http://schemas.microsoft.com/office/drawing/2014/main" id="{7E2C2EBA-3B35-4AFF-AFE5-89E4E8B27E2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7" name="任意多边形 87">
              <a:extLst>
                <a:ext uri="{FF2B5EF4-FFF2-40B4-BE49-F238E27FC236}">
                  <a16:creationId xmlns:a16="http://schemas.microsoft.com/office/drawing/2014/main" id="{AF531EFF-109D-45B2-A675-A7F2E5BA78FE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0E18C98B-3750-41FD-AB9A-0C91562EEBDA}"/>
              </a:ext>
            </a:extLst>
          </p:cNvPr>
          <p:cNvSpPr txBox="1"/>
          <p:nvPr/>
        </p:nvSpPr>
        <p:spPr>
          <a:xfrm>
            <a:off x="5755113" y="2767988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7DA62A9-DDC1-4665-92EC-559A303FB361}"/>
              </a:ext>
            </a:extLst>
          </p:cNvPr>
          <p:cNvSpPr txBox="1"/>
          <p:nvPr/>
        </p:nvSpPr>
        <p:spPr>
          <a:xfrm>
            <a:off x="7274405" y="2170189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AADA900-4EFC-4DAA-93AC-741DE7DE3DDF}"/>
              </a:ext>
            </a:extLst>
          </p:cNvPr>
          <p:cNvGrpSpPr/>
          <p:nvPr/>
        </p:nvGrpSpPr>
        <p:grpSpPr>
          <a:xfrm>
            <a:off x="8354885" y="3506588"/>
            <a:ext cx="2661454" cy="2499099"/>
            <a:chOff x="1332345" y="1985020"/>
            <a:chExt cx="2302776" cy="2181607"/>
          </a:xfrm>
        </p:grpSpPr>
        <p:sp>
          <p:nvSpPr>
            <p:cNvPr id="101" name="Star: 5 Points 39">
              <a:extLst>
                <a:ext uri="{FF2B5EF4-FFF2-40B4-BE49-F238E27FC236}">
                  <a16:creationId xmlns:a16="http://schemas.microsoft.com/office/drawing/2014/main" id="{E616D2F2-AA64-4279-BF03-464936DDA207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2" name="Star: 5 Points 39">
              <a:extLst>
                <a:ext uri="{FF2B5EF4-FFF2-40B4-BE49-F238E27FC236}">
                  <a16:creationId xmlns:a16="http://schemas.microsoft.com/office/drawing/2014/main" id="{942CD7BC-4CC6-4490-9507-D2B7D508CA52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F2F57E49-D5AE-4D10-871E-86D5354D7E3C}"/>
              </a:ext>
            </a:extLst>
          </p:cNvPr>
          <p:cNvSpPr txBox="1"/>
          <p:nvPr/>
        </p:nvSpPr>
        <p:spPr>
          <a:xfrm rot="20654737">
            <a:off x="8671579" y="4289946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5E2B923-459D-4C36-B07F-F2F7D064D625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105" name="Star: 5 Points 39">
              <a:extLst>
                <a:ext uri="{FF2B5EF4-FFF2-40B4-BE49-F238E27FC236}">
                  <a16:creationId xmlns:a16="http://schemas.microsoft.com/office/drawing/2014/main" id="{5A4EE3D2-4259-4CFD-91B4-D48F04ED6F4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6" name="Star: 5 Points 39">
              <a:extLst>
                <a:ext uri="{FF2B5EF4-FFF2-40B4-BE49-F238E27FC236}">
                  <a16:creationId xmlns:a16="http://schemas.microsoft.com/office/drawing/2014/main" id="{B9B5200B-CA0F-483E-B167-F81DDB8198B4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1191451-BDB0-4BC6-907D-B9EA10CF4752}"/>
              </a:ext>
            </a:extLst>
          </p:cNvPr>
          <p:cNvSpPr txBox="1"/>
          <p:nvPr/>
        </p:nvSpPr>
        <p:spPr>
          <a:xfrm rot="1083209">
            <a:off x="5187438" y="4030213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8" name="组合 85">
            <a:extLst>
              <a:ext uri="{FF2B5EF4-FFF2-40B4-BE49-F238E27FC236}">
                <a16:creationId xmlns:a16="http://schemas.microsoft.com/office/drawing/2014/main" id="{1DFEDABF-9763-42D8-8550-0212C8239746}"/>
              </a:ext>
            </a:extLst>
          </p:cNvPr>
          <p:cNvGrpSpPr/>
          <p:nvPr/>
        </p:nvGrpSpPr>
        <p:grpSpPr>
          <a:xfrm flipH="1">
            <a:off x="8504223" y="2269814"/>
            <a:ext cx="3341914" cy="988599"/>
            <a:chOff x="594424" y="1153191"/>
            <a:chExt cx="2605976" cy="1634460"/>
          </a:xfrm>
        </p:grpSpPr>
        <p:sp>
          <p:nvSpPr>
            <p:cNvPr id="109" name="任意多边形 86">
              <a:extLst>
                <a:ext uri="{FF2B5EF4-FFF2-40B4-BE49-F238E27FC236}">
                  <a16:creationId xmlns:a16="http://schemas.microsoft.com/office/drawing/2014/main" id="{47C0D1E3-25E5-47C4-B3E0-08396AB9F3B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10" name="任意多边形 87">
              <a:extLst>
                <a:ext uri="{FF2B5EF4-FFF2-40B4-BE49-F238E27FC236}">
                  <a16:creationId xmlns:a16="http://schemas.microsoft.com/office/drawing/2014/main" id="{85E4DD73-EF0B-4058-B757-F3169EEBF28A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37E90A4B-6786-471D-83E8-7648B7DE8E35}"/>
              </a:ext>
            </a:extLst>
          </p:cNvPr>
          <p:cNvSpPr txBox="1"/>
          <p:nvPr/>
        </p:nvSpPr>
        <p:spPr>
          <a:xfrm>
            <a:off x="9800029" y="255518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8" grpId="0"/>
      <p:bldP spid="99" grpId="0"/>
      <p:bldP spid="103" grpId="0"/>
      <p:bldP spid="107" grpId="0"/>
      <p:bldP spid="1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2095F-DB43-415F-BA80-DAD1C0CAC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00" y="945521"/>
            <a:ext cx="8412999" cy="2262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96028" y="2000250"/>
            <a:ext cx="8043322" cy="21145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Quả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trứng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kì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diệu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21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>
            <a:off x="9620250" y="3124231"/>
            <a:ext cx="1904975" cy="2331690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815" b="47963" l="73800" r="9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1026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83" y="2787977"/>
            <a:ext cx="2329107" cy="271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9722435" y="2787977"/>
            <a:ext cx="1938921" cy="2772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0" t="7311" r="23840" b="14022"/>
          <a:stretch/>
        </p:blipFill>
        <p:spPr>
          <a:xfrm>
            <a:off x="4084331" y="1170377"/>
            <a:ext cx="1588232" cy="2579054"/>
          </a:xfrm>
          <a:prstGeom prst="rect">
            <a:avLst/>
          </a:prstGeom>
        </p:spPr>
      </p:pic>
      <p:pic>
        <p:nvPicPr>
          <p:cNvPr id="9" name="Tieng-vit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87400" y="-1905000"/>
            <a:ext cx="876300" cy="876300"/>
          </a:xfrm>
          <a:prstGeom prst="rect">
            <a:avLst/>
          </a:prstGeom>
        </p:spPr>
      </p:pic>
      <p:pic>
        <p:nvPicPr>
          <p:cNvPr id="10" name="Tieng-ga-con-keu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9356.37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87400" y="-371564"/>
            <a:ext cx="1028700" cy="10287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7524" y="56836"/>
            <a:ext cx="4172041" cy="2486469"/>
            <a:chOff x="269924" y="56836"/>
            <a:chExt cx="4172041" cy="2486469"/>
          </a:xfrm>
        </p:grpSpPr>
        <p:sp>
          <p:nvSpPr>
            <p:cNvPr id="13" name="Cloud 12"/>
            <p:cNvSpPr/>
            <p:nvPr/>
          </p:nvSpPr>
          <p:spPr>
            <a:xfrm>
              <a:off x="269924" y="56836"/>
              <a:ext cx="4172041" cy="2486469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3439" y="558147"/>
              <a:ext cx="368500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Xin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chào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tất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!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13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63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8320" y="310896"/>
            <a:ext cx="9595104" cy="271576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Con gì mào đỏ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Gáy ò ó o…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Từ sáng tinh mơ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8048" y="3164205"/>
            <a:ext cx="8671560" cy="264604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Con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gà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trống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16352" y="173736"/>
            <a:ext cx="7324344" cy="2478024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Hoa gì nho nhỏ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Cánh màu hồng tươi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Hề thấy hoa cười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Đúng là Tết đến?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6352" y="3368040"/>
            <a:ext cx="7513320" cy="283464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Hoa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đào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4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30136" y="172670"/>
            <a:ext cx="8966447" cy="252614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Cái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gì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nằm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ở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trong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nhà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Nhìn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lên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mặt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nó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biết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ngay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giờ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-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Là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cái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gì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91966" y="3371738"/>
            <a:ext cx="7513320" cy="252614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Cái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đồng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hồ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A6DFD4-F8A0-414C-AA56-829A18E7F4D0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0" name="组合 53">
              <a:extLst>
                <a:ext uri="{FF2B5EF4-FFF2-40B4-BE49-F238E27FC236}">
                  <a16:creationId xmlns:a16="http://schemas.microsoft.com/office/drawing/2014/main" id="{51B2A03A-224F-4348-9E05-797B7BA4BF01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5" name="圆角矩形 46">
                <a:extLst>
                  <a:ext uri="{FF2B5EF4-FFF2-40B4-BE49-F238E27FC236}">
                    <a16:creationId xmlns:a16="http://schemas.microsoft.com/office/drawing/2014/main" id="{9276AE5C-7061-428C-9359-1087023475B4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Microsoft YaHei"/>
                  <a:cs typeface="+mn-cs"/>
                </a:endParaRPr>
              </a:p>
            </p:txBody>
          </p:sp>
          <p:grpSp>
            <p:nvGrpSpPr>
              <p:cNvPr id="16" name="组合 47">
                <a:extLst>
                  <a:ext uri="{FF2B5EF4-FFF2-40B4-BE49-F238E27FC236}">
                    <a16:creationId xmlns:a16="http://schemas.microsoft.com/office/drawing/2014/main" id="{925D201D-6C1A-4468-9A25-CFC9091E6678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3" name="图片 51">
                  <a:extLst>
                    <a:ext uri="{FF2B5EF4-FFF2-40B4-BE49-F238E27FC236}">
                      <a16:creationId xmlns:a16="http://schemas.microsoft.com/office/drawing/2014/main" id="{8E953D2C-ED3C-4494-BBAB-C157020CDF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4" name="直接连接符 52">
                  <a:extLst>
                    <a:ext uri="{FF2B5EF4-FFF2-40B4-BE49-F238E27FC236}">
                      <a16:creationId xmlns:a16="http://schemas.microsoft.com/office/drawing/2014/main" id="{A299281A-068D-4E6E-8947-8B7EFD5D7C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48">
                <a:extLst>
                  <a:ext uri="{FF2B5EF4-FFF2-40B4-BE49-F238E27FC236}">
                    <a16:creationId xmlns:a16="http://schemas.microsoft.com/office/drawing/2014/main" id="{9C68CFB7-FAD1-4FB9-B77B-DFFE670D663F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1" name="图片 49">
                  <a:extLst>
                    <a:ext uri="{FF2B5EF4-FFF2-40B4-BE49-F238E27FC236}">
                      <a16:creationId xmlns:a16="http://schemas.microsoft.com/office/drawing/2014/main" id="{A3A0203B-E3EC-4204-8181-B0D5D025D1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2" name="直接连接符 50">
                  <a:extLst>
                    <a:ext uri="{FF2B5EF4-FFF2-40B4-BE49-F238E27FC236}">
                      <a16:creationId xmlns:a16="http://schemas.microsoft.com/office/drawing/2014/main" id="{85147EB0-11B3-4DC8-A0D1-CFD8947D79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63A80E06-313C-438D-818F-B9511B10F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C2227F-A19C-4371-8B45-44C183C79D41}"/>
              </a:ext>
            </a:extLst>
          </p:cNvPr>
          <p:cNvGrpSpPr/>
          <p:nvPr/>
        </p:nvGrpSpPr>
        <p:grpSpPr>
          <a:xfrm>
            <a:off x="2683237" y="543764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A1CABBD2-B639-4E74-A636-45AF4F6A5C8D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E0A5AD1D-8E55-4F6D-8784-8F0C9059233C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3667E2-3E8C-4426-B974-894D9D4B3B60}"/>
              </a:ext>
            </a:extLst>
          </p:cNvPr>
          <p:cNvSpPr/>
          <p:nvPr/>
        </p:nvSpPr>
        <p:spPr>
          <a:xfrm>
            <a:off x="1807029" y="3211285"/>
            <a:ext cx="8958942" cy="3044315"/>
          </a:xfrm>
          <a:custGeom>
            <a:avLst/>
            <a:gdLst>
              <a:gd name="connsiteX0" fmla="*/ 0 w 8958942"/>
              <a:gd name="connsiteY0" fmla="*/ 507396 h 3044315"/>
              <a:gd name="connsiteX1" fmla="*/ 507396 w 8958942"/>
              <a:gd name="connsiteY1" fmla="*/ 0 h 3044315"/>
              <a:gd name="connsiteX2" fmla="*/ 995394 w 8958942"/>
              <a:gd name="connsiteY2" fmla="*/ 0 h 3044315"/>
              <a:gd name="connsiteX3" fmla="*/ 1642275 w 8958942"/>
              <a:gd name="connsiteY3" fmla="*/ 0 h 3044315"/>
              <a:gd name="connsiteX4" fmla="*/ 2050831 w 8958942"/>
              <a:gd name="connsiteY4" fmla="*/ 0 h 3044315"/>
              <a:gd name="connsiteX5" fmla="*/ 2538829 w 8958942"/>
              <a:gd name="connsiteY5" fmla="*/ 0 h 3044315"/>
              <a:gd name="connsiteX6" fmla="*/ 3185709 w 8958942"/>
              <a:gd name="connsiteY6" fmla="*/ 0 h 3044315"/>
              <a:gd name="connsiteX7" fmla="*/ 3912032 w 8958942"/>
              <a:gd name="connsiteY7" fmla="*/ 0 h 3044315"/>
              <a:gd name="connsiteX8" fmla="*/ 4400030 w 8958942"/>
              <a:gd name="connsiteY8" fmla="*/ 0 h 3044315"/>
              <a:gd name="connsiteX9" fmla="*/ 5046910 w 8958942"/>
              <a:gd name="connsiteY9" fmla="*/ 0 h 3044315"/>
              <a:gd name="connsiteX10" fmla="*/ 5455467 w 8958942"/>
              <a:gd name="connsiteY10" fmla="*/ 0 h 3044315"/>
              <a:gd name="connsiteX11" fmla="*/ 5943464 w 8958942"/>
              <a:gd name="connsiteY11" fmla="*/ 0 h 3044315"/>
              <a:gd name="connsiteX12" fmla="*/ 6431462 w 8958942"/>
              <a:gd name="connsiteY12" fmla="*/ 0 h 3044315"/>
              <a:gd name="connsiteX13" fmla="*/ 7078343 w 8958942"/>
              <a:gd name="connsiteY13" fmla="*/ 0 h 3044315"/>
              <a:gd name="connsiteX14" fmla="*/ 7486899 w 8958942"/>
              <a:gd name="connsiteY14" fmla="*/ 0 h 3044315"/>
              <a:gd name="connsiteX15" fmla="*/ 7816014 w 8958942"/>
              <a:gd name="connsiteY15" fmla="*/ 0 h 3044315"/>
              <a:gd name="connsiteX16" fmla="*/ 8451546 w 8958942"/>
              <a:gd name="connsiteY16" fmla="*/ 0 h 3044315"/>
              <a:gd name="connsiteX17" fmla="*/ 8958942 w 8958942"/>
              <a:gd name="connsiteY17" fmla="*/ 507396 h 3044315"/>
              <a:gd name="connsiteX18" fmla="*/ 8958942 w 8958942"/>
              <a:gd name="connsiteY18" fmla="*/ 994482 h 3044315"/>
              <a:gd name="connsiteX19" fmla="*/ 8958942 w 8958942"/>
              <a:gd name="connsiteY19" fmla="*/ 1440977 h 3044315"/>
              <a:gd name="connsiteX20" fmla="*/ 8958942 w 8958942"/>
              <a:gd name="connsiteY20" fmla="*/ 1887472 h 3044315"/>
              <a:gd name="connsiteX21" fmla="*/ 8958942 w 8958942"/>
              <a:gd name="connsiteY21" fmla="*/ 2536919 h 3044315"/>
              <a:gd name="connsiteX22" fmla="*/ 8451546 w 8958942"/>
              <a:gd name="connsiteY22" fmla="*/ 3044315 h 3044315"/>
              <a:gd name="connsiteX23" fmla="*/ 7725224 w 8958942"/>
              <a:gd name="connsiteY23" fmla="*/ 3044315 h 3044315"/>
              <a:gd name="connsiteX24" fmla="*/ 7157784 w 8958942"/>
              <a:gd name="connsiteY24" fmla="*/ 3044315 h 3044315"/>
              <a:gd name="connsiteX25" fmla="*/ 6431462 w 8958942"/>
              <a:gd name="connsiteY25" fmla="*/ 3044315 h 3044315"/>
              <a:gd name="connsiteX26" fmla="*/ 5864023 w 8958942"/>
              <a:gd name="connsiteY26" fmla="*/ 3044315 h 3044315"/>
              <a:gd name="connsiteX27" fmla="*/ 5137701 w 8958942"/>
              <a:gd name="connsiteY27" fmla="*/ 3044315 h 3044315"/>
              <a:gd name="connsiteX28" fmla="*/ 4411378 w 8958942"/>
              <a:gd name="connsiteY28" fmla="*/ 3044315 h 3044315"/>
              <a:gd name="connsiteX29" fmla="*/ 3764498 w 8958942"/>
              <a:gd name="connsiteY29" fmla="*/ 3044315 h 3044315"/>
              <a:gd name="connsiteX30" fmla="*/ 3197058 w 8958942"/>
              <a:gd name="connsiteY30" fmla="*/ 3044315 h 3044315"/>
              <a:gd name="connsiteX31" fmla="*/ 2550177 w 8958942"/>
              <a:gd name="connsiteY31" fmla="*/ 3044315 h 3044315"/>
              <a:gd name="connsiteX32" fmla="*/ 1823855 w 8958942"/>
              <a:gd name="connsiteY32" fmla="*/ 3044315 h 3044315"/>
              <a:gd name="connsiteX33" fmla="*/ 1097533 w 8958942"/>
              <a:gd name="connsiteY33" fmla="*/ 3044315 h 3044315"/>
              <a:gd name="connsiteX34" fmla="*/ 507396 w 8958942"/>
              <a:gd name="connsiteY34" fmla="*/ 3044315 h 3044315"/>
              <a:gd name="connsiteX35" fmla="*/ 0 w 8958942"/>
              <a:gd name="connsiteY35" fmla="*/ 2536919 h 3044315"/>
              <a:gd name="connsiteX36" fmla="*/ 0 w 8958942"/>
              <a:gd name="connsiteY36" fmla="*/ 2090424 h 3044315"/>
              <a:gd name="connsiteX37" fmla="*/ 0 w 8958942"/>
              <a:gd name="connsiteY37" fmla="*/ 1583043 h 3044315"/>
              <a:gd name="connsiteX38" fmla="*/ 0 w 8958942"/>
              <a:gd name="connsiteY38" fmla="*/ 1136548 h 3044315"/>
              <a:gd name="connsiteX39" fmla="*/ 0 w 8958942"/>
              <a:gd name="connsiteY39" fmla="*/ 507396 h 304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958942" h="3044315" fill="none" extrusionOk="0">
                <a:moveTo>
                  <a:pt x="0" y="507396"/>
                </a:moveTo>
                <a:cubicBezTo>
                  <a:pt x="-31344" y="187504"/>
                  <a:pt x="222728" y="-44718"/>
                  <a:pt x="507396" y="0"/>
                </a:cubicBezTo>
                <a:cubicBezTo>
                  <a:pt x="635626" y="-19402"/>
                  <a:pt x="881091" y="8227"/>
                  <a:pt x="995394" y="0"/>
                </a:cubicBezTo>
                <a:cubicBezTo>
                  <a:pt x="1109697" y="-8227"/>
                  <a:pt x="1370963" y="59336"/>
                  <a:pt x="1642275" y="0"/>
                </a:cubicBezTo>
                <a:cubicBezTo>
                  <a:pt x="1913587" y="-59336"/>
                  <a:pt x="1858334" y="6476"/>
                  <a:pt x="2050831" y="0"/>
                </a:cubicBezTo>
                <a:cubicBezTo>
                  <a:pt x="2243328" y="-6476"/>
                  <a:pt x="2391777" y="16935"/>
                  <a:pt x="2538829" y="0"/>
                </a:cubicBezTo>
                <a:cubicBezTo>
                  <a:pt x="2685881" y="-16935"/>
                  <a:pt x="2987234" y="31436"/>
                  <a:pt x="3185709" y="0"/>
                </a:cubicBezTo>
                <a:cubicBezTo>
                  <a:pt x="3384184" y="-31436"/>
                  <a:pt x="3642037" y="79494"/>
                  <a:pt x="3912032" y="0"/>
                </a:cubicBezTo>
                <a:cubicBezTo>
                  <a:pt x="4182027" y="-79494"/>
                  <a:pt x="4211526" y="30538"/>
                  <a:pt x="4400030" y="0"/>
                </a:cubicBezTo>
                <a:cubicBezTo>
                  <a:pt x="4588534" y="-30538"/>
                  <a:pt x="4748478" y="39562"/>
                  <a:pt x="5046910" y="0"/>
                </a:cubicBezTo>
                <a:cubicBezTo>
                  <a:pt x="5345342" y="-39562"/>
                  <a:pt x="5334614" y="41215"/>
                  <a:pt x="5455467" y="0"/>
                </a:cubicBezTo>
                <a:cubicBezTo>
                  <a:pt x="5576320" y="-41215"/>
                  <a:pt x="5751242" y="13883"/>
                  <a:pt x="5943464" y="0"/>
                </a:cubicBezTo>
                <a:cubicBezTo>
                  <a:pt x="6135686" y="-13883"/>
                  <a:pt x="6281334" y="29111"/>
                  <a:pt x="6431462" y="0"/>
                </a:cubicBezTo>
                <a:cubicBezTo>
                  <a:pt x="6581590" y="-29111"/>
                  <a:pt x="6927094" y="68049"/>
                  <a:pt x="7078343" y="0"/>
                </a:cubicBezTo>
                <a:cubicBezTo>
                  <a:pt x="7229592" y="-68049"/>
                  <a:pt x="7386920" y="2540"/>
                  <a:pt x="7486899" y="0"/>
                </a:cubicBezTo>
                <a:cubicBezTo>
                  <a:pt x="7586878" y="-2540"/>
                  <a:pt x="7737544" y="29563"/>
                  <a:pt x="7816014" y="0"/>
                </a:cubicBezTo>
                <a:cubicBezTo>
                  <a:pt x="7894485" y="-29563"/>
                  <a:pt x="8274450" y="41302"/>
                  <a:pt x="8451546" y="0"/>
                </a:cubicBezTo>
                <a:cubicBezTo>
                  <a:pt x="8748271" y="24793"/>
                  <a:pt x="8924010" y="225613"/>
                  <a:pt x="8958942" y="507396"/>
                </a:cubicBezTo>
                <a:cubicBezTo>
                  <a:pt x="8979163" y="683400"/>
                  <a:pt x="8930304" y="893311"/>
                  <a:pt x="8958942" y="994482"/>
                </a:cubicBezTo>
                <a:cubicBezTo>
                  <a:pt x="8987580" y="1095653"/>
                  <a:pt x="8943011" y="1244997"/>
                  <a:pt x="8958942" y="1440977"/>
                </a:cubicBezTo>
                <a:cubicBezTo>
                  <a:pt x="8974873" y="1636957"/>
                  <a:pt x="8925844" y="1681129"/>
                  <a:pt x="8958942" y="1887472"/>
                </a:cubicBezTo>
                <a:cubicBezTo>
                  <a:pt x="8992040" y="2093816"/>
                  <a:pt x="8943785" y="2362963"/>
                  <a:pt x="8958942" y="2536919"/>
                </a:cubicBezTo>
                <a:cubicBezTo>
                  <a:pt x="8967856" y="2843434"/>
                  <a:pt x="8738721" y="3105274"/>
                  <a:pt x="8451546" y="3044315"/>
                </a:cubicBezTo>
                <a:cubicBezTo>
                  <a:pt x="8222561" y="3066441"/>
                  <a:pt x="7997079" y="2984678"/>
                  <a:pt x="7725224" y="3044315"/>
                </a:cubicBezTo>
                <a:cubicBezTo>
                  <a:pt x="7453369" y="3103952"/>
                  <a:pt x="7391046" y="3036301"/>
                  <a:pt x="7157784" y="3044315"/>
                </a:cubicBezTo>
                <a:cubicBezTo>
                  <a:pt x="6924522" y="3052329"/>
                  <a:pt x="6730871" y="2999040"/>
                  <a:pt x="6431462" y="3044315"/>
                </a:cubicBezTo>
                <a:cubicBezTo>
                  <a:pt x="6132053" y="3089590"/>
                  <a:pt x="6069149" y="2990547"/>
                  <a:pt x="5864023" y="3044315"/>
                </a:cubicBezTo>
                <a:cubicBezTo>
                  <a:pt x="5658897" y="3098083"/>
                  <a:pt x="5482473" y="3038801"/>
                  <a:pt x="5137701" y="3044315"/>
                </a:cubicBezTo>
                <a:cubicBezTo>
                  <a:pt x="4792929" y="3049829"/>
                  <a:pt x="4712387" y="2957263"/>
                  <a:pt x="4411378" y="3044315"/>
                </a:cubicBezTo>
                <a:cubicBezTo>
                  <a:pt x="4110369" y="3131367"/>
                  <a:pt x="4061990" y="3000321"/>
                  <a:pt x="3764498" y="3044315"/>
                </a:cubicBezTo>
                <a:cubicBezTo>
                  <a:pt x="3467006" y="3088309"/>
                  <a:pt x="3406757" y="3013529"/>
                  <a:pt x="3197058" y="3044315"/>
                </a:cubicBezTo>
                <a:cubicBezTo>
                  <a:pt x="2987359" y="3075101"/>
                  <a:pt x="2787331" y="3002753"/>
                  <a:pt x="2550177" y="3044315"/>
                </a:cubicBezTo>
                <a:cubicBezTo>
                  <a:pt x="2313023" y="3085877"/>
                  <a:pt x="1972393" y="3042178"/>
                  <a:pt x="1823855" y="3044315"/>
                </a:cubicBezTo>
                <a:cubicBezTo>
                  <a:pt x="1675317" y="3046452"/>
                  <a:pt x="1453950" y="3036113"/>
                  <a:pt x="1097533" y="3044315"/>
                </a:cubicBezTo>
                <a:cubicBezTo>
                  <a:pt x="741116" y="3052517"/>
                  <a:pt x="751255" y="2993734"/>
                  <a:pt x="507396" y="3044315"/>
                </a:cubicBezTo>
                <a:cubicBezTo>
                  <a:pt x="220955" y="2971920"/>
                  <a:pt x="5668" y="2832839"/>
                  <a:pt x="0" y="2536919"/>
                </a:cubicBezTo>
                <a:cubicBezTo>
                  <a:pt x="-31595" y="2424524"/>
                  <a:pt x="2482" y="2236724"/>
                  <a:pt x="0" y="2090424"/>
                </a:cubicBezTo>
                <a:cubicBezTo>
                  <a:pt x="-2482" y="1944125"/>
                  <a:pt x="18821" y="1782692"/>
                  <a:pt x="0" y="1583043"/>
                </a:cubicBezTo>
                <a:cubicBezTo>
                  <a:pt x="-18821" y="1383394"/>
                  <a:pt x="24074" y="1348411"/>
                  <a:pt x="0" y="1136548"/>
                </a:cubicBezTo>
                <a:cubicBezTo>
                  <a:pt x="-24074" y="924685"/>
                  <a:pt x="30715" y="767570"/>
                  <a:pt x="0" y="507396"/>
                </a:cubicBezTo>
                <a:close/>
              </a:path>
              <a:path w="8958942" h="3044315" stroke="0" extrusionOk="0">
                <a:moveTo>
                  <a:pt x="0" y="507396"/>
                </a:moveTo>
                <a:cubicBezTo>
                  <a:pt x="14426" y="219365"/>
                  <a:pt x="209631" y="11982"/>
                  <a:pt x="507396" y="0"/>
                </a:cubicBezTo>
                <a:cubicBezTo>
                  <a:pt x="691076" y="-41162"/>
                  <a:pt x="749123" y="17824"/>
                  <a:pt x="915952" y="0"/>
                </a:cubicBezTo>
                <a:cubicBezTo>
                  <a:pt x="1082781" y="-17824"/>
                  <a:pt x="1199889" y="2518"/>
                  <a:pt x="1403950" y="0"/>
                </a:cubicBezTo>
                <a:cubicBezTo>
                  <a:pt x="1608011" y="-2518"/>
                  <a:pt x="1977900" y="27259"/>
                  <a:pt x="2130272" y="0"/>
                </a:cubicBezTo>
                <a:cubicBezTo>
                  <a:pt x="2282644" y="-27259"/>
                  <a:pt x="2571241" y="55960"/>
                  <a:pt x="2777153" y="0"/>
                </a:cubicBezTo>
                <a:cubicBezTo>
                  <a:pt x="2983065" y="-55960"/>
                  <a:pt x="3197422" y="43365"/>
                  <a:pt x="3503475" y="0"/>
                </a:cubicBezTo>
                <a:cubicBezTo>
                  <a:pt x="3809528" y="-43365"/>
                  <a:pt x="3801518" y="42667"/>
                  <a:pt x="3991473" y="0"/>
                </a:cubicBezTo>
                <a:cubicBezTo>
                  <a:pt x="4181428" y="-42667"/>
                  <a:pt x="4301127" y="33758"/>
                  <a:pt x="4400030" y="0"/>
                </a:cubicBezTo>
                <a:cubicBezTo>
                  <a:pt x="4498933" y="-33758"/>
                  <a:pt x="4765704" y="17710"/>
                  <a:pt x="5126352" y="0"/>
                </a:cubicBezTo>
                <a:cubicBezTo>
                  <a:pt x="5487000" y="-17710"/>
                  <a:pt x="5701162" y="3921"/>
                  <a:pt x="5852674" y="0"/>
                </a:cubicBezTo>
                <a:cubicBezTo>
                  <a:pt x="6004186" y="-3921"/>
                  <a:pt x="6402835" y="20457"/>
                  <a:pt x="6578996" y="0"/>
                </a:cubicBezTo>
                <a:cubicBezTo>
                  <a:pt x="6755157" y="-20457"/>
                  <a:pt x="6956914" y="77425"/>
                  <a:pt x="7225877" y="0"/>
                </a:cubicBezTo>
                <a:cubicBezTo>
                  <a:pt x="7494840" y="-77425"/>
                  <a:pt x="7622057" y="58363"/>
                  <a:pt x="7793316" y="0"/>
                </a:cubicBezTo>
                <a:cubicBezTo>
                  <a:pt x="7964575" y="-58363"/>
                  <a:pt x="8143155" y="36002"/>
                  <a:pt x="8451546" y="0"/>
                </a:cubicBezTo>
                <a:cubicBezTo>
                  <a:pt x="8753850" y="-17226"/>
                  <a:pt x="8992559" y="219235"/>
                  <a:pt x="8958942" y="507396"/>
                </a:cubicBezTo>
                <a:cubicBezTo>
                  <a:pt x="8994309" y="665018"/>
                  <a:pt x="8947589" y="928676"/>
                  <a:pt x="8958942" y="1035072"/>
                </a:cubicBezTo>
                <a:cubicBezTo>
                  <a:pt x="8970295" y="1141468"/>
                  <a:pt x="8942667" y="1362074"/>
                  <a:pt x="8958942" y="1583043"/>
                </a:cubicBezTo>
                <a:cubicBezTo>
                  <a:pt x="8975217" y="1804012"/>
                  <a:pt x="8847349" y="2152247"/>
                  <a:pt x="8958942" y="2536919"/>
                </a:cubicBezTo>
                <a:cubicBezTo>
                  <a:pt x="8975548" y="2744600"/>
                  <a:pt x="8765653" y="3057188"/>
                  <a:pt x="8451546" y="3044315"/>
                </a:cubicBezTo>
                <a:cubicBezTo>
                  <a:pt x="8174826" y="3083998"/>
                  <a:pt x="8011512" y="2998012"/>
                  <a:pt x="7884107" y="3044315"/>
                </a:cubicBezTo>
                <a:cubicBezTo>
                  <a:pt x="7756702" y="3090618"/>
                  <a:pt x="7478130" y="3004004"/>
                  <a:pt x="7316667" y="3044315"/>
                </a:cubicBezTo>
                <a:cubicBezTo>
                  <a:pt x="7155204" y="3084626"/>
                  <a:pt x="7002023" y="3033641"/>
                  <a:pt x="6749228" y="3044315"/>
                </a:cubicBezTo>
                <a:cubicBezTo>
                  <a:pt x="6496433" y="3054989"/>
                  <a:pt x="6449403" y="3040334"/>
                  <a:pt x="6340672" y="3044315"/>
                </a:cubicBezTo>
                <a:cubicBezTo>
                  <a:pt x="6231941" y="3048296"/>
                  <a:pt x="6119684" y="3039167"/>
                  <a:pt x="6011557" y="3044315"/>
                </a:cubicBezTo>
                <a:cubicBezTo>
                  <a:pt x="5903430" y="3049463"/>
                  <a:pt x="5580941" y="3040733"/>
                  <a:pt x="5444118" y="3044315"/>
                </a:cubicBezTo>
                <a:cubicBezTo>
                  <a:pt x="5307295" y="3047897"/>
                  <a:pt x="5170901" y="3038904"/>
                  <a:pt x="5035562" y="3044315"/>
                </a:cubicBezTo>
                <a:cubicBezTo>
                  <a:pt x="4900223" y="3049726"/>
                  <a:pt x="4626602" y="2991264"/>
                  <a:pt x="4468122" y="3044315"/>
                </a:cubicBezTo>
                <a:cubicBezTo>
                  <a:pt x="4309642" y="3097366"/>
                  <a:pt x="4098515" y="2974787"/>
                  <a:pt x="3821241" y="3044315"/>
                </a:cubicBezTo>
                <a:cubicBezTo>
                  <a:pt x="3543967" y="3113843"/>
                  <a:pt x="3315115" y="2974577"/>
                  <a:pt x="3094919" y="3044315"/>
                </a:cubicBezTo>
                <a:cubicBezTo>
                  <a:pt x="2874723" y="3114053"/>
                  <a:pt x="2580238" y="2961014"/>
                  <a:pt x="2368597" y="3044315"/>
                </a:cubicBezTo>
                <a:cubicBezTo>
                  <a:pt x="2156956" y="3127616"/>
                  <a:pt x="2090657" y="3038266"/>
                  <a:pt x="1960041" y="3044315"/>
                </a:cubicBezTo>
                <a:cubicBezTo>
                  <a:pt x="1829425" y="3050364"/>
                  <a:pt x="1516455" y="2999137"/>
                  <a:pt x="1392601" y="3044315"/>
                </a:cubicBezTo>
                <a:cubicBezTo>
                  <a:pt x="1268747" y="3089493"/>
                  <a:pt x="727268" y="3016928"/>
                  <a:pt x="507396" y="3044315"/>
                </a:cubicBezTo>
                <a:cubicBezTo>
                  <a:pt x="233484" y="3008965"/>
                  <a:pt x="60712" y="2857745"/>
                  <a:pt x="0" y="2536919"/>
                </a:cubicBezTo>
                <a:cubicBezTo>
                  <a:pt x="-31977" y="2287203"/>
                  <a:pt x="25306" y="2177216"/>
                  <a:pt x="0" y="1988948"/>
                </a:cubicBezTo>
                <a:cubicBezTo>
                  <a:pt x="-25306" y="1800680"/>
                  <a:pt x="23069" y="1604325"/>
                  <a:pt x="0" y="1481567"/>
                </a:cubicBezTo>
                <a:cubicBezTo>
                  <a:pt x="-23069" y="1358809"/>
                  <a:pt x="15393" y="1230643"/>
                  <a:pt x="0" y="1014777"/>
                </a:cubicBezTo>
                <a:cubicBezTo>
                  <a:pt x="-15393" y="798911"/>
                  <a:pt x="15686" y="617486"/>
                  <a:pt x="0" y="507396"/>
                </a:cubicBezTo>
                <a:close/>
              </a:path>
            </a:pathLst>
          </a:custGeom>
          <a:ln w="76200">
            <a:extLst>
              <a:ext uri="{C807C97D-BFC1-408E-A445-0C87EB9F89A2}">
                <ask:lineSketchStyleProps xmlns:ask="http://schemas.microsoft.com/office/drawing/2018/sketchyshapes" sd="3089637777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788820-A733-4271-ABC5-83266308CE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5094" y="3429000"/>
            <a:ext cx="7882811" cy="2773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112885" y="1118586"/>
            <a:ext cx="8318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1Tìm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DA8F6-9FE5-4695-A556-E0E789F70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45" y="2760539"/>
            <a:ext cx="38671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50292A-AB17-4E46-8F2D-8BF20FF797E5}"/>
              </a:ext>
            </a:extLst>
          </p:cNvPr>
          <p:cNvSpPr txBox="1"/>
          <p:nvPr/>
        </p:nvSpPr>
        <p:spPr>
          <a:xfrm>
            <a:off x="1567543" y="1828800"/>
            <a:ext cx="65858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 đến có những chiều</a:t>
            </a: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cháu mang Diều thả</a:t>
            </a: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 bay cao rất điệu</a:t>
            </a: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thổi sáo ngân nga</a:t>
            </a: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lần Diều nghiêng ngả</a:t>
            </a: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cháu phải giật dây</a:t>
            </a: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lần dây Diều đứt</a:t>
            </a: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 ngã, bay đi xa</a:t>
            </a:r>
          </a:p>
          <a:p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D924DD2-917D-4F0D-A4FC-5C0E3355722A}"/>
              </a:ext>
            </a:extLst>
          </p:cNvPr>
          <p:cNvSpPr txBox="1"/>
          <p:nvPr/>
        </p:nvSpPr>
        <p:spPr>
          <a:xfrm>
            <a:off x="7668985" y="1828800"/>
            <a:ext cx="65858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 tìm Diều vất vả</a:t>
            </a: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 ông sao Diều bay</a:t>
            </a: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 cần có gió mạnh</a:t>
            </a: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dây Diều phải căng?</a:t>
            </a: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 thắc mắc, băn khoăn</a:t>
            </a: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 ông cháu dần biết</a:t>
            </a: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 muốn bay mải miết</a:t>
            </a:r>
          </a:p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 giữ thế thăng bằng.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7CD932-B635-4905-8B22-BFE07659B3F7}"/>
              </a:ext>
            </a:extLst>
          </p:cNvPr>
          <p:cNvSpPr txBox="1"/>
          <p:nvPr/>
        </p:nvSpPr>
        <p:spPr>
          <a:xfrm>
            <a:off x="3276600" y="174172"/>
            <a:ext cx="548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 CHÁU THẢ DIỀU</a:t>
            </a:r>
          </a:p>
          <a:p>
            <a:pPr algn="ctr"/>
            <a:r>
              <a:rPr lang="vi-VN" sz="36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Thơ: Nguyễn Đình Hưng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2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283</Words>
  <Application>Microsoft Office PowerPoint</Application>
  <PresentationFormat>Widescreen</PresentationFormat>
  <Paragraphs>58</Paragraphs>
  <Slides>12</Slides>
  <Notes>7</Notes>
  <HiddenSlides>0</HiddenSlides>
  <MMClips>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Averta Std CY Bold</vt:lpstr>
      <vt:lpstr>Gloria Hallelujah</vt:lpstr>
      <vt:lpstr>微软雅黑</vt:lpstr>
      <vt:lpstr>Quicksand Medium</vt:lpstr>
      <vt:lpstr>.VnAvant</vt:lpstr>
      <vt:lpstr>Arial</vt:lpstr>
      <vt:lpstr>Arial-Rounded</vt:lpstr>
      <vt:lpstr>Calibri</vt:lpstr>
      <vt:lpstr>Calibri Light</vt:lpstr>
      <vt:lpstr>Coiny</vt:lpstr>
      <vt:lpstr>SVN-Fiolex Girls</vt:lpstr>
      <vt:lpstr>https://www.freeppt7.com</vt:lpstr>
      <vt:lpstr>6_Office Theme</vt:lpstr>
      <vt:lpstr>Hoạt động</vt:lpstr>
      <vt:lpstr>Office Theme</vt:lpstr>
      <vt:lpstr>1_Office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9</cp:revision>
  <dcterms:created xsi:type="dcterms:W3CDTF">2021-07-24T09:41:32Z</dcterms:created>
  <dcterms:modified xsi:type="dcterms:W3CDTF">2022-08-10T08:22:35Z</dcterms:modified>
</cp:coreProperties>
</file>