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0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90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129961866"/>
              </p:ext>
            </p:extLst>
          </p:nvPr>
        </p:nvGraphicFramePr>
        <p:xfrm>
          <a:off x="2408555" y="1510030"/>
          <a:ext cx="8532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56940" y="369760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92895" y="369760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56940" y="442468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92895" y="4335142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56940" y="509397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92895" y="507682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24, 37, 42, 45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24 + 45 = 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448881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4602480"/>
            <a:ext cx="7646670" cy="2141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Bài giải</a:t>
            </a:r>
          </a:p>
          <a:p>
            <a:pPr algn="ctr"/>
            <a:r>
              <a:rPr lang="en-US" sz="3200"/>
              <a:t>Lớp 2A trồng được hơn lớp 2B số cây là:</a:t>
            </a:r>
          </a:p>
          <a:p>
            <a:pPr algn="ctr"/>
            <a:r>
              <a:rPr lang="en-US" sz="3200"/>
              <a:t>29 - 25 = 4 (cây)</a:t>
            </a:r>
          </a:p>
          <a:p>
            <a:pPr algn="ctr"/>
            <a:r>
              <a:rPr lang="en-US" sz="3200"/>
              <a:t>                     Đáp số: 4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-10668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5952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56 = 50 + 6</a:t>
            </a:r>
          </a:p>
          <a:p>
            <a:pPr algn="ctr"/>
            <a:r>
              <a:rPr lang="en-US" sz="4400"/>
              <a:t>95 = 90 + 5</a:t>
            </a:r>
          </a:p>
          <a:p>
            <a:pPr algn="ctr"/>
            <a:r>
              <a:rPr lang="en-US" sz="4400"/>
              <a:t>84 = 80 + 4</a:t>
            </a:r>
          </a:p>
          <a:p>
            <a:pPr algn="ctr"/>
            <a:r>
              <a:rPr lang="en-US" sz="4400"/>
              <a:t>72 = 70 + 2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169</Words>
  <Application>Microsoft Office PowerPoint</Application>
  <PresentationFormat>Widescreen</PresentationFormat>
  <Paragraphs>79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Vip855</cp:lastModifiedBy>
  <cp:revision>6</cp:revision>
  <dcterms:created xsi:type="dcterms:W3CDTF">2021-05-07T10:25:00Z</dcterms:created>
  <dcterms:modified xsi:type="dcterms:W3CDTF">2021-11-03T03:40:23Z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