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  <p:sldMasterId id="2147483700" r:id="rId3"/>
  </p:sldMasterIdLst>
  <p:notesMasterIdLst>
    <p:notesMasterId r:id="rId16"/>
  </p:notesMasterIdLst>
  <p:sldIdLst>
    <p:sldId id="2007577095" r:id="rId4"/>
    <p:sldId id="257" r:id="rId5"/>
    <p:sldId id="397" r:id="rId6"/>
    <p:sldId id="2007577112" r:id="rId7"/>
    <p:sldId id="2007577098" r:id="rId8"/>
    <p:sldId id="2007577106" r:id="rId9"/>
    <p:sldId id="2007577107" r:id="rId10"/>
    <p:sldId id="2007577108" r:id="rId11"/>
    <p:sldId id="2007577110" r:id="rId12"/>
    <p:sldId id="2007577109" r:id="rId13"/>
    <p:sldId id="2007577111" r:id="rId14"/>
    <p:sldId id="200757711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D72E8-FE00-4D04-9A45-2AE206D3274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10029-65BE-4AC8-9FAD-CE7E96214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95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g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87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0125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42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0191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14161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77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372140" y="294781"/>
            <a:ext cx="11483162" cy="6229503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190575" y="-80333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377060" y="5820115"/>
            <a:ext cx="1498399" cy="1408338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1200053" y="5411188"/>
            <a:ext cx="506403" cy="1485286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505803" y="-247523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52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2022/8/8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5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9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50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975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8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15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3962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9170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932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45023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32335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05890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68782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0951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0691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11650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0894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95986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0474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49415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92080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31134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7037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54757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9599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2022/8/8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532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19338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57519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02329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09239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51620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49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1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300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16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7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8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1519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539FA4CA-0DBA-486E-9766-A9FD188A8DE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2484" y="159025"/>
            <a:ext cx="993914" cy="99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74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89150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34.pn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microsoft.com/office/2007/relationships/hdphoto" Target="../media/hdphoto3.wdp"/><Relationship Id="rId5" Type="http://schemas.openxmlformats.org/officeDocument/2006/relationships/image" Target="../media/image35.pn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2235387" y="2922948"/>
            <a:ext cx="7461506" cy="17767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4: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kém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nhau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vi-VN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19534" y="1172272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ÔN TẬP VÀ BỔ SUNG</a:t>
            </a: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E0D3F0-7EC9-4A3C-8E59-809B8DC268BC}"/>
              </a:ext>
            </a:extLst>
          </p:cNvPr>
          <p:cNvSpPr txBox="1"/>
          <p:nvPr/>
        </p:nvSpPr>
        <p:spPr>
          <a:xfrm>
            <a:off x="1363440" y="462371"/>
            <a:ext cx="64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Ba bạn rô- bốt rủ nhau đo chiều cao.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41BC382-EDD7-4A01-86B5-2E63CDFC5076}"/>
              </a:ext>
            </a:extLst>
          </p:cNvPr>
          <p:cNvGrpSpPr/>
          <p:nvPr/>
        </p:nvGrpSpPr>
        <p:grpSpPr>
          <a:xfrm>
            <a:off x="953017" y="278565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26BE55D-97E8-44CE-BA8B-3753CD4504D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2E39A9E-0083-4483-942C-991D989C575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E919743-6112-4015-9093-1D7717715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04" y="1098150"/>
            <a:ext cx="7841076" cy="334105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AA9C616-8C58-4441-ADBF-7997DC520025}"/>
              </a:ext>
            </a:extLst>
          </p:cNvPr>
          <p:cNvGrpSpPr/>
          <p:nvPr/>
        </p:nvGrpSpPr>
        <p:grpSpPr>
          <a:xfrm>
            <a:off x="571633" y="4414037"/>
            <a:ext cx="9284353" cy="1909305"/>
            <a:chOff x="847681" y="4172495"/>
            <a:chExt cx="9284353" cy="19093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C51E5D2-7616-4B00-82CC-0DFD2977878D}"/>
                </a:ext>
              </a:extLst>
            </p:cNvPr>
            <p:cNvSpPr txBox="1"/>
            <p:nvPr/>
          </p:nvSpPr>
          <p:spPr>
            <a:xfrm>
              <a:off x="847681" y="4172495"/>
              <a:ext cx="9284353" cy="1909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Rô-bốt A cao hơn rô-bốt B          cm.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Rô-bốt B thấp hơn rô-bốt C         cm. </a:t>
              </a:r>
              <a:endPara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A394F453-44DC-470F-82E8-EBE2655950DE}"/>
                </a:ext>
              </a:extLst>
            </p:cNvPr>
            <p:cNvSpPr/>
            <p:nvPr/>
          </p:nvSpPr>
          <p:spPr>
            <a:xfrm>
              <a:off x="6438835" y="4386776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68B6B977-7FD1-4DD0-BF39-156681422762}"/>
                </a:ext>
              </a:extLst>
            </p:cNvPr>
            <p:cNvSpPr/>
            <p:nvPr/>
          </p:nvSpPr>
          <p:spPr>
            <a:xfrm>
              <a:off x="6487957" y="5360758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143698D-92BB-4A43-B74C-9B803C742DDC}"/>
              </a:ext>
            </a:extLst>
          </p:cNvPr>
          <p:cNvSpPr/>
          <p:nvPr/>
        </p:nvSpPr>
        <p:spPr>
          <a:xfrm>
            <a:off x="6162790" y="4630394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0C35709-E759-41C5-AED4-FB50958BAE7A}"/>
              </a:ext>
            </a:extLst>
          </p:cNvPr>
          <p:cNvSpPr/>
          <p:nvPr/>
        </p:nvSpPr>
        <p:spPr>
          <a:xfrm>
            <a:off x="6211904" y="5602300"/>
            <a:ext cx="679432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B78559-5330-4F47-8794-32D0253E2B90}"/>
              </a:ext>
            </a:extLst>
          </p:cNvPr>
          <p:cNvSpPr/>
          <p:nvPr/>
        </p:nvSpPr>
        <p:spPr>
          <a:xfrm>
            <a:off x="7578234" y="4727229"/>
            <a:ext cx="4070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( 56 cm – 54 cm = 2 cm)</a:t>
            </a:r>
            <a:endParaRPr kumimoji="0" lang="en-VN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65FE7E-20D1-4C07-A271-9EE9974BF2EF}"/>
              </a:ext>
            </a:extLst>
          </p:cNvPr>
          <p:cNvSpPr/>
          <p:nvPr/>
        </p:nvSpPr>
        <p:spPr>
          <a:xfrm>
            <a:off x="7659553" y="5718464"/>
            <a:ext cx="4070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( 59 cm – 54 cm = 5 cm)</a:t>
            </a:r>
            <a:endParaRPr kumimoji="0" lang="en-VN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45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D20BA83-0039-437A-917A-C30D3AA747DE}"/>
              </a:ext>
            </a:extLst>
          </p:cNvPr>
          <p:cNvGrpSpPr/>
          <p:nvPr/>
        </p:nvGrpSpPr>
        <p:grpSpPr>
          <a:xfrm>
            <a:off x="880915" y="35654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8CE611-6289-4EB9-BDE4-A1739A2D2BE0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AC161A8-474B-4573-A536-E68600CA8E0C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D9E1376-B771-47C4-96AC-D58A581937F5}"/>
              </a:ext>
            </a:extLst>
          </p:cNvPr>
          <p:cNvSpPr txBox="1"/>
          <p:nvPr/>
        </p:nvSpPr>
        <p:spPr>
          <a:xfrm>
            <a:off x="1489350" y="577158"/>
            <a:ext cx="9812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Mai và Nam gấp được các thuyền giấy như hình dưới đây: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16D8D7-C937-49E0-B5B3-FC34EB22A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1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448" y="1104872"/>
            <a:ext cx="6008058" cy="296376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95500BA-D0E2-4B22-BF60-A69D0D1A39DC}"/>
              </a:ext>
            </a:extLst>
          </p:cNvPr>
          <p:cNvGrpSpPr/>
          <p:nvPr/>
        </p:nvGrpSpPr>
        <p:grpSpPr>
          <a:xfrm>
            <a:off x="1011076" y="3790642"/>
            <a:ext cx="9368668" cy="2049169"/>
            <a:chOff x="914019" y="4153402"/>
            <a:chExt cx="9368668" cy="204916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2DA82DB-C3FF-4433-B074-8A87D262A4DF}"/>
                </a:ext>
              </a:extLst>
            </p:cNvPr>
            <p:cNvSpPr/>
            <p:nvPr/>
          </p:nvSpPr>
          <p:spPr>
            <a:xfrm>
              <a:off x="914019" y="4153402"/>
              <a:ext cx="9368668" cy="20235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Mai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gấp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Nam         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thuyền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b) Nam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gấp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kém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Mai         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thuyền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ounded Rectangle 17">
              <a:extLst>
                <a:ext uri="{FF2B5EF4-FFF2-40B4-BE49-F238E27FC236}">
                  <a16:creationId xmlns:a16="http://schemas.microsoft.com/office/drawing/2014/main" id="{F392AC13-1FE1-432C-8F56-FE188B995AB7}"/>
                </a:ext>
              </a:extLst>
            </p:cNvPr>
            <p:cNvSpPr/>
            <p:nvPr/>
          </p:nvSpPr>
          <p:spPr>
            <a:xfrm>
              <a:off x="6024766" y="4319840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0" name="Rounded Rectangle 18">
              <a:extLst>
                <a:ext uri="{FF2B5EF4-FFF2-40B4-BE49-F238E27FC236}">
                  <a16:creationId xmlns:a16="http://schemas.microsoft.com/office/drawing/2014/main" id="{1474FD12-91E7-414B-85DD-15F651FBEC57}"/>
                </a:ext>
              </a:extLst>
            </p:cNvPr>
            <p:cNvSpPr/>
            <p:nvPr/>
          </p:nvSpPr>
          <p:spPr>
            <a:xfrm>
              <a:off x="6073880" y="5481529"/>
              <a:ext cx="679432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11" name="Rounded Rectangle 20">
            <a:extLst>
              <a:ext uri="{FF2B5EF4-FFF2-40B4-BE49-F238E27FC236}">
                <a16:creationId xmlns:a16="http://schemas.microsoft.com/office/drawing/2014/main" id="{D0EA6096-9657-4EC1-9A96-858C0B390481}"/>
              </a:ext>
            </a:extLst>
          </p:cNvPr>
          <p:cNvSpPr/>
          <p:nvPr/>
        </p:nvSpPr>
        <p:spPr>
          <a:xfrm>
            <a:off x="6122928" y="3957080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sp>
        <p:nvSpPr>
          <p:cNvPr id="12" name="Rounded Rectangle 21">
            <a:extLst>
              <a:ext uri="{FF2B5EF4-FFF2-40B4-BE49-F238E27FC236}">
                <a16:creationId xmlns:a16="http://schemas.microsoft.com/office/drawing/2014/main" id="{638EC6FA-0D37-4017-8131-731629B86D86}"/>
              </a:ext>
            </a:extLst>
          </p:cNvPr>
          <p:cNvSpPr/>
          <p:nvPr/>
        </p:nvSpPr>
        <p:spPr>
          <a:xfrm>
            <a:off x="6172042" y="5118769"/>
            <a:ext cx="679432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9BA1DCB-F850-46BE-B758-C18EEC175ED8}"/>
              </a:ext>
            </a:extLst>
          </p:cNvPr>
          <p:cNvSpPr/>
          <p:nvPr/>
        </p:nvSpPr>
        <p:spPr>
          <a:xfrm rot="1216043">
            <a:off x="4015855" y="2149125"/>
            <a:ext cx="1544370" cy="18754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Rounded Rectangular Callout 23">
            <a:extLst>
              <a:ext uri="{FF2B5EF4-FFF2-40B4-BE49-F238E27FC236}">
                <a16:creationId xmlns:a16="http://schemas.microsoft.com/office/drawing/2014/main" id="{70FA0F02-8ECA-4FEB-8D99-C731BA9B177D}"/>
              </a:ext>
            </a:extLst>
          </p:cNvPr>
          <p:cNvSpPr/>
          <p:nvPr/>
        </p:nvSpPr>
        <p:spPr>
          <a:xfrm>
            <a:off x="1236969" y="3067226"/>
            <a:ext cx="1559655" cy="1084076"/>
          </a:xfrm>
          <a:prstGeom prst="wedgeRoundRectCallout">
            <a:avLst>
              <a:gd name="adj1" fmla="val 51444"/>
              <a:gd name="adj2" fmla="val -8374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E6E4BF7-1B9C-49D7-8BE2-23C97F32A0E0}"/>
              </a:ext>
            </a:extLst>
          </p:cNvPr>
          <p:cNvSpPr/>
          <p:nvPr/>
        </p:nvSpPr>
        <p:spPr>
          <a:xfrm rot="20043691">
            <a:off x="6110282" y="2112121"/>
            <a:ext cx="1623751" cy="187549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" name="Rounded Rectangular Callout 25">
            <a:extLst>
              <a:ext uri="{FF2B5EF4-FFF2-40B4-BE49-F238E27FC236}">
                <a16:creationId xmlns:a16="http://schemas.microsoft.com/office/drawing/2014/main" id="{465DBAFA-7865-43D1-9616-80D70CBE633B}"/>
              </a:ext>
            </a:extLst>
          </p:cNvPr>
          <p:cNvSpPr/>
          <p:nvPr/>
        </p:nvSpPr>
        <p:spPr>
          <a:xfrm>
            <a:off x="8640796" y="3014029"/>
            <a:ext cx="1559655" cy="1084076"/>
          </a:xfrm>
          <a:prstGeom prst="wedgeRoundRectCallout">
            <a:avLst>
              <a:gd name="adj1" fmla="val -58484"/>
              <a:gd name="adj2" fmla="val -8901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5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C6FE39-96D7-4749-A8F7-1ECB3ED5DC62}"/>
              </a:ext>
            </a:extLst>
          </p:cNvPr>
          <p:cNvSpPr/>
          <p:nvPr/>
        </p:nvSpPr>
        <p:spPr>
          <a:xfrm>
            <a:off x="8951641" y="4055535"/>
            <a:ext cx="2300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(8 – 6 = 2)</a:t>
            </a:r>
            <a:endParaRPr kumimoji="0" lang="en-VN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2FC8BE-3968-4F5F-9F67-60A358460BD7}"/>
              </a:ext>
            </a:extLst>
          </p:cNvPr>
          <p:cNvSpPr/>
          <p:nvPr/>
        </p:nvSpPr>
        <p:spPr>
          <a:xfrm>
            <a:off x="8951641" y="5118313"/>
            <a:ext cx="2300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(8 – 6 = 2)</a:t>
            </a:r>
            <a:endParaRPr kumimoji="0" lang="en-VN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10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/>
          <p:bldP spid="18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B40CA9-8DDB-4A6E-8499-2F2103462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907" y="1804275"/>
            <a:ext cx="8980186" cy="32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09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171578" y="3129753"/>
            <a:ext cx="356307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KHỞI ĐỘNG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DA67E4F-60EE-4F90-8D21-E47521A44E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942"/>
          <a:stretch/>
        </p:blipFill>
        <p:spPr>
          <a:xfrm>
            <a:off x="2943288" y="3033656"/>
            <a:ext cx="5552387" cy="3279113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998C57B-77EE-44FB-8536-C6ECF44674F1}"/>
              </a:ext>
            </a:extLst>
          </p:cNvPr>
          <p:cNvSpPr/>
          <p:nvPr/>
        </p:nvSpPr>
        <p:spPr>
          <a:xfrm>
            <a:off x="1882588" y="5443369"/>
            <a:ext cx="8606118" cy="1414631"/>
          </a:xfrm>
          <a:custGeom>
            <a:avLst/>
            <a:gdLst>
              <a:gd name="connsiteX0" fmla="*/ 3647335 w 7294671"/>
              <a:gd name="connsiteY0" fmla="*/ 0 h 1061597"/>
              <a:gd name="connsiteX1" fmla="*/ 7267927 w 7294671"/>
              <a:gd name="connsiteY1" fmla="*/ 1019468 h 1061597"/>
              <a:gd name="connsiteX2" fmla="*/ 7294671 w 7294671"/>
              <a:gd name="connsiteY2" fmla="*/ 1061597 h 1061597"/>
              <a:gd name="connsiteX3" fmla="*/ 0 w 7294671"/>
              <a:gd name="connsiteY3" fmla="*/ 1061597 h 1061597"/>
              <a:gd name="connsiteX4" fmla="*/ 26743 w 7294671"/>
              <a:gd name="connsiteY4" fmla="*/ 1019468 h 1061597"/>
              <a:gd name="connsiteX5" fmla="*/ 3647335 w 7294671"/>
              <a:gd name="connsiteY5" fmla="*/ 0 h 1061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94671" h="1061597">
                <a:moveTo>
                  <a:pt x="3647335" y="0"/>
                </a:moveTo>
                <a:cubicBezTo>
                  <a:pt x="5389339" y="0"/>
                  <a:pt x="6853047" y="433205"/>
                  <a:pt x="7267927" y="1019468"/>
                </a:cubicBezTo>
                <a:lnTo>
                  <a:pt x="7294671" y="1061597"/>
                </a:lnTo>
                <a:lnTo>
                  <a:pt x="0" y="1061597"/>
                </a:lnTo>
                <a:lnTo>
                  <a:pt x="26743" y="1019468"/>
                </a:lnTo>
                <a:cubicBezTo>
                  <a:pt x="441623" y="433205"/>
                  <a:pt x="1905332" y="0"/>
                  <a:pt x="3647335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7253FE64-806C-4D65-B01D-5A63181CADD6}"/>
              </a:ext>
            </a:extLst>
          </p:cNvPr>
          <p:cNvSpPr/>
          <p:nvPr/>
        </p:nvSpPr>
        <p:spPr>
          <a:xfrm>
            <a:off x="7906871" y="1167203"/>
            <a:ext cx="3496235" cy="1855696"/>
          </a:xfrm>
          <a:prstGeom prst="wedgeRoundRectCallout">
            <a:avLst>
              <a:gd name="adj1" fmla="val -49787"/>
              <a:gd name="adj2" fmla="val 7390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Tớ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có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8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hình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vuông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.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Đố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bạn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lấy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được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hình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vuông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ít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hơn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của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tớ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2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hình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vuông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876EAEBD-AE5D-4B2E-8084-B49BFDC9F2EC}"/>
              </a:ext>
            </a:extLst>
          </p:cNvPr>
          <p:cNvSpPr/>
          <p:nvPr/>
        </p:nvSpPr>
        <p:spPr>
          <a:xfrm>
            <a:off x="1730014" y="1177960"/>
            <a:ext cx="2282587" cy="1855696"/>
          </a:xfrm>
          <a:prstGeom prst="wedgeRoundRectCallout">
            <a:avLst>
              <a:gd name="adj1" fmla="val -38216"/>
              <a:gd name="adj2" fmla="val 70427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 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Tớ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sẽ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lấy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6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hình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vuông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F808B8-99DA-4FA0-B6E6-B2C3943AD713}"/>
              </a:ext>
            </a:extLst>
          </p:cNvPr>
          <p:cNvSpPr/>
          <p:nvPr/>
        </p:nvSpPr>
        <p:spPr>
          <a:xfrm>
            <a:off x="3392340" y="243873"/>
            <a:ext cx="5268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TRÒ CHƠI ĐỐ BẠN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B5BDE6-77F1-470D-810B-A56E6C67C950}"/>
              </a:ext>
            </a:extLst>
          </p:cNvPr>
          <p:cNvSpPr/>
          <p:nvPr/>
        </p:nvSpPr>
        <p:spPr>
          <a:xfrm>
            <a:off x="3829721" y="5784924"/>
            <a:ext cx="365760" cy="3657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979F61-950C-43D2-9F9F-1C0C35BC48FC}"/>
              </a:ext>
            </a:extLst>
          </p:cNvPr>
          <p:cNvSpPr/>
          <p:nvPr/>
        </p:nvSpPr>
        <p:spPr>
          <a:xfrm>
            <a:off x="4343126" y="5784924"/>
            <a:ext cx="365760" cy="3657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2341D6-07E6-4B33-822A-578A9763665F}"/>
              </a:ext>
            </a:extLst>
          </p:cNvPr>
          <p:cNvSpPr/>
          <p:nvPr/>
        </p:nvSpPr>
        <p:spPr>
          <a:xfrm>
            <a:off x="4835016" y="5795682"/>
            <a:ext cx="365760" cy="3657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037D7A-0A47-43FD-BCAB-0D149F0B2D60}"/>
              </a:ext>
            </a:extLst>
          </p:cNvPr>
          <p:cNvSpPr/>
          <p:nvPr/>
        </p:nvSpPr>
        <p:spPr>
          <a:xfrm>
            <a:off x="3829721" y="6237826"/>
            <a:ext cx="365760" cy="3657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03297-B650-4342-827B-928978FB1695}"/>
              </a:ext>
            </a:extLst>
          </p:cNvPr>
          <p:cNvSpPr/>
          <p:nvPr/>
        </p:nvSpPr>
        <p:spPr>
          <a:xfrm>
            <a:off x="4343126" y="6237826"/>
            <a:ext cx="365760" cy="3657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0737BC-FF6D-49A2-894F-D0255443BFB3}"/>
              </a:ext>
            </a:extLst>
          </p:cNvPr>
          <p:cNvSpPr/>
          <p:nvPr/>
        </p:nvSpPr>
        <p:spPr>
          <a:xfrm>
            <a:off x="4835016" y="6248584"/>
            <a:ext cx="365760" cy="3657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5F6745-E983-4822-B2E1-6B6B75CA71D7}"/>
              </a:ext>
            </a:extLst>
          </p:cNvPr>
          <p:cNvSpPr/>
          <p:nvPr/>
        </p:nvSpPr>
        <p:spPr>
          <a:xfrm>
            <a:off x="5840311" y="5795682"/>
            <a:ext cx="365760" cy="3657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8363CA-B64E-4893-B84D-9C2C4D561E6F}"/>
              </a:ext>
            </a:extLst>
          </p:cNvPr>
          <p:cNvSpPr/>
          <p:nvPr/>
        </p:nvSpPr>
        <p:spPr>
          <a:xfrm>
            <a:off x="6353716" y="5795682"/>
            <a:ext cx="365760" cy="3657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AA0180-1999-4104-AFEF-32C5D229B6E6}"/>
              </a:ext>
            </a:extLst>
          </p:cNvPr>
          <p:cNvSpPr/>
          <p:nvPr/>
        </p:nvSpPr>
        <p:spPr>
          <a:xfrm>
            <a:off x="6845606" y="5806440"/>
            <a:ext cx="365760" cy="3657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E18252F-74D1-4C3D-A95A-E4C82F01804A}"/>
              </a:ext>
            </a:extLst>
          </p:cNvPr>
          <p:cNvSpPr/>
          <p:nvPr/>
        </p:nvSpPr>
        <p:spPr>
          <a:xfrm>
            <a:off x="5840311" y="6248584"/>
            <a:ext cx="365760" cy="3657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AE162BF-5F8C-4813-8392-3B2E2D438E45}"/>
              </a:ext>
            </a:extLst>
          </p:cNvPr>
          <p:cNvSpPr/>
          <p:nvPr/>
        </p:nvSpPr>
        <p:spPr>
          <a:xfrm>
            <a:off x="6353716" y="6248584"/>
            <a:ext cx="365760" cy="3657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AE021C-A083-4D49-8D63-74333A98BDE5}"/>
              </a:ext>
            </a:extLst>
          </p:cNvPr>
          <p:cNvSpPr/>
          <p:nvPr/>
        </p:nvSpPr>
        <p:spPr>
          <a:xfrm>
            <a:off x="6845606" y="6259342"/>
            <a:ext cx="365760" cy="3657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FA0F1C1-5758-4184-8BDA-8596C47E0377}"/>
              </a:ext>
            </a:extLst>
          </p:cNvPr>
          <p:cNvSpPr/>
          <p:nvPr/>
        </p:nvSpPr>
        <p:spPr>
          <a:xfrm>
            <a:off x="7337495" y="5819887"/>
            <a:ext cx="365760" cy="3657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1D7A325-C86F-4354-9733-BBCE448B1562}"/>
              </a:ext>
            </a:extLst>
          </p:cNvPr>
          <p:cNvSpPr/>
          <p:nvPr/>
        </p:nvSpPr>
        <p:spPr>
          <a:xfrm>
            <a:off x="7337495" y="6272789"/>
            <a:ext cx="365760" cy="3657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972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3" grpId="0" animBg="1"/>
      <p:bldP spid="2" grpId="0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4" grpId="0" animBg="1"/>
      <p:bldP spid="25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402640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2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EDEA93E-AF1B-4D57-BB14-D2F7409C07F6}"/>
              </a:ext>
            </a:extLst>
          </p:cNvPr>
          <p:cNvGrpSpPr/>
          <p:nvPr/>
        </p:nvGrpSpPr>
        <p:grpSpPr>
          <a:xfrm>
            <a:off x="1003892" y="4397962"/>
            <a:ext cx="6096000" cy="1872239"/>
            <a:chOff x="865668" y="4451125"/>
            <a:chExt cx="6096000" cy="187223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5AADA34-FFCF-40A1-8190-D73B30351F65}"/>
                </a:ext>
              </a:extLst>
            </p:cNvPr>
            <p:cNvGrpSpPr/>
            <p:nvPr/>
          </p:nvGrpSpPr>
          <p:grpSpPr>
            <a:xfrm>
              <a:off x="865668" y="4451125"/>
              <a:ext cx="6096000" cy="1845565"/>
              <a:chOff x="839789" y="2418248"/>
              <a:chExt cx="6096000" cy="1845565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0DF517D-3F7B-4F34-98BA-7F23E20C7216}"/>
                  </a:ext>
                </a:extLst>
              </p:cNvPr>
              <p:cNvSpPr/>
              <p:nvPr/>
            </p:nvSpPr>
            <p:spPr>
              <a:xfrm>
                <a:off x="839789" y="2418248"/>
                <a:ext cx="6096000" cy="179728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Băng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giấy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xanh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băng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giấy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đỏ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mấy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xăng-ti-mét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kumimoji="0" lang="en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cm –             cm =           cm</a:t>
                </a:r>
                <a:endParaRPr kumimoji="0" lang="en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Rounded Rectangle 65">
                <a:extLst>
                  <a:ext uri="{FF2B5EF4-FFF2-40B4-BE49-F238E27FC236}">
                    <a16:creationId xmlns:a16="http://schemas.microsoft.com/office/drawing/2014/main" id="{1DA28B8B-CDBE-416A-AAC4-67E20444318A}"/>
                  </a:ext>
                </a:extLst>
              </p:cNvPr>
              <p:cNvSpPr/>
              <p:nvPr/>
            </p:nvSpPr>
            <p:spPr>
              <a:xfrm>
                <a:off x="4764735" y="3542771"/>
                <a:ext cx="679431" cy="7210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</p:grpSp>
        <p:sp>
          <p:nvSpPr>
            <p:cNvPr id="4" name="Rounded Rectangle 67">
              <a:extLst>
                <a:ext uri="{FF2B5EF4-FFF2-40B4-BE49-F238E27FC236}">
                  <a16:creationId xmlns:a16="http://schemas.microsoft.com/office/drawing/2014/main" id="{804379C7-EF95-4E3E-945C-01417CD7F504}"/>
                </a:ext>
              </a:extLst>
            </p:cNvPr>
            <p:cNvSpPr/>
            <p:nvPr/>
          </p:nvSpPr>
          <p:spPr>
            <a:xfrm>
              <a:off x="3132316" y="5602322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5" name="Rounded Rectangle 68">
              <a:extLst>
                <a:ext uri="{FF2B5EF4-FFF2-40B4-BE49-F238E27FC236}">
                  <a16:creationId xmlns:a16="http://schemas.microsoft.com/office/drawing/2014/main" id="{243F66FE-A628-4823-94E9-F563F6DB5B48}"/>
                </a:ext>
              </a:extLst>
            </p:cNvPr>
            <p:cNvSpPr/>
            <p:nvPr/>
          </p:nvSpPr>
          <p:spPr>
            <a:xfrm>
              <a:off x="1417094" y="5602322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8DE2E96-7098-4806-A548-7D697B703CBD}"/>
              </a:ext>
            </a:extLst>
          </p:cNvPr>
          <p:cNvGrpSpPr/>
          <p:nvPr/>
        </p:nvGrpSpPr>
        <p:grpSpPr>
          <a:xfrm>
            <a:off x="3270540" y="438413"/>
            <a:ext cx="605826" cy="830997"/>
            <a:chOff x="3174278" y="237323"/>
            <a:chExt cx="605826" cy="83099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B97C2B7-422F-45C8-8101-6039A1FA3BEF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006240D-8681-4B72-A1D2-B5782C7EE679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2FF886F-2464-4D78-B800-34F5D7A4A321}"/>
              </a:ext>
            </a:extLst>
          </p:cNvPr>
          <p:cNvSpPr txBox="1"/>
          <p:nvPr/>
        </p:nvSpPr>
        <p:spPr>
          <a:xfrm>
            <a:off x="3930735" y="663522"/>
            <a:ext cx="489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Số?</a:t>
            </a:r>
          </a:p>
        </p:txBody>
      </p:sp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id="{A12453C6-87FC-4FC0-9524-A9072CACB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16" y="398925"/>
            <a:ext cx="2237784" cy="863493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7C9BB1D-C002-4B75-983D-B0C91CBC4B5A}"/>
              </a:ext>
            </a:extLst>
          </p:cNvPr>
          <p:cNvGrpSpPr/>
          <p:nvPr/>
        </p:nvGrpSpPr>
        <p:grpSpPr>
          <a:xfrm>
            <a:off x="7571422" y="1914621"/>
            <a:ext cx="3727860" cy="3535360"/>
            <a:chOff x="6615953" y="1375818"/>
            <a:chExt cx="4329952" cy="410636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2A563D-D5D7-4ECB-8728-CCCA553E326F}"/>
                </a:ext>
              </a:extLst>
            </p:cNvPr>
            <p:cNvSpPr/>
            <p:nvPr/>
          </p:nvSpPr>
          <p:spPr>
            <a:xfrm>
              <a:off x="6615953" y="1899040"/>
              <a:ext cx="4329952" cy="75303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65C80-853E-4AD1-BDFA-03D5112D9ED7}"/>
                </a:ext>
              </a:extLst>
            </p:cNvPr>
            <p:cNvSpPr/>
            <p:nvPr/>
          </p:nvSpPr>
          <p:spPr>
            <a:xfrm>
              <a:off x="6615953" y="3289649"/>
              <a:ext cx="2675964" cy="75303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9585993-5BE7-4922-862B-F8B5766BFECA}"/>
                </a:ext>
              </a:extLst>
            </p:cNvPr>
            <p:cNvSpPr/>
            <p:nvPr/>
          </p:nvSpPr>
          <p:spPr>
            <a:xfrm>
              <a:off x="6615953" y="4729147"/>
              <a:ext cx="3671047" cy="75303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72286BC-8994-415E-9F0A-F620FA9BDFFE}"/>
                </a:ext>
              </a:extLst>
            </p:cNvPr>
            <p:cNvSpPr txBox="1"/>
            <p:nvPr/>
          </p:nvSpPr>
          <p:spPr>
            <a:xfrm>
              <a:off x="7826188" y="1375818"/>
              <a:ext cx="17077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7 cm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68816B2-3529-45D2-AEC5-EB418FB1B2F7}"/>
                </a:ext>
              </a:extLst>
            </p:cNvPr>
            <p:cNvSpPr txBox="1"/>
            <p:nvPr/>
          </p:nvSpPr>
          <p:spPr>
            <a:xfrm>
              <a:off x="7100047" y="2803241"/>
              <a:ext cx="1707777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4 cm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6EDC1A2-7361-4D01-8CCC-2A2E9D5A855F}"/>
                </a:ext>
              </a:extLst>
            </p:cNvPr>
            <p:cNvSpPr txBox="1"/>
            <p:nvPr/>
          </p:nvSpPr>
          <p:spPr>
            <a:xfrm>
              <a:off x="7597587" y="4232143"/>
              <a:ext cx="1707777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6 cm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6D2974A-0A8F-4DE7-9B6B-A9B4227140FC}"/>
              </a:ext>
            </a:extLst>
          </p:cNvPr>
          <p:cNvSpPr/>
          <p:nvPr/>
        </p:nvSpPr>
        <p:spPr>
          <a:xfrm>
            <a:off x="930142" y="1194525"/>
            <a:ext cx="10612741" cy="124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xăng-ti-mét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2000" marR="0" lvl="0" indent="-7620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6 cm – 4cm = 2 cm</a:t>
            </a:r>
            <a:endParaRPr kumimoji="0" lang="en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6F3F15E-D2B0-413E-853D-D88496573067}"/>
              </a:ext>
            </a:extLst>
          </p:cNvPr>
          <p:cNvGrpSpPr/>
          <p:nvPr/>
        </p:nvGrpSpPr>
        <p:grpSpPr>
          <a:xfrm>
            <a:off x="978013" y="2365085"/>
            <a:ext cx="6096000" cy="1845565"/>
            <a:chOff x="839789" y="2418248"/>
            <a:chExt cx="6096000" cy="184556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7466436-B4E7-43C8-B8E5-8101D9C9B184}"/>
                </a:ext>
              </a:extLst>
            </p:cNvPr>
            <p:cNvSpPr/>
            <p:nvPr/>
          </p:nvSpPr>
          <p:spPr>
            <a:xfrm>
              <a:off x="839789" y="2418248"/>
              <a:ext cx="6096000" cy="17972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Băng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giấy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màu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đỏ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dài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băng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giấy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màu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mấy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xăng-ti-mét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 cm – 4 cm =           cm</a:t>
              </a:r>
              <a:endPara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ounded Rectangle 61">
              <a:extLst>
                <a:ext uri="{FF2B5EF4-FFF2-40B4-BE49-F238E27FC236}">
                  <a16:creationId xmlns:a16="http://schemas.microsoft.com/office/drawing/2014/main" id="{ED6EBD7B-CBB1-40CB-A563-5B2DB92DDB03}"/>
                </a:ext>
              </a:extLst>
            </p:cNvPr>
            <p:cNvSpPr/>
            <p:nvPr/>
          </p:nvSpPr>
          <p:spPr>
            <a:xfrm>
              <a:off x="4316157" y="3542771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24" name="Rounded Rectangle 62">
            <a:extLst>
              <a:ext uri="{FF2B5EF4-FFF2-40B4-BE49-F238E27FC236}">
                <a16:creationId xmlns:a16="http://schemas.microsoft.com/office/drawing/2014/main" id="{83627B31-AEE0-4BAC-AC21-DD33835B0E72}"/>
              </a:ext>
            </a:extLst>
          </p:cNvPr>
          <p:cNvSpPr/>
          <p:nvPr/>
        </p:nvSpPr>
        <p:spPr>
          <a:xfrm>
            <a:off x="4454962" y="3482394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25" name="Rounded Rectangle 66">
            <a:extLst>
              <a:ext uri="{FF2B5EF4-FFF2-40B4-BE49-F238E27FC236}">
                <a16:creationId xmlns:a16="http://schemas.microsoft.com/office/drawing/2014/main" id="{531E8B5D-CF66-4286-A15D-A2C4D06EF4E0}"/>
              </a:ext>
            </a:extLst>
          </p:cNvPr>
          <p:cNvSpPr/>
          <p:nvPr/>
        </p:nvSpPr>
        <p:spPr>
          <a:xfrm>
            <a:off x="1555318" y="5549159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</a:t>
            </a:r>
          </a:p>
        </p:txBody>
      </p:sp>
      <p:sp>
        <p:nvSpPr>
          <p:cNvPr id="26" name="Rounded Rectangle 69">
            <a:extLst>
              <a:ext uri="{FF2B5EF4-FFF2-40B4-BE49-F238E27FC236}">
                <a16:creationId xmlns:a16="http://schemas.microsoft.com/office/drawing/2014/main" id="{E898D9FF-E608-4400-A0AC-1369758B1A74}"/>
              </a:ext>
            </a:extLst>
          </p:cNvPr>
          <p:cNvSpPr/>
          <p:nvPr/>
        </p:nvSpPr>
        <p:spPr>
          <a:xfrm>
            <a:off x="3270540" y="5549159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</a:p>
        </p:txBody>
      </p:sp>
      <p:sp>
        <p:nvSpPr>
          <p:cNvPr id="27" name="Rounded Rectangle 70">
            <a:extLst>
              <a:ext uri="{FF2B5EF4-FFF2-40B4-BE49-F238E27FC236}">
                <a16:creationId xmlns:a16="http://schemas.microsoft.com/office/drawing/2014/main" id="{F1020CA8-5018-46F1-903C-4BAC05BEAC23}"/>
              </a:ext>
            </a:extLst>
          </p:cNvPr>
          <p:cNvSpPr/>
          <p:nvPr/>
        </p:nvSpPr>
        <p:spPr>
          <a:xfrm>
            <a:off x="4928837" y="5528936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322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20" grpId="0"/>
          <p:bldP spid="24" grpId="0" animBg="1"/>
          <p:bldP spid="25" grpId="0" animBg="1"/>
          <p:bldP spid="26" grpId="0" animBg="1"/>
          <p:bldP spid="2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20" grpId="0"/>
          <p:bldP spid="24" grpId="0" animBg="1"/>
          <p:bldP spid="25" grpId="0" animBg="1"/>
          <p:bldP spid="26" grpId="0" animBg="1"/>
          <p:bldP spid="27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359CB4-41D6-4E07-A98F-07D91EAD2A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72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14" y="850353"/>
            <a:ext cx="9519280" cy="353479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5D13EF7-56DC-426D-A028-971BDE76E154}"/>
              </a:ext>
            </a:extLst>
          </p:cNvPr>
          <p:cNvGrpSpPr/>
          <p:nvPr/>
        </p:nvGrpSpPr>
        <p:grpSpPr>
          <a:xfrm>
            <a:off x="1017802" y="493569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8CE609D-C2E1-4366-AB3B-326DDC7B70A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9468E98-CF51-4679-A3B9-04DFE2FE4831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E9698D9-FA10-4A7B-A54D-6B7673F0A829}"/>
              </a:ext>
            </a:extLst>
          </p:cNvPr>
          <p:cNvSpPr txBox="1"/>
          <p:nvPr/>
        </p:nvSpPr>
        <p:spPr>
          <a:xfrm>
            <a:off x="1677997" y="498561"/>
            <a:ext cx="928435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a) Bút nào ngắn nhất? </a:t>
            </a:r>
            <a:endParaRPr kumimoji="0" lang="en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15DA6CC3-B501-4E4C-83BA-0E92455F8707}"/>
              </a:ext>
            </a:extLst>
          </p:cNvPr>
          <p:cNvSpPr/>
          <p:nvPr/>
        </p:nvSpPr>
        <p:spPr>
          <a:xfrm>
            <a:off x="1287592" y="5056799"/>
            <a:ext cx="2623738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Bút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chì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30325C1D-8D4B-4694-B4CC-D2844E1596F2}"/>
              </a:ext>
            </a:extLst>
          </p:cNvPr>
          <p:cNvSpPr/>
          <p:nvPr/>
        </p:nvSpPr>
        <p:spPr>
          <a:xfrm>
            <a:off x="4761456" y="5052124"/>
            <a:ext cx="2704168" cy="759171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Bút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mực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B3ABDB5B-FAB4-499F-AEDB-9A7EF0900CCC}"/>
              </a:ext>
            </a:extLst>
          </p:cNvPr>
          <p:cNvSpPr/>
          <p:nvPr/>
        </p:nvSpPr>
        <p:spPr>
          <a:xfrm>
            <a:off x="8444620" y="5066534"/>
            <a:ext cx="2431465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Bút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sáp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DDB3F80-EF6E-4CEB-82A0-808375090E2D}"/>
              </a:ext>
            </a:extLst>
          </p:cNvPr>
          <p:cNvSpPr/>
          <p:nvPr/>
        </p:nvSpPr>
        <p:spPr>
          <a:xfrm>
            <a:off x="1276384" y="5056799"/>
            <a:ext cx="739642" cy="7877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F66E4FD-632A-425B-86DA-F5243BB4D89A}"/>
              </a:ext>
            </a:extLst>
          </p:cNvPr>
          <p:cNvSpPr/>
          <p:nvPr/>
        </p:nvSpPr>
        <p:spPr>
          <a:xfrm>
            <a:off x="4770650" y="5042389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AB1E524-B1EA-4F73-BE35-4C31B16129A1}"/>
              </a:ext>
            </a:extLst>
          </p:cNvPr>
          <p:cNvSpPr/>
          <p:nvPr/>
        </p:nvSpPr>
        <p:spPr>
          <a:xfrm>
            <a:off x="8442578" y="5066534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0118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F649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81E7D0-DC82-40E2-8427-D84FFEACA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2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55" y="567722"/>
            <a:ext cx="9519280" cy="353479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48750B2-1987-4CBA-906B-0EDCFA7D8E98}"/>
              </a:ext>
            </a:extLst>
          </p:cNvPr>
          <p:cNvGrpSpPr/>
          <p:nvPr/>
        </p:nvGrpSpPr>
        <p:grpSpPr>
          <a:xfrm>
            <a:off x="719207" y="567722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7D81105-4C55-4ABC-AAC2-26FE0CBB827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77982CF-931F-4608-8F4D-62E165897E62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C32E5FD-85E6-438F-BE7C-797D93B808A2}"/>
              </a:ext>
            </a:extLst>
          </p:cNvPr>
          <p:cNvSpPr txBox="1"/>
          <p:nvPr/>
        </p:nvSpPr>
        <p:spPr>
          <a:xfrm>
            <a:off x="1325033" y="618438"/>
            <a:ext cx="928435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b) Số? </a:t>
            </a:r>
            <a:endParaRPr kumimoji="0" lang="en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6A9C0D3-7E1B-4ED2-8EB2-F3BECB2C8BC3}"/>
              </a:ext>
            </a:extLst>
          </p:cNvPr>
          <p:cNvGrpSpPr/>
          <p:nvPr/>
        </p:nvGrpSpPr>
        <p:grpSpPr>
          <a:xfrm>
            <a:off x="550368" y="3475653"/>
            <a:ext cx="9284353" cy="1909305"/>
            <a:chOff x="847681" y="4172495"/>
            <a:chExt cx="9284353" cy="19093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E838423-5F00-4071-A61E-11499CF2D254}"/>
                </a:ext>
              </a:extLst>
            </p:cNvPr>
            <p:cNvSpPr txBox="1"/>
            <p:nvPr/>
          </p:nvSpPr>
          <p:spPr>
            <a:xfrm>
              <a:off x="847681" y="4172495"/>
              <a:ext cx="9284353" cy="1909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Bút chì dài hơn bút mực          cm.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Bút sáp ngắn hơn bút chì           cm. </a:t>
              </a:r>
              <a:endPara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Rounded Rectangle 24">
              <a:extLst>
                <a:ext uri="{FF2B5EF4-FFF2-40B4-BE49-F238E27FC236}">
                  <a16:creationId xmlns:a16="http://schemas.microsoft.com/office/drawing/2014/main" id="{2B9A0D57-6761-4B49-A361-8A4F3412D9CD}"/>
                </a:ext>
              </a:extLst>
            </p:cNvPr>
            <p:cNvSpPr/>
            <p:nvPr/>
          </p:nvSpPr>
          <p:spPr>
            <a:xfrm>
              <a:off x="5973009" y="4386776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0" name="Rounded Rectangle 25">
              <a:extLst>
                <a:ext uri="{FF2B5EF4-FFF2-40B4-BE49-F238E27FC236}">
                  <a16:creationId xmlns:a16="http://schemas.microsoft.com/office/drawing/2014/main" id="{050BE180-97D5-46CD-8E95-179D8E673A27}"/>
                </a:ext>
              </a:extLst>
            </p:cNvPr>
            <p:cNvSpPr/>
            <p:nvPr/>
          </p:nvSpPr>
          <p:spPr>
            <a:xfrm>
              <a:off x="6263670" y="5360758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11" name="Rounded Rectangle 26">
            <a:extLst>
              <a:ext uri="{FF2B5EF4-FFF2-40B4-BE49-F238E27FC236}">
                <a16:creationId xmlns:a16="http://schemas.microsoft.com/office/drawing/2014/main" id="{6FF3BECC-C8D9-419D-9798-4899C7F0EEDC}"/>
              </a:ext>
            </a:extLst>
          </p:cNvPr>
          <p:cNvSpPr/>
          <p:nvPr/>
        </p:nvSpPr>
        <p:spPr>
          <a:xfrm>
            <a:off x="5675695" y="3692010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12" name="Rounded Rectangle 27">
            <a:extLst>
              <a:ext uri="{FF2B5EF4-FFF2-40B4-BE49-F238E27FC236}">
                <a16:creationId xmlns:a16="http://schemas.microsoft.com/office/drawing/2014/main" id="{C9D0AAF2-C576-4372-ACCE-CF56F5F1F3FF}"/>
              </a:ext>
            </a:extLst>
          </p:cNvPr>
          <p:cNvSpPr/>
          <p:nvPr/>
        </p:nvSpPr>
        <p:spPr>
          <a:xfrm>
            <a:off x="5828334" y="4663916"/>
            <a:ext cx="913509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A45919-C8C8-48D3-8EC0-E572FCDA0A0B}"/>
              </a:ext>
            </a:extLst>
          </p:cNvPr>
          <p:cNvSpPr/>
          <p:nvPr/>
        </p:nvSpPr>
        <p:spPr>
          <a:xfrm>
            <a:off x="7280923" y="3788845"/>
            <a:ext cx="4070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( 25 cm – 20 cm = 5 cm)</a:t>
            </a:r>
            <a:endParaRPr kumimoji="0" lang="en-VN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9C7F8F-216D-4AC8-B9CF-C755B57A7C23}"/>
              </a:ext>
            </a:extLst>
          </p:cNvPr>
          <p:cNvSpPr/>
          <p:nvPr/>
        </p:nvSpPr>
        <p:spPr>
          <a:xfrm>
            <a:off x="7485082" y="4798202"/>
            <a:ext cx="4270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( 25 cm – 10 cm = 15 cm)</a:t>
            </a:r>
            <a:endParaRPr kumimoji="0" lang="en-VN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04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 animBg="1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ECDB4E-CD23-4D66-AB16-A0AD6200514C}"/>
              </a:ext>
            </a:extLst>
          </p:cNvPr>
          <p:cNvSpPr txBox="1"/>
          <p:nvPr/>
        </p:nvSpPr>
        <p:spPr>
          <a:xfrm>
            <a:off x="1374073" y="515534"/>
            <a:ext cx="64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Ba bạn rô- bốt rủ nhau đo chiều cao.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589A18-EE92-4B03-859B-AF4862B94454}"/>
              </a:ext>
            </a:extLst>
          </p:cNvPr>
          <p:cNvGrpSpPr/>
          <p:nvPr/>
        </p:nvGrpSpPr>
        <p:grpSpPr>
          <a:xfrm>
            <a:off x="963650" y="331728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0F2272C-C54A-4F0E-B700-C490786D6B59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94A36C2-A997-49E1-AB4E-386C9849268F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C6C00FF-D174-423F-8EA3-49C4D89C0E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8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637" y="1151313"/>
            <a:ext cx="7841076" cy="3341050"/>
          </a:xfrm>
          <a:prstGeom prst="rect">
            <a:avLst/>
          </a:prstGeom>
        </p:spPr>
      </p:pic>
      <p:sp>
        <p:nvSpPr>
          <p:cNvPr id="7" name="Rounded Rectangle 60">
            <a:extLst>
              <a:ext uri="{FF2B5EF4-FFF2-40B4-BE49-F238E27FC236}">
                <a16:creationId xmlns:a16="http://schemas.microsoft.com/office/drawing/2014/main" id="{523256A3-34C0-4D97-8FA4-11464A208A98}"/>
              </a:ext>
            </a:extLst>
          </p:cNvPr>
          <p:cNvSpPr/>
          <p:nvPr/>
        </p:nvSpPr>
        <p:spPr>
          <a:xfrm>
            <a:off x="1185590" y="5093310"/>
            <a:ext cx="2866188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Rô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bốt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A</a:t>
            </a:r>
          </a:p>
        </p:txBody>
      </p:sp>
      <p:sp>
        <p:nvSpPr>
          <p:cNvPr id="8" name="Rounded Rectangle 61">
            <a:extLst>
              <a:ext uri="{FF2B5EF4-FFF2-40B4-BE49-F238E27FC236}">
                <a16:creationId xmlns:a16="http://schemas.microsoft.com/office/drawing/2014/main" id="{1A547DE6-7E5B-4AA6-A134-CB16FCE4C11B}"/>
              </a:ext>
            </a:extLst>
          </p:cNvPr>
          <p:cNvSpPr/>
          <p:nvPr/>
        </p:nvSpPr>
        <p:spPr>
          <a:xfrm>
            <a:off x="4659453" y="5088635"/>
            <a:ext cx="2866189" cy="759171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Rô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bốt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</a:t>
            </a:r>
          </a:p>
        </p:txBody>
      </p:sp>
      <p:sp>
        <p:nvSpPr>
          <p:cNvPr id="9" name="Rounded Rectangle 62">
            <a:extLst>
              <a:ext uri="{FF2B5EF4-FFF2-40B4-BE49-F238E27FC236}">
                <a16:creationId xmlns:a16="http://schemas.microsoft.com/office/drawing/2014/main" id="{7668EBE3-4FEB-4E7B-943C-40F6325E2EDD}"/>
              </a:ext>
            </a:extLst>
          </p:cNvPr>
          <p:cNvSpPr/>
          <p:nvPr/>
        </p:nvSpPr>
        <p:spPr>
          <a:xfrm>
            <a:off x="8342618" y="5103045"/>
            <a:ext cx="2866189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Rô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bốt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A1F251-37B9-4832-9550-00FA18FED77A}"/>
              </a:ext>
            </a:extLst>
          </p:cNvPr>
          <p:cNvSpPr/>
          <p:nvPr/>
        </p:nvSpPr>
        <p:spPr>
          <a:xfrm>
            <a:off x="1174382" y="5093310"/>
            <a:ext cx="739642" cy="7877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00CB9A4-929A-4A27-8FCC-049F9FBE6F76}"/>
              </a:ext>
            </a:extLst>
          </p:cNvPr>
          <p:cNvSpPr/>
          <p:nvPr/>
        </p:nvSpPr>
        <p:spPr>
          <a:xfrm>
            <a:off x="4668648" y="5078900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FB44EC3-0BE2-4566-9EF5-33BFEA52EEA5}"/>
              </a:ext>
            </a:extLst>
          </p:cNvPr>
          <p:cNvSpPr/>
          <p:nvPr/>
        </p:nvSpPr>
        <p:spPr>
          <a:xfrm>
            <a:off x="8340576" y="5103045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004BEF-2113-4526-A189-96ACA98E943D}"/>
              </a:ext>
            </a:extLst>
          </p:cNvPr>
          <p:cNvSpPr txBox="1"/>
          <p:nvPr/>
        </p:nvSpPr>
        <p:spPr>
          <a:xfrm>
            <a:off x="1185590" y="4353868"/>
            <a:ext cx="64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Rô- bốt cao nhất là?</a:t>
            </a:r>
          </a:p>
        </p:txBody>
      </p:sp>
    </p:spTree>
    <p:extLst>
      <p:ext uri="{BB962C8B-B14F-4D97-AF65-F5344CB8AC3E}">
        <p14:creationId xmlns:p14="http://schemas.microsoft.com/office/powerpoint/2010/main" val="397634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F649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344</Words>
  <Application>Microsoft Office PowerPoint</Application>
  <PresentationFormat>Widescreen</PresentationFormat>
  <Paragraphs>77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等线</vt:lpstr>
      <vt:lpstr>Arial</vt:lpstr>
      <vt:lpstr>Arial-Rounded</vt:lpstr>
      <vt:lpstr>Calibri</vt:lpstr>
      <vt:lpstr>Times New Roman</vt:lpstr>
      <vt:lpstr>UTM Avo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Thao Tran</cp:lastModifiedBy>
  <cp:revision>5</cp:revision>
  <dcterms:created xsi:type="dcterms:W3CDTF">2021-08-02T08:14:57Z</dcterms:created>
  <dcterms:modified xsi:type="dcterms:W3CDTF">2022-08-08T05:55:52Z</dcterms:modified>
</cp:coreProperties>
</file>