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67" r:id="rId3"/>
  </p:sldMasterIdLst>
  <p:notesMasterIdLst>
    <p:notesMasterId r:id="rId16"/>
  </p:notesMasterIdLst>
  <p:sldIdLst>
    <p:sldId id="313" r:id="rId4"/>
    <p:sldId id="341" r:id="rId5"/>
    <p:sldId id="327" r:id="rId6"/>
    <p:sldId id="339" r:id="rId7"/>
    <p:sldId id="315" r:id="rId8"/>
    <p:sldId id="337" r:id="rId9"/>
    <p:sldId id="328" r:id="rId10"/>
    <p:sldId id="316" r:id="rId11"/>
    <p:sldId id="340" r:id="rId12"/>
    <p:sldId id="321" r:id="rId13"/>
    <p:sldId id="322" r:id="rId14"/>
    <p:sldId id="336" r:id="rId15"/>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F4FD"/>
    <a:srgbClr val="01BCFF"/>
    <a:srgbClr val="25C6FF"/>
    <a:srgbClr val="EFF87C"/>
    <a:srgbClr val="FFFFAF"/>
    <a:srgbClr val="FF6600"/>
    <a:srgbClr val="EABBEF"/>
    <a:srgbClr val="9A57CD"/>
    <a:srgbClr val="F8F856"/>
    <a:srgbClr val="C368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97383" autoAdjust="0"/>
  </p:normalViewPr>
  <p:slideViewPr>
    <p:cSldViewPr>
      <p:cViewPr varScale="1">
        <p:scale>
          <a:sx n="64" d="100"/>
          <a:sy n="64" d="100"/>
        </p:scale>
        <p:origin x="846" y="72"/>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6EC521-8BB2-447E-A210-7269D75CCBE4}" type="datetimeFigureOut">
              <a:rPr lang="en-US" smtClean="0"/>
              <a:pPr/>
              <a:t>11/9/2022</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4AB91-A8C2-45A2-A8DC-9C24C78B8DEA}" type="slidenum">
              <a:rPr lang="en-US" smtClean="0"/>
              <a:pPr/>
              <a:t>‹#›</a:t>
            </a:fld>
            <a:endParaRPr lang="en-US"/>
          </a:p>
        </p:txBody>
      </p:sp>
    </p:spTree>
    <p:extLst>
      <p:ext uri="{BB962C8B-B14F-4D97-AF65-F5344CB8AC3E}">
        <p14:creationId xmlns:p14="http://schemas.microsoft.com/office/powerpoint/2010/main" val="1290561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07843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28651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GVHD</a:t>
            </a:r>
            <a:r>
              <a:rPr lang="en-US" baseline="0"/>
              <a:t> HS trình bày cân đối, đừng nên quá máy móc việc bắt HS phải lùi mấy ô mấy ô. Điểu này sẽ tạo nên sự cứng nhắc cho HS trong cuộc sống.</a:t>
            </a:r>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pPr/>
              <a:t>4</a:t>
            </a:fld>
            <a:endParaRPr lang="en-US"/>
          </a:p>
        </p:txBody>
      </p:sp>
    </p:spTree>
    <p:extLst>
      <p:ext uri="{BB962C8B-B14F-4D97-AF65-F5344CB8AC3E}">
        <p14:creationId xmlns:p14="http://schemas.microsoft.com/office/powerpoint/2010/main" val="1472763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GV đọc</a:t>
            </a:r>
            <a:r>
              <a:rPr lang="en-US" baseline="0"/>
              <a:t> mẫu, HS theo dõi ở SGK (GV nên tắt màn hình để HS quan sát sách)</a:t>
            </a:r>
          </a:p>
          <a:p>
            <a:r>
              <a:rPr lang="en-US" baseline="0"/>
              <a:t>- 1 – 2 HS đọc lại</a:t>
            </a:r>
            <a:endParaRPr lang="en-US"/>
          </a:p>
          <a:p>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pPr/>
              <a:t>5</a:t>
            </a:fld>
            <a:endParaRPr lang="en-US"/>
          </a:p>
        </p:txBody>
      </p:sp>
    </p:spTree>
    <p:extLst>
      <p:ext uri="{BB962C8B-B14F-4D97-AF65-F5344CB8AC3E}">
        <p14:creationId xmlns:p14="http://schemas.microsoft.com/office/powerpoint/2010/main" val="1791331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dẫn</a:t>
            </a:r>
            <a:r>
              <a:rPr lang="en-US" baseline="0"/>
              <a:t> dắt: Bạn Na đang có những thắc mắc trước khi viết chính tả. Chúng mình hãy giúp Na nhé!</a:t>
            </a:r>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472763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dẫn</a:t>
            </a:r>
            <a:r>
              <a:rPr lang="en-US" baseline="0"/>
              <a:t> dắt: Bạn Na đang có những thắc mắc trước khi viết chính tả. Chúng mình hãy giúp Na nhé!</a:t>
            </a:r>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pPr/>
              <a:t>7</a:t>
            </a:fld>
            <a:endParaRPr lang="en-US"/>
          </a:p>
        </p:txBody>
      </p:sp>
    </p:spTree>
    <p:extLst>
      <p:ext uri="{BB962C8B-B14F-4D97-AF65-F5344CB8AC3E}">
        <p14:creationId xmlns:p14="http://schemas.microsoft.com/office/powerpoint/2010/main" val="1472763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Luyện</a:t>
            </a:r>
            <a:r>
              <a:rPr lang="en-US" baseline="0"/>
              <a:t> từ dễ lẫn: viết vào bảng con hoặc vở nháp</a:t>
            </a:r>
          </a:p>
          <a:p>
            <a:r>
              <a:rPr lang="en-US" baseline="0"/>
              <a:t>Tuỳ tỉnh thành và vùng miền, GV linh động thay đổi từ dễ lẫn cho phù hợp nhé</a:t>
            </a:r>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pPr/>
              <a:t>8</a:t>
            </a:fld>
            <a:endParaRPr lang="en-US"/>
          </a:p>
        </p:txBody>
      </p:sp>
    </p:spTree>
    <p:extLst>
      <p:ext uri="{BB962C8B-B14F-4D97-AF65-F5344CB8AC3E}">
        <p14:creationId xmlns:p14="http://schemas.microsoft.com/office/powerpoint/2010/main" val="1472763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pPr/>
              <a:t>10</a:t>
            </a:fld>
            <a:endParaRPr lang="en-US"/>
          </a:p>
        </p:txBody>
      </p:sp>
    </p:spTree>
    <p:extLst>
      <p:ext uri="{BB962C8B-B14F-4D97-AF65-F5344CB8AC3E}">
        <p14:creationId xmlns:p14="http://schemas.microsoft.com/office/powerpoint/2010/main" val="1472763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44AB91-A8C2-45A2-A8DC-9C24C78B8DEA}" type="slidenum">
              <a:rPr lang="en-US" smtClean="0"/>
              <a:pPr/>
              <a:t>11</a:t>
            </a:fld>
            <a:endParaRPr lang="en-US"/>
          </a:p>
        </p:txBody>
      </p:sp>
    </p:spTree>
    <p:extLst>
      <p:ext uri="{BB962C8B-B14F-4D97-AF65-F5344CB8AC3E}">
        <p14:creationId xmlns:p14="http://schemas.microsoft.com/office/powerpoint/2010/main" val="1472763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a:t>Click to edit Master title style</a:t>
            </a:r>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1B78667-E865-4580-9C06-63F58C228D54}" type="datetimeFigureOut">
              <a:rPr lang="en-US" smtClean="0"/>
              <a:pPr/>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pPr/>
              <a:t>‹#›</a:t>
            </a:fld>
            <a:endParaRPr lang="en-US"/>
          </a:p>
        </p:txBody>
      </p:sp>
    </p:spTree>
    <p:extLst>
      <p:ext uri="{BB962C8B-B14F-4D97-AF65-F5344CB8AC3E}">
        <p14:creationId xmlns:p14="http://schemas.microsoft.com/office/powerpoint/2010/main" val="3028676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B78667-E865-4580-9C06-63F58C228D54}" type="datetimeFigureOut">
              <a:rPr lang="en-US" smtClean="0"/>
              <a:pPr/>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pPr/>
              <a:t>‹#›</a:t>
            </a:fld>
            <a:endParaRPr lang="en-US"/>
          </a:p>
        </p:txBody>
      </p:sp>
    </p:spTree>
    <p:extLst>
      <p:ext uri="{BB962C8B-B14F-4D97-AF65-F5344CB8AC3E}">
        <p14:creationId xmlns:p14="http://schemas.microsoft.com/office/powerpoint/2010/main" val="1207949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B78667-E865-4580-9C06-63F58C228D54}" type="datetimeFigureOut">
              <a:rPr lang="en-US" smtClean="0"/>
              <a:pPr/>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pPr/>
              <a:t>‹#›</a:t>
            </a:fld>
            <a:endParaRPr lang="en-US"/>
          </a:p>
        </p:txBody>
      </p:sp>
    </p:spTree>
    <p:extLst>
      <p:ext uri="{BB962C8B-B14F-4D97-AF65-F5344CB8AC3E}">
        <p14:creationId xmlns:p14="http://schemas.microsoft.com/office/powerpoint/2010/main" val="2428688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dk2"/>
        </a:solidFill>
        <a:effectLst/>
      </p:bgPr>
    </p:bg>
    <p:spTree>
      <p:nvGrpSpPr>
        <p:cNvPr id="1" name="Shape 313"/>
        <p:cNvGrpSpPr/>
        <p:nvPr/>
      </p:nvGrpSpPr>
      <p:grpSpPr>
        <a:xfrm>
          <a:off x="0" y="0"/>
          <a:ext cx="0" cy="0"/>
          <a:chOff x="0" y="0"/>
          <a:chExt cx="0" cy="0"/>
        </a:xfrm>
      </p:grpSpPr>
    </p:spTree>
    <p:extLst>
      <p:ext uri="{BB962C8B-B14F-4D97-AF65-F5344CB8AC3E}">
        <p14:creationId xmlns:p14="http://schemas.microsoft.com/office/powerpoint/2010/main" val="3950971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52321827"/>
      </p:ext>
    </p:extLst>
  </p:cSld>
  <p:clrMapOvr>
    <a:masterClrMapping/>
  </p:clrMapOvr>
  <p:transition spd="slow">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0E191392-46B3-4988-B725-C457EAD2BD85}" type="datetimeFigureOut">
              <a:rPr lang="en-US"/>
              <a:pPr>
                <a:defRPr/>
              </a:pPr>
              <a:t>11/9/2022</a:t>
            </a:fld>
            <a:endParaRPr lang="en-US"/>
          </a:p>
        </p:txBody>
      </p:sp>
      <p:sp>
        <p:nvSpPr>
          <p:cNvPr id="5" name="Footer Placeholder 4"/>
          <p:cNvSpPr>
            <a:spLocks noGrp="1"/>
          </p:cNvSpPr>
          <p:nvPr>
            <p:ph type="ftr" sz="quarter" idx="11"/>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endParaRPr lang="en-US"/>
          </a:p>
        </p:txBody>
      </p:sp>
      <p:sp>
        <p:nvSpPr>
          <p:cNvPr id="6" name="Slide Number Placeholder 5"/>
          <p:cNvSpPr>
            <a:spLocks noGrp="1"/>
          </p:cNvSpPr>
          <p:nvPr>
            <p:ph type="sldNum" sz="quarter" idx="12"/>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15DE37A7-131E-4749-AAF7-688385F4FE99}" type="slidenum">
              <a:rPr lang="en-US"/>
              <a:pPr>
                <a:defRPr/>
              </a:pPr>
              <a:t>‹#›</a:t>
            </a:fld>
            <a:endParaRPr lang="en-US"/>
          </a:p>
        </p:txBody>
      </p:sp>
    </p:spTree>
    <p:extLst>
      <p:ext uri="{BB962C8B-B14F-4D97-AF65-F5344CB8AC3E}">
        <p14:creationId xmlns:p14="http://schemas.microsoft.com/office/powerpoint/2010/main" val="2177674972"/>
      </p:ext>
    </p:extLst>
  </p:cSld>
  <p:clrMapOvr>
    <a:masterClrMapping/>
  </p:clrMapOvr>
  <p:transition spd="slow">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6B4E1BB7-1AEA-4241-A1A4-B3E9CE44291D}" type="datetimeFigureOut">
              <a:rPr lang="en-US"/>
              <a:pPr>
                <a:defRPr/>
              </a:pPr>
              <a:t>11/9/2022</a:t>
            </a:fld>
            <a:endParaRPr lang="en-US"/>
          </a:p>
        </p:txBody>
      </p:sp>
      <p:sp>
        <p:nvSpPr>
          <p:cNvPr id="3" name="Footer Placeholder 2"/>
          <p:cNvSpPr>
            <a:spLocks noGrp="1"/>
          </p:cNvSpPr>
          <p:nvPr>
            <p:ph type="ftr" sz="quarter" idx="11"/>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endParaRPr lang="en-US"/>
          </a:p>
        </p:txBody>
      </p:sp>
      <p:sp>
        <p:nvSpPr>
          <p:cNvPr id="4" name="Slide Number Placeholder 3"/>
          <p:cNvSpPr>
            <a:spLocks noGrp="1"/>
          </p:cNvSpPr>
          <p:nvPr>
            <p:ph type="sldNum" sz="quarter" idx="12"/>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6F9FDBEA-6FCD-439E-9496-7EE16FD10296}" type="slidenum">
              <a:rPr lang="en-US"/>
              <a:pPr>
                <a:defRPr/>
              </a:pPr>
              <a:t>‹#›</a:t>
            </a:fld>
            <a:endParaRPr lang="en-US"/>
          </a:p>
        </p:txBody>
      </p:sp>
    </p:spTree>
    <p:extLst>
      <p:ext uri="{BB962C8B-B14F-4D97-AF65-F5344CB8AC3E}">
        <p14:creationId xmlns:p14="http://schemas.microsoft.com/office/powerpoint/2010/main" val="81704555"/>
      </p:ext>
    </p:extLst>
  </p:cSld>
  <p:clrMapOvr>
    <a:masterClrMapping/>
  </p:clrMapOvr>
  <p:transition spd="slow">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4266363"/>
      </p:ext>
    </p:extLst>
  </p:cSld>
  <p:clrMapOvr>
    <a:masterClrMapping/>
  </p:clrMapOvr>
  <p:transition spd="slow">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a:t>Click to edit Master title style</a:t>
            </a:r>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1B78667-E865-4580-9C06-63F58C228D54}" type="datetimeFigureOut">
              <a:rPr lang="en-US" smtClean="0">
                <a:solidFill>
                  <a:prstClr val="black">
                    <a:tint val="75000"/>
                  </a:prstClr>
                </a:solidFill>
              </a:rPr>
              <a:pPr/>
              <a:t>11/9/2022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01660D-545C-43B4-9EFF-D115F1D4A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4495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B78667-E865-4580-9C06-63F58C228D54}" type="datetimeFigureOut">
              <a:rPr lang="en-US" smtClean="0">
                <a:solidFill>
                  <a:prstClr val="black">
                    <a:tint val="75000"/>
                  </a:prstClr>
                </a:solidFill>
              </a:rPr>
              <a:pPr/>
              <a:t>11/9/2022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01660D-545C-43B4-9EFF-D115F1D4A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13337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B78667-E865-4580-9C06-63F58C228D54}" type="datetimeFigureOut">
              <a:rPr lang="en-US" smtClean="0">
                <a:solidFill>
                  <a:prstClr val="black">
                    <a:tint val="75000"/>
                  </a:prstClr>
                </a:solidFill>
              </a:rPr>
              <a:pPr/>
              <a:t>11/9/2022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01660D-545C-43B4-9EFF-D115F1D4A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5323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B78667-E865-4580-9C06-63F58C228D54}" type="datetimeFigureOut">
              <a:rPr lang="en-US" smtClean="0"/>
              <a:pPr/>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pPr/>
              <a:t>‹#›</a:t>
            </a:fld>
            <a:endParaRPr lang="en-US"/>
          </a:p>
        </p:txBody>
      </p:sp>
    </p:spTree>
    <p:extLst>
      <p:ext uri="{BB962C8B-B14F-4D97-AF65-F5344CB8AC3E}">
        <p14:creationId xmlns:p14="http://schemas.microsoft.com/office/powerpoint/2010/main" val="3276485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1B78667-E865-4580-9C06-63F58C228D54}" type="datetimeFigureOut">
              <a:rPr lang="en-US" smtClean="0">
                <a:solidFill>
                  <a:prstClr val="black">
                    <a:tint val="75000"/>
                  </a:prstClr>
                </a:solidFill>
              </a:rPr>
              <a:pPr/>
              <a:t>11/9/2022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A01660D-545C-43B4-9EFF-D115F1D4A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38362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1B78667-E865-4580-9C06-63F58C228D54}" type="datetimeFigureOut">
              <a:rPr lang="en-US" smtClean="0">
                <a:solidFill>
                  <a:prstClr val="black">
                    <a:tint val="75000"/>
                  </a:prstClr>
                </a:solidFill>
              </a:rPr>
              <a:pPr/>
              <a:t>11/9/2022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A01660D-545C-43B4-9EFF-D115F1D4A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84911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B78667-E865-4580-9C06-63F58C228D54}" type="datetimeFigureOut">
              <a:rPr lang="en-US" smtClean="0">
                <a:solidFill>
                  <a:prstClr val="black">
                    <a:tint val="75000"/>
                  </a:prstClr>
                </a:solidFill>
              </a:rPr>
              <a:pPr/>
              <a:t>11/9/2022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A01660D-545C-43B4-9EFF-D115F1D4A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61723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B78667-E865-4580-9C06-63F58C228D54}" type="datetimeFigureOut">
              <a:rPr lang="en-US" smtClean="0">
                <a:solidFill>
                  <a:prstClr val="black">
                    <a:tint val="75000"/>
                  </a:prstClr>
                </a:solidFill>
              </a:rPr>
              <a:pPr/>
              <a:t>11/9/2022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A01660D-545C-43B4-9EFF-D115F1D4A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37175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B78667-E865-4580-9C06-63F58C228D54}" type="datetimeFigureOut">
              <a:rPr lang="en-US" smtClean="0">
                <a:solidFill>
                  <a:prstClr val="black">
                    <a:tint val="75000"/>
                  </a:prstClr>
                </a:solidFill>
              </a:rPr>
              <a:pPr/>
              <a:t>11/9/2022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A01660D-545C-43B4-9EFF-D115F1D4A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2448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B78667-E865-4580-9C06-63F58C228D54}" type="datetimeFigureOut">
              <a:rPr lang="en-US" smtClean="0">
                <a:solidFill>
                  <a:prstClr val="black">
                    <a:tint val="75000"/>
                  </a:prstClr>
                </a:solidFill>
              </a:rPr>
              <a:pPr/>
              <a:t>11/9/2022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A01660D-545C-43B4-9EFF-D115F1D4A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26820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B78667-E865-4580-9C06-63F58C228D54}" type="datetimeFigureOut">
              <a:rPr lang="en-US" smtClean="0">
                <a:solidFill>
                  <a:prstClr val="black">
                    <a:tint val="75000"/>
                  </a:prstClr>
                </a:solidFill>
              </a:rPr>
              <a:pPr/>
              <a:t>11/9/2022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01660D-545C-43B4-9EFF-D115F1D4A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0112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B78667-E865-4580-9C06-63F58C228D54}" type="datetimeFigureOut">
              <a:rPr lang="en-US" smtClean="0">
                <a:solidFill>
                  <a:prstClr val="black">
                    <a:tint val="75000"/>
                  </a:prstClr>
                </a:solidFill>
              </a:rPr>
              <a:pPr/>
              <a:t>11/9/2022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A01660D-545C-43B4-9EFF-D115F1D4A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58458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dk2"/>
        </a:solidFill>
        <a:effectLst/>
      </p:bgPr>
    </p:bg>
    <p:spTree>
      <p:nvGrpSpPr>
        <p:cNvPr id="1" name="Shape 313"/>
        <p:cNvGrpSpPr/>
        <p:nvPr/>
      </p:nvGrpSpPr>
      <p:grpSpPr>
        <a:xfrm>
          <a:off x="0" y="0"/>
          <a:ext cx="0" cy="0"/>
          <a:chOff x="0" y="0"/>
          <a:chExt cx="0" cy="0"/>
        </a:xfrm>
      </p:grpSpPr>
    </p:spTree>
    <p:extLst>
      <p:ext uri="{BB962C8B-B14F-4D97-AF65-F5344CB8AC3E}">
        <p14:creationId xmlns:p14="http://schemas.microsoft.com/office/powerpoint/2010/main" val="3033353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B78667-E865-4580-9C06-63F58C228D54}" type="datetimeFigureOut">
              <a:rPr lang="en-US" smtClean="0"/>
              <a:pPr/>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1660D-545C-43B4-9EFF-D115F1D4A35C}" type="slidenum">
              <a:rPr lang="en-US" smtClean="0"/>
              <a:pPr/>
              <a:t>‹#›</a:t>
            </a:fld>
            <a:endParaRPr lang="en-US"/>
          </a:p>
        </p:txBody>
      </p:sp>
    </p:spTree>
    <p:extLst>
      <p:ext uri="{BB962C8B-B14F-4D97-AF65-F5344CB8AC3E}">
        <p14:creationId xmlns:p14="http://schemas.microsoft.com/office/powerpoint/2010/main" val="2098269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1B78667-E865-4580-9C06-63F58C228D54}" type="datetimeFigureOut">
              <a:rPr lang="en-US" smtClean="0"/>
              <a:pPr/>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1660D-545C-43B4-9EFF-D115F1D4A35C}" type="slidenum">
              <a:rPr lang="en-US" smtClean="0"/>
              <a:pPr/>
              <a:t>‹#›</a:t>
            </a:fld>
            <a:endParaRPr lang="en-US"/>
          </a:p>
        </p:txBody>
      </p:sp>
    </p:spTree>
    <p:extLst>
      <p:ext uri="{BB962C8B-B14F-4D97-AF65-F5344CB8AC3E}">
        <p14:creationId xmlns:p14="http://schemas.microsoft.com/office/powerpoint/2010/main" val="1116276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1B78667-E865-4580-9C06-63F58C228D54}" type="datetimeFigureOut">
              <a:rPr lang="en-US" smtClean="0"/>
              <a:pPr/>
              <a:t>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01660D-545C-43B4-9EFF-D115F1D4A35C}" type="slidenum">
              <a:rPr lang="en-US" smtClean="0"/>
              <a:pPr/>
              <a:t>‹#›</a:t>
            </a:fld>
            <a:endParaRPr lang="en-US"/>
          </a:p>
        </p:txBody>
      </p:sp>
    </p:spTree>
    <p:extLst>
      <p:ext uri="{BB962C8B-B14F-4D97-AF65-F5344CB8AC3E}">
        <p14:creationId xmlns:p14="http://schemas.microsoft.com/office/powerpoint/2010/main" val="777624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B78667-E865-4580-9C06-63F58C228D54}" type="datetimeFigureOut">
              <a:rPr lang="en-US" smtClean="0"/>
              <a:pPr/>
              <a:t>11/9/2022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01660D-545C-43B4-9EFF-D115F1D4A35C}" type="slidenum">
              <a:rPr lang="en-US" smtClean="0"/>
              <a:pPr/>
              <a:t>‹#›</a:t>
            </a:fld>
            <a:endParaRPr lang="en-US"/>
          </a:p>
        </p:txBody>
      </p:sp>
    </p:spTree>
    <p:extLst>
      <p:ext uri="{BB962C8B-B14F-4D97-AF65-F5344CB8AC3E}">
        <p14:creationId xmlns:p14="http://schemas.microsoft.com/office/powerpoint/2010/main" val="800307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B78667-E865-4580-9C06-63F58C228D54}" type="datetimeFigureOut">
              <a:rPr lang="en-US" smtClean="0"/>
              <a:pPr/>
              <a:t>11/9/2022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01660D-545C-43B4-9EFF-D115F1D4A35C}" type="slidenum">
              <a:rPr lang="en-US" smtClean="0"/>
              <a:pPr/>
              <a:t>‹#›</a:t>
            </a:fld>
            <a:endParaRPr lang="en-US"/>
          </a:p>
        </p:txBody>
      </p:sp>
    </p:spTree>
    <p:extLst>
      <p:ext uri="{BB962C8B-B14F-4D97-AF65-F5344CB8AC3E}">
        <p14:creationId xmlns:p14="http://schemas.microsoft.com/office/powerpoint/2010/main" val="1051625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B78667-E865-4580-9C06-63F58C228D54}" type="datetimeFigureOut">
              <a:rPr lang="en-US" smtClean="0"/>
              <a:pPr/>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1660D-545C-43B4-9EFF-D115F1D4A35C}" type="slidenum">
              <a:rPr lang="en-US" smtClean="0"/>
              <a:pPr/>
              <a:t>‹#›</a:t>
            </a:fld>
            <a:endParaRPr lang="en-US"/>
          </a:p>
        </p:txBody>
      </p:sp>
    </p:spTree>
    <p:extLst>
      <p:ext uri="{BB962C8B-B14F-4D97-AF65-F5344CB8AC3E}">
        <p14:creationId xmlns:p14="http://schemas.microsoft.com/office/powerpoint/2010/main" val="2968250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B78667-E865-4580-9C06-63F58C228D54}" type="datetimeFigureOut">
              <a:rPr lang="en-US" smtClean="0"/>
              <a:pPr/>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1660D-545C-43B4-9EFF-D115F1D4A35C}" type="slidenum">
              <a:rPr lang="en-US" smtClean="0"/>
              <a:pPr/>
              <a:t>‹#›</a:t>
            </a:fld>
            <a:endParaRPr lang="en-US"/>
          </a:p>
        </p:txBody>
      </p:sp>
    </p:spTree>
    <p:extLst>
      <p:ext uri="{BB962C8B-B14F-4D97-AF65-F5344CB8AC3E}">
        <p14:creationId xmlns:p14="http://schemas.microsoft.com/office/powerpoint/2010/main" val="841958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B78667-E865-4580-9C06-63F58C228D54}" type="datetimeFigureOut">
              <a:rPr lang="en-US" smtClean="0"/>
              <a:pPr/>
              <a:t>11/9/2022</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01660D-545C-43B4-9EFF-D115F1D4A35C}" type="slidenum">
              <a:rPr lang="en-US" smtClean="0"/>
              <a:pPr/>
              <a:t>‹#›</a:t>
            </a:fld>
            <a:endParaRPr lang="en-US"/>
          </a:p>
        </p:txBody>
      </p:sp>
    </p:spTree>
    <p:extLst>
      <p:ext uri="{BB962C8B-B14F-4D97-AF65-F5344CB8AC3E}">
        <p14:creationId xmlns:p14="http://schemas.microsoft.com/office/powerpoint/2010/main" val="3971844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523534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transition spd="slow">
    <p:random/>
  </p:transition>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B78667-E865-4580-9C06-63F58C228D54}" type="datetimeFigureOut">
              <a:rPr lang="en-US" smtClean="0">
                <a:solidFill>
                  <a:prstClr val="black">
                    <a:tint val="75000"/>
                  </a:prstClr>
                </a:solidFill>
              </a:rPr>
              <a:pPr/>
              <a:t>11/9/2022</a:t>
            </a:fld>
            <a:endParaRPr lang="en-US">
              <a:solidFill>
                <a:prstClr val="black">
                  <a:tint val="75000"/>
                </a:prstClr>
              </a:solidFill>
            </a:endParaRPr>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01660D-545C-43B4-9EFF-D115F1D4A3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753084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ideo" Target="file:///D:\1536493708342079586.mp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6042" y="2743200"/>
            <a:ext cx="7970838" cy="1371600"/>
          </a:xfrm>
          <a:solidFill>
            <a:schemeClr val="bg1"/>
          </a:solidFill>
        </p:spPr>
        <p:txBody>
          <a:bodyPr/>
          <a:lstStyle/>
          <a:p>
            <a:pPr algn="ctr"/>
            <a:r>
              <a:rPr lang="en-US" sz="8000" b="1">
                <a:solidFill>
                  <a:schemeClr val="tx1"/>
                </a:solidFill>
                <a:latin typeface="Arial" pitchFamily="34" charset="0"/>
                <a:ea typeface="Arial-Rounded" pitchFamily="34" charset="0"/>
                <a:cs typeface="Arial" pitchFamily="34" charset="0"/>
              </a:rPr>
              <a:t>TIẾNG VIỆT 2</a:t>
            </a:r>
          </a:p>
        </p:txBody>
      </p:sp>
    </p:spTree>
    <p:extLst>
      <p:ext uri="{BB962C8B-B14F-4D97-AF65-F5344CB8AC3E}">
        <p14:creationId xmlns:p14="http://schemas.microsoft.com/office/powerpoint/2010/main" val="2419462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p:cNvGrpSpPr/>
          <p:nvPr/>
        </p:nvGrpSpPr>
        <p:grpSpPr>
          <a:xfrm>
            <a:off x="442119" y="335280"/>
            <a:ext cx="10972801" cy="1150209"/>
            <a:chOff x="280267" y="915918"/>
            <a:chExt cx="10972801" cy="1150209"/>
          </a:xfrm>
        </p:grpSpPr>
        <p:grpSp>
          <p:nvGrpSpPr>
            <p:cNvPr id="10" name="Group 9"/>
            <p:cNvGrpSpPr/>
            <p:nvPr/>
          </p:nvGrpSpPr>
          <p:grpSpPr>
            <a:xfrm>
              <a:off x="280267" y="915918"/>
              <a:ext cx="758018" cy="731520"/>
              <a:chOff x="3041858" y="1727884"/>
              <a:chExt cx="1240359" cy="1188720"/>
            </a:xfrm>
          </p:grpSpPr>
          <p:sp>
            <p:nvSpPr>
              <p:cNvPr id="13" name="Google Shape;418;p36"/>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800">
                  <a:solidFill>
                    <a:srgbClr val="002060"/>
                  </a:solidFill>
                  <a:latin typeface="Arial-Rounded" pitchFamily="34" charset="0"/>
                  <a:ea typeface="Arial-Rounded" pitchFamily="34" charset="0"/>
                  <a:cs typeface="Arial-Rounded" pitchFamily="34" charset="0"/>
                </a:endParaRPr>
              </a:p>
            </p:txBody>
          </p:sp>
          <p:sp>
            <p:nvSpPr>
              <p:cNvPr id="14" name="Google Shape;423;p36"/>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70C0"/>
                    </a:solidFill>
                    <a:latin typeface="Arial Rounded MT Bold" pitchFamily="34" charset="0"/>
                    <a:ea typeface="Arial-Rounded" pitchFamily="34" charset="0"/>
                    <a:cs typeface="Arial-Rounded" pitchFamily="34" charset="0"/>
                  </a:rPr>
                  <a:t>2</a:t>
                </a:r>
              </a:p>
            </p:txBody>
          </p:sp>
        </p:grpSp>
        <p:sp>
          <p:nvSpPr>
            <p:cNvPr id="12" name="TextBox 11"/>
            <p:cNvSpPr txBox="1"/>
            <p:nvPr/>
          </p:nvSpPr>
          <p:spPr>
            <a:xfrm>
              <a:off x="1033374" y="988909"/>
              <a:ext cx="10219694" cy="1077218"/>
            </a:xfrm>
            <a:prstGeom prst="rect">
              <a:avLst/>
            </a:prstGeom>
            <a:noFill/>
          </p:spPr>
          <p:txBody>
            <a:bodyPr wrap="square" rtlCol="0">
              <a:spAutoFit/>
            </a:bodyPr>
            <a:lstStyle/>
            <a:p>
              <a:pPr algn="just"/>
              <a:r>
                <a:rPr lang="en-US" sz="3200">
                  <a:solidFill>
                    <a:srgbClr val="002060"/>
                  </a:solidFill>
                  <a:latin typeface="Arial-Rounded" pitchFamily="34" charset="0"/>
                  <a:ea typeface="Arial-Rounded" pitchFamily="34" charset="0"/>
                  <a:cs typeface="Arial-Rounded" pitchFamily="34" charset="0"/>
                </a:rPr>
                <a:t>Tìm những chữ cái còn thiếu trong bảng. Học thuộc tên các chữ cái.</a:t>
              </a:r>
            </a:p>
          </p:txBody>
        </p:sp>
      </p:grpSp>
      <p:graphicFrame>
        <p:nvGraphicFramePr>
          <p:cNvPr id="15" name="Table 4">
            <a:extLst>
              <a:ext uri="{FF2B5EF4-FFF2-40B4-BE49-F238E27FC236}">
                <a16:creationId xmlns:a16="http://schemas.microsoft.com/office/drawing/2014/main" id="{23CD64BC-BB22-2C41-814A-66DC131D0A39}"/>
              </a:ext>
            </a:extLst>
          </p:cNvPr>
          <p:cNvGraphicFramePr>
            <a:graphicFrameLocks noGrp="1"/>
          </p:cNvGraphicFramePr>
          <p:nvPr>
            <p:extLst>
              <p:ext uri="{D42A27DB-BD31-4B8C-83A1-F6EECF244321}">
                <p14:modId xmlns:p14="http://schemas.microsoft.com/office/powerpoint/2010/main" val="1147042502"/>
              </p:ext>
            </p:extLst>
          </p:nvPr>
        </p:nvGraphicFramePr>
        <p:xfrm>
          <a:off x="1356519" y="1622636"/>
          <a:ext cx="4663440" cy="4895960"/>
        </p:xfrm>
        <a:graphic>
          <a:graphicData uri="http://schemas.openxmlformats.org/drawingml/2006/table">
            <a:tbl>
              <a:tblPr firstRow="1" bandRow="1"/>
              <a:tblGrid>
                <a:gridCol w="1554480">
                  <a:extLst>
                    <a:ext uri="{9D8B030D-6E8A-4147-A177-3AD203B41FA5}">
                      <a16:colId xmlns:a16="http://schemas.microsoft.com/office/drawing/2014/main" val="1424792117"/>
                    </a:ext>
                  </a:extLst>
                </a:gridCol>
                <a:gridCol w="1554480">
                  <a:extLst>
                    <a:ext uri="{9D8B030D-6E8A-4147-A177-3AD203B41FA5}">
                      <a16:colId xmlns:a16="http://schemas.microsoft.com/office/drawing/2014/main" val="679380306"/>
                    </a:ext>
                  </a:extLst>
                </a:gridCol>
                <a:gridCol w="1554480">
                  <a:extLst>
                    <a:ext uri="{9D8B030D-6E8A-4147-A177-3AD203B41FA5}">
                      <a16:colId xmlns:a16="http://schemas.microsoft.com/office/drawing/2014/main" val="2902272846"/>
                    </a:ext>
                  </a:extLst>
                </a:gridCol>
              </a:tblGrid>
              <a:tr h="796603">
                <a:tc>
                  <a:txBody>
                    <a:bodyPr/>
                    <a:lstStyle/>
                    <a:p>
                      <a:pPr algn="ctr"/>
                      <a:r>
                        <a:rPr lang="x-none" sz="3200" dirty="0">
                          <a:latin typeface="Arial-Rounded" pitchFamily="34" charset="0"/>
                          <a:ea typeface="Arial-Rounded" pitchFamily="34" charset="0"/>
                          <a:cs typeface="Arial-Rounded" pitchFamily="34" charset="0"/>
                        </a:rPr>
                        <a:t>Số thứ tự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F4FD"/>
                    </a:solidFill>
                  </a:tcPr>
                </a:tc>
                <a:tc>
                  <a:txBody>
                    <a:bodyPr/>
                    <a:lstStyle/>
                    <a:p>
                      <a:pPr algn="ctr"/>
                      <a:r>
                        <a:rPr lang="x-none" sz="3200" dirty="0">
                          <a:latin typeface="Arial-Rounded" pitchFamily="34" charset="0"/>
                          <a:ea typeface="Arial-Rounded" pitchFamily="34" charset="0"/>
                          <a:cs typeface="Arial-Rounded" pitchFamily="34" charset="0"/>
                        </a:rPr>
                        <a:t>Chữ cái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F4FD"/>
                    </a:solidFill>
                  </a:tcPr>
                </a:tc>
                <a:tc>
                  <a:txBody>
                    <a:bodyPr/>
                    <a:lstStyle/>
                    <a:p>
                      <a:pPr algn="ctr"/>
                      <a:r>
                        <a:rPr lang="x-none" sz="3200">
                          <a:latin typeface="Arial-Rounded" pitchFamily="34" charset="0"/>
                          <a:ea typeface="Arial-Rounded" pitchFamily="34" charset="0"/>
                          <a:cs typeface="Arial-Rounded" pitchFamily="34" charset="0"/>
                        </a:rPr>
                        <a:t>Tên </a:t>
                      </a:r>
                      <a:endParaRPr lang="en-US" sz="3200">
                        <a:latin typeface="Arial-Rounded" pitchFamily="34" charset="0"/>
                        <a:ea typeface="Arial-Rounded" pitchFamily="34" charset="0"/>
                        <a:cs typeface="Arial-Rounded" pitchFamily="34" charset="0"/>
                      </a:endParaRPr>
                    </a:p>
                    <a:p>
                      <a:pPr algn="ctr"/>
                      <a:r>
                        <a:rPr lang="x-none" sz="3200">
                          <a:latin typeface="Arial-Rounded" pitchFamily="34" charset="0"/>
                          <a:ea typeface="Arial-Rounded" pitchFamily="34" charset="0"/>
                          <a:cs typeface="Arial-Rounded" pitchFamily="34" charset="0"/>
                        </a:rPr>
                        <a:t>chữ </a:t>
                      </a:r>
                      <a:r>
                        <a:rPr lang="x-none" sz="3200" dirty="0">
                          <a:latin typeface="Arial-Rounded" pitchFamily="34" charset="0"/>
                          <a:ea typeface="Arial-Rounded" pitchFamily="34" charset="0"/>
                          <a:cs typeface="Arial-Rounded" pitchFamily="34" charset="0"/>
                        </a:rPr>
                        <a:t>cái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F4FD"/>
                    </a:solidFill>
                  </a:tcPr>
                </a:tc>
                <a:extLst>
                  <a:ext uri="{0D108BD9-81ED-4DB2-BD59-A6C34878D82A}">
                    <a16:rowId xmlns:a16="http://schemas.microsoft.com/office/drawing/2014/main" val="642347553"/>
                  </a:ext>
                </a:extLst>
              </a:tr>
              <a:tr h="765832">
                <a:tc>
                  <a:txBody>
                    <a:bodyPr/>
                    <a:lstStyle/>
                    <a:p>
                      <a:pPr algn="ctr"/>
                      <a:r>
                        <a:rPr lang="x-none" sz="3200">
                          <a:latin typeface="Arial-Rounded" pitchFamily="34" charset="0"/>
                          <a:ea typeface="Arial-Rounded" pitchFamily="34" charset="0"/>
                          <a:cs typeface="Arial-Rounded" pitchFamily="34" charset="0"/>
                        </a:rPr>
                        <a:t>1</a:t>
                      </a:r>
                      <a:r>
                        <a:rPr lang="en-US" sz="3200">
                          <a:latin typeface="Arial-Rounded" pitchFamily="34" charset="0"/>
                          <a:ea typeface="Arial-Rounded" pitchFamily="34" charset="0"/>
                          <a:cs typeface="Arial-Rounded" pitchFamily="34" charset="0"/>
                        </a:rPr>
                        <a:t>0</a:t>
                      </a:r>
                      <a:endParaRPr lang="x-none" sz="3200" dirty="0">
                        <a:latin typeface="Arial-Rounded" pitchFamily="34" charset="0"/>
                        <a:ea typeface="Arial-Rounded" pitchFamily="34" charset="0"/>
                        <a:cs typeface="Arial-Rounded"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latin typeface="Arial-Rounded" pitchFamily="34" charset="0"/>
                          <a:ea typeface="Arial-Rounded" pitchFamily="34" charset="0"/>
                          <a:cs typeface="Arial-Rounded" pitchFamily="34" charset="0"/>
                        </a:rPr>
                        <a:t>g</a:t>
                      </a:r>
                      <a:endParaRPr lang="x-none" sz="3200" dirty="0">
                        <a:latin typeface="Arial-Rounded" pitchFamily="34" charset="0"/>
                        <a:ea typeface="Arial-Rounded" pitchFamily="34" charset="0"/>
                        <a:cs typeface="Arial-Rounded"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latin typeface="Arial-Rounded" pitchFamily="34" charset="0"/>
                          <a:ea typeface="Arial-Rounded" pitchFamily="34" charset="0"/>
                          <a:cs typeface="Arial-Rounded" pitchFamily="34" charset="0"/>
                        </a:rPr>
                        <a:t>giê</a:t>
                      </a:r>
                      <a:endParaRPr lang="x-none" sz="3200" dirty="0">
                        <a:latin typeface="Arial-Rounded" pitchFamily="34" charset="0"/>
                        <a:ea typeface="Arial-Rounded" pitchFamily="34" charset="0"/>
                        <a:cs typeface="Arial-Rounded"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4158969"/>
                  </a:ext>
                </a:extLst>
              </a:tr>
              <a:tr h="765832">
                <a:tc>
                  <a:txBody>
                    <a:bodyPr/>
                    <a:lstStyle/>
                    <a:p>
                      <a:pPr algn="ctr"/>
                      <a:r>
                        <a:rPr lang="en-US" sz="3200">
                          <a:latin typeface="Arial-Rounded" pitchFamily="34" charset="0"/>
                          <a:ea typeface="Arial-Rounded" pitchFamily="34" charset="0"/>
                          <a:cs typeface="Arial-Rounded" pitchFamily="34" charset="0"/>
                        </a:rPr>
                        <a:t>11</a:t>
                      </a:r>
                      <a:endParaRPr lang="x-none" sz="3200" dirty="0">
                        <a:latin typeface="Arial-Rounded" pitchFamily="34" charset="0"/>
                        <a:ea typeface="Arial-Rounded" pitchFamily="34" charset="0"/>
                        <a:cs typeface="Arial-Rounded"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x-none" sz="3200" dirty="0">
                        <a:latin typeface="Arial-Rounded" pitchFamily="34" charset="0"/>
                        <a:ea typeface="Arial-Rounded" pitchFamily="34" charset="0"/>
                        <a:cs typeface="Arial-Rounded"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latin typeface="Arial-Rounded" pitchFamily="34" charset="0"/>
                          <a:ea typeface="Arial-Rounded" pitchFamily="34" charset="0"/>
                          <a:cs typeface="Arial-Rounded" pitchFamily="34" charset="0"/>
                        </a:rPr>
                        <a:t>hát</a:t>
                      </a:r>
                      <a:endParaRPr lang="x-none" sz="3200" dirty="0">
                        <a:latin typeface="Arial-Rounded" pitchFamily="34" charset="0"/>
                        <a:ea typeface="Arial-Rounded" pitchFamily="34" charset="0"/>
                        <a:cs typeface="Arial-Rounded"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7860206"/>
                  </a:ext>
                </a:extLst>
              </a:tr>
              <a:tr h="765832">
                <a:tc>
                  <a:txBody>
                    <a:bodyPr/>
                    <a:lstStyle/>
                    <a:p>
                      <a:pPr algn="ctr"/>
                      <a:r>
                        <a:rPr lang="en-US" sz="3200">
                          <a:latin typeface="Arial-Rounded" pitchFamily="34" charset="0"/>
                          <a:ea typeface="Arial-Rounded" pitchFamily="34" charset="0"/>
                          <a:cs typeface="Arial-Rounded" pitchFamily="34" charset="0"/>
                        </a:rPr>
                        <a:t>12</a:t>
                      </a:r>
                      <a:endParaRPr lang="x-none" sz="3200" dirty="0">
                        <a:latin typeface="Arial-Rounded" pitchFamily="34" charset="0"/>
                        <a:ea typeface="Arial-Rounded" pitchFamily="34" charset="0"/>
                        <a:cs typeface="Arial-Rounded"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x-none" sz="3200" dirty="0">
                        <a:latin typeface="Arial-Rounded" pitchFamily="34" charset="0"/>
                        <a:ea typeface="Arial-Rounded" pitchFamily="34" charset="0"/>
                        <a:cs typeface="Arial-Rounded"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latin typeface="Arial-Rounded" pitchFamily="34" charset="0"/>
                          <a:ea typeface="Arial-Rounded" pitchFamily="34" charset="0"/>
                          <a:cs typeface="Arial-Rounded" pitchFamily="34" charset="0"/>
                        </a:rPr>
                        <a:t>i</a:t>
                      </a:r>
                      <a:endParaRPr lang="x-none" sz="3200" dirty="0">
                        <a:latin typeface="Arial-Rounded" pitchFamily="34" charset="0"/>
                        <a:ea typeface="Arial-Rounded" pitchFamily="34" charset="0"/>
                        <a:cs typeface="Arial-Rounded"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5614939"/>
                  </a:ext>
                </a:extLst>
              </a:tr>
              <a:tr h="765832">
                <a:tc>
                  <a:txBody>
                    <a:bodyPr/>
                    <a:lstStyle/>
                    <a:p>
                      <a:pPr algn="ctr"/>
                      <a:r>
                        <a:rPr lang="en-US" sz="3200">
                          <a:latin typeface="Arial-Rounded" pitchFamily="34" charset="0"/>
                          <a:ea typeface="Arial-Rounded" pitchFamily="34" charset="0"/>
                          <a:cs typeface="Arial-Rounded" pitchFamily="34" charset="0"/>
                        </a:rPr>
                        <a:t>13</a:t>
                      </a:r>
                      <a:endParaRPr lang="x-none" sz="3200" dirty="0">
                        <a:latin typeface="Arial-Rounded" pitchFamily="34" charset="0"/>
                        <a:ea typeface="Arial-Rounded" pitchFamily="34" charset="0"/>
                        <a:cs typeface="Arial-Rounded"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latin typeface="Arial-Rounded" pitchFamily="34" charset="0"/>
                          <a:ea typeface="Arial-Rounded" pitchFamily="34" charset="0"/>
                          <a:cs typeface="Arial-Rounded" pitchFamily="34" charset="0"/>
                        </a:rPr>
                        <a:t>k</a:t>
                      </a:r>
                      <a:endParaRPr lang="x-none" sz="3200" dirty="0">
                        <a:latin typeface="Arial-Rounded" pitchFamily="34" charset="0"/>
                        <a:ea typeface="Arial-Rounded" pitchFamily="34" charset="0"/>
                        <a:cs typeface="Arial-Rounded"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latin typeface="Arial-Rounded" pitchFamily="34" charset="0"/>
                          <a:ea typeface="Arial-Rounded" pitchFamily="34" charset="0"/>
                          <a:cs typeface="Arial-Rounded" pitchFamily="34" charset="0"/>
                        </a:rPr>
                        <a:t>ca</a:t>
                      </a:r>
                      <a:endParaRPr lang="x-none" sz="3200" dirty="0">
                        <a:latin typeface="Arial-Rounded" pitchFamily="34" charset="0"/>
                        <a:ea typeface="Arial-Rounded" pitchFamily="34" charset="0"/>
                        <a:cs typeface="Arial-Rounded"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4607474"/>
                  </a:ext>
                </a:extLst>
              </a:tr>
              <a:tr h="765832">
                <a:tc>
                  <a:txBody>
                    <a:bodyPr/>
                    <a:lstStyle/>
                    <a:p>
                      <a:pPr algn="ctr"/>
                      <a:r>
                        <a:rPr lang="en-US" sz="3200">
                          <a:latin typeface="Arial-Rounded" pitchFamily="34" charset="0"/>
                          <a:ea typeface="Arial-Rounded" pitchFamily="34" charset="0"/>
                          <a:cs typeface="Arial-Rounded" pitchFamily="34" charset="0"/>
                        </a:rPr>
                        <a:t>14</a:t>
                      </a:r>
                      <a:endParaRPr lang="x-none" sz="3200" dirty="0">
                        <a:latin typeface="Arial-Rounded" pitchFamily="34" charset="0"/>
                        <a:ea typeface="Arial-Rounded" pitchFamily="34" charset="0"/>
                        <a:cs typeface="Arial-Rounded"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x-none" sz="3200" dirty="0">
                        <a:latin typeface="Arial-Rounded" pitchFamily="34" charset="0"/>
                        <a:ea typeface="Arial-Rounded" pitchFamily="34" charset="0"/>
                        <a:cs typeface="Arial-Rounded"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latin typeface="Arial-Rounded" pitchFamily="34" charset="0"/>
                          <a:ea typeface="Arial-Rounded" pitchFamily="34" charset="0"/>
                          <a:cs typeface="Arial-Rounded" pitchFamily="34" charset="0"/>
                        </a:rPr>
                        <a:t>e-lờ</a:t>
                      </a:r>
                      <a:endParaRPr lang="x-none" sz="3200" dirty="0">
                        <a:latin typeface="Arial-Rounded" pitchFamily="34" charset="0"/>
                        <a:ea typeface="Arial-Rounded" pitchFamily="34" charset="0"/>
                        <a:cs typeface="Arial-Rounded"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8971807"/>
                  </a:ext>
                </a:extLst>
              </a:tr>
            </a:tbl>
          </a:graphicData>
        </a:graphic>
      </p:graphicFrame>
      <p:graphicFrame>
        <p:nvGraphicFramePr>
          <p:cNvPr id="16" name="Table 15">
            <a:extLst>
              <a:ext uri="{FF2B5EF4-FFF2-40B4-BE49-F238E27FC236}">
                <a16:creationId xmlns:a16="http://schemas.microsoft.com/office/drawing/2014/main" id="{75B070E7-8816-454B-8F99-AC41823D0796}"/>
              </a:ext>
            </a:extLst>
          </p:cNvPr>
          <p:cNvGraphicFramePr>
            <a:graphicFrameLocks noGrp="1"/>
          </p:cNvGraphicFramePr>
          <p:nvPr>
            <p:extLst>
              <p:ext uri="{D42A27DB-BD31-4B8C-83A1-F6EECF244321}">
                <p14:modId xmlns:p14="http://schemas.microsoft.com/office/powerpoint/2010/main" val="1480331164"/>
              </p:ext>
            </p:extLst>
          </p:nvPr>
        </p:nvGraphicFramePr>
        <p:xfrm>
          <a:off x="6675279" y="1600200"/>
          <a:ext cx="4663440" cy="4907280"/>
        </p:xfrm>
        <a:graphic>
          <a:graphicData uri="http://schemas.openxmlformats.org/drawingml/2006/table">
            <a:tbl>
              <a:tblPr firstRow="1" bandRow="1"/>
              <a:tblGrid>
                <a:gridCol w="1554480">
                  <a:extLst>
                    <a:ext uri="{9D8B030D-6E8A-4147-A177-3AD203B41FA5}">
                      <a16:colId xmlns:a16="http://schemas.microsoft.com/office/drawing/2014/main" val="1424792117"/>
                    </a:ext>
                  </a:extLst>
                </a:gridCol>
                <a:gridCol w="1554480">
                  <a:extLst>
                    <a:ext uri="{9D8B030D-6E8A-4147-A177-3AD203B41FA5}">
                      <a16:colId xmlns:a16="http://schemas.microsoft.com/office/drawing/2014/main" val="679380306"/>
                    </a:ext>
                  </a:extLst>
                </a:gridCol>
                <a:gridCol w="1554480">
                  <a:extLst>
                    <a:ext uri="{9D8B030D-6E8A-4147-A177-3AD203B41FA5}">
                      <a16:colId xmlns:a16="http://schemas.microsoft.com/office/drawing/2014/main" val="2902272846"/>
                    </a:ext>
                  </a:extLst>
                </a:gridCol>
              </a:tblGrid>
              <a:tr h="639801">
                <a:tc>
                  <a:txBody>
                    <a:bodyPr/>
                    <a:lstStyle/>
                    <a:p>
                      <a:pPr algn="ctr"/>
                      <a:r>
                        <a:rPr lang="x-none" sz="3200" dirty="0">
                          <a:latin typeface="Arial-Rounded" pitchFamily="34" charset="0"/>
                          <a:ea typeface="Arial-Rounded" pitchFamily="34" charset="0"/>
                          <a:cs typeface="Arial-Rounded" pitchFamily="34" charset="0"/>
                        </a:rPr>
                        <a:t>Số thứ tự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F4FD"/>
                    </a:solidFill>
                  </a:tcPr>
                </a:tc>
                <a:tc>
                  <a:txBody>
                    <a:bodyPr/>
                    <a:lstStyle/>
                    <a:p>
                      <a:pPr algn="ctr"/>
                      <a:r>
                        <a:rPr lang="x-none" sz="3200" dirty="0">
                          <a:latin typeface="Arial-Rounded" pitchFamily="34" charset="0"/>
                          <a:ea typeface="Arial-Rounded" pitchFamily="34" charset="0"/>
                          <a:cs typeface="Arial-Rounded" pitchFamily="34" charset="0"/>
                        </a:rPr>
                        <a:t>Chữ cái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F4FD"/>
                    </a:solidFill>
                  </a:tcPr>
                </a:tc>
                <a:tc>
                  <a:txBody>
                    <a:bodyPr/>
                    <a:lstStyle/>
                    <a:p>
                      <a:pPr algn="ctr"/>
                      <a:r>
                        <a:rPr lang="x-none" sz="3200">
                          <a:latin typeface="Arial-Rounded" pitchFamily="34" charset="0"/>
                          <a:ea typeface="Arial-Rounded" pitchFamily="34" charset="0"/>
                          <a:cs typeface="Arial-Rounded" pitchFamily="34" charset="0"/>
                        </a:rPr>
                        <a:t>Tên </a:t>
                      </a:r>
                      <a:endParaRPr lang="en-US" sz="3200">
                        <a:latin typeface="Arial-Rounded" pitchFamily="34" charset="0"/>
                        <a:ea typeface="Arial-Rounded" pitchFamily="34" charset="0"/>
                        <a:cs typeface="Arial-Rounded" pitchFamily="34" charset="0"/>
                      </a:endParaRPr>
                    </a:p>
                    <a:p>
                      <a:pPr algn="ctr"/>
                      <a:r>
                        <a:rPr lang="x-none" sz="3200">
                          <a:latin typeface="Arial-Rounded" pitchFamily="34" charset="0"/>
                          <a:ea typeface="Arial-Rounded" pitchFamily="34" charset="0"/>
                          <a:cs typeface="Arial-Rounded" pitchFamily="34" charset="0"/>
                        </a:rPr>
                        <a:t>chữ </a:t>
                      </a:r>
                      <a:r>
                        <a:rPr lang="x-none" sz="3200" dirty="0">
                          <a:latin typeface="Arial-Rounded" pitchFamily="34" charset="0"/>
                          <a:ea typeface="Arial-Rounded" pitchFamily="34" charset="0"/>
                          <a:cs typeface="Arial-Rounded" pitchFamily="34" charset="0"/>
                        </a:rPr>
                        <a:t>cái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7F4FD"/>
                    </a:solidFill>
                  </a:tcPr>
                </a:tc>
                <a:extLst>
                  <a:ext uri="{0D108BD9-81ED-4DB2-BD59-A6C34878D82A}">
                    <a16:rowId xmlns:a16="http://schemas.microsoft.com/office/drawing/2014/main" val="642347553"/>
                  </a:ext>
                </a:extLst>
              </a:tr>
              <a:tr h="768096">
                <a:tc>
                  <a:txBody>
                    <a:bodyPr/>
                    <a:lstStyle/>
                    <a:p>
                      <a:pPr algn="ctr"/>
                      <a:r>
                        <a:rPr lang="en-US" sz="3200">
                          <a:latin typeface="Arial-Rounded" pitchFamily="34" charset="0"/>
                          <a:ea typeface="Arial-Rounded" pitchFamily="34" charset="0"/>
                          <a:cs typeface="Arial-Rounded" pitchFamily="34" charset="0"/>
                        </a:rPr>
                        <a:t>15</a:t>
                      </a:r>
                      <a:endParaRPr lang="x-none" sz="3200" dirty="0">
                        <a:latin typeface="Arial-Rounded" pitchFamily="34" charset="0"/>
                        <a:ea typeface="Arial-Rounded" pitchFamily="34" charset="0"/>
                        <a:cs typeface="Arial-Rounded"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latin typeface="Arial-Rounded" pitchFamily="34" charset="0"/>
                          <a:ea typeface="Arial-Rounded" pitchFamily="34" charset="0"/>
                          <a:cs typeface="Arial-Rounded" pitchFamily="34" charset="0"/>
                        </a:rPr>
                        <a:t>m</a:t>
                      </a:r>
                      <a:endParaRPr lang="x-none" sz="3200" dirty="0">
                        <a:latin typeface="Arial-Rounded" pitchFamily="34" charset="0"/>
                        <a:ea typeface="Arial-Rounded" pitchFamily="34" charset="0"/>
                        <a:cs typeface="Arial-Rounded"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latin typeface="Arial-Rounded" pitchFamily="34" charset="0"/>
                          <a:ea typeface="Arial-Rounded" pitchFamily="34" charset="0"/>
                          <a:cs typeface="Arial-Rounded" pitchFamily="34" charset="0"/>
                        </a:rPr>
                        <a:t>em-mờ</a:t>
                      </a:r>
                      <a:endParaRPr lang="x-none" sz="3200" dirty="0">
                        <a:latin typeface="Arial-Rounded" pitchFamily="34" charset="0"/>
                        <a:ea typeface="Arial-Rounded" pitchFamily="34" charset="0"/>
                        <a:cs typeface="Arial-Rounded"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4158969"/>
                  </a:ext>
                </a:extLst>
              </a:tr>
              <a:tr h="768096">
                <a:tc>
                  <a:txBody>
                    <a:bodyPr/>
                    <a:lstStyle/>
                    <a:p>
                      <a:pPr algn="ctr"/>
                      <a:r>
                        <a:rPr lang="en-US" sz="3200">
                          <a:latin typeface="Arial-Rounded" pitchFamily="34" charset="0"/>
                          <a:ea typeface="Arial-Rounded" pitchFamily="34" charset="0"/>
                          <a:cs typeface="Arial-Rounded" pitchFamily="34" charset="0"/>
                        </a:rPr>
                        <a:t>16</a:t>
                      </a:r>
                      <a:endParaRPr lang="x-none" sz="3200" dirty="0">
                        <a:latin typeface="Arial-Rounded" pitchFamily="34" charset="0"/>
                        <a:ea typeface="Arial-Rounded" pitchFamily="34" charset="0"/>
                        <a:cs typeface="Arial-Rounded"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x-none" sz="3200" dirty="0">
                        <a:latin typeface="Arial-Rounded" pitchFamily="34" charset="0"/>
                        <a:ea typeface="Arial-Rounded" pitchFamily="34" charset="0"/>
                        <a:cs typeface="Arial-Rounded"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latin typeface="Arial-Rounded" pitchFamily="34" charset="0"/>
                          <a:ea typeface="Arial-Rounded" pitchFamily="34" charset="0"/>
                          <a:cs typeface="Arial-Rounded" pitchFamily="34" charset="0"/>
                        </a:rPr>
                        <a:t>en-nờ</a:t>
                      </a:r>
                      <a:endParaRPr lang="x-none" sz="3200" dirty="0">
                        <a:latin typeface="Arial-Rounded" pitchFamily="34" charset="0"/>
                        <a:ea typeface="Arial-Rounded" pitchFamily="34" charset="0"/>
                        <a:cs typeface="Arial-Rounded"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7860206"/>
                  </a:ext>
                </a:extLst>
              </a:tr>
              <a:tr h="768096">
                <a:tc>
                  <a:txBody>
                    <a:bodyPr/>
                    <a:lstStyle/>
                    <a:p>
                      <a:pPr algn="ctr"/>
                      <a:r>
                        <a:rPr lang="en-US" sz="3200">
                          <a:latin typeface="Arial-Rounded" pitchFamily="34" charset="0"/>
                          <a:ea typeface="Arial-Rounded" pitchFamily="34" charset="0"/>
                          <a:cs typeface="Arial-Rounded" pitchFamily="34" charset="0"/>
                        </a:rPr>
                        <a:t>17</a:t>
                      </a:r>
                      <a:endParaRPr lang="x-none" sz="3200" dirty="0">
                        <a:latin typeface="Arial-Rounded" pitchFamily="34" charset="0"/>
                        <a:ea typeface="Arial-Rounded" pitchFamily="34" charset="0"/>
                        <a:cs typeface="Arial-Rounded"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x-none" sz="3200" dirty="0">
                        <a:latin typeface="Arial-Rounded" pitchFamily="34" charset="0"/>
                        <a:ea typeface="Arial-Rounded" pitchFamily="34" charset="0"/>
                        <a:cs typeface="Arial-Rounded"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latin typeface="Arial-Rounded" pitchFamily="34" charset="0"/>
                          <a:ea typeface="Arial-Rounded" pitchFamily="34" charset="0"/>
                          <a:cs typeface="Arial-Rounded" pitchFamily="34" charset="0"/>
                        </a:rPr>
                        <a:t>o</a:t>
                      </a:r>
                      <a:endParaRPr lang="x-none" sz="3200" dirty="0">
                        <a:latin typeface="Arial-Rounded" pitchFamily="34" charset="0"/>
                        <a:ea typeface="Arial-Rounded" pitchFamily="34" charset="0"/>
                        <a:cs typeface="Arial-Rounded"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5614939"/>
                  </a:ext>
                </a:extLst>
              </a:tr>
              <a:tr h="768096">
                <a:tc>
                  <a:txBody>
                    <a:bodyPr/>
                    <a:lstStyle/>
                    <a:p>
                      <a:pPr algn="ctr"/>
                      <a:r>
                        <a:rPr lang="en-US" sz="3200">
                          <a:latin typeface="Arial-Rounded" pitchFamily="34" charset="0"/>
                          <a:ea typeface="Arial-Rounded" pitchFamily="34" charset="0"/>
                          <a:cs typeface="Arial-Rounded" pitchFamily="34" charset="0"/>
                        </a:rPr>
                        <a:t>18</a:t>
                      </a:r>
                      <a:endParaRPr lang="x-none" sz="3200" dirty="0">
                        <a:latin typeface="Arial-Rounded" pitchFamily="34" charset="0"/>
                        <a:ea typeface="Arial-Rounded" pitchFamily="34" charset="0"/>
                        <a:cs typeface="Arial-Rounded"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latin typeface="Arial-Rounded" pitchFamily="34" charset="0"/>
                          <a:ea typeface="Arial-Rounded" pitchFamily="34" charset="0"/>
                          <a:cs typeface="Arial-Rounded" pitchFamily="34" charset="0"/>
                        </a:rPr>
                        <a:t>ô</a:t>
                      </a:r>
                      <a:endParaRPr lang="x-none" sz="3200" dirty="0">
                        <a:latin typeface="Arial-Rounded" pitchFamily="34" charset="0"/>
                        <a:ea typeface="Arial-Rounded" pitchFamily="34" charset="0"/>
                        <a:cs typeface="Arial-Rounded"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latin typeface="Arial-Rounded" pitchFamily="34" charset="0"/>
                          <a:ea typeface="Arial-Rounded" pitchFamily="34" charset="0"/>
                          <a:cs typeface="Arial-Rounded" pitchFamily="34" charset="0"/>
                        </a:rPr>
                        <a:t>ô</a:t>
                      </a:r>
                      <a:endParaRPr lang="x-none" sz="3200" dirty="0">
                        <a:latin typeface="Arial-Rounded" pitchFamily="34" charset="0"/>
                        <a:ea typeface="Arial-Rounded" pitchFamily="34" charset="0"/>
                        <a:cs typeface="Arial-Rounded"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4607474"/>
                  </a:ext>
                </a:extLst>
              </a:tr>
              <a:tr h="768096">
                <a:tc>
                  <a:txBody>
                    <a:bodyPr/>
                    <a:lstStyle/>
                    <a:p>
                      <a:pPr algn="ctr"/>
                      <a:r>
                        <a:rPr lang="en-US" sz="3200">
                          <a:latin typeface="Arial-Rounded" pitchFamily="34" charset="0"/>
                          <a:ea typeface="Arial-Rounded" pitchFamily="34" charset="0"/>
                          <a:cs typeface="Arial-Rounded" pitchFamily="34" charset="0"/>
                        </a:rPr>
                        <a:t>19</a:t>
                      </a:r>
                      <a:endParaRPr lang="x-none" sz="3200" dirty="0">
                        <a:latin typeface="Arial-Rounded" pitchFamily="34" charset="0"/>
                        <a:ea typeface="Arial-Rounded" pitchFamily="34" charset="0"/>
                        <a:cs typeface="Arial-Rounded"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x-none" sz="3200" dirty="0">
                        <a:latin typeface="Arial-Rounded" pitchFamily="34" charset="0"/>
                        <a:ea typeface="Arial-Rounded" pitchFamily="34" charset="0"/>
                        <a:cs typeface="Arial-Rounded"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latin typeface="Arial-Rounded" pitchFamily="34" charset="0"/>
                          <a:ea typeface="Arial-Rounded" pitchFamily="34" charset="0"/>
                          <a:cs typeface="Arial-Rounded" pitchFamily="34" charset="0"/>
                        </a:rPr>
                        <a:t>ơ</a:t>
                      </a:r>
                      <a:endParaRPr lang="x-none" sz="3200" dirty="0">
                        <a:latin typeface="Arial-Rounded" pitchFamily="34" charset="0"/>
                        <a:ea typeface="Arial-Rounded" pitchFamily="34" charset="0"/>
                        <a:cs typeface="Arial-Rounded"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3" name="Rectangle 22">
            <a:extLst>
              <a:ext uri="{FF2B5EF4-FFF2-40B4-BE49-F238E27FC236}">
                <a16:creationId xmlns:a16="http://schemas.microsoft.com/office/drawing/2014/main" id="{1ECE9465-CC20-C645-BDC7-0A947FDF8818}"/>
              </a:ext>
            </a:extLst>
          </p:cNvPr>
          <p:cNvSpPr/>
          <p:nvPr/>
        </p:nvSpPr>
        <p:spPr>
          <a:xfrm>
            <a:off x="3453385" y="3530025"/>
            <a:ext cx="448181" cy="584775"/>
          </a:xfrm>
          <a:prstGeom prst="rect">
            <a:avLst/>
          </a:prstGeom>
        </p:spPr>
        <p:txBody>
          <a:bodyPr wrap="square">
            <a:spAutoFit/>
          </a:bodyPr>
          <a:lstStyle/>
          <a:p>
            <a:pPr algn="ctr"/>
            <a:r>
              <a:rPr lang="en-US" sz="3200">
                <a:solidFill>
                  <a:srgbClr val="FF0000"/>
                </a:solidFill>
                <a:latin typeface="Arial-Rounded" pitchFamily="34" charset="0"/>
                <a:ea typeface="Arial-Rounded" pitchFamily="34" charset="0"/>
                <a:cs typeface="Arial-Rounded" pitchFamily="34" charset="0"/>
              </a:rPr>
              <a:t>h</a:t>
            </a:r>
            <a:endParaRPr lang="x-none" sz="3200" dirty="0">
              <a:solidFill>
                <a:schemeClr val="tx2">
                  <a:lumMod val="75000"/>
                </a:schemeClr>
              </a:solidFill>
              <a:latin typeface="Arial-Rounded" pitchFamily="34" charset="0"/>
              <a:ea typeface="Arial-Rounded" pitchFamily="34" charset="0"/>
              <a:cs typeface="Arial-Rounded" pitchFamily="34" charset="0"/>
            </a:endParaRPr>
          </a:p>
        </p:txBody>
      </p:sp>
      <p:sp>
        <p:nvSpPr>
          <p:cNvPr id="24" name="Rectangle 23">
            <a:extLst>
              <a:ext uri="{FF2B5EF4-FFF2-40B4-BE49-F238E27FC236}">
                <a16:creationId xmlns:a16="http://schemas.microsoft.com/office/drawing/2014/main" id="{CCAA4406-F119-2E40-AE45-04C7D79DE60B}"/>
              </a:ext>
            </a:extLst>
          </p:cNvPr>
          <p:cNvSpPr/>
          <p:nvPr/>
        </p:nvSpPr>
        <p:spPr>
          <a:xfrm>
            <a:off x="3443898" y="4325911"/>
            <a:ext cx="448181" cy="584775"/>
          </a:xfrm>
          <a:prstGeom prst="rect">
            <a:avLst/>
          </a:prstGeom>
        </p:spPr>
        <p:txBody>
          <a:bodyPr wrap="square">
            <a:spAutoFit/>
          </a:bodyPr>
          <a:lstStyle/>
          <a:p>
            <a:pPr algn="ctr"/>
            <a:r>
              <a:rPr lang="en-US" sz="3200" dirty="0">
                <a:solidFill>
                  <a:srgbClr val="FF0000"/>
                </a:solidFill>
                <a:latin typeface="Arial-Rounded" pitchFamily="34" charset="0"/>
                <a:ea typeface="Arial-Rounded" pitchFamily="34" charset="0"/>
                <a:cs typeface="Arial-Rounded" pitchFamily="34" charset="0"/>
              </a:rPr>
              <a:t>i</a:t>
            </a:r>
            <a:endParaRPr lang="x-none" sz="3200" dirty="0">
              <a:solidFill>
                <a:schemeClr val="tx2">
                  <a:lumMod val="75000"/>
                </a:schemeClr>
              </a:solidFill>
              <a:latin typeface="Arial-Rounded" pitchFamily="34" charset="0"/>
              <a:ea typeface="Arial-Rounded" pitchFamily="34" charset="0"/>
              <a:cs typeface="Arial-Rounded" pitchFamily="34" charset="0"/>
            </a:endParaRPr>
          </a:p>
        </p:txBody>
      </p:sp>
      <p:sp>
        <p:nvSpPr>
          <p:cNvPr id="25" name="Rectangle 24">
            <a:extLst>
              <a:ext uri="{FF2B5EF4-FFF2-40B4-BE49-F238E27FC236}">
                <a16:creationId xmlns:a16="http://schemas.microsoft.com/office/drawing/2014/main" id="{2652F87B-D233-3E40-907C-1EA5C8F96A5F}"/>
              </a:ext>
            </a:extLst>
          </p:cNvPr>
          <p:cNvSpPr/>
          <p:nvPr/>
        </p:nvSpPr>
        <p:spPr>
          <a:xfrm>
            <a:off x="3453385" y="5867400"/>
            <a:ext cx="448181" cy="584775"/>
          </a:xfrm>
          <a:prstGeom prst="rect">
            <a:avLst/>
          </a:prstGeom>
        </p:spPr>
        <p:txBody>
          <a:bodyPr wrap="square">
            <a:spAutoFit/>
          </a:bodyPr>
          <a:lstStyle/>
          <a:p>
            <a:pPr algn="ctr"/>
            <a:r>
              <a:rPr lang="en-US" sz="3200">
                <a:solidFill>
                  <a:srgbClr val="FF0000"/>
                </a:solidFill>
                <a:latin typeface="Arial-Rounded" pitchFamily="34" charset="0"/>
                <a:ea typeface="Arial-Rounded" pitchFamily="34" charset="0"/>
                <a:cs typeface="Arial-Rounded" pitchFamily="34" charset="0"/>
              </a:rPr>
              <a:t>l</a:t>
            </a:r>
            <a:endParaRPr lang="x-none" sz="3200" dirty="0">
              <a:solidFill>
                <a:schemeClr val="tx2">
                  <a:lumMod val="75000"/>
                </a:schemeClr>
              </a:solidFill>
              <a:latin typeface="Arial-Rounded" pitchFamily="34" charset="0"/>
              <a:ea typeface="Arial-Rounded" pitchFamily="34" charset="0"/>
              <a:cs typeface="Arial-Rounded" pitchFamily="34" charset="0"/>
            </a:endParaRPr>
          </a:p>
        </p:txBody>
      </p:sp>
      <p:sp>
        <p:nvSpPr>
          <p:cNvPr id="26" name="Rectangle 25">
            <a:extLst>
              <a:ext uri="{FF2B5EF4-FFF2-40B4-BE49-F238E27FC236}">
                <a16:creationId xmlns:a16="http://schemas.microsoft.com/office/drawing/2014/main" id="{75777124-D7EF-FF4D-B0D5-AD623AC47709}"/>
              </a:ext>
            </a:extLst>
          </p:cNvPr>
          <p:cNvSpPr/>
          <p:nvPr/>
        </p:nvSpPr>
        <p:spPr>
          <a:xfrm>
            <a:off x="8731679" y="3535180"/>
            <a:ext cx="448181" cy="584775"/>
          </a:xfrm>
          <a:prstGeom prst="rect">
            <a:avLst/>
          </a:prstGeom>
        </p:spPr>
        <p:txBody>
          <a:bodyPr wrap="square">
            <a:spAutoFit/>
          </a:bodyPr>
          <a:lstStyle/>
          <a:p>
            <a:pPr algn="ctr"/>
            <a:r>
              <a:rPr lang="en-US" sz="3200" dirty="0">
                <a:solidFill>
                  <a:srgbClr val="FF0000"/>
                </a:solidFill>
                <a:latin typeface="Arial-Rounded" pitchFamily="34" charset="0"/>
                <a:ea typeface="Arial-Rounded" pitchFamily="34" charset="0"/>
                <a:cs typeface="Arial-Rounded" pitchFamily="34" charset="0"/>
              </a:rPr>
              <a:t>n</a:t>
            </a:r>
            <a:endParaRPr lang="x-none" sz="3200" dirty="0">
              <a:solidFill>
                <a:schemeClr val="tx2">
                  <a:lumMod val="75000"/>
                </a:schemeClr>
              </a:solidFill>
              <a:latin typeface="Arial-Rounded" pitchFamily="34" charset="0"/>
              <a:ea typeface="Arial-Rounded" pitchFamily="34" charset="0"/>
              <a:cs typeface="Arial-Rounded" pitchFamily="34" charset="0"/>
            </a:endParaRPr>
          </a:p>
        </p:txBody>
      </p:sp>
      <p:sp>
        <p:nvSpPr>
          <p:cNvPr id="17" name="Rectangle 16">
            <a:extLst>
              <a:ext uri="{FF2B5EF4-FFF2-40B4-BE49-F238E27FC236}">
                <a16:creationId xmlns:a16="http://schemas.microsoft.com/office/drawing/2014/main" id="{75777124-D7EF-FF4D-B0D5-AD623AC47709}"/>
              </a:ext>
            </a:extLst>
          </p:cNvPr>
          <p:cNvSpPr/>
          <p:nvPr/>
        </p:nvSpPr>
        <p:spPr>
          <a:xfrm>
            <a:off x="8757547" y="4309830"/>
            <a:ext cx="448181" cy="584775"/>
          </a:xfrm>
          <a:prstGeom prst="rect">
            <a:avLst/>
          </a:prstGeom>
        </p:spPr>
        <p:txBody>
          <a:bodyPr wrap="square">
            <a:spAutoFit/>
          </a:bodyPr>
          <a:lstStyle/>
          <a:p>
            <a:pPr algn="ctr"/>
            <a:r>
              <a:rPr lang="en-US" sz="3200">
                <a:solidFill>
                  <a:srgbClr val="FF0000"/>
                </a:solidFill>
                <a:latin typeface="Arial-Rounded" pitchFamily="34" charset="0"/>
                <a:ea typeface="Arial-Rounded" pitchFamily="34" charset="0"/>
                <a:cs typeface="Arial-Rounded" pitchFamily="34" charset="0"/>
              </a:rPr>
              <a:t>o</a:t>
            </a:r>
            <a:endParaRPr lang="x-none" sz="3200" dirty="0">
              <a:solidFill>
                <a:schemeClr val="tx2">
                  <a:lumMod val="75000"/>
                </a:schemeClr>
              </a:solidFill>
              <a:latin typeface="Arial-Rounded" pitchFamily="34" charset="0"/>
              <a:ea typeface="Arial-Rounded" pitchFamily="34" charset="0"/>
              <a:cs typeface="Arial-Rounded" pitchFamily="34" charset="0"/>
            </a:endParaRPr>
          </a:p>
        </p:txBody>
      </p:sp>
      <p:sp>
        <p:nvSpPr>
          <p:cNvPr id="18" name="Rectangle 17">
            <a:extLst>
              <a:ext uri="{FF2B5EF4-FFF2-40B4-BE49-F238E27FC236}">
                <a16:creationId xmlns:a16="http://schemas.microsoft.com/office/drawing/2014/main" id="{75777124-D7EF-FF4D-B0D5-AD623AC47709}"/>
              </a:ext>
            </a:extLst>
          </p:cNvPr>
          <p:cNvSpPr/>
          <p:nvPr/>
        </p:nvSpPr>
        <p:spPr>
          <a:xfrm>
            <a:off x="8757547" y="5867399"/>
            <a:ext cx="448181" cy="584775"/>
          </a:xfrm>
          <a:prstGeom prst="rect">
            <a:avLst/>
          </a:prstGeom>
        </p:spPr>
        <p:txBody>
          <a:bodyPr wrap="square">
            <a:spAutoFit/>
          </a:bodyPr>
          <a:lstStyle/>
          <a:p>
            <a:pPr algn="ctr"/>
            <a:r>
              <a:rPr lang="en-US" sz="3200">
                <a:solidFill>
                  <a:srgbClr val="FF0000"/>
                </a:solidFill>
                <a:latin typeface="Arial-Rounded" pitchFamily="34" charset="0"/>
                <a:ea typeface="Arial-Rounded" pitchFamily="34" charset="0"/>
                <a:cs typeface="Arial-Rounded" pitchFamily="34" charset="0"/>
              </a:rPr>
              <a:t>ơ</a:t>
            </a:r>
            <a:endParaRPr lang="x-none" sz="3200" dirty="0">
              <a:solidFill>
                <a:schemeClr val="tx2">
                  <a:lumMod val="75000"/>
                </a:schemeClr>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16231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2"/>
          <p:cNvGrpSpPr/>
          <p:nvPr/>
        </p:nvGrpSpPr>
        <p:grpSpPr>
          <a:xfrm>
            <a:off x="1504937" y="1000526"/>
            <a:ext cx="9300382" cy="2811230"/>
            <a:chOff x="1603782" y="1447800"/>
            <a:chExt cx="9300382" cy="281123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224" t="44468" r="11634" b="18750"/>
            <a:stretch/>
          </p:blipFill>
          <p:spPr bwMode="auto">
            <a:xfrm>
              <a:off x="1603782" y="1828800"/>
              <a:ext cx="9300382" cy="2430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603782" y="1447800"/>
              <a:ext cx="1755642"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442119" y="152400"/>
            <a:ext cx="11553751" cy="1200329"/>
            <a:chOff x="280267" y="885596"/>
            <a:chExt cx="11553751" cy="1200329"/>
          </a:xfrm>
        </p:grpSpPr>
        <p:grpSp>
          <p:nvGrpSpPr>
            <p:cNvPr id="10" name="Group 9"/>
            <p:cNvGrpSpPr/>
            <p:nvPr/>
          </p:nvGrpSpPr>
          <p:grpSpPr>
            <a:xfrm>
              <a:off x="280267" y="915918"/>
              <a:ext cx="758018" cy="731520"/>
              <a:chOff x="3041858" y="1727884"/>
              <a:chExt cx="1240359" cy="1188720"/>
            </a:xfrm>
          </p:grpSpPr>
          <p:sp>
            <p:nvSpPr>
              <p:cNvPr id="13" name="Google Shape;418;p36"/>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800">
                  <a:solidFill>
                    <a:srgbClr val="002060"/>
                  </a:solidFill>
                  <a:latin typeface="Arial-Rounded" pitchFamily="34" charset="0"/>
                  <a:ea typeface="Arial-Rounded" pitchFamily="34" charset="0"/>
                  <a:cs typeface="Arial-Rounded" pitchFamily="34" charset="0"/>
                </a:endParaRPr>
              </a:p>
            </p:txBody>
          </p:sp>
          <p:sp>
            <p:nvSpPr>
              <p:cNvPr id="14" name="Google Shape;423;p36"/>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70C0"/>
                    </a:solidFill>
                    <a:latin typeface="Arial Rounded MT Bold" pitchFamily="34" charset="0"/>
                    <a:ea typeface="Arial-Rounded" pitchFamily="34" charset="0"/>
                    <a:cs typeface="Arial-Rounded" pitchFamily="34" charset="0"/>
                  </a:rPr>
                  <a:t>3</a:t>
                </a:r>
              </a:p>
            </p:txBody>
          </p:sp>
        </p:grpSp>
        <p:sp>
          <p:nvSpPr>
            <p:cNvPr id="12" name="TextBox 11"/>
            <p:cNvSpPr txBox="1"/>
            <p:nvPr/>
          </p:nvSpPr>
          <p:spPr>
            <a:xfrm>
              <a:off x="1033373" y="885596"/>
              <a:ext cx="10800645" cy="1200329"/>
            </a:xfrm>
            <a:prstGeom prst="rect">
              <a:avLst/>
            </a:prstGeom>
            <a:noFill/>
          </p:spPr>
          <p:txBody>
            <a:bodyPr wrap="square" rtlCol="0">
              <a:spAutoFit/>
            </a:bodyPr>
            <a:lstStyle/>
            <a:p>
              <a:pPr algn="just"/>
              <a:r>
                <a:rPr lang="en-US" sz="3600">
                  <a:solidFill>
                    <a:srgbClr val="002060"/>
                  </a:solidFill>
                  <a:latin typeface="Arial-Rounded" pitchFamily="34" charset="0"/>
                  <a:ea typeface="Arial-Rounded" pitchFamily="34" charset="0"/>
                  <a:cs typeface="Arial-Rounded" pitchFamily="34" charset="0"/>
                </a:rPr>
                <a:t>Dựa vào chữ cái đầu tiên, sắp xếp tên các cuốn sách theo thứ tự trong bảng chữ cái.</a:t>
              </a:r>
            </a:p>
          </p:txBody>
        </p:sp>
      </p:grpSp>
      <p:sp>
        <p:nvSpPr>
          <p:cNvPr id="4" name="Rounded Rectangle 3"/>
          <p:cNvSpPr/>
          <p:nvPr/>
        </p:nvSpPr>
        <p:spPr>
          <a:xfrm>
            <a:off x="445754" y="4114800"/>
            <a:ext cx="1828800" cy="155448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2060"/>
                </a:solidFill>
                <a:latin typeface="Arial-Rounded" pitchFamily="34" charset="0"/>
                <a:ea typeface="Arial-Rounded" pitchFamily="34" charset="0"/>
                <a:cs typeface="Arial-Rounded" pitchFamily="34" charset="0"/>
              </a:rPr>
              <a:t>Gà trống nhanh trí</a:t>
            </a:r>
          </a:p>
        </p:txBody>
      </p:sp>
      <p:sp>
        <p:nvSpPr>
          <p:cNvPr id="47" name="Rounded Rectangle 46"/>
          <p:cNvSpPr/>
          <p:nvPr/>
        </p:nvSpPr>
        <p:spPr>
          <a:xfrm>
            <a:off x="2774339" y="4114800"/>
            <a:ext cx="1828800" cy="155448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2060"/>
                </a:solidFill>
                <a:latin typeface="Arial-Rounded" pitchFamily="34" charset="0"/>
                <a:ea typeface="Arial-Rounded" pitchFamily="34" charset="0"/>
                <a:cs typeface="Arial-Rounded" pitchFamily="34" charset="0"/>
              </a:rPr>
              <a:t>Hoa mào gà</a:t>
            </a:r>
          </a:p>
        </p:txBody>
      </p:sp>
      <p:sp>
        <p:nvSpPr>
          <p:cNvPr id="48" name="Rounded Rectangle 47"/>
          <p:cNvSpPr/>
          <p:nvPr/>
        </p:nvSpPr>
        <p:spPr>
          <a:xfrm>
            <a:off x="5090319" y="4114800"/>
            <a:ext cx="1828800" cy="155448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2060"/>
                </a:solidFill>
                <a:latin typeface="Arial-Rounded" pitchFamily="34" charset="0"/>
                <a:ea typeface="Arial-Rounded" pitchFamily="34" charset="0"/>
                <a:cs typeface="Arial-Rounded" pitchFamily="34" charset="0"/>
              </a:rPr>
              <a:t>Kiến và chim bồ câu</a:t>
            </a:r>
          </a:p>
        </p:txBody>
      </p:sp>
      <p:sp>
        <p:nvSpPr>
          <p:cNvPr id="49" name="Rounded Rectangle 48"/>
          <p:cNvSpPr/>
          <p:nvPr/>
        </p:nvSpPr>
        <p:spPr>
          <a:xfrm>
            <a:off x="7422539" y="4114800"/>
            <a:ext cx="1828800" cy="155448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2060"/>
                </a:solidFill>
                <a:latin typeface="Arial-Rounded" pitchFamily="34" charset="0"/>
                <a:ea typeface="Arial-Rounded" pitchFamily="34" charset="0"/>
                <a:cs typeface="Arial-Rounded" pitchFamily="34" charset="0"/>
              </a:rPr>
              <a:t>Nàng tiên Ốc</a:t>
            </a:r>
          </a:p>
        </p:txBody>
      </p:sp>
      <p:sp>
        <p:nvSpPr>
          <p:cNvPr id="50" name="Rounded Rectangle 49"/>
          <p:cNvSpPr/>
          <p:nvPr/>
        </p:nvSpPr>
        <p:spPr>
          <a:xfrm>
            <a:off x="9741019" y="4114800"/>
            <a:ext cx="1828800" cy="1554480"/>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002060"/>
                </a:solidFill>
                <a:latin typeface="Arial-Rounded" pitchFamily="34" charset="0"/>
                <a:ea typeface="Arial-Rounded" pitchFamily="34" charset="0"/>
                <a:cs typeface="Arial-Rounded" pitchFamily="34" charset="0"/>
              </a:rPr>
              <a:t>Ông Cản Ngũ</a:t>
            </a:r>
          </a:p>
        </p:txBody>
      </p:sp>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2279339" y="4703974"/>
            <a:ext cx="493193" cy="376132"/>
          </a:xfrm>
          <a:prstGeom prst="rect">
            <a:avLst/>
          </a:prstGeom>
        </p:spPr>
      </p:pic>
      <p:pic>
        <p:nvPicPr>
          <p:cNvPr id="51" name="Picture 50"/>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4597126" y="4703974"/>
            <a:ext cx="493193" cy="376132"/>
          </a:xfrm>
          <a:prstGeom prst="rect">
            <a:avLst/>
          </a:prstGeom>
        </p:spPr>
      </p:pic>
      <p:pic>
        <p:nvPicPr>
          <p:cNvPr id="52" name="Picture 51"/>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914913" y="4703974"/>
            <a:ext cx="493193" cy="376132"/>
          </a:xfrm>
          <a:prstGeom prst="rect">
            <a:avLst/>
          </a:prstGeom>
        </p:spPr>
      </p:pic>
      <p:pic>
        <p:nvPicPr>
          <p:cNvPr id="53" name="Picture 52"/>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9251339" y="4703974"/>
            <a:ext cx="493193" cy="376132"/>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652392963"/>
              </p:ext>
            </p:extLst>
          </p:nvPr>
        </p:nvGraphicFramePr>
        <p:xfrm>
          <a:off x="579529" y="6096000"/>
          <a:ext cx="10972800" cy="548640"/>
        </p:xfrm>
        <a:graphic>
          <a:graphicData uri="http://schemas.openxmlformats.org/drawingml/2006/table">
            <a:tbl>
              <a:tblPr firstRow="1" bandRow="1">
                <a:tableStyleId>{5C22544A-7EE6-4342-B048-85BDC9FD1C3A}</a:tableStyleId>
              </a:tblPr>
              <a:tblGrid>
                <a:gridCol w="1097280">
                  <a:extLst>
                    <a:ext uri="{9D8B030D-6E8A-4147-A177-3AD203B41FA5}">
                      <a16:colId xmlns:a16="http://schemas.microsoft.com/office/drawing/2014/main" val="20000"/>
                    </a:ext>
                  </a:extLst>
                </a:gridCol>
                <a:gridCol w="1097280">
                  <a:extLst>
                    <a:ext uri="{9D8B030D-6E8A-4147-A177-3AD203B41FA5}">
                      <a16:colId xmlns:a16="http://schemas.microsoft.com/office/drawing/2014/main" val="20001"/>
                    </a:ext>
                  </a:extLst>
                </a:gridCol>
                <a:gridCol w="1097280">
                  <a:extLst>
                    <a:ext uri="{9D8B030D-6E8A-4147-A177-3AD203B41FA5}">
                      <a16:colId xmlns:a16="http://schemas.microsoft.com/office/drawing/2014/main" val="20002"/>
                    </a:ext>
                  </a:extLst>
                </a:gridCol>
                <a:gridCol w="1097280">
                  <a:extLst>
                    <a:ext uri="{9D8B030D-6E8A-4147-A177-3AD203B41FA5}">
                      <a16:colId xmlns:a16="http://schemas.microsoft.com/office/drawing/2014/main" val="20003"/>
                    </a:ext>
                  </a:extLst>
                </a:gridCol>
                <a:gridCol w="1097280">
                  <a:extLst>
                    <a:ext uri="{9D8B030D-6E8A-4147-A177-3AD203B41FA5}">
                      <a16:colId xmlns:a16="http://schemas.microsoft.com/office/drawing/2014/main" val="20004"/>
                    </a:ext>
                  </a:extLst>
                </a:gridCol>
                <a:gridCol w="1097280">
                  <a:extLst>
                    <a:ext uri="{9D8B030D-6E8A-4147-A177-3AD203B41FA5}">
                      <a16:colId xmlns:a16="http://schemas.microsoft.com/office/drawing/2014/main" val="20005"/>
                    </a:ext>
                  </a:extLst>
                </a:gridCol>
                <a:gridCol w="1097280">
                  <a:extLst>
                    <a:ext uri="{9D8B030D-6E8A-4147-A177-3AD203B41FA5}">
                      <a16:colId xmlns:a16="http://schemas.microsoft.com/office/drawing/2014/main" val="20006"/>
                    </a:ext>
                  </a:extLst>
                </a:gridCol>
                <a:gridCol w="1097280">
                  <a:extLst>
                    <a:ext uri="{9D8B030D-6E8A-4147-A177-3AD203B41FA5}">
                      <a16:colId xmlns:a16="http://schemas.microsoft.com/office/drawing/2014/main" val="20007"/>
                    </a:ext>
                  </a:extLst>
                </a:gridCol>
                <a:gridCol w="1097280">
                  <a:extLst>
                    <a:ext uri="{9D8B030D-6E8A-4147-A177-3AD203B41FA5}">
                      <a16:colId xmlns:a16="http://schemas.microsoft.com/office/drawing/2014/main" val="20008"/>
                    </a:ext>
                  </a:extLst>
                </a:gridCol>
                <a:gridCol w="1097280">
                  <a:extLst>
                    <a:ext uri="{9D8B030D-6E8A-4147-A177-3AD203B41FA5}">
                      <a16:colId xmlns:a16="http://schemas.microsoft.com/office/drawing/2014/main" val="20009"/>
                    </a:ext>
                  </a:extLst>
                </a:gridCol>
              </a:tblGrid>
              <a:tr h="548640">
                <a:tc>
                  <a:txBody>
                    <a:bodyPr/>
                    <a:lstStyle/>
                    <a:p>
                      <a:pPr algn="ctr"/>
                      <a:r>
                        <a:rPr lang="en-US">
                          <a:solidFill>
                            <a:srgbClr val="002060"/>
                          </a:solidFill>
                          <a:latin typeface="Arial-Rounded" pitchFamily="34" charset="0"/>
                          <a:ea typeface="Arial-Rounded" pitchFamily="34" charset="0"/>
                          <a:cs typeface="Arial-Rounded" pitchFamily="34"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002060"/>
                          </a:solidFill>
                          <a:latin typeface="Arial-Rounded" pitchFamily="34" charset="0"/>
                          <a:ea typeface="Arial-Rounded" pitchFamily="34" charset="0"/>
                          <a:cs typeface="Arial-Rounded"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002060"/>
                          </a:solidFill>
                          <a:latin typeface="Arial-Rounded" pitchFamily="34" charset="0"/>
                          <a:ea typeface="Arial-Rounded" pitchFamily="34" charset="0"/>
                          <a:cs typeface="Arial-Rounded"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002060"/>
                          </a:solidFill>
                          <a:latin typeface="Arial-Rounded" pitchFamily="34" charset="0"/>
                          <a:ea typeface="Arial-Rounded" pitchFamily="34" charset="0"/>
                          <a:cs typeface="Arial-Rounded" pitchFamily="34" charset="0"/>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002060"/>
                          </a:solidFill>
                          <a:latin typeface="Arial-Rounded" pitchFamily="34" charset="0"/>
                          <a:ea typeface="Arial-Rounded" pitchFamily="34" charset="0"/>
                          <a:cs typeface="Arial-Rounded" pitchFamily="34"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002060"/>
                          </a:solidFill>
                          <a:latin typeface="Arial-Rounded" pitchFamily="34" charset="0"/>
                          <a:ea typeface="Arial-Rounded" pitchFamily="34" charset="0"/>
                          <a:cs typeface="Arial-Rounded" pitchFamily="34"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002060"/>
                          </a:solidFill>
                          <a:latin typeface="Arial-Rounded" pitchFamily="34" charset="0"/>
                          <a:ea typeface="Arial-Rounded" pitchFamily="34" charset="0"/>
                          <a:cs typeface="Arial-Rounded"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002060"/>
                          </a:solidFill>
                          <a:latin typeface="Arial-Rounded" pitchFamily="34" charset="0"/>
                          <a:ea typeface="Arial-Rounded" pitchFamily="34" charset="0"/>
                          <a:cs typeface="Arial-Rounded"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002060"/>
                          </a:solidFill>
                          <a:latin typeface="Arial-Rounded" pitchFamily="34" charset="0"/>
                          <a:ea typeface="Arial-Rounded" pitchFamily="34" charset="0"/>
                          <a:cs typeface="Arial-Rounded" pitchFamily="34" charset="0"/>
                        </a:rPr>
                        <a:t>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solidFill>
                            <a:srgbClr val="002060"/>
                          </a:solidFill>
                          <a:latin typeface="Arial-Rounded" pitchFamily="34" charset="0"/>
                          <a:ea typeface="Arial-Rounded" pitchFamily="34" charset="0"/>
                          <a:cs typeface="Arial-Rounded" pitchFamily="34"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9238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500"/>
                                        <p:tgtEl>
                                          <p:spTgt spid="5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left)">
                                      <p:cBhvr>
                                        <p:cTn id="32" dur="5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500"/>
                                        <p:tgtEl>
                                          <p:spTgt spid="5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wipe(left)">
                                      <p:cBhvr>
                                        <p:cTn id="42" dur="500"/>
                                        <p:tgtEl>
                                          <p:spTgt spid="4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wipe(left)">
                                      <p:cBhvr>
                                        <p:cTn id="47" dur="500"/>
                                        <p:tgtEl>
                                          <p:spTgt spid="5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wipe(left)">
                                      <p:cBhvr>
                                        <p:cTn id="5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7" grpId="0" animBg="1"/>
      <p:bldP spid="48" grpId="0" animBg="1"/>
      <p:bldP spid="49" grpId="0" animBg="1"/>
      <p:bldP spid="5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rcRect t="3561" b="12057"/>
          <a:stretch>
            <a:fillRect/>
          </a:stretch>
        </p:blipFill>
        <p:spPr bwMode="auto">
          <a:xfrm>
            <a:off x="0" y="0"/>
            <a:ext cx="121618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362170" y="166203"/>
            <a:ext cx="7437499" cy="1015663"/>
          </a:xfrm>
          <a:prstGeom prst="rect">
            <a:avLst/>
          </a:prstGeom>
          <a:noFill/>
        </p:spPr>
        <p:txBody>
          <a:bodyPr wrap="square">
            <a:spAutoFit/>
          </a:bodyPr>
          <a:lstStyle/>
          <a:p>
            <a:pPr algn="ctr" eaLnBrk="0" fontAlgn="base" hangingPunct="0">
              <a:spcBef>
                <a:spcPct val="0"/>
              </a:spcBef>
              <a:spcAft>
                <a:spcPct val="0"/>
              </a:spcAft>
              <a:defRPr/>
            </a:pPr>
            <a:r>
              <a:rPr lang="en-US" sz="6000" b="1"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latin typeface="Arial" panose="020B0604020202020204" pitchFamily="34" charset="0"/>
                <a:cs typeface="Arial" panose="020B0604020202020204" pitchFamily="34" charset="0"/>
              </a:rPr>
              <a:t>CHÀO</a:t>
            </a:r>
            <a:r>
              <a:rPr lang="en-US" sz="6000" b="1"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latin typeface="Arial" panose="020B0604020202020204" pitchFamily="34" charset="0"/>
                <a:cs typeface="Arial" panose="020B0604020202020204" pitchFamily="34" charset="0"/>
              </a:rPr>
              <a:t> </a:t>
            </a:r>
            <a:r>
              <a:rPr lang="en-US" sz="6000" b="1"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latin typeface="Arial" panose="020B0604020202020204" pitchFamily="34" charset="0"/>
                <a:cs typeface="Arial" panose="020B0604020202020204" pitchFamily="34" charset="0"/>
              </a:rPr>
              <a:t>TẠM</a:t>
            </a:r>
            <a:r>
              <a:rPr lang="en-US" sz="6000" b="1"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latin typeface="Arial" panose="020B0604020202020204" pitchFamily="34" charset="0"/>
                <a:cs typeface="Arial" panose="020B0604020202020204" pitchFamily="34" charset="0"/>
              </a:rPr>
              <a:t> </a:t>
            </a:r>
            <a:r>
              <a:rPr lang="en-US" sz="6000" b="1"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latin typeface="Arial" panose="020B0604020202020204" pitchFamily="34" charset="0"/>
                <a:cs typeface="Arial" panose="020B0604020202020204" pitchFamily="34" charset="0"/>
              </a:rPr>
              <a:t>BIỆT</a:t>
            </a:r>
            <a:r>
              <a:rPr lang="en-US" sz="6000" b="1"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351373475"/>
      </p:ext>
    </p:extLst>
  </p:cSld>
  <p:clrMapOvr>
    <a:masterClrMapping/>
  </p:clrMapOvr>
  <p:transition spd="slow">
    <p:random/>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536493708342079586.mp4">
            <a:hlinkClick r:id="" action="ppaction://media"/>
          </p:cNvPr>
          <p:cNvPicPr>
            <a:picLocks noRot="1" noChangeAspect="1"/>
          </p:cNvPicPr>
          <p:nvPr>
            <a:videoFile r:link="rId1"/>
          </p:nvPr>
        </p:nvPicPr>
        <p:blipFill>
          <a:blip r:embed="rId3"/>
          <a:stretch>
            <a:fillRect/>
          </a:stretch>
        </p:blipFill>
        <p:spPr>
          <a:xfrm>
            <a:off x="-1" y="0"/>
            <a:ext cx="12333767"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221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rotWithShape="1">
          <a:blip r:embed="rId3" cstate="print">
            <a:extLst>
              <a:ext uri="{28A0092B-C50C-407E-A947-70E740481C1C}">
                <a14:useLocalDpi xmlns:a14="http://schemas.microsoft.com/office/drawing/2010/main" val="0"/>
              </a:ext>
            </a:extLst>
          </a:blip>
          <a:srcRect l="28775" t="84400"/>
          <a:stretch/>
        </p:blipFill>
        <p:spPr>
          <a:xfrm flipV="1">
            <a:off x="405396" y="-96168"/>
            <a:ext cx="11801917" cy="1925135"/>
          </a:xfrm>
          <a:prstGeom prst="rect">
            <a:avLst/>
          </a:prstGeom>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3871" y="2679872"/>
            <a:ext cx="10297880" cy="1561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10"/>
          <p:cNvSpPr/>
          <p:nvPr/>
        </p:nvSpPr>
        <p:spPr>
          <a:xfrm rot="416356">
            <a:off x="8661064" y="7798057"/>
            <a:ext cx="2587338" cy="927736"/>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B4C0FE"/>
          </a:solidFill>
          <a:ln>
            <a:noFill/>
          </a:ln>
        </p:spPr>
        <p:style>
          <a:lnRef idx="2">
            <a:schemeClr val="accent1">
              <a:shade val="50000"/>
            </a:schemeClr>
          </a:lnRef>
          <a:fillRef idx="1">
            <a:schemeClr val="accent1"/>
          </a:fillRef>
          <a:effectRef idx="0">
            <a:schemeClr val="accent1"/>
          </a:effectRef>
          <a:fontRef idx="minor">
            <a:schemeClr val="lt1"/>
          </a:fontRef>
        </p:style>
        <p:txBody>
          <a:bodyPr lIns="121709" tIns="60854" rIns="121709" bIns="60854" spcCol="0" rtlCol="0" anchor="ctr"/>
          <a:lstStyle/>
          <a:p>
            <a:pPr algn="ctr"/>
            <a:endParaRPr lang="en-US"/>
          </a:p>
        </p:txBody>
      </p:sp>
      <p:sp>
        <p:nvSpPr>
          <p:cNvPr id="19" name="Rectangle 10"/>
          <p:cNvSpPr/>
          <p:nvPr/>
        </p:nvSpPr>
        <p:spPr>
          <a:xfrm>
            <a:off x="3848964" y="7830911"/>
            <a:ext cx="7094408" cy="86203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lIns="121709" tIns="60854" rIns="121709" bIns="60854" spcCol="0" rtlCol="0" anchor="ctr"/>
          <a:lstStyle/>
          <a:p>
            <a:pPr algn="ctr"/>
            <a:endParaRPr lang="en-US"/>
          </a:p>
        </p:txBody>
      </p:sp>
      <p:sp>
        <p:nvSpPr>
          <p:cNvPr id="20" name="Rectangle 10"/>
          <p:cNvSpPr/>
          <p:nvPr/>
        </p:nvSpPr>
        <p:spPr>
          <a:xfrm>
            <a:off x="3851249" y="7899401"/>
            <a:ext cx="6716653" cy="725055"/>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709" tIns="60854" rIns="121709" bIns="60854" spcCol="0" rtlCol="0" anchor="ctr"/>
          <a:lstStyle/>
          <a:p>
            <a:pPr algn="ctr"/>
            <a:endParaRPr lang="en-US"/>
          </a:p>
        </p:txBody>
      </p:sp>
      <p:grpSp>
        <p:nvGrpSpPr>
          <p:cNvPr id="5" name="Group 4"/>
          <p:cNvGrpSpPr/>
          <p:nvPr/>
        </p:nvGrpSpPr>
        <p:grpSpPr>
          <a:xfrm>
            <a:off x="-2048369" y="-1738723"/>
            <a:ext cx="5701198" cy="3982120"/>
            <a:chOff x="-3782475" y="-1860243"/>
            <a:chExt cx="4286503" cy="2986590"/>
          </a:xfrm>
        </p:grpSpPr>
        <p:sp>
          <p:nvSpPr>
            <p:cNvPr id="6" name="Oval 5"/>
            <p:cNvSpPr/>
            <p:nvPr/>
          </p:nvSpPr>
          <p:spPr>
            <a:xfrm>
              <a:off x="-3782475" y="-1860243"/>
              <a:ext cx="4286503" cy="2986590"/>
            </a:xfrm>
            <a:prstGeom prst="ellipse">
              <a:avLst/>
            </a:prstGeom>
            <a:solidFill>
              <a:srgbClr val="778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994971" y="-1498365"/>
              <a:ext cx="3092023" cy="259715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16609" y="-1226468"/>
              <a:ext cx="2761261" cy="2308560"/>
            </a:xfrm>
            <a:prstGeom prst="ellipse">
              <a:avLst/>
            </a:prstGeom>
            <a:solidFill>
              <a:srgbClr val="FC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241941" y="475221"/>
            <a:ext cx="2563006" cy="1107798"/>
          </a:xfrm>
          <a:prstGeom prst="rect">
            <a:avLst/>
          </a:prstGeom>
          <a:noFill/>
        </p:spPr>
        <p:txBody>
          <a:bodyPr wrap="square" lIns="121725" tIns="60862" rIns="121725" bIns="60862" rtlCol="0">
            <a:spAutoFit/>
          </a:bodyPr>
          <a:lstStyle/>
          <a:p>
            <a:r>
              <a:rPr lang="en-US" sz="4800" b="1">
                <a:solidFill>
                  <a:schemeClr val="tx1"/>
                </a:solidFill>
                <a:latin typeface="Arial-Rounded" pitchFamily="34" charset="0"/>
                <a:ea typeface="Arial-Rounded" pitchFamily="34" charset="0"/>
                <a:cs typeface="Arial-Rounded" pitchFamily="34" charset="0"/>
              </a:rPr>
              <a:t>Tuần </a:t>
            </a:r>
            <a:r>
              <a:rPr lang="en-US" sz="6400" b="1">
                <a:latin typeface="Akronism" pitchFamily="2" charset="0"/>
                <a:ea typeface="Arabia" pitchFamily="2" charset="0"/>
                <a:cs typeface="Arabia" pitchFamily="2" charset="0"/>
              </a:rPr>
              <a:t>2</a:t>
            </a:r>
            <a:endParaRPr lang="en-US" sz="6400" b="1">
              <a:solidFill>
                <a:schemeClr val="tx1"/>
              </a:solidFill>
              <a:latin typeface="Akronism" pitchFamily="2" charset="0"/>
              <a:ea typeface="Arabia" pitchFamily="2" charset="0"/>
              <a:cs typeface="Arabia" pitchFamily="2" charset="0"/>
            </a:endParaRPr>
          </a:p>
        </p:txBody>
      </p:sp>
      <p:grpSp>
        <p:nvGrpSpPr>
          <p:cNvPr id="16" name="Group 15"/>
          <p:cNvGrpSpPr/>
          <p:nvPr/>
        </p:nvGrpSpPr>
        <p:grpSpPr>
          <a:xfrm>
            <a:off x="670719" y="2413000"/>
            <a:ext cx="1861301" cy="1828800"/>
            <a:chOff x="1212273" y="1084984"/>
            <a:chExt cx="992332" cy="992332"/>
          </a:xfrm>
        </p:grpSpPr>
        <p:sp>
          <p:nvSpPr>
            <p:cNvPr id="17" name="Oval 16"/>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252971" y="1095375"/>
              <a:ext cx="914400" cy="914400"/>
            </a:xfrm>
            <a:prstGeom prst="ellipse">
              <a:avLst/>
            </a:prstGeom>
            <a:solidFill>
              <a:srgbClr val="0083E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790220" y="2479701"/>
            <a:ext cx="1579625" cy="1764585"/>
          </a:xfrm>
          <a:prstGeom prst="rect">
            <a:avLst/>
          </a:prstGeom>
          <a:noFill/>
        </p:spPr>
        <p:txBody>
          <a:bodyPr wrap="square" lIns="121725" tIns="60862" rIns="121725" bIns="60862" rtlCol="0">
            <a:spAutoFit/>
          </a:bodyPr>
          <a:lstStyle/>
          <a:p>
            <a:pPr algn="ctr"/>
            <a:r>
              <a:rPr lang="en-US" sz="5300">
                <a:solidFill>
                  <a:schemeClr val="bg1"/>
                </a:solidFill>
                <a:latin typeface="Arial-Rounded" pitchFamily="34" charset="0"/>
                <a:ea typeface="Arial-Rounded" pitchFamily="34" charset="0"/>
                <a:cs typeface="Arial-Rounded" pitchFamily="34" charset="0"/>
              </a:rPr>
              <a:t>Bài </a:t>
            </a:r>
          </a:p>
          <a:p>
            <a:pPr algn="ctr"/>
            <a:r>
              <a:rPr lang="en-US" sz="5300">
                <a:solidFill>
                  <a:schemeClr val="bg1"/>
                </a:solidFill>
                <a:latin typeface="Arial Rounded MT Bold" pitchFamily="34" charset="0"/>
                <a:ea typeface="Arial-Rounded" pitchFamily="34" charset="0"/>
                <a:cs typeface="Arial-Rounded" pitchFamily="34" charset="0"/>
              </a:rPr>
              <a:t>4</a:t>
            </a:r>
          </a:p>
        </p:txBody>
      </p:sp>
      <p:sp>
        <p:nvSpPr>
          <p:cNvPr id="26" name="TextBox 25"/>
          <p:cNvSpPr txBox="1"/>
          <p:nvPr/>
        </p:nvSpPr>
        <p:spPr>
          <a:xfrm>
            <a:off x="2366930" y="2891871"/>
            <a:ext cx="7924171" cy="861576"/>
          </a:xfrm>
          <a:prstGeom prst="rect">
            <a:avLst/>
          </a:prstGeom>
          <a:noFill/>
        </p:spPr>
        <p:txBody>
          <a:bodyPr wrap="square" lIns="121725" tIns="60862" rIns="121725" bIns="60862" rtlCol="0">
            <a:spAutoFit/>
          </a:bodyPr>
          <a:lstStyle/>
          <a:p>
            <a:pPr algn="ctr"/>
            <a:r>
              <a:rPr lang="en-US" sz="4800" b="1">
                <a:solidFill>
                  <a:srgbClr val="0070C0"/>
                </a:solidFill>
                <a:latin typeface="Arial-Rounded" pitchFamily="34" charset="0"/>
                <a:ea typeface="Arial-Rounded" pitchFamily="34" charset="0"/>
                <a:cs typeface="Arial-Rounded" pitchFamily="34" charset="0"/>
              </a:rPr>
              <a:t>LÀM VIỆC THẬT LÀ VUI?</a:t>
            </a:r>
          </a:p>
        </p:txBody>
      </p:sp>
      <p:sp>
        <p:nvSpPr>
          <p:cNvPr id="2" name="TextBox 1"/>
          <p:cNvSpPr txBox="1"/>
          <p:nvPr/>
        </p:nvSpPr>
        <p:spPr>
          <a:xfrm>
            <a:off x="3214607" y="4724400"/>
            <a:ext cx="5399890" cy="1015663"/>
          </a:xfrm>
          <a:prstGeom prst="rect">
            <a:avLst/>
          </a:prstGeom>
          <a:noFill/>
        </p:spPr>
        <p:txBody>
          <a:bodyPr wrap="square" rtlCol="0">
            <a:spAutoFit/>
          </a:bodyPr>
          <a:lstStyle/>
          <a:p>
            <a:pPr algn="ctr"/>
            <a:r>
              <a:rPr lang="en-US" sz="6000">
                <a:solidFill>
                  <a:srgbClr val="0070C0"/>
                </a:solidFill>
                <a:latin typeface="Arial-Rounded" pitchFamily="34" charset="0"/>
                <a:ea typeface="Arial-Rounded" pitchFamily="34" charset="0"/>
                <a:cs typeface="Arial-Rounded" pitchFamily="34" charset="0"/>
              </a:rPr>
              <a:t>Tiết 3: Viết</a:t>
            </a:r>
          </a:p>
        </p:txBody>
      </p:sp>
    </p:spTree>
    <p:extLst>
      <p:ext uri="{BB962C8B-B14F-4D97-AF65-F5344CB8AC3E}">
        <p14:creationId xmlns:p14="http://schemas.microsoft.com/office/powerpoint/2010/main" val="56653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p:cNvGrpSpPr/>
          <p:nvPr/>
        </p:nvGrpSpPr>
        <p:grpSpPr>
          <a:xfrm>
            <a:off x="859664" y="0"/>
            <a:ext cx="10639901" cy="6858000"/>
            <a:chOff x="631064" y="0"/>
            <a:chExt cx="10639901" cy="6858000"/>
          </a:xfrm>
        </p:grpSpPr>
        <p:pic>
          <p:nvPicPr>
            <p:cNvPr id="7" name="Picture 2" descr="E:\DT\Phần mềm\LuyenChuTieuHoc-2.8 (1)\LuyenChuTieuHoc-2.8\LuyenChuTieuHoc\Ảnh dòng kẻ sẵn cho môn toán\Dòng kẻ đen - 11 dòng - 15 ô.png"/>
            <p:cNvPicPr>
              <a:picLocks noChangeAspect="1" noChangeArrowheads="1"/>
            </p:cNvPicPr>
            <p:nvPr/>
          </p:nvPicPr>
          <p:blipFill rotWithShape="1">
            <a:blip r:embed="rId3">
              <a:extLst>
                <a:ext uri="{BEBA8EAE-BF5A-486C-A8C5-ECC9F3942E4B}">
                  <a14:imgProps xmlns:a14="http://schemas.microsoft.com/office/drawing/2010/main">
                    <a14:imgLayer>
                      <a14:imgEffect>
                        <a14:brightnessContrast contrast="40000"/>
                      </a14:imgEffect>
                    </a14:imgLayer>
                  </a14:imgProps>
                </a:ext>
                <a:ext uri="{28A0092B-C50C-407E-A947-70E740481C1C}">
                  <a14:useLocalDpi xmlns:a14="http://schemas.microsoft.com/office/drawing/2010/main" val="0"/>
                </a:ext>
              </a:extLst>
            </a:blip>
            <a:srcRect r="2576" b="14526"/>
            <a:stretch/>
          </p:blipFill>
          <p:spPr bwMode="auto">
            <a:xfrm>
              <a:off x="631064" y="0"/>
              <a:ext cx="10639901"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631064" y="1"/>
              <a:ext cx="0" cy="68579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8" name="Text Box 2"/>
          <p:cNvSpPr txBox="1">
            <a:spLocks noChangeArrowheads="1"/>
          </p:cNvSpPr>
          <p:nvPr/>
        </p:nvSpPr>
        <p:spPr bwMode="auto">
          <a:xfrm>
            <a:off x="1316506" y="183983"/>
            <a:ext cx="10464444" cy="834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endParaRPr lang="en-US" altLang="en-US" sz="3800" b="1" i="1" dirty="0">
              <a:solidFill>
                <a:srgbClr val="7030A0"/>
              </a:solidFill>
              <a:latin typeface="HP001 4 hàng" pitchFamily="34" charset="0"/>
            </a:endParaRPr>
          </a:p>
          <a:p>
            <a:pPr>
              <a:spcAft>
                <a:spcPts val="750"/>
              </a:spcAft>
              <a:defRPr/>
            </a:pPr>
            <a:r>
              <a:rPr lang="en-US" altLang="en-US" sz="3800" b="1" dirty="0">
                <a:solidFill>
                  <a:srgbClr val="7030A0"/>
                </a:solidFill>
                <a:latin typeface="HP001 4 hàng" pitchFamily="34" charset="0"/>
              </a:rPr>
              <a:t>               </a:t>
            </a:r>
          </a:p>
          <a:p>
            <a:pPr>
              <a:spcAft>
                <a:spcPts val="750"/>
              </a:spcAft>
              <a:defRPr/>
            </a:pPr>
            <a:r>
              <a:rPr lang="en-US" altLang="en-US" sz="3800" b="1" dirty="0">
                <a:solidFill>
                  <a:srgbClr val="7030A0"/>
                </a:solidFill>
                <a:latin typeface="HP001 4 hàng" pitchFamily="34" charset="0"/>
              </a:rPr>
              <a:t>                                                                                             </a:t>
            </a:r>
          </a:p>
          <a:p>
            <a:pPr>
              <a:spcAft>
                <a:spcPts val="750"/>
              </a:spcAft>
              <a:defRPr/>
            </a:pPr>
            <a:r>
              <a:rPr lang="en-US" altLang="en-US" sz="3800" b="1" dirty="0">
                <a:solidFill>
                  <a:srgbClr val="7030A0"/>
                </a:solidFill>
                <a:latin typeface="HP001 4 hàng" pitchFamily="34" charset="0"/>
              </a:rPr>
              <a:t>  </a:t>
            </a:r>
          </a:p>
          <a:p>
            <a:pPr>
              <a:spcAft>
                <a:spcPts val="750"/>
              </a:spcAft>
              <a:defRPr/>
            </a:pPr>
            <a:endParaRPr lang="en-US" altLang="en-US" sz="3800" b="1" dirty="0">
              <a:solidFill>
                <a:srgbClr val="7030A0"/>
              </a:solidFill>
              <a:latin typeface="HP001 4 hàng" pitchFamily="34" charset="0"/>
            </a:endParaRPr>
          </a:p>
          <a:p>
            <a:pPr>
              <a:spcAft>
                <a:spcPts val="750"/>
              </a:spcAft>
              <a:defRPr/>
            </a:pPr>
            <a:endParaRPr lang="en-US" altLang="en-US" sz="3800" b="1" dirty="0">
              <a:solidFill>
                <a:srgbClr val="7030A0"/>
              </a:solidFill>
              <a:latin typeface="HP001 4 hàng" pitchFamily="34" charset="0"/>
            </a:endParaRPr>
          </a:p>
          <a:p>
            <a:pPr>
              <a:spcAft>
                <a:spcPts val="750"/>
              </a:spcAft>
              <a:defRPr/>
            </a:pPr>
            <a:endParaRPr lang="en-US" altLang="en-US" sz="3800" b="1" dirty="0">
              <a:solidFill>
                <a:srgbClr val="7030A0"/>
              </a:solidFill>
              <a:latin typeface="HP001 4 hàng" pitchFamily="34" charset="0"/>
            </a:endParaRPr>
          </a:p>
          <a:p>
            <a:pPr>
              <a:spcAft>
                <a:spcPts val="750"/>
              </a:spcAft>
              <a:defRPr/>
            </a:pPr>
            <a:endParaRPr lang="en-US" altLang="en-US" sz="3800" b="1" dirty="0">
              <a:solidFill>
                <a:srgbClr val="7030A0"/>
              </a:solidFill>
              <a:latin typeface="HP001 4 hàng" pitchFamily="34" charset="0"/>
            </a:endParaRPr>
          </a:p>
          <a:p>
            <a:pPr>
              <a:spcAft>
                <a:spcPts val="750"/>
              </a:spcAft>
              <a:defRPr/>
            </a:pPr>
            <a:endParaRPr lang="en-US" altLang="en-US" sz="3800" b="1" dirty="0">
              <a:solidFill>
                <a:srgbClr val="7030A0"/>
              </a:solidFill>
              <a:latin typeface="HP001 4 hàng" pitchFamily="34" charset="0"/>
            </a:endParaRPr>
          </a:p>
          <a:p>
            <a:pPr>
              <a:defRPr/>
            </a:pPr>
            <a:r>
              <a:rPr lang="en-US" altLang="en-US" sz="3800" b="1" dirty="0">
                <a:solidFill>
                  <a:srgbClr val="7030A0"/>
                </a:solidFill>
                <a:latin typeface="HP001 4 hàng" pitchFamily="34" charset="0"/>
              </a:rPr>
              <a:t> </a:t>
            </a:r>
            <a:r>
              <a:rPr lang="en-US" altLang="en-US" sz="3800" b="1" dirty="0" err="1">
                <a:solidFill>
                  <a:srgbClr val="7030A0"/>
                </a:solidFill>
                <a:latin typeface="HP001 4 hàng" pitchFamily="34" charset="0"/>
              </a:rPr>
              <a:t>Thứ</a:t>
            </a:r>
            <a:r>
              <a:rPr lang="en-US" altLang="en-US" sz="3800" b="1" dirty="0">
                <a:solidFill>
                  <a:srgbClr val="7030A0"/>
                </a:solidFill>
                <a:latin typeface="HP001 4 hàng" pitchFamily="34" charset="0"/>
              </a:rPr>
              <a:t> </a:t>
            </a:r>
            <a:r>
              <a:rPr lang="en-US" altLang="en-US" sz="3800" b="1" dirty="0" err="1">
                <a:solidFill>
                  <a:srgbClr val="7030A0"/>
                </a:solidFill>
                <a:latin typeface="HP001 4 hàng" pitchFamily="34" charset="0"/>
              </a:rPr>
              <a:t>năm</a:t>
            </a:r>
            <a:r>
              <a:rPr lang="en-US" altLang="en-US" sz="3800" b="1" dirty="0">
                <a:solidFill>
                  <a:srgbClr val="7030A0"/>
                </a:solidFill>
                <a:latin typeface="HP001 4 hàng" pitchFamily="34" charset="0"/>
              </a:rPr>
              <a:t> </a:t>
            </a:r>
            <a:r>
              <a:rPr lang="en-US" altLang="en-US" sz="3800" b="1" dirty="0" err="1">
                <a:solidFill>
                  <a:srgbClr val="7030A0"/>
                </a:solidFill>
                <a:latin typeface="HP001 4 hàng" pitchFamily="34" charset="0"/>
              </a:rPr>
              <a:t>ngày</a:t>
            </a:r>
            <a:r>
              <a:rPr lang="en-US" altLang="en-US" sz="3800" b="1" dirty="0">
                <a:solidFill>
                  <a:srgbClr val="7030A0"/>
                </a:solidFill>
                <a:latin typeface="HP001 4 hàng" pitchFamily="34" charset="0"/>
              </a:rPr>
              <a:t> 16 </a:t>
            </a:r>
            <a:r>
              <a:rPr lang="en-US" sz="3800" b="1" dirty="0" err="1">
                <a:solidFill>
                  <a:srgbClr val="7030A0"/>
                </a:solidFill>
                <a:latin typeface="HP001 4 hàng" pitchFamily="34" charset="0"/>
                <a:ea typeface="Calibri"/>
                <a:cs typeface="Arial"/>
              </a:rPr>
              <a:t>Ǉ</a:t>
            </a:r>
            <a:r>
              <a:rPr lang="en-US" altLang="en-US" sz="3800" b="1" dirty="0" err="1">
                <a:solidFill>
                  <a:srgbClr val="7030A0"/>
                </a:solidFill>
                <a:latin typeface="HP001 4 hàng" pitchFamily="34" charset="0"/>
              </a:rPr>
              <a:t>háng</a:t>
            </a:r>
            <a:r>
              <a:rPr lang="en-US" altLang="en-US" sz="3800" b="1" dirty="0">
                <a:solidFill>
                  <a:srgbClr val="7030A0"/>
                </a:solidFill>
                <a:latin typeface="HP001 4 hàng" pitchFamily="34" charset="0"/>
              </a:rPr>
              <a:t> 9 </a:t>
            </a:r>
            <a:r>
              <a:rPr lang="en-US" altLang="en-US" sz="3800" b="1" err="1">
                <a:solidFill>
                  <a:srgbClr val="7030A0"/>
                </a:solidFill>
                <a:latin typeface="HP001 4 hàng" pitchFamily="34" charset="0"/>
              </a:rPr>
              <a:t>năm</a:t>
            </a:r>
            <a:r>
              <a:rPr lang="en-US" altLang="en-US" sz="3800" b="1">
                <a:solidFill>
                  <a:srgbClr val="7030A0"/>
                </a:solidFill>
                <a:latin typeface="HP001 4 hàng" pitchFamily="34" charset="0"/>
              </a:rPr>
              <a:t> 2022</a:t>
            </a:r>
            <a:endParaRPr lang="en-US" altLang="en-US" sz="3800" b="1" dirty="0">
              <a:solidFill>
                <a:srgbClr val="7030A0"/>
              </a:solidFill>
              <a:latin typeface="HP001 4 hàng" pitchFamily="34" charset="0"/>
            </a:endParaRPr>
          </a:p>
        </p:txBody>
      </p:sp>
      <p:sp>
        <p:nvSpPr>
          <p:cNvPr id="9" name="Text Box 2"/>
          <p:cNvSpPr txBox="1">
            <a:spLocks noChangeArrowheads="1"/>
          </p:cNvSpPr>
          <p:nvPr/>
        </p:nvSpPr>
        <p:spPr bwMode="auto">
          <a:xfrm>
            <a:off x="4252119" y="1050577"/>
            <a:ext cx="3051175"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r>
              <a:rPr lang="en-US" altLang="en-US" sz="3800" b="1">
                <a:solidFill>
                  <a:srgbClr val="7030A0"/>
                </a:solidFill>
                <a:latin typeface="HP001 4 hàng" pitchFamily="34" charset="0"/>
              </a:rPr>
              <a:t> T</a:t>
            </a:r>
            <a:r>
              <a:rPr lang="el-GR" altLang="en-US" sz="3800" b="1">
                <a:solidFill>
                  <a:srgbClr val="7030A0"/>
                </a:solidFill>
                <a:latin typeface="HP001 4 hàng" pitchFamily="34" charset="0"/>
              </a:rPr>
              <a:t>Η</a:t>
            </a:r>
            <a:r>
              <a:rPr lang="en-US" altLang="en-US" sz="3800" b="1">
                <a:solidFill>
                  <a:srgbClr val="7030A0"/>
                </a:solidFill>
                <a:latin typeface="HP001 4 hàng" pitchFamily="34" charset="0"/>
              </a:rPr>
              <a:t>Ğng V</a:t>
            </a:r>
            <a:r>
              <a:rPr lang="el-GR" altLang="en-US" sz="3800" b="1">
                <a:solidFill>
                  <a:srgbClr val="7030A0"/>
                </a:solidFill>
                <a:latin typeface="HP001 4 hàng" pitchFamily="34" charset="0"/>
              </a:rPr>
              <a:t>Η</a:t>
            </a:r>
            <a:r>
              <a:rPr lang="en-US" altLang="en-US" sz="3800" b="1">
                <a:solidFill>
                  <a:srgbClr val="7030A0"/>
                </a:solidFill>
                <a:latin typeface="HP001 4 hàng" pitchFamily="34" charset="0"/>
              </a:rPr>
              <a:t>İ</a:t>
            </a:r>
            <a:r>
              <a:rPr lang="el-GR" altLang="en-US" sz="3800" b="1">
                <a:solidFill>
                  <a:srgbClr val="7030A0"/>
                </a:solidFill>
                <a:latin typeface="HP001 4 hàng" pitchFamily="34" charset="0"/>
              </a:rPr>
              <a:t>Ι </a:t>
            </a:r>
            <a:endParaRPr lang="en-US" altLang="en-US" sz="3800" b="1" dirty="0">
              <a:solidFill>
                <a:srgbClr val="7030A0"/>
              </a:solidFill>
              <a:latin typeface="HP001 4 hàng" pitchFamily="34" charset="0"/>
            </a:endParaRPr>
          </a:p>
        </p:txBody>
      </p:sp>
      <p:pic>
        <p:nvPicPr>
          <p:cNvPr id="10"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r="47519"/>
          <a:stretch/>
        </p:blipFill>
        <p:spPr bwMode="auto">
          <a:xfrm>
            <a:off x="1298887" y="1687659"/>
            <a:ext cx="2809361"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Box 2"/>
          <p:cNvSpPr txBox="1">
            <a:spLocks noChangeArrowheads="1"/>
          </p:cNvSpPr>
          <p:nvPr/>
        </p:nvSpPr>
        <p:spPr bwMode="auto">
          <a:xfrm>
            <a:off x="4088170" y="1785938"/>
            <a:ext cx="5978072" cy="5000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r>
              <a:rPr lang="fr-FR" altLang="en-US" sz="3800" b="1">
                <a:solidFill>
                  <a:srgbClr val="7030A0"/>
                </a:solidFill>
                <a:latin typeface="HP001 4 hàng" pitchFamily="34" charset="0"/>
              </a:rPr>
              <a:t>Làm νμİc κật là νίi </a:t>
            </a:r>
            <a:endParaRPr lang="en-US" altLang="en-US" sz="3800" b="1" dirty="0">
              <a:solidFill>
                <a:srgbClr val="7030A0"/>
              </a:solidFill>
              <a:latin typeface="HP001 4 hàng" pitchFamily="34" charset="0"/>
            </a:endParaRPr>
          </a:p>
        </p:txBody>
      </p:sp>
    </p:spTree>
    <p:extLst>
      <p:ext uri="{BB962C8B-B14F-4D97-AF65-F5344CB8AC3E}">
        <p14:creationId xmlns:p14="http://schemas.microsoft.com/office/powerpoint/2010/main" val="380404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C8FAFC-C1D0-49BB-A45E-D744951A028F}"/>
              </a:ext>
            </a:extLst>
          </p:cNvPr>
          <p:cNvSpPr txBox="1"/>
          <p:nvPr/>
        </p:nvSpPr>
        <p:spPr>
          <a:xfrm>
            <a:off x="2347119" y="980318"/>
            <a:ext cx="7141916" cy="969433"/>
          </a:xfrm>
          <a:prstGeom prst="rect">
            <a:avLst/>
          </a:prstGeom>
          <a:noFill/>
        </p:spPr>
        <p:txBody>
          <a:bodyPr wrap="square" rtlCol="0">
            <a:spAutoFit/>
          </a:bodyPr>
          <a:lstStyle/>
          <a:p>
            <a:pPr algn="ctr">
              <a:lnSpc>
                <a:spcPct val="150000"/>
              </a:lnSpc>
            </a:pPr>
            <a:r>
              <a:rPr lang="en-US" sz="4400" b="1">
                <a:solidFill>
                  <a:srgbClr val="FF6600"/>
                </a:solidFill>
                <a:latin typeface="Arial-Rounded" pitchFamily="34" charset="0"/>
                <a:ea typeface="Arial-Rounded" pitchFamily="34" charset="0"/>
                <a:cs typeface="Arial-Rounded" pitchFamily="34" charset="0"/>
              </a:rPr>
              <a:t>LÀM VIỆC THẬT LÀ VUI</a:t>
            </a:r>
            <a:endParaRPr lang="en-US" sz="4400" b="1" dirty="0">
              <a:solidFill>
                <a:srgbClr val="FF6600"/>
              </a:solidFill>
              <a:latin typeface="Arial-Rounded" pitchFamily="34" charset="0"/>
              <a:ea typeface="Arial-Rounded" pitchFamily="34" charset="0"/>
              <a:cs typeface="Arial-Rounded" pitchFamily="34" charset="0"/>
            </a:endParaRPr>
          </a:p>
        </p:txBody>
      </p:sp>
      <p:sp>
        <p:nvSpPr>
          <p:cNvPr id="3" name="TextBox 2">
            <a:extLst>
              <a:ext uri="{FF2B5EF4-FFF2-40B4-BE49-F238E27FC236}">
                <a16:creationId xmlns:a16="http://schemas.microsoft.com/office/drawing/2014/main" id="{7BF6BCDF-9F5D-43EF-8D2F-74DA0EBB0C5C}"/>
              </a:ext>
            </a:extLst>
          </p:cNvPr>
          <p:cNvSpPr txBox="1"/>
          <p:nvPr/>
        </p:nvSpPr>
        <p:spPr>
          <a:xfrm>
            <a:off x="442119" y="1965538"/>
            <a:ext cx="11277600" cy="3170099"/>
          </a:xfrm>
          <a:prstGeom prst="rect">
            <a:avLst/>
          </a:prstGeom>
          <a:noFill/>
        </p:spPr>
        <p:txBody>
          <a:bodyPr wrap="square" rtlCol="0">
            <a:spAutoFit/>
          </a:bodyPr>
          <a:lstStyle/>
          <a:p>
            <a:pPr algn="just"/>
            <a:r>
              <a:rPr lang="en-US" sz="4000" dirty="0">
                <a:solidFill>
                  <a:srgbClr val="002060"/>
                </a:solidFill>
                <a:latin typeface="Arial-Rounded" pitchFamily="34" charset="0"/>
                <a:ea typeface="Arial-Rounded" pitchFamily="34" charset="0"/>
                <a:cs typeface="Arial-Rounded" pitchFamily="34" charset="0"/>
              </a:rPr>
              <a:t>	</a:t>
            </a:r>
            <a:r>
              <a:rPr lang="vi-VN" sz="4000" dirty="0">
                <a:solidFill>
                  <a:srgbClr val="002060"/>
                </a:solidFill>
                <a:latin typeface="Arial-Rounded" pitchFamily="34" charset="0"/>
                <a:ea typeface="Arial-Rounded" pitchFamily="34" charset="0"/>
                <a:cs typeface="Arial-Rounded" pitchFamily="34" charset="0"/>
              </a:rPr>
              <a:t>Quanh ta, mọi vật, mọi người đều làm việc.</a:t>
            </a:r>
            <a:endParaRPr lang="en-US" sz="4000" dirty="0">
              <a:solidFill>
                <a:srgbClr val="002060"/>
              </a:solidFill>
              <a:latin typeface="Arial-Rounded" pitchFamily="34" charset="0"/>
              <a:ea typeface="Arial-Rounded" pitchFamily="34" charset="0"/>
              <a:cs typeface="Arial-Rounded" pitchFamily="34" charset="0"/>
            </a:endParaRPr>
          </a:p>
          <a:p>
            <a:pPr algn="just"/>
            <a:r>
              <a:rPr lang="en-US" sz="4000" dirty="0">
                <a:solidFill>
                  <a:srgbClr val="002060"/>
                </a:solidFill>
                <a:latin typeface="Arial-Rounded" pitchFamily="34" charset="0"/>
                <a:ea typeface="Arial-Rounded" pitchFamily="34" charset="0"/>
                <a:cs typeface="Arial-Rounded" pitchFamily="34" charset="0"/>
              </a:rPr>
              <a:t>	</a:t>
            </a:r>
            <a:r>
              <a:rPr lang="en-US" sz="4000" dirty="0" err="1">
                <a:solidFill>
                  <a:srgbClr val="002060"/>
                </a:solidFill>
                <a:latin typeface="Arial-Rounded" pitchFamily="34" charset="0"/>
                <a:ea typeface="Arial-Rounded" pitchFamily="34" charset="0"/>
                <a:cs typeface="Arial-Rounded" pitchFamily="34" charset="0"/>
              </a:rPr>
              <a:t>Cái</a:t>
            </a:r>
            <a:r>
              <a:rPr lang="en-US" sz="4000" dirty="0">
                <a:solidFill>
                  <a:srgbClr val="002060"/>
                </a:solidFill>
                <a:latin typeface="Arial-Rounded" pitchFamily="34" charset="0"/>
                <a:ea typeface="Arial-Rounded" pitchFamily="34" charset="0"/>
                <a:cs typeface="Arial-Rounded" pitchFamily="34" charset="0"/>
              </a:rPr>
              <a:t> </a:t>
            </a:r>
            <a:r>
              <a:rPr lang="en-US" sz="4000" dirty="0" err="1">
                <a:solidFill>
                  <a:srgbClr val="002060"/>
                </a:solidFill>
                <a:latin typeface="Arial-Rounded" pitchFamily="34" charset="0"/>
                <a:ea typeface="Arial-Rounded" pitchFamily="34" charset="0"/>
                <a:cs typeface="Arial-Rounded" pitchFamily="34" charset="0"/>
              </a:rPr>
              <a:t>đồng</a:t>
            </a:r>
            <a:r>
              <a:rPr lang="en-US" sz="4000" dirty="0">
                <a:solidFill>
                  <a:srgbClr val="002060"/>
                </a:solidFill>
                <a:latin typeface="Arial-Rounded" pitchFamily="34" charset="0"/>
                <a:ea typeface="Arial-Rounded" pitchFamily="34" charset="0"/>
                <a:cs typeface="Arial-Rounded" pitchFamily="34" charset="0"/>
              </a:rPr>
              <a:t> </a:t>
            </a:r>
            <a:r>
              <a:rPr lang="en-US" sz="4000" dirty="0" err="1">
                <a:solidFill>
                  <a:srgbClr val="002060"/>
                </a:solidFill>
                <a:latin typeface="Arial-Rounded" pitchFamily="34" charset="0"/>
                <a:ea typeface="Arial-Rounded" pitchFamily="34" charset="0"/>
                <a:cs typeface="Arial-Rounded" pitchFamily="34" charset="0"/>
              </a:rPr>
              <a:t>hồ</a:t>
            </a:r>
            <a:r>
              <a:rPr lang="en-US" sz="4000" dirty="0">
                <a:solidFill>
                  <a:srgbClr val="002060"/>
                </a:solidFill>
                <a:latin typeface="Arial-Rounded" pitchFamily="34" charset="0"/>
                <a:ea typeface="Arial-Rounded" pitchFamily="34" charset="0"/>
                <a:cs typeface="Arial-Rounded" pitchFamily="34" charset="0"/>
              </a:rPr>
              <a:t> </a:t>
            </a:r>
            <a:r>
              <a:rPr lang="en-US" sz="4000" dirty="0" err="1">
                <a:solidFill>
                  <a:srgbClr val="002060"/>
                </a:solidFill>
                <a:latin typeface="Arial-Rounded" pitchFamily="34" charset="0"/>
                <a:ea typeface="Arial-Rounded" pitchFamily="34" charset="0"/>
                <a:cs typeface="Arial-Rounded" pitchFamily="34" charset="0"/>
              </a:rPr>
              <a:t>báo</a:t>
            </a:r>
            <a:r>
              <a:rPr lang="en-US" sz="4000" dirty="0">
                <a:solidFill>
                  <a:srgbClr val="002060"/>
                </a:solidFill>
                <a:latin typeface="Arial-Rounded" pitchFamily="34" charset="0"/>
                <a:ea typeface="Arial-Rounded" pitchFamily="34" charset="0"/>
                <a:cs typeface="Arial-Rounded" pitchFamily="34" charset="0"/>
              </a:rPr>
              <a:t> </a:t>
            </a:r>
            <a:r>
              <a:rPr lang="en-US" sz="4000" dirty="0" err="1">
                <a:solidFill>
                  <a:srgbClr val="002060"/>
                </a:solidFill>
                <a:latin typeface="Arial-Rounded" pitchFamily="34" charset="0"/>
                <a:ea typeface="Arial-Rounded" pitchFamily="34" charset="0"/>
                <a:cs typeface="Arial-Rounded" pitchFamily="34" charset="0"/>
              </a:rPr>
              <a:t>phút</a:t>
            </a:r>
            <a:r>
              <a:rPr lang="en-US" sz="4000" dirty="0">
                <a:solidFill>
                  <a:srgbClr val="002060"/>
                </a:solidFill>
                <a:latin typeface="Arial-Rounded" pitchFamily="34" charset="0"/>
                <a:ea typeface="Arial-Rounded" pitchFamily="34" charset="0"/>
                <a:cs typeface="Arial-Rounded" pitchFamily="34" charset="0"/>
              </a:rPr>
              <a:t>, </a:t>
            </a:r>
            <a:r>
              <a:rPr lang="en-US" sz="4000" dirty="0" err="1">
                <a:solidFill>
                  <a:srgbClr val="002060"/>
                </a:solidFill>
                <a:latin typeface="Arial-Rounded" pitchFamily="34" charset="0"/>
                <a:ea typeface="Arial-Rounded" pitchFamily="34" charset="0"/>
                <a:cs typeface="Arial-Rounded" pitchFamily="34" charset="0"/>
              </a:rPr>
              <a:t>báo</a:t>
            </a:r>
            <a:r>
              <a:rPr lang="en-US" sz="4000" dirty="0">
                <a:solidFill>
                  <a:srgbClr val="002060"/>
                </a:solidFill>
                <a:latin typeface="Arial-Rounded" pitchFamily="34" charset="0"/>
                <a:ea typeface="Arial-Rounded" pitchFamily="34" charset="0"/>
                <a:cs typeface="Arial-Rounded" pitchFamily="34" charset="0"/>
              </a:rPr>
              <a:t> </a:t>
            </a:r>
            <a:r>
              <a:rPr lang="en-US" sz="4000" dirty="0" err="1">
                <a:solidFill>
                  <a:srgbClr val="002060"/>
                </a:solidFill>
                <a:latin typeface="Arial-Rounded" pitchFamily="34" charset="0"/>
                <a:ea typeface="Arial-Rounded" pitchFamily="34" charset="0"/>
                <a:cs typeface="Arial-Rounded" pitchFamily="34" charset="0"/>
              </a:rPr>
              <a:t>giờ</a:t>
            </a:r>
            <a:r>
              <a:rPr lang="en-US" sz="4000" dirty="0">
                <a:solidFill>
                  <a:srgbClr val="002060"/>
                </a:solidFill>
                <a:latin typeface="Arial-Rounded" pitchFamily="34" charset="0"/>
                <a:ea typeface="Arial-Rounded" pitchFamily="34" charset="0"/>
                <a:cs typeface="Arial-Rounded" pitchFamily="34" charset="0"/>
              </a:rPr>
              <a:t>. Con </a:t>
            </a:r>
            <a:r>
              <a:rPr lang="en-US" sz="4000" dirty="0" err="1">
                <a:solidFill>
                  <a:srgbClr val="002060"/>
                </a:solidFill>
                <a:latin typeface="Arial-Rounded" pitchFamily="34" charset="0"/>
                <a:ea typeface="Arial-Rounded" pitchFamily="34" charset="0"/>
                <a:cs typeface="Arial-Rounded" pitchFamily="34" charset="0"/>
              </a:rPr>
              <a:t>gà</a:t>
            </a:r>
            <a:r>
              <a:rPr lang="en-US" sz="4000" dirty="0">
                <a:solidFill>
                  <a:srgbClr val="002060"/>
                </a:solidFill>
                <a:latin typeface="Arial-Rounded" pitchFamily="34" charset="0"/>
                <a:ea typeface="Arial-Rounded" pitchFamily="34" charset="0"/>
                <a:cs typeface="Arial-Rounded" pitchFamily="34" charset="0"/>
              </a:rPr>
              <a:t> </a:t>
            </a:r>
            <a:r>
              <a:rPr lang="en-US" sz="4000" dirty="0" err="1">
                <a:solidFill>
                  <a:srgbClr val="002060"/>
                </a:solidFill>
                <a:latin typeface="Arial-Rounded" pitchFamily="34" charset="0"/>
                <a:ea typeface="Arial-Rounded" pitchFamily="34" charset="0"/>
                <a:cs typeface="Arial-Rounded" pitchFamily="34" charset="0"/>
              </a:rPr>
              <a:t>trống</a:t>
            </a:r>
            <a:r>
              <a:rPr lang="en-US" sz="4000" dirty="0">
                <a:solidFill>
                  <a:srgbClr val="002060"/>
                </a:solidFill>
                <a:latin typeface="Arial-Rounded" pitchFamily="34" charset="0"/>
                <a:ea typeface="Arial-Rounded" pitchFamily="34" charset="0"/>
                <a:cs typeface="Arial-Rounded" pitchFamily="34" charset="0"/>
              </a:rPr>
              <a:t> </a:t>
            </a:r>
            <a:r>
              <a:rPr lang="en-US" sz="4000" dirty="0" err="1">
                <a:solidFill>
                  <a:srgbClr val="002060"/>
                </a:solidFill>
                <a:latin typeface="Arial-Rounded" pitchFamily="34" charset="0"/>
                <a:ea typeface="Arial-Rounded" pitchFamily="34" charset="0"/>
                <a:cs typeface="Arial-Rounded" pitchFamily="34" charset="0"/>
              </a:rPr>
              <a:t>gáy</a:t>
            </a:r>
            <a:r>
              <a:rPr lang="en-US" sz="4000" dirty="0">
                <a:solidFill>
                  <a:srgbClr val="002060"/>
                </a:solidFill>
                <a:latin typeface="Arial-Rounded" pitchFamily="34" charset="0"/>
                <a:ea typeface="Arial-Rounded" pitchFamily="34" charset="0"/>
                <a:cs typeface="Arial-Rounded" pitchFamily="34" charset="0"/>
              </a:rPr>
              <a:t> </a:t>
            </a:r>
            <a:r>
              <a:rPr lang="en-US" sz="4000" dirty="0" err="1">
                <a:solidFill>
                  <a:srgbClr val="002060"/>
                </a:solidFill>
                <a:latin typeface="Arial-Rounded" pitchFamily="34" charset="0"/>
                <a:ea typeface="Arial-Rounded" pitchFamily="34" charset="0"/>
                <a:cs typeface="Arial-Rounded" pitchFamily="34" charset="0"/>
              </a:rPr>
              <a:t>vang</a:t>
            </a:r>
            <a:r>
              <a:rPr lang="en-US" sz="4000" dirty="0">
                <a:solidFill>
                  <a:srgbClr val="002060"/>
                </a:solidFill>
                <a:latin typeface="Arial-Rounded" pitchFamily="34" charset="0"/>
                <a:ea typeface="Arial-Rounded" pitchFamily="34" charset="0"/>
                <a:cs typeface="Arial-Rounded" pitchFamily="34" charset="0"/>
              </a:rPr>
              <a:t> </a:t>
            </a:r>
            <a:r>
              <a:rPr lang="en-US" sz="4000" dirty="0" err="1">
                <a:solidFill>
                  <a:srgbClr val="002060"/>
                </a:solidFill>
                <a:latin typeface="Arial-Rounded" pitchFamily="34" charset="0"/>
                <a:ea typeface="Arial-Rounded" pitchFamily="34" charset="0"/>
                <a:cs typeface="Arial-Rounded" pitchFamily="34" charset="0"/>
              </a:rPr>
              <a:t>báo</a:t>
            </a:r>
            <a:r>
              <a:rPr lang="en-US" sz="4000" dirty="0">
                <a:solidFill>
                  <a:srgbClr val="002060"/>
                </a:solidFill>
                <a:latin typeface="Arial-Rounded" pitchFamily="34" charset="0"/>
                <a:ea typeface="Arial-Rounded" pitchFamily="34" charset="0"/>
                <a:cs typeface="Arial-Rounded" pitchFamily="34" charset="0"/>
              </a:rPr>
              <a:t> </a:t>
            </a:r>
            <a:r>
              <a:rPr lang="en-US" sz="4000" dirty="0" err="1">
                <a:solidFill>
                  <a:srgbClr val="002060"/>
                </a:solidFill>
                <a:latin typeface="Arial-Rounded" pitchFamily="34" charset="0"/>
                <a:ea typeface="Arial-Rounded" pitchFamily="34" charset="0"/>
                <a:cs typeface="Arial-Rounded" pitchFamily="34" charset="0"/>
              </a:rPr>
              <a:t>trời</a:t>
            </a:r>
            <a:r>
              <a:rPr lang="en-US" sz="4000" dirty="0">
                <a:solidFill>
                  <a:srgbClr val="002060"/>
                </a:solidFill>
                <a:latin typeface="Arial-Rounded" pitchFamily="34" charset="0"/>
                <a:ea typeface="Arial-Rounded" pitchFamily="34" charset="0"/>
                <a:cs typeface="Arial-Rounded" pitchFamily="34" charset="0"/>
              </a:rPr>
              <a:t> </a:t>
            </a:r>
            <a:r>
              <a:rPr lang="en-US" sz="4000" dirty="0" err="1">
                <a:solidFill>
                  <a:srgbClr val="002060"/>
                </a:solidFill>
                <a:latin typeface="Arial-Rounded" pitchFamily="34" charset="0"/>
                <a:ea typeface="Arial-Rounded" pitchFamily="34" charset="0"/>
                <a:cs typeface="Arial-Rounded" pitchFamily="34" charset="0"/>
              </a:rPr>
              <a:t>sắp</a:t>
            </a:r>
            <a:r>
              <a:rPr lang="en-US" sz="4000" dirty="0">
                <a:solidFill>
                  <a:srgbClr val="002060"/>
                </a:solidFill>
                <a:latin typeface="Arial-Rounded" pitchFamily="34" charset="0"/>
                <a:ea typeface="Arial-Rounded" pitchFamily="34" charset="0"/>
                <a:cs typeface="Arial-Rounded" pitchFamily="34" charset="0"/>
              </a:rPr>
              <a:t> </a:t>
            </a:r>
            <a:r>
              <a:rPr lang="en-US" sz="4000" dirty="0" err="1">
                <a:solidFill>
                  <a:srgbClr val="002060"/>
                </a:solidFill>
                <a:latin typeface="Arial-Rounded" pitchFamily="34" charset="0"/>
                <a:ea typeface="Arial-Rounded" pitchFamily="34" charset="0"/>
                <a:cs typeface="Arial-Rounded" pitchFamily="34" charset="0"/>
              </a:rPr>
              <a:t>sáng</a:t>
            </a:r>
            <a:r>
              <a:rPr lang="en-US" sz="4000" dirty="0">
                <a:solidFill>
                  <a:srgbClr val="002060"/>
                </a:solidFill>
                <a:latin typeface="Arial-Rounded" pitchFamily="34" charset="0"/>
                <a:ea typeface="Arial-Rounded" pitchFamily="34" charset="0"/>
                <a:cs typeface="Arial-Rounded" pitchFamily="34" charset="0"/>
              </a:rPr>
              <a:t>. Con </a:t>
            </a:r>
            <a:r>
              <a:rPr lang="en-US" sz="4000" dirty="0" err="1">
                <a:solidFill>
                  <a:srgbClr val="002060"/>
                </a:solidFill>
                <a:latin typeface="Arial-Rounded" pitchFamily="34" charset="0"/>
                <a:ea typeface="Arial-Rounded" pitchFamily="34" charset="0"/>
                <a:cs typeface="Arial-Rounded" pitchFamily="34" charset="0"/>
              </a:rPr>
              <a:t>tu</a:t>
            </a:r>
            <a:r>
              <a:rPr lang="en-US" sz="4000" dirty="0">
                <a:solidFill>
                  <a:srgbClr val="002060"/>
                </a:solidFill>
                <a:latin typeface="Arial-Rounded" pitchFamily="34" charset="0"/>
                <a:ea typeface="Arial-Rounded" pitchFamily="34" charset="0"/>
                <a:cs typeface="Arial-Rounded" pitchFamily="34" charset="0"/>
              </a:rPr>
              <a:t> </a:t>
            </a:r>
            <a:r>
              <a:rPr lang="en-US" sz="4000" dirty="0" err="1">
                <a:solidFill>
                  <a:srgbClr val="002060"/>
                </a:solidFill>
                <a:latin typeface="Arial-Rounded" pitchFamily="34" charset="0"/>
                <a:ea typeface="Arial-Rounded" pitchFamily="34" charset="0"/>
                <a:cs typeface="Arial-Rounded" pitchFamily="34" charset="0"/>
              </a:rPr>
              <a:t>hú</a:t>
            </a:r>
            <a:r>
              <a:rPr lang="en-US" sz="4000" dirty="0">
                <a:solidFill>
                  <a:srgbClr val="002060"/>
                </a:solidFill>
                <a:latin typeface="Arial-Rounded" pitchFamily="34" charset="0"/>
                <a:ea typeface="Arial-Rounded" pitchFamily="34" charset="0"/>
                <a:cs typeface="Arial-Rounded" pitchFamily="34" charset="0"/>
              </a:rPr>
              <a:t> </a:t>
            </a:r>
            <a:r>
              <a:rPr lang="en-US" sz="4000" dirty="0" err="1">
                <a:solidFill>
                  <a:srgbClr val="002060"/>
                </a:solidFill>
                <a:latin typeface="Arial-Rounded" pitchFamily="34" charset="0"/>
                <a:ea typeface="Arial-Rounded" pitchFamily="34" charset="0"/>
                <a:cs typeface="Arial-Rounded" pitchFamily="34" charset="0"/>
              </a:rPr>
              <a:t>gọi</a:t>
            </a:r>
            <a:r>
              <a:rPr lang="en-US" sz="4000" dirty="0">
                <a:solidFill>
                  <a:srgbClr val="002060"/>
                </a:solidFill>
                <a:latin typeface="Arial-Rounded" pitchFamily="34" charset="0"/>
                <a:ea typeface="Arial-Rounded" pitchFamily="34" charset="0"/>
                <a:cs typeface="Arial-Rounded" pitchFamily="34" charset="0"/>
              </a:rPr>
              <a:t> </a:t>
            </a:r>
            <a:r>
              <a:rPr lang="en-US" sz="4000" dirty="0" err="1">
                <a:solidFill>
                  <a:srgbClr val="002060"/>
                </a:solidFill>
                <a:latin typeface="Arial-Rounded" pitchFamily="34" charset="0"/>
                <a:ea typeface="Arial-Rounded" pitchFamily="34" charset="0"/>
                <a:cs typeface="Arial-Rounded" pitchFamily="34" charset="0"/>
              </a:rPr>
              <a:t>mùa</a:t>
            </a:r>
            <a:r>
              <a:rPr lang="en-US" sz="4000" dirty="0">
                <a:solidFill>
                  <a:srgbClr val="002060"/>
                </a:solidFill>
                <a:latin typeface="Arial-Rounded" pitchFamily="34" charset="0"/>
                <a:ea typeface="Arial-Rounded" pitchFamily="34" charset="0"/>
                <a:cs typeface="Arial-Rounded" pitchFamily="34" charset="0"/>
              </a:rPr>
              <a:t> </a:t>
            </a:r>
            <a:r>
              <a:rPr lang="en-US" sz="4000" dirty="0" err="1">
                <a:solidFill>
                  <a:srgbClr val="002060"/>
                </a:solidFill>
                <a:latin typeface="Arial-Rounded" pitchFamily="34" charset="0"/>
                <a:ea typeface="Arial-Rounded" pitchFamily="34" charset="0"/>
                <a:cs typeface="Arial-Rounded" pitchFamily="34" charset="0"/>
              </a:rPr>
              <a:t>vải</a:t>
            </a:r>
            <a:r>
              <a:rPr lang="en-US" sz="4000" dirty="0">
                <a:solidFill>
                  <a:srgbClr val="002060"/>
                </a:solidFill>
                <a:latin typeface="Arial-Rounded" pitchFamily="34" charset="0"/>
                <a:ea typeface="Arial-Rounded" pitchFamily="34" charset="0"/>
                <a:cs typeface="Arial-Rounded" pitchFamily="34" charset="0"/>
              </a:rPr>
              <a:t> </a:t>
            </a:r>
            <a:r>
              <a:rPr lang="en-US" sz="4000" dirty="0" err="1">
                <a:solidFill>
                  <a:srgbClr val="002060"/>
                </a:solidFill>
                <a:latin typeface="Arial-Rounded" pitchFamily="34" charset="0"/>
                <a:ea typeface="Arial-Rounded" pitchFamily="34" charset="0"/>
                <a:cs typeface="Arial-Rounded" pitchFamily="34" charset="0"/>
              </a:rPr>
              <a:t>chín</a:t>
            </a:r>
            <a:r>
              <a:rPr lang="en-US" sz="4000" dirty="0">
                <a:solidFill>
                  <a:srgbClr val="002060"/>
                </a:solidFill>
                <a:latin typeface="Arial-Rounded" pitchFamily="34" charset="0"/>
                <a:ea typeface="Arial-Rounded" pitchFamily="34" charset="0"/>
                <a:cs typeface="Arial-Rounded" pitchFamily="34" charset="0"/>
              </a:rPr>
              <a:t>. </a:t>
            </a:r>
            <a:r>
              <a:rPr lang="en-US" sz="4000" dirty="0" err="1">
                <a:solidFill>
                  <a:srgbClr val="002060"/>
                </a:solidFill>
                <a:latin typeface="Arial-Rounded" pitchFamily="34" charset="0"/>
                <a:ea typeface="Arial-Rounded" pitchFamily="34" charset="0"/>
                <a:cs typeface="Arial-Rounded" pitchFamily="34" charset="0"/>
              </a:rPr>
              <a:t>Cành</a:t>
            </a:r>
            <a:r>
              <a:rPr lang="en-US" sz="4000" dirty="0">
                <a:solidFill>
                  <a:srgbClr val="002060"/>
                </a:solidFill>
                <a:latin typeface="Arial-Rounded" pitchFamily="34" charset="0"/>
                <a:ea typeface="Arial-Rounded" pitchFamily="34" charset="0"/>
                <a:cs typeface="Arial-Rounded" pitchFamily="34" charset="0"/>
              </a:rPr>
              <a:t> </a:t>
            </a:r>
            <a:r>
              <a:rPr lang="en-US" sz="4000" dirty="0" err="1">
                <a:solidFill>
                  <a:srgbClr val="002060"/>
                </a:solidFill>
                <a:latin typeface="Arial-Rounded" pitchFamily="34" charset="0"/>
                <a:ea typeface="Arial-Rounded" pitchFamily="34" charset="0"/>
                <a:cs typeface="Arial-Rounded" pitchFamily="34" charset="0"/>
              </a:rPr>
              <a:t>đào</a:t>
            </a:r>
            <a:r>
              <a:rPr lang="en-US" sz="4000" dirty="0">
                <a:solidFill>
                  <a:srgbClr val="002060"/>
                </a:solidFill>
                <a:latin typeface="Arial-Rounded" pitchFamily="34" charset="0"/>
                <a:ea typeface="Arial-Rounded" pitchFamily="34" charset="0"/>
                <a:cs typeface="Arial-Rounded" pitchFamily="34" charset="0"/>
              </a:rPr>
              <a:t> </a:t>
            </a:r>
            <a:r>
              <a:rPr lang="en-US" sz="4000" dirty="0" err="1">
                <a:solidFill>
                  <a:srgbClr val="002060"/>
                </a:solidFill>
                <a:latin typeface="Arial-Rounded" pitchFamily="34" charset="0"/>
                <a:ea typeface="Arial-Rounded" pitchFamily="34" charset="0"/>
                <a:cs typeface="Arial-Rounded" pitchFamily="34" charset="0"/>
              </a:rPr>
              <a:t>nở</a:t>
            </a:r>
            <a:r>
              <a:rPr lang="en-US" sz="4000" dirty="0">
                <a:solidFill>
                  <a:srgbClr val="002060"/>
                </a:solidFill>
                <a:latin typeface="Arial-Rounded" pitchFamily="34" charset="0"/>
                <a:ea typeface="Arial-Rounded" pitchFamily="34" charset="0"/>
                <a:cs typeface="Arial-Rounded" pitchFamily="34" charset="0"/>
              </a:rPr>
              <a:t> </a:t>
            </a:r>
            <a:r>
              <a:rPr lang="en-US" sz="4000" dirty="0" err="1">
                <a:solidFill>
                  <a:srgbClr val="002060"/>
                </a:solidFill>
                <a:latin typeface="Arial-Rounded" pitchFamily="34" charset="0"/>
                <a:ea typeface="Arial-Rounded" pitchFamily="34" charset="0"/>
                <a:cs typeface="Arial-Rounded" pitchFamily="34" charset="0"/>
              </a:rPr>
              <a:t>hoa</a:t>
            </a:r>
            <a:r>
              <a:rPr lang="en-US" sz="4000" dirty="0">
                <a:solidFill>
                  <a:srgbClr val="002060"/>
                </a:solidFill>
                <a:latin typeface="Arial-Rounded" pitchFamily="34" charset="0"/>
                <a:ea typeface="Arial-Rounded" pitchFamily="34" charset="0"/>
                <a:cs typeface="Arial-Rounded" pitchFamily="34" charset="0"/>
              </a:rPr>
              <a:t> </a:t>
            </a:r>
            <a:r>
              <a:rPr lang="en-US" sz="4000" dirty="0" err="1">
                <a:solidFill>
                  <a:srgbClr val="002060"/>
                </a:solidFill>
                <a:latin typeface="Arial-Rounded" pitchFamily="34" charset="0"/>
                <a:ea typeface="Arial-Rounded" pitchFamily="34" charset="0"/>
                <a:cs typeface="Arial-Rounded" pitchFamily="34" charset="0"/>
              </a:rPr>
              <a:t>cho</a:t>
            </a:r>
            <a:r>
              <a:rPr lang="en-US" sz="4000" dirty="0">
                <a:solidFill>
                  <a:srgbClr val="002060"/>
                </a:solidFill>
                <a:latin typeface="Arial-Rounded" pitchFamily="34" charset="0"/>
                <a:ea typeface="Arial-Rounded" pitchFamily="34" charset="0"/>
                <a:cs typeface="Arial-Rounded" pitchFamily="34" charset="0"/>
              </a:rPr>
              <a:t> </a:t>
            </a:r>
            <a:r>
              <a:rPr lang="en-US" sz="4000" dirty="0" err="1">
                <a:solidFill>
                  <a:srgbClr val="002060"/>
                </a:solidFill>
                <a:latin typeface="Arial-Rounded" pitchFamily="34" charset="0"/>
                <a:ea typeface="Arial-Rounded" pitchFamily="34" charset="0"/>
                <a:cs typeface="Arial-Rounded" pitchFamily="34" charset="0"/>
              </a:rPr>
              <a:t>sắc</a:t>
            </a:r>
            <a:r>
              <a:rPr lang="en-US" sz="4000" dirty="0">
                <a:solidFill>
                  <a:srgbClr val="002060"/>
                </a:solidFill>
                <a:latin typeface="Arial-Rounded" pitchFamily="34" charset="0"/>
                <a:ea typeface="Arial-Rounded" pitchFamily="34" charset="0"/>
                <a:cs typeface="Arial-Rounded" pitchFamily="34" charset="0"/>
              </a:rPr>
              <a:t> </a:t>
            </a:r>
            <a:r>
              <a:rPr lang="en-US" sz="4000" dirty="0" err="1">
                <a:solidFill>
                  <a:srgbClr val="002060"/>
                </a:solidFill>
                <a:latin typeface="Arial-Rounded" pitchFamily="34" charset="0"/>
                <a:ea typeface="Arial-Rounded" pitchFamily="34" charset="0"/>
                <a:cs typeface="Arial-Rounded" pitchFamily="34" charset="0"/>
              </a:rPr>
              <a:t>xuân</a:t>
            </a:r>
            <a:r>
              <a:rPr lang="en-US" sz="4000" dirty="0">
                <a:solidFill>
                  <a:srgbClr val="002060"/>
                </a:solidFill>
                <a:latin typeface="Arial-Rounded" pitchFamily="34" charset="0"/>
                <a:ea typeface="Arial-Rounded" pitchFamily="34" charset="0"/>
                <a:cs typeface="Arial-Rounded" pitchFamily="34" charset="0"/>
              </a:rPr>
              <a:t> </a:t>
            </a:r>
            <a:r>
              <a:rPr lang="en-US" sz="4000" dirty="0" err="1">
                <a:solidFill>
                  <a:srgbClr val="002060"/>
                </a:solidFill>
                <a:latin typeface="Arial-Rounded" pitchFamily="34" charset="0"/>
                <a:ea typeface="Arial-Rounded" pitchFamily="34" charset="0"/>
                <a:cs typeface="Arial-Rounded" pitchFamily="34" charset="0"/>
              </a:rPr>
              <a:t>thêm</a:t>
            </a:r>
            <a:r>
              <a:rPr lang="en-US" sz="4000" dirty="0">
                <a:solidFill>
                  <a:srgbClr val="002060"/>
                </a:solidFill>
                <a:latin typeface="Arial-Rounded" pitchFamily="34" charset="0"/>
                <a:ea typeface="Arial-Rounded" pitchFamily="34" charset="0"/>
                <a:cs typeface="Arial-Rounded" pitchFamily="34" charset="0"/>
              </a:rPr>
              <a:t> </a:t>
            </a:r>
            <a:r>
              <a:rPr lang="en-US" sz="4000" dirty="0" err="1">
                <a:solidFill>
                  <a:srgbClr val="002060"/>
                </a:solidFill>
                <a:latin typeface="Arial-Rounded" pitchFamily="34" charset="0"/>
                <a:ea typeface="Arial-Rounded" pitchFamily="34" charset="0"/>
                <a:cs typeface="Arial-Rounded" pitchFamily="34" charset="0"/>
              </a:rPr>
              <a:t>rực</a:t>
            </a:r>
            <a:r>
              <a:rPr lang="en-US" sz="4000" dirty="0">
                <a:solidFill>
                  <a:srgbClr val="002060"/>
                </a:solidFill>
                <a:latin typeface="Arial-Rounded" pitchFamily="34" charset="0"/>
                <a:ea typeface="Arial-Rounded" pitchFamily="34" charset="0"/>
                <a:cs typeface="Arial-Rounded" pitchFamily="34" charset="0"/>
              </a:rPr>
              <a:t> </a:t>
            </a:r>
            <a:r>
              <a:rPr lang="en-US" sz="4000" dirty="0" err="1">
                <a:solidFill>
                  <a:srgbClr val="002060"/>
                </a:solidFill>
                <a:latin typeface="Arial-Rounded" pitchFamily="34" charset="0"/>
                <a:ea typeface="Arial-Rounded" pitchFamily="34" charset="0"/>
                <a:cs typeface="Arial-Rounded" pitchFamily="34" charset="0"/>
              </a:rPr>
              <a:t>rỡ</a:t>
            </a:r>
            <a:r>
              <a:rPr lang="en-US" sz="4000" dirty="0">
                <a:solidFill>
                  <a:srgbClr val="002060"/>
                </a:solidFill>
                <a:latin typeface="Arial-Rounded" pitchFamily="34" charset="0"/>
                <a:ea typeface="Arial-Rounded" pitchFamily="34" charset="0"/>
                <a:cs typeface="Arial-Rounded" pitchFamily="34" charset="0"/>
              </a:rPr>
              <a:t>, </a:t>
            </a:r>
            <a:r>
              <a:rPr lang="en-US" sz="4000" dirty="0" err="1">
                <a:solidFill>
                  <a:srgbClr val="002060"/>
                </a:solidFill>
                <a:latin typeface="Arial-Rounded" pitchFamily="34" charset="0"/>
                <a:ea typeface="Arial-Rounded" pitchFamily="34" charset="0"/>
                <a:cs typeface="Arial-Rounded" pitchFamily="34" charset="0"/>
              </a:rPr>
              <a:t>ngày</a:t>
            </a:r>
            <a:r>
              <a:rPr lang="en-US" sz="4000" dirty="0">
                <a:solidFill>
                  <a:srgbClr val="002060"/>
                </a:solidFill>
                <a:latin typeface="Arial-Rounded" pitchFamily="34" charset="0"/>
                <a:ea typeface="Arial-Rounded" pitchFamily="34" charset="0"/>
                <a:cs typeface="Arial-Rounded" pitchFamily="34" charset="0"/>
              </a:rPr>
              <a:t> </a:t>
            </a:r>
            <a:r>
              <a:rPr lang="en-US" sz="4000" dirty="0" err="1">
                <a:solidFill>
                  <a:srgbClr val="002060"/>
                </a:solidFill>
                <a:latin typeface="Arial-Rounded" pitchFamily="34" charset="0"/>
                <a:ea typeface="Arial-Rounded" pitchFamily="34" charset="0"/>
                <a:cs typeface="Arial-Rounded" pitchFamily="34" charset="0"/>
              </a:rPr>
              <a:t>xuân</a:t>
            </a:r>
            <a:r>
              <a:rPr lang="en-US" sz="4000" dirty="0">
                <a:solidFill>
                  <a:srgbClr val="002060"/>
                </a:solidFill>
                <a:latin typeface="Arial-Rounded" pitchFamily="34" charset="0"/>
                <a:ea typeface="Arial-Rounded" pitchFamily="34" charset="0"/>
                <a:cs typeface="Arial-Rounded" pitchFamily="34" charset="0"/>
              </a:rPr>
              <a:t> </a:t>
            </a:r>
            <a:r>
              <a:rPr lang="en-US" sz="4000" dirty="0" err="1">
                <a:solidFill>
                  <a:srgbClr val="002060"/>
                </a:solidFill>
                <a:latin typeface="Arial-Rounded" pitchFamily="34" charset="0"/>
                <a:ea typeface="Arial-Rounded" pitchFamily="34" charset="0"/>
                <a:cs typeface="Arial-Rounded" pitchFamily="34" charset="0"/>
              </a:rPr>
              <a:t>thêm</a:t>
            </a:r>
            <a:r>
              <a:rPr lang="en-US" sz="4000" dirty="0">
                <a:solidFill>
                  <a:srgbClr val="002060"/>
                </a:solidFill>
                <a:latin typeface="Arial-Rounded" pitchFamily="34" charset="0"/>
                <a:ea typeface="Arial-Rounded" pitchFamily="34" charset="0"/>
                <a:cs typeface="Arial-Rounded" pitchFamily="34" charset="0"/>
              </a:rPr>
              <a:t> </a:t>
            </a:r>
            <a:r>
              <a:rPr lang="en-US" sz="4000" dirty="0" err="1">
                <a:solidFill>
                  <a:srgbClr val="002060"/>
                </a:solidFill>
                <a:latin typeface="Arial-Rounded" pitchFamily="34" charset="0"/>
                <a:ea typeface="Arial-Rounded" pitchFamily="34" charset="0"/>
                <a:cs typeface="Arial-Rounded" pitchFamily="34" charset="0"/>
              </a:rPr>
              <a:t>tưng</a:t>
            </a:r>
            <a:r>
              <a:rPr lang="en-US" sz="4000" dirty="0">
                <a:solidFill>
                  <a:srgbClr val="002060"/>
                </a:solidFill>
                <a:latin typeface="Arial-Rounded" pitchFamily="34" charset="0"/>
                <a:ea typeface="Arial-Rounded" pitchFamily="34" charset="0"/>
                <a:cs typeface="Arial-Rounded" pitchFamily="34" charset="0"/>
              </a:rPr>
              <a:t> </a:t>
            </a:r>
            <a:r>
              <a:rPr lang="en-US" sz="4000" dirty="0" err="1">
                <a:solidFill>
                  <a:srgbClr val="002060"/>
                </a:solidFill>
                <a:latin typeface="Arial-Rounded" pitchFamily="34" charset="0"/>
                <a:ea typeface="Arial-Rounded" pitchFamily="34" charset="0"/>
                <a:cs typeface="Arial-Rounded" pitchFamily="34" charset="0"/>
              </a:rPr>
              <a:t>bừng</a:t>
            </a:r>
            <a:r>
              <a:rPr lang="en-US" sz="4000" dirty="0">
                <a:solidFill>
                  <a:srgbClr val="002060"/>
                </a:solidFill>
                <a:latin typeface="Arial-Rounded" pitchFamily="34" charset="0"/>
                <a:ea typeface="Arial-Rounded" pitchFamily="34" charset="0"/>
                <a:cs typeface="Arial-Rounded" pitchFamily="34" charset="0"/>
              </a:rPr>
              <a:t>.</a:t>
            </a:r>
            <a:endParaRPr lang="vi-VN" sz="4000" dirty="0">
              <a:solidFill>
                <a:srgbClr val="002060"/>
              </a:solidFill>
              <a:latin typeface="Arial-Rounded" pitchFamily="34" charset="0"/>
              <a:ea typeface="Arial-Rounded" pitchFamily="34" charset="0"/>
              <a:cs typeface="Arial-Rounded" pitchFamily="34" charset="0"/>
            </a:endParaRPr>
          </a:p>
        </p:txBody>
      </p:sp>
      <p:grpSp>
        <p:nvGrpSpPr>
          <p:cNvPr id="9" name="Group 8"/>
          <p:cNvGrpSpPr/>
          <p:nvPr/>
        </p:nvGrpSpPr>
        <p:grpSpPr>
          <a:xfrm>
            <a:off x="442119" y="238242"/>
            <a:ext cx="11553751" cy="752358"/>
            <a:chOff x="280267" y="895080"/>
            <a:chExt cx="11553751" cy="752358"/>
          </a:xfrm>
        </p:grpSpPr>
        <p:grpSp>
          <p:nvGrpSpPr>
            <p:cNvPr id="10" name="Group 9"/>
            <p:cNvGrpSpPr/>
            <p:nvPr/>
          </p:nvGrpSpPr>
          <p:grpSpPr>
            <a:xfrm>
              <a:off x="280267" y="915918"/>
              <a:ext cx="758018" cy="731520"/>
              <a:chOff x="3041858" y="1727884"/>
              <a:chExt cx="1240359" cy="1188720"/>
            </a:xfrm>
          </p:grpSpPr>
          <p:sp>
            <p:nvSpPr>
              <p:cNvPr id="12" name="Google Shape;418;p36"/>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endParaRPr sz="1800">
                  <a:solidFill>
                    <a:srgbClr val="002060"/>
                  </a:solidFill>
                  <a:latin typeface="Arial-Rounded" pitchFamily="34" charset="0"/>
                  <a:ea typeface="Arial-Rounded" pitchFamily="34" charset="0"/>
                  <a:cs typeface="Arial-Rounded" pitchFamily="34" charset="0"/>
                </a:endParaRPr>
              </a:p>
            </p:txBody>
          </p:sp>
          <p:sp>
            <p:nvSpPr>
              <p:cNvPr id="13" name="Google Shape;423;p36"/>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a:solidFill>
                      <a:srgbClr val="0070C0"/>
                    </a:solidFill>
                    <a:latin typeface="Arial Rounded MT Bold" pitchFamily="34" charset="0"/>
                    <a:ea typeface="Arial-Rounded" pitchFamily="34" charset="0"/>
                    <a:cs typeface="Arial-Rounded" pitchFamily="34" charset="0"/>
                  </a:rPr>
                  <a:t>1</a:t>
                </a:r>
              </a:p>
            </p:txBody>
          </p:sp>
        </p:grpSp>
        <p:sp>
          <p:nvSpPr>
            <p:cNvPr id="11" name="TextBox 10"/>
            <p:cNvSpPr txBox="1"/>
            <p:nvPr/>
          </p:nvSpPr>
          <p:spPr>
            <a:xfrm>
              <a:off x="1033373" y="895080"/>
              <a:ext cx="10800645" cy="707886"/>
            </a:xfrm>
            <a:prstGeom prst="rect">
              <a:avLst/>
            </a:prstGeom>
            <a:noFill/>
          </p:spPr>
          <p:txBody>
            <a:bodyPr wrap="square" rtlCol="0">
              <a:spAutoFit/>
            </a:bodyPr>
            <a:lstStyle/>
            <a:p>
              <a:pPr algn="just"/>
              <a:r>
                <a:rPr lang="en-US" sz="4000" dirty="0" err="1">
                  <a:solidFill>
                    <a:srgbClr val="002060"/>
                  </a:solidFill>
                  <a:latin typeface="Arial-Rounded" pitchFamily="34" charset="0"/>
                  <a:ea typeface="Arial-Rounded" pitchFamily="34" charset="0"/>
                  <a:cs typeface="Arial-Rounded" pitchFamily="34" charset="0"/>
                </a:rPr>
                <a:t>Nghe</a:t>
              </a:r>
              <a:r>
                <a:rPr lang="en-US" sz="4000" dirty="0">
                  <a:solidFill>
                    <a:srgbClr val="002060"/>
                  </a:solidFill>
                  <a:latin typeface="Arial-Rounded" pitchFamily="34" charset="0"/>
                  <a:ea typeface="Arial-Rounded" pitchFamily="34" charset="0"/>
                  <a:cs typeface="Arial-Rounded" pitchFamily="34" charset="0"/>
                </a:rPr>
                <a:t> – </a:t>
              </a:r>
              <a:r>
                <a:rPr lang="en-US" sz="4000" dirty="0" err="1">
                  <a:solidFill>
                    <a:srgbClr val="002060"/>
                  </a:solidFill>
                  <a:latin typeface="Arial-Rounded" pitchFamily="34" charset="0"/>
                  <a:ea typeface="Arial-Rounded" pitchFamily="34" charset="0"/>
                  <a:cs typeface="Arial-Rounded" pitchFamily="34" charset="0"/>
                </a:rPr>
                <a:t>viết</a:t>
              </a:r>
              <a:r>
                <a:rPr lang="en-US" sz="4000" dirty="0">
                  <a:solidFill>
                    <a:srgbClr val="002060"/>
                  </a:solidFill>
                  <a:latin typeface="Arial-Rounded" pitchFamily="34" charset="0"/>
                  <a:ea typeface="Arial-Rounded" pitchFamily="34" charset="0"/>
                  <a:cs typeface="Arial-Rounded" pitchFamily="34" charset="0"/>
                </a:rPr>
                <a:t>: </a:t>
              </a:r>
              <a:r>
                <a:rPr lang="en-US" sz="4000" i="1" dirty="0" err="1">
                  <a:solidFill>
                    <a:srgbClr val="002060"/>
                  </a:solidFill>
                  <a:latin typeface="Arial-Rounded" pitchFamily="34" charset="0"/>
                  <a:ea typeface="Arial-Rounded" pitchFamily="34" charset="0"/>
                  <a:cs typeface="Arial-Rounded" pitchFamily="34" charset="0"/>
                </a:rPr>
                <a:t>Làm</a:t>
              </a:r>
              <a:r>
                <a:rPr lang="en-US" sz="4000" i="1" dirty="0">
                  <a:solidFill>
                    <a:srgbClr val="002060"/>
                  </a:solidFill>
                  <a:latin typeface="Arial-Rounded" pitchFamily="34" charset="0"/>
                  <a:ea typeface="Arial-Rounded" pitchFamily="34" charset="0"/>
                  <a:cs typeface="Arial-Rounded" pitchFamily="34" charset="0"/>
                </a:rPr>
                <a:t> </a:t>
              </a:r>
              <a:r>
                <a:rPr lang="en-US" sz="4000" i="1" dirty="0" err="1">
                  <a:solidFill>
                    <a:srgbClr val="002060"/>
                  </a:solidFill>
                  <a:latin typeface="Arial-Rounded" pitchFamily="34" charset="0"/>
                  <a:ea typeface="Arial-Rounded" pitchFamily="34" charset="0"/>
                  <a:cs typeface="Arial-Rounded" pitchFamily="34" charset="0"/>
                </a:rPr>
                <a:t>việc</a:t>
              </a:r>
              <a:r>
                <a:rPr lang="en-US" sz="4000" i="1" dirty="0">
                  <a:solidFill>
                    <a:srgbClr val="002060"/>
                  </a:solidFill>
                  <a:latin typeface="Arial-Rounded" pitchFamily="34" charset="0"/>
                  <a:ea typeface="Arial-Rounded" pitchFamily="34" charset="0"/>
                  <a:cs typeface="Arial-Rounded" pitchFamily="34" charset="0"/>
                </a:rPr>
                <a:t> </a:t>
              </a:r>
              <a:r>
                <a:rPr lang="en-US" sz="4000" i="1" dirty="0" err="1">
                  <a:solidFill>
                    <a:srgbClr val="002060"/>
                  </a:solidFill>
                  <a:latin typeface="Arial-Rounded" pitchFamily="34" charset="0"/>
                  <a:ea typeface="Arial-Rounded" pitchFamily="34" charset="0"/>
                  <a:cs typeface="Arial-Rounded" pitchFamily="34" charset="0"/>
                </a:rPr>
                <a:t>thật</a:t>
              </a:r>
              <a:r>
                <a:rPr lang="en-US" sz="4000" i="1" dirty="0">
                  <a:solidFill>
                    <a:srgbClr val="002060"/>
                  </a:solidFill>
                  <a:latin typeface="Arial-Rounded" pitchFamily="34" charset="0"/>
                  <a:ea typeface="Arial-Rounded" pitchFamily="34" charset="0"/>
                  <a:cs typeface="Arial-Rounded" pitchFamily="34" charset="0"/>
                </a:rPr>
                <a:t> </a:t>
              </a:r>
              <a:r>
                <a:rPr lang="en-US" sz="4000" i="1" dirty="0" err="1">
                  <a:solidFill>
                    <a:srgbClr val="002060"/>
                  </a:solidFill>
                  <a:latin typeface="Arial-Rounded" pitchFamily="34" charset="0"/>
                  <a:ea typeface="Arial-Rounded" pitchFamily="34" charset="0"/>
                  <a:cs typeface="Arial-Rounded" pitchFamily="34" charset="0"/>
                </a:rPr>
                <a:t>là</a:t>
              </a:r>
              <a:r>
                <a:rPr lang="en-US" sz="4000" i="1" dirty="0">
                  <a:solidFill>
                    <a:srgbClr val="002060"/>
                  </a:solidFill>
                  <a:latin typeface="Arial-Rounded" pitchFamily="34" charset="0"/>
                  <a:ea typeface="Arial-Rounded" pitchFamily="34" charset="0"/>
                  <a:cs typeface="Arial-Rounded" pitchFamily="34" charset="0"/>
                </a:rPr>
                <a:t> </a:t>
              </a:r>
              <a:r>
                <a:rPr lang="en-US" sz="4000" i="1" dirty="0" err="1">
                  <a:solidFill>
                    <a:srgbClr val="002060"/>
                  </a:solidFill>
                  <a:latin typeface="Arial-Rounded" pitchFamily="34" charset="0"/>
                  <a:ea typeface="Arial-Rounded" pitchFamily="34" charset="0"/>
                  <a:cs typeface="Arial-Rounded" pitchFamily="34" charset="0"/>
                </a:rPr>
                <a:t>vui</a:t>
              </a:r>
              <a:r>
                <a:rPr lang="en-US" sz="4000" i="1" dirty="0">
                  <a:solidFill>
                    <a:srgbClr val="002060"/>
                  </a:solidFill>
                  <a:latin typeface="Arial-Rounded" pitchFamily="34" charset="0"/>
                  <a:ea typeface="Arial-Rounded" pitchFamily="34" charset="0"/>
                  <a:cs typeface="Arial-Rounded" pitchFamily="34" charset="0"/>
                </a:rPr>
                <a:t> </a:t>
              </a:r>
              <a:r>
                <a:rPr lang="en-US" sz="4000" dirty="0">
                  <a:solidFill>
                    <a:srgbClr val="002060"/>
                  </a:solidFill>
                  <a:latin typeface="Arial-Rounded" pitchFamily="34" charset="0"/>
                  <a:ea typeface="Arial-Rounded" pitchFamily="34" charset="0"/>
                  <a:cs typeface="Arial-Rounded" pitchFamily="34" charset="0"/>
                </a:rPr>
                <a:t>.</a:t>
              </a:r>
            </a:p>
          </p:txBody>
        </p:sp>
      </p:grpSp>
      <p:sp>
        <p:nvSpPr>
          <p:cNvPr id="4" name="TextBox 3"/>
          <p:cNvSpPr txBox="1"/>
          <p:nvPr/>
        </p:nvSpPr>
        <p:spPr>
          <a:xfrm>
            <a:off x="636823" y="5638799"/>
            <a:ext cx="10562507" cy="984885"/>
          </a:xfrm>
          <a:prstGeom prst="rect">
            <a:avLst/>
          </a:prstGeom>
          <a:noFill/>
        </p:spPr>
        <p:txBody>
          <a:bodyPr wrap="none" rtlCol="0">
            <a:spAutoFit/>
          </a:bodyPr>
          <a:lstStyle/>
          <a:p>
            <a:r>
              <a:rPr lang="vi-VN" sz="4000" i="1"/>
              <a:t>Đoạn viết nhắc tới các đồ vật và con vật nào?</a:t>
            </a:r>
            <a:endParaRPr lang="vi-VN" sz="4000"/>
          </a:p>
          <a:p>
            <a:endParaRPr lang="vi-VN"/>
          </a:p>
        </p:txBody>
      </p:sp>
      <p:sp>
        <p:nvSpPr>
          <p:cNvPr id="5" name="TextBox 4"/>
          <p:cNvSpPr txBox="1"/>
          <p:nvPr/>
        </p:nvSpPr>
        <p:spPr>
          <a:xfrm>
            <a:off x="442119" y="5334000"/>
            <a:ext cx="11553751" cy="1938992"/>
          </a:xfrm>
          <a:prstGeom prst="rect">
            <a:avLst/>
          </a:prstGeom>
          <a:noFill/>
        </p:spPr>
        <p:txBody>
          <a:bodyPr wrap="square" rtlCol="0">
            <a:spAutoFit/>
          </a:bodyPr>
          <a:lstStyle/>
          <a:p>
            <a:r>
              <a:rPr lang="vi-VN" sz="4000" i="1"/>
              <a:t>Đoạn viết nhắc đến cái đồng hồ, con gà trống, con chim tu hú, cành đào.</a:t>
            </a:r>
            <a:endParaRPr lang="vi-VN" sz="4000"/>
          </a:p>
          <a:p>
            <a:endParaRPr lang="vi-VN" sz="4000"/>
          </a:p>
        </p:txBody>
      </p:sp>
    </p:spTree>
    <p:extLst>
      <p:ext uri="{BB962C8B-B14F-4D97-AF65-F5344CB8AC3E}">
        <p14:creationId xmlns:p14="http://schemas.microsoft.com/office/powerpoint/2010/main" val="3552904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C8FAFC-C1D0-49BB-A45E-D744951A028F}"/>
              </a:ext>
            </a:extLst>
          </p:cNvPr>
          <p:cNvSpPr txBox="1"/>
          <p:nvPr/>
        </p:nvSpPr>
        <p:spPr>
          <a:xfrm>
            <a:off x="4882603" y="273048"/>
            <a:ext cx="7141916" cy="809965"/>
          </a:xfrm>
          <a:prstGeom prst="rect">
            <a:avLst/>
          </a:prstGeom>
          <a:noFill/>
        </p:spPr>
        <p:txBody>
          <a:bodyPr wrap="square" rtlCol="0">
            <a:spAutoFit/>
          </a:bodyPr>
          <a:lstStyle/>
          <a:p>
            <a:pPr algn="ctr">
              <a:lnSpc>
                <a:spcPct val="150000"/>
              </a:lnSpc>
            </a:pPr>
            <a:r>
              <a:rPr lang="en-US" sz="3600" b="1">
                <a:solidFill>
                  <a:srgbClr val="FF6600"/>
                </a:solidFill>
                <a:latin typeface="Arial-Rounded" pitchFamily="34" charset="0"/>
                <a:ea typeface="Arial-Rounded" pitchFamily="34" charset="0"/>
                <a:cs typeface="Arial-Rounded" pitchFamily="34" charset="0"/>
              </a:rPr>
              <a:t>LÀM VIỆC THẬT LÀ VUI</a:t>
            </a:r>
            <a:endParaRPr lang="en-US" sz="3600" b="1" dirty="0">
              <a:solidFill>
                <a:srgbClr val="FF6600"/>
              </a:solidFill>
              <a:latin typeface="Arial-Rounded" pitchFamily="34" charset="0"/>
              <a:ea typeface="Arial-Rounded" pitchFamily="34" charset="0"/>
              <a:cs typeface="Arial-Rounded" pitchFamily="34" charset="0"/>
            </a:endParaRPr>
          </a:p>
        </p:txBody>
      </p:sp>
      <p:sp>
        <p:nvSpPr>
          <p:cNvPr id="3" name="TextBox 2">
            <a:extLst>
              <a:ext uri="{FF2B5EF4-FFF2-40B4-BE49-F238E27FC236}">
                <a16:creationId xmlns:a16="http://schemas.microsoft.com/office/drawing/2014/main" id="{7BF6BCDF-9F5D-43EF-8D2F-74DA0EBB0C5C}"/>
              </a:ext>
            </a:extLst>
          </p:cNvPr>
          <p:cNvSpPr txBox="1"/>
          <p:nvPr/>
        </p:nvSpPr>
        <p:spPr>
          <a:xfrm>
            <a:off x="5547519" y="1396454"/>
            <a:ext cx="5943600" cy="5078313"/>
          </a:xfrm>
          <a:prstGeom prst="rect">
            <a:avLst/>
          </a:prstGeom>
          <a:noFill/>
        </p:spPr>
        <p:txBody>
          <a:bodyPr wrap="square" rtlCol="0">
            <a:spAutoFit/>
          </a:bodyPr>
          <a:lstStyle/>
          <a:p>
            <a:pPr algn="just"/>
            <a:r>
              <a:rPr lang="en-US" sz="3600">
                <a:solidFill>
                  <a:srgbClr val="002060"/>
                </a:solidFill>
                <a:latin typeface="Arial-Rounded" pitchFamily="34" charset="0"/>
                <a:ea typeface="Arial-Rounded" pitchFamily="34" charset="0"/>
                <a:cs typeface="Arial-Rounded" pitchFamily="34" charset="0"/>
              </a:rPr>
              <a:t>	</a:t>
            </a:r>
            <a:r>
              <a:rPr lang="vi-VN" sz="3600">
                <a:solidFill>
                  <a:srgbClr val="002060"/>
                </a:solidFill>
                <a:latin typeface="Arial-Rounded" pitchFamily="34" charset="0"/>
                <a:ea typeface="Arial-Rounded" pitchFamily="34" charset="0"/>
                <a:cs typeface="Arial-Rounded" pitchFamily="34" charset="0"/>
              </a:rPr>
              <a:t>Quanh ta, mọi vật, mọi người đều làm việc.</a:t>
            </a:r>
            <a:endParaRPr lang="en-US" sz="3600">
              <a:solidFill>
                <a:srgbClr val="002060"/>
              </a:solidFill>
              <a:latin typeface="Arial-Rounded" pitchFamily="34" charset="0"/>
              <a:ea typeface="Arial-Rounded" pitchFamily="34" charset="0"/>
              <a:cs typeface="Arial-Rounded" pitchFamily="34" charset="0"/>
            </a:endParaRPr>
          </a:p>
          <a:p>
            <a:pPr algn="just"/>
            <a:r>
              <a:rPr lang="en-US" sz="3600">
                <a:solidFill>
                  <a:srgbClr val="002060"/>
                </a:solidFill>
                <a:latin typeface="Arial-Rounded" pitchFamily="34" charset="0"/>
                <a:ea typeface="Arial-Rounded" pitchFamily="34" charset="0"/>
                <a:cs typeface="Arial-Rounded" pitchFamily="34" charset="0"/>
              </a:rPr>
              <a:t>	Cái đồng hồ báo phút, báo giờ. Con gà trống gáy vang báo trời sắp sáng. Con tu hú gọi mùa vải chín. Cành đào nở hoa cho sắc xuân thêm rực rỡ, ngày xuân thêm tưng bừng.</a:t>
            </a:r>
            <a:endParaRPr lang="vi-VN" sz="3600" dirty="0">
              <a:solidFill>
                <a:srgbClr val="002060"/>
              </a:solidFill>
              <a:latin typeface="Arial-Rounded" pitchFamily="34" charset="0"/>
              <a:ea typeface="Arial-Rounded" pitchFamily="34" charset="0"/>
              <a:cs typeface="Arial-Rounded" pitchFamily="34" charset="0"/>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4933" t="15472" r="50000" b="11945"/>
          <a:stretch/>
        </p:blipFill>
        <p:spPr>
          <a:xfrm>
            <a:off x="348528" y="4648200"/>
            <a:ext cx="1007991" cy="2155222"/>
          </a:xfrm>
          <a:prstGeom prst="rect">
            <a:avLst/>
          </a:prstGeom>
        </p:spPr>
      </p:pic>
      <p:sp>
        <p:nvSpPr>
          <p:cNvPr id="13" name="TextBox 12"/>
          <p:cNvSpPr txBox="1"/>
          <p:nvPr/>
        </p:nvSpPr>
        <p:spPr>
          <a:xfrm>
            <a:off x="4748085" y="1625025"/>
            <a:ext cx="684803" cy="584775"/>
          </a:xfrm>
          <a:prstGeom prst="rect">
            <a:avLst/>
          </a:prstGeom>
          <a:noFill/>
        </p:spPr>
        <p:txBody>
          <a:bodyPr wrap="none" rtlCol="0">
            <a:spAutoFit/>
          </a:bodyPr>
          <a:lstStyle/>
          <a:p>
            <a:r>
              <a:rPr lang="en-US" sz="3200">
                <a:solidFill>
                  <a:prstClr val="black"/>
                </a:solidFill>
                <a:latin typeface="Arial" pitchFamily="34" charset="0"/>
                <a:cs typeface="Arial" pitchFamily="34" charset="0"/>
              </a:rPr>
              <a:t>(1)</a:t>
            </a:r>
          </a:p>
        </p:txBody>
      </p:sp>
      <p:sp>
        <p:nvSpPr>
          <p:cNvPr id="14" name="TextBox 13"/>
          <p:cNvSpPr txBox="1"/>
          <p:nvPr/>
        </p:nvSpPr>
        <p:spPr>
          <a:xfrm>
            <a:off x="4786516" y="4449799"/>
            <a:ext cx="684803" cy="584775"/>
          </a:xfrm>
          <a:prstGeom prst="rect">
            <a:avLst/>
          </a:prstGeom>
          <a:noFill/>
        </p:spPr>
        <p:txBody>
          <a:bodyPr wrap="none" rtlCol="0">
            <a:spAutoFit/>
          </a:bodyPr>
          <a:lstStyle/>
          <a:p>
            <a:r>
              <a:rPr lang="en-US" sz="3200">
                <a:solidFill>
                  <a:prstClr val="black"/>
                </a:solidFill>
                <a:latin typeface="Arial" pitchFamily="34" charset="0"/>
                <a:cs typeface="Arial" pitchFamily="34" charset="0"/>
              </a:rPr>
              <a:t>(2)</a:t>
            </a:r>
          </a:p>
        </p:txBody>
      </p:sp>
      <p:grpSp>
        <p:nvGrpSpPr>
          <p:cNvPr id="33" name="Group 32"/>
          <p:cNvGrpSpPr/>
          <p:nvPr/>
        </p:nvGrpSpPr>
        <p:grpSpPr>
          <a:xfrm>
            <a:off x="154518" y="616284"/>
            <a:ext cx="4631998" cy="2965116"/>
            <a:chOff x="1121" y="616284"/>
            <a:chExt cx="4631998" cy="2965116"/>
          </a:xfrm>
        </p:grpSpPr>
        <p:sp>
          <p:nvSpPr>
            <p:cNvPr id="34" name="Cloud Callout 33"/>
            <p:cNvSpPr/>
            <p:nvPr/>
          </p:nvSpPr>
          <p:spPr>
            <a:xfrm>
              <a:off x="1121" y="616284"/>
              <a:ext cx="4631998" cy="2965116"/>
            </a:xfrm>
            <a:prstGeom prst="cloudCallout">
              <a:avLst>
                <a:gd name="adj1" fmla="val -21244"/>
                <a:gd name="adj2" fmla="val 84986"/>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TextBox 34"/>
            <p:cNvSpPr txBox="1"/>
            <p:nvPr/>
          </p:nvSpPr>
          <p:spPr>
            <a:xfrm>
              <a:off x="463166" y="1026855"/>
              <a:ext cx="3829024" cy="2554545"/>
            </a:xfrm>
            <a:prstGeom prst="rect">
              <a:avLst/>
            </a:prstGeom>
            <a:noFill/>
          </p:spPr>
          <p:txBody>
            <a:bodyPr wrap="square" rtlCol="0">
              <a:spAutoFit/>
            </a:bodyPr>
            <a:lstStyle/>
            <a:p>
              <a:pPr algn="ctr"/>
              <a:r>
                <a:rPr lang="vi-VN" sz="4000"/>
                <a:t>Đoạn văn có những chữ nào viết hoa? </a:t>
              </a:r>
            </a:p>
            <a:p>
              <a:pPr algn="ctr"/>
              <a:endParaRPr lang="en-US" sz="4000">
                <a:solidFill>
                  <a:srgbClr val="002060"/>
                </a:solidFill>
                <a:latin typeface="Arial-Rounded" pitchFamily="34" charset="0"/>
                <a:ea typeface="Arial-Rounded" pitchFamily="34" charset="0"/>
                <a:cs typeface="Arial-Rounded" pitchFamily="34" charset="0"/>
              </a:endParaRPr>
            </a:p>
          </p:txBody>
        </p:sp>
      </p:grpSp>
      <p:cxnSp>
        <p:nvCxnSpPr>
          <p:cNvPr id="6" name="Straight Connector 5"/>
          <p:cNvCxnSpPr/>
          <p:nvPr/>
        </p:nvCxnSpPr>
        <p:spPr>
          <a:xfrm>
            <a:off x="6614319" y="1981200"/>
            <a:ext cx="1371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538119" y="3048000"/>
            <a:ext cx="762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593467" y="3581400"/>
            <a:ext cx="86009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678025" y="4731300"/>
            <a:ext cx="86009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678025" y="5257800"/>
            <a:ext cx="108869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587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C8FAFC-C1D0-49BB-A45E-D744951A028F}"/>
              </a:ext>
            </a:extLst>
          </p:cNvPr>
          <p:cNvSpPr txBox="1"/>
          <p:nvPr/>
        </p:nvSpPr>
        <p:spPr>
          <a:xfrm>
            <a:off x="4882603" y="273048"/>
            <a:ext cx="7141916" cy="809965"/>
          </a:xfrm>
          <a:prstGeom prst="rect">
            <a:avLst/>
          </a:prstGeom>
          <a:noFill/>
        </p:spPr>
        <p:txBody>
          <a:bodyPr wrap="square" rtlCol="0">
            <a:spAutoFit/>
          </a:bodyPr>
          <a:lstStyle/>
          <a:p>
            <a:pPr algn="ctr">
              <a:lnSpc>
                <a:spcPct val="150000"/>
              </a:lnSpc>
            </a:pPr>
            <a:r>
              <a:rPr lang="en-US" sz="3600" b="1">
                <a:solidFill>
                  <a:srgbClr val="FF6600"/>
                </a:solidFill>
                <a:latin typeface="Arial-Rounded" pitchFamily="34" charset="0"/>
                <a:ea typeface="Arial-Rounded" pitchFamily="34" charset="0"/>
                <a:cs typeface="Arial-Rounded" pitchFamily="34" charset="0"/>
              </a:rPr>
              <a:t>LÀM VIỆC THẬT LÀ VUI</a:t>
            </a:r>
            <a:endParaRPr lang="en-US" sz="3600" b="1" dirty="0">
              <a:solidFill>
                <a:srgbClr val="FF6600"/>
              </a:solidFill>
              <a:latin typeface="Arial-Rounded" pitchFamily="34" charset="0"/>
              <a:ea typeface="Arial-Rounded" pitchFamily="34" charset="0"/>
              <a:cs typeface="Arial-Rounded" pitchFamily="34" charset="0"/>
            </a:endParaRPr>
          </a:p>
        </p:txBody>
      </p:sp>
      <p:sp>
        <p:nvSpPr>
          <p:cNvPr id="3" name="TextBox 2">
            <a:extLst>
              <a:ext uri="{FF2B5EF4-FFF2-40B4-BE49-F238E27FC236}">
                <a16:creationId xmlns:a16="http://schemas.microsoft.com/office/drawing/2014/main" id="{7BF6BCDF-9F5D-43EF-8D2F-74DA0EBB0C5C}"/>
              </a:ext>
            </a:extLst>
          </p:cNvPr>
          <p:cNvSpPr txBox="1"/>
          <p:nvPr/>
        </p:nvSpPr>
        <p:spPr>
          <a:xfrm>
            <a:off x="5547519" y="1396454"/>
            <a:ext cx="5943600" cy="5078313"/>
          </a:xfrm>
          <a:prstGeom prst="rect">
            <a:avLst/>
          </a:prstGeom>
          <a:noFill/>
        </p:spPr>
        <p:txBody>
          <a:bodyPr wrap="square" rtlCol="0">
            <a:spAutoFit/>
          </a:bodyPr>
          <a:lstStyle/>
          <a:p>
            <a:pPr algn="just"/>
            <a:r>
              <a:rPr lang="en-US" sz="3600">
                <a:solidFill>
                  <a:srgbClr val="002060"/>
                </a:solidFill>
                <a:latin typeface="Arial-Rounded" pitchFamily="34" charset="0"/>
                <a:ea typeface="Arial-Rounded" pitchFamily="34" charset="0"/>
                <a:cs typeface="Arial-Rounded" pitchFamily="34" charset="0"/>
              </a:rPr>
              <a:t>	</a:t>
            </a:r>
            <a:r>
              <a:rPr lang="vi-VN" sz="3600">
                <a:solidFill>
                  <a:srgbClr val="002060"/>
                </a:solidFill>
                <a:latin typeface="Arial-Rounded" pitchFamily="34" charset="0"/>
                <a:ea typeface="Arial-Rounded" pitchFamily="34" charset="0"/>
                <a:cs typeface="Arial-Rounded" pitchFamily="34" charset="0"/>
              </a:rPr>
              <a:t>Quanh ta, mọi vật, mọi người đều làm việc.</a:t>
            </a:r>
            <a:endParaRPr lang="en-US" sz="3600">
              <a:solidFill>
                <a:srgbClr val="002060"/>
              </a:solidFill>
              <a:latin typeface="Arial-Rounded" pitchFamily="34" charset="0"/>
              <a:ea typeface="Arial-Rounded" pitchFamily="34" charset="0"/>
              <a:cs typeface="Arial-Rounded" pitchFamily="34" charset="0"/>
            </a:endParaRPr>
          </a:p>
          <a:p>
            <a:pPr algn="just"/>
            <a:r>
              <a:rPr lang="en-US" sz="3600">
                <a:solidFill>
                  <a:srgbClr val="002060"/>
                </a:solidFill>
                <a:latin typeface="Arial-Rounded" pitchFamily="34" charset="0"/>
                <a:ea typeface="Arial-Rounded" pitchFamily="34" charset="0"/>
                <a:cs typeface="Arial-Rounded" pitchFamily="34" charset="0"/>
              </a:rPr>
              <a:t>	Cái đồng hồ báo phút, báo giờ. Con gà trống gáy vang báo trời sắp sáng. Con tu hú gọi mùa vải chín. Cành đào nở hoa cho sắc xuân thêm rực rỡ, ngày xuân thêm tưng bừng.</a:t>
            </a:r>
            <a:endParaRPr lang="vi-VN" sz="3600" dirty="0">
              <a:solidFill>
                <a:srgbClr val="002060"/>
              </a:solidFill>
              <a:latin typeface="Arial-Rounded" pitchFamily="34" charset="0"/>
              <a:ea typeface="Arial-Rounded" pitchFamily="34" charset="0"/>
              <a:cs typeface="Arial-Rounded" pitchFamily="34" charset="0"/>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14933" t="15472" r="50000" b="11945"/>
          <a:stretch/>
        </p:blipFill>
        <p:spPr>
          <a:xfrm>
            <a:off x="348528" y="4648200"/>
            <a:ext cx="1007991" cy="2155222"/>
          </a:xfrm>
          <a:prstGeom prst="rect">
            <a:avLst/>
          </a:prstGeom>
        </p:spPr>
      </p:pic>
      <p:sp>
        <p:nvSpPr>
          <p:cNvPr id="13" name="TextBox 12"/>
          <p:cNvSpPr txBox="1"/>
          <p:nvPr/>
        </p:nvSpPr>
        <p:spPr>
          <a:xfrm>
            <a:off x="4748085" y="1625025"/>
            <a:ext cx="684803" cy="584775"/>
          </a:xfrm>
          <a:prstGeom prst="rect">
            <a:avLst/>
          </a:prstGeom>
          <a:noFill/>
        </p:spPr>
        <p:txBody>
          <a:bodyPr wrap="none" rtlCol="0">
            <a:spAutoFit/>
          </a:bodyPr>
          <a:lstStyle/>
          <a:p>
            <a:r>
              <a:rPr lang="en-US" sz="3200">
                <a:latin typeface="Arial" pitchFamily="34" charset="0"/>
                <a:cs typeface="Arial" pitchFamily="34" charset="0"/>
              </a:rPr>
              <a:t>(1)</a:t>
            </a:r>
          </a:p>
        </p:txBody>
      </p:sp>
      <p:sp>
        <p:nvSpPr>
          <p:cNvPr id="14" name="TextBox 13"/>
          <p:cNvSpPr txBox="1"/>
          <p:nvPr/>
        </p:nvSpPr>
        <p:spPr>
          <a:xfrm>
            <a:off x="4786516" y="4449799"/>
            <a:ext cx="684803" cy="584775"/>
          </a:xfrm>
          <a:prstGeom prst="rect">
            <a:avLst/>
          </a:prstGeom>
          <a:noFill/>
        </p:spPr>
        <p:txBody>
          <a:bodyPr wrap="none" rtlCol="0">
            <a:spAutoFit/>
          </a:bodyPr>
          <a:lstStyle/>
          <a:p>
            <a:r>
              <a:rPr lang="en-US" sz="3200">
                <a:latin typeface="Arial" pitchFamily="34" charset="0"/>
                <a:cs typeface="Arial" pitchFamily="34" charset="0"/>
              </a:rPr>
              <a:t>(2)</a:t>
            </a:r>
          </a:p>
        </p:txBody>
      </p:sp>
      <p:grpSp>
        <p:nvGrpSpPr>
          <p:cNvPr id="33" name="Group 32"/>
          <p:cNvGrpSpPr/>
          <p:nvPr/>
        </p:nvGrpSpPr>
        <p:grpSpPr>
          <a:xfrm>
            <a:off x="154518" y="616284"/>
            <a:ext cx="4631998" cy="2965116"/>
            <a:chOff x="1121" y="616284"/>
            <a:chExt cx="4631998" cy="2965116"/>
          </a:xfrm>
        </p:grpSpPr>
        <p:sp>
          <p:nvSpPr>
            <p:cNvPr id="34" name="Cloud Callout 33"/>
            <p:cNvSpPr/>
            <p:nvPr/>
          </p:nvSpPr>
          <p:spPr>
            <a:xfrm>
              <a:off x="1121" y="616284"/>
              <a:ext cx="4631998" cy="2965116"/>
            </a:xfrm>
            <a:prstGeom prst="cloudCallout">
              <a:avLst>
                <a:gd name="adj1" fmla="val -21244"/>
                <a:gd name="adj2" fmla="val 84986"/>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463166" y="1267361"/>
              <a:ext cx="3829024" cy="1323439"/>
            </a:xfrm>
            <a:prstGeom prst="rect">
              <a:avLst/>
            </a:prstGeom>
            <a:noFill/>
          </p:spPr>
          <p:txBody>
            <a:bodyPr wrap="square" rtlCol="0">
              <a:spAutoFit/>
            </a:bodyPr>
            <a:lstStyle/>
            <a:p>
              <a:pPr algn="ctr"/>
              <a:r>
                <a:rPr lang="en-US" sz="4000" dirty="0" err="1">
                  <a:solidFill>
                    <a:srgbClr val="002060"/>
                  </a:solidFill>
                  <a:latin typeface="Arial-Rounded" pitchFamily="34" charset="0"/>
                  <a:ea typeface="Arial-Rounded" pitchFamily="34" charset="0"/>
                  <a:cs typeface="Arial-Rounded" pitchFamily="34" charset="0"/>
                </a:rPr>
                <a:t>Từ</a:t>
              </a:r>
              <a:r>
                <a:rPr lang="en-US" sz="4000" dirty="0">
                  <a:solidFill>
                    <a:srgbClr val="002060"/>
                  </a:solidFill>
                  <a:latin typeface="Arial-Rounded" pitchFamily="34" charset="0"/>
                  <a:ea typeface="Arial-Rounded" pitchFamily="34" charset="0"/>
                  <a:cs typeface="Arial-Rounded" pitchFamily="34" charset="0"/>
                </a:rPr>
                <a:t> </a:t>
              </a:r>
              <a:r>
                <a:rPr lang="en-US" sz="4000" dirty="0" err="1">
                  <a:solidFill>
                    <a:srgbClr val="002060"/>
                  </a:solidFill>
                  <a:latin typeface="Arial-Rounded" pitchFamily="34" charset="0"/>
                  <a:ea typeface="Arial-Rounded" pitchFamily="34" charset="0"/>
                  <a:cs typeface="Arial-Rounded" pitchFamily="34" charset="0"/>
                </a:rPr>
                <a:t>nào</a:t>
              </a:r>
              <a:r>
                <a:rPr lang="en-US" sz="4000" dirty="0">
                  <a:solidFill>
                    <a:srgbClr val="002060"/>
                  </a:solidFill>
                  <a:latin typeface="Arial-Rounded" pitchFamily="34" charset="0"/>
                  <a:ea typeface="Arial-Rounded" pitchFamily="34" charset="0"/>
                  <a:cs typeface="Arial-Rounded" pitchFamily="34" charset="0"/>
                </a:rPr>
                <a:t> </a:t>
              </a:r>
              <a:r>
                <a:rPr lang="en-US" sz="4000" dirty="0" err="1">
                  <a:solidFill>
                    <a:srgbClr val="002060"/>
                  </a:solidFill>
                  <a:latin typeface="Arial-Rounded" pitchFamily="34" charset="0"/>
                  <a:ea typeface="Arial-Rounded" pitchFamily="34" charset="0"/>
                  <a:cs typeface="Arial-Rounded" pitchFamily="34" charset="0"/>
                </a:rPr>
                <a:t>khó</a:t>
              </a:r>
              <a:r>
                <a:rPr lang="en-US" sz="4000" dirty="0">
                  <a:solidFill>
                    <a:srgbClr val="002060"/>
                  </a:solidFill>
                  <a:latin typeface="Arial-Rounded" pitchFamily="34" charset="0"/>
                  <a:ea typeface="Arial-Rounded" pitchFamily="34" charset="0"/>
                  <a:cs typeface="Arial-Rounded" pitchFamily="34" charset="0"/>
                </a:rPr>
                <a:t>, </a:t>
              </a:r>
              <a:r>
                <a:rPr lang="en-US" sz="4000" dirty="0" err="1">
                  <a:solidFill>
                    <a:srgbClr val="002060"/>
                  </a:solidFill>
                  <a:latin typeface="Arial-Rounded" pitchFamily="34" charset="0"/>
                  <a:ea typeface="Arial-Rounded" pitchFamily="34" charset="0"/>
                  <a:cs typeface="Arial-Rounded" pitchFamily="34" charset="0"/>
                </a:rPr>
                <a:t>dễ</a:t>
              </a:r>
              <a:r>
                <a:rPr lang="en-US" sz="4000" dirty="0">
                  <a:solidFill>
                    <a:srgbClr val="002060"/>
                  </a:solidFill>
                  <a:latin typeface="Arial-Rounded" pitchFamily="34" charset="0"/>
                  <a:ea typeface="Arial-Rounded" pitchFamily="34" charset="0"/>
                  <a:cs typeface="Arial-Rounded" pitchFamily="34" charset="0"/>
                </a:rPr>
                <a:t> </a:t>
              </a:r>
              <a:r>
                <a:rPr lang="en-US" sz="4000" dirty="0" err="1">
                  <a:solidFill>
                    <a:srgbClr val="002060"/>
                  </a:solidFill>
                  <a:latin typeface="Arial-Rounded" pitchFamily="34" charset="0"/>
                  <a:ea typeface="Arial-Rounded" pitchFamily="34" charset="0"/>
                  <a:cs typeface="Arial-Rounded" pitchFamily="34" charset="0"/>
                </a:rPr>
                <a:t>bị</a:t>
              </a:r>
              <a:r>
                <a:rPr lang="en-US" sz="4000" dirty="0">
                  <a:solidFill>
                    <a:srgbClr val="002060"/>
                  </a:solidFill>
                  <a:latin typeface="Arial-Rounded" pitchFamily="34" charset="0"/>
                  <a:ea typeface="Arial-Rounded" pitchFamily="34" charset="0"/>
                  <a:cs typeface="Arial-Rounded" pitchFamily="34" charset="0"/>
                </a:rPr>
                <a:t> </a:t>
              </a:r>
              <a:r>
                <a:rPr lang="en-US" sz="4000" dirty="0" err="1">
                  <a:solidFill>
                    <a:srgbClr val="002060"/>
                  </a:solidFill>
                  <a:latin typeface="Arial-Rounded" pitchFamily="34" charset="0"/>
                  <a:ea typeface="Arial-Rounded" pitchFamily="34" charset="0"/>
                  <a:cs typeface="Arial-Rounded" pitchFamily="34" charset="0"/>
                </a:rPr>
                <a:t>viết</a:t>
              </a:r>
              <a:r>
                <a:rPr lang="en-US" sz="4000" dirty="0">
                  <a:solidFill>
                    <a:srgbClr val="002060"/>
                  </a:solidFill>
                  <a:latin typeface="Arial-Rounded" pitchFamily="34" charset="0"/>
                  <a:ea typeface="Arial-Rounded" pitchFamily="34" charset="0"/>
                  <a:cs typeface="Arial-Rounded" pitchFamily="34" charset="0"/>
                </a:rPr>
                <a:t> </a:t>
              </a:r>
              <a:r>
                <a:rPr lang="en-US" sz="4000" dirty="0" err="1">
                  <a:solidFill>
                    <a:srgbClr val="002060"/>
                  </a:solidFill>
                  <a:latin typeface="Arial-Rounded" pitchFamily="34" charset="0"/>
                  <a:ea typeface="Arial-Rounded" pitchFamily="34" charset="0"/>
                  <a:cs typeface="Arial-Rounded" pitchFamily="34" charset="0"/>
                </a:rPr>
                <a:t>sai</a:t>
              </a:r>
              <a:r>
                <a:rPr lang="en-US" sz="4000" dirty="0">
                  <a:solidFill>
                    <a:srgbClr val="002060"/>
                  </a:solidFill>
                  <a:latin typeface="Arial-Rounded" pitchFamily="34" charset="0"/>
                  <a:ea typeface="Arial-Rounded" pitchFamily="34" charset="0"/>
                  <a:cs typeface="Arial-Rounded" pitchFamily="34" charset="0"/>
                </a:rPr>
                <a:t>?</a:t>
              </a:r>
            </a:p>
          </p:txBody>
        </p:sp>
      </p:grpSp>
      <p:cxnSp>
        <p:nvCxnSpPr>
          <p:cNvPr id="21" name="Straight Connector 20"/>
          <p:cNvCxnSpPr/>
          <p:nvPr/>
        </p:nvCxnSpPr>
        <p:spPr>
          <a:xfrm>
            <a:off x="7909719" y="2498361"/>
            <a:ext cx="1828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9281319" y="4191000"/>
            <a:ext cx="201407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0714328" y="5257800"/>
            <a:ext cx="67101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004719" y="1062940"/>
            <a:ext cx="20748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623719" y="5791200"/>
            <a:ext cx="1066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917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par>
                                <p:cTn id="21" presetID="10"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1746"/>
          <a:stretch/>
        </p:blipFill>
        <p:spPr>
          <a:xfrm>
            <a:off x="899320" y="174707"/>
            <a:ext cx="10591800" cy="5975363"/>
          </a:xfrm>
          <a:prstGeom prst="rect">
            <a:avLst/>
          </a:prstGeom>
        </p:spPr>
      </p:pic>
      <p:sp>
        <p:nvSpPr>
          <p:cNvPr id="6" name="TextBox 5"/>
          <p:cNvSpPr txBox="1"/>
          <p:nvPr/>
        </p:nvSpPr>
        <p:spPr>
          <a:xfrm>
            <a:off x="3871119" y="1295400"/>
            <a:ext cx="6679633" cy="1323439"/>
          </a:xfrm>
          <a:prstGeom prst="rect">
            <a:avLst/>
          </a:prstGeom>
          <a:noFill/>
        </p:spPr>
        <p:txBody>
          <a:bodyPr wrap="square" rtlCol="0">
            <a:spAutoFit/>
          </a:bodyPr>
          <a:lstStyle/>
          <a:p>
            <a:r>
              <a:rPr lang="en-US" sz="8000">
                <a:solidFill>
                  <a:schemeClr val="bg1"/>
                </a:solidFill>
                <a:latin typeface="HP001 4 hàng" pitchFamily="34" charset="0"/>
              </a:rPr>
              <a:t> làm </a:t>
            </a:r>
            <a:r>
              <a:rPr lang="el-GR" sz="8000">
                <a:solidFill>
                  <a:schemeClr val="bg1"/>
                </a:solidFill>
                <a:latin typeface="HP001 4 hàng" pitchFamily="34" charset="0"/>
              </a:rPr>
              <a:t>νμ</a:t>
            </a:r>
            <a:r>
              <a:rPr lang="en-US" sz="8000">
                <a:solidFill>
                  <a:schemeClr val="bg1"/>
                </a:solidFill>
                <a:latin typeface="HP001 4 hàng" pitchFamily="34" charset="0"/>
              </a:rPr>
              <a:t>İc </a:t>
            </a:r>
          </a:p>
        </p:txBody>
      </p:sp>
      <p:sp>
        <p:nvSpPr>
          <p:cNvPr id="38" name="TextBox 37"/>
          <p:cNvSpPr txBox="1"/>
          <p:nvPr/>
        </p:nvSpPr>
        <p:spPr>
          <a:xfrm>
            <a:off x="4328319" y="2438400"/>
            <a:ext cx="5334000" cy="1323439"/>
          </a:xfrm>
          <a:prstGeom prst="rect">
            <a:avLst/>
          </a:prstGeom>
          <a:noFill/>
        </p:spPr>
        <p:txBody>
          <a:bodyPr wrap="square" rtlCol="0">
            <a:spAutoFit/>
          </a:bodyPr>
          <a:lstStyle/>
          <a:p>
            <a:r>
              <a:rPr lang="en-US" sz="8000">
                <a:solidFill>
                  <a:schemeClr val="bg1"/>
                </a:solidFill>
                <a:latin typeface="HP001 4 hàng" pitchFamily="34" charset="0"/>
              </a:rPr>
              <a:t>sắp sáng</a:t>
            </a:r>
          </a:p>
        </p:txBody>
      </p:sp>
      <p:cxnSp>
        <p:nvCxnSpPr>
          <p:cNvPr id="41" name="Straight Connector 40"/>
          <p:cNvCxnSpPr/>
          <p:nvPr/>
        </p:nvCxnSpPr>
        <p:spPr>
          <a:xfrm>
            <a:off x="4358364" y="2215921"/>
            <a:ext cx="5170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294589" y="3366819"/>
            <a:ext cx="5170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634108" y="2213423"/>
            <a:ext cx="4700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281674" y="3366819"/>
            <a:ext cx="4700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328319" y="3705761"/>
            <a:ext cx="5334000" cy="1323439"/>
          </a:xfrm>
          <a:prstGeom prst="rect">
            <a:avLst/>
          </a:prstGeom>
          <a:noFill/>
        </p:spPr>
        <p:txBody>
          <a:bodyPr wrap="square" rtlCol="0">
            <a:spAutoFit/>
          </a:bodyPr>
          <a:lstStyle/>
          <a:p>
            <a:r>
              <a:rPr lang="en-US" sz="8000">
                <a:solidFill>
                  <a:schemeClr val="bg1"/>
                </a:solidFill>
                <a:latin typeface="HP001 4 hàng" pitchFamily="34" charset="0"/>
              </a:rPr>
              <a:t>sắc xuân</a:t>
            </a:r>
          </a:p>
        </p:txBody>
      </p:sp>
      <p:cxnSp>
        <p:nvCxnSpPr>
          <p:cNvPr id="13" name="Straight Connector 12"/>
          <p:cNvCxnSpPr/>
          <p:nvPr/>
        </p:nvCxnSpPr>
        <p:spPr>
          <a:xfrm>
            <a:off x="4294589" y="4634180"/>
            <a:ext cx="5170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87689" y="4651390"/>
            <a:ext cx="4700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165240" y="4651390"/>
            <a:ext cx="4700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905379" y="4651390"/>
            <a:ext cx="144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1001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8"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f42-zpg.zdn.vn/5278703264987641566/2890494dfaaf0cf155be.jpg"/>
          <p:cNvPicPr>
            <a:picLocks noChangeAspect="1" noChangeArrowheads="1"/>
          </p:cNvPicPr>
          <p:nvPr/>
        </p:nvPicPr>
        <p:blipFill>
          <a:blip r:embed="rId2"/>
          <a:srcRect/>
          <a:stretch>
            <a:fillRect/>
          </a:stretch>
        </p:blipFill>
        <p:spPr bwMode="auto">
          <a:xfrm>
            <a:off x="0" y="0"/>
            <a:ext cx="12197953" cy="6858000"/>
          </a:xfrm>
          <a:prstGeom prst="rect">
            <a:avLst/>
          </a:prstGeom>
          <a:noFill/>
        </p:spPr>
      </p:pic>
      <p:sp>
        <p:nvSpPr>
          <p:cNvPr id="2" name="Text Box 2">
            <a:extLst>
              <a:ext uri="{FF2B5EF4-FFF2-40B4-BE49-F238E27FC236}">
                <a16:creationId xmlns:a16="http://schemas.microsoft.com/office/drawing/2014/main" id="{1491D306-1852-9AEC-883D-93009BEFD0AF}"/>
              </a:ext>
            </a:extLst>
          </p:cNvPr>
          <p:cNvSpPr txBox="1">
            <a:spLocks noChangeArrowheads="1"/>
          </p:cNvSpPr>
          <p:nvPr/>
        </p:nvSpPr>
        <p:spPr bwMode="auto">
          <a:xfrm>
            <a:off x="1331475" y="152400"/>
            <a:ext cx="10464444" cy="834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1316038">
              <a:defRPr sz="4600">
                <a:solidFill>
                  <a:schemeClr val="tx1"/>
                </a:solidFill>
                <a:latin typeface="HP001 4H" panose="020B0603050302020204" pitchFamily="34" charset="0"/>
              </a:defRPr>
            </a:lvl1pPr>
            <a:lvl2pPr marL="742950" indent="-285750" defTabSz="1316038">
              <a:defRPr sz="4600">
                <a:solidFill>
                  <a:schemeClr val="tx1"/>
                </a:solidFill>
                <a:latin typeface="HP001 4H" panose="020B0603050302020204" pitchFamily="34" charset="0"/>
              </a:defRPr>
            </a:lvl2pPr>
            <a:lvl3pPr marL="1143000" indent="-228600" defTabSz="1316038">
              <a:defRPr sz="4600">
                <a:solidFill>
                  <a:schemeClr val="tx1"/>
                </a:solidFill>
                <a:latin typeface="HP001 4H" panose="020B0603050302020204" pitchFamily="34" charset="0"/>
              </a:defRPr>
            </a:lvl3pPr>
            <a:lvl4pPr marL="1600200" indent="-228600" defTabSz="1316038">
              <a:defRPr sz="4600">
                <a:solidFill>
                  <a:schemeClr val="tx1"/>
                </a:solidFill>
                <a:latin typeface="HP001 4H" panose="020B0603050302020204" pitchFamily="34" charset="0"/>
              </a:defRPr>
            </a:lvl4pPr>
            <a:lvl5pPr marL="2057400" indent="-228600" defTabSz="1316038">
              <a:defRPr sz="4600">
                <a:solidFill>
                  <a:schemeClr val="tx1"/>
                </a:solidFill>
                <a:latin typeface="HP001 4H" panose="020B0603050302020204" pitchFamily="34" charset="0"/>
              </a:defRPr>
            </a:lvl5pPr>
            <a:lvl6pPr marL="2514600" indent="-228600" defTabSz="1316038" eaLnBrk="0" fontAlgn="base" hangingPunct="0">
              <a:spcBef>
                <a:spcPct val="0"/>
              </a:spcBef>
              <a:spcAft>
                <a:spcPct val="0"/>
              </a:spcAft>
              <a:defRPr sz="4600">
                <a:solidFill>
                  <a:schemeClr val="tx1"/>
                </a:solidFill>
                <a:latin typeface="HP001 4H" panose="020B0603050302020204" pitchFamily="34" charset="0"/>
              </a:defRPr>
            </a:lvl6pPr>
            <a:lvl7pPr marL="2971800" indent="-228600" defTabSz="1316038" eaLnBrk="0" fontAlgn="base" hangingPunct="0">
              <a:spcBef>
                <a:spcPct val="0"/>
              </a:spcBef>
              <a:spcAft>
                <a:spcPct val="0"/>
              </a:spcAft>
              <a:defRPr sz="4600">
                <a:solidFill>
                  <a:schemeClr val="tx1"/>
                </a:solidFill>
                <a:latin typeface="HP001 4H" panose="020B0603050302020204" pitchFamily="34" charset="0"/>
              </a:defRPr>
            </a:lvl7pPr>
            <a:lvl8pPr marL="3429000" indent="-228600" defTabSz="1316038" eaLnBrk="0" fontAlgn="base" hangingPunct="0">
              <a:spcBef>
                <a:spcPct val="0"/>
              </a:spcBef>
              <a:spcAft>
                <a:spcPct val="0"/>
              </a:spcAft>
              <a:defRPr sz="4600">
                <a:solidFill>
                  <a:schemeClr val="tx1"/>
                </a:solidFill>
                <a:latin typeface="HP001 4H" panose="020B0603050302020204" pitchFamily="34" charset="0"/>
              </a:defRPr>
            </a:lvl8pPr>
            <a:lvl9pPr marL="3886200" indent="-228600" defTabSz="1316038" eaLnBrk="0" fontAlgn="base" hangingPunct="0">
              <a:spcBef>
                <a:spcPct val="0"/>
              </a:spcBef>
              <a:spcAft>
                <a:spcPct val="0"/>
              </a:spcAft>
              <a:defRPr sz="4600">
                <a:solidFill>
                  <a:schemeClr val="tx1"/>
                </a:solidFill>
                <a:latin typeface="HP001 4H" panose="020B0603050302020204" pitchFamily="34" charset="0"/>
              </a:defRPr>
            </a:lvl9pPr>
          </a:lstStyle>
          <a:p>
            <a:pPr>
              <a:spcAft>
                <a:spcPts val="750"/>
              </a:spcAft>
              <a:defRPr/>
            </a:pPr>
            <a:endParaRPr lang="en-US" altLang="en-US" sz="3800" b="1" i="1" dirty="0">
              <a:solidFill>
                <a:srgbClr val="7030A0"/>
              </a:solidFill>
              <a:latin typeface="HP001 4 hàng" pitchFamily="34" charset="0"/>
            </a:endParaRPr>
          </a:p>
          <a:p>
            <a:pPr>
              <a:spcAft>
                <a:spcPts val="750"/>
              </a:spcAft>
              <a:defRPr/>
            </a:pPr>
            <a:r>
              <a:rPr lang="en-US" altLang="en-US" sz="3800" b="1" dirty="0">
                <a:solidFill>
                  <a:srgbClr val="7030A0"/>
                </a:solidFill>
                <a:latin typeface="HP001 4 hàng" pitchFamily="34" charset="0"/>
              </a:rPr>
              <a:t>               </a:t>
            </a:r>
          </a:p>
          <a:p>
            <a:pPr>
              <a:spcAft>
                <a:spcPts val="750"/>
              </a:spcAft>
              <a:defRPr/>
            </a:pPr>
            <a:r>
              <a:rPr lang="en-US" altLang="en-US" sz="3800" b="1" dirty="0">
                <a:solidFill>
                  <a:srgbClr val="7030A0"/>
                </a:solidFill>
                <a:latin typeface="HP001 4 hàng" pitchFamily="34" charset="0"/>
              </a:rPr>
              <a:t>                                                                                             </a:t>
            </a:r>
          </a:p>
          <a:p>
            <a:pPr>
              <a:spcAft>
                <a:spcPts val="750"/>
              </a:spcAft>
              <a:defRPr/>
            </a:pPr>
            <a:r>
              <a:rPr lang="en-US" altLang="en-US" sz="3800" b="1" dirty="0">
                <a:solidFill>
                  <a:srgbClr val="7030A0"/>
                </a:solidFill>
                <a:latin typeface="HP001 4 hàng" pitchFamily="34" charset="0"/>
              </a:rPr>
              <a:t>  </a:t>
            </a:r>
          </a:p>
          <a:p>
            <a:pPr>
              <a:spcAft>
                <a:spcPts val="750"/>
              </a:spcAft>
              <a:defRPr/>
            </a:pPr>
            <a:endParaRPr lang="en-US" altLang="en-US" sz="3800" b="1" dirty="0">
              <a:solidFill>
                <a:srgbClr val="7030A0"/>
              </a:solidFill>
              <a:latin typeface="HP001 4 hàng" pitchFamily="34" charset="0"/>
            </a:endParaRPr>
          </a:p>
          <a:p>
            <a:pPr>
              <a:spcAft>
                <a:spcPts val="750"/>
              </a:spcAft>
              <a:defRPr/>
            </a:pPr>
            <a:endParaRPr lang="en-US" altLang="en-US" sz="3800" b="1" dirty="0">
              <a:solidFill>
                <a:srgbClr val="7030A0"/>
              </a:solidFill>
              <a:latin typeface="HP001 4 hàng" pitchFamily="34" charset="0"/>
            </a:endParaRPr>
          </a:p>
          <a:p>
            <a:pPr>
              <a:spcAft>
                <a:spcPts val="750"/>
              </a:spcAft>
              <a:defRPr/>
            </a:pPr>
            <a:endParaRPr lang="en-US" altLang="en-US" sz="3800" b="1" dirty="0">
              <a:solidFill>
                <a:srgbClr val="7030A0"/>
              </a:solidFill>
              <a:latin typeface="HP001 4 hàng" pitchFamily="34" charset="0"/>
            </a:endParaRPr>
          </a:p>
          <a:p>
            <a:pPr>
              <a:spcAft>
                <a:spcPts val="750"/>
              </a:spcAft>
              <a:defRPr/>
            </a:pPr>
            <a:endParaRPr lang="en-US" altLang="en-US" sz="3800" b="1" dirty="0">
              <a:solidFill>
                <a:srgbClr val="7030A0"/>
              </a:solidFill>
              <a:latin typeface="HP001 4 hàng" pitchFamily="34" charset="0"/>
            </a:endParaRPr>
          </a:p>
          <a:p>
            <a:pPr>
              <a:spcAft>
                <a:spcPts val="750"/>
              </a:spcAft>
              <a:defRPr/>
            </a:pPr>
            <a:endParaRPr lang="en-US" altLang="en-US" sz="3800" b="1" dirty="0">
              <a:solidFill>
                <a:srgbClr val="7030A0"/>
              </a:solidFill>
              <a:latin typeface="HP001 4 hàng" pitchFamily="34" charset="0"/>
            </a:endParaRPr>
          </a:p>
          <a:p>
            <a:pPr>
              <a:defRPr/>
            </a:pPr>
            <a:r>
              <a:rPr lang="en-US" altLang="en-US" sz="3800" b="1" dirty="0">
                <a:solidFill>
                  <a:srgbClr val="7030A0"/>
                </a:solidFill>
                <a:latin typeface="HP001 4 hàng" pitchFamily="34" charset="0"/>
              </a:rPr>
              <a:t> </a:t>
            </a:r>
            <a:r>
              <a:rPr lang="en-US" altLang="en-US" sz="3800" b="1" dirty="0" err="1">
                <a:solidFill>
                  <a:srgbClr val="7030A0"/>
                </a:solidFill>
                <a:latin typeface="HP001 4 hàng" pitchFamily="34" charset="0"/>
              </a:rPr>
              <a:t>Thứ</a:t>
            </a:r>
            <a:r>
              <a:rPr lang="en-US" altLang="en-US" sz="3800" b="1" dirty="0">
                <a:solidFill>
                  <a:srgbClr val="7030A0"/>
                </a:solidFill>
                <a:latin typeface="HP001 4 hàng" pitchFamily="34" charset="0"/>
              </a:rPr>
              <a:t> </a:t>
            </a:r>
            <a:r>
              <a:rPr lang="en-US" altLang="en-US" sz="3800" b="1" dirty="0" err="1">
                <a:solidFill>
                  <a:srgbClr val="7030A0"/>
                </a:solidFill>
                <a:latin typeface="HP001 4 hàng" pitchFamily="34" charset="0"/>
              </a:rPr>
              <a:t>năm</a:t>
            </a:r>
            <a:r>
              <a:rPr lang="en-US" altLang="en-US" sz="3800" b="1" dirty="0">
                <a:solidFill>
                  <a:srgbClr val="7030A0"/>
                </a:solidFill>
                <a:latin typeface="HP001 4 hàng" pitchFamily="34" charset="0"/>
              </a:rPr>
              <a:t> </a:t>
            </a:r>
            <a:r>
              <a:rPr lang="en-US" altLang="en-US" sz="3800" b="1" dirty="0" err="1">
                <a:solidFill>
                  <a:srgbClr val="7030A0"/>
                </a:solidFill>
                <a:latin typeface="HP001 4 hàng" pitchFamily="34" charset="0"/>
              </a:rPr>
              <a:t>ngày</a:t>
            </a:r>
            <a:r>
              <a:rPr lang="en-US" altLang="en-US" sz="3800" b="1" dirty="0">
                <a:solidFill>
                  <a:srgbClr val="7030A0"/>
                </a:solidFill>
                <a:latin typeface="HP001 4 hàng" pitchFamily="34" charset="0"/>
              </a:rPr>
              <a:t> 16 </a:t>
            </a:r>
            <a:r>
              <a:rPr lang="en-US" sz="3800" b="1" dirty="0" err="1">
                <a:solidFill>
                  <a:srgbClr val="7030A0"/>
                </a:solidFill>
                <a:latin typeface="HP001 4 hàng" pitchFamily="34" charset="0"/>
                <a:ea typeface="Calibri"/>
                <a:cs typeface="Arial"/>
              </a:rPr>
              <a:t>Ǉ</a:t>
            </a:r>
            <a:r>
              <a:rPr lang="en-US" altLang="en-US" sz="3800" b="1" dirty="0" err="1">
                <a:solidFill>
                  <a:srgbClr val="7030A0"/>
                </a:solidFill>
                <a:latin typeface="HP001 4 hàng" pitchFamily="34" charset="0"/>
              </a:rPr>
              <a:t>háng</a:t>
            </a:r>
            <a:r>
              <a:rPr lang="en-US" altLang="en-US" sz="3800" b="1" dirty="0">
                <a:solidFill>
                  <a:srgbClr val="7030A0"/>
                </a:solidFill>
                <a:latin typeface="HP001 4 hàng" pitchFamily="34" charset="0"/>
              </a:rPr>
              <a:t> 9 </a:t>
            </a:r>
            <a:r>
              <a:rPr lang="en-US" altLang="en-US" sz="3800" b="1" err="1">
                <a:solidFill>
                  <a:srgbClr val="7030A0"/>
                </a:solidFill>
                <a:latin typeface="HP001 4 hàng" pitchFamily="34" charset="0"/>
              </a:rPr>
              <a:t>năm</a:t>
            </a:r>
            <a:r>
              <a:rPr lang="en-US" altLang="en-US" sz="3800" b="1">
                <a:solidFill>
                  <a:srgbClr val="7030A0"/>
                </a:solidFill>
                <a:latin typeface="HP001 4 hàng" pitchFamily="34" charset="0"/>
              </a:rPr>
              <a:t> 2022</a:t>
            </a:r>
            <a:endParaRPr lang="en-US" altLang="en-US" sz="3800" b="1" dirty="0">
              <a:solidFill>
                <a:srgbClr val="7030A0"/>
              </a:solidFill>
              <a:latin typeface="HP001 4 hàng"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1751</TotalTime>
  <Words>592</Words>
  <Application>Microsoft Office PowerPoint</Application>
  <PresentationFormat>Custom</PresentationFormat>
  <Paragraphs>122</Paragraphs>
  <Slides>12</Slides>
  <Notes>9</Notes>
  <HiddenSlides>0</HiddenSlides>
  <MMClips>1</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12</vt:i4>
      </vt:variant>
    </vt:vector>
  </HeadingPairs>
  <TitlesOfParts>
    <vt:vector size="22" baseType="lpstr">
      <vt:lpstr>Akronism</vt:lpstr>
      <vt:lpstr>Arial</vt:lpstr>
      <vt:lpstr>Arial Rounded MT Bold</vt:lpstr>
      <vt:lpstr>Arial-Rounded</vt:lpstr>
      <vt:lpstr>Calibri</vt:lpstr>
      <vt:lpstr>Calibri Light</vt:lpstr>
      <vt:lpstr>HP001 4 hàng</vt:lpstr>
      <vt:lpstr>Office Theme</vt:lpstr>
      <vt:lpstr>4_Office 主题</vt:lpstr>
      <vt:lpstr>1_Office Theme</vt:lpstr>
      <vt:lpstr>TIẾNG VIỆT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Vip855</cp:lastModifiedBy>
  <cp:revision>192</cp:revision>
  <dcterms:created xsi:type="dcterms:W3CDTF">2021-05-23T10:25:42Z</dcterms:created>
  <dcterms:modified xsi:type="dcterms:W3CDTF">2022-09-11T11:16:10Z</dcterms:modified>
</cp:coreProperties>
</file>