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699" r:id="rId3"/>
    <p:sldMasterId id="2147483713" r:id="rId4"/>
  </p:sldMasterIdLst>
  <p:notesMasterIdLst>
    <p:notesMasterId r:id="rId37"/>
  </p:notesMasterIdLst>
  <p:sldIdLst>
    <p:sldId id="329" r:id="rId5"/>
    <p:sldId id="333" r:id="rId6"/>
    <p:sldId id="420" r:id="rId7"/>
    <p:sldId id="421" r:id="rId8"/>
    <p:sldId id="382" r:id="rId9"/>
    <p:sldId id="334" r:id="rId10"/>
    <p:sldId id="330" r:id="rId11"/>
    <p:sldId id="294" r:id="rId12"/>
    <p:sldId id="332" r:id="rId13"/>
    <p:sldId id="368" r:id="rId14"/>
    <p:sldId id="410" r:id="rId15"/>
    <p:sldId id="411" r:id="rId16"/>
    <p:sldId id="412" r:id="rId17"/>
    <p:sldId id="413" r:id="rId18"/>
    <p:sldId id="414" r:id="rId19"/>
    <p:sldId id="339" r:id="rId20"/>
    <p:sldId id="340" r:id="rId21"/>
    <p:sldId id="341" r:id="rId22"/>
    <p:sldId id="388" r:id="rId23"/>
    <p:sldId id="415" r:id="rId24"/>
    <p:sldId id="416" r:id="rId25"/>
    <p:sldId id="344" r:id="rId26"/>
    <p:sldId id="370" r:id="rId27"/>
    <p:sldId id="371" r:id="rId28"/>
    <p:sldId id="372" r:id="rId29"/>
    <p:sldId id="422" r:id="rId30"/>
    <p:sldId id="347" r:id="rId31"/>
    <p:sldId id="348" r:id="rId32"/>
    <p:sldId id="323" r:id="rId33"/>
    <p:sldId id="417" r:id="rId34"/>
    <p:sldId id="418" r:id="rId35"/>
    <p:sldId id="41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82808"/>
    <a:srgbClr val="FCD0EF"/>
    <a:srgbClr val="D5F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E7702C-C733-400C-85E3-69414C748C1D}" type="datetimeFigureOut">
              <a:rPr lang="en-US" smtClean="0"/>
              <a:t>9/21/2021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DC5D8B-E171-42F4-B10C-94E8C35865D2}" type="slidenum">
              <a:rPr lang="en-US" smtClean="0"/>
              <a:t>‹#›</a:t>
            </a:fld>
            <a:endParaRPr lang="en-US"/>
          </a:p>
        </p:txBody>
      </p:sp>
    </p:spTree>
    <p:extLst>
      <p:ext uri="{BB962C8B-B14F-4D97-AF65-F5344CB8AC3E}">
        <p14:creationId xmlns:p14="http://schemas.microsoft.com/office/powerpoint/2010/main" val="626033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233711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256B7D7-24F9-4490-B2DA-DD66701C2C20}" type="slidenum">
              <a:rPr lang="zh-CN" altLang="en-US" smtClean="0">
                <a:solidFill>
                  <a:prstClr val="black"/>
                </a:solidFill>
              </a:rPr>
              <a:pPr>
                <a:defRPr/>
              </a:pPr>
              <a:t>16</a:t>
            </a:fld>
            <a:endParaRPr lang="zh-CN" altLang="en-US">
              <a:solidFill>
                <a:prstClr val="black"/>
              </a:solidFill>
            </a:endParaRPr>
          </a:p>
        </p:txBody>
      </p:sp>
    </p:spTree>
    <p:extLst>
      <p:ext uri="{BB962C8B-B14F-4D97-AF65-F5344CB8AC3E}">
        <p14:creationId xmlns:p14="http://schemas.microsoft.com/office/powerpoint/2010/main" val="794415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256B7D7-24F9-4490-B2DA-DD66701C2C20}" type="slidenum">
              <a:rPr lang="zh-CN" altLang="en-US" smtClean="0">
                <a:solidFill>
                  <a:prstClr val="black"/>
                </a:solidFill>
              </a:rPr>
              <a:pPr>
                <a:defRPr/>
              </a:pPr>
              <a:t>18</a:t>
            </a:fld>
            <a:endParaRPr lang="zh-CN" altLang="en-US">
              <a:solidFill>
                <a:prstClr val="black"/>
              </a:solidFill>
            </a:endParaRPr>
          </a:p>
        </p:txBody>
      </p:sp>
    </p:spTree>
    <p:extLst>
      <p:ext uri="{BB962C8B-B14F-4D97-AF65-F5344CB8AC3E}">
        <p14:creationId xmlns:p14="http://schemas.microsoft.com/office/powerpoint/2010/main" val="200321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256B7D7-24F9-4490-B2DA-DD66701C2C20}" type="slidenum">
              <a:rPr lang="zh-CN" altLang="en-US" smtClean="0">
                <a:solidFill>
                  <a:prstClr val="black"/>
                </a:solidFill>
              </a:rPr>
              <a:pPr>
                <a:defRPr/>
              </a:pPr>
              <a:t>19</a:t>
            </a:fld>
            <a:endParaRPr lang="zh-CN" altLang="en-US">
              <a:solidFill>
                <a:prstClr val="black"/>
              </a:solidFill>
            </a:endParaRPr>
          </a:p>
        </p:txBody>
      </p:sp>
    </p:spTree>
    <p:extLst>
      <p:ext uri="{BB962C8B-B14F-4D97-AF65-F5344CB8AC3E}">
        <p14:creationId xmlns:p14="http://schemas.microsoft.com/office/powerpoint/2010/main" val="371990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2AEFD-FEDB-4542-BE9E-D4DED9AFC90C}"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195098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2AEFD-FEDB-4542-BE9E-D4DED9AFC90C}"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082152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18601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74404-81AC-48AE-BFDE-25A0FF47A3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EE5C76-78E7-479F-B8D8-3B2D3DB510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050F1-5663-4502-9ECC-769D7D76628D}"/>
              </a:ext>
            </a:extLst>
          </p:cNvPr>
          <p:cNvSpPr>
            <a:spLocks noGrp="1"/>
          </p:cNvSpPr>
          <p:nvPr>
            <p:ph type="dt" sz="half" idx="10"/>
          </p:nvPr>
        </p:nvSpPr>
        <p:spPr/>
        <p:txBody>
          <a:bodyPr/>
          <a:lstStyle/>
          <a:p>
            <a:fld id="{5F772190-A31A-4DFA-A2DA-312EEE3F02DC}" type="datetimeFigureOut">
              <a:rPr lang="en-US" smtClean="0"/>
              <a:t>9/21/2021</a:t>
            </a:fld>
            <a:endParaRPr lang="en-US"/>
          </a:p>
        </p:txBody>
      </p:sp>
      <p:sp>
        <p:nvSpPr>
          <p:cNvPr id="5" name="Footer Placeholder 4">
            <a:extLst>
              <a:ext uri="{FF2B5EF4-FFF2-40B4-BE49-F238E27FC236}">
                <a16:creationId xmlns:a16="http://schemas.microsoft.com/office/drawing/2014/main" id="{3A91038B-03E7-4B86-8D35-4539297B17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76E0B0-E8BB-474A-97AA-9D5C33D3A74E}"/>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4119147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1937A-A98B-4B51-AAF4-4C5EDE2F73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D3CDB0-3C8B-436D-9B4E-5D200D109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A8FE-E22E-45B0-B29A-C2EE29F2EC1F}"/>
              </a:ext>
            </a:extLst>
          </p:cNvPr>
          <p:cNvSpPr>
            <a:spLocks noGrp="1"/>
          </p:cNvSpPr>
          <p:nvPr>
            <p:ph type="dt" sz="half" idx="10"/>
          </p:nvPr>
        </p:nvSpPr>
        <p:spPr/>
        <p:txBody>
          <a:bodyPr/>
          <a:lstStyle/>
          <a:p>
            <a:fld id="{5F772190-A31A-4DFA-A2DA-312EEE3F02DC}" type="datetimeFigureOut">
              <a:rPr lang="en-US" smtClean="0"/>
              <a:t>9/21/2021</a:t>
            </a:fld>
            <a:endParaRPr lang="en-US"/>
          </a:p>
        </p:txBody>
      </p:sp>
      <p:sp>
        <p:nvSpPr>
          <p:cNvPr id="5" name="Footer Placeholder 4">
            <a:extLst>
              <a:ext uri="{FF2B5EF4-FFF2-40B4-BE49-F238E27FC236}">
                <a16:creationId xmlns:a16="http://schemas.microsoft.com/office/drawing/2014/main" id="{1ACB0F3C-C5F5-4184-BC5A-CE982EADA2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1DBFEB-A245-4FCC-B4AD-2ABB24ABC6AD}"/>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784158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0AD681-DA14-4582-A395-E1B072EA8F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D283DB-9F7C-48B7-A8E9-25D077FC2B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F9DB1-D68E-416C-B125-CBDACA35A416}"/>
              </a:ext>
            </a:extLst>
          </p:cNvPr>
          <p:cNvSpPr>
            <a:spLocks noGrp="1"/>
          </p:cNvSpPr>
          <p:nvPr>
            <p:ph type="dt" sz="half" idx="10"/>
          </p:nvPr>
        </p:nvSpPr>
        <p:spPr/>
        <p:txBody>
          <a:bodyPr/>
          <a:lstStyle/>
          <a:p>
            <a:fld id="{5F772190-A31A-4DFA-A2DA-312EEE3F02DC}" type="datetimeFigureOut">
              <a:rPr lang="en-US" smtClean="0"/>
              <a:t>9/21/2021</a:t>
            </a:fld>
            <a:endParaRPr lang="en-US"/>
          </a:p>
        </p:txBody>
      </p:sp>
      <p:sp>
        <p:nvSpPr>
          <p:cNvPr id="5" name="Footer Placeholder 4">
            <a:extLst>
              <a:ext uri="{FF2B5EF4-FFF2-40B4-BE49-F238E27FC236}">
                <a16:creationId xmlns:a16="http://schemas.microsoft.com/office/drawing/2014/main" id="{3A062116-0CF6-44C8-B4BF-261F4594AE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5B82FD-32ED-4F79-9074-39E389A10BAA}"/>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711136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31584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3C39D9B-1707-4BC2-A8DF-A9A95A2D1DDF}" type="datetimeFigureOut">
              <a:rPr lang="en-US" smtClean="0">
                <a:solidFill>
                  <a:prstClr val="black">
                    <a:tint val="75000"/>
                  </a:prstClr>
                </a:solidFill>
              </a:rPr>
              <a:pPr/>
              <a:t>9/21/2021</a:t>
            </a:fld>
            <a:endParaRPr lang="en-US" dirty="0">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E4F7387-1A44-43D0-A42C-0F5D255AB470}" type="slidenum">
              <a:rPr lang="en-US" smtClean="0">
                <a:solidFill>
                  <a:prstClr val="black">
                    <a:tint val="75000"/>
                  </a:prstClr>
                </a:solidFill>
              </a:rPr>
              <a:pPr/>
              <a:t>‹#›</a:t>
            </a:fld>
            <a:endParaRPr lang="en-US" dirty="0">
              <a:solidFill>
                <a:prstClr val="black">
                  <a:tint val="75000"/>
                </a:prstClr>
              </a:solidFill>
            </a:endParaRPr>
          </a:p>
        </p:txBody>
      </p:sp>
      <p:sp>
        <p:nvSpPr>
          <p:cNvPr id="9" name="Picture Placeholder 8"/>
          <p:cNvSpPr>
            <a:spLocks noGrp="1"/>
          </p:cNvSpPr>
          <p:nvPr>
            <p:ph type="pic" sz="quarter" idx="13"/>
          </p:nvPr>
        </p:nvSpPr>
        <p:spPr>
          <a:xfrm>
            <a:off x="12301538" y="4252913"/>
            <a:ext cx="914400" cy="914400"/>
          </a:xfrm>
          <a:prstGeom prst="rect">
            <a:avLst/>
          </a:prstGeom>
        </p:spPr>
        <p:txBody>
          <a:bodyPr/>
          <a:lstStyle/>
          <a:p>
            <a:endParaRPr lang="en-US" dirty="0"/>
          </a:p>
        </p:txBody>
      </p:sp>
    </p:spTree>
    <p:extLst>
      <p:ext uri="{BB962C8B-B14F-4D97-AF65-F5344CB8AC3E}">
        <p14:creationId xmlns:p14="http://schemas.microsoft.com/office/powerpoint/2010/main" val="1936015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13DA7F83-6E8F-4D31-A1F2-57C49FC65643}" type="datetimeFigureOut">
              <a:rPr lang="en-US">
                <a:solidFill>
                  <a:srgbClr val="000000"/>
                </a:solidFill>
              </a:rPr>
              <a:pPr>
                <a:defRPr/>
              </a:pPr>
              <a:t>9/21/2021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658BA76-8897-442B-A223-9BD8DC30EF5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5548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B56BB2EF-F4F8-421F-96BF-1741CB9001FB}" type="datetimeFigureOut">
              <a:rPr lang="en-US">
                <a:solidFill>
                  <a:srgbClr val="000000"/>
                </a:solidFill>
              </a:rPr>
              <a:pPr>
                <a:defRPr/>
              </a:pPr>
              <a:t>9/21/2021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BCEF67-2455-4DA8-8C80-0E36962E7A9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0480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79695FB-58BD-440B-B369-4DCF7631B8F5}" type="datetimeFigureOut">
              <a:rPr lang="en-US">
                <a:solidFill>
                  <a:srgbClr val="000000"/>
                </a:solidFill>
              </a:rPr>
              <a:pPr>
                <a:defRPr/>
              </a:pPr>
              <a:t>9/21/2021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CE276D7-243C-41CA-A699-332666E774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3583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fld id="{7BDB0B01-17BE-47CD-8EC8-23FACB9E5D1D}" type="datetimeFigureOut">
              <a:rPr lang="en-US">
                <a:solidFill>
                  <a:srgbClr val="000000"/>
                </a:solidFill>
              </a:rPr>
              <a:pPr>
                <a:defRPr/>
              </a:pPr>
              <a:t>9/21/2021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0020D74-CB76-4059-8807-8AD282C6FFD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569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fld id="{ACBDDFC7-9E61-4EFC-8AE7-D86C1A5EFCD0}" type="datetimeFigureOut">
              <a:rPr lang="en-US">
                <a:solidFill>
                  <a:srgbClr val="000000"/>
                </a:solidFill>
              </a:rPr>
              <a:pPr>
                <a:defRPr/>
              </a:pPr>
              <a:t>9/21/2021</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19799FA-6FF5-4C11-ABF3-9E8FBD7A18D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5432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fld id="{42F35859-541A-44DC-9B5E-9F84B0873901}" type="datetimeFigureOut">
              <a:rPr lang="en-US">
                <a:solidFill>
                  <a:srgbClr val="000000"/>
                </a:solidFill>
              </a:rPr>
              <a:pPr>
                <a:defRPr/>
              </a:pPr>
              <a:t>9/21/2021</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234CC5C-BDE8-4E42-BF71-6318FD017E3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753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B4C61-9E08-4240-9313-747A62BCE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2A2DBE-368E-4BED-A634-0A4B58348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388447-558C-424D-BF39-0DD7909B076C}"/>
              </a:ext>
            </a:extLst>
          </p:cNvPr>
          <p:cNvSpPr>
            <a:spLocks noGrp="1"/>
          </p:cNvSpPr>
          <p:nvPr>
            <p:ph type="dt" sz="half" idx="10"/>
          </p:nvPr>
        </p:nvSpPr>
        <p:spPr/>
        <p:txBody>
          <a:bodyPr/>
          <a:lstStyle/>
          <a:p>
            <a:fld id="{5F772190-A31A-4DFA-A2DA-312EEE3F02DC}" type="datetimeFigureOut">
              <a:rPr lang="en-US" smtClean="0"/>
              <a:t>9/21/2021</a:t>
            </a:fld>
            <a:endParaRPr lang="en-US"/>
          </a:p>
        </p:txBody>
      </p:sp>
      <p:sp>
        <p:nvSpPr>
          <p:cNvPr id="5" name="Footer Placeholder 4">
            <a:extLst>
              <a:ext uri="{FF2B5EF4-FFF2-40B4-BE49-F238E27FC236}">
                <a16:creationId xmlns:a16="http://schemas.microsoft.com/office/drawing/2014/main" id="{3BE49EE8-0245-4FA7-A4BD-52381289BE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D66FED-4D8D-4423-AF81-076A40C8E03C}"/>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1373518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43D440A-F3E8-4C70-BDAA-57C09402F214}" type="datetimeFigureOut">
              <a:rPr lang="en-US">
                <a:solidFill>
                  <a:srgbClr val="000000"/>
                </a:solidFill>
              </a:rPr>
              <a:pPr>
                <a:defRPr/>
              </a:pPr>
              <a:t>9/21/2021</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05943EE0-876D-41D4-BDC8-A093AB3276E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4468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858165D-1100-4EAC-9A82-A04D0F199142}" type="datetimeFigureOut">
              <a:rPr lang="en-US">
                <a:solidFill>
                  <a:srgbClr val="000000"/>
                </a:solidFill>
              </a:rPr>
              <a:pPr>
                <a:defRPr/>
              </a:pPr>
              <a:t>9/21/2021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DE3BC40-1BE0-4D50-95BF-B1E778D022F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3113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2C4E603-4EEB-4340-81C7-3D95004E4C88}" type="datetimeFigureOut">
              <a:rPr lang="en-US">
                <a:solidFill>
                  <a:srgbClr val="000000"/>
                </a:solidFill>
              </a:rPr>
              <a:pPr>
                <a:defRPr/>
              </a:pPr>
              <a:t>9/21/2021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5BFB574-09BE-4991-847F-AA626CB1E04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6943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78EF78C2-3C31-4D79-8758-8480219064A1}" type="datetimeFigureOut">
              <a:rPr lang="en-US">
                <a:solidFill>
                  <a:srgbClr val="000000"/>
                </a:solidFill>
              </a:rPr>
              <a:pPr>
                <a:defRPr/>
              </a:pPr>
              <a:t>9/21/2021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8D0A080-AD8C-4414-81AC-DD0C7FC519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1780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4021A953-6536-4843-A35C-D76A5DDEFA31}" type="datetimeFigureOut">
              <a:rPr lang="en-US">
                <a:solidFill>
                  <a:srgbClr val="000000"/>
                </a:solidFill>
              </a:rPr>
              <a:pPr>
                <a:defRPr/>
              </a:pPr>
              <a:t>9/21/2021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6CB7D7D-E72B-4F05-A3D8-C0935E00ED6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46469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C91A89-E8CE-409F-B6FB-2FE31E2C8F78}" type="datetimeFigureOut">
              <a:rPr lang="en-US" smtClean="0">
                <a:solidFill>
                  <a:prstClr val="black">
                    <a:tint val="75000"/>
                  </a:prstClr>
                </a:solidFill>
              </a:rPr>
              <a:pPr/>
              <a:t>9/21/2021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38358B-5F39-41D6-BF65-BC7EA37EC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743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C91A89-E8CE-409F-B6FB-2FE31E2C8F78}" type="datetimeFigureOut">
              <a:rPr lang="en-US" smtClean="0">
                <a:solidFill>
                  <a:prstClr val="black">
                    <a:tint val="75000"/>
                  </a:prstClr>
                </a:solidFill>
              </a:rPr>
              <a:pPr/>
              <a:t>9/21/2021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38358B-5F39-41D6-BF65-BC7EA37EC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5998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C91A89-E8CE-409F-B6FB-2FE31E2C8F78}" type="datetimeFigureOut">
              <a:rPr lang="en-US" smtClean="0">
                <a:solidFill>
                  <a:prstClr val="black">
                    <a:tint val="75000"/>
                  </a:prstClr>
                </a:solidFill>
              </a:rPr>
              <a:pPr/>
              <a:t>9/21/2021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38358B-5F39-41D6-BF65-BC7EA37EC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5968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C91A89-E8CE-409F-B6FB-2FE31E2C8F78}" type="datetimeFigureOut">
              <a:rPr lang="en-US" smtClean="0">
                <a:solidFill>
                  <a:prstClr val="black">
                    <a:tint val="75000"/>
                  </a:prstClr>
                </a:solidFill>
              </a:rPr>
              <a:pPr/>
              <a:t>9/21/2021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38358B-5F39-41D6-BF65-BC7EA37EC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923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C91A89-E8CE-409F-B6FB-2FE31E2C8F78}" type="datetimeFigureOut">
              <a:rPr lang="en-US" smtClean="0">
                <a:solidFill>
                  <a:prstClr val="black">
                    <a:tint val="75000"/>
                  </a:prstClr>
                </a:solidFill>
              </a:rPr>
              <a:pPr/>
              <a:t>9/21/2021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38358B-5F39-41D6-BF65-BC7EA37EC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802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065F7-F955-4511-988C-E3A025C74C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02B962-69B0-491C-8204-7C13292CFB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D7A0CD-8AAC-463E-87C7-8E5FE6BF3098}"/>
              </a:ext>
            </a:extLst>
          </p:cNvPr>
          <p:cNvSpPr>
            <a:spLocks noGrp="1"/>
          </p:cNvSpPr>
          <p:nvPr>
            <p:ph type="dt" sz="half" idx="10"/>
          </p:nvPr>
        </p:nvSpPr>
        <p:spPr/>
        <p:txBody>
          <a:bodyPr/>
          <a:lstStyle/>
          <a:p>
            <a:fld id="{5F772190-A31A-4DFA-A2DA-312EEE3F02DC}" type="datetimeFigureOut">
              <a:rPr lang="en-US" smtClean="0"/>
              <a:t>9/21/2021</a:t>
            </a:fld>
            <a:endParaRPr lang="en-US"/>
          </a:p>
        </p:txBody>
      </p:sp>
      <p:sp>
        <p:nvSpPr>
          <p:cNvPr id="5" name="Footer Placeholder 4">
            <a:extLst>
              <a:ext uri="{FF2B5EF4-FFF2-40B4-BE49-F238E27FC236}">
                <a16:creationId xmlns:a16="http://schemas.microsoft.com/office/drawing/2014/main" id="{7E816486-6BD5-42DD-91AB-8CC9913DE6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251272-ED9D-45D5-8515-E481BCDB05CB}"/>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2526096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C91A89-E8CE-409F-B6FB-2FE31E2C8F78}" type="datetimeFigureOut">
              <a:rPr lang="en-US" smtClean="0">
                <a:solidFill>
                  <a:prstClr val="black">
                    <a:tint val="75000"/>
                  </a:prstClr>
                </a:solidFill>
              </a:rPr>
              <a:pPr/>
              <a:t>9/21/2021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38358B-5F39-41D6-BF65-BC7EA37EC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452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C91A89-E8CE-409F-B6FB-2FE31E2C8F78}" type="datetimeFigureOut">
              <a:rPr lang="en-US" smtClean="0">
                <a:solidFill>
                  <a:prstClr val="black">
                    <a:tint val="75000"/>
                  </a:prstClr>
                </a:solidFill>
              </a:rPr>
              <a:pPr/>
              <a:t>9/21/2021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38358B-5F39-41D6-BF65-BC7EA37EC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243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C91A89-E8CE-409F-B6FB-2FE31E2C8F78}" type="datetimeFigureOut">
              <a:rPr lang="en-US" smtClean="0">
                <a:solidFill>
                  <a:prstClr val="black">
                    <a:tint val="75000"/>
                  </a:prstClr>
                </a:solidFill>
              </a:rPr>
              <a:pPr/>
              <a:t>9/21/2021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38358B-5F39-41D6-BF65-BC7EA37EC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2197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C91A89-E8CE-409F-B6FB-2FE31E2C8F78}" type="datetimeFigureOut">
              <a:rPr lang="en-US" smtClean="0">
                <a:solidFill>
                  <a:prstClr val="black">
                    <a:tint val="75000"/>
                  </a:prstClr>
                </a:solidFill>
              </a:rPr>
              <a:pPr/>
              <a:t>9/21/2021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38358B-5F39-41D6-BF65-BC7EA37EC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16929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C91A89-E8CE-409F-B6FB-2FE31E2C8F78}" type="datetimeFigureOut">
              <a:rPr lang="en-US" smtClean="0">
                <a:solidFill>
                  <a:prstClr val="black">
                    <a:tint val="75000"/>
                  </a:prstClr>
                </a:solidFill>
              </a:rPr>
              <a:pPr/>
              <a:t>9/21/2021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38358B-5F39-41D6-BF65-BC7EA37EC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865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C91A89-E8CE-409F-B6FB-2FE31E2C8F78}" type="datetimeFigureOut">
              <a:rPr lang="en-US" smtClean="0">
                <a:solidFill>
                  <a:prstClr val="black">
                    <a:tint val="75000"/>
                  </a:prstClr>
                </a:solidFill>
              </a:rPr>
              <a:pPr/>
              <a:t>9/21/2021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38358B-5F39-41D6-BF65-BC7EA37EC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36812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91979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9/21/2021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23285162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508672-3347-415A-BD4E-1213F0919D29}" type="slidenum">
              <a:rPr lang="en-US" altLang="en-US"/>
              <a:pPr>
                <a:defRPr/>
              </a:pPr>
              <a:t>‹#›</a:t>
            </a:fld>
            <a:endParaRPr lang="en-US" altLang="en-US"/>
          </a:p>
        </p:txBody>
      </p:sp>
    </p:spTree>
    <p:extLst>
      <p:ext uri="{BB962C8B-B14F-4D97-AF65-F5344CB8AC3E}">
        <p14:creationId xmlns:p14="http://schemas.microsoft.com/office/powerpoint/2010/main" val="4671132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B16EB-E689-4387-83BF-F4B0D7D70F92}" type="slidenum">
              <a:rPr lang="en-US" altLang="en-US"/>
              <a:pPr>
                <a:defRPr/>
              </a:pPr>
              <a:t>‹#›</a:t>
            </a:fld>
            <a:endParaRPr lang="en-US" altLang="en-US"/>
          </a:p>
        </p:txBody>
      </p:sp>
    </p:spTree>
    <p:extLst>
      <p:ext uri="{BB962C8B-B14F-4D97-AF65-F5344CB8AC3E}">
        <p14:creationId xmlns:p14="http://schemas.microsoft.com/office/powerpoint/2010/main" val="366722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BFB41-C668-4C5B-A668-09A3BCDBF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74BA86-F8B7-4BFD-AA6D-A8D248153F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36184C-E880-4BFC-8DBE-CCA1FFE57C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E0D689-7328-4F1A-9E92-EB5211BE54D1}"/>
              </a:ext>
            </a:extLst>
          </p:cNvPr>
          <p:cNvSpPr>
            <a:spLocks noGrp="1"/>
          </p:cNvSpPr>
          <p:nvPr>
            <p:ph type="dt" sz="half" idx="10"/>
          </p:nvPr>
        </p:nvSpPr>
        <p:spPr/>
        <p:txBody>
          <a:bodyPr/>
          <a:lstStyle/>
          <a:p>
            <a:fld id="{5F772190-A31A-4DFA-A2DA-312EEE3F02DC}" type="datetimeFigureOut">
              <a:rPr lang="en-US" smtClean="0"/>
              <a:t>9/21/2021</a:t>
            </a:fld>
            <a:endParaRPr lang="en-US"/>
          </a:p>
        </p:txBody>
      </p:sp>
      <p:sp>
        <p:nvSpPr>
          <p:cNvPr id="6" name="Footer Placeholder 5">
            <a:extLst>
              <a:ext uri="{FF2B5EF4-FFF2-40B4-BE49-F238E27FC236}">
                <a16:creationId xmlns:a16="http://schemas.microsoft.com/office/drawing/2014/main" id="{0FA07177-EE0C-40DA-9B4A-730F366AEB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616726-2530-4E90-BB46-1D23ED6170EE}"/>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9261925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7C4538-23CB-4A01-B74D-AD8ABEE5005C}" type="slidenum">
              <a:rPr lang="en-US" altLang="en-US"/>
              <a:pPr>
                <a:defRPr/>
              </a:pPr>
              <a:t>‹#›</a:t>
            </a:fld>
            <a:endParaRPr lang="en-US" altLang="en-US"/>
          </a:p>
        </p:txBody>
      </p:sp>
    </p:spTree>
    <p:extLst>
      <p:ext uri="{BB962C8B-B14F-4D97-AF65-F5344CB8AC3E}">
        <p14:creationId xmlns:p14="http://schemas.microsoft.com/office/powerpoint/2010/main" val="1083349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4B2A6C-525F-417A-8DD8-E579A9485A79}" type="slidenum">
              <a:rPr lang="en-US" altLang="en-US"/>
              <a:pPr>
                <a:defRPr/>
              </a:pPr>
              <a:t>‹#›</a:t>
            </a:fld>
            <a:endParaRPr lang="en-US" altLang="en-US"/>
          </a:p>
        </p:txBody>
      </p:sp>
    </p:spTree>
    <p:extLst>
      <p:ext uri="{BB962C8B-B14F-4D97-AF65-F5344CB8AC3E}">
        <p14:creationId xmlns:p14="http://schemas.microsoft.com/office/powerpoint/2010/main" val="31981451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AF8A58E-34DE-4996-B86E-DF064643CFE0}" type="slidenum">
              <a:rPr lang="en-US" altLang="en-US"/>
              <a:pPr>
                <a:defRPr/>
              </a:pPr>
              <a:t>‹#›</a:t>
            </a:fld>
            <a:endParaRPr lang="en-US" altLang="en-US"/>
          </a:p>
        </p:txBody>
      </p:sp>
    </p:spTree>
    <p:extLst>
      <p:ext uri="{BB962C8B-B14F-4D97-AF65-F5344CB8AC3E}">
        <p14:creationId xmlns:p14="http://schemas.microsoft.com/office/powerpoint/2010/main" val="31688625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56BA7C5-0576-4102-A17C-F0E36AB7F72C}" type="slidenum">
              <a:rPr lang="en-US" altLang="en-US"/>
              <a:pPr>
                <a:defRPr/>
              </a:pPr>
              <a:t>‹#›</a:t>
            </a:fld>
            <a:endParaRPr lang="en-US" altLang="en-US"/>
          </a:p>
        </p:txBody>
      </p:sp>
    </p:spTree>
    <p:extLst>
      <p:ext uri="{BB962C8B-B14F-4D97-AF65-F5344CB8AC3E}">
        <p14:creationId xmlns:p14="http://schemas.microsoft.com/office/powerpoint/2010/main" val="2152096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2DEF56-DAB8-4175-B464-6DE19619615B}" type="slidenum">
              <a:rPr lang="en-US" altLang="en-US"/>
              <a:pPr>
                <a:defRPr/>
              </a:pPr>
              <a:t>‹#›</a:t>
            </a:fld>
            <a:endParaRPr lang="en-US" altLang="en-US"/>
          </a:p>
        </p:txBody>
      </p:sp>
    </p:spTree>
    <p:extLst>
      <p:ext uri="{BB962C8B-B14F-4D97-AF65-F5344CB8AC3E}">
        <p14:creationId xmlns:p14="http://schemas.microsoft.com/office/powerpoint/2010/main" val="28239093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0782B6-1FA8-4675-A17D-B43997E29A72}" type="slidenum">
              <a:rPr lang="en-US" altLang="en-US"/>
              <a:pPr>
                <a:defRPr/>
              </a:pPr>
              <a:t>‹#›</a:t>
            </a:fld>
            <a:endParaRPr lang="en-US" altLang="en-US"/>
          </a:p>
        </p:txBody>
      </p:sp>
    </p:spTree>
    <p:extLst>
      <p:ext uri="{BB962C8B-B14F-4D97-AF65-F5344CB8AC3E}">
        <p14:creationId xmlns:p14="http://schemas.microsoft.com/office/powerpoint/2010/main" val="32099772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4CB87A-3F99-4090-9C8C-E7BAC86ABC39}" type="slidenum">
              <a:rPr lang="en-US" altLang="en-US"/>
              <a:pPr>
                <a:defRPr/>
              </a:pPr>
              <a:t>‹#›</a:t>
            </a:fld>
            <a:endParaRPr lang="en-US" altLang="en-US"/>
          </a:p>
        </p:txBody>
      </p:sp>
    </p:spTree>
    <p:extLst>
      <p:ext uri="{BB962C8B-B14F-4D97-AF65-F5344CB8AC3E}">
        <p14:creationId xmlns:p14="http://schemas.microsoft.com/office/powerpoint/2010/main" val="7745660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2B4D7C-369E-4CD8-BD90-7C19BD5EAA7C}" type="slidenum">
              <a:rPr lang="en-US" altLang="en-US"/>
              <a:pPr>
                <a:defRPr/>
              </a:pPr>
              <a:t>‹#›</a:t>
            </a:fld>
            <a:endParaRPr lang="en-US" altLang="en-US"/>
          </a:p>
        </p:txBody>
      </p:sp>
    </p:spTree>
    <p:extLst>
      <p:ext uri="{BB962C8B-B14F-4D97-AF65-F5344CB8AC3E}">
        <p14:creationId xmlns:p14="http://schemas.microsoft.com/office/powerpoint/2010/main" val="40530547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72F896-07AB-4887-8578-0BAEEFED2880}" type="slidenum">
              <a:rPr lang="en-US" altLang="en-US"/>
              <a:pPr>
                <a:defRPr/>
              </a:pPr>
              <a:t>‹#›</a:t>
            </a:fld>
            <a:endParaRPr lang="en-US" altLang="en-US"/>
          </a:p>
        </p:txBody>
      </p:sp>
    </p:spTree>
    <p:extLst>
      <p:ext uri="{BB962C8B-B14F-4D97-AF65-F5344CB8AC3E}">
        <p14:creationId xmlns:p14="http://schemas.microsoft.com/office/powerpoint/2010/main" val="1407799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B5EDD-C857-43C3-AFA4-F5691FAED4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D40486-2A60-4EB2-B423-7C5B6EA591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EAA38B-E53B-4650-B333-F85E1CBA66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2CE0FA-C8A0-4D6F-BBD7-C81EAF7319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06E8B3-CE86-4CE5-9FCD-BE511A0E2D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B73BE9-DE0B-46EB-83FF-E78A4EE0548D}"/>
              </a:ext>
            </a:extLst>
          </p:cNvPr>
          <p:cNvSpPr>
            <a:spLocks noGrp="1"/>
          </p:cNvSpPr>
          <p:nvPr>
            <p:ph type="dt" sz="half" idx="10"/>
          </p:nvPr>
        </p:nvSpPr>
        <p:spPr/>
        <p:txBody>
          <a:bodyPr/>
          <a:lstStyle/>
          <a:p>
            <a:fld id="{5F772190-A31A-4DFA-A2DA-312EEE3F02DC}" type="datetimeFigureOut">
              <a:rPr lang="en-US" smtClean="0"/>
              <a:t>9/21/2021</a:t>
            </a:fld>
            <a:endParaRPr lang="en-US"/>
          </a:p>
        </p:txBody>
      </p:sp>
      <p:sp>
        <p:nvSpPr>
          <p:cNvPr id="8" name="Footer Placeholder 7">
            <a:extLst>
              <a:ext uri="{FF2B5EF4-FFF2-40B4-BE49-F238E27FC236}">
                <a16:creationId xmlns:a16="http://schemas.microsoft.com/office/drawing/2014/main" id="{EB40D578-90D6-4E04-87E7-CB67539B2D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E8E8E8-1283-4D92-A6F7-5694DDB3677D}"/>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030118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EE64E-8994-4E90-BCCC-FBF0668E43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499388-EF31-4E64-B8E0-4CFCF6AE1BFF}"/>
              </a:ext>
            </a:extLst>
          </p:cNvPr>
          <p:cNvSpPr>
            <a:spLocks noGrp="1"/>
          </p:cNvSpPr>
          <p:nvPr>
            <p:ph type="dt" sz="half" idx="10"/>
          </p:nvPr>
        </p:nvSpPr>
        <p:spPr/>
        <p:txBody>
          <a:bodyPr/>
          <a:lstStyle/>
          <a:p>
            <a:fld id="{5F772190-A31A-4DFA-A2DA-312EEE3F02DC}" type="datetimeFigureOut">
              <a:rPr lang="en-US" smtClean="0"/>
              <a:t>9/21/2021</a:t>
            </a:fld>
            <a:endParaRPr lang="en-US"/>
          </a:p>
        </p:txBody>
      </p:sp>
      <p:sp>
        <p:nvSpPr>
          <p:cNvPr id="4" name="Footer Placeholder 3">
            <a:extLst>
              <a:ext uri="{FF2B5EF4-FFF2-40B4-BE49-F238E27FC236}">
                <a16:creationId xmlns:a16="http://schemas.microsoft.com/office/drawing/2014/main" id="{A5D07A5E-7131-4398-9AF1-27B77B45D4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7150B2-0A73-4C83-ADD7-05AF7938B57D}"/>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959978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EC04A2-BD47-4EC1-90FD-AD1BCC9A9CE2}"/>
              </a:ext>
            </a:extLst>
          </p:cNvPr>
          <p:cNvSpPr>
            <a:spLocks noGrp="1"/>
          </p:cNvSpPr>
          <p:nvPr>
            <p:ph type="dt" sz="half" idx="10"/>
          </p:nvPr>
        </p:nvSpPr>
        <p:spPr/>
        <p:txBody>
          <a:bodyPr/>
          <a:lstStyle/>
          <a:p>
            <a:fld id="{5F772190-A31A-4DFA-A2DA-312EEE3F02DC}" type="datetimeFigureOut">
              <a:rPr lang="en-US" smtClean="0"/>
              <a:t>9/21/2021</a:t>
            </a:fld>
            <a:endParaRPr lang="en-US"/>
          </a:p>
        </p:txBody>
      </p:sp>
      <p:sp>
        <p:nvSpPr>
          <p:cNvPr id="3" name="Footer Placeholder 2">
            <a:extLst>
              <a:ext uri="{FF2B5EF4-FFF2-40B4-BE49-F238E27FC236}">
                <a16:creationId xmlns:a16="http://schemas.microsoft.com/office/drawing/2014/main" id="{FDAE89F8-59C6-4FEA-87F5-20E7D921AE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E1119F-3D67-4054-BB37-3743B05DEA5B}"/>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277348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AA90-3522-4DA8-9FDB-7C691F3DE4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7D4D24-3BD6-4683-B053-1D46684556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F8986F-F293-4014-A673-F56227932F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9923FF-4AD7-468E-81D0-FEFD988EC62B}"/>
              </a:ext>
            </a:extLst>
          </p:cNvPr>
          <p:cNvSpPr>
            <a:spLocks noGrp="1"/>
          </p:cNvSpPr>
          <p:nvPr>
            <p:ph type="dt" sz="half" idx="10"/>
          </p:nvPr>
        </p:nvSpPr>
        <p:spPr/>
        <p:txBody>
          <a:bodyPr/>
          <a:lstStyle/>
          <a:p>
            <a:fld id="{5F772190-A31A-4DFA-A2DA-312EEE3F02DC}" type="datetimeFigureOut">
              <a:rPr lang="en-US" smtClean="0"/>
              <a:t>9/21/2021</a:t>
            </a:fld>
            <a:endParaRPr lang="en-US"/>
          </a:p>
        </p:txBody>
      </p:sp>
      <p:sp>
        <p:nvSpPr>
          <p:cNvPr id="6" name="Footer Placeholder 5">
            <a:extLst>
              <a:ext uri="{FF2B5EF4-FFF2-40B4-BE49-F238E27FC236}">
                <a16:creationId xmlns:a16="http://schemas.microsoft.com/office/drawing/2014/main" id="{C1FCE814-A2F3-4424-8535-7B94F6A43B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0EE6AB-258C-4793-B1A9-760ADBB4A635}"/>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796570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642DF-6462-4DDF-B8F1-AEF0C0DB0F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1BEB6D-6766-4549-BF01-F5735B9F4C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F98A79-86BE-446A-BB60-397B9538D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4F2AE8-5A5D-4CDD-AA7A-F5262205C875}"/>
              </a:ext>
            </a:extLst>
          </p:cNvPr>
          <p:cNvSpPr>
            <a:spLocks noGrp="1"/>
          </p:cNvSpPr>
          <p:nvPr>
            <p:ph type="dt" sz="half" idx="10"/>
          </p:nvPr>
        </p:nvSpPr>
        <p:spPr/>
        <p:txBody>
          <a:bodyPr/>
          <a:lstStyle/>
          <a:p>
            <a:fld id="{5F772190-A31A-4DFA-A2DA-312EEE3F02DC}" type="datetimeFigureOut">
              <a:rPr lang="en-US" smtClean="0"/>
              <a:t>9/21/2021</a:t>
            </a:fld>
            <a:endParaRPr lang="en-US"/>
          </a:p>
        </p:txBody>
      </p:sp>
      <p:sp>
        <p:nvSpPr>
          <p:cNvPr id="6" name="Footer Placeholder 5">
            <a:extLst>
              <a:ext uri="{FF2B5EF4-FFF2-40B4-BE49-F238E27FC236}">
                <a16:creationId xmlns:a16="http://schemas.microsoft.com/office/drawing/2014/main" id="{FF5CCB7E-C5F9-47A8-BCFF-36CDF18FBF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1A61C9-2F49-4A0A-AD84-37B1680273CD}"/>
              </a:ext>
            </a:extLst>
          </p:cNvPr>
          <p:cNvSpPr>
            <a:spLocks noGrp="1"/>
          </p:cNvSpPr>
          <p:nvPr>
            <p:ph type="sldNum" sz="quarter" idx="12"/>
          </p:nvPr>
        </p:nvSpPr>
        <p:spPr/>
        <p:txBody>
          <a:bodyPr/>
          <a:lstStyle/>
          <a:p>
            <a:fld id="{0EC906DE-8B53-4C62-BF91-47E013E3DBAA}" type="slidenum">
              <a:rPr lang="en-US" smtClean="0"/>
              <a:t>‹#›</a:t>
            </a:fld>
            <a:endParaRPr lang="en-US"/>
          </a:p>
        </p:txBody>
      </p:sp>
    </p:spTree>
    <p:extLst>
      <p:ext uri="{BB962C8B-B14F-4D97-AF65-F5344CB8AC3E}">
        <p14:creationId xmlns:p14="http://schemas.microsoft.com/office/powerpoint/2010/main" val="3738230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BCF130-7ECC-46E7-8E6B-8F3882678B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1D33BA-4AFC-4C20-AF95-9DCF059058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1C979D-AE5B-48F1-B244-4FA2E6C578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772190-A31A-4DFA-A2DA-312EEE3F02DC}" type="datetimeFigureOut">
              <a:rPr lang="en-US" smtClean="0"/>
              <a:t>9/21/2021</a:t>
            </a:fld>
            <a:endParaRPr lang="en-US"/>
          </a:p>
        </p:txBody>
      </p:sp>
      <p:sp>
        <p:nvSpPr>
          <p:cNvPr id="5" name="Footer Placeholder 4">
            <a:extLst>
              <a:ext uri="{FF2B5EF4-FFF2-40B4-BE49-F238E27FC236}">
                <a16:creationId xmlns:a16="http://schemas.microsoft.com/office/drawing/2014/main" id="{5948C97F-9827-45F7-B65C-C255285394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D0FE30-E051-4137-9394-10CED9C32C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906DE-8B53-4C62-BF91-47E013E3DBAA}" type="slidenum">
              <a:rPr lang="en-US" smtClean="0"/>
              <a:t>‹#›</a:t>
            </a:fld>
            <a:endParaRPr lang="en-US"/>
          </a:p>
        </p:txBody>
      </p:sp>
    </p:spTree>
    <p:extLst>
      <p:ext uri="{BB962C8B-B14F-4D97-AF65-F5344CB8AC3E}">
        <p14:creationId xmlns:p14="http://schemas.microsoft.com/office/powerpoint/2010/main" val="4133958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5956"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mn-lt"/>
                <a:cs typeface="+mn-cs"/>
              </a:defRPr>
            </a:lvl1pPr>
          </a:lstStyle>
          <a:p>
            <a:pPr fontAlgn="base">
              <a:spcBef>
                <a:spcPct val="0"/>
              </a:spcBef>
              <a:spcAft>
                <a:spcPct val="0"/>
              </a:spcAft>
              <a:defRPr/>
            </a:pPr>
            <a:fld id="{C82A9A41-2A27-42D8-8145-5ECC6850FA43}" type="datetimeFigureOut">
              <a:rPr lang="en-US">
                <a:solidFill>
                  <a:srgbClr val="000000"/>
                </a:solidFill>
              </a:rPr>
              <a:pPr fontAlgn="base">
                <a:spcBef>
                  <a:spcPct val="0"/>
                </a:spcBef>
                <a:spcAft>
                  <a:spcPct val="0"/>
                </a:spcAft>
                <a:defRPr/>
              </a:pPr>
              <a:t>9/21/2021</a:t>
            </a:fld>
            <a:endParaRPr lang="en-US">
              <a:solidFill>
                <a:srgbClr val="000000"/>
              </a:solidFill>
            </a:endParaRPr>
          </a:p>
        </p:txBody>
      </p:sp>
      <p:sp>
        <p:nvSpPr>
          <p:cNvPr id="125957"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mn-lt"/>
                <a:cs typeface="+mn-cs"/>
              </a:defRPr>
            </a:lvl1pPr>
          </a:lstStyle>
          <a:p>
            <a:pPr fontAlgn="base">
              <a:spcBef>
                <a:spcPct val="0"/>
              </a:spcBef>
              <a:spcAft>
                <a:spcPct val="0"/>
              </a:spcAft>
              <a:defRPr/>
            </a:pPr>
            <a:endParaRPr lang="en-US">
              <a:solidFill>
                <a:srgbClr val="000000"/>
              </a:solidFill>
            </a:endParaRPr>
          </a:p>
        </p:txBody>
      </p:sp>
      <p:sp>
        <p:nvSpPr>
          <p:cNvPr id="125958"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Arial" panose="020B0604020202020204" pitchFamily="34" charset="0"/>
              </a:defRPr>
            </a:lvl1pPr>
          </a:lstStyle>
          <a:p>
            <a:pPr fontAlgn="base">
              <a:spcBef>
                <a:spcPct val="0"/>
              </a:spcBef>
              <a:spcAft>
                <a:spcPct val="0"/>
              </a:spcAft>
            </a:pPr>
            <a:fld id="{BC3E5045-F9A0-4022-8B3A-765CF7477454}"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70831228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91A89-E8CE-409F-B6FB-2FE31E2C8F78}" type="datetimeFigureOut">
              <a:rPr lang="en-US" smtClean="0">
                <a:solidFill>
                  <a:prstClr val="black">
                    <a:tint val="75000"/>
                  </a:prstClr>
                </a:solidFill>
              </a:rPr>
              <a:pPr/>
              <a:t>9/21/2021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8358B-5F39-41D6-BF65-BC7EA37EC5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928391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4740"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244741"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244742"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A056056-94EE-4D13-BB24-EFD1C64E170D}" type="slidenum">
              <a:rPr lang="en-US" altLang="en-US"/>
              <a:pPr>
                <a:defRPr/>
              </a:pPr>
              <a:t>‹#›</a:t>
            </a:fld>
            <a:endParaRPr lang="en-US" altLang="en-US"/>
          </a:p>
        </p:txBody>
      </p:sp>
    </p:spTree>
    <p:extLst>
      <p:ext uri="{BB962C8B-B14F-4D97-AF65-F5344CB8AC3E}">
        <p14:creationId xmlns:p14="http://schemas.microsoft.com/office/powerpoint/2010/main" val="234395075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12.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12.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image" Target="../media/image14.emf"/><Relationship Id="rId3" Type="http://schemas.openxmlformats.org/officeDocument/2006/relationships/image" Target="../media/image4.png"/><Relationship Id="rId7" Type="http://schemas.openxmlformats.org/officeDocument/2006/relationships/image" Target="../media/image8.gif"/><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emf"/><Relationship Id="rId10" Type="http://schemas.openxmlformats.org/officeDocument/2006/relationships/image" Target="../media/image11.gif"/><Relationship Id="rId4" Type="http://schemas.openxmlformats.org/officeDocument/2006/relationships/image" Target="../media/image5.png"/><Relationship Id="rId9" Type="http://schemas.openxmlformats.org/officeDocument/2006/relationships/image" Target="../media/image10.gif"/><Relationship Id="rId14" Type="http://schemas.openxmlformats.org/officeDocument/2006/relationships/image" Target="../media/image15.gif"/></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32.png"/><Relationship Id="rId5" Type="http://schemas.openxmlformats.org/officeDocument/2006/relationships/image" Target="../media/image1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33.jpe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0.xml"/><Relationship Id="rId4" Type="http://schemas.openxmlformats.org/officeDocument/2006/relationships/slide" Target="slide11.xml"/></Relationships>
</file>

<file path=ppt/slides/_rels/slide2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36.jpe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37.jpeg"/><Relationship Id="rId1" Type="http://schemas.openxmlformats.org/officeDocument/2006/relationships/slideLayout" Target="../slideLayouts/slideLayout39.xml"/><Relationship Id="rId5" Type="http://schemas.openxmlformats.org/officeDocument/2006/relationships/slide" Target="slide10.xml"/><Relationship Id="rId4" Type="http://schemas.openxmlformats.org/officeDocument/2006/relationships/slide" Target="slide11.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32.png"/><Relationship Id="rId5" Type="http://schemas.openxmlformats.org/officeDocument/2006/relationships/image" Target="../media/image1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image" Target="../media/image15.gif"/><Relationship Id="rId3" Type="http://schemas.openxmlformats.org/officeDocument/2006/relationships/image" Target="../media/image4.png"/><Relationship Id="rId7" Type="http://schemas.openxmlformats.org/officeDocument/2006/relationships/image" Target="../media/image8.gif"/><Relationship Id="rId12"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gif"/><Relationship Id="rId4" Type="http://schemas.openxmlformats.org/officeDocument/2006/relationships/image" Target="../media/image5.png"/><Relationship Id="rId9" Type="http://schemas.openxmlformats.org/officeDocument/2006/relationships/image" Target="../media/image10.gif"/><Relationship Id="rId14" Type="http://schemas.openxmlformats.org/officeDocument/2006/relationships/image" Target="../media/image16.emf"/></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31.xml"/><Relationship Id="rId6" Type="http://schemas.openxmlformats.org/officeDocument/2006/relationships/image" Target="../media/image21.jpg"/><Relationship Id="rId5" Type="http://schemas.microsoft.com/office/2007/relationships/hdphoto" Target="../media/hdphoto3.wdp"/><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WordArt 19"/>
          <p:cNvSpPr>
            <a:spLocks noChangeArrowheads="1" noChangeShapeType="1" noTextEdit="1"/>
          </p:cNvSpPr>
          <p:nvPr/>
        </p:nvSpPr>
        <p:spPr bwMode="auto">
          <a:xfrm>
            <a:off x="783463" y="252210"/>
            <a:ext cx="10562823" cy="1525073"/>
          </a:xfrm>
          <a:prstGeom prst="rect">
            <a:avLst/>
          </a:prstGeom>
        </p:spPr>
        <p:txBody>
          <a:bodyPr wrap="none" fromWordArt="1">
            <a:prstTxWarp prst="textPlain">
              <a:avLst>
                <a:gd name="adj" fmla="val 50000"/>
              </a:avLst>
            </a:prstTxWarp>
          </a:bodyPr>
          <a:lstStyle/>
          <a:p>
            <a:pPr algn="ctr"/>
            <a:r>
              <a:rPr lang="vi-VN" sz="32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9Slide03 Ample" panose="02000000000000000000" pitchFamily="2" charset="0"/>
                <a:ea typeface="Arial-Rounded" panose="020B0500000000000000" pitchFamily="34" charset="0"/>
                <a:cs typeface="Arial-Rounded" panose="020B0500000000000000" pitchFamily="34" charset="0"/>
              </a:rPr>
              <a:t>TRƯỜNG TIỂU HỌC </a:t>
            </a:r>
            <a:r>
              <a:rPr lang="en-US" sz="3200" b="1" kern="10" dirty="0" smtClean="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9Slide03 Ample" panose="02000000000000000000" pitchFamily="2" charset="0"/>
                <a:ea typeface="Arial-Rounded" panose="020B0500000000000000" pitchFamily="34" charset="0"/>
                <a:cs typeface="Arial-Rounded" panose="020B0500000000000000" pitchFamily="34" charset="0"/>
              </a:rPr>
              <a:t>LÊ QUÝ Đ</a:t>
            </a:r>
            <a:endParaRPr lang="en-US" sz="32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9Slide03 Ample" panose="02000000000000000000" pitchFamily="2" charset="0"/>
              <a:ea typeface="Arial-Rounded" panose="020B0500000000000000" pitchFamily="34" charset="0"/>
              <a:cs typeface="Arial-Rounded" panose="020B0500000000000000" pitchFamily="34" charset="0"/>
            </a:endParaRPr>
          </a:p>
        </p:txBody>
      </p:sp>
      <p:sp>
        <p:nvSpPr>
          <p:cNvPr id="13315" name="WordArt 20"/>
          <p:cNvSpPr>
            <a:spLocks noChangeArrowheads="1" noChangeShapeType="1" noTextEdit="1"/>
          </p:cNvSpPr>
          <p:nvPr/>
        </p:nvSpPr>
        <p:spPr bwMode="auto">
          <a:xfrm>
            <a:off x="3711476" y="2517390"/>
            <a:ext cx="4491998" cy="838200"/>
          </a:xfrm>
          <a:prstGeom prst="rect">
            <a:avLst/>
          </a:prstGeom>
        </p:spPr>
        <p:txBody>
          <a:bodyPr wrap="none" fromWordArt="1">
            <a:prstTxWarp prst="textPlain">
              <a:avLst>
                <a:gd name="adj" fmla="val 50000"/>
              </a:avLst>
            </a:prstTxWarp>
          </a:bodyPr>
          <a:lstStyle/>
          <a:p>
            <a:pPr algn="ctr"/>
            <a:r>
              <a:rPr lang="en-US" sz="3600"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Arial-Rounded" panose="020B0500000000000000" pitchFamily="34" charset="0"/>
                <a:ea typeface="Arial-Rounded" panose="020B0500000000000000" pitchFamily="34" charset="0"/>
                <a:cs typeface="Arial-Rounded" panose="020B0500000000000000" pitchFamily="34" charset="0"/>
              </a:rPr>
              <a:t>Tập</a:t>
            </a:r>
            <a:r>
              <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3600" kern="10" dirty="0" err="1" smtClean="0">
                <a:ln w="9525">
                  <a:solidFill>
                    <a:srgbClr val="0000FF"/>
                  </a:solidFill>
                  <a:round/>
                  <a:headEnd/>
                  <a:tailEnd/>
                </a:ln>
                <a:solidFill>
                  <a:srgbClr val="000000"/>
                </a:solidFill>
                <a:effectLst>
                  <a:outerShdw dist="45791" dir="2021404" algn="ctr" rotWithShape="0">
                    <a:srgbClr val="B2B2B2">
                      <a:alpha val="79999"/>
                    </a:srgbClr>
                  </a:outerShdw>
                </a:effectLst>
                <a:latin typeface="Arial-Rounded" panose="020B0500000000000000" pitchFamily="34" charset="0"/>
                <a:ea typeface="Arial-Rounded" panose="020B0500000000000000" pitchFamily="34" charset="0"/>
                <a:cs typeface="Arial-Rounded" panose="020B0500000000000000" pitchFamily="34" charset="0"/>
              </a:rPr>
              <a:t>đọc</a:t>
            </a:r>
            <a:r>
              <a:rPr lang="en-US" sz="3600"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Arial-Rounded" panose="020B0500000000000000" pitchFamily="34" charset="0"/>
                <a:ea typeface="Arial-Rounded" panose="020B0500000000000000" pitchFamily="34" charset="0"/>
                <a:cs typeface="Arial-Rounded" panose="020B0500000000000000" pitchFamily="34" charset="0"/>
              </a:rPr>
              <a:t> </a:t>
            </a:r>
            <a:endPar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13316" name="WordArt 21"/>
          <p:cNvSpPr>
            <a:spLocks noChangeArrowheads="1" noChangeShapeType="1" noTextEdit="1"/>
          </p:cNvSpPr>
          <p:nvPr/>
        </p:nvSpPr>
        <p:spPr bwMode="auto">
          <a:xfrm>
            <a:off x="1964607" y="3825273"/>
            <a:ext cx="8534400" cy="3657600"/>
          </a:xfrm>
          <a:prstGeom prst="rect">
            <a:avLst/>
          </a:prstGeom>
        </p:spPr>
        <p:txBody>
          <a:bodyPr wrap="none" fromWordArt="1">
            <a:prstTxWarp prst="textPlain">
              <a:avLst>
                <a:gd name="adj" fmla="val 50000"/>
              </a:avLst>
            </a:prstTxWarp>
          </a:bodyPr>
          <a:lstStyle/>
          <a:p>
            <a:pPr algn="ctr"/>
            <a:r>
              <a:rPr lang="vi-VN"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Arial-Rounded" panose="020B0500000000000000" pitchFamily="34" charset="0"/>
                <a:ea typeface="Arial-Rounded" panose="020B0500000000000000" pitchFamily="34" charset="0"/>
                <a:cs typeface="Arial-Rounded" panose="020B0500000000000000" pitchFamily="34" charset="0"/>
              </a:rPr>
              <a:t>Một chuyên gia máy xúc</a:t>
            </a:r>
            <a:endParaRPr lang="vi-VN"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Arial-Rounded" panose="020B0500000000000000" pitchFamily="34" charset="0"/>
              <a:ea typeface="Arial-Rounded" panose="020B0500000000000000" pitchFamily="34" charset="0"/>
              <a:cs typeface="Arial-Rounded" panose="020B0500000000000000" pitchFamily="34" charset="0"/>
            </a:endParaRPr>
          </a:p>
          <a:p>
            <a:pPr algn="ct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3317" name="Group 5"/>
          <p:cNvGrpSpPr>
            <a:grpSpLocks/>
          </p:cNvGrpSpPr>
          <p:nvPr/>
        </p:nvGrpSpPr>
        <p:grpSpPr bwMode="auto">
          <a:xfrm>
            <a:off x="0" y="0"/>
            <a:ext cx="12192000" cy="6858000"/>
            <a:chOff x="8" y="0"/>
            <a:chExt cx="5760" cy="4320"/>
          </a:xfrm>
        </p:grpSpPr>
        <p:pic>
          <p:nvPicPr>
            <p:cNvPr id="13318" name="Picture 6"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0" name="Group 8"/>
            <p:cNvGrpSpPr>
              <a:grpSpLocks/>
            </p:cNvGrpSpPr>
            <p:nvPr/>
          </p:nvGrpSpPr>
          <p:grpSpPr bwMode="auto">
            <a:xfrm>
              <a:off x="8" y="0"/>
              <a:ext cx="5760" cy="4320"/>
              <a:chOff x="672" y="0"/>
              <a:chExt cx="5760" cy="4320"/>
            </a:xfrm>
          </p:grpSpPr>
          <p:pic>
            <p:nvPicPr>
              <p:cNvPr id="13321"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22"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23"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24"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624278083"/>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p:cNvPicPr>
            <a:picLocks noChangeAspect="1"/>
          </p:cNvPicPr>
          <p:nvPr/>
        </p:nvPicPr>
        <p:blipFill rotWithShape="1">
          <a:blip r:embed="rId2">
            <a:extLst>
              <a:ext uri="{BEBA8EAE-BF5A-486C-A8C5-ECC9F3942E4B}">
                <a14:imgProps xmlns:a14="http://schemas.microsoft.com/office/drawing/2010/main">
                  <a14:imgLayer r:embed="rId3">
                    <a14:imgEffect>
                      <a14:sharpenSoften amount="36000"/>
                    </a14:imgEffect>
                  </a14:imgLayer>
                </a14:imgProps>
              </a:ext>
              <a:ext uri="{28A0092B-C50C-407E-A947-70E740481C1C}">
                <a14:useLocalDpi xmlns:a14="http://schemas.microsoft.com/office/drawing/2010/main" val="0"/>
              </a:ext>
            </a:extLst>
          </a:blip>
          <a:srcRect t="3883" b="83085"/>
          <a:stretch/>
        </p:blipFill>
        <p:spPr>
          <a:xfrm>
            <a:off x="0" y="0"/>
            <a:ext cx="12192000" cy="450376"/>
          </a:xfrm>
          <a:prstGeom prst="rect">
            <a:avLst/>
          </a:prstGeom>
        </p:spPr>
      </p:pic>
      <p:sp>
        <p:nvSpPr>
          <p:cNvPr id="11" name="TextBox 19"/>
          <p:cNvSpPr txBox="1"/>
          <p:nvPr/>
        </p:nvSpPr>
        <p:spPr>
          <a:xfrm>
            <a:off x="9883147" y="95534"/>
            <a:ext cx="2213318" cy="778975"/>
          </a:xfrm>
          <a:prstGeom prst="roundRect">
            <a:avLst>
              <a:gd name="adj" fmla="val 50000"/>
            </a:avLst>
          </a:prstGeom>
          <a:solidFill>
            <a:srgbClr val="F15A88"/>
          </a:solidFill>
        </p:spPr>
        <p:txBody>
          <a:bodyPr wrap="square" lIns="91403" tIns="45702" rIns="91403" bIns="45702" rtlCol="0">
            <a:spAutoFit/>
          </a:bodyPr>
          <a:lstStyle/>
          <a:p>
            <a:pPr algn="ctr"/>
            <a:endParaRPr lang="en-US" sz="3000" b="1" dirty="0">
              <a:solidFill>
                <a:schemeClr val="accent2"/>
              </a:solidFill>
              <a:effectLst>
                <a:outerShdw blurRad="38100" dist="38100" dir="2700000" algn="tl">
                  <a:srgbClr val="000000">
                    <a:alpha val="43137"/>
                  </a:srgbClr>
                </a:outerShdw>
              </a:effectLst>
              <a:latin typeface="Arial-Rounded" panose="020B0500000000000000" charset="0"/>
              <a:ea typeface="Arial-Rounded" panose="020B0500000000000000" charset="0"/>
              <a:cs typeface="Arial-Rounded" panose="020B0500000000000000" charset="0"/>
            </a:endParaRPr>
          </a:p>
        </p:txBody>
      </p:sp>
      <p:sp>
        <p:nvSpPr>
          <p:cNvPr id="16" name="TextBox 15">
            <a:extLst>
              <a:ext uri="{FF2B5EF4-FFF2-40B4-BE49-F238E27FC236}">
                <a16:creationId xmlns:a16="http://schemas.microsoft.com/office/drawing/2014/main" id="{ABFD78CE-119A-41F1-9B74-BABCBB0C4D35}"/>
              </a:ext>
            </a:extLst>
          </p:cNvPr>
          <p:cNvSpPr txBox="1"/>
          <p:nvPr/>
        </p:nvSpPr>
        <p:spPr>
          <a:xfrm>
            <a:off x="9585449" y="0"/>
            <a:ext cx="2852455" cy="790024"/>
          </a:xfrm>
          <a:prstGeom prst="rect">
            <a:avLst/>
          </a:prstGeom>
          <a:noFill/>
        </p:spPr>
        <p:txBody>
          <a:bodyPr wrap="square" rtlCol="0">
            <a:spAutoFit/>
          </a:bodyPr>
          <a:lstStyle/>
          <a:p>
            <a:pPr algn="ctr">
              <a:lnSpc>
                <a:spcPct val="150000"/>
              </a:lnSpc>
              <a:buClr>
                <a:srgbClr val="000000"/>
              </a:buClr>
              <a:buFont typeface="Arial"/>
              <a:buNone/>
            </a:pPr>
            <a:r>
              <a:rPr lang="en-US" sz="3500" b="1" kern="0"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3500" b="1" kern="0"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500" b="1" kern="0"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Arial"/>
              </a:rPr>
              <a:t>mẫu</a:t>
            </a:r>
            <a:endParaRPr lang="en-US" sz="3500" b="1" kern="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25000"/>
          <a:stretch/>
        </p:blipFill>
        <p:spPr>
          <a:xfrm>
            <a:off x="3657602" y="410818"/>
            <a:ext cx="5711687" cy="675861"/>
          </a:xfrm>
          <a:prstGeom prst="rect">
            <a:avLst/>
          </a:prstGeom>
        </p:spPr>
      </p:pic>
      <p:sp>
        <p:nvSpPr>
          <p:cNvPr id="14" name="Text Box 9"/>
          <p:cNvSpPr txBox="1">
            <a:spLocks noChangeArrowheads="1"/>
          </p:cNvSpPr>
          <p:nvPr/>
        </p:nvSpPr>
        <p:spPr bwMode="auto">
          <a:xfrm>
            <a:off x="122434" y="1046774"/>
            <a:ext cx="12187451"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vi-VN" altLang="en-US" dirty="0" smtClean="0">
                <a:latin typeface="Arial-Rounded" panose="020B0500000000000000" pitchFamily="34" charset="0"/>
                <a:ea typeface="Arial-Rounded" panose="020B0500000000000000" pitchFamily="34" charset="0"/>
                <a:cs typeface="Arial-Rounded" panose="020B0500000000000000" pitchFamily="34" charset="0"/>
              </a:rPr>
              <a:t>   Đó là một buổi sáng đầu xuân. Trời đẹp. Gios nhẹ và hơi lạnh. Ánh nắng ban mai nhạt loãng rải trên vùng đất đỏ công trường tạo nên một hòa sắc êm dịu,</a:t>
            </a:r>
          </a:p>
          <a:p>
            <a:pPr fontAlgn="base">
              <a:spcBef>
                <a:spcPct val="50000"/>
              </a:spcBef>
              <a:spcAft>
                <a:spcPct val="0"/>
              </a:spcAft>
              <a:buFontTx/>
              <a:buNone/>
            </a:pPr>
            <a:r>
              <a:rPr lang="vi-VN" altLang="en-US" dirty="0">
                <a:latin typeface="Arial-Rounded" panose="020B0500000000000000" pitchFamily="34" charset="0"/>
                <a:ea typeface="Arial-Rounded" panose="020B0500000000000000" pitchFamily="34" charset="0"/>
                <a:cs typeface="Arial-Rounded" panose="020B0500000000000000" pitchFamily="34" charset="0"/>
              </a:rPr>
              <a:t> </a:t>
            </a:r>
            <a:r>
              <a:rPr lang="vi-VN" altLang="en-US" dirty="0" smtClean="0">
                <a:latin typeface="Arial-Rounded" panose="020B0500000000000000" pitchFamily="34" charset="0"/>
                <a:ea typeface="Arial-Rounded" panose="020B0500000000000000" pitchFamily="34" charset="0"/>
                <a:cs typeface="Arial-Rounded" panose="020B0500000000000000" pitchFamily="34" charset="0"/>
              </a:rPr>
              <a:t>  Chiếc máy xúc của tôi hối hả ‘’ điểm tâm’’ những gầu chắc và đầy. Chợt lúc quay ra, qua khung cửa kính buồng máy, tôi nhìn thấy một người ngoại quốc cao lớn, mái tóc vàng óng ửng lên như một mảng nắng. Tôi đã từng gặp nhiều người ngoại quốc đến thăm quan công trường. Nhưng người ngoại quốc này có vẻ gì nổi bật lên khác hẳn các khách tham quan khác. Bộ quần áo xanh màu công nhân, thân hình chắc khỏe, khuôn mặt to chất phác....,tất cả gợi lên ngay từ phút đầu những nét giản dị, thân mật.</a:t>
            </a:r>
          </a:p>
          <a:p>
            <a:pPr fontAlgn="base">
              <a:spcBef>
                <a:spcPct val="50000"/>
              </a:spcBef>
              <a:spcAft>
                <a:spcPct val="0"/>
              </a:spcAft>
              <a:buFontTx/>
              <a:buNone/>
            </a:pPr>
            <a:endParaRPr lang="en-US" altLang="en-US"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36438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6" presetClass="entr" presetSubtype="2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4"/>
                                        </p:tgtEl>
                                        <p:attrNameLst>
                                          <p:attrName>style.visibility</p:attrName>
                                        </p:attrNameLst>
                                      </p:cBhvr>
                                      <p:to>
                                        <p:strVal val="visible"/>
                                      </p:to>
                                    </p:set>
                                    <p:anim calcmode="discrete" valueType="clr">
                                      <p:cBhvr override="childStyle">
                                        <p:cTn id="19"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4"/>
                                        </p:tgtEl>
                                        <p:attrNameLst>
                                          <p:attrName>fillcolor</p:attrName>
                                        </p:attrNameLst>
                                      </p:cBhvr>
                                      <p:tavLst>
                                        <p:tav tm="0">
                                          <p:val>
                                            <p:clrVal>
                                              <a:schemeClr val="accent2"/>
                                            </p:clrVal>
                                          </p:val>
                                        </p:tav>
                                        <p:tav tm="50000">
                                          <p:val>
                                            <p:clrVal>
                                              <a:schemeClr val="hlink"/>
                                            </p:clrVal>
                                          </p:val>
                                        </p:tav>
                                      </p:tavLst>
                                    </p:anim>
                                    <p:set>
                                      <p:cBhvr>
                                        <p:cTn id="21" dur="80"/>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9"/>
          <p:cNvSpPr txBox="1">
            <a:spLocks noChangeArrowheads="1"/>
          </p:cNvSpPr>
          <p:nvPr/>
        </p:nvSpPr>
        <p:spPr bwMode="auto">
          <a:xfrm>
            <a:off x="352697" y="0"/>
            <a:ext cx="11560629" cy="747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sz="28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Đoàn xe tải lần lượt ra khỏi công trường. Tôi cho máy xúc vun đất xong đâu vào đấy, hạ tay gầu rồi nhảy ra khỏi buồng lái. Anh phiên dịch giới thiệu: ‘’ Đồng chí A-lếch-xây, chuyên gia máy xúc!’’</a:t>
            </a:r>
          </a:p>
          <a:p>
            <a:pPr fontAlgn="base">
              <a:spcBef>
                <a:spcPct val="50000"/>
              </a:spcBef>
              <a:spcAft>
                <a:spcPct val="0"/>
              </a:spcAft>
              <a:buFontTx/>
              <a:buNone/>
            </a:pPr>
            <a:r>
              <a:rPr lang="vi-VN" alt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sz="28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A-lếch-xây nhìn tôi bằng đôi mắt sâu và xanh, mỉm cười, hỏi:</a:t>
            </a:r>
          </a:p>
          <a:p>
            <a:pPr marL="457200" indent="-457200" fontAlgn="base">
              <a:spcBef>
                <a:spcPct val="50000"/>
              </a:spcBef>
              <a:spcAft>
                <a:spcPct val="0"/>
              </a:spcAft>
              <a:buFontTx/>
              <a:buChar char="-"/>
            </a:pPr>
            <a:r>
              <a:rPr lang="vi-VN" altLang="en-US" sz="28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Đồng chí lái máy xúc bao nhiêu năm rồi ?</a:t>
            </a:r>
          </a:p>
          <a:p>
            <a:pPr marL="457200" indent="-457200" fontAlgn="base">
              <a:spcBef>
                <a:spcPct val="50000"/>
              </a:spcBef>
              <a:spcAft>
                <a:spcPct val="0"/>
              </a:spcAft>
              <a:buFontTx/>
              <a:buChar char="-"/>
            </a:pPr>
            <a:r>
              <a:rPr lang="vi-VN" altLang="en-US" sz="28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Tính đến nay là năm thứ mười một. – Tôi đáp:</a:t>
            </a:r>
          </a:p>
          <a:p>
            <a:pPr fontAlgn="base">
              <a:spcBef>
                <a:spcPct val="50000"/>
              </a:spcBef>
              <a:spcAft>
                <a:spcPct val="0"/>
              </a:spcAft>
              <a:buNone/>
            </a:pPr>
            <a:r>
              <a:rPr lang="vi-VN" alt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sz="28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Thế là A-lếch-xây đưa bàn tay vừa to vừa chắc ra năm lấy bàn tay đầy dầu mỡ của tôi lắc mạnh và nói:</a:t>
            </a:r>
          </a:p>
          <a:p>
            <a:pPr marL="457200" indent="-457200" fontAlgn="base">
              <a:spcBef>
                <a:spcPct val="50000"/>
              </a:spcBef>
              <a:spcAft>
                <a:spcPct val="0"/>
              </a:spcAft>
              <a:buFontTx/>
              <a:buChar char="-"/>
            </a:pPr>
            <a:r>
              <a:rPr lang="vi-VN" altLang="en-US" sz="28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Chúng mình là bạn đồng nghiệp đấy, đồng chí Thủy ạ!</a:t>
            </a:r>
          </a:p>
          <a:p>
            <a:pPr fontAlgn="base">
              <a:spcBef>
                <a:spcPct val="50000"/>
              </a:spcBef>
              <a:spcAft>
                <a:spcPct val="0"/>
              </a:spcAft>
              <a:buNone/>
            </a:pPr>
            <a:r>
              <a:rPr lang="vi-VN" alt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sz="28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Cuộc tiếp xúc thân mật ấy đã mở đầu cho tình bạn thắm thiết giữa tôi và A-lếch- xây. 		</a:t>
            </a:r>
            <a:r>
              <a:rPr lang="en-US" alt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28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p>
          <a:p>
            <a:pPr fontAlgn="base">
              <a:spcBef>
                <a:spcPct val="50000"/>
              </a:spcBef>
              <a:spcAft>
                <a:spcPct val="0"/>
              </a:spcAft>
              <a:buNone/>
            </a:pPr>
            <a:r>
              <a:rPr lang="en-US" altLang="en-US" sz="2800" b="1"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2800" b="1" i="1"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sz="2800" b="1" i="1"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Theo Hồng Thủy</a:t>
            </a:r>
          </a:p>
          <a:p>
            <a:pPr fontAlgn="base">
              <a:spcBef>
                <a:spcPct val="50000"/>
              </a:spcBef>
              <a:spcAft>
                <a:spcPct val="0"/>
              </a:spcAft>
              <a:buFontTx/>
              <a:buNone/>
            </a:pPr>
            <a:endParaRPr lang="en-US" alt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20152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p:cNvPicPr>
            <a:picLocks noChangeAspect="1"/>
          </p:cNvPicPr>
          <p:nvPr/>
        </p:nvPicPr>
        <p:blipFill rotWithShape="1">
          <a:blip r:embed="rId2">
            <a:extLst>
              <a:ext uri="{BEBA8EAE-BF5A-486C-A8C5-ECC9F3942E4B}">
                <a14:imgProps xmlns:a14="http://schemas.microsoft.com/office/drawing/2010/main">
                  <a14:imgLayer r:embed="rId3">
                    <a14:imgEffect>
                      <a14:sharpenSoften amount="36000"/>
                    </a14:imgEffect>
                  </a14:imgLayer>
                </a14:imgProps>
              </a:ext>
              <a:ext uri="{28A0092B-C50C-407E-A947-70E740481C1C}">
                <a14:useLocalDpi xmlns:a14="http://schemas.microsoft.com/office/drawing/2010/main" val="0"/>
              </a:ext>
            </a:extLst>
          </a:blip>
          <a:srcRect t="3883" b="83085"/>
          <a:stretch/>
        </p:blipFill>
        <p:spPr>
          <a:xfrm>
            <a:off x="0" y="0"/>
            <a:ext cx="12192000" cy="450376"/>
          </a:xfrm>
          <a:prstGeom prst="rect">
            <a:avLst/>
          </a:prstGeom>
        </p:spPr>
      </p:pic>
      <p:sp>
        <p:nvSpPr>
          <p:cNvPr id="11" name="TextBox 19"/>
          <p:cNvSpPr txBox="1"/>
          <p:nvPr/>
        </p:nvSpPr>
        <p:spPr>
          <a:xfrm>
            <a:off x="9607826" y="95534"/>
            <a:ext cx="2488639" cy="778975"/>
          </a:xfrm>
          <a:prstGeom prst="roundRect">
            <a:avLst>
              <a:gd name="adj" fmla="val 50000"/>
            </a:avLst>
          </a:prstGeom>
          <a:solidFill>
            <a:srgbClr val="F15A88"/>
          </a:solidFill>
        </p:spPr>
        <p:txBody>
          <a:bodyPr wrap="square" lIns="91403" tIns="45702" rIns="91403" bIns="45702" rtlCol="0">
            <a:spAutoFit/>
          </a:bodyPr>
          <a:lstStyle/>
          <a:p>
            <a:pPr algn="ctr"/>
            <a:endParaRPr lang="en-US" sz="3000" b="1" dirty="0">
              <a:solidFill>
                <a:srgbClr val="ED7D31"/>
              </a:solidFill>
              <a:effectLst>
                <a:outerShdw blurRad="38100" dist="38100" dir="2700000" algn="tl">
                  <a:srgbClr val="000000">
                    <a:alpha val="43137"/>
                  </a:srgbClr>
                </a:outerShdw>
              </a:effectLst>
              <a:latin typeface="Arial-Rounded" panose="020B0500000000000000" charset="0"/>
              <a:ea typeface="Arial-Rounded" panose="020B0500000000000000" charset="0"/>
              <a:cs typeface="Arial-Rounded" panose="020B0500000000000000" charset="0"/>
            </a:endParaRPr>
          </a:p>
        </p:txBody>
      </p:sp>
      <p:sp>
        <p:nvSpPr>
          <p:cNvPr id="16" name="TextBox 15">
            <a:extLst>
              <a:ext uri="{FF2B5EF4-FFF2-40B4-BE49-F238E27FC236}">
                <a16:creationId xmlns:a16="http://schemas.microsoft.com/office/drawing/2014/main" id="{ABFD78CE-119A-41F1-9B74-BABCBB0C4D35}"/>
              </a:ext>
            </a:extLst>
          </p:cNvPr>
          <p:cNvSpPr txBox="1"/>
          <p:nvPr/>
        </p:nvSpPr>
        <p:spPr>
          <a:xfrm>
            <a:off x="9466179" y="0"/>
            <a:ext cx="2852455" cy="790024"/>
          </a:xfrm>
          <a:prstGeom prst="rect">
            <a:avLst/>
          </a:prstGeom>
          <a:noFill/>
        </p:spPr>
        <p:txBody>
          <a:bodyPr wrap="square" rtlCol="0">
            <a:spAutoFit/>
          </a:bodyPr>
          <a:lstStyle/>
          <a:p>
            <a:pPr algn="ctr">
              <a:lnSpc>
                <a:spcPct val="150000"/>
              </a:lnSpc>
              <a:buClr>
                <a:srgbClr val="000000"/>
              </a:buClr>
              <a:buFont typeface="Arial"/>
              <a:buNone/>
            </a:pPr>
            <a:r>
              <a:rPr lang="vi-VN" sz="3500" b="1" kern="0" dirty="0"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Chia đoạn</a:t>
            </a:r>
            <a:endParaRPr lang="en-US" sz="35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25000"/>
          <a:stretch/>
        </p:blipFill>
        <p:spPr>
          <a:xfrm>
            <a:off x="3657602" y="410818"/>
            <a:ext cx="5711687" cy="675861"/>
          </a:xfrm>
          <a:prstGeom prst="rect">
            <a:avLst/>
          </a:prstGeom>
        </p:spPr>
      </p:pic>
      <p:sp>
        <p:nvSpPr>
          <p:cNvPr id="14" name="Text Box 9"/>
          <p:cNvSpPr txBox="1">
            <a:spLocks noChangeArrowheads="1"/>
          </p:cNvSpPr>
          <p:nvPr/>
        </p:nvSpPr>
        <p:spPr bwMode="auto">
          <a:xfrm>
            <a:off x="122434" y="1046774"/>
            <a:ext cx="12187451"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vi-VN"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Đó là một buổi sáng đầu xuân. Trời đẹp. Gios nhẹ và hơi lạnh. Ánh nắng ban mai nhạt loãng rải trên vùng đất đỏ công trường tạo nên một hòa sắc êm dịu,</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Chiếc máy xúc của tôi hối hả ‘’ điểm tâm’’ những gầu chắc và đầy. Chợt lúc quay ra, qua khung cửa kính buồng máy, tôi nhìn thấy một người ngoại quốc cao lớn, mái tóc vàng óng ửng lên như một mảng nắng. Tôi đã từng gặp nhiều người ngoại quốc đến thăm quan công trường. Nhưng người ngoại quốc này có vẻ gì nổi bật lên khác hẳn các khách tham quan khác. Bộ quần áo xanh màu công nhân, thân hình chắc khỏe, khuôn mặt to chất phác....,tất cả gợi lên ngay từ phút đầu những nét giản dị, thân mật.</a:t>
            </a:r>
          </a:p>
          <a:p>
            <a:pPr fontAlgn="base">
              <a:spcBef>
                <a:spcPct val="50000"/>
              </a:spcBef>
              <a:spcAft>
                <a:spcPct val="0"/>
              </a:spcAft>
              <a:buFontTx/>
              <a:buNone/>
            </a:pPr>
            <a:endPar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Oval 6"/>
          <p:cNvSpPr/>
          <p:nvPr/>
        </p:nvSpPr>
        <p:spPr>
          <a:xfrm>
            <a:off x="0" y="1120904"/>
            <a:ext cx="457200" cy="457200"/>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b="1" dirty="0">
                <a:solidFill>
                  <a:srgbClr val="EFFBFF"/>
                </a:solidFill>
                <a:latin typeface="Arial-Rounded" panose="020B0500000000000000" pitchFamily="34" charset="0"/>
                <a:ea typeface="Arial-Rounded" panose="020B0500000000000000" pitchFamily="34" charset="0"/>
                <a:cs typeface="Arial-Rounded" panose="020B0500000000000000" pitchFamily="34" charset="0"/>
              </a:rPr>
              <a:t>1</a:t>
            </a:r>
          </a:p>
        </p:txBody>
      </p:sp>
      <p:sp>
        <p:nvSpPr>
          <p:cNvPr id="8" name="Oval 7"/>
          <p:cNvSpPr/>
          <p:nvPr/>
        </p:nvSpPr>
        <p:spPr>
          <a:xfrm>
            <a:off x="0" y="2764173"/>
            <a:ext cx="457200" cy="457200"/>
          </a:xfrm>
          <a:prstGeom prst="ellipse">
            <a:avLst/>
          </a:prstGeom>
          <a:solidFill>
            <a:srgbClr val="50B34C"/>
          </a:solidFill>
          <a:ln w="12700" cap="flat" cmpd="sng" algn="ctr">
            <a:solidFill>
              <a:srgbClr val="50B34C">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srgbClr val="EFFBF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spTree>
    <p:extLst>
      <p:ext uri="{BB962C8B-B14F-4D97-AF65-F5344CB8AC3E}">
        <p14:creationId xmlns:p14="http://schemas.microsoft.com/office/powerpoint/2010/main" val="2199912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6" presetClass="entr" presetSubtype="2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4" grpId="0"/>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9"/>
          <p:cNvSpPr txBox="1">
            <a:spLocks noChangeArrowheads="1"/>
          </p:cNvSpPr>
          <p:nvPr/>
        </p:nvSpPr>
        <p:spPr bwMode="auto">
          <a:xfrm>
            <a:off x="0" y="0"/>
            <a:ext cx="12187451" cy="772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Đoàn xe tải lần lượt ra khỏi công trường. Tôi cho máy xúc vun đất xong đâu vào đấy, hạ tay gầu rồi nhảy ra khỏi buồng lái. Anh phiên dịch giới thiệu: ‘’ Đồng chí A-lếch-xây, chuyên gia máy xúc!’’</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A-lếch-xây nhìn tôi bằng đôi mắt sâu và xanh, mỉm cười, hỏi:</a:t>
            </a:r>
          </a:p>
          <a:p>
            <a:pPr marL="457200" indent="-457200" fontAlgn="base">
              <a:spcBef>
                <a:spcPct val="50000"/>
              </a:spcBef>
              <a:spcAft>
                <a:spcPct val="0"/>
              </a:spcAft>
              <a:buFontTx/>
              <a:buChar char="-"/>
            </a:pPr>
            <a:r>
              <a:rPr lang="vi-VN"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Đồng chí lái máy xúc bao nhiêu năm rồi ?</a:t>
            </a:r>
          </a:p>
          <a:p>
            <a:pPr marL="457200" indent="-457200" fontAlgn="base">
              <a:spcBef>
                <a:spcPct val="50000"/>
              </a:spcBef>
              <a:spcAft>
                <a:spcPct val="0"/>
              </a:spcAft>
              <a:buFontTx/>
              <a:buChar char="-"/>
            </a:pPr>
            <a:r>
              <a:rPr lang="vi-VN"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Tính đến nay là năm thứ mười một. – Tôi đáp:</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Thế là A-lếch-xây đưa bàn tay vừa to vừa chắc ra năm lấy bàn tay đầy dầu mỡ của tôi lắc mạnh và nói:</a:t>
            </a:r>
          </a:p>
          <a:p>
            <a:pPr marL="457200" indent="-457200" fontAlgn="base">
              <a:spcBef>
                <a:spcPct val="50000"/>
              </a:spcBef>
              <a:spcAft>
                <a:spcPct val="0"/>
              </a:spcAft>
              <a:buFontTx/>
              <a:buChar char="-"/>
            </a:pPr>
            <a:r>
              <a:rPr lang="vi-VN"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Chúng mình là bạn đồng nghiệp đấy, đồng chí Thủy ạ!</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Cuộc tiếp xúc thân mật ấy đã mở đầu cho tình bạn thắm thiết giữa tôi và A-lếch- xây. 					 </a:t>
            </a:r>
            <a:r>
              <a:rPr lang="vi-VN" altLang="en-US" sz="2500" b="1" i="1"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Theo Hồng Thủy</a:t>
            </a:r>
          </a:p>
          <a:p>
            <a:pPr fontAlgn="base">
              <a:spcBef>
                <a:spcPct val="50000"/>
              </a:spcBef>
              <a:spcAft>
                <a:spcPct val="0"/>
              </a:spcAft>
              <a:buFontTx/>
              <a:buNone/>
            </a:pPr>
            <a:endPar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Oval 2"/>
          <p:cNvSpPr/>
          <p:nvPr/>
        </p:nvSpPr>
        <p:spPr>
          <a:xfrm>
            <a:off x="119270" y="92765"/>
            <a:ext cx="457200" cy="457200"/>
          </a:xfrm>
          <a:prstGeom prst="ellipse">
            <a:avLst/>
          </a:prstGeom>
          <a:solidFill>
            <a:srgbClr val="50B34C"/>
          </a:solidFill>
          <a:ln w="12700" cap="flat" cmpd="sng" algn="ctr">
            <a:solidFill>
              <a:srgbClr val="50B34C">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dirty="0">
                <a:solidFill>
                  <a:srgbClr val="EFFBFF"/>
                </a:solidFill>
                <a:latin typeface="Arial-Rounded" panose="020B0500000000000000" pitchFamily="34" charset="0"/>
                <a:ea typeface="Arial-Rounded" panose="020B0500000000000000" pitchFamily="34" charset="0"/>
                <a:cs typeface="Arial-Rounded" panose="020B0500000000000000" pitchFamily="34" charset="0"/>
              </a:rPr>
              <a:t>3</a:t>
            </a:r>
            <a:endParaRPr kumimoji="0" lang="en-US" sz="4000" b="1" i="0" u="none" strike="noStrike" kern="0" cap="none" spc="0" normalizeH="0" baseline="0" noProof="0" dirty="0" smtClean="0">
              <a:ln>
                <a:noFill/>
              </a:ln>
              <a:solidFill>
                <a:srgbClr val="EFFB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Oval 3"/>
          <p:cNvSpPr/>
          <p:nvPr/>
        </p:nvSpPr>
        <p:spPr>
          <a:xfrm>
            <a:off x="92765" y="1757008"/>
            <a:ext cx="457200" cy="457200"/>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b="1" dirty="0">
                <a:solidFill>
                  <a:srgbClr val="EFFBFF"/>
                </a:solidFill>
                <a:latin typeface="Arial-Rounded" panose="020B0500000000000000" pitchFamily="34" charset="0"/>
                <a:ea typeface="Arial-Rounded" panose="020B0500000000000000" pitchFamily="34" charset="0"/>
                <a:cs typeface="Arial-Rounded" panose="020B0500000000000000" pitchFamily="34" charset="0"/>
              </a:rPr>
              <a:t>4</a:t>
            </a:r>
          </a:p>
        </p:txBody>
      </p:sp>
    </p:spTree>
    <p:extLst>
      <p:ext uri="{BB962C8B-B14F-4D97-AF65-F5344CB8AC3E}">
        <p14:creationId xmlns:p14="http://schemas.microsoft.com/office/powerpoint/2010/main" val="4185086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p:cNvPicPr>
            <a:picLocks noChangeAspect="1"/>
          </p:cNvPicPr>
          <p:nvPr/>
        </p:nvPicPr>
        <p:blipFill rotWithShape="1">
          <a:blip r:embed="rId2">
            <a:extLst>
              <a:ext uri="{BEBA8EAE-BF5A-486C-A8C5-ECC9F3942E4B}">
                <a14:imgProps xmlns:a14="http://schemas.microsoft.com/office/drawing/2010/main">
                  <a14:imgLayer r:embed="rId3">
                    <a14:imgEffect>
                      <a14:sharpenSoften amount="36000"/>
                    </a14:imgEffect>
                  </a14:imgLayer>
                </a14:imgProps>
              </a:ext>
              <a:ext uri="{28A0092B-C50C-407E-A947-70E740481C1C}">
                <a14:useLocalDpi xmlns:a14="http://schemas.microsoft.com/office/drawing/2010/main" val="0"/>
              </a:ext>
            </a:extLst>
          </a:blip>
          <a:srcRect t="3883" b="83085"/>
          <a:stretch/>
        </p:blipFill>
        <p:spPr>
          <a:xfrm>
            <a:off x="0" y="0"/>
            <a:ext cx="12192000" cy="450376"/>
          </a:xfrm>
          <a:prstGeom prst="rect">
            <a:avLst/>
          </a:prstGeom>
        </p:spPr>
      </p:pic>
      <p:sp>
        <p:nvSpPr>
          <p:cNvPr id="11" name="TextBox 19"/>
          <p:cNvSpPr txBox="1"/>
          <p:nvPr/>
        </p:nvSpPr>
        <p:spPr>
          <a:xfrm>
            <a:off x="9054005" y="0"/>
            <a:ext cx="3137995" cy="778975"/>
          </a:xfrm>
          <a:prstGeom prst="roundRect">
            <a:avLst>
              <a:gd name="adj" fmla="val 50000"/>
            </a:avLst>
          </a:prstGeom>
          <a:solidFill>
            <a:srgbClr val="F15A88"/>
          </a:solidFill>
        </p:spPr>
        <p:txBody>
          <a:bodyPr wrap="square" lIns="91403" tIns="45702" rIns="91403" bIns="45702" rtlCol="0">
            <a:spAutoFit/>
          </a:bodyPr>
          <a:lstStyle/>
          <a:p>
            <a:pPr algn="ctr"/>
            <a:endParaRPr lang="en-US" sz="3000" b="1" dirty="0">
              <a:solidFill>
                <a:srgbClr val="ED7D31"/>
              </a:solidFill>
              <a:effectLst>
                <a:outerShdw blurRad="38100" dist="38100" dir="2700000" algn="tl">
                  <a:srgbClr val="000000">
                    <a:alpha val="43137"/>
                  </a:srgbClr>
                </a:outerShdw>
              </a:effectLst>
              <a:latin typeface="Arial-Rounded" panose="020B0500000000000000" charset="0"/>
              <a:ea typeface="Arial-Rounded" panose="020B0500000000000000" charset="0"/>
              <a:cs typeface="Arial-Rounded" panose="020B0500000000000000" charset="0"/>
            </a:endParaRPr>
          </a:p>
        </p:txBody>
      </p:sp>
      <p:sp>
        <p:nvSpPr>
          <p:cNvPr id="16" name="TextBox 15">
            <a:extLst>
              <a:ext uri="{FF2B5EF4-FFF2-40B4-BE49-F238E27FC236}">
                <a16:creationId xmlns:a16="http://schemas.microsoft.com/office/drawing/2014/main" id="{ABFD78CE-119A-41F1-9B74-BABCBB0C4D35}"/>
              </a:ext>
            </a:extLst>
          </p:cNvPr>
          <p:cNvSpPr txBox="1"/>
          <p:nvPr/>
        </p:nvSpPr>
        <p:spPr>
          <a:xfrm>
            <a:off x="8759687" y="0"/>
            <a:ext cx="3890251" cy="1382879"/>
          </a:xfrm>
          <a:prstGeom prst="rect">
            <a:avLst/>
          </a:prstGeom>
          <a:noFill/>
        </p:spPr>
        <p:txBody>
          <a:bodyPr wrap="square" rtlCol="0">
            <a:spAutoFit/>
          </a:bodyPr>
          <a:lstStyle/>
          <a:p>
            <a:pPr algn="ctr">
              <a:lnSpc>
                <a:spcPct val="150000"/>
              </a:lnSpc>
              <a:buClr>
                <a:srgbClr val="000000"/>
              </a:buClr>
              <a:buFont typeface="Arial"/>
              <a:buNone/>
            </a:pPr>
            <a:r>
              <a:rPr lang="en-US" sz="3000" b="1" kern="0" dirty="0" err="1"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3000" b="1" kern="0" dirty="0"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000" b="1" kern="0" dirty="0" err="1"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nối</a:t>
            </a:r>
            <a:r>
              <a:rPr lang="en-US" sz="3000" b="1" kern="0" dirty="0"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000" b="1" kern="0" dirty="0" err="1"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tiếp</a:t>
            </a:r>
            <a:r>
              <a:rPr lang="en-US" sz="3000" b="1" kern="0" dirty="0"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000" b="1" kern="0" dirty="0" err="1"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đoạn</a:t>
            </a:r>
            <a:r>
              <a:rPr lang="vi-VN" sz="3000" b="1" kern="0" dirty="0"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 đoạn</a:t>
            </a:r>
            <a:endParaRPr lang="en-US" sz="3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25000"/>
          <a:stretch/>
        </p:blipFill>
        <p:spPr>
          <a:xfrm>
            <a:off x="3273289" y="371061"/>
            <a:ext cx="5300868" cy="627249"/>
          </a:xfrm>
          <a:prstGeom prst="rect">
            <a:avLst/>
          </a:prstGeom>
        </p:spPr>
      </p:pic>
      <p:sp>
        <p:nvSpPr>
          <p:cNvPr id="14" name="Text Box 9"/>
          <p:cNvSpPr txBox="1">
            <a:spLocks noChangeArrowheads="1"/>
          </p:cNvSpPr>
          <p:nvPr/>
        </p:nvSpPr>
        <p:spPr bwMode="auto">
          <a:xfrm>
            <a:off x="122434" y="1046774"/>
            <a:ext cx="12187451"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vi-VN"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Đó là một buổi sáng đầu xuân. Trời đẹp. Gios nhẹ và hơi lạnh. Ánh nắng ban mai nhạt loãng rải trên vùng đất đỏ công trường tạo nên một hòa sắc êm dịu,</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Chiếc máy xúc của tôi hối hả ‘’ điểm tâm’’ những gầu chắc và đầy. Chợt lúc quay ra, qua khung cửa kính buồng máy, tôi nhìn thấy một người ngoại quốc cao lớn, mái tóc vàng óng ửng lên như một mảng nắng. Tôi đã từng gặp nhiều người ngoại quốc đến thăm quan công trường. Nhưng người ngoại quốc này có vẻ gì nổi bật lên khác hẳn các khách tham quan khác. Bộ quần áo xanh màu công nhân, thân hình chắc khỏe, khuôn mặt to chất phác....,tất cả gợi lên ngay từ phút đầu những nét giản dị, thân mật.</a:t>
            </a:r>
          </a:p>
          <a:p>
            <a:pPr fontAlgn="base">
              <a:spcBef>
                <a:spcPct val="50000"/>
              </a:spcBef>
              <a:spcAft>
                <a:spcPct val="0"/>
              </a:spcAft>
              <a:buFontTx/>
              <a:buNone/>
            </a:pPr>
            <a:endPar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Oval 6"/>
          <p:cNvSpPr/>
          <p:nvPr/>
        </p:nvSpPr>
        <p:spPr>
          <a:xfrm>
            <a:off x="0" y="1120904"/>
            <a:ext cx="457200" cy="457200"/>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b="1" dirty="0">
                <a:solidFill>
                  <a:srgbClr val="EFFBFF"/>
                </a:solidFill>
                <a:latin typeface="Arial-Rounded" panose="020B0500000000000000" pitchFamily="34" charset="0"/>
                <a:ea typeface="Arial-Rounded" panose="020B0500000000000000" pitchFamily="34" charset="0"/>
                <a:cs typeface="Arial-Rounded" panose="020B0500000000000000" pitchFamily="34" charset="0"/>
              </a:rPr>
              <a:t>1</a:t>
            </a:r>
          </a:p>
        </p:txBody>
      </p:sp>
      <p:sp>
        <p:nvSpPr>
          <p:cNvPr id="8" name="Oval 7"/>
          <p:cNvSpPr/>
          <p:nvPr/>
        </p:nvSpPr>
        <p:spPr>
          <a:xfrm>
            <a:off x="0" y="2764173"/>
            <a:ext cx="457200" cy="457200"/>
          </a:xfrm>
          <a:prstGeom prst="ellipse">
            <a:avLst/>
          </a:prstGeom>
          <a:solidFill>
            <a:srgbClr val="50B34C"/>
          </a:solidFill>
          <a:ln w="12700" cap="flat" cmpd="sng" algn="ctr">
            <a:solidFill>
              <a:srgbClr val="50B34C">
                <a:shade val="50000"/>
              </a:srgbClr>
            </a:solidFill>
            <a:prstDash val="solid"/>
            <a:miter lim="800000"/>
          </a:ln>
          <a:effectLst/>
        </p:spPr>
        <p:txBody>
          <a:bodyPr rtlCol="0" anchor="ctr"/>
          <a:lstStyle/>
          <a:p>
            <a:pPr algn="ctr"/>
            <a:r>
              <a:rPr lang="en-US" sz="4000" b="1" kern="0" dirty="0" smtClean="0">
                <a:solidFill>
                  <a:srgbClr val="EFFBFF"/>
                </a:solidFill>
                <a:latin typeface="Arial-Rounded" panose="020B0500000000000000" pitchFamily="34" charset="0"/>
                <a:ea typeface="Arial-Rounded" panose="020B0500000000000000" pitchFamily="34" charset="0"/>
                <a:cs typeface="Arial-Rounded" panose="020B0500000000000000" pitchFamily="34" charset="0"/>
              </a:rPr>
              <a:t>2</a:t>
            </a:r>
          </a:p>
        </p:txBody>
      </p:sp>
    </p:spTree>
    <p:extLst>
      <p:ext uri="{BB962C8B-B14F-4D97-AF65-F5344CB8AC3E}">
        <p14:creationId xmlns:p14="http://schemas.microsoft.com/office/powerpoint/2010/main" val="3347347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6" presetClass="entr" presetSubtype="2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4" grpId="0"/>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9"/>
          <p:cNvSpPr txBox="1">
            <a:spLocks noChangeArrowheads="1"/>
          </p:cNvSpPr>
          <p:nvPr/>
        </p:nvSpPr>
        <p:spPr bwMode="auto">
          <a:xfrm>
            <a:off x="0" y="0"/>
            <a:ext cx="12187451" cy="772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Đoàn xe tải lần lượt ra khỏi công trường. Tôi cho máy xúc vun đất xong đâu vào đấy, hạ tay gầu rồi nhảy ra khỏi buồng lái. Anh phiên dịch giới thiệu: ‘’ Đồng chí A-lếch-xây, chuyên gia máy xúc!’’</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A-lếch-xây nhìn tôi bằng đôi mắt sâu và xanh, mỉm cười, hỏi:</a:t>
            </a:r>
          </a:p>
          <a:p>
            <a:pPr marL="457200" indent="-457200" fontAlgn="base">
              <a:spcBef>
                <a:spcPct val="50000"/>
              </a:spcBef>
              <a:spcAft>
                <a:spcPct val="0"/>
              </a:spcAft>
              <a:buFontTx/>
              <a:buChar char="-"/>
            </a:pPr>
            <a:r>
              <a:rPr lang="vi-VN"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Đồng chí lái máy xúc bao nhiêu năm rồi ?</a:t>
            </a:r>
          </a:p>
          <a:p>
            <a:pPr marL="457200" indent="-457200" fontAlgn="base">
              <a:spcBef>
                <a:spcPct val="50000"/>
              </a:spcBef>
              <a:spcAft>
                <a:spcPct val="0"/>
              </a:spcAft>
              <a:buFontTx/>
              <a:buChar char="-"/>
            </a:pPr>
            <a:r>
              <a:rPr lang="vi-VN"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Tính đến nay là năm thứ mười một. – Tôi đáp:</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Thế là A-lếch-xây đưa bàn tay vừa to vừa chắc ra năm lấy bàn tay đầy dầu mỡ của tôi lắc mạnh và nói:</a:t>
            </a:r>
          </a:p>
          <a:p>
            <a:pPr marL="457200" indent="-457200" fontAlgn="base">
              <a:spcBef>
                <a:spcPct val="50000"/>
              </a:spcBef>
              <a:spcAft>
                <a:spcPct val="0"/>
              </a:spcAft>
              <a:buFontTx/>
              <a:buChar char="-"/>
            </a:pPr>
            <a:r>
              <a:rPr lang="vi-VN"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Chúng mình là bạn đồng nghiệp đấy, đồng chí Thủy ạ!</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Cuộc tiếp xúc thân mật ấy đã mở đầu cho tình bạn thắm thiết giữa tôi và A-lếch- xây. 							       </a:t>
            </a:r>
            <a:r>
              <a:rPr lang="vi-VN" altLang="en-US" sz="2500" b="1" i="1"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Theo Hồng Thủy</a:t>
            </a:r>
          </a:p>
          <a:p>
            <a:pPr fontAlgn="base">
              <a:spcBef>
                <a:spcPct val="50000"/>
              </a:spcBef>
              <a:spcAft>
                <a:spcPct val="0"/>
              </a:spcAft>
              <a:buFontTx/>
              <a:buNone/>
            </a:pPr>
            <a:endPar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Oval 2"/>
          <p:cNvSpPr/>
          <p:nvPr/>
        </p:nvSpPr>
        <p:spPr>
          <a:xfrm>
            <a:off x="119270" y="92765"/>
            <a:ext cx="457200" cy="457200"/>
          </a:xfrm>
          <a:prstGeom prst="ellipse">
            <a:avLst/>
          </a:prstGeom>
          <a:solidFill>
            <a:srgbClr val="50B34C"/>
          </a:solidFill>
          <a:ln w="12700" cap="flat" cmpd="sng" algn="ctr">
            <a:solidFill>
              <a:srgbClr val="50B34C">
                <a:shade val="50000"/>
              </a:srgbClr>
            </a:solidFill>
            <a:prstDash val="solid"/>
            <a:miter lim="800000"/>
          </a:ln>
          <a:effectLst/>
        </p:spPr>
        <p:txBody>
          <a:bodyPr rtlCol="0" anchor="ctr"/>
          <a:lstStyle/>
          <a:p>
            <a:pPr algn="ctr"/>
            <a:r>
              <a:rPr lang="en-US" sz="4000" b="1" kern="0" dirty="0">
                <a:solidFill>
                  <a:srgbClr val="EFFBFF"/>
                </a:solidFill>
                <a:latin typeface="Arial-Rounded" panose="020B0500000000000000" pitchFamily="34" charset="0"/>
                <a:ea typeface="Arial-Rounded" panose="020B0500000000000000" pitchFamily="34" charset="0"/>
                <a:cs typeface="Arial-Rounded" panose="020B0500000000000000" pitchFamily="34" charset="0"/>
              </a:rPr>
              <a:t>3</a:t>
            </a:r>
            <a:endParaRPr lang="en-US" sz="4000" b="1" kern="0" dirty="0" smtClean="0">
              <a:solidFill>
                <a:srgbClr val="EFFBFF"/>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Oval 3"/>
          <p:cNvSpPr/>
          <p:nvPr/>
        </p:nvSpPr>
        <p:spPr>
          <a:xfrm>
            <a:off x="92765" y="1757008"/>
            <a:ext cx="457200" cy="457200"/>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b="1" dirty="0">
                <a:solidFill>
                  <a:srgbClr val="EFFBFF"/>
                </a:solidFill>
                <a:latin typeface="Arial-Rounded" panose="020B0500000000000000" pitchFamily="34" charset="0"/>
                <a:ea typeface="Arial-Rounded" panose="020B0500000000000000" pitchFamily="34" charset="0"/>
                <a:cs typeface="Arial-Rounded" panose="020B0500000000000000" pitchFamily="34" charset="0"/>
              </a:rPr>
              <a:t>4</a:t>
            </a:r>
          </a:p>
        </p:txBody>
      </p:sp>
    </p:spTree>
    <p:extLst>
      <p:ext uri="{BB962C8B-B14F-4D97-AF65-F5344CB8AC3E}">
        <p14:creationId xmlns:p14="http://schemas.microsoft.com/office/powerpoint/2010/main" val="848208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2">
            <a:extLst>
              <a:ext uri="{FF2B5EF4-FFF2-40B4-BE49-F238E27FC236}">
                <a16:creationId xmlns:a16="http://schemas.microsoft.com/office/drawing/2014/main" id="{FE62F7A7-67DE-4EED-A23A-3695851F37DD}"/>
              </a:ext>
            </a:extLst>
          </p:cNvPr>
          <p:cNvSpPr/>
          <p:nvPr/>
        </p:nvSpPr>
        <p:spPr>
          <a:xfrm>
            <a:off x="0" y="313546"/>
            <a:ext cx="11479237" cy="6217920"/>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45" name="1"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21000000">
            <a:off x="10112903" y="4428685"/>
            <a:ext cx="2396490" cy="2344420"/>
          </a:xfrm>
          <a:prstGeom prst="rect">
            <a:avLst/>
          </a:prstGeom>
        </p:spPr>
      </p:pic>
      <p:pic>
        <p:nvPicPr>
          <p:cNvPr id="46" name="Picture 45" descr="Icon&#10;&#10;Description automatically generated">
            <a:extLst>
              <a:ext uri="{FF2B5EF4-FFF2-40B4-BE49-F238E27FC236}">
                <a16:creationId xmlns:a16="http://schemas.microsoft.com/office/drawing/2014/main" id="{3F01E618-BFDE-4F21-8A02-63354D9ABE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41128" y="10959"/>
            <a:ext cx="762764" cy="762764"/>
          </a:xfrm>
          <a:prstGeom prst="rect">
            <a:avLst/>
          </a:prstGeom>
        </p:spPr>
      </p:pic>
      <p:pic>
        <p:nvPicPr>
          <p:cNvPr id="48" name="Picture 47"/>
          <p:cNvPicPr>
            <a:picLocks noChangeAspect="1"/>
          </p:cNvPicPr>
          <p:nvPr/>
        </p:nvPicPr>
        <p:blipFill>
          <a:blip r:embed="rId6"/>
          <a:stretch>
            <a:fillRect/>
          </a:stretch>
        </p:blipFill>
        <p:spPr>
          <a:xfrm>
            <a:off x="-66135" y="5933228"/>
            <a:ext cx="1103608" cy="950981"/>
          </a:xfrm>
          <a:prstGeom prst="rect">
            <a:avLst/>
          </a:prstGeom>
        </p:spPr>
      </p:pic>
      <p:grpSp>
        <p:nvGrpSpPr>
          <p:cNvPr id="65" name="Group 64">
            <a:extLst>
              <a:ext uri="{FF2B5EF4-FFF2-40B4-BE49-F238E27FC236}">
                <a16:creationId xmlns:a16="http://schemas.microsoft.com/office/drawing/2014/main" id="{85294F09-CEFA-4BC1-AD30-E136911A978E}"/>
              </a:ext>
            </a:extLst>
          </p:cNvPr>
          <p:cNvGrpSpPr/>
          <p:nvPr/>
        </p:nvGrpSpPr>
        <p:grpSpPr>
          <a:xfrm>
            <a:off x="0" y="-112542"/>
            <a:ext cx="2868849" cy="2109019"/>
            <a:chOff x="26101" y="1993081"/>
            <a:chExt cx="2391395" cy="2109019"/>
          </a:xfrm>
        </p:grpSpPr>
        <p:sp>
          <p:nvSpPr>
            <p:cNvPr id="66" name="Oval 65">
              <a:extLst>
                <a:ext uri="{FF2B5EF4-FFF2-40B4-BE49-F238E27FC236}">
                  <a16:creationId xmlns:a16="http://schemas.microsoft.com/office/drawing/2014/main" id="{BF567BB0-5218-44B4-9DC4-8122A52B06A8}"/>
                </a:ext>
              </a:extLst>
            </p:cNvPr>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7" name="TextBox 66">
              <a:extLst>
                <a:ext uri="{FF2B5EF4-FFF2-40B4-BE49-F238E27FC236}">
                  <a16:creationId xmlns:a16="http://schemas.microsoft.com/office/drawing/2014/main" id="{92EFB8FE-2723-4E93-9B72-5EDA9CFFAD6C}"/>
                </a:ext>
              </a:extLst>
            </p:cNvPr>
            <p:cNvSpPr txBox="1"/>
            <p:nvPr/>
          </p:nvSpPr>
          <p:spPr>
            <a:xfrm>
              <a:off x="26101" y="2735757"/>
              <a:ext cx="2391395" cy="646331"/>
            </a:xfrm>
            <a:prstGeom prst="rect">
              <a:avLst/>
            </a:prstGeom>
            <a:noFill/>
          </p:spPr>
          <p:txBody>
            <a:bodyPr wrap="square" rtlCol="0">
              <a:spAutoFit/>
            </a:bodyPr>
            <a:lstStyle/>
            <a:p>
              <a:pPr algn="ctr" defTabSz="913256" fontAlgn="base">
                <a:spcBef>
                  <a:spcPct val="0"/>
                </a:spcBef>
                <a:spcAft>
                  <a:spcPct val="0"/>
                </a:spcAft>
                <a:defRPr/>
              </a:pPr>
              <a:r>
                <a:rPr lang="en-US" altLang="zh-CN" sz="3600" b="1" dirty="0"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LUYỆN ĐỌC</a:t>
              </a:r>
              <a:endParaRPr lang="zh-CN" altLang="en-US" sz="36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15" name="Rectangle 14"/>
          <p:cNvSpPr/>
          <p:nvPr/>
        </p:nvSpPr>
        <p:spPr>
          <a:xfrm>
            <a:off x="1638737" y="2148803"/>
            <a:ext cx="4572000" cy="3046988"/>
          </a:xfrm>
          <a:prstGeom prst="rect">
            <a:avLst/>
          </a:prstGeom>
        </p:spPr>
        <p:txBody>
          <a:bodyPr>
            <a:spAutoFit/>
          </a:bodyPr>
          <a:lstStyle/>
          <a:p>
            <a:r>
              <a:rPr lang="en-US" sz="4800" b="1" dirty="0" err="1" smtClean="0">
                <a:latin typeface="Arial-Rounded" panose="020B0500000000000000" pitchFamily="34" charset="0"/>
                <a:ea typeface="Arial-Rounded" panose="020B0500000000000000" pitchFamily="34" charset="0"/>
                <a:cs typeface="Arial-Rounded" panose="020B0500000000000000" pitchFamily="34" charset="0"/>
              </a:rPr>
              <a:t>loãng</a:t>
            </a:r>
            <a:endParaRPr lang="en-US" sz="4800" b="1" dirty="0">
              <a:latin typeface="Arial-Rounded" panose="020B0500000000000000" pitchFamily="34" charset="0"/>
              <a:ea typeface="Arial-Rounded" panose="020B0500000000000000" pitchFamily="34" charset="0"/>
              <a:cs typeface="Arial-Rounded" panose="020B0500000000000000" pitchFamily="34" charset="0"/>
            </a:endParaRPr>
          </a:p>
          <a:p>
            <a:r>
              <a:rPr lang="en-US" sz="48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latin typeface="Arial-Rounded" panose="020B0500000000000000" pitchFamily="34" charset="0"/>
                <a:ea typeface="Arial-Rounded" panose="020B0500000000000000" pitchFamily="34" charset="0"/>
                <a:cs typeface="Arial-Rounded" panose="020B0500000000000000" pitchFamily="34" charset="0"/>
              </a:rPr>
              <a:t>hòa</a:t>
            </a:r>
            <a:r>
              <a:rPr lang="en-US" sz="48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latin typeface="Arial-Rounded" panose="020B0500000000000000" pitchFamily="34" charset="0"/>
                <a:ea typeface="Arial-Rounded" panose="020B0500000000000000" pitchFamily="34" charset="0"/>
                <a:cs typeface="Arial-Rounded" panose="020B0500000000000000" pitchFamily="34" charset="0"/>
              </a:rPr>
              <a:t>sắc</a:t>
            </a:r>
            <a:endParaRPr lang="en-US" sz="4800" b="1" dirty="0">
              <a:latin typeface="Arial-Rounded" panose="020B0500000000000000" pitchFamily="34" charset="0"/>
              <a:ea typeface="Arial-Rounded" panose="020B0500000000000000" pitchFamily="34" charset="0"/>
              <a:cs typeface="Arial-Rounded" panose="020B0500000000000000" pitchFamily="34" charset="0"/>
            </a:endParaRPr>
          </a:p>
          <a:p>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latin typeface="Arial-Rounded" panose="020B0500000000000000" pitchFamily="34" charset="0"/>
                <a:ea typeface="Arial-Rounded" panose="020B0500000000000000" pitchFamily="34" charset="0"/>
                <a:cs typeface="Arial-Rounded" panose="020B0500000000000000" pitchFamily="34" charset="0"/>
              </a:rPr>
              <a:t>gầu</a:t>
            </a:r>
            <a:endParaRPr lang="en-US" sz="4800" b="1" dirty="0" smtClean="0">
              <a:latin typeface="Arial-Rounded" panose="020B0500000000000000" pitchFamily="34" charset="0"/>
              <a:ea typeface="Arial-Rounded" panose="020B0500000000000000" pitchFamily="34" charset="0"/>
              <a:cs typeface="Arial-Rounded" panose="020B0500000000000000" pitchFamily="34" charset="0"/>
            </a:endParaRPr>
          </a:p>
          <a:p>
            <a:r>
              <a:rPr lang="en-US" sz="48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latin typeface="Arial-Rounded" panose="020B0500000000000000" pitchFamily="34" charset="0"/>
                <a:ea typeface="Arial-Rounded" panose="020B0500000000000000" pitchFamily="34" charset="0"/>
                <a:cs typeface="Arial-Rounded" panose="020B0500000000000000" pitchFamily="34" charset="0"/>
              </a:rPr>
              <a:t>buồng</a:t>
            </a:r>
            <a:r>
              <a:rPr lang="en-US" sz="48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latin typeface="Arial-Rounded" panose="020B0500000000000000" pitchFamily="34" charset="0"/>
                <a:ea typeface="Arial-Rounded" panose="020B0500000000000000" pitchFamily="34" charset="0"/>
                <a:cs typeface="Arial-Rounded" panose="020B0500000000000000" pitchFamily="34" charset="0"/>
              </a:rPr>
              <a:t>máy</a:t>
            </a:r>
            <a:endParaRPr lang="en-US" sz="48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ectangle 15"/>
          <p:cNvSpPr/>
          <p:nvPr/>
        </p:nvSpPr>
        <p:spPr>
          <a:xfrm>
            <a:off x="6560024" y="2167952"/>
            <a:ext cx="5631976" cy="3046988"/>
          </a:xfrm>
          <a:prstGeom prst="rect">
            <a:avLst/>
          </a:prstGeom>
        </p:spPr>
        <p:txBody>
          <a:bodyPr wrap="square">
            <a:spAutoFit/>
          </a:bodyPr>
          <a:lstStyle/>
          <a:p>
            <a:r>
              <a:rPr lang="en-US" sz="48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latin typeface="Arial-Rounded" panose="020B0500000000000000" pitchFamily="34" charset="0"/>
                <a:ea typeface="Arial-Rounded" panose="020B0500000000000000" pitchFamily="34" charset="0"/>
                <a:cs typeface="Arial-Rounded" panose="020B0500000000000000" pitchFamily="34" charset="0"/>
              </a:rPr>
              <a:t>óng</a:t>
            </a:r>
            <a:r>
              <a:rPr lang="en-US" sz="48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latin typeface="Arial-Rounded" panose="020B0500000000000000" pitchFamily="34" charset="0"/>
                <a:ea typeface="Arial-Rounded" panose="020B0500000000000000" pitchFamily="34" charset="0"/>
                <a:cs typeface="Arial-Rounded" panose="020B0500000000000000" pitchFamily="34" charset="0"/>
              </a:rPr>
              <a:t>ửng</a:t>
            </a:r>
            <a:endParaRPr lang="en-US" sz="4800" b="1" dirty="0" smtClean="0">
              <a:latin typeface="Arial-Rounded" panose="020B0500000000000000" pitchFamily="34" charset="0"/>
              <a:ea typeface="Arial-Rounded" panose="020B0500000000000000" pitchFamily="34" charset="0"/>
              <a:cs typeface="Arial-Rounded" panose="020B0500000000000000" pitchFamily="34" charset="0"/>
            </a:endParaRPr>
          </a:p>
          <a:p>
            <a:r>
              <a:rPr lang="en-US" sz="48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latin typeface="Arial-Rounded" panose="020B0500000000000000" pitchFamily="34" charset="0"/>
                <a:ea typeface="Arial-Rounded" panose="020B0500000000000000" pitchFamily="34" charset="0"/>
                <a:cs typeface="Arial-Rounded" panose="020B0500000000000000" pitchFamily="34" charset="0"/>
              </a:rPr>
              <a:t>chất</a:t>
            </a:r>
            <a:r>
              <a:rPr lang="en-US" sz="48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latin typeface="Arial-Rounded" panose="020B0500000000000000" pitchFamily="34" charset="0"/>
                <a:ea typeface="Arial-Rounded" panose="020B0500000000000000" pitchFamily="34" charset="0"/>
                <a:cs typeface="Arial-Rounded" panose="020B0500000000000000" pitchFamily="34" charset="0"/>
              </a:rPr>
              <a:t>phác</a:t>
            </a:r>
            <a:endParaRPr lang="en-US" sz="4800" b="1" dirty="0">
              <a:latin typeface="Arial-Rounded" panose="020B0500000000000000" pitchFamily="34" charset="0"/>
              <a:ea typeface="Arial-Rounded" panose="020B0500000000000000" pitchFamily="34" charset="0"/>
              <a:cs typeface="Arial-Rounded" panose="020B0500000000000000" pitchFamily="34" charset="0"/>
            </a:endParaRPr>
          </a:p>
          <a:p>
            <a:r>
              <a:rPr lang="en-US" sz="4800" b="1" dirty="0" smtClean="0">
                <a:latin typeface="Arial-Rounded" panose="020B0500000000000000" pitchFamily="34" charset="0"/>
                <a:ea typeface="Arial-Rounded" panose="020B0500000000000000" pitchFamily="34" charset="0"/>
                <a:cs typeface="Arial-Rounded" panose="020B0500000000000000" pitchFamily="34" charset="0"/>
              </a:rPr>
              <a:t> A- </a:t>
            </a:r>
            <a:r>
              <a:rPr lang="en-US" sz="4800" b="1" dirty="0" err="1" smtClean="0">
                <a:latin typeface="Arial-Rounded" panose="020B0500000000000000" pitchFamily="34" charset="0"/>
                <a:ea typeface="Arial-Rounded" panose="020B0500000000000000" pitchFamily="34" charset="0"/>
                <a:cs typeface="Arial-Rounded" panose="020B0500000000000000" pitchFamily="34" charset="0"/>
              </a:rPr>
              <a:t>lếch</a:t>
            </a:r>
            <a:r>
              <a:rPr lang="en-US" sz="48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latin typeface="Arial-Rounded" panose="020B0500000000000000" pitchFamily="34" charset="0"/>
                <a:ea typeface="Arial-Rounded" panose="020B0500000000000000" pitchFamily="34" charset="0"/>
                <a:cs typeface="Arial-Rounded" panose="020B0500000000000000" pitchFamily="34" charset="0"/>
              </a:rPr>
              <a:t>xây</a:t>
            </a:r>
            <a:endParaRPr lang="en-US" sz="4800" b="1" dirty="0" smtClean="0">
              <a:latin typeface="Arial-Rounded" panose="020B0500000000000000" pitchFamily="34" charset="0"/>
              <a:ea typeface="Arial-Rounded" panose="020B0500000000000000" pitchFamily="34" charset="0"/>
              <a:cs typeface="Arial-Rounded" panose="020B0500000000000000" pitchFamily="34" charset="0"/>
            </a:endParaRPr>
          </a:p>
          <a:p>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latin typeface="Arial-Rounded" panose="020B0500000000000000" pitchFamily="34" charset="0"/>
                <a:ea typeface="Arial-Rounded" panose="020B0500000000000000" pitchFamily="34" charset="0"/>
                <a:cs typeface="Arial-Rounded" panose="020B0500000000000000" pitchFamily="34" charset="0"/>
              </a:rPr>
              <a:t>thắm</a:t>
            </a:r>
            <a:r>
              <a:rPr lang="en-US" sz="48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latin typeface="Arial-Rounded" panose="020B0500000000000000" pitchFamily="34" charset="0"/>
                <a:ea typeface="Arial-Rounded" panose="020B0500000000000000" pitchFamily="34" charset="0"/>
                <a:cs typeface="Arial-Rounded" panose="020B0500000000000000" pitchFamily="34" charset="0"/>
              </a:rPr>
              <a:t>thiết</a:t>
            </a:r>
            <a:endParaRPr lang="en-US" sz="4800" b="1"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730405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 presetClass="entr" presetSubtype="8"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500" fill="hold"/>
                                        <p:tgtEl>
                                          <p:spTgt spid="65"/>
                                        </p:tgtEl>
                                        <p:attrNameLst>
                                          <p:attrName>ppt_x</p:attrName>
                                        </p:attrNameLst>
                                      </p:cBhvr>
                                      <p:tavLst>
                                        <p:tav tm="0">
                                          <p:val>
                                            <p:strVal val="0-#ppt_w/2"/>
                                          </p:val>
                                        </p:tav>
                                        <p:tav tm="100000">
                                          <p:val>
                                            <p:strVal val="#ppt_x"/>
                                          </p:val>
                                        </p:tav>
                                      </p:tavLst>
                                    </p:anim>
                                    <p:anim calcmode="lin" valueType="num">
                                      <p:cBhvr additive="base">
                                        <p:cTn id="11"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9"/>
          <p:cNvSpPr txBox="1"/>
          <p:nvPr/>
        </p:nvSpPr>
        <p:spPr>
          <a:xfrm>
            <a:off x="2" y="0"/>
            <a:ext cx="3138984" cy="787606"/>
          </a:xfrm>
          <a:prstGeom prst="roundRect">
            <a:avLst>
              <a:gd name="adj" fmla="val 50000"/>
            </a:avLst>
          </a:prstGeom>
          <a:solidFill>
            <a:srgbClr val="F15A88"/>
          </a:solidFill>
        </p:spPr>
        <p:txBody>
          <a:bodyPr wrap="square" lIns="91403" tIns="45702" rIns="91403" bIns="45702" rtlCol="0">
            <a:spAutoFit/>
          </a:bodyPr>
          <a:lstStyle/>
          <a:p>
            <a:pPr algn="ctr"/>
            <a:endParaRPr lang="en-US" sz="2400" dirty="0">
              <a:solidFill>
                <a:prstClr val="white"/>
              </a:solidFill>
              <a:latin typeface="Arial-Rounded" panose="020B0500000000000000" charset="0"/>
              <a:ea typeface="Arial-Rounded" panose="020B0500000000000000" charset="0"/>
              <a:cs typeface="Arial-Rounded" panose="020B0500000000000000" charset="0"/>
            </a:endParaRPr>
          </a:p>
        </p:txBody>
      </p:sp>
      <p:sp>
        <p:nvSpPr>
          <p:cNvPr id="5" name="TextBox 20"/>
          <p:cNvSpPr txBox="1"/>
          <p:nvPr/>
        </p:nvSpPr>
        <p:spPr>
          <a:xfrm>
            <a:off x="-682388" y="0"/>
            <a:ext cx="4735774" cy="769441"/>
          </a:xfrm>
          <a:prstGeom prst="rect">
            <a:avLst/>
          </a:prstGeom>
          <a:noFill/>
        </p:spPr>
        <p:txBody>
          <a:bodyPr wrap="square">
            <a:spAutoFit/>
          </a:bodyPr>
          <a:lstStyle/>
          <a:p>
            <a:pPr algn="ctr"/>
            <a:r>
              <a:rPr lang="en-US" sz="4400" dirty="0" err="1" smtClean="0">
                <a:solidFill>
                  <a:prstClr val="white"/>
                </a:solidFill>
                <a:latin typeface="Arial-Rounded" panose="020B0500000000000000" charset="0"/>
                <a:ea typeface="Arial-Rounded" panose="020B0500000000000000" charset="0"/>
                <a:cs typeface="Arial-Rounded" panose="020B0500000000000000" charset="0"/>
              </a:rPr>
              <a:t>Luyện</a:t>
            </a:r>
            <a:r>
              <a:rPr lang="en-US" sz="4400" dirty="0" smtClean="0">
                <a:solidFill>
                  <a:prstClr val="white"/>
                </a:solidFill>
                <a:latin typeface="Arial-Rounded" panose="020B0500000000000000" charset="0"/>
                <a:ea typeface="Arial-Rounded" panose="020B0500000000000000" charset="0"/>
                <a:cs typeface="Arial-Rounded" panose="020B0500000000000000" charset="0"/>
              </a:rPr>
              <a:t> </a:t>
            </a:r>
            <a:r>
              <a:rPr lang="en-US" sz="4400" dirty="0" err="1" smtClean="0">
                <a:solidFill>
                  <a:prstClr val="white"/>
                </a:solidFill>
                <a:latin typeface="Arial-Rounded" panose="020B0500000000000000" charset="0"/>
                <a:ea typeface="Arial-Rounded" panose="020B0500000000000000" charset="0"/>
                <a:cs typeface="Arial-Rounded" panose="020B0500000000000000" charset="0"/>
              </a:rPr>
              <a:t>đọc</a:t>
            </a:r>
            <a:endParaRPr lang="en-US" sz="4400" dirty="0">
              <a:solidFill>
                <a:prstClr val="white"/>
              </a:solidFill>
              <a:latin typeface="Arial-Rounded" panose="020B0500000000000000" charset="0"/>
              <a:ea typeface="Arial-Rounded" panose="020B0500000000000000" charset="0"/>
              <a:cs typeface="Arial-Rounded" panose="020B0500000000000000" charset="0"/>
            </a:endParaRPr>
          </a:p>
        </p:txBody>
      </p:sp>
      <p:pic>
        <p:nvPicPr>
          <p:cNvPr id="14" name="Picture 13"/>
          <p:cNvPicPr>
            <a:picLocks noChangeAspect="1"/>
          </p:cNvPicPr>
          <p:nvPr/>
        </p:nvPicPr>
        <p:blipFill>
          <a:blip r:embed="rId2"/>
          <a:stretch>
            <a:fillRect/>
          </a:stretch>
        </p:blipFill>
        <p:spPr>
          <a:xfrm>
            <a:off x="11088392" y="30251"/>
            <a:ext cx="1103608" cy="950981"/>
          </a:xfrm>
          <a:prstGeom prst="rect">
            <a:avLst/>
          </a:prstGeom>
        </p:spPr>
      </p:pic>
      <p:sp>
        <p:nvSpPr>
          <p:cNvPr id="17" name="Rectangle 16"/>
          <p:cNvSpPr/>
          <p:nvPr/>
        </p:nvSpPr>
        <p:spPr>
          <a:xfrm>
            <a:off x="750841" y="2281325"/>
            <a:ext cx="11189368" cy="2308324"/>
          </a:xfrm>
          <a:prstGeom prst="rect">
            <a:avLst/>
          </a:prstGeom>
        </p:spPr>
        <p:txBody>
          <a:bodyPr wrap="square">
            <a:spAutoFit/>
          </a:bodyPr>
          <a:lstStyle/>
          <a:p>
            <a:r>
              <a:rPr lang="en-US" sz="4800" b="1" dirty="0" err="1" smtClean="0">
                <a:latin typeface="Arial-Rounded" panose="020B0500000000000000" pitchFamily="34" charset="0"/>
                <a:ea typeface="Arial-Rounded" panose="020B0500000000000000" pitchFamily="34" charset="0"/>
                <a:cs typeface="Arial-Rounded" panose="020B0500000000000000" pitchFamily="34" charset="0"/>
              </a:rPr>
              <a:t>Thế</a:t>
            </a:r>
            <a:r>
              <a:rPr lang="en-US" sz="48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latin typeface="Arial-Rounded" panose="020B0500000000000000" pitchFamily="34" charset="0"/>
                <a:ea typeface="Arial-Rounded" panose="020B0500000000000000" pitchFamily="34" charset="0"/>
                <a:cs typeface="Arial-Rounded" panose="020B0500000000000000" pitchFamily="34" charset="0"/>
              </a:rPr>
              <a:t>là</a:t>
            </a:r>
            <a:r>
              <a:rPr lang="en-US" sz="4800" b="1" dirty="0" smtClean="0">
                <a:latin typeface="Arial-Rounded" panose="020B0500000000000000" pitchFamily="34" charset="0"/>
                <a:ea typeface="Arial-Rounded" panose="020B0500000000000000" pitchFamily="34" charset="0"/>
                <a:cs typeface="Arial-Rounded" panose="020B0500000000000000" pitchFamily="34" charset="0"/>
              </a:rPr>
              <a:t> A-</a:t>
            </a:r>
            <a:r>
              <a:rPr lang="en-US" sz="4800" b="1" dirty="0" err="1" smtClean="0">
                <a:latin typeface="Arial-Rounded" panose="020B0500000000000000" pitchFamily="34" charset="0"/>
                <a:ea typeface="Arial-Rounded" panose="020B0500000000000000" pitchFamily="34" charset="0"/>
                <a:cs typeface="Arial-Rounded" panose="020B0500000000000000" pitchFamily="34" charset="0"/>
              </a:rPr>
              <a:t>lếch</a:t>
            </a:r>
            <a:r>
              <a:rPr lang="en-US" sz="4800" b="1" dirty="0" smtClean="0">
                <a:latin typeface="Arial-Rounded" panose="020B0500000000000000" pitchFamily="34" charset="0"/>
                <a:ea typeface="Arial-Rounded" panose="020B0500000000000000" pitchFamily="34" charset="0"/>
                <a:cs typeface="Arial-Rounded" panose="020B0500000000000000" pitchFamily="34" charset="0"/>
              </a:rPr>
              <a:t>-</a:t>
            </a:r>
            <a:r>
              <a:rPr lang="en-US" sz="4800" b="1" dirty="0" err="1" smtClean="0">
                <a:latin typeface="Arial-Rounded" panose="020B0500000000000000" pitchFamily="34" charset="0"/>
                <a:ea typeface="Arial-Rounded" panose="020B0500000000000000" pitchFamily="34" charset="0"/>
                <a:cs typeface="Arial-Rounded" panose="020B0500000000000000" pitchFamily="34" charset="0"/>
              </a:rPr>
              <a:t>xây</a:t>
            </a:r>
            <a:r>
              <a:rPr lang="en-US" sz="48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latin typeface="Arial-Rounded" panose="020B0500000000000000" pitchFamily="34" charset="0"/>
                <a:ea typeface="Arial-Rounded" panose="020B0500000000000000" pitchFamily="34" charset="0"/>
                <a:cs typeface="Arial-Rounded" panose="020B0500000000000000" pitchFamily="34" charset="0"/>
              </a:rPr>
              <a:t>đưa</a:t>
            </a:r>
            <a:r>
              <a:rPr lang="en-US" sz="48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latin typeface="Arial-Rounded" panose="020B0500000000000000" pitchFamily="34" charset="0"/>
                <a:ea typeface="Arial-Rounded" panose="020B0500000000000000" pitchFamily="34" charset="0"/>
                <a:cs typeface="Arial-Rounded" panose="020B0500000000000000" pitchFamily="34" charset="0"/>
              </a:rPr>
              <a:t>bàn</a:t>
            </a:r>
            <a:r>
              <a:rPr lang="en-US" sz="48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latin typeface="Arial-Rounded" panose="020B0500000000000000" pitchFamily="34" charset="0"/>
                <a:ea typeface="Arial-Rounded" panose="020B0500000000000000" pitchFamily="34" charset="0"/>
                <a:cs typeface="Arial-Rounded" panose="020B0500000000000000" pitchFamily="34" charset="0"/>
              </a:rPr>
              <a:t>tay</a:t>
            </a:r>
            <a:r>
              <a:rPr lang="en-US" sz="48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latin typeface="Arial-Rounded" panose="020B0500000000000000" pitchFamily="34" charset="0"/>
                <a:ea typeface="Arial-Rounded" panose="020B0500000000000000" pitchFamily="34" charset="0"/>
                <a:cs typeface="Arial-Rounded" panose="020B0500000000000000" pitchFamily="34" charset="0"/>
              </a:rPr>
              <a:t>vừa</a:t>
            </a:r>
            <a:r>
              <a:rPr lang="en-US" sz="4800" b="1" dirty="0" smtClean="0">
                <a:latin typeface="Arial-Rounded" panose="020B0500000000000000" pitchFamily="34" charset="0"/>
                <a:ea typeface="Arial-Rounded" panose="020B0500000000000000" pitchFamily="34" charset="0"/>
                <a:cs typeface="Arial-Rounded" panose="020B0500000000000000" pitchFamily="34" charset="0"/>
              </a:rPr>
              <a:t> to </a:t>
            </a:r>
            <a:r>
              <a:rPr lang="en-US" sz="4800" b="1" dirty="0" err="1" smtClean="0">
                <a:latin typeface="Arial-Rounded" panose="020B0500000000000000" pitchFamily="34" charset="0"/>
                <a:ea typeface="Arial-Rounded" panose="020B0500000000000000" pitchFamily="34" charset="0"/>
                <a:cs typeface="Arial-Rounded" panose="020B0500000000000000" pitchFamily="34" charset="0"/>
              </a:rPr>
              <a:t>vừa</a:t>
            </a:r>
            <a:r>
              <a:rPr lang="en-US" sz="48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latin typeface="Arial-Rounded" panose="020B0500000000000000" pitchFamily="34" charset="0"/>
                <a:ea typeface="Arial-Rounded" panose="020B0500000000000000" pitchFamily="34" charset="0"/>
                <a:cs typeface="Arial-Rounded" panose="020B0500000000000000" pitchFamily="34" charset="0"/>
              </a:rPr>
              <a:t>chắc</a:t>
            </a:r>
            <a:r>
              <a:rPr lang="en-US" sz="48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latin typeface="Arial-Rounded" panose="020B0500000000000000" pitchFamily="34" charset="0"/>
                <a:ea typeface="Arial-Rounded" panose="020B0500000000000000" pitchFamily="34" charset="0"/>
                <a:cs typeface="Arial-Rounded" panose="020B0500000000000000" pitchFamily="34" charset="0"/>
              </a:rPr>
              <a:t>ra</a:t>
            </a:r>
            <a:r>
              <a:rPr lang="en-US" sz="48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latin typeface="Arial-Rounded" panose="020B0500000000000000" pitchFamily="34" charset="0"/>
                <a:ea typeface="Arial-Rounded" panose="020B0500000000000000" pitchFamily="34" charset="0"/>
                <a:cs typeface="Arial-Rounded" panose="020B0500000000000000" pitchFamily="34" charset="0"/>
              </a:rPr>
              <a:t>nắm</a:t>
            </a:r>
            <a:r>
              <a:rPr lang="en-US" sz="48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latin typeface="Arial-Rounded" panose="020B0500000000000000" pitchFamily="34" charset="0"/>
                <a:ea typeface="Arial-Rounded" panose="020B0500000000000000" pitchFamily="34" charset="0"/>
                <a:cs typeface="Arial-Rounded" panose="020B0500000000000000" pitchFamily="34" charset="0"/>
              </a:rPr>
              <a:t>lấy</a:t>
            </a:r>
            <a:r>
              <a:rPr lang="en-US" sz="48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latin typeface="Arial-Rounded" panose="020B0500000000000000" pitchFamily="34" charset="0"/>
                <a:ea typeface="Arial-Rounded" panose="020B0500000000000000" pitchFamily="34" charset="0"/>
                <a:cs typeface="Arial-Rounded" panose="020B0500000000000000" pitchFamily="34" charset="0"/>
              </a:rPr>
              <a:t>bàn</a:t>
            </a:r>
            <a:r>
              <a:rPr lang="en-US" sz="48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latin typeface="Arial-Rounded" panose="020B0500000000000000" pitchFamily="34" charset="0"/>
                <a:ea typeface="Arial-Rounded" panose="020B0500000000000000" pitchFamily="34" charset="0"/>
                <a:cs typeface="Arial-Rounded" panose="020B0500000000000000" pitchFamily="34" charset="0"/>
              </a:rPr>
              <a:t>tay</a:t>
            </a:r>
            <a:r>
              <a:rPr lang="en-US" sz="48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latin typeface="Arial-Rounded" panose="020B0500000000000000" pitchFamily="34" charset="0"/>
                <a:ea typeface="Arial-Rounded" panose="020B0500000000000000" pitchFamily="34" charset="0"/>
                <a:cs typeface="Arial-Rounded" panose="020B0500000000000000" pitchFamily="34" charset="0"/>
              </a:rPr>
              <a:t>đầy</a:t>
            </a:r>
            <a:r>
              <a:rPr lang="en-US" sz="48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latin typeface="Arial-Rounded" panose="020B0500000000000000" pitchFamily="34" charset="0"/>
                <a:ea typeface="Arial-Rounded" panose="020B0500000000000000" pitchFamily="34" charset="0"/>
                <a:cs typeface="Arial-Rounded" panose="020B0500000000000000" pitchFamily="34" charset="0"/>
              </a:rPr>
              <a:t>dầu</a:t>
            </a:r>
            <a:r>
              <a:rPr lang="en-US" sz="48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latin typeface="Arial-Rounded" panose="020B0500000000000000" pitchFamily="34" charset="0"/>
                <a:ea typeface="Arial-Rounded" panose="020B0500000000000000" pitchFamily="34" charset="0"/>
                <a:cs typeface="Arial-Rounded" panose="020B0500000000000000" pitchFamily="34" charset="0"/>
              </a:rPr>
              <a:t>mỡ</a:t>
            </a:r>
            <a:r>
              <a:rPr lang="en-US" sz="48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latin typeface="Arial-Rounded" panose="020B0500000000000000" pitchFamily="34" charset="0"/>
                <a:ea typeface="Arial-Rounded" panose="020B0500000000000000" pitchFamily="34" charset="0"/>
                <a:cs typeface="Arial-Rounded" panose="020B0500000000000000" pitchFamily="34" charset="0"/>
              </a:rPr>
              <a:t>của</a:t>
            </a:r>
            <a:r>
              <a:rPr lang="en-US" sz="48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latin typeface="Arial-Rounded" panose="020B0500000000000000" pitchFamily="34" charset="0"/>
                <a:ea typeface="Arial-Rounded" panose="020B0500000000000000" pitchFamily="34" charset="0"/>
                <a:cs typeface="Arial-Rounded" panose="020B0500000000000000" pitchFamily="34" charset="0"/>
              </a:rPr>
              <a:t>tôi</a:t>
            </a:r>
            <a:r>
              <a:rPr lang="en-US" sz="48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latin typeface="Arial-Rounded" panose="020B0500000000000000" pitchFamily="34" charset="0"/>
                <a:ea typeface="Arial-Rounded" panose="020B0500000000000000" pitchFamily="34" charset="0"/>
                <a:cs typeface="Arial-Rounded" panose="020B0500000000000000" pitchFamily="34" charset="0"/>
              </a:rPr>
              <a:t>lắc</a:t>
            </a:r>
            <a:r>
              <a:rPr lang="en-US" sz="48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latin typeface="Arial-Rounded" panose="020B0500000000000000" pitchFamily="34" charset="0"/>
                <a:ea typeface="Arial-Rounded" panose="020B0500000000000000" pitchFamily="34" charset="0"/>
                <a:cs typeface="Arial-Rounded" panose="020B0500000000000000" pitchFamily="34" charset="0"/>
              </a:rPr>
              <a:t>mạnh</a:t>
            </a:r>
            <a:r>
              <a:rPr lang="en-US" sz="48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latin typeface="Arial-Rounded" panose="020B0500000000000000" pitchFamily="34" charset="0"/>
                <a:ea typeface="Arial-Rounded" panose="020B0500000000000000" pitchFamily="34" charset="0"/>
                <a:cs typeface="Arial-Rounded" panose="020B0500000000000000" pitchFamily="34" charset="0"/>
              </a:rPr>
              <a:t>mà</a:t>
            </a:r>
            <a:r>
              <a:rPr lang="en-US" sz="48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latin typeface="Arial-Rounded" panose="020B0500000000000000" pitchFamily="34" charset="0"/>
                <a:ea typeface="Arial-Rounded" panose="020B0500000000000000" pitchFamily="34" charset="0"/>
                <a:cs typeface="Arial-Rounded" panose="020B0500000000000000" pitchFamily="34" charset="0"/>
              </a:rPr>
              <a:t>nói</a:t>
            </a:r>
            <a:r>
              <a:rPr lang="en-US" sz="4800" b="1" dirty="0" smtClean="0">
                <a:latin typeface="Arial-Rounded" panose="020B0500000000000000" pitchFamily="34" charset="0"/>
                <a:ea typeface="Arial-Rounded" panose="020B0500000000000000" pitchFamily="34" charset="0"/>
                <a:cs typeface="Arial-Rounded" panose="020B0500000000000000" pitchFamily="34" charset="0"/>
              </a:rPr>
              <a:t>.</a:t>
            </a:r>
            <a:endParaRPr lang="en-US" sz="4800" b="1"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8" name="Straight Connector 17">
            <a:extLst>
              <a:ext uri="{FF2B5EF4-FFF2-40B4-BE49-F238E27FC236}">
                <a16:creationId xmlns:a16="http://schemas.microsoft.com/office/drawing/2014/main" id="{9BEB179D-09EF-47E4-8404-D96F8517C9BC}"/>
              </a:ext>
            </a:extLst>
          </p:cNvPr>
          <p:cNvCxnSpPr/>
          <p:nvPr/>
        </p:nvCxnSpPr>
        <p:spPr>
          <a:xfrm flipH="1">
            <a:off x="2414787" y="2394447"/>
            <a:ext cx="137038" cy="645435"/>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BEB179D-09EF-47E4-8404-D96F8517C9BC}"/>
              </a:ext>
            </a:extLst>
          </p:cNvPr>
          <p:cNvCxnSpPr/>
          <p:nvPr/>
        </p:nvCxnSpPr>
        <p:spPr>
          <a:xfrm flipH="1">
            <a:off x="10127552" y="2367942"/>
            <a:ext cx="137038" cy="645435"/>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BEB179D-09EF-47E4-8404-D96F8517C9BC}"/>
              </a:ext>
            </a:extLst>
          </p:cNvPr>
          <p:cNvCxnSpPr/>
          <p:nvPr/>
        </p:nvCxnSpPr>
        <p:spPr>
          <a:xfrm flipH="1">
            <a:off x="2070231" y="3096811"/>
            <a:ext cx="137038" cy="645435"/>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BEB179D-09EF-47E4-8404-D96F8517C9BC}"/>
              </a:ext>
            </a:extLst>
          </p:cNvPr>
          <p:cNvCxnSpPr/>
          <p:nvPr/>
        </p:nvCxnSpPr>
        <p:spPr>
          <a:xfrm flipH="1">
            <a:off x="7000040" y="3110063"/>
            <a:ext cx="137038" cy="645435"/>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BEB179D-09EF-47E4-8404-D96F8517C9BC}"/>
              </a:ext>
            </a:extLst>
          </p:cNvPr>
          <p:cNvCxnSpPr/>
          <p:nvPr/>
        </p:nvCxnSpPr>
        <p:spPr>
          <a:xfrm flipH="1">
            <a:off x="6072388" y="3785925"/>
            <a:ext cx="137038" cy="645435"/>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BEB179D-09EF-47E4-8404-D96F8517C9BC}"/>
              </a:ext>
            </a:extLst>
          </p:cNvPr>
          <p:cNvCxnSpPr/>
          <p:nvPr/>
        </p:nvCxnSpPr>
        <p:spPr>
          <a:xfrm flipH="1">
            <a:off x="6218161" y="3799177"/>
            <a:ext cx="137038" cy="645435"/>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080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713">
        <p15:prstTrans prst="pageCurlDouble"/>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2">
            <a:extLst>
              <a:ext uri="{FF2B5EF4-FFF2-40B4-BE49-F238E27FC236}">
                <a16:creationId xmlns:a16="http://schemas.microsoft.com/office/drawing/2014/main" id="{FE62F7A7-67DE-4EED-A23A-3695851F37DD}"/>
              </a:ext>
            </a:extLst>
          </p:cNvPr>
          <p:cNvSpPr/>
          <p:nvPr/>
        </p:nvSpPr>
        <p:spPr>
          <a:xfrm>
            <a:off x="325237" y="448486"/>
            <a:ext cx="11479237" cy="6217920"/>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45" name="1"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21000000">
            <a:off x="10112903" y="4428685"/>
            <a:ext cx="2396490" cy="2344420"/>
          </a:xfrm>
          <a:prstGeom prst="rect">
            <a:avLst/>
          </a:prstGeom>
        </p:spPr>
      </p:pic>
      <p:pic>
        <p:nvPicPr>
          <p:cNvPr id="48" name="Picture 47"/>
          <p:cNvPicPr>
            <a:picLocks noChangeAspect="1"/>
          </p:cNvPicPr>
          <p:nvPr/>
        </p:nvPicPr>
        <p:blipFill>
          <a:blip r:embed="rId5"/>
          <a:stretch>
            <a:fillRect/>
          </a:stretch>
        </p:blipFill>
        <p:spPr>
          <a:xfrm>
            <a:off x="-66135" y="5933228"/>
            <a:ext cx="1103608" cy="950981"/>
          </a:xfrm>
          <a:prstGeom prst="rect">
            <a:avLst/>
          </a:prstGeom>
        </p:spPr>
      </p:pic>
      <p:grpSp>
        <p:nvGrpSpPr>
          <p:cNvPr id="65" name="Group 64">
            <a:extLst>
              <a:ext uri="{FF2B5EF4-FFF2-40B4-BE49-F238E27FC236}">
                <a16:creationId xmlns:a16="http://schemas.microsoft.com/office/drawing/2014/main" id="{85294F09-CEFA-4BC1-AD30-E136911A978E}"/>
              </a:ext>
            </a:extLst>
          </p:cNvPr>
          <p:cNvGrpSpPr/>
          <p:nvPr/>
        </p:nvGrpSpPr>
        <p:grpSpPr>
          <a:xfrm>
            <a:off x="0" y="0"/>
            <a:ext cx="2483893" cy="1965278"/>
            <a:chOff x="26101" y="1993081"/>
            <a:chExt cx="2391395" cy="2109019"/>
          </a:xfrm>
        </p:grpSpPr>
        <p:sp>
          <p:nvSpPr>
            <p:cNvPr id="66" name="Oval 65">
              <a:extLst>
                <a:ext uri="{FF2B5EF4-FFF2-40B4-BE49-F238E27FC236}">
                  <a16:creationId xmlns:a16="http://schemas.microsoft.com/office/drawing/2014/main" id="{BF567BB0-5218-44B4-9DC4-8122A52B06A8}"/>
                </a:ext>
              </a:extLst>
            </p:cNvPr>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7" name="TextBox 66">
              <a:extLst>
                <a:ext uri="{FF2B5EF4-FFF2-40B4-BE49-F238E27FC236}">
                  <a16:creationId xmlns:a16="http://schemas.microsoft.com/office/drawing/2014/main" id="{92EFB8FE-2723-4E93-9B72-5EDA9CFFAD6C}"/>
                </a:ext>
              </a:extLst>
            </p:cNvPr>
            <p:cNvSpPr txBox="1"/>
            <p:nvPr/>
          </p:nvSpPr>
          <p:spPr>
            <a:xfrm>
              <a:off x="26101" y="2552877"/>
              <a:ext cx="2391395" cy="1222063"/>
            </a:xfrm>
            <a:prstGeom prst="rect">
              <a:avLst/>
            </a:prstGeom>
            <a:noFill/>
          </p:spPr>
          <p:txBody>
            <a:bodyPr wrap="square" rtlCol="0">
              <a:spAutoFit/>
            </a:bodyPr>
            <a:lstStyle/>
            <a:p>
              <a:pPr algn="ctr" defTabSz="913256" fontAlgn="base">
                <a:spcBef>
                  <a:spcPct val="0"/>
                </a:spcBef>
                <a:spcAft>
                  <a:spcPct val="0"/>
                </a:spcAft>
                <a:defRPr/>
              </a:pPr>
              <a:r>
                <a:rPr lang="en-US" altLang="zh-CN" sz="3400" b="1" dirty="0"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GIẢI NGHĨA TỪ</a:t>
              </a:r>
              <a:endParaRPr lang="zh-CN" altLang="en-US" sz="34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12" name="Text Box 96">
            <a:extLst>
              <a:ext uri="{FF2B5EF4-FFF2-40B4-BE49-F238E27FC236}">
                <a16:creationId xmlns:a16="http://schemas.microsoft.com/office/drawing/2014/main" id="{708E3107-096B-4B91-B9A2-F6ABA71D743D}"/>
              </a:ext>
            </a:extLst>
          </p:cNvPr>
          <p:cNvSpPr txBox="1">
            <a:spLocks noChangeArrowheads="1"/>
          </p:cNvSpPr>
          <p:nvPr/>
        </p:nvSpPr>
        <p:spPr bwMode="gray">
          <a:xfrm>
            <a:off x="2354964" y="0"/>
            <a:ext cx="1044663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500" dirty="0" smtClean="0">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Công</a:t>
            </a:r>
            <a:r>
              <a:rPr lang="en-US" altLang="en-US" sz="35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trường</a:t>
            </a:r>
            <a:r>
              <a:rPr lang="en-US" altLang="en-US" sz="35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en-US" altLang="en-US" sz="3500" dirty="0">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smtClean="0">
                <a:latin typeface="Arial-Rounded" panose="020B0500000000000000" pitchFamily="34" charset="0"/>
                <a:ea typeface="Arial-Rounded" panose="020B0500000000000000" pitchFamily="34" charset="0"/>
                <a:cs typeface="Arial-Rounded" panose="020B0500000000000000" pitchFamily="34" charset="0"/>
              </a:rPr>
              <a:t>nơi</a:t>
            </a:r>
            <a:r>
              <a:rPr lang="en-US" altLang="en-US" sz="3500" dirty="0" smtClean="0">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smtClean="0">
                <a:latin typeface="Arial-Rounded" panose="020B0500000000000000" pitchFamily="34" charset="0"/>
                <a:ea typeface="Arial-Rounded" panose="020B0500000000000000" pitchFamily="34" charset="0"/>
                <a:cs typeface="Arial-Rounded" panose="020B0500000000000000" pitchFamily="34" charset="0"/>
              </a:rPr>
              <a:t>tập</a:t>
            </a:r>
            <a:r>
              <a:rPr lang="en-US" altLang="en-US" sz="3500" dirty="0" smtClean="0">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smtClean="0">
                <a:latin typeface="Arial-Rounded" panose="020B0500000000000000" pitchFamily="34" charset="0"/>
                <a:ea typeface="Arial-Rounded" panose="020B0500000000000000" pitchFamily="34" charset="0"/>
                <a:cs typeface="Arial-Rounded" panose="020B0500000000000000" pitchFamily="34" charset="0"/>
              </a:rPr>
              <a:t>trung</a:t>
            </a:r>
            <a:r>
              <a:rPr lang="en-US" altLang="en-US" sz="3500" dirty="0" smtClean="0">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smtClean="0">
                <a:latin typeface="Arial-Rounded" panose="020B0500000000000000" pitchFamily="34" charset="0"/>
                <a:ea typeface="Arial-Rounded" panose="020B0500000000000000" pitchFamily="34" charset="0"/>
                <a:cs typeface="Arial-Rounded" panose="020B0500000000000000" pitchFamily="34" charset="0"/>
              </a:rPr>
              <a:t>máy</a:t>
            </a:r>
            <a:r>
              <a:rPr lang="en-US" altLang="en-US" sz="3500" dirty="0" smtClean="0">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smtClean="0">
                <a:latin typeface="Arial-Rounded" panose="020B0500000000000000" pitchFamily="34" charset="0"/>
                <a:ea typeface="Arial-Rounded" panose="020B0500000000000000" pitchFamily="34" charset="0"/>
                <a:cs typeface="Arial-Rounded" panose="020B0500000000000000" pitchFamily="34" charset="0"/>
              </a:rPr>
              <a:t>móc</a:t>
            </a:r>
            <a:r>
              <a:rPr lang="en-US" altLang="en-US" sz="3500" dirty="0" smtClean="0">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smtClean="0">
                <a:latin typeface="Arial-Rounded" panose="020B0500000000000000" pitchFamily="34" charset="0"/>
                <a:ea typeface="Arial-Rounded" panose="020B0500000000000000" pitchFamily="34" charset="0"/>
                <a:cs typeface="Arial-Rounded" panose="020B0500000000000000" pitchFamily="34" charset="0"/>
              </a:rPr>
              <a:t>người</a:t>
            </a:r>
            <a:r>
              <a:rPr lang="en-US" altLang="en-US" sz="3500" dirty="0" smtClean="0">
                <a:latin typeface="Arial-Rounded" panose="020B0500000000000000" pitchFamily="34" charset="0"/>
                <a:ea typeface="Arial-Rounded" panose="020B0500000000000000" pitchFamily="34" charset="0"/>
                <a:cs typeface="Arial-Rounded" panose="020B0500000000000000" pitchFamily="34" charset="0"/>
              </a:rPr>
              <a:t> , </a:t>
            </a:r>
            <a:r>
              <a:rPr lang="en-US" altLang="en-US" sz="3500" dirty="0" err="1" smtClean="0">
                <a:latin typeface="Arial-Rounded" panose="020B0500000000000000" pitchFamily="34" charset="0"/>
                <a:ea typeface="Arial-Rounded" panose="020B0500000000000000" pitchFamily="34" charset="0"/>
                <a:cs typeface="Arial-Rounded" panose="020B0500000000000000" pitchFamily="34" charset="0"/>
              </a:rPr>
              <a:t>dụng</a:t>
            </a:r>
            <a:r>
              <a:rPr lang="en-US" altLang="en-US" sz="3500" dirty="0" smtClean="0">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smtClean="0">
                <a:latin typeface="Arial-Rounded" panose="020B0500000000000000" pitchFamily="34" charset="0"/>
                <a:ea typeface="Arial-Rounded" panose="020B0500000000000000" pitchFamily="34" charset="0"/>
                <a:cs typeface="Arial-Rounded" panose="020B0500000000000000" pitchFamily="34" charset="0"/>
              </a:rPr>
              <a:t>cụ</a:t>
            </a:r>
            <a:r>
              <a:rPr lang="en-US" altLang="en-US" sz="3500" dirty="0" smtClean="0">
                <a:latin typeface="Arial-Rounded" panose="020B0500000000000000" pitchFamily="34" charset="0"/>
                <a:ea typeface="Arial-Rounded" panose="020B0500000000000000" pitchFamily="34" charset="0"/>
                <a:cs typeface="Arial-Rounded" panose="020B0500000000000000" pitchFamily="34" charset="0"/>
              </a:rPr>
              <a:t>…</a:t>
            </a:r>
            <a:r>
              <a:rPr lang="en-US" altLang="en-US" sz="3500" dirty="0" err="1" smtClean="0">
                <a:latin typeface="Arial-Rounded" panose="020B0500000000000000" pitchFamily="34" charset="0"/>
                <a:ea typeface="Arial-Rounded" panose="020B0500000000000000" pitchFamily="34" charset="0"/>
                <a:cs typeface="Arial-Rounded" panose="020B0500000000000000" pitchFamily="34" charset="0"/>
              </a:rPr>
              <a:t>để</a:t>
            </a:r>
            <a:r>
              <a:rPr lang="en-US" altLang="en-US" sz="3500" dirty="0" smtClean="0">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smtClean="0">
                <a:latin typeface="Arial-Rounded" panose="020B0500000000000000" pitchFamily="34" charset="0"/>
                <a:ea typeface="Arial-Rounded" panose="020B0500000000000000" pitchFamily="34" charset="0"/>
                <a:cs typeface="Arial-Rounded" panose="020B0500000000000000" pitchFamily="34" charset="0"/>
              </a:rPr>
              <a:t>khai</a:t>
            </a:r>
            <a:r>
              <a:rPr lang="en-US" altLang="en-US" sz="3500" dirty="0" smtClean="0">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smtClean="0">
                <a:latin typeface="Arial-Rounded" panose="020B0500000000000000" pitchFamily="34" charset="0"/>
                <a:ea typeface="Arial-Rounded" panose="020B0500000000000000" pitchFamily="34" charset="0"/>
                <a:cs typeface="Arial-Rounded" panose="020B0500000000000000" pitchFamily="34" charset="0"/>
              </a:rPr>
              <a:t>thác</a:t>
            </a:r>
            <a:r>
              <a:rPr lang="en-US" altLang="en-US" sz="3500" dirty="0" smtClean="0">
                <a:latin typeface="Arial-Rounded" panose="020B0500000000000000" pitchFamily="34" charset="0"/>
                <a:ea typeface="Arial-Rounded" panose="020B0500000000000000" pitchFamily="34" charset="0"/>
                <a:cs typeface="Arial-Rounded" panose="020B0500000000000000" pitchFamily="34" charset="0"/>
              </a:rPr>
              <a:t> hay </a:t>
            </a:r>
            <a:r>
              <a:rPr lang="en-US" altLang="en-US" sz="3500" dirty="0" err="1" smtClean="0">
                <a:latin typeface="Arial-Rounded" panose="020B0500000000000000" pitchFamily="34" charset="0"/>
                <a:ea typeface="Arial-Rounded" panose="020B0500000000000000" pitchFamily="34" charset="0"/>
                <a:cs typeface="Arial-Rounded" panose="020B0500000000000000" pitchFamily="34" charset="0"/>
              </a:rPr>
              <a:t>xây</a:t>
            </a:r>
            <a:r>
              <a:rPr lang="en-US" altLang="en-US" sz="3500" dirty="0" smtClean="0">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smtClean="0">
                <a:latin typeface="Arial-Rounded" panose="020B0500000000000000" pitchFamily="34" charset="0"/>
                <a:ea typeface="Arial-Rounded" panose="020B0500000000000000" pitchFamily="34" charset="0"/>
                <a:cs typeface="Arial-Rounded" panose="020B0500000000000000" pitchFamily="34" charset="0"/>
              </a:rPr>
              <a:t>dựng</a:t>
            </a:r>
            <a:r>
              <a:rPr lang="en-US" altLang="en-US" sz="3500" dirty="0" smtClean="0">
                <a:latin typeface="Arial-Rounded" panose="020B0500000000000000" pitchFamily="34" charset="0"/>
                <a:ea typeface="Arial-Rounded" panose="020B0500000000000000" pitchFamily="34" charset="0"/>
                <a:cs typeface="Arial-Rounded" panose="020B0500000000000000" pitchFamily="34" charset="0"/>
              </a:rPr>
              <a:t>.</a:t>
            </a:r>
            <a:endParaRPr lang="en-US" altLang="en-US" sz="35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2" descr="Kinh nghiệm thi công công trình - Xây dựng Khánh Hòa | Chuyên xây nhà chọn  gó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2915" y="1560443"/>
            <a:ext cx="8938590" cy="44692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175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 presetClass="entr" presetSubtype="8"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500" fill="hold"/>
                                        <p:tgtEl>
                                          <p:spTgt spid="65"/>
                                        </p:tgtEl>
                                        <p:attrNameLst>
                                          <p:attrName>ppt_x</p:attrName>
                                        </p:attrNameLst>
                                      </p:cBhvr>
                                      <p:tavLst>
                                        <p:tav tm="0">
                                          <p:val>
                                            <p:strVal val="0-#ppt_w/2"/>
                                          </p:val>
                                        </p:tav>
                                        <p:tav tm="100000">
                                          <p:val>
                                            <p:strVal val="#ppt_x"/>
                                          </p:val>
                                        </p:tav>
                                      </p:tavLst>
                                    </p:anim>
                                    <p:anim calcmode="lin" valueType="num">
                                      <p:cBhvr additive="base">
                                        <p:cTn id="11" dur="500" fill="hold"/>
                                        <p:tgtEl>
                                          <p:spTgt spid="65"/>
                                        </p:tgtEl>
                                        <p:attrNameLst>
                                          <p:attrName>ppt_y</p:attrName>
                                        </p:attrNameLst>
                                      </p:cBhvr>
                                      <p:tavLst>
                                        <p:tav tm="0">
                                          <p:val>
                                            <p:strVal val="#ppt_y"/>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2">
            <a:extLst>
              <a:ext uri="{FF2B5EF4-FFF2-40B4-BE49-F238E27FC236}">
                <a16:creationId xmlns:a16="http://schemas.microsoft.com/office/drawing/2014/main" id="{FE62F7A7-67DE-4EED-A23A-3695851F37DD}"/>
              </a:ext>
            </a:extLst>
          </p:cNvPr>
          <p:cNvSpPr/>
          <p:nvPr/>
        </p:nvSpPr>
        <p:spPr>
          <a:xfrm>
            <a:off x="325237" y="368906"/>
            <a:ext cx="11479237" cy="6217920"/>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45" name="1"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21000000">
            <a:off x="10112903" y="4428685"/>
            <a:ext cx="2396490" cy="2344420"/>
          </a:xfrm>
          <a:prstGeom prst="rect">
            <a:avLst/>
          </a:prstGeom>
        </p:spPr>
      </p:pic>
      <p:pic>
        <p:nvPicPr>
          <p:cNvPr id="48" name="Picture 47"/>
          <p:cNvPicPr>
            <a:picLocks noChangeAspect="1"/>
          </p:cNvPicPr>
          <p:nvPr/>
        </p:nvPicPr>
        <p:blipFill>
          <a:blip r:embed="rId5"/>
          <a:stretch>
            <a:fillRect/>
          </a:stretch>
        </p:blipFill>
        <p:spPr>
          <a:xfrm>
            <a:off x="-66135" y="5933228"/>
            <a:ext cx="1103608" cy="950981"/>
          </a:xfrm>
          <a:prstGeom prst="rect">
            <a:avLst/>
          </a:prstGeom>
        </p:spPr>
      </p:pic>
      <p:grpSp>
        <p:nvGrpSpPr>
          <p:cNvPr id="65" name="Group 64">
            <a:extLst>
              <a:ext uri="{FF2B5EF4-FFF2-40B4-BE49-F238E27FC236}">
                <a16:creationId xmlns:a16="http://schemas.microsoft.com/office/drawing/2014/main" id="{85294F09-CEFA-4BC1-AD30-E136911A978E}"/>
              </a:ext>
            </a:extLst>
          </p:cNvPr>
          <p:cNvGrpSpPr/>
          <p:nvPr/>
        </p:nvGrpSpPr>
        <p:grpSpPr>
          <a:xfrm>
            <a:off x="218365" y="0"/>
            <a:ext cx="1962420" cy="1555845"/>
            <a:chOff x="130075" y="1993081"/>
            <a:chExt cx="2135778" cy="2109019"/>
          </a:xfrm>
        </p:grpSpPr>
        <p:sp>
          <p:nvSpPr>
            <p:cNvPr id="66" name="Oval 65">
              <a:extLst>
                <a:ext uri="{FF2B5EF4-FFF2-40B4-BE49-F238E27FC236}">
                  <a16:creationId xmlns:a16="http://schemas.microsoft.com/office/drawing/2014/main" id="{BF567BB0-5218-44B4-9DC4-8122A52B06A8}"/>
                </a:ext>
              </a:extLst>
            </p:cNvPr>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7" name="TextBox 66">
              <a:extLst>
                <a:ext uri="{FF2B5EF4-FFF2-40B4-BE49-F238E27FC236}">
                  <a16:creationId xmlns:a16="http://schemas.microsoft.com/office/drawing/2014/main" id="{92EFB8FE-2723-4E93-9B72-5EDA9CFFAD6C}"/>
                </a:ext>
              </a:extLst>
            </p:cNvPr>
            <p:cNvSpPr txBox="1"/>
            <p:nvPr/>
          </p:nvSpPr>
          <p:spPr>
            <a:xfrm>
              <a:off x="130075" y="2571378"/>
              <a:ext cx="2079474" cy="1251616"/>
            </a:xfrm>
            <a:prstGeom prst="rect">
              <a:avLst/>
            </a:prstGeom>
            <a:noFill/>
          </p:spPr>
          <p:txBody>
            <a:bodyPr wrap="square" rtlCol="0">
              <a:spAutoFit/>
            </a:bodyPr>
            <a:lstStyle/>
            <a:p>
              <a:pPr algn="ctr" defTabSz="913256" fontAlgn="base">
                <a:spcBef>
                  <a:spcPct val="0"/>
                </a:spcBef>
                <a:spcAft>
                  <a:spcPct val="0"/>
                </a:spcAft>
                <a:defRPr/>
              </a:pPr>
              <a:r>
                <a:rPr lang="en-US" altLang="zh-CN" sz="2700" b="1" dirty="0"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GIẢI NGHĨA TỪ</a:t>
              </a:r>
              <a:endParaRPr lang="zh-CN" altLang="en-US" sz="27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12" name="Text Box 96">
            <a:extLst>
              <a:ext uri="{FF2B5EF4-FFF2-40B4-BE49-F238E27FC236}">
                <a16:creationId xmlns:a16="http://schemas.microsoft.com/office/drawing/2014/main" id="{708E3107-096B-4B91-B9A2-F6ABA71D743D}"/>
              </a:ext>
            </a:extLst>
          </p:cNvPr>
          <p:cNvSpPr txBox="1">
            <a:spLocks noChangeArrowheads="1"/>
          </p:cNvSpPr>
          <p:nvPr/>
        </p:nvSpPr>
        <p:spPr bwMode="gray">
          <a:xfrm>
            <a:off x="2154476" y="0"/>
            <a:ext cx="992379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500"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Chuyên</a:t>
            </a:r>
            <a:r>
              <a:rPr lang="en-US" altLang="en-US" sz="35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gia</a:t>
            </a:r>
            <a:r>
              <a:rPr lang="en-US" altLang="en-US" sz="35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cán</a:t>
            </a:r>
            <a:r>
              <a:rPr lang="en-US" altLang="en-US" sz="35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bộ</a:t>
            </a:r>
            <a:r>
              <a:rPr lang="en-US" altLang="en-US" sz="35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kĩ</a:t>
            </a:r>
            <a:r>
              <a:rPr lang="en-US" altLang="en-US" sz="35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thuật</a:t>
            </a:r>
            <a:r>
              <a:rPr lang="en-US" altLang="en-US" sz="35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nước</a:t>
            </a:r>
            <a:r>
              <a:rPr lang="en-US" altLang="en-US" sz="35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ngoài</a:t>
            </a:r>
            <a:r>
              <a:rPr lang="en-US" altLang="en-US" sz="35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sang </a:t>
            </a:r>
            <a:r>
              <a:rPr lang="en-US" altLang="en-US" sz="3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giúp</a:t>
            </a:r>
            <a:r>
              <a:rPr lang="en-US" altLang="en-US" sz="35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nước</a:t>
            </a:r>
            <a:r>
              <a:rPr lang="en-US" altLang="en-US" sz="35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ta.</a:t>
            </a:r>
          </a:p>
        </p:txBody>
      </p:sp>
      <p:pic>
        <p:nvPicPr>
          <p:cNvPr id="2050" name="Picture 2" descr="Nước Nga với ngành Dầu khí Việt Nam | Tạp chí Năng lượng Việt Na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9905" y="1191495"/>
            <a:ext cx="8590859" cy="4970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279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 presetClass="entr" presetSubtype="8"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500" fill="hold"/>
                                        <p:tgtEl>
                                          <p:spTgt spid="65"/>
                                        </p:tgtEl>
                                        <p:attrNameLst>
                                          <p:attrName>ppt_x</p:attrName>
                                        </p:attrNameLst>
                                      </p:cBhvr>
                                      <p:tavLst>
                                        <p:tav tm="0">
                                          <p:val>
                                            <p:strVal val="0-#ppt_w/2"/>
                                          </p:val>
                                        </p:tav>
                                        <p:tav tm="100000">
                                          <p:val>
                                            <p:strVal val="#ppt_x"/>
                                          </p:val>
                                        </p:tav>
                                      </p:tavLst>
                                    </p:anim>
                                    <p:anim calcmode="lin" valueType="num">
                                      <p:cBhvr additive="base">
                                        <p:cTn id="11" dur="500" fill="hold"/>
                                        <p:tgtEl>
                                          <p:spTgt spid="65"/>
                                        </p:tgtEl>
                                        <p:attrNameLst>
                                          <p:attrName>ppt_y</p:attrName>
                                        </p:attrNameLst>
                                      </p:cBhvr>
                                      <p:tavLst>
                                        <p:tav tm="0">
                                          <p:val>
                                            <p:strVal val="#ppt_y"/>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barn(inVertical)">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4">
            <a:extLst>
              <a:ext uri="{FF2B5EF4-FFF2-40B4-BE49-F238E27FC236}">
                <a16:creationId xmlns:a16="http://schemas.microsoft.com/office/drawing/2014/main" id="{409013C7-2AFA-4F5D-AC77-5F27288D743D}"/>
              </a:ext>
            </a:extLst>
          </p:cNvPr>
          <p:cNvGrpSpPr/>
          <p:nvPr/>
        </p:nvGrpSpPr>
        <p:grpSpPr>
          <a:xfrm>
            <a:off x="-364585" y="420478"/>
            <a:ext cx="11805470" cy="5905487"/>
            <a:chOff x="-65032" y="149809"/>
            <a:chExt cx="11805470" cy="5905487"/>
          </a:xfrm>
        </p:grpSpPr>
        <p:pic>
          <p:nvPicPr>
            <p:cNvPr id="5" name="134">
              <a:extLst>
                <a:ext uri="{FF2B5EF4-FFF2-40B4-BE49-F238E27FC236}">
                  <a16:creationId xmlns:a16="http://schemas.microsoft.com/office/drawing/2014/main" id="{CF3E9307-9878-44D3-BEFB-1335B8D22B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65032" y="149809"/>
              <a:ext cx="715787" cy="5883150"/>
            </a:xfrm>
            <a:prstGeom prst="rect">
              <a:avLst/>
            </a:prstGeom>
          </p:spPr>
        </p:pic>
        <p:pic>
          <p:nvPicPr>
            <p:cNvPr id="6" name="135">
              <a:extLst>
                <a:ext uri="{FF2B5EF4-FFF2-40B4-BE49-F238E27FC236}">
                  <a16:creationId xmlns:a16="http://schemas.microsoft.com/office/drawing/2014/main" id="{92F7E3AA-8A35-4BE9-8891-742C2F5A2156}"/>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7" name="136">
              <a:extLst>
                <a:ext uri="{FF2B5EF4-FFF2-40B4-BE49-F238E27FC236}">
                  <a16:creationId xmlns:a16="http://schemas.microsoft.com/office/drawing/2014/main" id="{AF17595E-63C1-4AC9-8182-134E5C7D7EA5}"/>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8" name="142">
              <a:extLst>
                <a:ext uri="{FF2B5EF4-FFF2-40B4-BE49-F238E27FC236}">
                  <a16:creationId xmlns:a16="http://schemas.microsoft.com/office/drawing/2014/main" id="{AE96C7DB-0711-4201-A752-70E39E89652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01055" y="3461633"/>
            <a:ext cx="3679372" cy="2759529"/>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007049">
            <a:off x="1017839" y="306569"/>
            <a:ext cx="762000" cy="190500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570341">
            <a:off x="633615" y="500759"/>
            <a:ext cx="762000" cy="1905000"/>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0159" y="536522"/>
            <a:ext cx="907650" cy="260949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105" y="-63757"/>
            <a:ext cx="6323490" cy="843132"/>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53340" y="79179"/>
            <a:ext cx="5352720" cy="457200"/>
          </a:xfrm>
          <a:prstGeom prst="rect">
            <a:avLst/>
          </a:prstGeom>
        </p:spPr>
      </p:pic>
      <p:pic>
        <p:nvPicPr>
          <p:cNvPr id="18" name="Picture 17"/>
          <p:cNvPicPr>
            <a:picLocks noChangeAspect="1"/>
          </p:cNvPicPr>
          <p:nvPr/>
        </p:nvPicPr>
        <p:blipFill>
          <a:blip r:embed="rId11"/>
          <a:stretch>
            <a:fillRect/>
          </a:stretch>
        </p:blipFill>
        <p:spPr>
          <a:xfrm>
            <a:off x="10307048" y="5220025"/>
            <a:ext cx="1103608" cy="950981"/>
          </a:xfrm>
          <a:prstGeom prst="rect">
            <a:avLst/>
          </a:prstGeom>
        </p:spPr>
      </p:pic>
      <p:pic>
        <p:nvPicPr>
          <p:cNvPr id="21"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35590" y="812605"/>
            <a:ext cx="7720361" cy="293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图片 4"/>
          <p:cNvPicPr>
            <a:picLocks noChangeAspect="1"/>
          </p:cNvPicPr>
          <p:nvPr/>
        </p:nvPicPr>
        <p:blipFill>
          <a:blip r:embed="rId13"/>
          <a:stretch>
            <a:fillRect/>
          </a:stretch>
        </p:blipFill>
        <p:spPr>
          <a:xfrm>
            <a:off x="10025993" y="-150887"/>
            <a:ext cx="1482494" cy="1830855"/>
          </a:xfrm>
          <a:prstGeom prst="rect">
            <a:avLst/>
          </a:prstGeom>
        </p:spPr>
      </p:pic>
      <p:pic>
        <p:nvPicPr>
          <p:cNvPr id="23" name="Picture 2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8160" y="2800219"/>
            <a:ext cx="4572000" cy="3795486"/>
          </a:xfrm>
          <a:prstGeom prst="rect">
            <a:avLst/>
          </a:prstGeom>
        </p:spPr>
      </p:pic>
      <p:pic>
        <p:nvPicPr>
          <p:cNvPr id="24" name="图片 3"/>
          <p:cNvPicPr>
            <a:picLocks noChangeAspect="1"/>
          </p:cNvPicPr>
          <p:nvPr/>
        </p:nvPicPr>
        <p:blipFill>
          <a:blip r:embed="rId15"/>
          <a:stretch>
            <a:fillRect/>
          </a:stretch>
        </p:blipFill>
        <p:spPr>
          <a:xfrm>
            <a:off x="2279459" y="72518"/>
            <a:ext cx="1911029" cy="2062609"/>
          </a:xfrm>
          <a:prstGeom prst="rect">
            <a:avLst/>
          </a:prstGeom>
        </p:spPr>
      </p:pic>
    </p:spTree>
    <p:extLst>
      <p:ext uri="{BB962C8B-B14F-4D97-AF65-F5344CB8AC3E}">
        <p14:creationId xmlns:p14="http://schemas.microsoft.com/office/powerpoint/2010/main" val="4094961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75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500" fill="hold"/>
                                        <p:tgtEl>
                                          <p:spTgt spid="21"/>
                                        </p:tgtEl>
                                        <p:attrNameLst>
                                          <p:attrName>ppt_x</p:attrName>
                                        </p:attrNameLst>
                                      </p:cBhvr>
                                      <p:tavLst>
                                        <p:tav tm="0">
                                          <p:val>
                                            <p:strVal val="#ppt_x"/>
                                          </p:val>
                                        </p:tav>
                                        <p:tav tm="100000">
                                          <p:val>
                                            <p:strVal val="#ppt_x"/>
                                          </p:val>
                                        </p:tav>
                                      </p:tavLst>
                                    </p:anim>
                                    <p:anim calcmode="lin" valueType="num">
                                      <p:cBhvr additive="base">
                                        <p:cTn id="11" dur="500" fill="hold"/>
                                        <p:tgtEl>
                                          <p:spTgt spid="21"/>
                                        </p:tgtEl>
                                        <p:attrNameLst>
                                          <p:attrName>ppt_y</p:attrName>
                                        </p:attrNameLst>
                                      </p:cBhvr>
                                      <p:tavLst>
                                        <p:tav tm="0">
                                          <p:val>
                                            <p:strVal val="1+#ppt_h/2"/>
                                          </p:val>
                                        </p:tav>
                                        <p:tav tm="100000">
                                          <p:val>
                                            <p:strVal val="#ppt_y"/>
                                          </p:val>
                                        </p:tav>
                                      </p:tavLst>
                                    </p:anim>
                                  </p:childTnLst>
                                </p:cTn>
                              </p:par>
                            </p:childTnLst>
                          </p:cTn>
                        </p:par>
                        <p:par>
                          <p:cTn id="12" fill="hold">
                            <p:stCondLst>
                              <p:cond delay="750"/>
                            </p:stCondLst>
                            <p:childTnLst>
                              <p:par>
                                <p:cTn id="13" presetID="47"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47" presetClass="entr" presetSubtype="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p:cNvPicPr>
            <a:picLocks noChangeAspect="1"/>
          </p:cNvPicPr>
          <p:nvPr/>
        </p:nvPicPr>
        <p:blipFill rotWithShape="1">
          <a:blip r:embed="rId2">
            <a:extLst>
              <a:ext uri="{BEBA8EAE-BF5A-486C-A8C5-ECC9F3942E4B}">
                <a14:imgProps xmlns:a14="http://schemas.microsoft.com/office/drawing/2010/main">
                  <a14:imgLayer r:embed="rId3">
                    <a14:imgEffect>
                      <a14:sharpenSoften amount="36000"/>
                    </a14:imgEffect>
                  </a14:imgLayer>
                </a14:imgProps>
              </a:ext>
              <a:ext uri="{28A0092B-C50C-407E-A947-70E740481C1C}">
                <a14:useLocalDpi xmlns:a14="http://schemas.microsoft.com/office/drawing/2010/main" val="0"/>
              </a:ext>
            </a:extLst>
          </a:blip>
          <a:srcRect t="3883" b="83085"/>
          <a:stretch/>
        </p:blipFill>
        <p:spPr>
          <a:xfrm>
            <a:off x="0" y="0"/>
            <a:ext cx="12192000" cy="450376"/>
          </a:xfrm>
          <a:prstGeom prst="rect">
            <a:avLst/>
          </a:prstGeom>
        </p:spPr>
      </p:pic>
      <p:sp>
        <p:nvSpPr>
          <p:cNvPr id="11" name="TextBox 19"/>
          <p:cNvSpPr txBox="1"/>
          <p:nvPr/>
        </p:nvSpPr>
        <p:spPr>
          <a:xfrm>
            <a:off x="9501809" y="95534"/>
            <a:ext cx="2594656" cy="778975"/>
          </a:xfrm>
          <a:prstGeom prst="roundRect">
            <a:avLst>
              <a:gd name="adj" fmla="val 50000"/>
            </a:avLst>
          </a:prstGeom>
          <a:solidFill>
            <a:srgbClr val="F15A88"/>
          </a:solidFill>
        </p:spPr>
        <p:txBody>
          <a:bodyPr wrap="square" lIns="91403" tIns="45702" rIns="91403" bIns="45702" rtlCol="0">
            <a:spAutoFit/>
          </a:bodyPr>
          <a:lstStyle/>
          <a:p>
            <a:pPr algn="ctr"/>
            <a:endParaRPr lang="en-US" sz="3000" b="1" dirty="0">
              <a:solidFill>
                <a:srgbClr val="ED7D31"/>
              </a:solidFill>
              <a:effectLst>
                <a:outerShdw blurRad="38100" dist="38100" dir="2700000" algn="tl">
                  <a:srgbClr val="000000">
                    <a:alpha val="43137"/>
                  </a:srgbClr>
                </a:outerShdw>
              </a:effectLst>
              <a:latin typeface="Arial-Rounded" panose="020B0500000000000000" charset="0"/>
              <a:ea typeface="Arial-Rounded" panose="020B0500000000000000" charset="0"/>
              <a:cs typeface="Arial-Rounded" panose="020B0500000000000000" charset="0"/>
            </a:endParaRPr>
          </a:p>
        </p:txBody>
      </p:sp>
      <p:sp>
        <p:nvSpPr>
          <p:cNvPr id="16" name="TextBox 15">
            <a:extLst>
              <a:ext uri="{FF2B5EF4-FFF2-40B4-BE49-F238E27FC236}">
                <a16:creationId xmlns:a16="http://schemas.microsoft.com/office/drawing/2014/main" id="{ABFD78CE-119A-41F1-9B74-BABCBB0C4D35}"/>
              </a:ext>
            </a:extLst>
          </p:cNvPr>
          <p:cNvSpPr txBox="1"/>
          <p:nvPr/>
        </p:nvSpPr>
        <p:spPr>
          <a:xfrm>
            <a:off x="9339545" y="0"/>
            <a:ext cx="2852455" cy="790024"/>
          </a:xfrm>
          <a:prstGeom prst="rect">
            <a:avLst/>
          </a:prstGeom>
          <a:noFill/>
        </p:spPr>
        <p:txBody>
          <a:bodyPr wrap="square" rtlCol="0">
            <a:spAutoFit/>
          </a:bodyPr>
          <a:lstStyle/>
          <a:p>
            <a:pPr algn="ctr">
              <a:lnSpc>
                <a:spcPct val="150000"/>
              </a:lnSpc>
              <a:buClr>
                <a:srgbClr val="000000"/>
              </a:buClr>
              <a:buFont typeface="Arial"/>
              <a:buNone/>
            </a:pPr>
            <a:r>
              <a:rPr lang="en-US" sz="3500" b="1" kern="0" dirty="0" err="1"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3500" b="1" kern="0" dirty="0"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500" b="1" kern="0" dirty="0" err="1"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toàn</a:t>
            </a:r>
            <a:r>
              <a:rPr lang="en-US" sz="3500" b="1" kern="0" dirty="0"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500" b="1" kern="0" dirty="0" err="1"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bài</a:t>
            </a:r>
            <a:endParaRPr lang="en-US" sz="35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25000"/>
          <a:stretch/>
        </p:blipFill>
        <p:spPr>
          <a:xfrm>
            <a:off x="3657602" y="410818"/>
            <a:ext cx="5711687" cy="675861"/>
          </a:xfrm>
          <a:prstGeom prst="rect">
            <a:avLst/>
          </a:prstGeom>
        </p:spPr>
      </p:pic>
      <p:sp>
        <p:nvSpPr>
          <p:cNvPr id="14" name="Text Box 9"/>
          <p:cNvSpPr txBox="1">
            <a:spLocks noChangeArrowheads="1"/>
          </p:cNvSpPr>
          <p:nvPr/>
        </p:nvSpPr>
        <p:spPr bwMode="auto">
          <a:xfrm>
            <a:off x="122434" y="1046774"/>
            <a:ext cx="12187451"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vi-VN"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Đó là một buổi sáng đầu xuân. Trời đẹp. Gios nhẹ và hơi lạnh. Ánh nắng ban mai nhạt loãng rải trên vùng đất đỏ công trường tạo nên một hòa sắc êm dịu,</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Chiếc máy xúc của tôi hối hả ‘’ điểm tâm’’ những gầu chắc và đầy. Chợt lúc quay ra, qua khung cửa kính buồng máy, tôi nhìn thấy một người ngoại quốc cao lớn, mái tóc vàng óng ửng lên như một mảng nắng. Tôi đã từng gặp nhiều người ngoại quốc đến thăm quan công trường. Nhưng người ngoại quốc này có vẻ gì nổi bật lên khác hẳn các khách tham quan khác. Bộ quần áo xanh màu công nhân, thân hình chắc khỏe, khuôn mặt to chất phác....,tất cả gợi lên ngay từ phút đầu những nét giản dị, thân mật.</a:t>
            </a:r>
          </a:p>
          <a:p>
            <a:pPr fontAlgn="base">
              <a:spcBef>
                <a:spcPct val="50000"/>
              </a:spcBef>
              <a:spcAft>
                <a:spcPct val="0"/>
              </a:spcAft>
              <a:buFontTx/>
              <a:buNone/>
            </a:pPr>
            <a:endPar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82746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6" presetClass="entr" presetSubtype="2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4"/>
                                        </p:tgtEl>
                                        <p:attrNameLst>
                                          <p:attrName>style.visibility</p:attrName>
                                        </p:attrNameLst>
                                      </p:cBhvr>
                                      <p:to>
                                        <p:strVal val="visible"/>
                                      </p:to>
                                    </p:set>
                                    <p:anim calcmode="discrete" valueType="clr">
                                      <p:cBhvr override="childStyle">
                                        <p:cTn id="19"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4"/>
                                        </p:tgtEl>
                                        <p:attrNameLst>
                                          <p:attrName>fillcolor</p:attrName>
                                        </p:attrNameLst>
                                      </p:cBhvr>
                                      <p:tavLst>
                                        <p:tav tm="0">
                                          <p:val>
                                            <p:clrVal>
                                              <a:schemeClr val="accent2"/>
                                            </p:clrVal>
                                          </p:val>
                                        </p:tav>
                                        <p:tav tm="50000">
                                          <p:val>
                                            <p:clrVal>
                                              <a:schemeClr val="hlink"/>
                                            </p:clrVal>
                                          </p:val>
                                        </p:tav>
                                      </p:tavLst>
                                    </p:anim>
                                    <p:set>
                                      <p:cBhvr>
                                        <p:cTn id="21" dur="80"/>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9"/>
          <p:cNvSpPr txBox="1">
            <a:spLocks noChangeArrowheads="1"/>
          </p:cNvSpPr>
          <p:nvPr/>
        </p:nvSpPr>
        <p:spPr bwMode="auto">
          <a:xfrm>
            <a:off x="0" y="0"/>
            <a:ext cx="12187451" cy="772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Đoàn xe tải lần lượt ra khỏi công trường. Tôi cho máy xúc vun đất xong đâu vào đấy, hạ tay gầu rồi nhảy ra khỏi buồng lái. Anh phiên dịch giới thiệu: ‘’ Đồng chí A-lếch-xây, chuyên gia máy xúc!’’</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A-lếch-xây nhìn tôi bằng đôi mắt sâu và xanh, mỉm cười, hỏi:</a:t>
            </a:r>
          </a:p>
          <a:p>
            <a:pPr marL="457200" indent="-457200" fontAlgn="base">
              <a:spcBef>
                <a:spcPct val="50000"/>
              </a:spcBef>
              <a:spcAft>
                <a:spcPct val="0"/>
              </a:spcAft>
              <a:buFontTx/>
              <a:buChar char="-"/>
            </a:pPr>
            <a:r>
              <a:rPr lang="vi-VN"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Đồng chí lái máy xúc bao nhiêu năm rồi ?</a:t>
            </a:r>
          </a:p>
          <a:p>
            <a:pPr marL="457200" indent="-457200" fontAlgn="base">
              <a:spcBef>
                <a:spcPct val="50000"/>
              </a:spcBef>
              <a:spcAft>
                <a:spcPct val="0"/>
              </a:spcAft>
              <a:buFontTx/>
              <a:buChar char="-"/>
            </a:pPr>
            <a:r>
              <a:rPr lang="vi-VN"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Tính đến nay là năm thứ mười một. – Tôi đáp:</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Thế là A-lếch-xây đưa bàn tay vừa to vừa chắc ra năm lấy bàn tay đầy dầu mỡ của tôi lắc mạnh và nói:</a:t>
            </a:r>
          </a:p>
          <a:p>
            <a:pPr marL="457200" indent="-457200" fontAlgn="base">
              <a:spcBef>
                <a:spcPct val="50000"/>
              </a:spcBef>
              <a:spcAft>
                <a:spcPct val="0"/>
              </a:spcAft>
              <a:buFontTx/>
              <a:buChar char="-"/>
            </a:pPr>
            <a:r>
              <a:rPr lang="vi-VN"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Chúng mình là bạn đồng nghiệp đấy, đồng chí Thủy ạ!</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Cuộc tiếp xúc thân mật ấy đã mở đầu cho tình bạn thắm thiết giữa tôi và A-lếch- xây. 							       </a:t>
            </a:r>
            <a:r>
              <a:rPr lang="vi-VN" altLang="en-US" sz="2500" b="1" i="1"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Theo Hồng Thủy</a:t>
            </a:r>
          </a:p>
          <a:p>
            <a:pPr fontAlgn="base">
              <a:spcBef>
                <a:spcPct val="50000"/>
              </a:spcBef>
              <a:spcAft>
                <a:spcPct val="0"/>
              </a:spcAft>
              <a:buFontTx/>
              <a:buNone/>
            </a:pPr>
            <a:endPar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40638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a:extLst>
                <a:ext uri="{FF2B5EF4-FFF2-40B4-BE49-F238E27FC236}">
                  <a16:creationId xmlns:a16="http://schemas.microsoft.com/office/drawing/2014/main"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a:extLst>
                <a:ext uri="{FF2B5EF4-FFF2-40B4-BE49-F238E27FC236}">
                  <a16:creationId xmlns:a16="http://schemas.microsoft.com/office/drawing/2014/main"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a:extLst>
                <a:ext uri="{FF2B5EF4-FFF2-40B4-BE49-F238E27FC236}">
                  <a16:creationId xmlns:a16="http://schemas.microsoft.com/office/drawing/2014/main"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a:extLst>
                <a:ext uri="{FF2B5EF4-FFF2-40B4-BE49-F238E27FC236}">
                  <a16:creationId xmlns:a16="http://schemas.microsoft.com/office/drawing/2014/main"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8" name="Picture 27"/>
          <p:cNvPicPr>
            <a:picLocks noChangeAspect="1"/>
          </p:cNvPicPr>
          <p:nvPr/>
        </p:nvPicPr>
        <p:blipFill>
          <a:blip r:embed="rId4"/>
          <a:stretch>
            <a:fillRect/>
          </a:stretch>
        </p:blipFill>
        <p:spPr>
          <a:xfrm>
            <a:off x="113538" y="30251"/>
            <a:ext cx="12194509" cy="65475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2" name="Picture 41"/>
          <p:cNvPicPr>
            <a:picLocks noChangeAspect="1"/>
          </p:cNvPicPr>
          <p:nvPr/>
        </p:nvPicPr>
        <p:blipFill>
          <a:blip r:embed="rId5"/>
          <a:stretch>
            <a:fillRect/>
          </a:stretch>
        </p:blipFill>
        <p:spPr>
          <a:xfrm>
            <a:off x="11088392" y="30251"/>
            <a:ext cx="1103608" cy="950981"/>
          </a:xfrm>
          <a:prstGeom prst="rect">
            <a:avLst/>
          </a:prstGeom>
        </p:spPr>
      </p:pic>
      <p:pic>
        <p:nvPicPr>
          <p:cNvPr id="17" name="Picture 16" descr="Icon&#10;&#10;Description automatically generated">
            <a:extLst>
              <a:ext uri="{FF2B5EF4-FFF2-40B4-BE49-F238E27FC236}">
                <a16:creationId xmlns:a16="http://schemas.microsoft.com/office/drawing/2014/main" id="{3F01E618-BFDE-4F21-8A02-63354D9ABE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42028" y="209808"/>
            <a:ext cx="3792764" cy="2944114"/>
          </a:xfrm>
          <a:prstGeom prst="rect">
            <a:avLst/>
          </a:prstGeom>
        </p:spPr>
      </p:pic>
      <p:grpSp>
        <p:nvGrpSpPr>
          <p:cNvPr id="19" name="139">
            <a:extLst>
              <a:ext uri="{FF2B5EF4-FFF2-40B4-BE49-F238E27FC236}">
                <a16:creationId xmlns:a16="http://schemas.microsoft.com/office/drawing/2014/main" id="{EB60CA3F-A946-4219-9E8C-B5E600CA0F70}"/>
              </a:ext>
            </a:extLst>
          </p:cNvPr>
          <p:cNvGrpSpPr/>
          <p:nvPr/>
        </p:nvGrpSpPr>
        <p:grpSpPr>
          <a:xfrm>
            <a:off x="1050091" y="3333479"/>
            <a:ext cx="10038301" cy="2726300"/>
            <a:chOff x="1341693" y="1906642"/>
            <a:chExt cx="1425587" cy="1247005"/>
          </a:xfrm>
        </p:grpSpPr>
        <p:sp>
          <p:nvSpPr>
            <p:cNvPr id="21" name="16">
              <a:extLst>
                <a:ext uri="{FF2B5EF4-FFF2-40B4-BE49-F238E27FC236}">
                  <a16:creationId xmlns:a16="http://schemas.microsoft.com/office/drawing/2014/main" id="{3F9DE229-1895-4C69-97AA-EC06BCAC4819}"/>
                </a:ext>
              </a:extLst>
            </p:cNvPr>
            <p:cNvSpPr/>
            <p:nvPr/>
          </p:nvSpPr>
          <p:spPr>
            <a:xfrm>
              <a:off x="1341693" y="1906642"/>
              <a:ext cx="1425587" cy="1247005"/>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cs typeface="+mn-ea"/>
                <a:sym typeface="+mn-lt"/>
              </a:endParaRPr>
            </a:p>
          </p:txBody>
        </p:sp>
        <p:sp>
          <p:nvSpPr>
            <p:cNvPr id="25" name="24">
              <a:extLst>
                <a:ext uri="{FF2B5EF4-FFF2-40B4-BE49-F238E27FC236}">
                  <a16:creationId xmlns:a16="http://schemas.microsoft.com/office/drawing/2014/main" id="{41B41C85-81B1-4EBB-BF92-4178F503EC08}"/>
                </a:ext>
              </a:extLst>
            </p:cNvPr>
            <p:cNvSpPr/>
            <p:nvPr/>
          </p:nvSpPr>
          <p:spPr>
            <a:xfrm>
              <a:off x="1542784" y="2175621"/>
              <a:ext cx="1072240" cy="731090"/>
            </a:xfrm>
            <a:custGeom>
              <a:avLst/>
              <a:gdLst>
                <a:gd name="connsiteX0" fmla="*/ 339741 w 1417646"/>
                <a:gd name="connsiteY0" fmla="*/ 0 h 1240059"/>
                <a:gd name="connsiteX1" fmla="*/ 1066877 w 1417646"/>
                <a:gd name="connsiteY1" fmla="*/ 0 h 1240059"/>
                <a:gd name="connsiteX2" fmla="*/ 1067510 w 1417646"/>
                <a:gd name="connsiteY2" fmla="*/ 1124 h 1240059"/>
                <a:gd name="connsiteX3" fmla="*/ 1091712 w 1417646"/>
                <a:gd name="connsiteY3" fmla="*/ 3074 h 1240059"/>
                <a:gd name="connsiteX4" fmla="*/ 1124193 w 1417646"/>
                <a:gd name="connsiteY4" fmla="*/ 19362 h 1240059"/>
                <a:gd name="connsiteX5" fmla="*/ 1134942 w 1417646"/>
                <a:gd name="connsiteY5" fmla="*/ 31817 h 1240059"/>
                <a:gd name="connsiteX6" fmla="*/ 1409393 w 1417646"/>
                <a:gd name="connsiteY6" fmla="*/ 580720 h 1240059"/>
                <a:gd name="connsiteX7" fmla="*/ 1406790 w 1417646"/>
                <a:gd name="connsiteY7" fmla="*/ 576286 h 1240059"/>
                <a:gd name="connsiteX8" fmla="*/ 1406085 w 1417646"/>
                <a:gd name="connsiteY8" fmla="*/ 577371 h 1240059"/>
                <a:gd name="connsiteX9" fmla="*/ 1415570 w 1417646"/>
                <a:gd name="connsiteY9" fmla="*/ 599722 h 1240059"/>
                <a:gd name="connsiteX10" fmla="*/ 1416185 w 1417646"/>
                <a:gd name="connsiteY10" fmla="*/ 636053 h 1240059"/>
                <a:gd name="connsiteX11" fmla="*/ 1405209 w 1417646"/>
                <a:gd name="connsiteY11" fmla="*/ 663771 h 1240059"/>
                <a:gd name="connsiteX12" fmla="*/ 1413746 w 1417646"/>
                <a:gd name="connsiteY12" fmla="*/ 650634 h 1240059"/>
                <a:gd name="connsiteX13" fmla="*/ 1141582 w 1417646"/>
                <a:gd name="connsiteY13" fmla="*/ 1194962 h 1240059"/>
                <a:gd name="connsiteX14" fmla="*/ 1141087 w 1417646"/>
                <a:gd name="connsiteY14" fmla="*/ 1194962 h 1240059"/>
                <a:gd name="connsiteX15" fmla="*/ 1127514 w 1417646"/>
                <a:gd name="connsiteY15" fmla="*/ 1215094 h 1240059"/>
                <a:gd name="connsiteX16" fmla="*/ 1097386 w 1417646"/>
                <a:gd name="connsiteY16" fmla="*/ 1235407 h 1240059"/>
                <a:gd name="connsiteX17" fmla="*/ 1074345 w 1417646"/>
                <a:gd name="connsiteY17" fmla="*/ 1240059 h 1240059"/>
                <a:gd name="connsiteX18" fmla="*/ 351975 w 1417646"/>
                <a:gd name="connsiteY18" fmla="*/ 1240059 h 1240059"/>
                <a:gd name="connsiteX19" fmla="*/ 351538 w 1417646"/>
                <a:gd name="connsiteY19" fmla="*/ 1239264 h 1240059"/>
                <a:gd name="connsiteX20" fmla="*/ 327357 w 1417646"/>
                <a:gd name="connsiteY20" fmla="*/ 1237070 h 1240059"/>
                <a:gd name="connsiteX21" fmla="*/ 295041 w 1417646"/>
                <a:gd name="connsiteY21" fmla="*/ 1220457 h 1240059"/>
                <a:gd name="connsiteX22" fmla="*/ 284650 w 1417646"/>
                <a:gd name="connsiteY22" fmla="*/ 1208169 h 1240059"/>
                <a:gd name="connsiteX23" fmla="*/ 11550 w 1417646"/>
                <a:gd name="connsiteY23" fmla="*/ 661969 h 1240059"/>
                <a:gd name="connsiteX24" fmla="*/ 11579 w 1417646"/>
                <a:gd name="connsiteY24" fmla="*/ 661925 h 1240059"/>
                <a:gd name="connsiteX25" fmla="*/ 2085 w 1417646"/>
                <a:gd name="connsiteY25" fmla="*/ 639578 h 1240059"/>
                <a:gd name="connsiteX26" fmla="*/ 1455 w 1417646"/>
                <a:gd name="connsiteY26" fmla="*/ 603247 h 1240059"/>
                <a:gd name="connsiteX27" fmla="*/ 10856 w 1417646"/>
                <a:gd name="connsiteY27" fmla="*/ 579479 h 1240059"/>
                <a:gd name="connsiteX28" fmla="*/ 281297 w 1417646"/>
                <a:gd name="connsiteY28" fmla="*/ 38597 h 1240059"/>
                <a:gd name="connsiteX29" fmla="*/ 291104 w 1417646"/>
                <a:gd name="connsiteY29" fmla="*/ 24050 h 1240059"/>
                <a:gd name="connsiteX30" fmla="*/ 321232 w 1417646"/>
                <a:gd name="connsiteY30" fmla="*/ 3737 h 12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7646" h="1240059">
                  <a:moveTo>
                    <a:pt x="339741" y="0"/>
                  </a:moveTo>
                  <a:lnTo>
                    <a:pt x="1066877" y="0"/>
                  </a:lnTo>
                  <a:lnTo>
                    <a:pt x="1067510" y="1124"/>
                  </a:lnTo>
                  <a:lnTo>
                    <a:pt x="1091712" y="3074"/>
                  </a:lnTo>
                  <a:cubicBezTo>
                    <a:pt x="1103393" y="6340"/>
                    <a:pt x="1114450" y="11833"/>
                    <a:pt x="1124193" y="19362"/>
                  </a:cubicBezTo>
                  <a:lnTo>
                    <a:pt x="1134942" y="31817"/>
                  </a:lnTo>
                  <a:lnTo>
                    <a:pt x="1409393" y="580720"/>
                  </a:lnTo>
                  <a:lnTo>
                    <a:pt x="1406790" y="576286"/>
                  </a:lnTo>
                  <a:lnTo>
                    <a:pt x="1406085" y="577371"/>
                  </a:lnTo>
                  <a:lnTo>
                    <a:pt x="1415570" y="599722"/>
                  </a:lnTo>
                  <a:cubicBezTo>
                    <a:pt x="1418088" y="611587"/>
                    <a:pt x="1418343" y="623931"/>
                    <a:pt x="1416185" y="636053"/>
                  </a:cubicBezTo>
                  <a:lnTo>
                    <a:pt x="1405209" y="663771"/>
                  </a:lnTo>
                  <a:lnTo>
                    <a:pt x="1413746" y="650634"/>
                  </a:lnTo>
                  <a:lnTo>
                    <a:pt x="1141582" y="1194962"/>
                  </a:lnTo>
                  <a:lnTo>
                    <a:pt x="1141087" y="1194962"/>
                  </a:lnTo>
                  <a:lnTo>
                    <a:pt x="1127514" y="1215094"/>
                  </a:lnTo>
                  <a:cubicBezTo>
                    <a:pt x="1118938" y="1223671"/>
                    <a:pt x="1108726" y="1230611"/>
                    <a:pt x="1097386" y="1235407"/>
                  </a:cubicBezTo>
                  <a:lnTo>
                    <a:pt x="1074345" y="1240059"/>
                  </a:lnTo>
                  <a:lnTo>
                    <a:pt x="351975" y="1240059"/>
                  </a:lnTo>
                  <a:lnTo>
                    <a:pt x="351538" y="1239264"/>
                  </a:lnTo>
                  <a:lnTo>
                    <a:pt x="327357" y="1237070"/>
                  </a:lnTo>
                  <a:cubicBezTo>
                    <a:pt x="315709" y="1233688"/>
                    <a:pt x="304708" y="1228083"/>
                    <a:pt x="295041" y="1220457"/>
                  </a:cubicBezTo>
                  <a:lnTo>
                    <a:pt x="284650" y="1208169"/>
                  </a:lnTo>
                  <a:lnTo>
                    <a:pt x="11550" y="661969"/>
                  </a:lnTo>
                  <a:lnTo>
                    <a:pt x="11579" y="661925"/>
                  </a:lnTo>
                  <a:lnTo>
                    <a:pt x="2085" y="639578"/>
                  </a:lnTo>
                  <a:cubicBezTo>
                    <a:pt x="-439" y="627714"/>
                    <a:pt x="-698" y="615370"/>
                    <a:pt x="1455" y="603247"/>
                  </a:cubicBezTo>
                  <a:lnTo>
                    <a:pt x="10856" y="579479"/>
                  </a:lnTo>
                  <a:lnTo>
                    <a:pt x="281297" y="38597"/>
                  </a:lnTo>
                  <a:lnTo>
                    <a:pt x="291104" y="24050"/>
                  </a:lnTo>
                  <a:cubicBezTo>
                    <a:pt x="299680" y="15473"/>
                    <a:pt x="309892" y="8533"/>
                    <a:pt x="321232" y="373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000" b="1" dirty="0" smtClean="0">
                  <a:solidFill>
                    <a:prstClr val="black">
                      <a:lumMod val="85000"/>
                      <a:lumOff val="15000"/>
                    </a:prstClr>
                  </a:solidFill>
                  <a:latin typeface="Arial-Rounded" panose="020B0500000000000000" pitchFamily="34" charset="0"/>
                  <a:ea typeface="Arial-Rounded" panose="020B0500000000000000" pitchFamily="34" charset="0"/>
                  <a:cs typeface="Arial-Rounded" panose="020B0500000000000000" pitchFamily="34" charset="0"/>
                  <a:sym typeface="+mn-lt"/>
                </a:rPr>
                <a:t>THỰC HÀNH</a:t>
              </a:r>
              <a:endParaRPr lang="zh-CN" altLang="en-US" sz="7000" b="1" dirty="0">
                <a:solidFill>
                  <a:prstClr val="black">
                    <a:lumMod val="85000"/>
                    <a:lumOff val="15000"/>
                  </a:prst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6" name="AutoShape 3">
              <a:extLst>
                <a:ext uri="{FF2B5EF4-FFF2-40B4-BE49-F238E27FC236}">
                  <a16:creationId xmlns:a16="http://schemas.microsoft.com/office/drawing/2014/main" id="{21524754-C788-4C9F-8E18-3ABD698E7CB0}"/>
                </a:ext>
              </a:extLst>
            </p:cNvPr>
            <p:cNvSpPr>
              <a:spLocks noChangeAspect="1" noChangeArrowheads="1" noTextEdit="1"/>
            </p:cNvSpPr>
            <p:nvPr/>
          </p:nvSpPr>
          <p:spPr bwMode="auto">
            <a:xfrm>
              <a:off x="1863987" y="2224238"/>
              <a:ext cx="381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prstClr val="black"/>
                </a:solidFill>
                <a:cs typeface="+mn-ea"/>
                <a:sym typeface="+mn-lt"/>
              </a:endParaRPr>
            </a:p>
          </p:txBody>
        </p:sp>
      </p:grpSp>
    </p:spTree>
    <p:custDataLst>
      <p:tags r:id="rId1"/>
    </p:custDataLst>
    <p:extLst>
      <p:ext uri="{BB962C8B-B14F-4D97-AF65-F5344CB8AC3E}">
        <p14:creationId xmlns:p14="http://schemas.microsoft.com/office/powerpoint/2010/main" val="1116791939"/>
      </p:ext>
    </p:extLst>
  </p:cSld>
  <p:clrMapOvr>
    <a:masterClrMapping/>
  </p:clrMapOvr>
  <mc:AlternateContent xmlns:mc="http://schemas.openxmlformats.org/markup-compatibility/2006" xmlns:p14="http://schemas.microsoft.com/office/powerpoint/2010/main">
    <mc:Choice Requires="p14">
      <p:transition spd="slow" p14:dur="900" advTm="1333">
        <p14:warp dir="in"/>
      </p:transition>
    </mc:Choice>
    <mc:Fallback xmlns="">
      <p:transition spd="slow" advTm="133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out)">
                                      <p:cBhvr>
                                        <p:cTn id="7" dur="20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10"/>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vi-VN" altLang="en-US" sz="4000">
              <a:solidFill>
                <a:srgbClr val="0000CC"/>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 Box 10"/>
          <p:cNvSpPr txBox="1">
            <a:spLocks noChangeArrowheads="1"/>
          </p:cNvSpPr>
          <p:nvPr/>
        </p:nvSpPr>
        <p:spPr bwMode="auto">
          <a:xfrm>
            <a:off x="0" y="0"/>
            <a:ext cx="126355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a:t>
            </a:r>
            <a:r>
              <a:rPr lang="en-US" altLang="en-US" sz="4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Anh</a:t>
            </a:r>
            <a:r>
              <a:rPr lang="en-US" altLang="en-US" sz="4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Thủy</a:t>
            </a:r>
            <a:r>
              <a:rPr lang="en-US" altLang="en-US" sz="4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gặp</a:t>
            </a:r>
            <a:r>
              <a:rPr lang="en-US" altLang="en-US" sz="4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 </a:t>
            </a:r>
            <a:r>
              <a:rPr lang="en-US" altLang="en-US" sz="40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lếch</a:t>
            </a:r>
            <a:r>
              <a:rPr lang="en-US" altLang="en-US" sz="4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 </a:t>
            </a:r>
            <a:r>
              <a:rPr lang="en-US" altLang="en-US" sz="40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xây</a:t>
            </a:r>
            <a:r>
              <a:rPr lang="en-US" altLang="en-US" sz="4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ở </a:t>
            </a:r>
            <a:r>
              <a:rPr lang="en-US" altLang="en-US" sz="40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đâu</a:t>
            </a:r>
            <a:r>
              <a:rPr lang="en-US" altLang="en-US" sz="4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alt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 Box 10"/>
          <p:cNvSpPr txBox="1">
            <a:spLocks noChangeArrowheads="1"/>
          </p:cNvSpPr>
          <p:nvPr/>
        </p:nvSpPr>
        <p:spPr bwMode="auto">
          <a:xfrm>
            <a:off x="7444315" y="947633"/>
            <a:ext cx="498281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40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 </a:t>
            </a:r>
            <a:r>
              <a:rPr lang="en-US" altLang="en-US" sz="4000" b="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Hai</a:t>
            </a:r>
            <a:r>
              <a:rPr lang="en-US" altLang="en-US" sz="40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người</a:t>
            </a:r>
            <a:r>
              <a:rPr lang="en-US" altLang="en-US" sz="40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gặp</a:t>
            </a:r>
            <a:r>
              <a:rPr lang="en-US" altLang="en-US" sz="40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nhau</a:t>
            </a:r>
            <a:r>
              <a:rPr lang="en-US" altLang="en-US" sz="40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trên</a:t>
            </a:r>
            <a:r>
              <a:rPr lang="en-US" altLang="en-US" sz="40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công</a:t>
            </a:r>
            <a:r>
              <a:rPr lang="en-US" altLang="en-US" sz="40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trường</a:t>
            </a:r>
            <a:r>
              <a:rPr lang="en-US" altLang="en-US" sz="40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xây</a:t>
            </a:r>
            <a:r>
              <a:rPr lang="en-US" altLang="en-US" sz="40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dựng</a:t>
            </a:r>
            <a:r>
              <a:rPr lang="en-US" altLang="en-US" sz="40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endParaRPr lang="en-US" alt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074" name="Picture 2" descr="Phân biệt các loại máy xúc, đào Phụ Tùng Máy Công Trình HP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92" y="847103"/>
            <a:ext cx="7053608" cy="57392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7979360" y="4258243"/>
            <a:ext cx="3671198" cy="1200329"/>
          </a:xfrm>
          <a:prstGeom prst="rect">
            <a:avLst/>
          </a:prstGeom>
        </p:spPr>
        <p:txBody>
          <a:bodyPr wrap="none">
            <a:spAutoFit/>
          </a:bodyPr>
          <a:lstStyle/>
          <a:p>
            <a:pPr>
              <a:spcBef>
                <a:spcPct val="0"/>
              </a:spcBef>
            </a:pPr>
            <a:r>
              <a:rPr lang="en-US" altLang="en-US" sz="3600" b="1" dirty="0">
                <a:solidFill>
                  <a:srgbClr val="FF0000"/>
                </a:solidFill>
                <a:latin typeface="Times New Roman" panose="02020603050405020304" pitchFamily="18" charset="0"/>
                <a:cs typeface="Times New Roman" panose="02020603050405020304" pitchFamily="18" charset="0"/>
                <a:hlinkClick r:id="rId3" action="ppaction://hlinksldjump"/>
              </a:rPr>
              <a:t>Ý 1. </a:t>
            </a:r>
            <a:r>
              <a:rPr lang="en-US" altLang="en-US" sz="3600" b="1" dirty="0" err="1">
                <a:solidFill>
                  <a:srgbClr val="FF0000"/>
                </a:solidFill>
                <a:latin typeface="Times New Roman" panose="02020603050405020304" pitchFamily="18" charset="0"/>
                <a:cs typeface="Times New Roman" panose="02020603050405020304" pitchFamily="18" charset="0"/>
              </a:rPr>
              <a:t>Cuộc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gặp</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gỡ</a:t>
            </a:r>
            <a:r>
              <a:rPr lang="en-US" altLang="en-US" sz="3600" b="1" dirty="0">
                <a:solidFill>
                  <a:srgbClr val="FF0000"/>
                </a:solidFill>
                <a:latin typeface="Times New Roman" panose="02020603050405020304" pitchFamily="18" charset="0"/>
                <a:cs typeface="Times New Roman" panose="02020603050405020304" pitchFamily="18" charset="0"/>
              </a:rPr>
              <a:t> </a:t>
            </a:r>
            <a:endParaRPr lang="en-US" altLang="en-US" sz="3600" b="1" dirty="0" smtClean="0">
              <a:solidFill>
                <a:srgbClr val="FF0000"/>
              </a:solidFill>
              <a:latin typeface="Times New Roman" panose="02020603050405020304" pitchFamily="18" charset="0"/>
              <a:cs typeface="Times New Roman" panose="02020603050405020304" pitchFamily="18" charset="0"/>
            </a:endParaRPr>
          </a:p>
          <a:p>
            <a:pPr>
              <a:spcBef>
                <a:spcPct val="0"/>
              </a:spcBef>
            </a:pPr>
            <a:r>
              <a:rPr lang="en-US" altLang="en-US" sz="3600" b="1" dirty="0" err="1" smtClean="0">
                <a:solidFill>
                  <a:srgbClr val="FF0000"/>
                </a:solidFill>
                <a:latin typeface="Times New Roman" panose="02020603050405020304" pitchFamily="18" charset="0"/>
                <a:cs typeface="Times New Roman" panose="02020603050405020304" pitchFamily="18" charset="0"/>
              </a:rPr>
              <a:t>của</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a:solidFill>
                  <a:srgbClr val="FF0000"/>
                </a:solidFill>
                <a:latin typeface="Times New Roman" panose="02020603050405020304" pitchFamily="18" charset="0"/>
                <a:cs typeface="Times New Roman" panose="02020603050405020304" pitchFamily="18" charset="0"/>
              </a:rPr>
              <a:t>2 </a:t>
            </a:r>
            <a:r>
              <a:rPr lang="en-US" altLang="en-US" sz="3600" b="1" dirty="0" err="1">
                <a:solidFill>
                  <a:srgbClr val="FF0000"/>
                </a:solidFill>
                <a:latin typeface="Times New Roman" panose="02020603050405020304" pitchFamily="18" charset="0"/>
                <a:cs typeface="Times New Roman" panose="02020603050405020304" pitchFamily="18" charset="0"/>
              </a:rPr>
              <a:t>người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bạn</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3617443"/>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barn(inVertical)">
                                      <p:cBhvr>
                                        <p:cTn id="15" dur="5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10"/>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vi-VN" altLang="en-US" sz="4000">
              <a:solidFill>
                <a:srgbClr val="0000CC"/>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 Box 10"/>
          <p:cNvSpPr txBox="1">
            <a:spLocks noChangeArrowheads="1"/>
          </p:cNvSpPr>
          <p:nvPr/>
        </p:nvSpPr>
        <p:spPr bwMode="auto">
          <a:xfrm>
            <a:off x="959499" y="174812"/>
            <a:ext cx="1098644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3500" dirty="0" smtClean="0">
                <a:solidFill>
                  <a:srgbClr val="00B0F0"/>
                </a:solidFill>
                <a:latin typeface="Arial-Rounded" panose="020B0500000000000000" pitchFamily="34" charset="0"/>
                <a:ea typeface="Arial-Rounded" panose="020B0500000000000000" pitchFamily="34" charset="0"/>
                <a:cs typeface="Arial-Rounded" panose="020B0500000000000000" pitchFamily="34" charset="0"/>
              </a:rPr>
              <a:t>	2. </a:t>
            </a:r>
            <a:r>
              <a:rPr lang="en-US" altLang="en-US" sz="3500" dirty="0" err="1" smtClean="0">
                <a:solidFill>
                  <a:srgbClr val="00B0F0"/>
                </a:solidFill>
                <a:latin typeface="Arial-Rounded" panose="020B0500000000000000" pitchFamily="34" charset="0"/>
                <a:ea typeface="Arial-Rounded" panose="020B0500000000000000" pitchFamily="34" charset="0"/>
                <a:cs typeface="Arial-Rounded" panose="020B0500000000000000" pitchFamily="34" charset="0"/>
              </a:rPr>
              <a:t>Dáng</a:t>
            </a:r>
            <a:r>
              <a:rPr lang="en-US" altLang="en-US" sz="3500" dirty="0" smtClean="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smtClean="0">
                <a:solidFill>
                  <a:srgbClr val="00B0F0"/>
                </a:solidFill>
                <a:latin typeface="Arial-Rounded" panose="020B0500000000000000" pitchFamily="34" charset="0"/>
                <a:ea typeface="Arial-Rounded" panose="020B0500000000000000" pitchFamily="34" charset="0"/>
                <a:cs typeface="Arial-Rounded" panose="020B0500000000000000" pitchFamily="34" charset="0"/>
              </a:rPr>
              <a:t>vẻ</a:t>
            </a:r>
            <a:r>
              <a:rPr lang="en-US" altLang="en-US" sz="3500" dirty="0" smtClean="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smtClean="0">
                <a:solidFill>
                  <a:srgbClr val="00B0F0"/>
                </a:solidFill>
                <a:latin typeface="Arial-Rounded" panose="020B0500000000000000" pitchFamily="34" charset="0"/>
                <a:ea typeface="Arial-Rounded" panose="020B0500000000000000" pitchFamily="34" charset="0"/>
                <a:cs typeface="Arial-Rounded" panose="020B0500000000000000" pitchFamily="34" charset="0"/>
              </a:rPr>
              <a:t>của</a:t>
            </a:r>
            <a:r>
              <a:rPr lang="en-US" altLang="en-US" sz="3500" dirty="0" smtClean="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a:t>
            </a:r>
            <a:r>
              <a:rPr lang="en-US" altLang="en-US" sz="3500" dirty="0" err="1" smtClean="0">
                <a:solidFill>
                  <a:srgbClr val="00B0F0"/>
                </a:solidFill>
                <a:latin typeface="Arial-Rounded" panose="020B0500000000000000" pitchFamily="34" charset="0"/>
                <a:ea typeface="Arial-Rounded" panose="020B0500000000000000" pitchFamily="34" charset="0"/>
                <a:cs typeface="Arial-Rounded" panose="020B0500000000000000" pitchFamily="34" charset="0"/>
              </a:rPr>
              <a:t>Lếch</a:t>
            </a:r>
            <a:r>
              <a:rPr lang="en-US" altLang="en-US" sz="3500" dirty="0" smtClean="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smtClean="0">
                <a:solidFill>
                  <a:srgbClr val="00B0F0"/>
                </a:solidFill>
                <a:latin typeface="Arial-Rounded" panose="020B0500000000000000" pitchFamily="34" charset="0"/>
                <a:ea typeface="Arial-Rounded" panose="020B0500000000000000" pitchFamily="34" charset="0"/>
                <a:cs typeface="Arial-Rounded" panose="020B0500000000000000" pitchFamily="34" charset="0"/>
              </a:rPr>
              <a:t>xây</a:t>
            </a:r>
            <a:r>
              <a:rPr lang="en-US" altLang="en-US" sz="3500" dirty="0" smtClean="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smtClean="0">
                <a:solidFill>
                  <a:srgbClr val="00B0F0"/>
                </a:solidFill>
                <a:latin typeface="Arial-Rounded" panose="020B0500000000000000" pitchFamily="34" charset="0"/>
                <a:ea typeface="Arial-Rounded" panose="020B0500000000000000" pitchFamily="34" charset="0"/>
                <a:cs typeface="Arial-Rounded" panose="020B0500000000000000" pitchFamily="34" charset="0"/>
              </a:rPr>
              <a:t>có</a:t>
            </a:r>
            <a:r>
              <a:rPr lang="en-US" altLang="en-US" sz="3500" dirty="0" smtClean="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smtClean="0">
                <a:solidFill>
                  <a:srgbClr val="00B0F0"/>
                </a:solidFill>
                <a:latin typeface="Arial-Rounded" panose="020B0500000000000000" pitchFamily="34" charset="0"/>
                <a:ea typeface="Arial-Rounded" panose="020B0500000000000000" pitchFamily="34" charset="0"/>
                <a:cs typeface="Arial-Rounded" panose="020B0500000000000000" pitchFamily="34" charset="0"/>
              </a:rPr>
              <a:t>gì</a:t>
            </a:r>
            <a:r>
              <a:rPr lang="en-US" altLang="en-US" sz="3500" dirty="0" smtClean="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smtClean="0">
                <a:solidFill>
                  <a:srgbClr val="00B0F0"/>
                </a:solidFill>
                <a:latin typeface="Arial-Rounded" panose="020B0500000000000000" pitchFamily="34" charset="0"/>
                <a:ea typeface="Arial-Rounded" panose="020B0500000000000000" pitchFamily="34" charset="0"/>
                <a:cs typeface="Arial-Rounded" panose="020B0500000000000000" pitchFamily="34" charset="0"/>
              </a:rPr>
              <a:t>đặc</a:t>
            </a:r>
            <a:r>
              <a:rPr lang="en-US" altLang="en-US" sz="3500" dirty="0" smtClean="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smtClean="0">
                <a:solidFill>
                  <a:srgbClr val="00B0F0"/>
                </a:solidFill>
                <a:latin typeface="Arial-Rounded" panose="020B0500000000000000" pitchFamily="34" charset="0"/>
                <a:ea typeface="Arial-Rounded" panose="020B0500000000000000" pitchFamily="34" charset="0"/>
                <a:cs typeface="Arial-Rounded" panose="020B0500000000000000" pitchFamily="34" charset="0"/>
              </a:rPr>
              <a:t>biệt</a:t>
            </a:r>
            <a:r>
              <a:rPr lang="en-US" altLang="en-US" sz="3500" dirty="0" smtClean="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smtClean="0">
                <a:solidFill>
                  <a:srgbClr val="00B0F0"/>
                </a:solidFill>
                <a:latin typeface="Arial-Rounded" panose="020B0500000000000000" pitchFamily="34" charset="0"/>
                <a:ea typeface="Arial-Rounded" panose="020B0500000000000000" pitchFamily="34" charset="0"/>
                <a:cs typeface="Arial-Rounded" panose="020B0500000000000000" pitchFamily="34" charset="0"/>
              </a:rPr>
              <a:t>khiến</a:t>
            </a:r>
            <a:r>
              <a:rPr lang="en-US" altLang="en-US" sz="3500" dirty="0" smtClean="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smtClean="0">
                <a:solidFill>
                  <a:srgbClr val="00B0F0"/>
                </a:solidFill>
                <a:latin typeface="Arial-Rounded" panose="020B0500000000000000" pitchFamily="34" charset="0"/>
                <a:ea typeface="Arial-Rounded" panose="020B0500000000000000" pitchFamily="34" charset="0"/>
                <a:cs typeface="Arial-Rounded" panose="020B0500000000000000" pitchFamily="34" charset="0"/>
              </a:rPr>
              <a:t>anh</a:t>
            </a:r>
            <a:r>
              <a:rPr lang="en-US" altLang="en-US" sz="3500" dirty="0" smtClean="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smtClean="0">
                <a:solidFill>
                  <a:srgbClr val="00B0F0"/>
                </a:solidFill>
                <a:latin typeface="Arial-Rounded" panose="020B0500000000000000" pitchFamily="34" charset="0"/>
                <a:ea typeface="Arial-Rounded" panose="020B0500000000000000" pitchFamily="34" charset="0"/>
                <a:cs typeface="Arial-Rounded" panose="020B0500000000000000" pitchFamily="34" charset="0"/>
              </a:rPr>
              <a:t>Thủy</a:t>
            </a:r>
            <a:r>
              <a:rPr lang="en-US" altLang="en-US" sz="3500" dirty="0" smtClean="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500" dirty="0" err="1" smtClean="0">
                <a:solidFill>
                  <a:srgbClr val="00B0F0"/>
                </a:solidFill>
                <a:latin typeface="Arial-Rounded" panose="020B0500000000000000" pitchFamily="34" charset="0"/>
                <a:ea typeface="Arial-Rounded" panose="020B0500000000000000" pitchFamily="34" charset="0"/>
                <a:cs typeface="Arial-Rounded" panose="020B0500000000000000" pitchFamily="34" charset="0"/>
              </a:rPr>
              <a:t>chú</a:t>
            </a:r>
            <a:r>
              <a:rPr lang="en-US" altLang="en-US" sz="3500" dirty="0" smtClean="0">
                <a:solidFill>
                  <a:srgbClr val="00B0F0"/>
                </a:solidFill>
                <a:latin typeface="Arial-Rounded" panose="020B0500000000000000" pitchFamily="34" charset="0"/>
                <a:ea typeface="Arial-Rounded" panose="020B0500000000000000" pitchFamily="34" charset="0"/>
                <a:cs typeface="Arial-Rounded" panose="020B0500000000000000" pitchFamily="34" charset="0"/>
              </a:rPr>
              <a:t> ý?</a:t>
            </a:r>
            <a:endParaRPr lang="en-US" altLang="en-US" sz="35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 Box 10"/>
          <p:cNvSpPr txBox="1">
            <a:spLocks noChangeArrowheads="1"/>
          </p:cNvSpPr>
          <p:nvPr/>
        </p:nvSpPr>
        <p:spPr bwMode="auto">
          <a:xfrm>
            <a:off x="7235882" y="803924"/>
            <a:ext cx="4770782" cy="358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3500" dirty="0"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a:t>
            </a:r>
            <a:r>
              <a:rPr lang="en-US" altLang="en-US" dirty="0" err="1"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lếch</a:t>
            </a:r>
            <a:r>
              <a:rPr lang="en-US" altLang="en-US" dirty="0"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a:t>
            </a:r>
            <a:r>
              <a:rPr lang="en-US" altLang="en-US" dirty="0" err="1"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xây</a:t>
            </a:r>
            <a:r>
              <a:rPr lang="en-US" altLang="en-US" dirty="0"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có</a:t>
            </a:r>
            <a:r>
              <a:rPr lang="en-US" altLang="en-US" dirty="0"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vóc</a:t>
            </a:r>
            <a:r>
              <a:rPr lang="en-US" altLang="en-US" dirty="0"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người</a:t>
            </a:r>
            <a:r>
              <a:rPr lang="en-US" altLang="en-US" dirty="0"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cao</a:t>
            </a:r>
            <a:r>
              <a:rPr lang="en-US" altLang="en-US" dirty="0"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lớn</a:t>
            </a:r>
            <a:r>
              <a:rPr lang="en-US" altLang="en-US" dirty="0"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mái</a:t>
            </a:r>
            <a:r>
              <a:rPr lang="en-US" altLang="en-US" dirty="0"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tóc</a:t>
            </a:r>
            <a:r>
              <a:rPr lang="en-US" altLang="en-US" dirty="0"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vàng</a:t>
            </a:r>
            <a:r>
              <a:rPr lang="en-US" altLang="en-US" dirty="0"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óng</a:t>
            </a:r>
            <a:r>
              <a:rPr lang="en-US" altLang="en-US" dirty="0"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ửng</a:t>
            </a:r>
            <a:r>
              <a:rPr lang="en-US" altLang="en-US" dirty="0"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thân</a:t>
            </a:r>
            <a:r>
              <a:rPr lang="en-US" altLang="en-US" dirty="0"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hình</a:t>
            </a:r>
            <a:r>
              <a:rPr lang="en-US" altLang="en-US" dirty="0"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chăc</a:t>
            </a:r>
            <a:r>
              <a:rPr lang="en-US" altLang="en-US" dirty="0"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skhoer</a:t>
            </a:r>
            <a:r>
              <a:rPr lang="en-US" altLang="en-US" dirty="0"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mặc</a:t>
            </a:r>
            <a:r>
              <a:rPr lang="en-US" altLang="en-US" dirty="0"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bộ</a:t>
            </a:r>
            <a:r>
              <a:rPr lang="en-US" altLang="en-US" dirty="0"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quần</a:t>
            </a:r>
            <a:r>
              <a:rPr lang="en-US" altLang="en-US" dirty="0"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áo</a:t>
            </a:r>
            <a:r>
              <a:rPr lang="en-US" altLang="en-US" dirty="0"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xanh</a:t>
            </a:r>
            <a:r>
              <a:rPr lang="en-US" altLang="en-US" dirty="0"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công</a:t>
            </a:r>
            <a:r>
              <a:rPr lang="en-US" altLang="en-US" dirty="0"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nhân</a:t>
            </a:r>
            <a:r>
              <a:rPr lang="en-US" altLang="en-US" dirty="0"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khuôn</a:t>
            </a:r>
            <a:r>
              <a:rPr lang="en-US" altLang="en-US" dirty="0"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mặt</a:t>
            </a:r>
            <a:r>
              <a:rPr lang="en-US" altLang="en-US" dirty="0"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 to – </a:t>
            </a:r>
            <a:r>
              <a:rPr lang="en-US" altLang="en-US" dirty="0" err="1"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chất</a:t>
            </a:r>
            <a:r>
              <a:rPr lang="en-US" altLang="en-US" dirty="0"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phác</a:t>
            </a:r>
            <a:r>
              <a:rPr lang="en-US" altLang="en-US" dirty="0"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đầy</a:t>
            </a:r>
            <a:r>
              <a:rPr lang="en-US" altLang="en-US" dirty="0"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giản</a:t>
            </a:r>
            <a:r>
              <a:rPr lang="en-US" altLang="en-US" dirty="0"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dị</a:t>
            </a:r>
            <a:r>
              <a:rPr lang="en-US" altLang="en-US" dirty="0"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a:t>
            </a:r>
            <a:endParaRPr lang="en-US" altLang="en-US"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AutoShape 6" descr="SJOLOON summer beach photography background blue sea and sky photography  backdrops vinyl baby and girl backdrop for photo studio|photography  backdrops|photography backgroundphotography background vinyl - AliExpr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descr="What Does Origami Symbolise? | Superpro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24084" cy="132383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8" name="Picture 2" descr="Kỷ niệm 70 năm Ngày thiết lập quan hệ ngoại giao Việt Nam – Liên bang Nga  (30/1/1950 – 30/1/2020): Quan hệ bền vững, hướng tới tương lai - Ảnh chuyên  đề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40" y="1613646"/>
            <a:ext cx="7097201" cy="49594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7888941" y="4840506"/>
            <a:ext cx="4303059" cy="1200329"/>
          </a:xfrm>
          <a:prstGeom prst="rect">
            <a:avLst/>
          </a:prstGeom>
        </p:spPr>
        <p:txBody>
          <a:bodyPr wrap="square">
            <a:spAutoFit/>
          </a:bodyPr>
          <a:lstStyle/>
          <a:p>
            <a:pPr>
              <a:spcBef>
                <a:spcPct val="0"/>
              </a:spcBef>
            </a:pPr>
            <a:r>
              <a:rPr lang="en-US" altLang="en-US" sz="3600" b="1" dirty="0">
                <a:solidFill>
                  <a:srgbClr val="FF0000"/>
                </a:solidFill>
                <a:latin typeface="Times New Roman" panose="02020603050405020304" pitchFamily="18" charset="0"/>
                <a:cs typeface="Times New Roman" panose="02020603050405020304" pitchFamily="18" charset="0"/>
                <a:hlinkClick r:id="rId4" action="ppaction://hlinksldjump"/>
              </a:rPr>
              <a:t>Ý 2. </a:t>
            </a:r>
            <a:r>
              <a:rPr lang="en-US" altLang="en-US" sz="3600" b="1" dirty="0" err="1">
                <a:solidFill>
                  <a:srgbClr val="FF0000"/>
                </a:solidFill>
                <a:latin typeface="Times New Roman" panose="02020603050405020304" pitchFamily="18" charset="0"/>
                <a:cs typeface="Times New Roman" panose="02020603050405020304" pitchFamily="18" charset="0"/>
              </a:rPr>
              <a:t>Dáng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vẻ</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đặc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biệt</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của</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smtClean="0">
                <a:solidFill>
                  <a:srgbClr val="FF0000"/>
                </a:solidFill>
                <a:latin typeface="Times New Roman" panose="02020603050405020304" pitchFamily="18" charset="0"/>
                <a:cs typeface="Times New Roman" panose="02020603050405020304" pitchFamily="18" charset="0"/>
              </a:rPr>
              <a:t>A-</a:t>
            </a:r>
            <a:r>
              <a:rPr lang="en-US" altLang="en-US" sz="3600" b="1" dirty="0" err="1" smtClean="0">
                <a:solidFill>
                  <a:srgbClr val="FF0000"/>
                </a:solidFill>
                <a:latin typeface="Times New Roman" panose="02020603050405020304" pitchFamily="18" charset="0"/>
                <a:cs typeface="Times New Roman" panose="02020603050405020304" pitchFamily="18" charset="0"/>
              </a:rPr>
              <a:t>lếch</a:t>
            </a:r>
            <a:r>
              <a:rPr lang="en-US" altLang="en-US" sz="3600" b="1" dirty="0" smtClean="0">
                <a:solidFill>
                  <a:srgbClr val="FF0000"/>
                </a:solidFill>
                <a:latin typeface="Times New Roman" panose="02020603050405020304" pitchFamily="18" charset="0"/>
                <a:cs typeface="Times New Roman" panose="02020603050405020304" pitchFamily="18" charset="0"/>
              </a:rPr>
              <a:t>-</a:t>
            </a:r>
            <a:r>
              <a:rPr lang="en-US" altLang="en-US" sz="3600" b="1" dirty="0" err="1" smtClean="0">
                <a:solidFill>
                  <a:srgbClr val="FF0000"/>
                </a:solidFill>
                <a:latin typeface="Times New Roman" panose="02020603050405020304" pitchFamily="18" charset="0"/>
                <a:cs typeface="Times New Roman" panose="02020603050405020304" pitchFamily="18" charset="0"/>
              </a:rPr>
              <a:t>xây</a:t>
            </a:r>
            <a:r>
              <a:rPr lang="en-US" altLang="en-US" sz="3600" i="1" dirty="0"/>
              <a:t>.</a:t>
            </a:r>
            <a:endParaRPr lang="en-US" altLang="en-US" sz="3600" dirty="0"/>
          </a:p>
        </p:txBody>
      </p:sp>
    </p:spTree>
    <p:extLst>
      <p:ext uri="{BB962C8B-B14F-4D97-AF65-F5344CB8AC3E}">
        <p14:creationId xmlns:p14="http://schemas.microsoft.com/office/powerpoint/2010/main" val="274695196"/>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
                                        </p:tgtEl>
                                        <p:attrNameLst>
                                          <p:attrName>style.visibility</p:attrName>
                                        </p:attrNameLst>
                                      </p:cBhvr>
                                      <p:to>
                                        <p:strVal val="visible"/>
                                      </p:to>
                                    </p:set>
                                    <p:anim calcmode="discrete" valueType="clr">
                                      <p:cBhvr override="childStyle">
                                        <p:cTn id="14"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gtEl>
                                        <p:attrNameLst>
                                          <p:attrName>fillcolor</p:attrName>
                                        </p:attrNameLst>
                                      </p:cBhvr>
                                      <p:tavLst>
                                        <p:tav tm="0">
                                          <p:val>
                                            <p:clrVal>
                                              <a:schemeClr val="accent2"/>
                                            </p:clrVal>
                                          </p:val>
                                        </p:tav>
                                        <p:tav tm="50000">
                                          <p:val>
                                            <p:clrVal>
                                              <a:schemeClr val="hlink"/>
                                            </p:clrVal>
                                          </p:val>
                                        </p:tav>
                                      </p:tavLst>
                                    </p:anim>
                                    <p:set>
                                      <p:cBhvr>
                                        <p:cTn id="16" dur="80"/>
                                        <p:tgtEl>
                                          <p:spTgt spid="9"/>
                                        </p:tgtEl>
                                        <p:attrNameLst>
                                          <p:attrName>fill.type</p:attrName>
                                        </p:attrNameLst>
                                      </p:cBhvr>
                                      <p:to>
                                        <p:strVal val="solid"/>
                                      </p:to>
                                    </p:set>
                                  </p:childTnLst>
                                </p:cTn>
                              </p:par>
                              <p:par>
                                <p:cTn id="17" presetID="16" presetClass="entr" presetSubtype="21" fill="hold" nodeType="with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barn(inVertical)">
                                      <p:cBhvr>
                                        <p:cTn id="19" dur="5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10"/>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vi-VN" altLang="en-US" sz="4000">
              <a:solidFill>
                <a:srgbClr val="0000CC"/>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 Box 10"/>
          <p:cNvSpPr txBox="1">
            <a:spLocks noChangeArrowheads="1"/>
          </p:cNvSpPr>
          <p:nvPr/>
        </p:nvSpPr>
        <p:spPr bwMode="auto">
          <a:xfrm>
            <a:off x="0" y="136478"/>
            <a:ext cx="1217380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4000" dirty="0">
                <a:latin typeface="Arial-Rounded" panose="020B0500000000000000" pitchFamily="34" charset="0"/>
                <a:ea typeface="Arial-Rounded" panose="020B0500000000000000" pitchFamily="34" charset="0"/>
                <a:cs typeface="Arial-Rounded" panose="020B0500000000000000" pitchFamily="34" charset="0"/>
              </a:rPr>
              <a:t>3</a:t>
            </a:r>
            <a:r>
              <a:rPr lang="en-US" altLang="en-US" sz="4000" dirty="0" smtClean="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smtClean="0">
                <a:latin typeface="Arial-Rounded" panose="020B0500000000000000" pitchFamily="34" charset="0"/>
                <a:ea typeface="Arial-Rounded" panose="020B0500000000000000" pitchFamily="34" charset="0"/>
                <a:cs typeface="Arial-Rounded" panose="020B0500000000000000" pitchFamily="34" charset="0"/>
              </a:rPr>
              <a:t>Cuộc</a:t>
            </a:r>
            <a:r>
              <a:rPr lang="en-US" altLang="en-US" sz="4000" dirty="0" smtClean="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smtClean="0">
                <a:latin typeface="Arial-Rounded" panose="020B0500000000000000" pitchFamily="34" charset="0"/>
                <a:ea typeface="Arial-Rounded" panose="020B0500000000000000" pitchFamily="34" charset="0"/>
                <a:cs typeface="Arial-Rounded" panose="020B0500000000000000" pitchFamily="34" charset="0"/>
              </a:rPr>
              <a:t>gặp</a:t>
            </a:r>
            <a:r>
              <a:rPr lang="en-US" altLang="en-US" sz="4000" dirty="0" smtClean="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smtClean="0">
                <a:latin typeface="Arial-Rounded" panose="020B0500000000000000" pitchFamily="34" charset="0"/>
                <a:ea typeface="Arial-Rounded" panose="020B0500000000000000" pitchFamily="34" charset="0"/>
                <a:cs typeface="Arial-Rounded" panose="020B0500000000000000" pitchFamily="34" charset="0"/>
              </a:rPr>
              <a:t>gỡ</a:t>
            </a:r>
            <a:r>
              <a:rPr lang="en-US" altLang="en-US" sz="4000" dirty="0" smtClean="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smtClean="0">
                <a:latin typeface="Arial-Rounded" panose="020B0500000000000000" pitchFamily="34" charset="0"/>
                <a:ea typeface="Arial-Rounded" panose="020B0500000000000000" pitchFamily="34" charset="0"/>
                <a:cs typeface="Arial-Rounded" panose="020B0500000000000000" pitchFamily="34" charset="0"/>
              </a:rPr>
              <a:t>giữa</a:t>
            </a:r>
            <a:r>
              <a:rPr lang="en-US" altLang="en-US" sz="4000" dirty="0" smtClean="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smtClean="0">
                <a:latin typeface="Arial-Rounded" panose="020B0500000000000000" pitchFamily="34" charset="0"/>
                <a:ea typeface="Arial-Rounded" panose="020B0500000000000000" pitchFamily="34" charset="0"/>
                <a:cs typeface="Arial-Rounded" panose="020B0500000000000000" pitchFamily="34" charset="0"/>
              </a:rPr>
              <a:t>hai</a:t>
            </a:r>
            <a:r>
              <a:rPr lang="en-US" altLang="en-US" sz="4000" dirty="0" smtClean="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smtClean="0">
                <a:latin typeface="Arial-Rounded" panose="020B0500000000000000" pitchFamily="34" charset="0"/>
                <a:ea typeface="Arial-Rounded" panose="020B0500000000000000" pitchFamily="34" charset="0"/>
                <a:cs typeface="Arial-Rounded" panose="020B0500000000000000" pitchFamily="34" charset="0"/>
              </a:rPr>
              <a:t>người</a:t>
            </a:r>
            <a:r>
              <a:rPr lang="en-US" altLang="en-US" sz="4000" dirty="0" smtClean="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smtClean="0">
                <a:latin typeface="Arial-Rounded" panose="020B0500000000000000" pitchFamily="34" charset="0"/>
                <a:ea typeface="Arial-Rounded" panose="020B0500000000000000" pitchFamily="34" charset="0"/>
                <a:cs typeface="Arial-Rounded" panose="020B0500000000000000" pitchFamily="34" charset="0"/>
              </a:rPr>
              <a:t>đồng</a:t>
            </a:r>
            <a:r>
              <a:rPr lang="en-US" altLang="en-US" sz="4000" dirty="0" smtClean="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smtClean="0">
                <a:latin typeface="Arial-Rounded" panose="020B0500000000000000" pitchFamily="34" charset="0"/>
                <a:ea typeface="Arial-Rounded" panose="020B0500000000000000" pitchFamily="34" charset="0"/>
                <a:cs typeface="Arial-Rounded" panose="020B0500000000000000" pitchFamily="34" charset="0"/>
              </a:rPr>
              <a:t>nghiệp</a:t>
            </a:r>
            <a:r>
              <a:rPr lang="en-US" altLang="en-US" sz="4000" dirty="0" smtClean="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smtClean="0">
                <a:latin typeface="Arial-Rounded" panose="020B0500000000000000" pitchFamily="34" charset="0"/>
                <a:ea typeface="Arial-Rounded" panose="020B0500000000000000" pitchFamily="34" charset="0"/>
                <a:cs typeface="Arial-Rounded" panose="020B0500000000000000" pitchFamily="34" charset="0"/>
              </a:rPr>
              <a:t>diễn</a:t>
            </a:r>
            <a:r>
              <a:rPr lang="en-US" altLang="en-US" sz="4000" dirty="0" smtClean="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smtClean="0">
                <a:latin typeface="Arial-Rounded" panose="020B0500000000000000" pitchFamily="34" charset="0"/>
                <a:ea typeface="Arial-Rounded" panose="020B0500000000000000" pitchFamily="34" charset="0"/>
                <a:cs typeface="Arial-Rounded" panose="020B0500000000000000" pitchFamily="34" charset="0"/>
              </a:rPr>
              <a:t>ra</a:t>
            </a:r>
            <a:r>
              <a:rPr lang="en-US" altLang="en-US" sz="4000" dirty="0" smtClean="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smtClean="0">
                <a:latin typeface="Arial-Rounded" panose="020B0500000000000000" pitchFamily="34" charset="0"/>
                <a:ea typeface="Arial-Rounded" panose="020B0500000000000000" pitchFamily="34" charset="0"/>
                <a:cs typeface="Arial-Rounded" panose="020B0500000000000000" pitchFamily="34" charset="0"/>
              </a:rPr>
              <a:t>như</a:t>
            </a:r>
            <a:r>
              <a:rPr lang="en-US" altLang="en-US" sz="4000" dirty="0" smtClean="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smtClean="0">
                <a:latin typeface="Arial-Rounded" panose="020B0500000000000000" pitchFamily="34" charset="0"/>
                <a:ea typeface="Arial-Rounded" panose="020B0500000000000000" pitchFamily="34" charset="0"/>
                <a:cs typeface="Arial-Rounded" panose="020B0500000000000000" pitchFamily="34" charset="0"/>
              </a:rPr>
              <a:t>thế</a:t>
            </a:r>
            <a:r>
              <a:rPr lang="en-US" altLang="en-US" sz="4000" dirty="0" smtClean="0">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smtClean="0">
                <a:latin typeface="Arial-Rounded" panose="020B0500000000000000" pitchFamily="34" charset="0"/>
                <a:ea typeface="Arial-Rounded" panose="020B0500000000000000" pitchFamily="34" charset="0"/>
                <a:cs typeface="Arial-Rounded" panose="020B0500000000000000" pitchFamily="34" charset="0"/>
              </a:rPr>
              <a:t>nào</a:t>
            </a:r>
            <a:r>
              <a:rPr lang="en-US" altLang="en-US" sz="4000" dirty="0" smtClean="0">
                <a:latin typeface="Arial-Rounded" panose="020B0500000000000000" pitchFamily="34" charset="0"/>
                <a:ea typeface="Arial-Rounded" panose="020B0500000000000000" pitchFamily="34" charset="0"/>
                <a:cs typeface="Arial-Rounded" panose="020B0500000000000000" pitchFamily="34" charset="0"/>
              </a:rPr>
              <a:t>?</a:t>
            </a:r>
            <a:endParaRPr lang="en-US" alt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 Box 10"/>
          <p:cNvSpPr txBox="1">
            <a:spLocks noChangeArrowheads="1"/>
          </p:cNvSpPr>
          <p:nvPr/>
        </p:nvSpPr>
        <p:spPr bwMode="auto">
          <a:xfrm>
            <a:off x="-397779" y="1624877"/>
            <a:ext cx="626966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Cuộc</a:t>
            </a:r>
            <a:r>
              <a:rPr lang="en-US" altLang="en-US" sz="40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gặp</a:t>
            </a:r>
            <a:r>
              <a:rPr lang="en-US" altLang="en-US" sz="40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gỡ</a:t>
            </a:r>
            <a:r>
              <a:rPr lang="en-US" altLang="en-US" sz="40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tràn</a:t>
            </a:r>
            <a:r>
              <a:rPr lang="en-US" altLang="en-US" sz="40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đầy</a:t>
            </a:r>
            <a:r>
              <a:rPr lang="en-US" altLang="en-US" sz="40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sự</a:t>
            </a:r>
            <a:r>
              <a:rPr lang="en-US" altLang="en-US" sz="40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thân</a:t>
            </a:r>
            <a:r>
              <a:rPr lang="en-US" altLang="en-US" sz="40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thiện</a:t>
            </a:r>
            <a:r>
              <a:rPr lang="en-US" altLang="en-US" sz="40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không</a:t>
            </a:r>
            <a:r>
              <a:rPr lang="en-US" altLang="en-US" sz="40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hề</a:t>
            </a:r>
            <a:r>
              <a:rPr lang="en-US" altLang="en-US" sz="40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có</a:t>
            </a:r>
            <a:r>
              <a:rPr lang="en-US" altLang="en-US" sz="40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rào</a:t>
            </a:r>
            <a:r>
              <a:rPr lang="en-US" altLang="en-US" sz="40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cản</a:t>
            </a:r>
            <a:r>
              <a:rPr lang="en-US" altLang="en-US" sz="40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ngôn</a:t>
            </a:r>
            <a:r>
              <a:rPr lang="en-US" altLang="en-US" sz="40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ngữ</a:t>
            </a:r>
            <a:r>
              <a:rPr lang="en-US" altLang="en-US" sz="40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có</a:t>
            </a:r>
            <a:r>
              <a:rPr lang="en-US" altLang="en-US" sz="40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nhiều</a:t>
            </a:r>
            <a:r>
              <a:rPr lang="en-US" altLang="en-US" sz="40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ấn</a:t>
            </a:r>
            <a:r>
              <a:rPr lang="en-US" altLang="en-US" sz="40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tượng</a:t>
            </a:r>
            <a:r>
              <a:rPr lang="en-US" altLang="en-US" sz="40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về</a:t>
            </a:r>
            <a:r>
              <a:rPr lang="en-US" altLang="en-US" sz="40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nhau</a:t>
            </a:r>
            <a:r>
              <a:rPr lang="en-US" altLang="en-US" sz="40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en-US" alt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AutoShape 6" descr="SJOLOON summer beach photography background blue sea and sky photography  backdrops vinyl baby and girl backdrop for photo studio|photography  backdrops|photography backgroundphotography background vinyl - AliExpr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5122" name="Picture 2" descr="Chuyện thời cuộc: Lập trườ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7992" y="1007164"/>
            <a:ext cx="6019938" cy="55261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452717" y="4652247"/>
            <a:ext cx="5141259" cy="1754326"/>
          </a:xfrm>
          <a:prstGeom prst="rect">
            <a:avLst/>
          </a:prstGeom>
        </p:spPr>
        <p:txBody>
          <a:bodyPr wrap="square">
            <a:spAutoFit/>
          </a:bodyPr>
          <a:lstStyle/>
          <a:p>
            <a:pPr>
              <a:spcBef>
                <a:spcPct val="0"/>
              </a:spcBef>
            </a:pPr>
            <a:r>
              <a:rPr lang="en-US" altLang="en-US" sz="3600" b="1" dirty="0">
                <a:solidFill>
                  <a:srgbClr val="FF0000"/>
                </a:solidFill>
                <a:latin typeface="Times New Roman" panose="02020603050405020304" pitchFamily="18" charset="0"/>
                <a:cs typeface="Times New Roman" panose="02020603050405020304" pitchFamily="18" charset="0"/>
                <a:hlinkClick r:id="rId3" action="ppaction://hlinksldjump"/>
              </a:rPr>
              <a:t>Ý 3.  </a:t>
            </a:r>
            <a:r>
              <a:rPr lang="en-US" altLang="en-US" sz="3600" b="1" dirty="0" err="1">
                <a:solidFill>
                  <a:srgbClr val="FF0000"/>
                </a:solidFill>
                <a:latin typeface="Times New Roman" panose="02020603050405020304" pitchFamily="18" charset="0"/>
                <a:cs typeface="Times New Roman" panose="02020603050405020304" pitchFamily="18" charset="0"/>
              </a:rPr>
              <a:t>Giới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thiệu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hai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người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bạn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gặp</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nhau</a:t>
            </a:r>
            <a:r>
              <a:rPr lang="en-US" altLang="en-US" sz="3600" b="1" dirty="0">
                <a:solidFill>
                  <a:srgbClr val="FF0000"/>
                </a:solidFill>
                <a:latin typeface="Times New Roman" panose="02020603050405020304" pitchFamily="18" charset="0"/>
                <a:cs typeface="Times New Roman" panose="02020603050405020304" pitchFamily="18" charset="0"/>
              </a:rPr>
              <a:t> ở </a:t>
            </a:r>
            <a:r>
              <a:rPr lang="en-US" altLang="en-US" sz="3600" b="1" dirty="0" err="1">
                <a:solidFill>
                  <a:srgbClr val="FF0000"/>
                </a:solidFill>
                <a:latin typeface="Times New Roman" panose="02020603050405020304" pitchFamily="18" charset="0"/>
                <a:cs typeface="Times New Roman" panose="02020603050405020304" pitchFamily="18" charset="0"/>
              </a:rPr>
              <a:t>công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trường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xây</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dựng</a:t>
            </a:r>
            <a:r>
              <a:rPr lang="en-US" altLang="en-US" sz="36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76430401"/>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par>
                                <p:cTn id="15" presetID="16" presetClass="entr" presetSubtype="21" fill="hold" nodeType="with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barn(inVertical)">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4565650" y="3608388"/>
            <a:ext cx="41402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hlinkClick r:id="rId3" action="ppaction://hlinksldjump"/>
              </a:rPr>
              <a:t>Ý 3.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Giới</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thiệu</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hai</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người</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bạn</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gặp</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nhau</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ở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công</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trường</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xây</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dựng</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16387" name="Rectangle 4"/>
          <p:cNvSpPr>
            <a:spLocks noChangeArrowheads="1"/>
          </p:cNvSpPr>
          <p:nvPr/>
        </p:nvSpPr>
        <p:spPr bwMode="auto">
          <a:xfrm>
            <a:off x="6635750" y="623888"/>
            <a:ext cx="37814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hlinkClick r:id="rId4" action="ppaction://hlinksldjump"/>
              </a:rPr>
              <a:t>Ý 2.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Dáng</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vẻ</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đặc</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biệt</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lếch</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xây</a:t>
            </a:r>
            <a:r>
              <a:rPr kumimoji="0" lang="en-US" altLang="en-US" sz="40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t>
            </a:r>
            <a:endParaRPr kumimoji="0" lang="en-US" alt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sp>
        <p:nvSpPr>
          <p:cNvPr id="16388" name="Rectangle 5"/>
          <p:cNvSpPr>
            <a:spLocks noChangeArrowheads="1"/>
          </p:cNvSpPr>
          <p:nvPr/>
        </p:nvSpPr>
        <p:spPr bwMode="auto">
          <a:xfrm>
            <a:off x="2135188" y="1270000"/>
            <a:ext cx="33972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hlinkClick r:id="rId5" action="ppaction://hlinksldjump"/>
              </a:rPr>
              <a:t>Ý 1.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Cuộc</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gặp</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gỡ</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2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người</a:t>
            </a:r>
            <a:r>
              <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bạn</a:t>
            </a:r>
            <a:endParaRPr kumimoji="0" lang="en-US" alt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24671344"/>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92B77E-11EE-4401-923E-25CB6F6DE3CB}"/>
              </a:ext>
            </a:extLst>
          </p:cNvPr>
          <p:cNvSpPr/>
          <p:nvPr/>
        </p:nvSpPr>
        <p:spPr>
          <a:xfrm>
            <a:off x="623733" y="103031"/>
            <a:ext cx="10494498" cy="2169825"/>
          </a:xfrm>
          <a:prstGeom prst="rect">
            <a:avLst/>
          </a:prstGeom>
          <a:noFill/>
        </p:spPr>
        <p:txBody>
          <a:bodyPr wrap="square" lIns="91440" tIns="45720" rIns="91440" bIns="45720">
            <a:spAutoFit/>
          </a:bodyPr>
          <a:lstStyle/>
          <a:p>
            <a:pPr algn="ctr">
              <a:lnSpc>
                <a:spcPct val="150000"/>
              </a:lnSpc>
            </a:pPr>
            <a:r>
              <a:rPr lang="en-US" sz="3000" b="1" spc="50" dirty="0" err="1" smtClean="0">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9Slide03 Arima Madurai" panose="00000500000000000000" pitchFamily="2" charset="0"/>
                <a:cs typeface="#9Slide03 Arima Madurai" panose="00000500000000000000" pitchFamily="2" charset="0"/>
              </a:rPr>
              <a:t>Thứ</a:t>
            </a:r>
            <a:r>
              <a:rPr lang="en-US" sz="3000" b="1" spc="50" dirty="0">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9Slide03 Arima Madurai" panose="00000500000000000000" pitchFamily="2" charset="0"/>
                <a:cs typeface="#9Slide03 Arima Madurai" panose="00000500000000000000" pitchFamily="2" charset="0"/>
              </a:rPr>
              <a:t> </a:t>
            </a:r>
            <a:r>
              <a:rPr lang="en-US" sz="3000" b="1" spc="50" dirty="0" smtClean="0">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9Slide03 Arima Madurai" panose="00000500000000000000" pitchFamily="2" charset="0"/>
                <a:cs typeface="#9Slide03 Arima Madurai" panose="00000500000000000000" pitchFamily="2" charset="0"/>
              </a:rPr>
              <a:t>   </a:t>
            </a:r>
            <a:r>
              <a:rPr lang="en-US" sz="3000" b="1" spc="50" dirty="0" err="1" smtClean="0">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9Slide03 Arima Madurai" panose="00000500000000000000" pitchFamily="2" charset="0"/>
                <a:cs typeface="#9Slide03 Arima Madurai" panose="00000500000000000000" pitchFamily="2" charset="0"/>
              </a:rPr>
              <a:t>ngày</a:t>
            </a:r>
            <a:r>
              <a:rPr lang="en-US" sz="3000" b="1" spc="50" dirty="0" smtClean="0">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9Slide03 Arima Madurai" panose="00000500000000000000" pitchFamily="2" charset="0"/>
                <a:cs typeface="#9Slide03 Arima Madurai" panose="00000500000000000000" pitchFamily="2" charset="0"/>
              </a:rPr>
              <a:t>    </a:t>
            </a:r>
            <a:r>
              <a:rPr lang="en-US" sz="3000" b="1" spc="50" dirty="0" err="1" smtClean="0">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9Slide03 Arima Madurai" panose="00000500000000000000" pitchFamily="2" charset="0"/>
                <a:cs typeface="#9Slide03 Arima Madurai" panose="00000500000000000000" pitchFamily="2" charset="0"/>
              </a:rPr>
              <a:t>tháng</a:t>
            </a:r>
            <a:r>
              <a:rPr lang="en-US" sz="3000" b="1" spc="50" dirty="0" smtClean="0">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9Slide03 Arima Madurai" panose="00000500000000000000" pitchFamily="2" charset="0"/>
                <a:cs typeface="#9Slide03 Arima Madurai" panose="00000500000000000000" pitchFamily="2" charset="0"/>
              </a:rPr>
              <a:t> 10 </a:t>
            </a:r>
            <a:r>
              <a:rPr lang="en-US" sz="3000" b="1" spc="50" dirty="0" err="1" smtClean="0">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9Slide03 Arima Madurai" panose="00000500000000000000" pitchFamily="2" charset="0"/>
                <a:cs typeface="#9Slide03 Arima Madurai" panose="00000500000000000000" pitchFamily="2" charset="0"/>
              </a:rPr>
              <a:t>năm</a:t>
            </a:r>
            <a:r>
              <a:rPr lang="en-US" sz="3000" b="1" spc="50" dirty="0" smtClean="0">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9Slide03 Arima Madurai" panose="00000500000000000000" pitchFamily="2" charset="0"/>
                <a:cs typeface="#9Slide03 Arima Madurai" panose="00000500000000000000" pitchFamily="2" charset="0"/>
              </a:rPr>
              <a:t> 2021</a:t>
            </a:r>
            <a:endParaRPr lang="en-US" sz="3000" b="1" spc="50" dirty="0">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9Slide03 Arima Madurai" panose="00000500000000000000" pitchFamily="2" charset="0"/>
              <a:cs typeface="#9Slide03 Arima Madurai" panose="00000500000000000000" pitchFamily="2" charset="0"/>
            </a:endParaRPr>
          </a:p>
          <a:p>
            <a:pPr algn="ctr">
              <a:lnSpc>
                <a:spcPct val="150000"/>
              </a:lnSpc>
            </a:pPr>
            <a:r>
              <a:rPr lang="en-US" sz="3000" b="1" u="sng" cap="none" spc="50" dirty="0" err="1" smtClean="0">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Môn</a:t>
            </a:r>
            <a:r>
              <a:rPr lang="en-US" sz="3000"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 : </a:t>
            </a:r>
            <a:r>
              <a:rPr lang="en-US" sz="3000" b="1" cap="none" spc="50" dirty="0" err="1" smtClean="0">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Tập</a:t>
            </a:r>
            <a:r>
              <a:rPr lang="en-US" sz="3000"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 </a:t>
            </a:r>
            <a:r>
              <a:rPr lang="en-US" sz="3000" b="1" cap="none" spc="50" dirty="0" err="1" smtClean="0">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đọc</a:t>
            </a:r>
            <a:endParaRPr lang="en-US" sz="3000"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endParaRPr>
          </a:p>
          <a:p>
            <a:pPr algn="ctr">
              <a:lnSpc>
                <a:spcPct val="150000"/>
              </a:lnSpc>
            </a:pPr>
            <a:r>
              <a:rPr lang="en-US" sz="3000" b="1" u="sng" spc="50" dirty="0" err="1" smtClean="0">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Bài</a:t>
            </a:r>
            <a:r>
              <a:rPr lang="en-US" sz="30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 </a:t>
            </a:r>
            <a:r>
              <a:rPr lang="en-US" sz="3000" b="1" spc="50" dirty="0" err="1" smtClean="0">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Một</a:t>
            </a:r>
            <a:r>
              <a:rPr lang="en-US" sz="30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 </a:t>
            </a:r>
            <a:r>
              <a:rPr lang="en-US" sz="3000" b="1" spc="50" dirty="0" err="1" smtClean="0">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chuyên</a:t>
            </a:r>
            <a:r>
              <a:rPr lang="en-US" sz="30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 </a:t>
            </a:r>
            <a:r>
              <a:rPr lang="en-US" sz="3000" b="1" spc="50" dirty="0" err="1" smtClean="0">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gia</a:t>
            </a:r>
            <a:r>
              <a:rPr lang="en-US" sz="30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 </a:t>
            </a:r>
            <a:r>
              <a:rPr lang="en-US" sz="3000" b="1" spc="50" dirty="0" err="1" smtClean="0">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máy</a:t>
            </a:r>
            <a:r>
              <a:rPr lang="en-US" sz="30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 </a:t>
            </a:r>
            <a:r>
              <a:rPr lang="en-US" sz="3000" b="1" spc="50" dirty="0" err="1" smtClean="0">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xúc</a:t>
            </a:r>
            <a:r>
              <a:rPr lang="en-US" sz="30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rPr>
              <a:t>.</a:t>
            </a:r>
            <a:endParaRPr lang="en-US" sz="3000" b="1" spc="50" dirty="0">
              <a:ln w="9525" cmpd="sng">
                <a:solidFill>
                  <a:schemeClr val="accent1"/>
                </a:solidFill>
                <a:prstDash val="solid"/>
              </a:ln>
              <a:solidFill>
                <a:srgbClr val="70AD47">
                  <a:tint val="1000"/>
                </a:srgbClr>
              </a:solidFill>
              <a:effectLst>
                <a:glow rad="38100">
                  <a:schemeClr val="accent1">
                    <a:alpha val="40000"/>
                  </a:schemeClr>
                </a:glow>
              </a:effectLst>
              <a:latin typeface="#9Slide03 Arima Madurai" panose="00000500000000000000" pitchFamily="2" charset="0"/>
              <a:cs typeface="#9Slide03 Arima Madurai" panose="00000500000000000000" pitchFamily="2" charset="0"/>
            </a:endParaRPr>
          </a:p>
        </p:txBody>
      </p:sp>
      <p:sp>
        <p:nvSpPr>
          <p:cNvPr id="3" name="Rectangle 2">
            <a:extLst>
              <a:ext uri="{FF2B5EF4-FFF2-40B4-BE49-F238E27FC236}">
                <a16:creationId xmlns:a16="http://schemas.microsoft.com/office/drawing/2014/main" id="{6492B77E-11EE-4401-923E-25CB6F6DE3CB}"/>
              </a:ext>
            </a:extLst>
          </p:cNvPr>
          <p:cNvSpPr/>
          <p:nvPr/>
        </p:nvSpPr>
        <p:spPr>
          <a:xfrm>
            <a:off x="273857" y="2437127"/>
            <a:ext cx="3409501" cy="1020921"/>
          </a:xfrm>
          <a:prstGeom prst="rect">
            <a:avLst/>
          </a:prstGeom>
          <a:noFill/>
        </p:spPr>
        <p:txBody>
          <a:bodyPr wrap="square" lIns="91440" tIns="45720" rIns="91440" bIns="45720">
            <a:spAutoFit/>
          </a:bodyPr>
          <a:lstStyle/>
          <a:p>
            <a:pPr>
              <a:lnSpc>
                <a:spcPct val="150000"/>
              </a:lnSpc>
            </a:pPr>
            <a:r>
              <a:rPr lang="en-US" sz="3000" b="1" u="sng" spc="50" dirty="0" err="1" smtClean="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9Slide03 AmpleSoft" panose="02000000000000000000" pitchFamily="2" charset="0"/>
                <a:cs typeface="Arial" panose="020B0604020202020204" pitchFamily="34" charset="0"/>
              </a:rPr>
              <a:t>Nội</a:t>
            </a:r>
            <a:r>
              <a:rPr lang="en-US" sz="3000" b="1" u="sng" spc="50" dirty="0" smtClean="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9Slide03 AmpleSoft" panose="02000000000000000000" pitchFamily="2" charset="0"/>
                <a:cs typeface="Arial" panose="020B0604020202020204" pitchFamily="34" charset="0"/>
              </a:rPr>
              <a:t> dung </a:t>
            </a:r>
            <a:r>
              <a:rPr lang="en-US" sz="3000" b="1" u="sng" spc="50" dirty="0" err="1" smtClean="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9Slide03 AmpleSoft" panose="02000000000000000000" pitchFamily="2" charset="0"/>
                <a:cs typeface="Arial" panose="020B0604020202020204" pitchFamily="34" charset="0"/>
              </a:rPr>
              <a:t>chính</a:t>
            </a:r>
            <a:r>
              <a:rPr lang="en-US" sz="3000" b="1" u="sng" spc="50" dirty="0" smtClean="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9Slide03 AmpleSoft" panose="02000000000000000000" pitchFamily="2" charset="0"/>
                <a:cs typeface="Arial" panose="020B0604020202020204" pitchFamily="34" charset="0"/>
              </a:rPr>
              <a:t> </a:t>
            </a:r>
            <a:r>
              <a:rPr lang="en-US" sz="45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9Slide03 AmpleSoft" panose="02000000000000000000" pitchFamily="2" charset="0"/>
                <a:cs typeface="Arial" panose="020B0604020202020204" pitchFamily="34" charset="0"/>
              </a:rPr>
              <a:t>:</a:t>
            </a:r>
            <a:endParaRPr lang="en-US" sz="3500" b="1" spc="50" dirty="0">
              <a:ln w="9525" cmpd="sng">
                <a:solidFill>
                  <a:schemeClr val="accent1"/>
                </a:solidFill>
                <a:prstDash val="solid"/>
              </a:ln>
              <a:solidFill>
                <a:srgbClr val="70AD47">
                  <a:tint val="1000"/>
                </a:srgbClr>
              </a:solidFill>
              <a:effectLst>
                <a:glow rad="38100">
                  <a:schemeClr val="accent1">
                    <a:alpha val="40000"/>
                  </a:schemeClr>
                </a:glow>
              </a:effectLst>
              <a:latin typeface="#9Slide03 AmpleSoft" panose="02000000000000000000" pitchFamily="2" charset="0"/>
              <a:cs typeface="Arial" panose="020B0604020202020204" pitchFamily="34" charset="0"/>
            </a:endParaRPr>
          </a:p>
        </p:txBody>
      </p:sp>
      <p:sp>
        <p:nvSpPr>
          <p:cNvPr id="5" name="Text Box 5"/>
          <p:cNvSpPr txBox="1">
            <a:spLocks noChangeArrowheads="1"/>
          </p:cNvSpPr>
          <p:nvPr/>
        </p:nvSpPr>
        <p:spPr bwMode="auto">
          <a:xfrm>
            <a:off x="368489" y="2610134"/>
            <a:ext cx="11382233" cy="231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fontAlgn="base">
              <a:lnSpc>
                <a:spcPct val="150000"/>
              </a:lnSpc>
              <a:spcBef>
                <a:spcPct val="50000"/>
              </a:spcBef>
              <a:spcAft>
                <a:spcPct val="0"/>
              </a:spcAft>
              <a:buFontTx/>
              <a:buNone/>
            </a:pPr>
            <a:r>
              <a:rPr lang="en-US" altLang="en-US" sz="3500" b="1" dirty="0" smtClean="0">
                <a:solidFill>
                  <a:schemeClr val="bg1"/>
                </a:solidFill>
                <a:latin typeface="#9Slide03 Helve" panose="02040603050506020204" pitchFamily="18" charset="0"/>
                <a:sym typeface="Wingdings 3" panose="05040102010807070707" pitchFamily="18" charset="2"/>
              </a:rPr>
              <a:t>                      </a:t>
            </a:r>
            <a:r>
              <a:rPr lang="en-US" altLang="en-US" sz="3500" b="1" dirty="0" smtClean="0">
                <a:solidFill>
                  <a:schemeClr val="bg1"/>
                </a:solidFill>
                <a:latin typeface="#9Slide03 Ample" panose="02000000000000000000" pitchFamily="2" charset="0"/>
                <a:sym typeface="Wingdings 3" panose="05040102010807070707" pitchFamily="18" charset="2"/>
              </a:rPr>
              <a:t> </a:t>
            </a:r>
            <a:r>
              <a:rPr lang="en-US" altLang="en-US" b="1" dirty="0" err="1"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Tình</a:t>
            </a:r>
            <a:r>
              <a:rPr lang="en-US" altLang="en-US" b="1" dirty="0"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bạn</a:t>
            </a:r>
            <a:r>
              <a:rPr lang="en-US" altLang="en-US" b="1" dirty="0"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chân</a:t>
            </a:r>
            <a:r>
              <a:rPr lang="en-US" altLang="en-US" b="1" dirty="0"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thành</a:t>
            </a:r>
            <a:r>
              <a:rPr lang="en-US" altLang="en-US" b="1" dirty="0"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giữa</a:t>
            </a:r>
            <a:r>
              <a:rPr lang="en-US" altLang="en-US" b="1" dirty="0"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chuyên</a:t>
            </a:r>
            <a:r>
              <a:rPr lang="en-US" altLang="en-US" b="1" dirty="0"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gia</a:t>
            </a:r>
            <a:r>
              <a:rPr lang="en-US" altLang="en-US" b="1" dirty="0"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nước</a:t>
            </a:r>
            <a:r>
              <a:rPr lang="en-US" altLang="en-US" b="1" dirty="0"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ngoài</a:t>
            </a:r>
            <a:r>
              <a:rPr lang="en-US" altLang="en-US" b="1" dirty="0"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với</a:t>
            </a:r>
            <a:r>
              <a:rPr lang="en-US" altLang="en-US" b="1" dirty="0"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một</a:t>
            </a:r>
            <a:r>
              <a:rPr lang="en-US" altLang="en-US" b="1" dirty="0"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công</a:t>
            </a:r>
            <a:r>
              <a:rPr lang="en-US" altLang="en-US" b="1" dirty="0"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dân</a:t>
            </a:r>
            <a:r>
              <a:rPr lang="en-US" altLang="en-US" b="1" dirty="0"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Việt</a:t>
            </a:r>
            <a:r>
              <a:rPr lang="en-US" altLang="en-US" b="1" dirty="0"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Nam, </a:t>
            </a:r>
            <a:r>
              <a:rPr lang="en-US" altLang="en-US" b="1" dirty="0" err="1"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thể</a:t>
            </a:r>
            <a:r>
              <a:rPr lang="en-US" altLang="en-US" b="1" dirty="0"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hiện</a:t>
            </a:r>
            <a:r>
              <a:rPr lang="en-US" altLang="en-US" b="1" dirty="0"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được</a:t>
            </a:r>
            <a:r>
              <a:rPr lang="en-US" altLang="en-US" b="1" dirty="0"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nét</a:t>
            </a:r>
            <a:r>
              <a:rPr lang="en-US" altLang="en-US" b="1" dirty="0"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hữu</a:t>
            </a:r>
            <a:r>
              <a:rPr lang="en-US" altLang="en-US" b="1" dirty="0"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nghị</a:t>
            </a:r>
            <a:r>
              <a:rPr lang="en-US" altLang="en-US" b="1" dirty="0"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tình</a:t>
            </a:r>
            <a:r>
              <a:rPr lang="en-US" altLang="en-US" b="1" dirty="0"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dân</a:t>
            </a:r>
            <a:r>
              <a:rPr lang="en-US" altLang="en-US" b="1" dirty="0"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 </a:t>
            </a:r>
            <a:r>
              <a:rPr lang="en-US" altLang="en-US" b="1" dirty="0" err="1"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tộc</a:t>
            </a:r>
            <a:r>
              <a:rPr lang="en-US" altLang="en-US" b="1" dirty="0" smtClean="0">
                <a:solidFill>
                  <a:schemeClr val="bg1"/>
                </a:solidFill>
                <a:latin typeface="#9Slide03 Arima Madurai" panose="00000500000000000000" pitchFamily="2" charset="0"/>
                <a:cs typeface="#9Slide03 Arima Madurai" panose="00000500000000000000" pitchFamily="2" charset="0"/>
                <a:sym typeface="Wingdings 3" panose="05040102010807070707" pitchFamily="18" charset="2"/>
              </a:rPr>
              <a:t>.</a:t>
            </a:r>
          </a:p>
        </p:txBody>
      </p:sp>
    </p:spTree>
    <p:extLst>
      <p:ext uri="{BB962C8B-B14F-4D97-AF65-F5344CB8AC3E}">
        <p14:creationId xmlns:p14="http://schemas.microsoft.com/office/powerpoint/2010/main" val="18724552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Scale>
                                      <p:cBhvr>
                                        <p:cTn id="1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
                                        </p:tgtEl>
                                        <p:attrNameLst>
                                          <p:attrName>ppt_x</p:attrName>
                                          <p:attrName>ppt_y</p:attrName>
                                        </p:attrNameLst>
                                      </p:cBhvr>
                                    </p:animMotion>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a:extLst>
                <a:ext uri="{FF2B5EF4-FFF2-40B4-BE49-F238E27FC236}">
                  <a16:creationId xmlns:a16="http://schemas.microsoft.com/office/drawing/2014/main"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a:extLst>
                <a:ext uri="{FF2B5EF4-FFF2-40B4-BE49-F238E27FC236}">
                  <a16:creationId xmlns:a16="http://schemas.microsoft.com/office/drawing/2014/main"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a:extLst>
                <a:ext uri="{FF2B5EF4-FFF2-40B4-BE49-F238E27FC236}">
                  <a16:creationId xmlns:a16="http://schemas.microsoft.com/office/drawing/2014/main"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a:extLst>
                <a:ext uri="{FF2B5EF4-FFF2-40B4-BE49-F238E27FC236}">
                  <a16:creationId xmlns:a16="http://schemas.microsoft.com/office/drawing/2014/main"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8" name="Picture 27"/>
          <p:cNvPicPr>
            <a:picLocks noChangeAspect="1"/>
          </p:cNvPicPr>
          <p:nvPr/>
        </p:nvPicPr>
        <p:blipFill>
          <a:blip r:embed="rId4"/>
          <a:stretch>
            <a:fillRect/>
          </a:stretch>
        </p:blipFill>
        <p:spPr>
          <a:xfrm>
            <a:off x="113538" y="30251"/>
            <a:ext cx="12194509" cy="65475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2" name="Picture 41"/>
          <p:cNvPicPr>
            <a:picLocks noChangeAspect="1"/>
          </p:cNvPicPr>
          <p:nvPr/>
        </p:nvPicPr>
        <p:blipFill>
          <a:blip r:embed="rId5"/>
          <a:stretch>
            <a:fillRect/>
          </a:stretch>
        </p:blipFill>
        <p:spPr>
          <a:xfrm>
            <a:off x="11088392" y="30251"/>
            <a:ext cx="1103608" cy="950981"/>
          </a:xfrm>
          <a:prstGeom prst="rect">
            <a:avLst/>
          </a:prstGeom>
        </p:spPr>
      </p:pic>
      <p:pic>
        <p:nvPicPr>
          <p:cNvPr id="17" name="Picture 16" descr="Icon&#10;&#10;Description automatically generated">
            <a:extLst>
              <a:ext uri="{FF2B5EF4-FFF2-40B4-BE49-F238E27FC236}">
                <a16:creationId xmlns:a16="http://schemas.microsoft.com/office/drawing/2014/main" id="{3F01E618-BFDE-4F21-8A02-63354D9ABE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42028" y="209808"/>
            <a:ext cx="3792764" cy="2944114"/>
          </a:xfrm>
          <a:prstGeom prst="rect">
            <a:avLst/>
          </a:prstGeom>
        </p:spPr>
      </p:pic>
      <p:grpSp>
        <p:nvGrpSpPr>
          <p:cNvPr id="19" name="139">
            <a:extLst>
              <a:ext uri="{FF2B5EF4-FFF2-40B4-BE49-F238E27FC236}">
                <a16:creationId xmlns:a16="http://schemas.microsoft.com/office/drawing/2014/main" id="{EB60CA3F-A946-4219-9E8C-B5E600CA0F70}"/>
              </a:ext>
            </a:extLst>
          </p:cNvPr>
          <p:cNvGrpSpPr/>
          <p:nvPr/>
        </p:nvGrpSpPr>
        <p:grpSpPr>
          <a:xfrm>
            <a:off x="1050091" y="3333479"/>
            <a:ext cx="10038301" cy="2726300"/>
            <a:chOff x="1341693" y="1906642"/>
            <a:chExt cx="1425587" cy="1247005"/>
          </a:xfrm>
        </p:grpSpPr>
        <p:sp>
          <p:nvSpPr>
            <p:cNvPr id="21" name="16">
              <a:extLst>
                <a:ext uri="{FF2B5EF4-FFF2-40B4-BE49-F238E27FC236}">
                  <a16:creationId xmlns:a16="http://schemas.microsoft.com/office/drawing/2014/main" id="{3F9DE229-1895-4C69-97AA-EC06BCAC4819}"/>
                </a:ext>
              </a:extLst>
            </p:cNvPr>
            <p:cNvSpPr/>
            <p:nvPr/>
          </p:nvSpPr>
          <p:spPr>
            <a:xfrm>
              <a:off x="1341693" y="1906642"/>
              <a:ext cx="1425587" cy="1247005"/>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cs typeface="+mn-ea"/>
                <a:sym typeface="+mn-lt"/>
              </a:endParaRPr>
            </a:p>
          </p:txBody>
        </p:sp>
        <p:sp>
          <p:nvSpPr>
            <p:cNvPr id="25" name="24">
              <a:extLst>
                <a:ext uri="{FF2B5EF4-FFF2-40B4-BE49-F238E27FC236}">
                  <a16:creationId xmlns:a16="http://schemas.microsoft.com/office/drawing/2014/main" id="{41B41C85-81B1-4EBB-BF92-4178F503EC08}"/>
                </a:ext>
              </a:extLst>
            </p:cNvPr>
            <p:cNvSpPr/>
            <p:nvPr/>
          </p:nvSpPr>
          <p:spPr>
            <a:xfrm>
              <a:off x="1514957" y="2151721"/>
              <a:ext cx="1072240" cy="731090"/>
            </a:xfrm>
            <a:custGeom>
              <a:avLst/>
              <a:gdLst>
                <a:gd name="connsiteX0" fmla="*/ 339741 w 1417646"/>
                <a:gd name="connsiteY0" fmla="*/ 0 h 1240059"/>
                <a:gd name="connsiteX1" fmla="*/ 1066877 w 1417646"/>
                <a:gd name="connsiteY1" fmla="*/ 0 h 1240059"/>
                <a:gd name="connsiteX2" fmla="*/ 1067510 w 1417646"/>
                <a:gd name="connsiteY2" fmla="*/ 1124 h 1240059"/>
                <a:gd name="connsiteX3" fmla="*/ 1091712 w 1417646"/>
                <a:gd name="connsiteY3" fmla="*/ 3074 h 1240059"/>
                <a:gd name="connsiteX4" fmla="*/ 1124193 w 1417646"/>
                <a:gd name="connsiteY4" fmla="*/ 19362 h 1240059"/>
                <a:gd name="connsiteX5" fmla="*/ 1134942 w 1417646"/>
                <a:gd name="connsiteY5" fmla="*/ 31817 h 1240059"/>
                <a:gd name="connsiteX6" fmla="*/ 1409393 w 1417646"/>
                <a:gd name="connsiteY6" fmla="*/ 580720 h 1240059"/>
                <a:gd name="connsiteX7" fmla="*/ 1406790 w 1417646"/>
                <a:gd name="connsiteY7" fmla="*/ 576286 h 1240059"/>
                <a:gd name="connsiteX8" fmla="*/ 1406085 w 1417646"/>
                <a:gd name="connsiteY8" fmla="*/ 577371 h 1240059"/>
                <a:gd name="connsiteX9" fmla="*/ 1415570 w 1417646"/>
                <a:gd name="connsiteY9" fmla="*/ 599722 h 1240059"/>
                <a:gd name="connsiteX10" fmla="*/ 1416185 w 1417646"/>
                <a:gd name="connsiteY10" fmla="*/ 636053 h 1240059"/>
                <a:gd name="connsiteX11" fmla="*/ 1405209 w 1417646"/>
                <a:gd name="connsiteY11" fmla="*/ 663771 h 1240059"/>
                <a:gd name="connsiteX12" fmla="*/ 1413746 w 1417646"/>
                <a:gd name="connsiteY12" fmla="*/ 650634 h 1240059"/>
                <a:gd name="connsiteX13" fmla="*/ 1141582 w 1417646"/>
                <a:gd name="connsiteY13" fmla="*/ 1194962 h 1240059"/>
                <a:gd name="connsiteX14" fmla="*/ 1141087 w 1417646"/>
                <a:gd name="connsiteY14" fmla="*/ 1194962 h 1240059"/>
                <a:gd name="connsiteX15" fmla="*/ 1127514 w 1417646"/>
                <a:gd name="connsiteY15" fmla="*/ 1215094 h 1240059"/>
                <a:gd name="connsiteX16" fmla="*/ 1097386 w 1417646"/>
                <a:gd name="connsiteY16" fmla="*/ 1235407 h 1240059"/>
                <a:gd name="connsiteX17" fmla="*/ 1074345 w 1417646"/>
                <a:gd name="connsiteY17" fmla="*/ 1240059 h 1240059"/>
                <a:gd name="connsiteX18" fmla="*/ 351975 w 1417646"/>
                <a:gd name="connsiteY18" fmla="*/ 1240059 h 1240059"/>
                <a:gd name="connsiteX19" fmla="*/ 351538 w 1417646"/>
                <a:gd name="connsiteY19" fmla="*/ 1239264 h 1240059"/>
                <a:gd name="connsiteX20" fmla="*/ 327357 w 1417646"/>
                <a:gd name="connsiteY20" fmla="*/ 1237070 h 1240059"/>
                <a:gd name="connsiteX21" fmla="*/ 295041 w 1417646"/>
                <a:gd name="connsiteY21" fmla="*/ 1220457 h 1240059"/>
                <a:gd name="connsiteX22" fmla="*/ 284650 w 1417646"/>
                <a:gd name="connsiteY22" fmla="*/ 1208169 h 1240059"/>
                <a:gd name="connsiteX23" fmla="*/ 11550 w 1417646"/>
                <a:gd name="connsiteY23" fmla="*/ 661969 h 1240059"/>
                <a:gd name="connsiteX24" fmla="*/ 11579 w 1417646"/>
                <a:gd name="connsiteY24" fmla="*/ 661925 h 1240059"/>
                <a:gd name="connsiteX25" fmla="*/ 2085 w 1417646"/>
                <a:gd name="connsiteY25" fmla="*/ 639578 h 1240059"/>
                <a:gd name="connsiteX26" fmla="*/ 1455 w 1417646"/>
                <a:gd name="connsiteY26" fmla="*/ 603247 h 1240059"/>
                <a:gd name="connsiteX27" fmla="*/ 10856 w 1417646"/>
                <a:gd name="connsiteY27" fmla="*/ 579479 h 1240059"/>
                <a:gd name="connsiteX28" fmla="*/ 281297 w 1417646"/>
                <a:gd name="connsiteY28" fmla="*/ 38597 h 1240059"/>
                <a:gd name="connsiteX29" fmla="*/ 291104 w 1417646"/>
                <a:gd name="connsiteY29" fmla="*/ 24050 h 1240059"/>
                <a:gd name="connsiteX30" fmla="*/ 321232 w 1417646"/>
                <a:gd name="connsiteY30" fmla="*/ 3737 h 12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7646" h="1240059">
                  <a:moveTo>
                    <a:pt x="339741" y="0"/>
                  </a:moveTo>
                  <a:lnTo>
                    <a:pt x="1066877" y="0"/>
                  </a:lnTo>
                  <a:lnTo>
                    <a:pt x="1067510" y="1124"/>
                  </a:lnTo>
                  <a:lnTo>
                    <a:pt x="1091712" y="3074"/>
                  </a:lnTo>
                  <a:cubicBezTo>
                    <a:pt x="1103393" y="6340"/>
                    <a:pt x="1114450" y="11833"/>
                    <a:pt x="1124193" y="19362"/>
                  </a:cubicBezTo>
                  <a:lnTo>
                    <a:pt x="1134942" y="31817"/>
                  </a:lnTo>
                  <a:lnTo>
                    <a:pt x="1409393" y="580720"/>
                  </a:lnTo>
                  <a:lnTo>
                    <a:pt x="1406790" y="576286"/>
                  </a:lnTo>
                  <a:lnTo>
                    <a:pt x="1406085" y="577371"/>
                  </a:lnTo>
                  <a:lnTo>
                    <a:pt x="1415570" y="599722"/>
                  </a:lnTo>
                  <a:cubicBezTo>
                    <a:pt x="1418088" y="611587"/>
                    <a:pt x="1418343" y="623931"/>
                    <a:pt x="1416185" y="636053"/>
                  </a:cubicBezTo>
                  <a:lnTo>
                    <a:pt x="1405209" y="663771"/>
                  </a:lnTo>
                  <a:lnTo>
                    <a:pt x="1413746" y="650634"/>
                  </a:lnTo>
                  <a:lnTo>
                    <a:pt x="1141582" y="1194962"/>
                  </a:lnTo>
                  <a:lnTo>
                    <a:pt x="1141087" y="1194962"/>
                  </a:lnTo>
                  <a:lnTo>
                    <a:pt x="1127514" y="1215094"/>
                  </a:lnTo>
                  <a:cubicBezTo>
                    <a:pt x="1118938" y="1223671"/>
                    <a:pt x="1108726" y="1230611"/>
                    <a:pt x="1097386" y="1235407"/>
                  </a:cubicBezTo>
                  <a:lnTo>
                    <a:pt x="1074345" y="1240059"/>
                  </a:lnTo>
                  <a:lnTo>
                    <a:pt x="351975" y="1240059"/>
                  </a:lnTo>
                  <a:lnTo>
                    <a:pt x="351538" y="1239264"/>
                  </a:lnTo>
                  <a:lnTo>
                    <a:pt x="327357" y="1237070"/>
                  </a:lnTo>
                  <a:cubicBezTo>
                    <a:pt x="315709" y="1233688"/>
                    <a:pt x="304708" y="1228083"/>
                    <a:pt x="295041" y="1220457"/>
                  </a:cubicBezTo>
                  <a:lnTo>
                    <a:pt x="284650" y="1208169"/>
                  </a:lnTo>
                  <a:lnTo>
                    <a:pt x="11550" y="661969"/>
                  </a:lnTo>
                  <a:lnTo>
                    <a:pt x="11579" y="661925"/>
                  </a:lnTo>
                  <a:lnTo>
                    <a:pt x="2085" y="639578"/>
                  </a:lnTo>
                  <a:cubicBezTo>
                    <a:pt x="-439" y="627714"/>
                    <a:pt x="-698" y="615370"/>
                    <a:pt x="1455" y="603247"/>
                  </a:cubicBezTo>
                  <a:lnTo>
                    <a:pt x="10856" y="579479"/>
                  </a:lnTo>
                  <a:lnTo>
                    <a:pt x="281297" y="38597"/>
                  </a:lnTo>
                  <a:lnTo>
                    <a:pt x="291104" y="24050"/>
                  </a:lnTo>
                  <a:cubicBezTo>
                    <a:pt x="299680" y="15473"/>
                    <a:pt x="309892" y="8533"/>
                    <a:pt x="321232" y="373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prstClr val="black">
                      <a:lumMod val="85000"/>
                      <a:lumOff val="15000"/>
                    </a:prstClr>
                  </a:solidFill>
                  <a:latin typeface="Arial-Rounded" panose="020B0500000000000000" pitchFamily="34" charset="0"/>
                  <a:ea typeface="Arial-Rounded" panose="020B0500000000000000" pitchFamily="34" charset="0"/>
                  <a:cs typeface="Arial-Rounded" panose="020B0500000000000000" pitchFamily="34" charset="0"/>
                  <a:sym typeface="+mn-lt"/>
                </a:rPr>
                <a:t>LUYỆN ĐỌC DIỄN CẢM</a:t>
              </a:r>
              <a:endParaRPr lang="zh-CN" altLang="en-US" sz="4400" b="1" dirty="0">
                <a:solidFill>
                  <a:prstClr val="black">
                    <a:lumMod val="85000"/>
                    <a:lumOff val="15000"/>
                  </a:prst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6" name="AutoShape 3">
              <a:extLst>
                <a:ext uri="{FF2B5EF4-FFF2-40B4-BE49-F238E27FC236}">
                  <a16:creationId xmlns:a16="http://schemas.microsoft.com/office/drawing/2014/main" id="{21524754-C788-4C9F-8E18-3ABD698E7CB0}"/>
                </a:ext>
              </a:extLst>
            </p:cNvPr>
            <p:cNvSpPr>
              <a:spLocks noChangeAspect="1" noChangeArrowheads="1" noTextEdit="1"/>
            </p:cNvSpPr>
            <p:nvPr/>
          </p:nvSpPr>
          <p:spPr bwMode="auto">
            <a:xfrm>
              <a:off x="1863987" y="2224238"/>
              <a:ext cx="381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prstClr val="black"/>
                </a:solidFill>
                <a:cs typeface="+mn-ea"/>
                <a:sym typeface="+mn-lt"/>
              </a:endParaRPr>
            </a:p>
          </p:txBody>
        </p:sp>
      </p:grpSp>
    </p:spTree>
    <p:custDataLst>
      <p:tags r:id="rId1"/>
    </p:custDataLst>
    <p:extLst>
      <p:ext uri="{BB962C8B-B14F-4D97-AF65-F5344CB8AC3E}">
        <p14:creationId xmlns:p14="http://schemas.microsoft.com/office/powerpoint/2010/main" val="2244785322"/>
      </p:ext>
    </p:extLst>
  </p:cSld>
  <p:clrMapOvr>
    <a:masterClrMapping/>
  </p:clrMapOvr>
  <mc:AlternateContent xmlns:mc="http://schemas.openxmlformats.org/markup-compatibility/2006" xmlns:p14="http://schemas.microsoft.com/office/powerpoint/2010/main">
    <mc:Choice Requires="p14">
      <p:transition spd="slow" p14:dur="900" advTm="1333">
        <p14:warp dir="in"/>
      </p:transition>
    </mc:Choice>
    <mc:Fallback xmlns="">
      <p:transition spd="slow" advTm="133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out)">
                                      <p:cBhvr>
                                        <p:cTn id="7" dur="20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rẻ Em, Học Bài, Học Tập, Cậu Bé, Tải hình PNG 94 - Free.Vector6.com">
            <a:extLst>
              <a:ext uri="{FF2B5EF4-FFF2-40B4-BE49-F238E27FC236}">
                <a16:creationId xmlns:a16="http://schemas.microsoft.com/office/drawing/2014/main" id="{D1BB78A2-5864-4C52-A67C-367F9FE4D4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709" y="0"/>
            <a:ext cx="4197519" cy="442662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CB132782-E0B5-4E57-B760-3E8B8159E1CD}"/>
              </a:ext>
            </a:extLst>
          </p:cNvPr>
          <p:cNvCxnSpPr>
            <a:cxnSpLocks/>
          </p:cNvCxnSpPr>
          <p:nvPr/>
        </p:nvCxnSpPr>
        <p:spPr>
          <a:xfrm>
            <a:off x="3383292" y="1139229"/>
            <a:ext cx="4916525" cy="995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25FA584-CC68-423C-8A27-DE3FFFAD83F3}"/>
              </a:ext>
            </a:extLst>
          </p:cNvPr>
          <p:cNvSpPr/>
          <p:nvPr/>
        </p:nvSpPr>
        <p:spPr>
          <a:xfrm>
            <a:off x="1119325" y="228848"/>
            <a:ext cx="9582150" cy="1015663"/>
          </a:xfrm>
          <a:prstGeom prst="rect">
            <a:avLst/>
          </a:prstGeom>
          <a:noFill/>
        </p:spPr>
        <p:txBody>
          <a:bodyPr wrap="square" lIns="91440" tIns="45720" rIns="91440" bIns="45720">
            <a:spAutoFit/>
          </a:bodyPr>
          <a:lstStyle/>
          <a:p>
            <a:pPr algn="ctr"/>
            <a:r>
              <a:rPr lang="en-US" sz="6000" b="1" cap="none" spc="0" dirty="0" err="1" smtClean="0">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rPr>
              <a:t>Hướng</a:t>
            </a:r>
            <a:r>
              <a:rPr lang="en-US" sz="6000" b="1" cap="none" spc="0" dirty="0" smtClean="0">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rPr>
              <a:t> </a:t>
            </a:r>
            <a:r>
              <a:rPr lang="en-US" sz="6000" b="1" cap="none" spc="0" dirty="0" err="1" smtClean="0">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rPr>
              <a:t>dẫn</a:t>
            </a:r>
            <a:r>
              <a:rPr lang="en-US" sz="6000" b="1" cap="none" spc="0" dirty="0" smtClean="0">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rPr>
              <a:t> </a:t>
            </a:r>
            <a:r>
              <a:rPr lang="en-US" sz="6000" b="1" cap="none" spc="0" dirty="0" err="1" smtClean="0">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rPr>
              <a:t>đọc</a:t>
            </a:r>
            <a:endParaRPr lang="en-US" sz="6000" b="1" cap="none" spc="0" dirty="0">
              <a:ln w="0">
                <a:solidFill>
                  <a:schemeClr val="accent1">
                    <a:lumMod val="50000"/>
                  </a:schemeClr>
                </a:solidFill>
              </a:ln>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1B36D839-7396-4B96-A140-21769861D241}"/>
              </a:ext>
            </a:extLst>
          </p:cNvPr>
          <p:cNvSpPr txBox="1"/>
          <p:nvPr/>
        </p:nvSpPr>
        <p:spPr>
          <a:xfrm>
            <a:off x="185531" y="4732613"/>
            <a:ext cx="12192000" cy="1754326"/>
          </a:xfrm>
          <a:prstGeom prst="rect">
            <a:avLst/>
          </a:prstGeom>
          <a:noFill/>
        </p:spPr>
        <p:txBody>
          <a:bodyPr wrap="square" rtlCol="0">
            <a:spAutoFit/>
          </a:bodyPr>
          <a:lstStyle/>
          <a:p>
            <a:pPr>
              <a:lnSpc>
                <a:spcPct val="150000"/>
              </a:lnSpc>
            </a:pPr>
            <a:r>
              <a:rPr lang="en-US" sz="3600" dirty="0"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Nhấn</a:t>
            </a:r>
            <a:r>
              <a:rPr lang="en-US" sz="3600" dirty="0"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mạnh</a:t>
            </a:r>
            <a:r>
              <a:rPr lang="en-US" sz="3600" dirty="0"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i="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đúng</a:t>
            </a:r>
            <a:r>
              <a:rPr lang="en-US" sz="3600" i="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các</a:t>
            </a:r>
            <a:r>
              <a:rPr lang="en-US" sz="3600" i="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lời</a:t>
            </a:r>
            <a:r>
              <a:rPr lang="en-US" sz="3600" i="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đối</a:t>
            </a:r>
            <a:r>
              <a:rPr lang="en-US" sz="3600" i="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thoại</a:t>
            </a:r>
            <a:r>
              <a:rPr lang="en-US" sz="3600" i="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thể</a:t>
            </a:r>
            <a:r>
              <a:rPr lang="en-US" sz="3600" i="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hiện</a:t>
            </a:r>
            <a:r>
              <a:rPr lang="en-US" sz="3600" i="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đúng</a:t>
            </a:r>
            <a:r>
              <a:rPr lang="en-US" sz="3600" i="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giọng</a:t>
            </a:r>
            <a:r>
              <a:rPr lang="en-US" sz="3600" i="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i="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3600" i="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nhân</a:t>
            </a:r>
            <a:r>
              <a:rPr lang="en-US" sz="3600" i="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i="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vật</a:t>
            </a:r>
            <a:r>
              <a:rPr lang="en-US" sz="3600" i="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36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C9CA5D93-22E2-44B0-8701-5AF4C2DB3B0A}"/>
              </a:ext>
            </a:extLst>
          </p:cNvPr>
          <p:cNvSpPr txBox="1"/>
          <p:nvPr/>
        </p:nvSpPr>
        <p:spPr>
          <a:xfrm>
            <a:off x="3273127" y="1285952"/>
            <a:ext cx="8508056" cy="3416320"/>
          </a:xfrm>
          <a:prstGeom prst="rect">
            <a:avLst/>
          </a:prstGeom>
          <a:noFill/>
        </p:spPr>
        <p:txBody>
          <a:bodyPr wrap="square" rtlCol="0">
            <a:spAutoFit/>
          </a:bodyPr>
          <a:lstStyle/>
          <a:p>
            <a:pPr>
              <a:lnSpc>
                <a:spcPct val="150000"/>
              </a:lnSpc>
            </a:pPr>
            <a:r>
              <a:rPr lang="en-US" sz="3600" dirty="0"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dirty="0"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trôi</a:t>
            </a:r>
            <a:r>
              <a:rPr lang="en-US" sz="3600" dirty="0"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chảy</a:t>
            </a:r>
            <a:r>
              <a:rPr lang="en-US" sz="3600" dirty="0"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lưu</a:t>
            </a:r>
            <a:r>
              <a:rPr lang="en-US" sz="3600" dirty="0"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loát</a:t>
            </a:r>
            <a:r>
              <a:rPr lang="en-US" sz="3600" dirty="0"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bài</a:t>
            </a:r>
            <a:r>
              <a:rPr lang="en-US" sz="3600" dirty="0"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viết</a:t>
            </a:r>
            <a:r>
              <a:rPr lang="en-US" sz="3600" dirty="0"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diễn</a:t>
            </a:r>
            <a:r>
              <a:rPr lang="en-US" sz="3600" dirty="0"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cảm</a:t>
            </a:r>
            <a:r>
              <a:rPr lang="en-US" sz="3600" dirty="0"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toàn</a:t>
            </a:r>
            <a:r>
              <a:rPr lang="en-US" sz="3600" dirty="0"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bài</a:t>
            </a:r>
            <a:r>
              <a:rPr lang="en-US" sz="3600" dirty="0"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văn</a:t>
            </a:r>
            <a:r>
              <a:rPr lang="en-US" sz="3600" dirty="0"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với</a:t>
            </a:r>
            <a:r>
              <a:rPr lang="en-US" sz="3600" dirty="0"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giọng</a:t>
            </a:r>
            <a:r>
              <a:rPr lang="en-US" sz="3600" dirty="0"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nhẹ</a:t>
            </a:r>
            <a:r>
              <a:rPr lang="en-US" sz="3600" dirty="0"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nhàng</a:t>
            </a:r>
            <a:r>
              <a:rPr lang="en-US" sz="3600" dirty="0"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đằm</a:t>
            </a:r>
            <a:r>
              <a:rPr lang="en-US" sz="3600" dirty="0"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thắm</a:t>
            </a:r>
            <a:r>
              <a:rPr lang="en-US" sz="3600" dirty="0"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thể</a:t>
            </a:r>
            <a:r>
              <a:rPr lang="en-US" sz="3600" dirty="0"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hiện</a:t>
            </a:r>
            <a:r>
              <a:rPr lang="en-US" sz="3600" dirty="0"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600" dirty="0"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cảm</a:t>
            </a:r>
            <a:r>
              <a:rPr lang="en-US" sz="3600" dirty="0"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xúc</a:t>
            </a:r>
            <a:r>
              <a:rPr lang="en-US" sz="3600" dirty="0"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về</a:t>
            </a:r>
            <a:r>
              <a:rPr lang="en-US" sz="3600" dirty="0"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tình</a:t>
            </a:r>
            <a:r>
              <a:rPr lang="en-US" sz="3600" dirty="0"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bạn</a:t>
            </a:r>
            <a:r>
              <a:rPr lang="en-US" sz="3600" dirty="0"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tình</a:t>
            </a:r>
            <a:r>
              <a:rPr lang="en-US" sz="3600" dirty="0"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hữu</a:t>
            </a:r>
            <a:r>
              <a:rPr lang="en-US" sz="3600" dirty="0"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nghị</a:t>
            </a:r>
            <a:r>
              <a:rPr lang="en-US" sz="3600" dirty="0"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của</a:t>
            </a:r>
            <a:r>
              <a:rPr lang="en-US" sz="3600" dirty="0"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600" dirty="0"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kể</a:t>
            </a:r>
            <a:r>
              <a:rPr lang="en-US" sz="3600" dirty="0"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600" dirty="0" smtClean="0">
                <a:solidFill>
                  <a:schemeClr val="accent5">
                    <a:lumMod val="25000"/>
                  </a:schemeClr>
                </a:solidFill>
                <a:latin typeface="Arial-Rounded" panose="020B0500000000000000" pitchFamily="34" charset="0"/>
                <a:ea typeface="Arial-Rounded" panose="020B0500000000000000" pitchFamily="34" charset="0"/>
                <a:cs typeface="Arial-Rounded" panose="020B0500000000000000" pitchFamily="34" charset="0"/>
              </a:rPr>
              <a:t>.</a:t>
            </a:r>
            <a:endPar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3956960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59687" y="3113319"/>
            <a:ext cx="3616911" cy="3744681"/>
          </a:xfrm>
        </p:spPr>
      </p:pic>
      <p:pic>
        <p:nvPicPr>
          <p:cNvPr id="8" name="Picture 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7609" l="10000" r="94667"/>
                    </a14:imgEffect>
                  </a14:imgLayer>
                </a14:imgProps>
              </a:ext>
              <a:ext uri="{28A0092B-C50C-407E-A947-70E740481C1C}">
                <a14:useLocalDpi xmlns:a14="http://schemas.microsoft.com/office/drawing/2010/main" val="0"/>
              </a:ext>
            </a:extLst>
          </a:blip>
          <a:srcRect l="19606" t="8411" r="4184" b="5048"/>
          <a:stretch/>
        </p:blipFill>
        <p:spPr>
          <a:xfrm>
            <a:off x="0" y="0"/>
            <a:ext cx="3613465" cy="4214191"/>
          </a:xfrm>
          <a:prstGeom prst="rect">
            <a:avLst/>
          </a:prstGeom>
        </p:spPr>
      </p:pic>
      <p:sp>
        <p:nvSpPr>
          <p:cNvPr id="10" name="Text Box 5"/>
          <p:cNvSpPr txBox="1">
            <a:spLocks noChangeArrowheads="1"/>
          </p:cNvSpPr>
          <p:nvPr/>
        </p:nvSpPr>
        <p:spPr bwMode="auto">
          <a:xfrm>
            <a:off x="3455600" y="1063413"/>
            <a:ext cx="7765774" cy="197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lnSpc>
                <a:spcPct val="150000"/>
              </a:lnSpc>
              <a:spcBef>
                <a:spcPct val="50000"/>
              </a:spcBef>
              <a:spcAft>
                <a:spcPct val="0"/>
              </a:spcAft>
              <a:buFontTx/>
              <a:buNone/>
            </a:pPr>
            <a:r>
              <a:rPr lang="en-US" altLang="en-US" sz="35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Câu</a:t>
            </a:r>
            <a:r>
              <a:rPr lang="en-US" altLang="en-US" sz="35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1: </a:t>
            </a:r>
            <a:r>
              <a:rPr lang="en-US" altLang="en-US" sz="3500" b="1" dirty="0" err="1"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Em</a:t>
            </a:r>
            <a:r>
              <a:rPr lang="en-US" altLang="en-US" sz="3500" b="1" dirty="0"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hãy</a:t>
            </a:r>
            <a:r>
              <a:rPr lang="en-US" altLang="en-US" sz="3500" b="1" dirty="0"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đọc</a:t>
            </a:r>
            <a:r>
              <a:rPr lang="en-US" altLang="en-US" sz="3500" b="1" dirty="0"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thuộc</a:t>
            </a:r>
            <a:r>
              <a:rPr lang="en-US" altLang="en-US" sz="3500" b="1" dirty="0"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lòng</a:t>
            </a:r>
            <a:r>
              <a:rPr lang="en-US" altLang="en-US" sz="3500" b="1" dirty="0"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bài</a:t>
            </a:r>
            <a:r>
              <a:rPr lang="en-US" altLang="en-US" sz="3500" b="1" dirty="0"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p>
          <a:p>
            <a:pPr fontAlgn="base">
              <a:lnSpc>
                <a:spcPct val="150000"/>
              </a:lnSpc>
              <a:spcBef>
                <a:spcPct val="50000"/>
              </a:spcBef>
              <a:spcAft>
                <a:spcPct val="0"/>
              </a:spcAft>
              <a:buFontTx/>
              <a:buNone/>
            </a:pPr>
            <a:r>
              <a:rPr lang="en-US" altLang="en-US" sz="3500" b="1" dirty="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Bài</a:t>
            </a:r>
            <a:r>
              <a:rPr lang="en-US" altLang="en-US" sz="3500" b="1" dirty="0"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ca </a:t>
            </a:r>
            <a:r>
              <a:rPr lang="en-US" altLang="en-US" sz="3500" b="1" dirty="0" err="1"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về</a:t>
            </a:r>
            <a:r>
              <a:rPr lang="en-US" altLang="en-US" sz="3500" b="1" dirty="0"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trái</a:t>
            </a:r>
            <a:r>
              <a:rPr lang="en-US" altLang="en-US" sz="3500" b="1" dirty="0"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đất</a:t>
            </a:r>
            <a:r>
              <a:rPr lang="en-US" altLang="en-US" sz="3500" b="1" dirty="0"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a:t>
            </a:r>
          </a:p>
        </p:txBody>
      </p:sp>
    </p:spTree>
    <p:extLst>
      <p:ext uri="{BB962C8B-B14F-4D97-AF65-F5344CB8AC3E}">
        <p14:creationId xmlns:p14="http://schemas.microsoft.com/office/powerpoint/2010/main" val="34221973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9"/>
          <p:cNvSpPr txBox="1">
            <a:spLocks noChangeArrowheads="1"/>
          </p:cNvSpPr>
          <p:nvPr/>
        </p:nvSpPr>
        <p:spPr bwMode="auto">
          <a:xfrm>
            <a:off x="119270" y="1205948"/>
            <a:ext cx="12187451"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A-lếch-xây nhìn tôi bằng đôi mắt sâu và xanh, mỉm cười, hỏi:</a:t>
            </a:r>
          </a:p>
          <a:p>
            <a:pPr marL="457200" indent="-457200" fontAlgn="base">
              <a:spcBef>
                <a:spcPct val="50000"/>
              </a:spcBef>
              <a:spcAft>
                <a:spcPct val="0"/>
              </a:spcAft>
              <a:buFontTx/>
              <a:buChar char="-"/>
            </a:pPr>
            <a:r>
              <a:rPr lang="vi-VN"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Đồng chí lái máy xúc bao nhiêu năm rồi ?</a:t>
            </a:r>
          </a:p>
          <a:p>
            <a:pPr marL="457200" indent="-457200" fontAlgn="base">
              <a:spcBef>
                <a:spcPct val="50000"/>
              </a:spcBef>
              <a:spcAft>
                <a:spcPct val="0"/>
              </a:spcAft>
              <a:buFontTx/>
              <a:buChar char="-"/>
            </a:pPr>
            <a:r>
              <a:rPr lang="vi-VN"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Tính đến nay là năm thứ mười một. – Tôi đáp:</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Thế là A-lếch-xây đưa bàn tay vừa to vừa chắc ra năm lấy bàn tay đầy dầu mỡ của tôi lắc mạnh và nói:</a:t>
            </a:r>
          </a:p>
          <a:p>
            <a:pPr fontAlgn="base">
              <a:spcBef>
                <a:spcPct val="50000"/>
              </a:spcBef>
              <a:spcAft>
                <a:spcPct val="0"/>
              </a:spcAft>
              <a:buNone/>
            </a:pPr>
            <a:r>
              <a:rPr lang="en-US"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Chúng mình là bạn đồng nghiệp đấy, đồng chí Thủy ạ!</a:t>
            </a:r>
          </a:p>
          <a:p>
            <a:pPr fontAlgn="base">
              <a:spcBef>
                <a:spcPct val="50000"/>
              </a:spcBef>
              <a:spcAft>
                <a:spcPct val="0"/>
              </a:spcAft>
              <a:buFontTx/>
              <a:buNone/>
            </a:pP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Cuộc tiếp xúc thân mật ấy đã mở đầu cho tình bạn thắm thiết giữa tôi và A-lếch- xây. 							       </a:t>
            </a:r>
            <a:r>
              <a:rPr lang="vi-VN" altLang="en-US" sz="2500" b="1" i="1"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Theo Hồng Thủy</a:t>
            </a:r>
          </a:p>
        </p:txBody>
      </p:sp>
      <p:sp>
        <p:nvSpPr>
          <p:cNvPr id="5" name="TextBox 19"/>
          <p:cNvSpPr txBox="1"/>
          <p:nvPr/>
        </p:nvSpPr>
        <p:spPr>
          <a:xfrm>
            <a:off x="3358340" y="122434"/>
            <a:ext cx="4619470" cy="752210"/>
          </a:xfrm>
          <a:prstGeom prst="roundRect">
            <a:avLst>
              <a:gd name="adj" fmla="val 50000"/>
            </a:avLst>
          </a:prstGeom>
          <a:solidFill>
            <a:srgbClr val="F15A88"/>
          </a:solidFill>
        </p:spPr>
        <p:txBody>
          <a:bodyPr wrap="square" lIns="91403" tIns="45702" rIns="91403" bIns="45702" rtlCol="0">
            <a:spAutoFit/>
          </a:bodyPr>
          <a:lstStyle/>
          <a:p>
            <a:pPr algn="ctr"/>
            <a:endParaRPr lang="en-US" sz="3000" b="1" dirty="0">
              <a:solidFill>
                <a:srgbClr val="ED7D31"/>
              </a:solidFill>
              <a:effectLst>
                <a:outerShdw blurRad="38100" dist="38100" dir="2700000" algn="tl">
                  <a:srgbClr val="000000">
                    <a:alpha val="43137"/>
                  </a:srgbClr>
                </a:outerShdw>
              </a:effectLst>
              <a:latin typeface="Arial-Rounded" panose="020B0500000000000000" charset="0"/>
              <a:ea typeface="Arial-Rounded" panose="020B0500000000000000" charset="0"/>
              <a:cs typeface="Arial-Rounded" panose="020B0500000000000000" charset="0"/>
            </a:endParaRPr>
          </a:p>
        </p:txBody>
      </p:sp>
      <p:sp>
        <p:nvSpPr>
          <p:cNvPr id="6" name="TextBox 5">
            <a:extLst>
              <a:ext uri="{FF2B5EF4-FFF2-40B4-BE49-F238E27FC236}">
                <a16:creationId xmlns:a16="http://schemas.microsoft.com/office/drawing/2014/main" id="{ABFD78CE-119A-41F1-9B74-BABCBB0C4D35}"/>
              </a:ext>
            </a:extLst>
          </p:cNvPr>
          <p:cNvSpPr txBox="1"/>
          <p:nvPr/>
        </p:nvSpPr>
        <p:spPr>
          <a:xfrm>
            <a:off x="3508588" y="0"/>
            <a:ext cx="4495724" cy="900246"/>
          </a:xfrm>
          <a:prstGeom prst="rect">
            <a:avLst/>
          </a:prstGeom>
          <a:noFill/>
        </p:spPr>
        <p:txBody>
          <a:bodyPr wrap="square" rtlCol="0">
            <a:spAutoFit/>
          </a:bodyPr>
          <a:lstStyle/>
          <a:p>
            <a:pPr algn="ctr">
              <a:lnSpc>
                <a:spcPct val="150000"/>
              </a:lnSpc>
              <a:buClr>
                <a:srgbClr val="000000"/>
              </a:buClr>
              <a:buFont typeface="Arial"/>
              <a:buNone/>
            </a:pPr>
            <a:r>
              <a:rPr lang="en-US" sz="3500" b="1" kern="0" dirty="0" err="1"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Luyện</a:t>
            </a:r>
            <a:r>
              <a:rPr lang="en-US" sz="3500" b="1" kern="0" dirty="0"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500" b="1" kern="0" dirty="0" err="1"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3500" b="1" kern="0" dirty="0"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500" b="1" kern="0" dirty="0" err="1"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đoạn</a:t>
            </a:r>
            <a:r>
              <a:rPr lang="en-US" sz="3500" b="1" kern="0" dirty="0"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rPr>
              <a:t> 4</a:t>
            </a:r>
            <a:endParaRPr lang="en-US" sz="35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644609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85611-062D-425C-BC2D-2DA7D39D8647}"/>
              </a:ext>
            </a:extLst>
          </p:cNvPr>
          <p:cNvSpPr>
            <a:spLocks noGrp="1"/>
          </p:cNvSpPr>
          <p:nvPr>
            <p:ph type="title"/>
          </p:nvPr>
        </p:nvSpPr>
        <p:spPr/>
        <p:txBody>
          <a:bodyPr/>
          <a:lstStyle/>
          <a:p>
            <a:endParaRPr lang="en-US">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146" name="Picture 2" descr="hình nền powerpoint chuyên nghiệp | Background powerpoint, Powerpoint  background free, Wallpaper powerpoint">
            <a:extLst>
              <a:ext uri="{FF2B5EF4-FFF2-40B4-BE49-F238E27FC236}">
                <a16:creationId xmlns:a16="http://schemas.microsoft.com/office/drawing/2014/main" id="{9FE4536A-2E95-4D0A-AC09-09C9999DE4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09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092FE3C-7915-4979-9673-3F59BE1B1C59}"/>
              </a:ext>
            </a:extLst>
          </p:cNvPr>
          <p:cNvSpPr/>
          <p:nvPr/>
        </p:nvSpPr>
        <p:spPr>
          <a:xfrm>
            <a:off x="3920997" y="0"/>
            <a:ext cx="2645276" cy="923330"/>
          </a:xfrm>
          <a:prstGeom prst="rect">
            <a:avLst/>
          </a:prstGeom>
          <a:noFill/>
        </p:spPr>
        <p:txBody>
          <a:bodyPr wrap="none" lIns="91440" tIns="45720" rIns="91440" bIns="45720">
            <a:spAutoFit/>
          </a:bodyPr>
          <a:lstStyle/>
          <a:p>
            <a:pPr algn="ctr"/>
            <a:r>
              <a:rPr lang="en-US" sz="5400" b="1" cap="none" spc="0" dirty="0" err="1" smtClean="0">
                <a:ln w="0"/>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rPr>
              <a:t>Mục</a:t>
            </a:r>
            <a:r>
              <a:rPr lang="en-US" sz="5400" b="1" cap="none" spc="0" dirty="0" smtClean="0">
                <a:ln w="0"/>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cap="none" spc="0" dirty="0" err="1" smtClean="0">
                <a:ln w="0"/>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rPr>
              <a:t>tiêu</a:t>
            </a:r>
            <a:endParaRPr lang="en-US" sz="5400" b="1" cap="none" spc="0" dirty="0">
              <a:ln w="0"/>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AutoShape 84">
            <a:extLst>
              <a:ext uri="{FF2B5EF4-FFF2-40B4-BE49-F238E27FC236}">
                <a16:creationId xmlns:a16="http://schemas.microsoft.com/office/drawing/2014/main" id="{618164D5-A95F-4A36-B29B-8C9AADA6C236}"/>
              </a:ext>
            </a:extLst>
          </p:cNvPr>
          <p:cNvSpPr>
            <a:spLocks noChangeArrowheads="1"/>
          </p:cNvSpPr>
          <p:nvPr/>
        </p:nvSpPr>
        <p:spPr bwMode="gray">
          <a:xfrm>
            <a:off x="2428226" y="5639637"/>
            <a:ext cx="5392701" cy="1038303"/>
          </a:xfrm>
          <a:prstGeom prst="roundRect">
            <a:avLst>
              <a:gd name="adj" fmla="val 16667"/>
            </a:avLst>
          </a:prstGeom>
          <a:solidFill>
            <a:srgbClr val="FFC00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ltLang="en-US" sz="400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AutoShape 85">
            <a:extLst>
              <a:ext uri="{FF2B5EF4-FFF2-40B4-BE49-F238E27FC236}">
                <a16:creationId xmlns:a16="http://schemas.microsoft.com/office/drawing/2014/main" id="{2BC8570A-5603-433F-B366-D62A4A62B398}"/>
              </a:ext>
            </a:extLst>
          </p:cNvPr>
          <p:cNvSpPr>
            <a:spLocks noChangeArrowheads="1"/>
          </p:cNvSpPr>
          <p:nvPr/>
        </p:nvSpPr>
        <p:spPr bwMode="gray">
          <a:xfrm>
            <a:off x="834886" y="6042992"/>
            <a:ext cx="1122626" cy="722243"/>
          </a:xfrm>
          <a:prstGeom prst="diamond">
            <a:avLst/>
          </a:prstGeom>
          <a:solidFill>
            <a:srgbClr val="FFC0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altLang="en-US" sz="400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 Box 86">
            <a:extLst>
              <a:ext uri="{FF2B5EF4-FFF2-40B4-BE49-F238E27FC236}">
                <a16:creationId xmlns:a16="http://schemas.microsoft.com/office/drawing/2014/main" id="{4ED85403-6AFA-478D-A093-60D4BF0E8BB9}"/>
              </a:ext>
            </a:extLst>
          </p:cNvPr>
          <p:cNvSpPr txBox="1">
            <a:spLocks noChangeArrowheads="1"/>
          </p:cNvSpPr>
          <p:nvPr/>
        </p:nvSpPr>
        <p:spPr bwMode="gray">
          <a:xfrm>
            <a:off x="2671257" y="5759743"/>
            <a:ext cx="5745513" cy="707886"/>
          </a:xfrm>
          <a:prstGeom prst="rect">
            <a:avLst/>
          </a:prstGeom>
          <a:noFill/>
          <a:ln w="9525" algn="ctr">
            <a:noFill/>
            <a:miter lim="800000"/>
            <a:headEnd/>
            <a:tailEnd/>
          </a:ln>
          <a:effectLst/>
        </p:spPr>
        <p:txBody>
          <a:bodyPr wrap="square">
            <a:spAutoFit/>
          </a:bodyPr>
          <a:lstStyle/>
          <a:p>
            <a:pPr>
              <a:defRPr/>
            </a:pPr>
            <a:r>
              <a:rPr lang="en-US" sz="4000"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chemeClr val="accent6">
                    <a:lumMod val="50000"/>
                  </a:schemeClr>
                </a:solidFill>
                <a:latin typeface="#9Slide03 Helve" panose="02040603050506020204" pitchFamily="18" charset="0"/>
                <a:ea typeface="Arial-Rounded" panose="020B0500000000000000" pitchFamily="34" charset="0"/>
                <a:cs typeface="Arial-Rounded" panose="020B0500000000000000" pitchFamily="34" charset="0"/>
              </a:rPr>
              <a:t>Đọc</a:t>
            </a:r>
            <a:r>
              <a:rPr lang="en-US" sz="4000" dirty="0" smtClean="0">
                <a:solidFill>
                  <a:schemeClr val="accent6">
                    <a:lumMod val="50000"/>
                  </a:schemeClr>
                </a:solidFill>
                <a:latin typeface="#9Slide03 Helve" panose="02040603050506020204" pitchFamily="18" charset="0"/>
                <a:ea typeface="Arial-Rounded" panose="020B0500000000000000" pitchFamily="34" charset="0"/>
                <a:cs typeface="Arial-Rounded" panose="020B0500000000000000" pitchFamily="34" charset="0"/>
              </a:rPr>
              <a:t> </a:t>
            </a:r>
            <a:r>
              <a:rPr lang="en-US" sz="4000" dirty="0">
                <a:solidFill>
                  <a:schemeClr val="accent6">
                    <a:lumMod val="50000"/>
                  </a:schemeClr>
                </a:solidFill>
                <a:latin typeface="#9Slide03 Helve" panose="02040603050506020204" pitchFamily="18" charset="0"/>
                <a:ea typeface="Arial-Rounded" panose="020B0500000000000000" pitchFamily="34" charset="0"/>
                <a:cs typeface="Arial-Rounded" panose="020B0500000000000000" pitchFamily="34" charset="0"/>
              </a:rPr>
              <a:t>hay</a:t>
            </a:r>
          </a:p>
        </p:txBody>
      </p:sp>
      <p:sp>
        <p:nvSpPr>
          <p:cNvPr id="11" name="Text Box 87">
            <a:extLst>
              <a:ext uri="{FF2B5EF4-FFF2-40B4-BE49-F238E27FC236}">
                <a16:creationId xmlns:a16="http://schemas.microsoft.com/office/drawing/2014/main" id="{494D84C5-728B-4FA3-876D-653531232470}"/>
              </a:ext>
            </a:extLst>
          </p:cNvPr>
          <p:cNvSpPr txBox="1">
            <a:spLocks noChangeArrowheads="1"/>
          </p:cNvSpPr>
          <p:nvPr/>
        </p:nvSpPr>
        <p:spPr bwMode="gray">
          <a:xfrm>
            <a:off x="991038" y="6044097"/>
            <a:ext cx="869514" cy="707886"/>
          </a:xfrm>
          <a:prstGeom prst="rect">
            <a:avLst/>
          </a:prstGeom>
          <a:noFill/>
          <a:ln w="9525" algn="ctr">
            <a:noFill/>
            <a:miter lim="800000"/>
            <a:headEnd/>
            <a:tailEnd/>
          </a:ln>
          <a:effectLst/>
        </p:spPr>
        <p:txBody>
          <a:bodyPr wrap="square">
            <a:spAutoFit/>
          </a:bodyPr>
          <a:lstStyle/>
          <a:p>
            <a:pPr algn="ctr">
              <a:defRPr/>
            </a:pPr>
            <a:r>
              <a:rPr lang="en-US" altLang="en-US" sz="4000"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III</a:t>
            </a:r>
          </a:p>
        </p:txBody>
      </p:sp>
      <p:sp>
        <p:nvSpPr>
          <p:cNvPr id="22" name="AutoShape 89">
            <a:extLst>
              <a:ext uri="{FF2B5EF4-FFF2-40B4-BE49-F238E27FC236}">
                <a16:creationId xmlns:a16="http://schemas.microsoft.com/office/drawing/2014/main" id="{053A0F00-9484-4E8D-ACAD-07AA69109F51}"/>
              </a:ext>
            </a:extLst>
          </p:cNvPr>
          <p:cNvSpPr>
            <a:spLocks noChangeArrowheads="1"/>
          </p:cNvSpPr>
          <p:nvPr/>
        </p:nvSpPr>
        <p:spPr bwMode="gray">
          <a:xfrm>
            <a:off x="2387291" y="1180761"/>
            <a:ext cx="5445744" cy="1027291"/>
          </a:xfrm>
          <a:prstGeom prst="roundRect">
            <a:avLst>
              <a:gd name="adj" fmla="val 16667"/>
            </a:avLst>
          </a:prstGeom>
          <a:solidFill>
            <a:srgbClr val="FFCCCC"/>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ltLang="en-US" sz="4000">
              <a:solidFill>
                <a:schemeClr val="accent6"/>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AutoShape 90">
            <a:extLst>
              <a:ext uri="{FF2B5EF4-FFF2-40B4-BE49-F238E27FC236}">
                <a16:creationId xmlns:a16="http://schemas.microsoft.com/office/drawing/2014/main" id="{EC4C0804-058A-4CCF-8E7F-C14A02553B1D}"/>
              </a:ext>
            </a:extLst>
          </p:cNvPr>
          <p:cNvSpPr>
            <a:spLocks noChangeArrowheads="1"/>
          </p:cNvSpPr>
          <p:nvPr/>
        </p:nvSpPr>
        <p:spPr bwMode="gray">
          <a:xfrm>
            <a:off x="472427" y="1166191"/>
            <a:ext cx="1197347" cy="882960"/>
          </a:xfrm>
          <a:prstGeom prst="diamond">
            <a:avLst/>
          </a:prstGeom>
          <a:solidFill>
            <a:srgbClr val="FFCCCC"/>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altLang="en-US" sz="4000">
              <a:solidFill>
                <a:schemeClr val="accent6"/>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Text Box 92">
            <a:extLst>
              <a:ext uri="{FF2B5EF4-FFF2-40B4-BE49-F238E27FC236}">
                <a16:creationId xmlns:a16="http://schemas.microsoft.com/office/drawing/2014/main" id="{32EC8256-9977-4538-BE9F-899348B21C36}"/>
              </a:ext>
            </a:extLst>
          </p:cNvPr>
          <p:cNvSpPr txBox="1">
            <a:spLocks noChangeArrowheads="1"/>
          </p:cNvSpPr>
          <p:nvPr/>
        </p:nvSpPr>
        <p:spPr bwMode="gray">
          <a:xfrm>
            <a:off x="914891" y="1268487"/>
            <a:ext cx="383284" cy="707886"/>
          </a:xfrm>
          <a:prstGeom prst="rect">
            <a:avLst/>
          </a:prstGeom>
          <a:noFill/>
          <a:ln w="9525" algn="ctr">
            <a:noFill/>
            <a:miter lim="800000"/>
            <a:headEnd/>
            <a:tailEnd/>
          </a:ln>
          <a:effectLst/>
        </p:spPr>
        <p:txBody>
          <a:bodyPr wrap="square">
            <a:spAutoFit/>
          </a:bodyPr>
          <a:lstStyle/>
          <a:p>
            <a:pPr algn="ctr">
              <a:defRPr/>
            </a:pPr>
            <a:r>
              <a:rPr lang="en-US" altLang="en-US" sz="40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I</a:t>
            </a:r>
          </a:p>
        </p:txBody>
      </p:sp>
      <p:sp>
        <p:nvSpPr>
          <p:cNvPr id="25" name="AutoShape 94">
            <a:extLst>
              <a:ext uri="{FF2B5EF4-FFF2-40B4-BE49-F238E27FC236}">
                <a16:creationId xmlns:a16="http://schemas.microsoft.com/office/drawing/2014/main" id="{AD6CADCE-2428-45DD-ABDE-F34851B9186A}"/>
              </a:ext>
            </a:extLst>
          </p:cNvPr>
          <p:cNvSpPr>
            <a:spLocks noChangeArrowheads="1"/>
          </p:cNvSpPr>
          <p:nvPr/>
        </p:nvSpPr>
        <p:spPr bwMode="gray">
          <a:xfrm>
            <a:off x="2902400" y="3548344"/>
            <a:ext cx="5393250" cy="934089"/>
          </a:xfrm>
          <a:prstGeom prst="roundRect">
            <a:avLst>
              <a:gd name="adj" fmla="val 16667"/>
            </a:avLst>
          </a:prstGeom>
          <a:solidFill>
            <a:srgbClr val="CCFF99"/>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ltLang="en-US" sz="4000">
              <a:solidFill>
                <a:srgbClr val="7030A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AutoShape 95">
            <a:extLst>
              <a:ext uri="{FF2B5EF4-FFF2-40B4-BE49-F238E27FC236}">
                <a16:creationId xmlns:a16="http://schemas.microsoft.com/office/drawing/2014/main" id="{64D274AC-51F9-42E0-BD6B-8C7FDFAF806A}"/>
              </a:ext>
            </a:extLst>
          </p:cNvPr>
          <p:cNvSpPr>
            <a:spLocks noChangeArrowheads="1"/>
          </p:cNvSpPr>
          <p:nvPr/>
        </p:nvSpPr>
        <p:spPr bwMode="gray">
          <a:xfrm>
            <a:off x="754546" y="3470418"/>
            <a:ext cx="1265960" cy="896809"/>
          </a:xfrm>
          <a:prstGeom prst="diamond">
            <a:avLst/>
          </a:prstGeom>
          <a:solidFill>
            <a:srgbClr val="CCFF99"/>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altLang="en-US" sz="4000">
              <a:solidFill>
                <a:srgbClr val="7030A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Text Box 96">
            <a:extLst>
              <a:ext uri="{FF2B5EF4-FFF2-40B4-BE49-F238E27FC236}">
                <a16:creationId xmlns:a16="http://schemas.microsoft.com/office/drawing/2014/main" id="{E6C64050-2866-4D7E-99E8-C1013E577B6B}"/>
              </a:ext>
            </a:extLst>
          </p:cNvPr>
          <p:cNvSpPr txBox="1">
            <a:spLocks noChangeArrowheads="1"/>
          </p:cNvSpPr>
          <p:nvPr/>
        </p:nvSpPr>
        <p:spPr bwMode="gray">
          <a:xfrm>
            <a:off x="2986506" y="1305053"/>
            <a:ext cx="48899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dirty="0" err="1" smtClean="0">
                <a:solidFill>
                  <a:srgbClr val="2D2D8A"/>
                </a:solidFill>
                <a:latin typeface="Arial Unicode MS" panose="020B0604020202020204" pitchFamily="34" charset="-128"/>
                <a:ea typeface="Arial Unicode MS" panose="020B0604020202020204" pitchFamily="34" charset="-128"/>
                <a:cs typeface="Arial Unicode MS" panose="020B0604020202020204" pitchFamily="34" charset="-128"/>
              </a:rPr>
              <a:t>Đọc</a:t>
            </a:r>
            <a:r>
              <a:rPr lang="en-US" altLang="en-US" sz="4000" dirty="0" smtClean="0">
                <a:solidFill>
                  <a:srgbClr val="2D2D8A"/>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4000" dirty="0" err="1" smtClean="0">
                <a:solidFill>
                  <a:srgbClr val="2D2D8A"/>
                </a:solidFill>
                <a:latin typeface="Arial Unicode MS" panose="020B0604020202020204" pitchFamily="34" charset="-128"/>
                <a:ea typeface="Arial Unicode MS" panose="020B0604020202020204" pitchFamily="34" charset="-128"/>
                <a:cs typeface="Arial Unicode MS" panose="020B0604020202020204" pitchFamily="34" charset="-128"/>
              </a:rPr>
              <a:t>đúng</a:t>
            </a:r>
            <a:r>
              <a:rPr lang="en-US" altLang="en-US" sz="4000" dirty="0" smtClean="0">
                <a:solidFill>
                  <a:srgbClr val="2D2D8A"/>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altLang="en-US" sz="4000" dirty="0">
              <a:solidFill>
                <a:srgbClr val="2D2D8A"/>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8" name="Text Box 97">
            <a:extLst>
              <a:ext uri="{FF2B5EF4-FFF2-40B4-BE49-F238E27FC236}">
                <a16:creationId xmlns:a16="http://schemas.microsoft.com/office/drawing/2014/main" id="{EA8E6177-E50A-438B-9B6D-069D248C2851}"/>
              </a:ext>
            </a:extLst>
          </p:cNvPr>
          <p:cNvSpPr txBox="1">
            <a:spLocks noChangeArrowheads="1"/>
          </p:cNvSpPr>
          <p:nvPr/>
        </p:nvSpPr>
        <p:spPr bwMode="gray">
          <a:xfrm>
            <a:off x="1141823" y="3582648"/>
            <a:ext cx="521539" cy="707886"/>
          </a:xfrm>
          <a:prstGeom prst="rect">
            <a:avLst/>
          </a:prstGeom>
          <a:noFill/>
          <a:ln w="9525" algn="ctr">
            <a:noFill/>
            <a:miter lim="800000"/>
            <a:headEnd/>
            <a:tailEnd/>
          </a:ln>
          <a:effectLst/>
        </p:spPr>
        <p:txBody>
          <a:bodyPr wrap="square">
            <a:spAutoFit/>
          </a:bodyPr>
          <a:lstStyle/>
          <a:p>
            <a:pPr algn="ctr">
              <a:defRPr/>
            </a:pPr>
            <a:r>
              <a:rPr lang="en-US" altLang="en-US"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II</a:t>
            </a:r>
          </a:p>
        </p:txBody>
      </p:sp>
      <p:sp>
        <p:nvSpPr>
          <p:cNvPr id="29" name="Rectangle 28">
            <a:extLst>
              <a:ext uri="{FF2B5EF4-FFF2-40B4-BE49-F238E27FC236}">
                <a16:creationId xmlns:a16="http://schemas.microsoft.com/office/drawing/2014/main" id="{B8C13CC3-4F9C-4724-8B8D-E78224425480}"/>
              </a:ext>
            </a:extLst>
          </p:cNvPr>
          <p:cNvSpPr/>
          <p:nvPr/>
        </p:nvSpPr>
        <p:spPr>
          <a:xfrm>
            <a:off x="3089999" y="3651154"/>
            <a:ext cx="5745876" cy="707886"/>
          </a:xfrm>
          <a:prstGeom prst="rect">
            <a:avLst/>
          </a:prstGeom>
        </p:spPr>
        <p:txBody>
          <a:bodyPr wrap="square">
            <a:spAutoFit/>
          </a:bodyPr>
          <a:lstStyle/>
          <a:p>
            <a:pPr>
              <a:defRPr/>
            </a:pPr>
            <a:r>
              <a:rPr lang="en-US"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H</a:t>
            </a:r>
            <a:r>
              <a:rPr lang="en-US" sz="4000"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iểu</a:t>
            </a:r>
            <a:r>
              <a:rPr lang="en-US" sz="4000"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nội</a:t>
            </a:r>
            <a:r>
              <a:rPr lang="en-US" sz="4000"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dung </a:t>
            </a:r>
            <a:r>
              <a:rPr lang="en-US" sz="4000"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bài</a:t>
            </a:r>
            <a:endParaRPr lang="en-US"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705850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750"/>
                                        <p:tgtEl>
                                          <p:spTgt spid="2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up)">
                                      <p:cBhvr>
                                        <p:cTn id="10" dur="750"/>
                                        <p:tgtEl>
                                          <p:spTgt spid="2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up)">
                                      <p:cBhvr>
                                        <p:cTn id="13" dur="750"/>
                                        <p:tgtEl>
                                          <p:spTgt spid="24"/>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75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750" fill="hold"/>
                                        <p:tgtEl>
                                          <p:spTgt spid="25"/>
                                        </p:tgtEl>
                                        <p:attrNameLst>
                                          <p:attrName>ppt_w</p:attrName>
                                        </p:attrNameLst>
                                      </p:cBhvr>
                                      <p:tavLst>
                                        <p:tav tm="0">
                                          <p:val>
                                            <p:fltVal val="0"/>
                                          </p:val>
                                        </p:tav>
                                        <p:tav tm="100000">
                                          <p:val>
                                            <p:strVal val="#ppt_w"/>
                                          </p:val>
                                        </p:tav>
                                      </p:tavLst>
                                    </p:anim>
                                    <p:anim calcmode="lin" valueType="num">
                                      <p:cBhvr>
                                        <p:cTn id="22" dur="750" fill="hold"/>
                                        <p:tgtEl>
                                          <p:spTgt spid="25"/>
                                        </p:tgtEl>
                                        <p:attrNameLst>
                                          <p:attrName>ppt_h</p:attrName>
                                        </p:attrNameLst>
                                      </p:cBhvr>
                                      <p:tavLst>
                                        <p:tav tm="0">
                                          <p:val>
                                            <p:fltVal val="0"/>
                                          </p:val>
                                        </p:tav>
                                        <p:tav tm="100000">
                                          <p:val>
                                            <p:strVal val="#ppt_h"/>
                                          </p:val>
                                        </p:tav>
                                      </p:tavLst>
                                    </p:anim>
                                    <p:animEffect transition="in" filter="fade">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750" fill="hold"/>
                                        <p:tgtEl>
                                          <p:spTgt spid="26"/>
                                        </p:tgtEl>
                                        <p:attrNameLst>
                                          <p:attrName>ppt_w</p:attrName>
                                        </p:attrNameLst>
                                      </p:cBhvr>
                                      <p:tavLst>
                                        <p:tav tm="0">
                                          <p:val>
                                            <p:fltVal val="0"/>
                                          </p:val>
                                        </p:tav>
                                        <p:tav tm="100000">
                                          <p:val>
                                            <p:strVal val="#ppt_w"/>
                                          </p:val>
                                        </p:tav>
                                      </p:tavLst>
                                    </p:anim>
                                    <p:anim calcmode="lin" valueType="num">
                                      <p:cBhvr>
                                        <p:cTn id="27" dur="750" fill="hold"/>
                                        <p:tgtEl>
                                          <p:spTgt spid="26"/>
                                        </p:tgtEl>
                                        <p:attrNameLst>
                                          <p:attrName>ppt_h</p:attrName>
                                        </p:attrNameLst>
                                      </p:cBhvr>
                                      <p:tavLst>
                                        <p:tav tm="0">
                                          <p:val>
                                            <p:fltVal val="0"/>
                                          </p:val>
                                        </p:tav>
                                        <p:tav tm="100000">
                                          <p:val>
                                            <p:strVal val="#ppt_h"/>
                                          </p:val>
                                        </p:tav>
                                      </p:tavLst>
                                    </p:anim>
                                    <p:animEffect transition="in" filter="fade">
                                      <p:cBhvr>
                                        <p:cTn id="28" dur="750"/>
                                        <p:tgtEl>
                                          <p:spTgt spid="2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750" fill="hold"/>
                                        <p:tgtEl>
                                          <p:spTgt spid="28"/>
                                        </p:tgtEl>
                                        <p:attrNameLst>
                                          <p:attrName>ppt_w</p:attrName>
                                        </p:attrNameLst>
                                      </p:cBhvr>
                                      <p:tavLst>
                                        <p:tav tm="0">
                                          <p:val>
                                            <p:fltVal val="0"/>
                                          </p:val>
                                        </p:tav>
                                        <p:tav tm="100000">
                                          <p:val>
                                            <p:strVal val="#ppt_w"/>
                                          </p:val>
                                        </p:tav>
                                      </p:tavLst>
                                    </p:anim>
                                    <p:anim calcmode="lin" valueType="num">
                                      <p:cBhvr>
                                        <p:cTn id="32" dur="750" fill="hold"/>
                                        <p:tgtEl>
                                          <p:spTgt spid="28"/>
                                        </p:tgtEl>
                                        <p:attrNameLst>
                                          <p:attrName>ppt_h</p:attrName>
                                        </p:attrNameLst>
                                      </p:cBhvr>
                                      <p:tavLst>
                                        <p:tav tm="0">
                                          <p:val>
                                            <p:fltVal val="0"/>
                                          </p:val>
                                        </p:tav>
                                        <p:tav tm="100000">
                                          <p:val>
                                            <p:strVal val="#ppt_h"/>
                                          </p:val>
                                        </p:tav>
                                      </p:tavLst>
                                    </p:anim>
                                    <p:animEffect transition="in" filter="fade">
                                      <p:cBhvr>
                                        <p:cTn id="33" dur="750"/>
                                        <p:tgtEl>
                                          <p:spTgt spid="2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750" fill="hold"/>
                                        <p:tgtEl>
                                          <p:spTgt spid="29"/>
                                        </p:tgtEl>
                                        <p:attrNameLst>
                                          <p:attrName>ppt_w</p:attrName>
                                        </p:attrNameLst>
                                      </p:cBhvr>
                                      <p:tavLst>
                                        <p:tav tm="0">
                                          <p:val>
                                            <p:fltVal val="0"/>
                                          </p:val>
                                        </p:tav>
                                        <p:tav tm="100000">
                                          <p:val>
                                            <p:strVal val="#ppt_w"/>
                                          </p:val>
                                        </p:tav>
                                      </p:tavLst>
                                    </p:anim>
                                    <p:anim calcmode="lin" valueType="num">
                                      <p:cBhvr>
                                        <p:cTn id="37" dur="750" fill="hold"/>
                                        <p:tgtEl>
                                          <p:spTgt spid="29"/>
                                        </p:tgtEl>
                                        <p:attrNameLst>
                                          <p:attrName>ppt_h</p:attrName>
                                        </p:attrNameLst>
                                      </p:cBhvr>
                                      <p:tavLst>
                                        <p:tav tm="0">
                                          <p:val>
                                            <p:fltVal val="0"/>
                                          </p:val>
                                        </p:tav>
                                        <p:tav tm="100000">
                                          <p:val>
                                            <p:strVal val="#ppt_h"/>
                                          </p:val>
                                        </p:tav>
                                      </p:tavLst>
                                    </p:anim>
                                    <p:animEffect transition="in" filter="fade">
                                      <p:cBhvr>
                                        <p:cTn id="38" dur="75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circle(in)">
                                      <p:cBhvr>
                                        <p:cTn id="43" dur="1000"/>
                                        <p:tgtEl>
                                          <p:spTgt spid="8"/>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circle(in)">
                                      <p:cBhvr>
                                        <p:cTn id="46" dur="1000"/>
                                        <p:tgtEl>
                                          <p:spTgt spid="9"/>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circle(in)">
                                      <p:cBhvr>
                                        <p:cTn id="49" dur="1000"/>
                                        <p:tgtEl>
                                          <p:spTgt spid="10"/>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circle(in)">
                                      <p:cBhvr>
                                        <p:cTn id="5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22" grpId="0" animBg="1"/>
      <p:bldP spid="23" grpId="0" animBg="1"/>
      <p:bldP spid="24" grpId="0"/>
      <p:bldP spid="25" grpId="0" animBg="1"/>
      <p:bldP spid="26" grpId="0" animBg="1"/>
      <p:bldP spid="27" grpId="0"/>
      <p:bldP spid="28" grpId="0"/>
      <p:bldP spid="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4">
            <a:extLst>
              <a:ext uri="{FF2B5EF4-FFF2-40B4-BE49-F238E27FC236}">
                <a16:creationId xmlns:a16="http://schemas.microsoft.com/office/drawing/2014/main" id="{409013C7-2AFA-4F5D-AC77-5F27288D743D}"/>
              </a:ext>
            </a:extLst>
          </p:cNvPr>
          <p:cNvGrpSpPr/>
          <p:nvPr/>
        </p:nvGrpSpPr>
        <p:grpSpPr>
          <a:xfrm>
            <a:off x="144866" y="0"/>
            <a:ext cx="11805470" cy="6570617"/>
            <a:chOff x="-65032" y="149809"/>
            <a:chExt cx="11805470" cy="6215454"/>
          </a:xfrm>
        </p:grpSpPr>
        <p:pic>
          <p:nvPicPr>
            <p:cNvPr id="5" name="134">
              <a:extLst>
                <a:ext uri="{FF2B5EF4-FFF2-40B4-BE49-F238E27FC236}">
                  <a16:creationId xmlns:a16="http://schemas.microsoft.com/office/drawing/2014/main" id="{CF3E9307-9878-44D3-BEFB-1335B8D22B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65032" y="149809"/>
              <a:ext cx="715787" cy="5883150"/>
            </a:xfrm>
            <a:prstGeom prst="rect">
              <a:avLst/>
            </a:prstGeom>
          </p:spPr>
        </p:pic>
        <p:pic>
          <p:nvPicPr>
            <p:cNvPr id="6" name="135">
              <a:extLst>
                <a:ext uri="{FF2B5EF4-FFF2-40B4-BE49-F238E27FC236}">
                  <a16:creationId xmlns:a16="http://schemas.microsoft.com/office/drawing/2014/main" id="{92F7E3AA-8A35-4BE9-8891-742C2F5A2156}"/>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7" name="136">
              <a:extLst>
                <a:ext uri="{FF2B5EF4-FFF2-40B4-BE49-F238E27FC236}">
                  <a16:creationId xmlns:a16="http://schemas.microsoft.com/office/drawing/2014/main" id="{AF17595E-63C1-4AC9-8182-134E5C7D7EA5}"/>
                </a:ext>
              </a:extLst>
            </p:cNvPr>
            <p:cNvPicPr>
              <a:picLocks noChangeAspect="1"/>
            </p:cNvPicPr>
            <p:nvPr/>
          </p:nvPicPr>
          <p:blipFill>
            <a:blip r:embed="rId5"/>
            <a:stretch>
              <a:fillRect/>
            </a:stretch>
          </p:blipFill>
          <p:spPr>
            <a:xfrm>
              <a:off x="803773" y="208486"/>
              <a:ext cx="10876207" cy="6156777"/>
            </a:xfrm>
            <a:prstGeom prst="rect">
              <a:avLst/>
            </a:prstGeom>
          </p:spPr>
        </p:pic>
        <p:pic>
          <p:nvPicPr>
            <p:cNvPr id="8" name="142">
              <a:extLst>
                <a:ext uri="{FF2B5EF4-FFF2-40B4-BE49-F238E27FC236}">
                  <a16:creationId xmlns:a16="http://schemas.microsoft.com/office/drawing/2014/main" id="{AE96C7DB-0711-4201-A752-70E39E89652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65623" y="4485059"/>
            <a:ext cx="2314804" cy="1736103"/>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007049">
            <a:off x="1017839" y="306569"/>
            <a:ext cx="762000" cy="190500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570341">
            <a:off x="633615" y="500759"/>
            <a:ext cx="762000" cy="1905000"/>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0159" y="536522"/>
            <a:ext cx="907650" cy="260949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105" y="-63757"/>
            <a:ext cx="6323490" cy="843132"/>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53340" y="79179"/>
            <a:ext cx="5352720" cy="457200"/>
          </a:xfrm>
          <a:prstGeom prst="rect">
            <a:avLst/>
          </a:prstGeom>
        </p:spPr>
      </p:pic>
      <p:pic>
        <p:nvPicPr>
          <p:cNvPr id="18" name="Picture 17"/>
          <p:cNvPicPr>
            <a:picLocks noChangeAspect="1"/>
          </p:cNvPicPr>
          <p:nvPr/>
        </p:nvPicPr>
        <p:blipFill>
          <a:blip r:embed="rId11"/>
          <a:stretch>
            <a:fillRect/>
          </a:stretch>
        </p:blipFill>
        <p:spPr>
          <a:xfrm>
            <a:off x="10307048" y="5220025"/>
            <a:ext cx="1103608" cy="950981"/>
          </a:xfrm>
          <a:prstGeom prst="rect">
            <a:avLst/>
          </a:prstGeom>
        </p:spPr>
      </p:pic>
      <p:pic>
        <p:nvPicPr>
          <p:cNvPr id="22" name="图片 4"/>
          <p:cNvPicPr>
            <a:picLocks noChangeAspect="1"/>
          </p:cNvPicPr>
          <p:nvPr/>
        </p:nvPicPr>
        <p:blipFill>
          <a:blip r:embed="rId12"/>
          <a:stretch>
            <a:fillRect/>
          </a:stretch>
        </p:blipFill>
        <p:spPr>
          <a:xfrm>
            <a:off x="10025993" y="-150887"/>
            <a:ext cx="1482494" cy="1830855"/>
          </a:xfrm>
          <a:prstGeom prst="rect">
            <a:avLst/>
          </a:prstGeom>
        </p:spPr>
      </p:pic>
      <p:pic>
        <p:nvPicPr>
          <p:cNvPr id="23" name="Picture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8160" y="4454433"/>
            <a:ext cx="2579351" cy="2141271"/>
          </a:xfrm>
          <a:prstGeom prst="rect">
            <a:avLst/>
          </a:prstGeom>
        </p:spPr>
      </p:pic>
      <p:pic>
        <p:nvPicPr>
          <p:cNvPr id="24" name="图片 3"/>
          <p:cNvPicPr>
            <a:picLocks noChangeAspect="1"/>
          </p:cNvPicPr>
          <p:nvPr/>
        </p:nvPicPr>
        <p:blipFill>
          <a:blip r:embed="rId14"/>
          <a:stretch>
            <a:fillRect/>
          </a:stretch>
        </p:blipFill>
        <p:spPr>
          <a:xfrm>
            <a:off x="2279459" y="72518"/>
            <a:ext cx="1911029" cy="2062609"/>
          </a:xfrm>
          <a:prstGeom prst="rect">
            <a:avLst/>
          </a:prstGeom>
        </p:spPr>
      </p:pic>
      <p:sp>
        <p:nvSpPr>
          <p:cNvPr id="2" name="Cloud Callout 1"/>
          <p:cNvSpPr/>
          <p:nvPr/>
        </p:nvSpPr>
        <p:spPr>
          <a:xfrm>
            <a:off x="4049486" y="300446"/>
            <a:ext cx="6204857" cy="2181498"/>
          </a:xfrm>
          <a:prstGeom prst="cloudCallout">
            <a:avLst/>
          </a:prstGeom>
          <a:solidFill>
            <a:srgbClr val="FFD0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srgbClr val="33CC99"/>
                </a:solidFill>
              </a:rPr>
              <a:t>VẬN DỤNG</a:t>
            </a:r>
            <a:endParaRPr lang="en-US" sz="6600" dirty="0">
              <a:solidFill>
                <a:srgbClr val="33CC99"/>
              </a:solidFill>
            </a:endParaRPr>
          </a:p>
        </p:txBody>
      </p:sp>
      <p:sp>
        <p:nvSpPr>
          <p:cNvPr id="3" name="Rectangle 2"/>
          <p:cNvSpPr/>
          <p:nvPr/>
        </p:nvSpPr>
        <p:spPr>
          <a:xfrm>
            <a:off x="1815736" y="2614637"/>
            <a:ext cx="9418319" cy="1661993"/>
          </a:xfrm>
          <a:prstGeom prst="rect">
            <a:avLst/>
          </a:prstGeom>
        </p:spPr>
        <p:txBody>
          <a:bodyPr wrap="square">
            <a:spAutoFit/>
          </a:bodyPr>
          <a:lstStyle/>
          <a:p>
            <a:pPr indent="119063" algn="just">
              <a:lnSpc>
                <a:spcPct val="150000"/>
              </a:lnSpc>
            </a:pPr>
            <a:r>
              <a:rPr lang="en-US" altLang="en-US" sz="3600" b="1" dirty="0" smtClean="0">
                <a:solidFill>
                  <a:srgbClr val="010000"/>
                </a:solidFill>
                <a:latin typeface="#9Slide03 Arima Madurai" panose="00000500000000000000" pitchFamily="2" charset="0"/>
                <a:cs typeface="#9Slide03 Arima Madurai" panose="00000500000000000000" pitchFamily="2" charset="0"/>
              </a:rPr>
              <a:t>+ </a:t>
            </a:r>
            <a:r>
              <a:rPr lang="en-US" altLang="en-US" sz="3600" b="1" dirty="0" err="1" smtClean="0">
                <a:solidFill>
                  <a:srgbClr val="010000"/>
                </a:solidFill>
                <a:latin typeface="#9Slide03 Arima Madurai" panose="00000500000000000000" pitchFamily="2" charset="0"/>
                <a:cs typeface="#9Slide03 Arima Madurai" panose="00000500000000000000" pitchFamily="2" charset="0"/>
              </a:rPr>
              <a:t>Luyện</a:t>
            </a:r>
            <a:r>
              <a:rPr lang="en-US" altLang="en-US" sz="3600" b="1" dirty="0" smtClean="0">
                <a:solidFill>
                  <a:srgbClr val="010000"/>
                </a:solidFill>
                <a:latin typeface="#9Slide03 Arima Madurai" panose="00000500000000000000" pitchFamily="2" charset="0"/>
                <a:cs typeface="#9Slide03 Arima Madurai" panose="00000500000000000000" pitchFamily="2" charset="0"/>
              </a:rPr>
              <a:t> </a:t>
            </a:r>
            <a:r>
              <a:rPr lang="en-US" altLang="en-US" sz="3600" b="1" dirty="0" err="1">
                <a:solidFill>
                  <a:srgbClr val="010000"/>
                </a:solidFill>
                <a:latin typeface="#9Slide03 Arima Madurai" panose="00000500000000000000" pitchFamily="2" charset="0"/>
                <a:cs typeface="#9Slide03 Arima Madurai" panose="00000500000000000000" pitchFamily="2" charset="0"/>
              </a:rPr>
              <a:t>đọc</a:t>
            </a:r>
            <a:r>
              <a:rPr lang="en-US" altLang="en-US" sz="3600" b="1" dirty="0">
                <a:solidFill>
                  <a:srgbClr val="010000"/>
                </a:solidFill>
                <a:latin typeface="#9Slide03 Arima Madurai" panose="00000500000000000000" pitchFamily="2" charset="0"/>
                <a:cs typeface="#9Slide03 Arima Madurai" panose="00000500000000000000" pitchFamily="2" charset="0"/>
              </a:rPr>
              <a:t> </a:t>
            </a:r>
            <a:r>
              <a:rPr lang="en-US" altLang="en-US" sz="3600" b="1" dirty="0" err="1">
                <a:solidFill>
                  <a:srgbClr val="010000"/>
                </a:solidFill>
                <a:latin typeface="#9Slide03 Arima Madurai" panose="00000500000000000000" pitchFamily="2" charset="0"/>
                <a:cs typeface="#9Slide03 Arima Madurai" panose="00000500000000000000" pitchFamily="2" charset="0"/>
              </a:rPr>
              <a:t>và</a:t>
            </a:r>
            <a:r>
              <a:rPr lang="en-US" altLang="en-US" sz="3600" b="1" dirty="0">
                <a:solidFill>
                  <a:srgbClr val="010000"/>
                </a:solidFill>
                <a:latin typeface="#9Slide03 Arima Madurai" panose="00000500000000000000" pitchFamily="2" charset="0"/>
                <a:cs typeface="#9Slide03 Arima Madurai" panose="00000500000000000000" pitchFamily="2" charset="0"/>
              </a:rPr>
              <a:t> </a:t>
            </a:r>
            <a:r>
              <a:rPr lang="en-US" altLang="en-US" sz="3600" b="1" dirty="0" err="1">
                <a:solidFill>
                  <a:srgbClr val="010000"/>
                </a:solidFill>
                <a:latin typeface="#9Slide03 Arima Madurai" panose="00000500000000000000" pitchFamily="2" charset="0"/>
                <a:cs typeface="#9Slide03 Arima Madurai" panose="00000500000000000000" pitchFamily="2" charset="0"/>
              </a:rPr>
              <a:t>nắm</a:t>
            </a:r>
            <a:r>
              <a:rPr lang="en-US" altLang="en-US" sz="3600" b="1" dirty="0">
                <a:solidFill>
                  <a:srgbClr val="010000"/>
                </a:solidFill>
                <a:latin typeface="#9Slide03 Arima Madurai" panose="00000500000000000000" pitchFamily="2" charset="0"/>
                <a:cs typeface="#9Slide03 Arima Madurai" panose="00000500000000000000" pitchFamily="2" charset="0"/>
              </a:rPr>
              <a:t> </a:t>
            </a:r>
            <a:r>
              <a:rPr lang="en-US" altLang="en-US" sz="3600" b="1" dirty="0" err="1">
                <a:solidFill>
                  <a:srgbClr val="010000"/>
                </a:solidFill>
                <a:latin typeface="#9Slide03 Arima Madurai" panose="00000500000000000000" pitchFamily="2" charset="0"/>
                <a:cs typeface="#9Slide03 Arima Madurai" panose="00000500000000000000" pitchFamily="2" charset="0"/>
              </a:rPr>
              <a:t>nội</a:t>
            </a:r>
            <a:r>
              <a:rPr lang="en-US" altLang="en-US" sz="3600" b="1" dirty="0">
                <a:solidFill>
                  <a:srgbClr val="010000"/>
                </a:solidFill>
                <a:latin typeface="#9Slide03 Arima Madurai" panose="00000500000000000000" pitchFamily="2" charset="0"/>
                <a:cs typeface="#9Slide03 Arima Madurai" panose="00000500000000000000" pitchFamily="2" charset="0"/>
              </a:rPr>
              <a:t> dung </a:t>
            </a:r>
            <a:r>
              <a:rPr lang="en-US" altLang="en-US" sz="3600" b="1" dirty="0" err="1">
                <a:solidFill>
                  <a:srgbClr val="010000"/>
                </a:solidFill>
                <a:latin typeface="#9Slide03 Arima Madurai" panose="00000500000000000000" pitchFamily="2" charset="0"/>
                <a:cs typeface="#9Slide03 Arima Madurai" panose="00000500000000000000" pitchFamily="2" charset="0"/>
              </a:rPr>
              <a:t>bài</a:t>
            </a:r>
            <a:r>
              <a:rPr lang="en-US" altLang="en-US" sz="3600" b="1" dirty="0">
                <a:solidFill>
                  <a:srgbClr val="010000"/>
                </a:solidFill>
                <a:latin typeface="#9Slide03 Arima Madurai" panose="00000500000000000000" pitchFamily="2" charset="0"/>
                <a:cs typeface="#9Slide03 Arima Madurai" panose="00000500000000000000" pitchFamily="2" charset="0"/>
              </a:rPr>
              <a:t> </a:t>
            </a:r>
            <a:r>
              <a:rPr lang="en-US" altLang="en-US" sz="3600" b="1" dirty="0" err="1">
                <a:solidFill>
                  <a:srgbClr val="010000"/>
                </a:solidFill>
                <a:latin typeface="#9Slide03 Arima Madurai" panose="00000500000000000000" pitchFamily="2" charset="0"/>
                <a:cs typeface="#9Slide03 Arima Madurai" panose="00000500000000000000" pitchFamily="2" charset="0"/>
              </a:rPr>
              <a:t>đọc</a:t>
            </a:r>
            <a:r>
              <a:rPr lang="en-US" altLang="en-US" sz="3600" b="1" dirty="0">
                <a:solidFill>
                  <a:srgbClr val="010000"/>
                </a:solidFill>
                <a:latin typeface="#9Slide03 Arima Madurai" panose="00000500000000000000" pitchFamily="2" charset="0"/>
                <a:cs typeface="#9Slide03 Arima Madurai" panose="00000500000000000000" pitchFamily="2" charset="0"/>
              </a:rPr>
              <a:t>.</a:t>
            </a:r>
          </a:p>
          <a:p>
            <a:pPr indent="119063" algn="just">
              <a:lnSpc>
                <a:spcPct val="150000"/>
              </a:lnSpc>
            </a:pPr>
            <a:r>
              <a:rPr lang="en-US" altLang="en-US" sz="3200" b="1" dirty="0">
                <a:solidFill>
                  <a:srgbClr val="010000"/>
                </a:solidFill>
                <a:latin typeface="#9Slide03 Arima Madurai" panose="00000500000000000000" pitchFamily="2" charset="0"/>
                <a:cs typeface="#9Slide03 Arima Madurai" panose="00000500000000000000" pitchFamily="2" charset="0"/>
              </a:rPr>
              <a:t>+ </a:t>
            </a:r>
            <a:r>
              <a:rPr lang="en-US" altLang="en-US" sz="3200" b="1" dirty="0" err="1">
                <a:solidFill>
                  <a:srgbClr val="010000"/>
                </a:solidFill>
                <a:latin typeface="#9Slide03 Arima Madurai" panose="00000500000000000000" pitchFamily="2" charset="0"/>
                <a:cs typeface="#9Slide03 Arima Madurai" panose="00000500000000000000" pitchFamily="2" charset="0"/>
              </a:rPr>
              <a:t>Xem</a:t>
            </a:r>
            <a:r>
              <a:rPr lang="en-US" altLang="en-US" sz="3200" b="1" dirty="0">
                <a:solidFill>
                  <a:srgbClr val="010000"/>
                </a:solidFill>
                <a:latin typeface="#9Slide03 Arima Madurai" panose="00000500000000000000" pitchFamily="2" charset="0"/>
                <a:cs typeface="#9Slide03 Arima Madurai" panose="00000500000000000000" pitchFamily="2" charset="0"/>
              </a:rPr>
              <a:t> </a:t>
            </a:r>
            <a:r>
              <a:rPr lang="en-US" altLang="en-US" sz="3200" b="1" dirty="0" err="1">
                <a:solidFill>
                  <a:srgbClr val="010000"/>
                </a:solidFill>
                <a:latin typeface="#9Slide03 Arima Madurai" panose="00000500000000000000" pitchFamily="2" charset="0"/>
                <a:cs typeface="#9Slide03 Arima Madurai" panose="00000500000000000000" pitchFamily="2" charset="0"/>
              </a:rPr>
              <a:t>trước</a:t>
            </a:r>
            <a:r>
              <a:rPr lang="en-US" altLang="en-US" sz="3200" b="1" dirty="0">
                <a:solidFill>
                  <a:srgbClr val="010000"/>
                </a:solidFill>
                <a:latin typeface="#9Slide03 Arima Madurai" panose="00000500000000000000" pitchFamily="2" charset="0"/>
                <a:cs typeface="#9Slide03 Arima Madurai" panose="00000500000000000000" pitchFamily="2" charset="0"/>
              </a:rPr>
              <a:t> </a:t>
            </a:r>
            <a:r>
              <a:rPr lang="en-US" altLang="en-US" sz="3200" b="1" dirty="0" err="1">
                <a:solidFill>
                  <a:srgbClr val="010000"/>
                </a:solidFill>
                <a:latin typeface="#9Slide03 Arima Madurai" panose="00000500000000000000" pitchFamily="2" charset="0"/>
                <a:cs typeface="#9Slide03 Arima Madurai" panose="00000500000000000000" pitchFamily="2" charset="0"/>
              </a:rPr>
              <a:t>bài</a:t>
            </a:r>
            <a:r>
              <a:rPr lang="en-US" altLang="en-US" sz="3200" b="1" dirty="0">
                <a:solidFill>
                  <a:srgbClr val="010000"/>
                </a:solidFill>
                <a:latin typeface="#9Slide03 Arima Madurai" panose="00000500000000000000" pitchFamily="2" charset="0"/>
                <a:cs typeface="#9Slide03 Arima Madurai" panose="00000500000000000000" pitchFamily="2" charset="0"/>
              </a:rPr>
              <a:t> </a:t>
            </a:r>
            <a:r>
              <a:rPr lang="en-US" altLang="en-US" sz="3200" b="1" dirty="0" smtClean="0">
                <a:solidFill>
                  <a:srgbClr val="010000"/>
                </a:solidFill>
                <a:latin typeface="#9Slide03 Arima Madurai" panose="00000500000000000000" pitchFamily="2" charset="0"/>
                <a:cs typeface="#9Slide03 Arima Madurai" panose="00000500000000000000" pitchFamily="2" charset="0"/>
              </a:rPr>
              <a:t>:</a:t>
            </a:r>
            <a:r>
              <a:rPr lang="en-US" altLang="en-US" sz="3200" b="1" dirty="0">
                <a:solidFill>
                  <a:schemeClr val="bg1"/>
                </a:solidFill>
                <a:latin typeface="#9Slide03 Helve" panose="02040603050506020204" pitchFamily="18" charset="0"/>
                <a:cs typeface="Arial" panose="020B0604020202020204" pitchFamily="34" charset="0"/>
              </a:rPr>
              <a:t> </a:t>
            </a:r>
            <a:r>
              <a:rPr lang="en-US" altLang="en-US" sz="3200" b="1" dirty="0">
                <a:latin typeface="#9Slide03 Arima Madurai Black" panose="00000A00000000000000" pitchFamily="2" charset="0"/>
                <a:cs typeface="#9Slide03 Arima Madurai Black" panose="00000A00000000000000" pitchFamily="2" charset="0"/>
              </a:rPr>
              <a:t>Ê – mi- li, con...</a:t>
            </a:r>
            <a:r>
              <a:rPr lang="en-US" altLang="en-US" sz="3200" b="1" dirty="0" smtClean="0">
                <a:latin typeface="#9Slide03 Arima Madurai Black" panose="00000A00000000000000" pitchFamily="2" charset="0"/>
                <a:cs typeface="#9Slide03 Arima Madurai Black" panose="00000A00000000000000" pitchFamily="2" charset="0"/>
              </a:rPr>
              <a:t>.</a:t>
            </a:r>
            <a:endParaRPr lang="en-US" sz="3200" dirty="0">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20406612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750"/>
                                        <p:tgtEl>
                                          <p:spTgt spid="4"/>
                                        </p:tgtEl>
                                      </p:cBhvr>
                                    </p:animEffect>
                                  </p:childTnLst>
                                </p:cTn>
                              </p:par>
                            </p:childTnLst>
                          </p:cTn>
                        </p:par>
                        <p:par>
                          <p:cTn id="8" fill="hold">
                            <p:stCondLst>
                              <p:cond delay="750"/>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08739" y="3267635"/>
            <a:ext cx="3467860" cy="3590365"/>
          </a:xfrm>
        </p:spPr>
      </p:pic>
      <p:pic>
        <p:nvPicPr>
          <p:cNvPr id="8" name="Picture 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7609" l="10000" r="94667"/>
                    </a14:imgEffect>
                  </a14:imgLayer>
                </a14:imgProps>
              </a:ext>
              <a:ext uri="{28A0092B-C50C-407E-A947-70E740481C1C}">
                <a14:useLocalDpi xmlns:a14="http://schemas.microsoft.com/office/drawing/2010/main" val="0"/>
              </a:ext>
            </a:extLst>
          </a:blip>
          <a:srcRect l="19606" t="8411" r="4184" b="5048"/>
          <a:stretch/>
        </p:blipFill>
        <p:spPr>
          <a:xfrm>
            <a:off x="0" y="0"/>
            <a:ext cx="2905611" cy="3388659"/>
          </a:xfrm>
          <a:prstGeom prst="rect">
            <a:avLst/>
          </a:prstGeom>
        </p:spPr>
      </p:pic>
      <p:sp>
        <p:nvSpPr>
          <p:cNvPr id="10" name="Text Box 5"/>
          <p:cNvSpPr txBox="1">
            <a:spLocks noChangeArrowheads="1"/>
          </p:cNvSpPr>
          <p:nvPr/>
        </p:nvSpPr>
        <p:spPr bwMode="auto">
          <a:xfrm>
            <a:off x="2920318" y="2110763"/>
            <a:ext cx="8511988"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lnSpc>
                <a:spcPct val="150000"/>
              </a:lnSpc>
              <a:spcBef>
                <a:spcPct val="50000"/>
              </a:spcBef>
              <a:spcAft>
                <a:spcPct val="0"/>
              </a:spcAft>
              <a:buFontTx/>
              <a:buNone/>
            </a:pPr>
            <a:r>
              <a:rPr lang="en-US" altLang="en-US" sz="3500" b="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Câu</a:t>
            </a:r>
            <a:r>
              <a:rPr lang="en-US" altLang="en-US" sz="35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2: </a:t>
            </a:r>
            <a:r>
              <a:rPr lang="en-US" altLang="en-US" sz="3500" b="1" dirty="0" err="1"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Nêu</a:t>
            </a:r>
            <a:r>
              <a:rPr lang="en-US" altLang="en-US" sz="3500" b="1" dirty="0"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nội</a:t>
            </a:r>
            <a:r>
              <a:rPr lang="en-US" altLang="en-US" sz="3500" b="1" dirty="0"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dung </a:t>
            </a:r>
            <a:r>
              <a:rPr lang="en-US" altLang="en-US" sz="3500" b="1" dirty="0" err="1"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của</a:t>
            </a:r>
            <a:r>
              <a:rPr lang="en-US" altLang="en-US" sz="3500" b="1" dirty="0"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bài</a:t>
            </a:r>
            <a:r>
              <a:rPr lang="en-US" altLang="en-US" sz="3500" b="1" dirty="0"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Tập</a:t>
            </a:r>
            <a:r>
              <a:rPr lang="en-US" altLang="en-US" sz="3500" b="1" dirty="0"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đọc</a:t>
            </a:r>
            <a:r>
              <a:rPr lang="en-US" altLang="en-US" sz="3500" b="1" dirty="0"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 </a:t>
            </a:r>
            <a:r>
              <a:rPr lang="en-US" altLang="en-US" sz="3500" b="1" dirty="0" err="1"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Bài</a:t>
            </a:r>
            <a:r>
              <a:rPr lang="en-US" altLang="en-US" sz="3500" b="1" dirty="0"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ca </a:t>
            </a:r>
            <a:r>
              <a:rPr lang="en-US" altLang="en-US" sz="3500" b="1" dirty="0" err="1"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về</a:t>
            </a:r>
            <a:r>
              <a:rPr lang="en-US" altLang="en-US" sz="3500" b="1" dirty="0"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trái</a:t>
            </a:r>
            <a:r>
              <a:rPr lang="en-US" altLang="en-US" sz="3500" b="1" dirty="0"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r>
              <a:rPr lang="en-US" altLang="en-US" sz="3500" b="1" dirty="0" err="1"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đất</a:t>
            </a:r>
            <a:r>
              <a:rPr lang="en-US" altLang="en-US" sz="3500" b="1" dirty="0" smtClean="0">
                <a:latin typeface="Arial-Rounded" panose="020B0500000000000000" pitchFamily="34" charset="0"/>
                <a:ea typeface="Arial-Rounded" panose="020B0500000000000000" pitchFamily="34" charset="0"/>
                <a:cs typeface="Arial-Rounded" panose="020B0500000000000000" pitchFamily="34" charset="0"/>
                <a:sym typeface="Wingdings 3" panose="05040102010807070707" pitchFamily="18" charset="2"/>
              </a:rPr>
              <a:t> ‘’?</a:t>
            </a:r>
          </a:p>
        </p:txBody>
      </p:sp>
    </p:spTree>
    <p:extLst>
      <p:ext uri="{BB962C8B-B14F-4D97-AF65-F5344CB8AC3E}">
        <p14:creationId xmlns:p14="http://schemas.microsoft.com/office/powerpoint/2010/main" val="3732842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2">
            <a:extLst>
              <a:ext uri="{BEBA8EAE-BF5A-486C-A8C5-ECC9F3942E4B}">
                <a14:imgProps xmlns:a14="http://schemas.microsoft.com/office/drawing/2010/main">
                  <a14:imgLayer r:embed="rId3">
                    <a14:imgEffect>
                      <a14:sharpenSoften amount="36000"/>
                    </a14:imgEffect>
                  </a14:imgLayer>
                </a14:imgProps>
              </a:ext>
              <a:ext uri="{28A0092B-C50C-407E-A947-70E740481C1C}">
                <a14:useLocalDpi xmlns:a14="http://schemas.microsoft.com/office/drawing/2010/main" val="0"/>
              </a:ext>
            </a:extLst>
          </a:blip>
          <a:srcRect l="3793" t="3883" b="82839"/>
          <a:stretch/>
        </p:blipFill>
        <p:spPr>
          <a:xfrm>
            <a:off x="0" y="2443332"/>
            <a:ext cx="12064621" cy="914401"/>
          </a:xfrm>
          <a:prstGeom prst="rect">
            <a:avLst/>
          </a:prstGeom>
        </p:spPr>
      </p:pic>
      <p:sp>
        <p:nvSpPr>
          <p:cNvPr id="6" name="Text Box 96">
            <a:extLst>
              <a:ext uri="{FF2B5EF4-FFF2-40B4-BE49-F238E27FC236}">
                <a16:creationId xmlns:a16="http://schemas.microsoft.com/office/drawing/2014/main" id="{E6C64050-2866-4D7E-99E8-C1013E577B6B}"/>
              </a:ext>
            </a:extLst>
          </p:cNvPr>
          <p:cNvSpPr txBox="1">
            <a:spLocks noChangeArrowheads="1"/>
          </p:cNvSpPr>
          <p:nvPr/>
        </p:nvSpPr>
        <p:spPr bwMode="gray">
          <a:xfrm>
            <a:off x="7863840" y="6134408"/>
            <a:ext cx="432816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500" dirty="0" err="1" smtClean="0">
                <a:latin typeface="Arial-Rounded" panose="020B0500000000000000" pitchFamily="34" charset="0"/>
                <a:ea typeface="Arial-Rounded" panose="020B0500000000000000" pitchFamily="34" charset="0"/>
                <a:cs typeface="Arial-Rounded" panose="020B0500000000000000" pitchFamily="34" charset="0"/>
              </a:rPr>
              <a:t>Trang</a:t>
            </a:r>
            <a:r>
              <a:rPr lang="en-US" altLang="en-US" sz="2500" dirty="0" smtClean="0">
                <a:latin typeface="Arial-Rounded" panose="020B0500000000000000" pitchFamily="34" charset="0"/>
                <a:ea typeface="Arial-Rounded" panose="020B0500000000000000" pitchFamily="34" charset="0"/>
                <a:cs typeface="Arial-Rounded" panose="020B0500000000000000" pitchFamily="34" charset="0"/>
              </a:rPr>
              <a:t> 4</a:t>
            </a:r>
            <a:r>
              <a:rPr lang="vi-VN" altLang="en-US" sz="2500" dirty="0" smtClean="0">
                <a:latin typeface="Arial-Rounded" panose="020B0500000000000000" pitchFamily="34" charset="0"/>
                <a:ea typeface="Arial-Rounded" panose="020B0500000000000000" pitchFamily="34" charset="0"/>
                <a:cs typeface="Arial-Rounded" panose="020B0500000000000000" pitchFamily="34" charset="0"/>
              </a:rPr>
              <a:t>5</a:t>
            </a:r>
            <a:r>
              <a:rPr lang="en-US" altLang="en-US" sz="2500" dirty="0" smtClean="0">
                <a:latin typeface="Arial-Rounded" panose="020B0500000000000000" pitchFamily="34" charset="0"/>
                <a:ea typeface="Arial-Rounded" panose="020B0500000000000000" pitchFamily="34" charset="0"/>
                <a:cs typeface="Arial-Rounded" panose="020B0500000000000000" pitchFamily="34" charset="0"/>
              </a:rPr>
              <a:t> -4</a:t>
            </a:r>
            <a:r>
              <a:rPr lang="vi-VN" altLang="en-US" sz="2500" dirty="0" smtClean="0">
                <a:latin typeface="Arial-Rounded" panose="020B0500000000000000" pitchFamily="34" charset="0"/>
                <a:ea typeface="Arial-Rounded" panose="020B0500000000000000" pitchFamily="34" charset="0"/>
                <a:cs typeface="Arial-Rounded" panose="020B0500000000000000" pitchFamily="34" charset="0"/>
              </a:rPr>
              <a:t>6</a:t>
            </a:r>
            <a:r>
              <a:rPr lang="en-US" altLang="en-US" sz="2500" dirty="0" smtClean="0">
                <a:latin typeface="Arial-Rounded" panose="020B0500000000000000" pitchFamily="34" charset="0"/>
                <a:ea typeface="Arial-Rounded" panose="020B0500000000000000" pitchFamily="34" charset="0"/>
                <a:cs typeface="Arial-Rounded" panose="020B0500000000000000" pitchFamily="34" charset="0"/>
              </a:rPr>
              <a:t>/</a:t>
            </a:r>
            <a:r>
              <a:rPr lang="en-US" altLang="en-US" sz="2500" dirty="0" err="1" smtClean="0">
                <a:latin typeface="Arial-Rounded" panose="020B0500000000000000" pitchFamily="34" charset="0"/>
                <a:ea typeface="Arial-Rounded" panose="020B0500000000000000" pitchFamily="34" charset="0"/>
                <a:cs typeface="Arial-Rounded" panose="020B0500000000000000" pitchFamily="34" charset="0"/>
              </a:rPr>
              <a:t>sgk</a:t>
            </a:r>
            <a:r>
              <a:rPr lang="en-US" altLang="en-US" sz="2500" dirty="0" smtClean="0">
                <a:latin typeface="Arial-Rounded" panose="020B0500000000000000" pitchFamily="34" charset="0"/>
                <a:ea typeface="Arial-Rounded" panose="020B0500000000000000" pitchFamily="34" charset="0"/>
                <a:cs typeface="Arial-Rounded" panose="020B0500000000000000" pitchFamily="34" charset="0"/>
              </a:rPr>
              <a:t> TV5</a:t>
            </a:r>
            <a:endParaRPr lang="en-US" altLang="en-US" sz="25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5000"/>
                    </a14:imgEffect>
                  </a14:imgLayer>
                </a14:imgProps>
              </a:ext>
              <a:ext uri="{28A0092B-C50C-407E-A947-70E740481C1C}">
                <a14:useLocalDpi xmlns:a14="http://schemas.microsoft.com/office/drawing/2010/main" val="0"/>
              </a:ext>
            </a:extLst>
          </a:blip>
          <a:stretch>
            <a:fillRect/>
          </a:stretch>
        </p:blipFill>
        <p:spPr>
          <a:xfrm>
            <a:off x="-1" y="0"/>
            <a:ext cx="12192001" cy="225380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2567" y="3295515"/>
            <a:ext cx="7707201" cy="1096180"/>
          </a:xfrm>
          <a:prstGeom prst="rect">
            <a:avLst/>
          </a:prstGeom>
        </p:spPr>
      </p:pic>
    </p:spTree>
    <p:extLst>
      <p:ext uri="{BB962C8B-B14F-4D97-AF65-F5344CB8AC3E}">
        <p14:creationId xmlns:p14="http://schemas.microsoft.com/office/powerpoint/2010/main" val="1181868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6">
            <a:extLst>
              <a:ext uri="{FF2B5EF4-FFF2-40B4-BE49-F238E27FC236}">
                <a16:creationId xmlns:a16="http://schemas.microsoft.com/office/drawing/2014/main" id="{E6C64050-2866-4D7E-99E8-C1013E577B6B}"/>
              </a:ext>
            </a:extLst>
          </p:cNvPr>
          <p:cNvSpPr txBox="1">
            <a:spLocks noChangeArrowheads="1"/>
          </p:cNvSpPr>
          <p:nvPr/>
        </p:nvSpPr>
        <p:spPr bwMode="gray">
          <a:xfrm>
            <a:off x="1944710" y="0"/>
            <a:ext cx="89105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Quan</a:t>
            </a:r>
            <a:r>
              <a:rPr lang="en-US" altLang="en-US" sz="40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sát</a:t>
            </a:r>
            <a:r>
              <a:rPr lang="en-US" altLang="en-US" sz="40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tranh</a:t>
            </a:r>
            <a:r>
              <a:rPr lang="en-US" altLang="en-US" sz="40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nêu</a:t>
            </a:r>
            <a:r>
              <a:rPr lang="en-US" altLang="en-US" sz="40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40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nội</a:t>
            </a:r>
            <a:r>
              <a:rPr lang="en-US" altLang="en-US" sz="40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dung </a:t>
            </a:r>
            <a:r>
              <a:rPr lang="en-US" altLang="en-US" sz="40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tranh</a:t>
            </a:r>
            <a:r>
              <a:rPr lang="en-US" altLang="en-US" sz="40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endParaRPr lang="en-US" alt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WordArt 20"/>
          <p:cNvSpPr>
            <a:spLocks noChangeArrowheads="1" noChangeShapeType="1" noTextEdit="1"/>
          </p:cNvSpPr>
          <p:nvPr/>
        </p:nvSpPr>
        <p:spPr bwMode="auto">
          <a:xfrm>
            <a:off x="3198254" y="6175513"/>
            <a:ext cx="5813224" cy="539976"/>
          </a:xfrm>
          <a:prstGeom prst="rect">
            <a:avLst/>
          </a:prstGeom>
        </p:spPr>
        <p:txBody>
          <a:bodyPr wrap="none" fromWordArt="1">
            <a:prstTxWarp prst="textPlain">
              <a:avLst>
                <a:gd name="adj" fmla="val 50000"/>
              </a:avLst>
            </a:prstTxWarp>
          </a:bodyPr>
          <a:lstStyle/>
          <a:p>
            <a:pPr algn="ctr"/>
            <a:r>
              <a:rPr lang="vi-VN" sz="3600"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Arial-Rounded" panose="020B0500000000000000" pitchFamily="34" charset="0"/>
                <a:ea typeface="Arial-Rounded" panose="020B0500000000000000" pitchFamily="34" charset="0"/>
                <a:cs typeface="Arial-Rounded" panose="020B0500000000000000" pitchFamily="34" charset="0"/>
              </a:rPr>
              <a:t>Một chuyên gia máy xúc</a:t>
            </a:r>
            <a:endPar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970" y="604631"/>
            <a:ext cx="8282195" cy="5504622"/>
          </a:xfrm>
          <a:prstGeom prst="rect">
            <a:avLst/>
          </a:prstGeom>
        </p:spPr>
      </p:pic>
    </p:spTree>
    <p:extLst>
      <p:ext uri="{BB962C8B-B14F-4D97-AF65-F5344CB8AC3E}">
        <p14:creationId xmlns:p14="http://schemas.microsoft.com/office/powerpoint/2010/main" val="217095689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8C13CC3-4F9C-4724-8B8D-E78224425480}"/>
              </a:ext>
            </a:extLst>
          </p:cNvPr>
          <p:cNvSpPr/>
          <p:nvPr/>
        </p:nvSpPr>
        <p:spPr>
          <a:xfrm>
            <a:off x="914400" y="226736"/>
            <a:ext cx="10822676" cy="3139321"/>
          </a:xfrm>
          <a:prstGeom prst="rect">
            <a:avLst/>
          </a:prstGeom>
        </p:spPr>
        <p:txBody>
          <a:bodyPr wrap="square">
            <a:spAutoFit/>
          </a:bodyPr>
          <a:lstStyle/>
          <a:p>
            <a:pPr>
              <a:lnSpc>
                <a:spcPct val="150000"/>
              </a:lnSpc>
              <a:defRPr/>
            </a:pPr>
            <a:r>
              <a:rPr lang="en-US" sz="4000" b="1" dirty="0">
                <a:solidFill>
                  <a:schemeClr val="bg1"/>
                </a:solidFill>
                <a:latin typeface="HP001 5 hàng" panose="020B0603050302020204" pitchFamily="34" charset="0"/>
                <a:ea typeface="Arial-Rounded" panose="020B0500000000000000" pitchFamily="34" charset="0"/>
                <a:cs typeface="Arial-Rounded" panose="020B0500000000000000" pitchFamily="34" charset="0"/>
              </a:rPr>
              <a:t> </a:t>
            </a:r>
            <a:r>
              <a:rPr lang="en-US" sz="4000" b="1" dirty="0" smtClean="0">
                <a:solidFill>
                  <a:schemeClr val="bg1"/>
                </a:solidFill>
                <a:latin typeface="HP001 5 hàng" panose="020B0603050302020204" pitchFamily="34" charset="0"/>
                <a:ea typeface="Arial-Rounded" panose="020B0500000000000000" pitchFamily="34" charset="0"/>
                <a:cs typeface="Arial-Rounded" panose="020B0500000000000000" pitchFamily="34" charset="0"/>
              </a:rPr>
              <a:t>   </a:t>
            </a:r>
            <a:r>
              <a:rPr lang="en-US" sz="4400" b="1" dirty="0" err="1" smtClean="0">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rPr>
              <a:t>Thứ</a:t>
            </a:r>
            <a:r>
              <a:rPr lang="en-US" sz="4400" b="1" dirty="0" smtClean="0">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rPr>
              <a:t>     </a:t>
            </a:r>
            <a:r>
              <a:rPr lang="en-US" sz="4400" b="1" dirty="0" err="1" smtClean="0">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rPr>
              <a:t>ngày</a:t>
            </a:r>
            <a:r>
              <a:rPr lang="en-US" sz="4400" b="1" dirty="0" smtClean="0">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rPr>
              <a:t>    </a:t>
            </a:r>
            <a:r>
              <a:rPr lang="en-US" sz="4400" b="1" dirty="0" err="1" smtClean="0">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rPr>
              <a:t>tháng</a:t>
            </a:r>
            <a:r>
              <a:rPr lang="en-US" sz="4400" b="1" dirty="0" smtClean="0">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rPr>
              <a:t> 10 </a:t>
            </a:r>
            <a:r>
              <a:rPr lang="en-US" sz="4400" b="1" dirty="0" err="1" smtClean="0">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rPr>
              <a:t>năm</a:t>
            </a:r>
            <a:r>
              <a:rPr lang="en-US" sz="4400" b="1" dirty="0" smtClean="0">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rPr>
              <a:t> 2021</a:t>
            </a:r>
          </a:p>
          <a:p>
            <a:pPr>
              <a:lnSpc>
                <a:spcPct val="150000"/>
              </a:lnSpc>
              <a:defRPr/>
            </a:pPr>
            <a:r>
              <a:rPr lang="en-US" sz="4400" b="1" dirty="0">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rPr>
              <a:t> </a:t>
            </a:r>
            <a:r>
              <a:rPr lang="en-US" sz="4400" b="1" dirty="0" smtClean="0">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rPr>
              <a:t>			   </a:t>
            </a:r>
            <a:r>
              <a:rPr lang="en-US" sz="4400" b="1" u="sng" dirty="0" err="1" smtClean="0">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rPr>
              <a:t>Môn</a:t>
            </a:r>
            <a:r>
              <a:rPr lang="en-US" sz="4400" b="1" dirty="0" smtClean="0">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rPr>
              <a:t>: </a:t>
            </a:r>
            <a:r>
              <a:rPr lang="en-US" sz="4400" b="1" dirty="0" err="1" smtClean="0">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rPr>
              <a:t>Tập</a:t>
            </a:r>
            <a:r>
              <a:rPr lang="en-US" sz="4400" b="1" dirty="0" smtClean="0">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rPr>
              <a:t> </a:t>
            </a:r>
            <a:r>
              <a:rPr lang="en-US" sz="4400" b="1" dirty="0" err="1" smtClean="0">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rPr>
              <a:t>đọc</a:t>
            </a:r>
            <a:endParaRPr lang="en-US" sz="4400" b="1" dirty="0" smtClean="0">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endParaRPr>
          </a:p>
          <a:p>
            <a:pPr>
              <a:lnSpc>
                <a:spcPct val="150000"/>
              </a:lnSpc>
              <a:defRPr/>
            </a:pPr>
            <a:r>
              <a:rPr lang="en-US" sz="4400" b="1" dirty="0">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rPr>
              <a:t> </a:t>
            </a:r>
            <a:r>
              <a:rPr lang="en-US" sz="4400" b="1" dirty="0" smtClean="0">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rPr>
              <a:t>         </a:t>
            </a:r>
            <a:r>
              <a:rPr lang="en-US" sz="4400" b="1" u="sng" dirty="0" err="1" smtClean="0">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rPr>
              <a:t>Bài</a:t>
            </a:r>
            <a:r>
              <a:rPr lang="en-US" sz="4400" b="1" dirty="0" smtClean="0">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rPr>
              <a:t>: </a:t>
            </a:r>
            <a:r>
              <a:rPr lang="vi-VN" sz="4400" b="1" dirty="0" smtClean="0">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rPr>
              <a:t>Một chuyên gia máy xúc</a:t>
            </a:r>
            <a:r>
              <a:rPr lang="en-US" sz="4400" b="1" dirty="0" smtClean="0">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rPr>
              <a:t>.</a:t>
            </a:r>
            <a:endParaRPr lang="en-US" sz="4400" b="1" dirty="0">
              <a:solidFill>
                <a:schemeClr val="bg1"/>
              </a:solidFill>
              <a:latin typeface="#9Slide03 Arima Madurai" panose="00000500000000000000" pitchFamily="2" charset="0"/>
              <a:ea typeface="Arial-Rounded" panose="020B0500000000000000" pitchFamily="34" charset="0"/>
              <a:cs typeface="#9Slide03 Arima Madurai" panose="00000500000000000000" pitchFamily="2" charset="0"/>
            </a:endParaRPr>
          </a:p>
        </p:txBody>
      </p:sp>
    </p:spTree>
    <p:extLst>
      <p:ext uri="{BB962C8B-B14F-4D97-AF65-F5344CB8AC3E}">
        <p14:creationId xmlns:p14="http://schemas.microsoft.com/office/powerpoint/2010/main" val="21594472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85611-062D-425C-BC2D-2DA7D39D8647}"/>
              </a:ext>
            </a:extLst>
          </p:cNvPr>
          <p:cNvSpPr>
            <a:spLocks noGrp="1"/>
          </p:cNvSpPr>
          <p:nvPr>
            <p:ph type="title"/>
          </p:nvPr>
        </p:nvSpPr>
        <p:spPr/>
        <p:txBody>
          <a:bodyPr/>
          <a:lstStyle/>
          <a:p>
            <a:endParaRPr lang="en-US">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146" name="Picture 2" descr="hình nền powerpoint chuyên nghiệp | Background powerpoint, Powerpoint  background free, Wallpaper powerpoint">
            <a:extLst>
              <a:ext uri="{FF2B5EF4-FFF2-40B4-BE49-F238E27FC236}">
                <a16:creationId xmlns:a16="http://schemas.microsoft.com/office/drawing/2014/main" id="{9FE4536A-2E95-4D0A-AC09-09C9999DE4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09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092FE3C-7915-4979-9673-3F59BE1B1C59}"/>
              </a:ext>
            </a:extLst>
          </p:cNvPr>
          <p:cNvSpPr/>
          <p:nvPr/>
        </p:nvSpPr>
        <p:spPr>
          <a:xfrm>
            <a:off x="3920997" y="0"/>
            <a:ext cx="2645276" cy="923330"/>
          </a:xfrm>
          <a:prstGeom prst="rect">
            <a:avLst/>
          </a:prstGeom>
          <a:noFill/>
        </p:spPr>
        <p:txBody>
          <a:bodyPr wrap="none" lIns="91440" tIns="45720" rIns="91440" bIns="45720">
            <a:spAutoFit/>
          </a:bodyPr>
          <a:lstStyle/>
          <a:p>
            <a:pPr algn="ctr"/>
            <a:r>
              <a:rPr lang="en-US" sz="5400" b="1" cap="none" spc="0" dirty="0" err="1" smtClean="0">
                <a:ln w="0"/>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rPr>
              <a:t>Mục</a:t>
            </a:r>
            <a:r>
              <a:rPr lang="en-US" sz="5400" b="1" cap="none" spc="0" dirty="0" smtClean="0">
                <a:ln w="0"/>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cap="none" spc="0" dirty="0" err="1" smtClean="0">
                <a:ln w="0"/>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rPr>
              <a:t>tiêu</a:t>
            </a:r>
            <a:endParaRPr lang="en-US" sz="5400" b="1" cap="none" spc="0" dirty="0">
              <a:ln w="0"/>
              <a:solidFill>
                <a:schemeClr val="accent1">
                  <a:lumMod val="50000"/>
                </a:schemeClr>
              </a:solidFill>
              <a:effectLst>
                <a:reflection blurRad="6350" stA="53000" endA="300" endPos="35500" dir="5400000" sy="-90000" algn="bl" rotWithShape="0"/>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AutoShape 84">
            <a:extLst>
              <a:ext uri="{FF2B5EF4-FFF2-40B4-BE49-F238E27FC236}">
                <a16:creationId xmlns:a16="http://schemas.microsoft.com/office/drawing/2014/main" id="{618164D5-A95F-4A36-B29B-8C9AADA6C236}"/>
              </a:ext>
            </a:extLst>
          </p:cNvPr>
          <p:cNvSpPr>
            <a:spLocks noChangeArrowheads="1"/>
          </p:cNvSpPr>
          <p:nvPr/>
        </p:nvSpPr>
        <p:spPr bwMode="gray">
          <a:xfrm>
            <a:off x="2428226" y="5639637"/>
            <a:ext cx="5392701" cy="1038303"/>
          </a:xfrm>
          <a:prstGeom prst="roundRect">
            <a:avLst>
              <a:gd name="adj" fmla="val 16667"/>
            </a:avLst>
          </a:prstGeom>
          <a:solidFill>
            <a:srgbClr val="FFC00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ltLang="en-US" sz="400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AutoShape 85">
            <a:extLst>
              <a:ext uri="{FF2B5EF4-FFF2-40B4-BE49-F238E27FC236}">
                <a16:creationId xmlns:a16="http://schemas.microsoft.com/office/drawing/2014/main" id="{2BC8570A-5603-433F-B366-D62A4A62B398}"/>
              </a:ext>
            </a:extLst>
          </p:cNvPr>
          <p:cNvSpPr>
            <a:spLocks noChangeArrowheads="1"/>
          </p:cNvSpPr>
          <p:nvPr/>
        </p:nvSpPr>
        <p:spPr bwMode="gray">
          <a:xfrm>
            <a:off x="834886" y="6042992"/>
            <a:ext cx="1122626" cy="722243"/>
          </a:xfrm>
          <a:prstGeom prst="diamond">
            <a:avLst/>
          </a:prstGeom>
          <a:solidFill>
            <a:srgbClr val="FFC0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altLang="en-US" sz="400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 Box 86">
            <a:extLst>
              <a:ext uri="{FF2B5EF4-FFF2-40B4-BE49-F238E27FC236}">
                <a16:creationId xmlns:a16="http://schemas.microsoft.com/office/drawing/2014/main" id="{4ED85403-6AFA-478D-A093-60D4BF0E8BB9}"/>
              </a:ext>
            </a:extLst>
          </p:cNvPr>
          <p:cNvSpPr txBox="1">
            <a:spLocks noChangeArrowheads="1"/>
          </p:cNvSpPr>
          <p:nvPr/>
        </p:nvSpPr>
        <p:spPr bwMode="gray">
          <a:xfrm>
            <a:off x="2671257" y="5759743"/>
            <a:ext cx="5745513" cy="707886"/>
          </a:xfrm>
          <a:prstGeom prst="rect">
            <a:avLst/>
          </a:prstGeom>
          <a:noFill/>
          <a:ln w="9525" algn="ctr">
            <a:noFill/>
            <a:miter lim="800000"/>
            <a:headEnd/>
            <a:tailEnd/>
          </a:ln>
          <a:effectLst/>
        </p:spPr>
        <p:txBody>
          <a:bodyPr wrap="square">
            <a:spAutoFit/>
          </a:bodyPr>
          <a:lstStyle/>
          <a:p>
            <a:pPr>
              <a:defRPr/>
            </a:pPr>
            <a:r>
              <a:rPr lang="en-US" sz="4000"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chemeClr val="accent6">
                    <a:lumMod val="50000"/>
                  </a:schemeClr>
                </a:solidFill>
                <a:latin typeface="#9Slide03 Helve" panose="02040603050506020204" pitchFamily="18" charset="0"/>
                <a:ea typeface="Arial-Rounded" panose="020B0500000000000000" pitchFamily="34" charset="0"/>
                <a:cs typeface="Arial-Rounded" panose="020B0500000000000000" pitchFamily="34" charset="0"/>
              </a:rPr>
              <a:t>Đọc</a:t>
            </a:r>
            <a:r>
              <a:rPr lang="en-US" sz="4000" dirty="0" smtClean="0">
                <a:solidFill>
                  <a:schemeClr val="accent6">
                    <a:lumMod val="50000"/>
                  </a:schemeClr>
                </a:solidFill>
                <a:latin typeface="#9Slide03 Helve" panose="02040603050506020204" pitchFamily="18" charset="0"/>
                <a:ea typeface="Arial-Rounded" panose="020B0500000000000000" pitchFamily="34" charset="0"/>
                <a:cs typeface="Arial-Rounded" panose="020B0500000000000000" pitchFamily="34" charset="0"/>
              </a:rPr>
              <a:t> </a:t>
            </a:r>
            <a:r>
              <a:rPr lang="en-US" sz="4000" dirty="0">
                <a:solidFill>
                  <a:schemeClr val="accent6">
                    <a:lumMod val="50000"/>
                  </a:schemeClr>
                </a:solidFill>
                <a:latin typeface="#9Slide03 Helve" panose="02040603050506020204" pitchFamily="18" charset="0"/>
                <a:ea typeface="Arial-Rounded" panose="020B0500000000000000" pitchFamily="34" charset="0"/>
                <a:cs typeface="Arial-Rounded" panose="020B0500000000000000" pitchFamily="34" charset="0"/>
              </a:rPr>
              <a:t>hay</a:t>
            </a:r>
          </a:p>
        </p:txBody>
      </p:sp>
      <p:sp>
        <p:nvSpPr>
          <p:cNvPr id="11" name="Text Box 87">
            <a:extLst>
              <a:ext uri="{FF2B5EF4-FFF2-40B4-BE49-F238E27FC236}">
                <a16:creationId xmlns:a16="http://schemas.microsoft.com/office/drawing/2014/main" id="{494D84C5-728B-4FA3-876D-653531232470}"/>
              </a:ext>
            </a:extLst>
          </p:cNvPr>
          <p:cNvSpPr txBox="1">
            <a:spLocks noChangeArrowheads="1"/>
          </p:cNvSpPr>
          <p:nvPr/>
        </p:nvSpPr>
        <p:spPr bwMode="gray">
          <a:xfrm>
            <a:off x="991038" y="6044097"/>
            <a:ext cx="869514" cy="707886"/>
          </a:xfrm>
          <a:prstGeom prst="rect">
            <a:avLst/>
          </a:prstGeom>
          <a:noFill/>
          <a:ln w="9525" algn="ctr">
            <a:noFill/>
            <a:miter lim="800000"/>
            <a:headEnd/>
            <a:tailEnd/>
          </a:ln>
          <a:effectLst/>
        </p:spPr>
        <p:txBody>
          <a:bodyPr wrap="square">
            <a:spAutoFit/>
          </a:bodyPr>
          <a:lstStyle/>
          <a:p>
            <a:pPr algn="ctr">
              <a:defRPr/>
            </a:pPr>
            <a:r>
              <a:rPr lang="en-US" altLang="en-US" sz="4000"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III</a:t>
            </a:r>
          </a:p>
        </p:txBody>
      </p:sp>
      <p:sp>
        <p:nvSpPr>
          <p:cNvPr id="22" name="AutoShape 89">
            <a:extLst>
              <a:ext uri="{FF2B5EF4-FFF2-40B4-BE49-F238E27FC236}">
                <a16:creationId xmlns:a16="http://schemas.microsoft.com/office/drawing/2014/main" id="{053A0F00-9484-4E8D-ACAD-07AA69109F51}"/>
              </a:ext>
            </a:extLst>
          </p:cNvPr>
          <p:cNvSpPr>
            <a:spLocks noChangeArrowheads="1"/>
          </p:cNvSpPr>
          <p:nvPr/>
        </p:nvSpPr>
        <p:spPr bwMode="gray">
          <a:xfrm>
            <a:off x="2387291" y="1180761"/>
            <a:ext cx="5445744" cy="1027291"/>
          </a:xfrm>
          <a:prstGeom prst="roundRect">
            <a:avLst>
              <a:gd name="adj" fmla="val 16667"/>
            </a:avLst>
          </a:prstGeom>
          <a:solidFill>
            <a:srgbClr val="FFCCCC"/>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ltLang="en-US" sz="4000">
              <a:solidFill>
                <a:schemeClr val="accent6"/>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AutoShape 90">
            <a:extLst>
              <a:ext uri="{FF2B5EF4-FFF2-40B4-BE49-F238E27FC236}">
                <a16:creationId xmlns:a16="http://schemas.microsoft.com/office/drawing/2014/main" id="{EC4C0804-058A-4CCF-8E7F-C14A02553B1D}"/>
              </a:ext>
            </a:extLst>
          </p:cNvPr>
          <p:cNvSpPr>
            <a:spLocks noChangeArrowheads="1"/>
          </p:cNvSpPr>
          <p:nvPr/>
        </p:nvSpPr>
        <p:spPr bwMode="gray">
          <a:xfrm>
            <a:off x="472427" y="1166191"/>
            <a:ext cx="1197347" cy="882960"/>
          </a:xfrm>
          <a:prstGeom prst="diamond">
            <a:avLst/>
          </a:prstGeom>
          <a:solidFill>
            <a:srgbClr val="FFCCCC"/>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altLang="en-US" sz="4000">
              <a:solidFill>
                <a:schemeClr val="accent6"/>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Text Box 92">
            <a:extLst>
              <a:ext uri="{FF2B5EF4-FFF2-40B4-BE49-F238E27FC236}">
                <a16:creationId xmlns:a16="http://schemas.microsoft.com/office/drawing/2014/main" id="{32EC8256-9977-4538-BE9F-899348B21C36}"/>
              </a:ext>
            </a:extLst>
          </p:cNvPr>
          <p:cNvSpPr txBox="1">
            <a:spLocks noChangeArrowheads="1"/>
          </p:cNvSpPr>
          <p:nvPr/>
        </p:nvSpPr>
        <p:spPr bwMode="gray">
          <a:xfrm>
            <a:off x="914891" y="1268487"/>
            <a:ext cx="383284" cy="707886"/>
          </a:xfrm>
          <a:prstGeom prst="rect">
            <a:avLst/>
          </a:prstGeom>
          <a:noFill/>
          <a:ln w="9525" algn="ctr">
            <a:noFill/>
            <a:miter lim="800000"/>
            <a:headEnd/>
            <a:tailEnd/>
          </a:ln>
          <a:effectLst/>
        </p:spPr>
        <p:txBody>
          <a:bodyPr wrap="square">
            <a:spAutoFit/>
          </a:bodyPr>
          <a:lstStyle/>
          <a:p>
            <a:pPr algn="ctr">
              <a:defRPr/>
            </a:pPr>
            <a:r>
              <a:rPr lang="en-US" altLang="en-US" sz="40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I</a:t>
            </a:r>
          </a:p>
        </p:txBody>
      </p:sp>
      <p:sp>
        <p:nvSpPr>
          <p:cNvPr id="25" name="AutoShape 94">
            <a:extLst>
              <a:ext uri="{FF2B5EF4-FFF2-40B4-BE49-F238E27FC236}">
                <a16:creationId xmlns:a16="http://schemas.microsoft.com/office/drawing/2014/main" id="{AD6CADCE-2428-45DD-ABDE-F34851B9186A}"/>
              </a:ext>
            </a:extLst>
          </p:cNvPr>
          <p:cNvSpPr>
            <a:spLocks noChangeArrowheads="1"/>
          </p:cNvSpPr>
          <p:nvPr/>
        </p:nvSpPr>
        <p:spPr bwMode="gray">
          <a:xfrm>
            <a:off x="2902400" y="3548344"/>
            <a:ext cx="5393250" cy="934089"/>
          </a:xfrm>
          <a:prstGeom prst="roundRect">
            <a:avLst>
              <a:gd name="adj" fmla="val 16667"/>
            </a:avLst>
          </a:prstGeom>
          <a:solidFill>
            <a:srgbClr val="CCFF99"/>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ltLang="en-US" sz="4000">
              <a:solidFill>
                <a:srgbClr val="7030A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AutoShape 95">
            <a:extLst>
              <a:ext uri="{FF2B5EF4-FFF2-40B4-BE49-F238E27FC236}">
                <a16:creationId xmlns:a16="http://schemas.microsoft.com/office/drawing/2014/main" id="{64D274AC-51F9-42E0-BD6B-8C7FDFAF806A}"/>
              </a:ext>
            </a:extLst>
          </p:cNvPr>
          <p:cNvSpPr>
            <a:spLocks noChangeArrowheads="1"/>
          </p:cNvSpPr>
          <p:nvPr/>
        </p:nvSpPr>
        <p:spPr bwMode="gray">
          <a:xfrm>
            <a:off x="754546" y="3470418"/>
            <a:ext cx="1265960" cy="896809"/>
          </a:xfrm>
          <a:prstGeom prst="diamond">
            <a:avLst/>
          </a:prstGeom>
          <a:solidFill>
            <a:srgbClr val="CCFF99"/>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altLang="en-US" sz="4000">
              <a:solidFill>
                <a:srgbClr val="7030A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Text Box 96">
            <a:extLst>
              <a:ext uri="{FF2B5EF4-FFF2-40B4-BE49-F238E27FC236}">
                <a16:creationId xmlns:a16="http://schemas.microsoft.com/office/drawing/2014/main" id="{E6C64050-2866-4D7E-99E8-C1013E577B6B}"/>
              </a:ext>
            </a:extLst>
          </p:cNvPr>
          <p:cNvSpPr txBox="1">
            <a:spLocks noChangeArrowheads="1"/>
          </p:cNvSpPr>
          <p:nvPr/>
        </p:nvSpPr>
        <p:spPr bwMode="gray">
          <a:xfrm>
            <a:off x="2986506" y="1305053"/>
            <a:ext cx="48899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dirty="0" err="1" smtClean="0">
                <a:solidFill>
                  <a:srgbClr val="2D2D8A"/>
                </a:solidFill>
                <a:latin typeface="Arial Unicode MS" panose="020B0604020202020204" pitchFamily="34" charset="-128"/>
                <a:ea typeface="Arial Unicode MS" panose="020B0604020202020204" pitchFamily="34" charset="-128"/>
                <a:cs typeface="Arial Unicode MS" panose="020B0604020202020204" pitchFamily="34" charset="-128"/>
              </a:rPr>
              <a:t>Đọc</a:t>
            </a:r>
            <a:r>
              <a:rPr lang="en-US" altLang="en-US" sz="4000" dirty="0" smtClean="0">
                <a:solidFill>
                  <a:srgbClr val="2D2D8A"/>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4000" dirty="0" err="1" smtClean="0">
                <a:solidFill>
                  <a:srgbClr val="2D2D8A"/>
                </a:solidFill>
                <a:latin typeface="Arial Unicode MS" panose="020B0604020202020204" pitchFamily="34" charset="-128"/>
                <a:ea typeface="Arial Unicode MS" panose="020B0604020202020204" pitchFamily="34" charset="-128"/>
                <a:cs typeface="Arial Unicode MS" panose="020B0604020202020204" pitchFamily="34" charset="-128"/>
              </a:rPr>
              <a:t>đúng</a:t>
            </a:r>
            <a:r>
              <a:rPr lang="en-US" altLang="en-US" sz="4000" dirty="0" smtClean="0">
                <a:solidFill>
                  <a:srgbClr val="2D2D8A"/>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altLang="en-US" sz="4000" dirty="0">
              <a:solidFill>
                <a:srgbClr val="2D2D8A"/>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8" name="Text Box 97">
            <a:extLst>
              <a:ext uri="{FF2B5EF4-FFF2-40B4-BE49-F238E27FC236}">
                <a16:creationId xmlns:a16="http://schemas.microsoft.com/office/drawing/2014/main" id="{EA8E6177-E50A-438B-9B6D-069D248C2851}"/>
              </a:ext>
            </a:extLst>
          </p:cNvPr>
          <p:cNvSpPr txBox="1">
            <a:spLocks noChangeArrowheads="1"/>
          </p:cNvSpPr>
          <p:nvPr/>
        </p:nvSpPr>
        <p:spPr bwMode="gray">
          <a:xfrm>
            <a:off x="1141823" y="3582648"/>
            <a:ext cx="521539" cy="707886"/>
          </a:xfrm>
          <a:prstGeom prst="rect">
            <a:avLst/>
          </a:prstGeom>
          <a:noFill/>
          <a:ln w="9525" algn="ctr">
            <a:noFill/>
            <a:miter lim="800000"/>
            <a:headEnd/>
            <a:tailEnd/>
          </a:ln>
          <a:effectLst/>
        </p:spPr>
        <p:txBody>
          <a:bodyPr wrap="square">
            <a:spAutoFit/>
          </a:bodyPr>
          <a:lstStyle/>
          <a:p>
            <a:pPr algn="ctr">
              <a:defRPr/>
            </a:pPr>
            <a:r>
              <a:rPr lang="en-US" altLang="en-US"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II</a:t>
            </a:r>
          </a:p>
        </p:txBody>
      </p:sp>
      <p:sp>
        <p:nvSpPr>
          <p:cNvPr id="29" name="Rectangle 28">
            <a:extLst>
              <a:ext uri="{FF2B5EF4-FFF2-40B4-BE49-F238E27FC236}">
                <a16:creationId xmlns:a16="http://schemas.microsoft.com/office/drawing/2014/main" id="{B8C13CC3-4F9C-4724-8B8D-E78224425480}"/>
              </a:ext>
            </a:extLst>
          </p:cNvPr>
          <p:cNvSpPr/>
          <p:nvPr/>
        </p:nvSpPr>
        <p:spPr>
          <a:xfrm>
            <a:off x="3089999" y="3651154"/>
            <a:ext cx="5745876" cy="707886"/>
          </a:xfrm>
          <a:prstGeom prst="rect">
            <a:avLst/>
          </a:prstGeom>
        </p:spPr>
        <p:txBody>
          <a:bodyPr wrap="square">
            <a:spAutoFit/>
          </a:bodyPr>
          <a:lstStyle/>
          <a:p>
            <a:pPr>
              <a:defRPr/>
            </a:pPr>
            <a:r>
              <a:rPr lang="en-US"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H</a:t>
            </a:r>
            <a:r>
              <a:rPr lang="en-US" sz="4000"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iểu</a:t>
            </a:r>
            <a:r>
              <a:rPr lang="en-US" sz="4000"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nội</a:t>
            </a:r>
            <a:r>
              <a:rPr lang="en-US" sz="4000" dirty="0"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 dung </a:t>
            </a:r>
            <a:r>
              <a:rPr lang="en-US" sz="4000" dirty="0" err="1" smtClean="0">
                <a:solidFill>
                  <a:srgbClr val="7030A0"/>
                </a:solidFill>
                <a:latin typeface="Arial-Rounded" panose="020B0500000000000000" pitchFamily="34" charset="0"/>
                <a:ea typeface="Arial-Rounded" panose="020B0500000000000000" pitchFamily="34" charset="0"/>
                <a:cs typeface="Arial-Rounded" panose="020B0500000000000000" pitchFamily="34" charset="0"/>
              </a:rPr>
              <a:t>bài</a:t>
            </a:r>
            <a:endParaRPr lang="en-US"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3863419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750"/>
                                        <p:tgtEl>
                                          <p:spTgt spid="2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up)">
                                      <p:cBhvr>
                                        <p:cTn id="10" dur="750"/>
                                        <p:tgtEl>
                                          <p:spTgt spid="2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up)">
                                      <p:cBhvr>
                                        <p:cTn id="13" dur="750"/>
                                        <p:tgtEl>
                                          <p:spTgt spid="24"/>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75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750" fill="hold"/>
                                        <p:tgtEl>
                                          <p:spTgt spid="25"/>
                                        </p:tgtEl>
                                        <p:attrNameLst>
                                          <p:attrName>ppt_w</p:attrName>
                                        </p:attrNameLst>
                                      </p:cBhvr>
                                      <p:tavLst>
                                        <p:tav tm="0">
                                          <p:val>
                                            <p:fltVal val="0"/>
                                          </p:val>
                                        </p:tav>
                                        <p:tav tm="100000">
                                          <p:val>
                                            <p:strVal val="#ppt_w"/>
                                          </p:val>
                                        </p:tav>
                                      </p:tavLst>
                                    </p:anim>
                                    <p:anim calcmode="lin" valueType="num">
                                      <p:cBhvr>
                                        <p:cTn id="22" dur="750" fill="hold"/>
                                        <p:tgtEl>
                                          <p:spTgt spid="25"/>
                                        </p:tgtEl>
                                        <p:attrNameLst>
                                          <p:attrName>ppt_h</p:attrName>
                                        </p:attrNameLst>
                                      </p:cBhvr>
                                      <p:tavLst>
                                        <p:tav tm="0">
                                          <p:val>
                                            <p:fltVal val="0"/>
                                          </p:val>
                                        </p:tav>
                                        <p:tav tm="100000">
                                          <p:val>
                                            <p:strVal val="#ppt_h"/>
                                          </p:val>
                                        </p:tav>
                                      </p:tavLst>
                                    </p:anim>
                                    <p:animEffect transition="in" filter="fade">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750" fill="hold"/>
                                        <p:tgtEl>
                                          <p:spTgt spid="26"/>
                                        </p:tgtEl>
                                        <p:attrNameLst>
                                          <p:attrName>ppt_w</p:attrName>
                                        </p:attrNameLst>
                                      </p:cBhvr>
                                      <p:tavLst>
                                        <p:tav tm="0">
                                          <p:val>
                                            <p:fltVal val="0"/>
                                          </p:val>
                                        </p:tav>
                                        <p:tav tm="100000">
                                          <p:val>
                                            <p:strVal val="#ppt_w"/>
                                          </p:val>
                                        </p:tav>
                                      </p:tavLst>
                                    </p:anim>
                                    <p:anim calcmode="lin" valueType="num">
                                      <p:cBhvr>
                                        <p:cTn id="27" dur="750" fill="hold"/>
                                        <p:tgtEl>
                                          <p:spTgt spid="26"/>
                                        </p:tgtEl>
                                        <p:attrNameLst>
                                          <p:attrName>ppt_h</p:attrName>
                                        </p:attrNameLst>
                                      </p:cBhvr>
                                      <p:tavLst>
                                        <p:tav tm="0">
                                          <p:val>
                                            <p:fltVal val="0"/>
                                          </p:val>
                                        </p:tav>
                                        <p:tav tm="100000">
                                          <p:val>
                                            <p:strVal val="#ppt_h"/>
                                          </p:val>
                                        </p:tav>
                                      </p:tavLst>
                                    </p:anim>
                                    <p:animEffect transition="in" filter="fade">
                                      <p:cBhvr>
                                        <p:cTn id="28" dur="750"/>
                                        <p:tgtEl>
                                          <p:spTgt spid="2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750" fill="hold"/>
                                        <p:tgtEl>
                                          <p:spTgt spid="28"/>
                                        </p:tgtEl>
                                        <p:attrNameLst>
                                          <p:attrName>ppt_w</p:attrName>
                                        </p:attrNameLst>
                                      </p:cBhvr>
                                      <p:tavLst>
                                        <p:tav tm="0">
                                          <p:val>
                                            <p:fltVal val="0"/>
                                          </p:val>
                                        </p:tav>
                                        <p:tav tm="100000">
                                          <p:val>
                                            <p:strVal val="#ppt_w"/>
                                          </p:val>
                                        </p:tav>
                                      </p:tavLst>
                                    </p:anim>
                                    <p:anim calcmode="lin" valueType="num">
                                      <p:cBhvr>
                                        <p:cTn id="32" dur="750" fill="hold"/>
                                        <p:tgtEl>
                                          <p:spTgt spid="28"/>
                                        </p:tgtEl>
                                        <p:attrNameLst>
                                          <p:attrName>ppt_h</p:attrName>
                                        </p:attrNameLst>
                                      </p:cBhvr>
                                      <p:tavLst>
                                        <p:tav tm="0">
                                          <p:val>
                                            <p:fltVal val="0"/>
                                          </p:val>
                                        </p:tav>
                                        <p:tav tm="100000">
                                          <p:val>
                                            <p:strVal val="#ppt_h"/>
                                          </p:val>
                                        </p:tav>
                                      </p:tavLst>
                                    </p:anim>
                                    <p:animEffect transition="in" filter="fade">
                                      <p:cBhvr>
                                        <p:cTn id="33" dur="750"/>
                                        <p:tgtEl>
                                          <p:spTgt spid="2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750" fill="hold"/>
                                        <p:tgtEl>
                                          <p:spTgt spid="29"/>
                                        </p:tgtEl>
                                        <p:attrNameLst>
                                          <p:attrName>ppt_w</p:attrName>
                                        </p:attrNameLst>
                                      </p:cBhvr>
                                      <p:tavLst>
                                        <p:tav tm="0">
                                          <p:val>
                                            <p:fltVal val="0"/>
                                          </p:val>
                                        </p:tav>
                                        <p:tav tm="100000">
                                          <p:val>
                                            <p:strVal val="#ppt_w"/>
                                          </p:val>
                                        </p:tav>
                                      </p:tavLst>
                                    </p:anim>
                                    <p:anim calcmode="lin" valueType="num">
                                      <p:cBhvr>
                                        <p:cTn id="37" dur="750" fill="hold"/>
                                        <p:tgtEl>
                                          <p:spTgt spid="29"/>
                                        </p:tgtEl>
                                        <p:attrNameLst>
                                          <p:attrName>ppt_h</p:attrName>
                                        </p:attrNameLst>
                                      </p:cBhvr>
                                      <p:tavLst>
                                        <p:tav tm="0">
                                          <p:val>
                                            <p:fltVal val="0"/>
                                          </p:val>
                                        </p:tav>
                                        <p:tav tm="100000">
                                          <p:val>
                                            <p:strVal val="#ppt_h"/>
                                          </p:val>
                                        </p:tav>
                                      </p:tavLst>
                                    </p:anim>
                                    <p:animEffect transition="in" filter="fade">
                                      <p:cBhvr>
                                        <p:cTn id="38" dur="75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circle(in)">
                                      <p:cBhvr>
                                        <p:cTn id="43" dur="1000"/>
                                        <p:tgtEl>
                                          <p:spTgt spid="8"/>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circle(in)">
                                      <p:cBhvr>
                                        <p:cTn id="46" dur="1000"/>
                                        <p:tgtEl>
                                          <p:spTgt spid="9"/>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circle(in)">
                                      <p:cBhvr>
                                        <p:cTn id="49" dur="1000"/>
                                        <p:tgtEl>
                                          <p:spTgt spid="10"/>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circle(in)">
                                      <p:cBhvr>
                                        <p:cTn id="5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22" grpId="0" animBg="1"/>
      <p:bldP spid="23" grpId="0" animBg="1"/>
      <p:bldP spid="24" grpId="0"/>
      <p:bldP spid="25" grpId="0" animBg="1"/>
      <p:bldP spid="26" grpId="0" animBg="1"/>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p:cNvSpPr txBox="1"/>
          <p:nvPr/>
        </p:nvSpPr>
        <p:spPr>
          <a:xfrm>
            <a:off x="1358965" y="2862468"/>
            <a:ext cx="9682844" cy="2122498"/>
          </a:xfrm>
          <a:prstGeom prst="rect">
            <a:avLst/>
          </a:prstGeom>
          <a:noFill/>
        </p:spPr>
        <p:txBody>
          <a:bodyPr wrap="square" lIns="68573" tIns="34287" rIns="68573" bIns="34287" rtlCol="0">
            <a:spAutoFit/>
          </a:bodyPr>
          <a:lstStyle/>
          <a:p>
            <a:pPr algn="ctr" defTabSz="685800">
              <a:lnSpc>
                <a:spcPct val="150000"/>
              </a:lnSpc>
            </a:pPr>
            <a:r>
              <a:rPr lang="en-US" sz="10000" b="1" dirty="0" smtClean="0">
                <a:solidFill>
                  <a:srgbClr val="0070C0"/>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KHÁM PHÁ</a:t>
            </a:r>
            <a:endParaRPr lang="en-US" sz="10000" dirty="0">
              <a:solidFill>
                <a:srgbClr val="0070C0"/>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744109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3"/>
</p:tagLst>
</file>

<file path=ppt/tags/tag2.xml><?xml version="1.0" encoding="utf-8"?>
<p:tagLst xmlns:a="http://schemas.openxmlformats.org/drawingml/2006/main" xmlns:r="http://schemas.openxmlformats.org/officeDocument/2006/relationships" xmlns:p="http://schemas.openxmlformats.org/presentationml/2006/main">
  <p:tag name="TIMING" val="|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1959</TotalTime>
  <Words>1954</Words>
  <Application>Microsoft Office PowerPoint</Application>
  <PresentationFormat>Widescreen</PresentationFormat>
  <Paragraphs>132</Paragraphs>
  <Slides>32</Slides>
  <Notes>7</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32</vt:i4>
      </vt:variant>
    </vt:vector>
  </HeadingPairs>
  <TitlesOfParts>
    <vt:vector size="51" baseType="lpstr">
      <vt:lpstr>Arial Unicode MS</vt:lpstr>
      <vt:lpstr>宋体</vt:lpstr>
      <vt:lpstr>#9Slide03 Ample</vt:lpstr>
      <vt:lpstr>#9Slide03 AmpleSoft</vt:lpstr>
      <vt:lpstr>#9Slide03 Arima Madurai</vt:lpstr>
      <vt:lpstr>#9Slide03 Arima Madurai Black</vt:lpstr>
      <vt:lpstr>#9Slide03 Helve</vt:lpstr>
      <vt:lpstr>Arial</vt:lpstr>
      <vt:lpstr>Arial-Rounded</vt:lpstr>
      <vt:lpstr>Calibri</vt:lpstr>
      <vt:lpstr>Calibri Light</vt:lpstr>
      <vt:lpstr>等线</vt:lpstr>
      <vt:lpstr>HP001 5 hàng</vt:lpstr>
      <vt:lpstr>Times New Roman</vt:lpstr>
      <vt:lpstr>Wingdings 3</vt:lpstr>
      <vt:lpstr>Office Theme</vt:lpstr>
      <vt:lpstr>1_Default Design</vt:lpstr>
      <vt:lpstr>1_Office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Phan Thi Nga</cp:lastModifiedBy>
  <cp:revision>169</cp:revision>
  <dcterms:created xsi:type="dcterms:W3CDTF">2021-08-22T10:47:54Z</dcterms:created>
  <dcterms:modified xsi:type="dcterms:W3CDTF">2021-09-21T03:33:18Z</dcterms:modified>
</cp:coreProperties>
</file>