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306" r:id="rId2"/>
    <p:sldId id="320" r:id="rId3"/>
    <p:sldId id="313" r:id="rId4"/>
    <p:sldId id="326" r:id="rId5"/>
    <p:sldId id="316" r:id="rId6"/>
    <p:sldId id="327" r:id="rId7"/>
    <p:sldId id="328" r:id="rId8"/>
    <p:sldId id="305" r:id="rId9"/>
    <p:sldId id="312" r:id="rId10"/>
    <p:sldId id="321" r:id="rId11"/>
    <p:sldId id="258" r:id="rId12"/>
  </p:sldIdLst>
  <p:sldSz cx="12192000" cy="6858000"/>
  <p:notesSz cx="6858000" cy="9313863"/>
  <p:embeddedFontLst>
    <p:embeddedFont>
      <p:font typeface="#9Slide01 Noi dung ngan" panose="020B0604020202020204" charset="0"/>
      <p:regular r:id="rId14"/>
    </p:embeddedFont>
    <p:embeddedFont>
      <p:font typeface="#9Slide03 Sofia Pro Soft" panose="020B0604020202020204" charset="0"/>
      <p:regular r:id="rId15"/>
    </p:embeddedFont>
    <p:embeddedFont>
      <p:font typeface="Cambria Math" panose="02040503050406030204" pitchFamily="18" charset="0"/>
      <p:regular r:id="rId16"/>
    </p:embeddedFont>
    <p:embeddedFont>
      <p:font typeface="#9Slide07 Crocante" panose="020B0604020202020204" charset="0"/>
      <p:regular r:id="rId17"/>
    </p:embeddedFont>
    <p:embeddedFont>
      <p:font typeface="#9Slide03 Sofia Pro Soft Bold" panose="020B0604020202020204" charset="0"/>
      <p:bold r:id="rId18"/>
    </p:embeddedFont>
    <p:embeddedFont>
      <p:font typeface="#9Slide03 HelveBold" panose="0204060305050602020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32A"/>
    <a:srgbClr val="D60B5D"/>
    <a:srgbClr val="005A89"/>
    <a:srgbClr val="D3EFFB"/>
    <a:srgbClr val="177B75"/>
    <a:srgbClr val="FDC08E"/>
    <a:srgbClr val="FFDBB9"/>
    <a:srgbClr val="FF0E0E"/>
    <a:srgbClr val="66D4FB"/>
    <a:srgbClr val="BBD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4" autoAdjust="0"/>
    <p:restoredTop sz="94660"/>
  </p:normalViewPr>
  <p:slideViewPr>
    <p:cSldViewPr>
      <p:cViewPr varScale="1">
        <p:scale>
          <a:sx n="67" d="100"/>
          <a:sy n="67" d="100"/>
        </p:scale>
        <p:origin x="11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HẠM DUYÊN 1 - 9Slide.vn">
            <a:extLst>
              <a:ext uri="{FF2B5EF4-FFF2-40B4-BE49-F238E27FC236}">
                <a16:creationId xmlns:a16="http://schemas.microsoft.com/office/drawing/2014/main" id="{FA3F2D13-0AFE-4042-ABC6-7BFF6B9D42FD}"/>
              </a:ext>
            </a:extLst>
          </p:cNvPr>
          <p:cNvSpPr/>
          <p:nvPr userDrawn="1"/>
        </p:nvSpPr>
        <p:spPr>
          <a:xfrm>
            <a:off x="-1" y="0"/>
            <a:ext cx="4419602" cy="6858000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209" name="8">
            <a:extLst>
              <a:ext uri="{FF2B5EF4-FFF2-40B4-BE49-F238E27FC236}">
                <a16:creationId xmlns:a16="http://schemas.microsoft.com/office/drawing/2014/main" id="{B32ACE27-7F8A-4E74-B313-EC370115AF2B}"/>
              </a:ext>
            </a:extLst>
          </p:cNvPr>
          <p:cNvSpPr/>
          <p:nvPr userDrawn="1"/>
        </p:nvSpPr>
        <p:spPr>
          <a:xfrm>
            <a:off x="410706" y="1768909"/>
            <a:ext cx="3579137" cy="1450078"/>
          </a:xfrm>
          <a:custGeom>
            <a:avLst/>
            <a:gdLst>
              <a:gd name="adj" fmla="val 811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2" h="8405">
                <a:moveTo>
                  <a:pt x="0" y="682"/>
                </a:moveTo>
                <a:cubicBezTo>
                  <a:pt x="-12" y="299"/>
                  <a:pt x="339" y="-9"/>
                  <a:pt x="682" y="0"/>
                </a:cubicBezTo>
                <a:lnTo>
                  <a:pt x="14559" y="0"/>
                </a:lnTo>
                <a:cubicBezTo>
                  <a:pt x="14942" y="-12"/>
                  <a:pt x="15250" y="339"/>
                  <a:pt x="15241" y="682"/>
                </a:cubicBezTo>
                <a:lnTo>
                  <a:pt x="15241" y="7722"/>
                </a:lnTo>
                <a:cubicBezTo>
                  <a:pt x="15253" y="8105"/>
                  <a:pt x="14902" y="8413"/>
                  <a:pt x="14559" y="8404"/>
                </a:cubicBezTo>
                <a:lnTo>
                  <a:pt x="682" y="8404"/>
                </a:lnTo>
                <a:cubicBezTo>
                  <a:pt x="299" y="8416"/>
                  <a:pt x="-9" y="8065"/>
                  <a:pt x="0" y="7722"/>
                </a:cubicBezTo>
                <a:lnTo>
                  <a:pt x="0" y="682"/>
                </a:lnTo>
                <a:close/>
                <a:moveTo>
                  <a:pt x="317" y="464"/>
                </a:moveTo>
                <a:cubicBezTo>
                  <a:pt x="314" y="352"/>
                  <a:pt x="416" y="261"/>
                  <a:pt x="517" y="264"/>
                </a:cubicBezTo>
                <a:cubicBezTo>
                  <a:pt x="628" y="261"/>
                  <a:pt x="719" y="363"/>
                  <a:pt x="716" y="464"/>
                </a:cubicBezTo>
                <a:cubicBezTo>
                  <a:pt x="719" y="575"/>
                  <a:pt x="617" y="666"/>
                  <a:pt x="517" y="663"/>
                </a:cubicBezTo>
                <a:cubicBezTo>
                  <a:pt x="405" y="666"/>
                  <a:pt x="314" y="564"/>
                  <a:pt x="317" y="464"/>
                </a:cubicBezTo>
                <a:close/>
                <a:moveTo>
                  <a:pt x="14576" y="464"/>
                </a:moveTo>
                <a:cubicBezTo>
                  <a:pt x="14573" y="352"/>
                  <a:pt x="14675" y="261"/>
                  <a:pt x="14776" y="264"/>
                </a:cubicBezTo>
                <a:cubicBezTo>
                  <a:pt x="14887" y="261"/>
                  <a:pt x="14978" y="363"/>
                  <a:pt x="14975" y="464"/>
                </a:cubicBezTo>
                <a:cubicBezTo>
                  <a:pt x="14978" y="575"/>
                  <a:pt x="14876" y="666"/>
                  <a:pt x="14776" y="663"/>
                </a:cubicBezTo>
                <a:cubicBezTo>
                  <a:pt x="14664" y="666"/>
                  <a:pt x="14573" y="564"/>
                  <a:pt x="14576" y="464"/>
                </a:cubicBezTo>
                <a:close/>
                <a:moveTo>
                  <a:pt x="14576" y="7970"/>
                </a:moveTo>
                <a:cubicBezTo>
                  <a:pt x="14573" y="7858"/>
                  <a:pt x="14675" y="7767"/>
                  <a:pt x="14776" y="7770"/>
                </a:cubicBezTo>
                <a:cubicBezTo>
                  <a:pt x="14887" y="7767"/>
                  <a:pt x="14978" y="7869"/>
                  <a:pt x="14975" y="7970"/>
                </a:cubicBezTo>
                <a:cubicBezTo>
                  <a:pt x="14978" y="8081"/>
                  <a:pt x="14876" y="8172"/>
                  <a:pt x="14776" y="8169"/>
                </a:cubicBezTo>
                <a:cubicBezTo>
                  <a:pt x="14664" y="8172"/>
                  <a:pt x="14573" y="8070"/>
                  <a:pt x="14576" y="7970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gradFill>
              <a:gsLst>
                <a:gs pos="0">
                  <a:schemeClr val="bg1">
                    <a:alpha val="0"/>
                  </a:schemeClr>
                </a:gs>
                <a:gs pos="31000">
                  <a:srgbClr val="FFFFFF">
                    <a:alpha val="100000"/>
                  </a:srgbClr>
                </a:gs>
                <a:gs pos="77000">
                  <a:srgbClr val="FFFFFF">
                    <a:alpha val="100000"/>
                  </a:srgbClr>
                </a:gs>
                <a:gs pos="55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63500" sx="101000" sy="101000" algn="ctr" rotWithShape="0">
              <a:srgbClr val="414CA8">
                <a:alpha val="10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7" name="PHẠM DUYÊN 2 - 9Slide.vn">
            <a:extLst>
              <a:ext uri="{FF2B5EF4-FFF2-40B4-BE49-F238E27FC236}">
                <a16:creationId xmlns:a16="http://schemas.microsoft.com/office/drawing/2014/main" id="{0407690B-41E0-4F86-861E-37E77235CB13}"/>
              </a:ext>
            </a:extLst>
          </p:cNvPr>
          <p:cNvSpPr txBox="1"/>
          <p:nvPr userDrawn="1"/>
        </p:nvSpPr>
        <p:spPr>
          <a:xfrm>
            <a:off x="173431" y="1893784"/>
            <a:ext cx="4017570" cy="1200329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/>
            <a:r>
              <a:rPr lang="en-US" altLang="zh-CN" sz="7200" b="1" spc="1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TOÁN</a:t>
            </a:r>
            <a:r>
              <a:rPr lang="en-US" altLang="zh-CN" sz="72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3</a:t>
            </a:r>
            <a:endParaRPr lang="en-US" altLang="zh-CN" sz="7200" b="1" spc="1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07" name="4" descr="/Users/bawei/Desktop/61c1941f9b77e.png61c1941f9b77e">
            <a:extLst>
              <a:ext uri="{FF2B5EF4-FFF2-40B4-BE49-F238E27FC236}">
                <a16:creationId xmlns:a16="http://schemas.microsoft.com/office/drawing/2014/main" id="{EE8E154F-D9A8-4150-84BB-A1FF762D0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2742510" y="-9908"/>
            <a:ext cx="1666401" cy="1131011"/>
          </a:xfrm>
          <a:prstGeom prst="rect">
            <a:avLst/>
          </a:prstGeom>
        </p:spPr>
      </p:pic>
      <p:pic>
        <p:nvPicPr>
          <p:cNvPr id="152" name="PHẠM DUYÊN 3 - 9Slide.vn">
            <a:extLst>
              <a:ext uri="{FF2B5EF4-FFF2-40B4-BE49-F238E27FC236}">
                <a16:creationId xmlns:a16="http://schemas.microsoft.com/office/drawing/2014/main" id="{C2DD80F4-FFC7-477E-A408-B2D7DCE9C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40926" r="23489" b="9074"/>
          <a:stretch/>
        </p:blipFill>
        <p:spPr>
          <a:xfrm>
            <a:off x="4400550" y="0"/>
            <a:ext cx="7791450" cy="6858000"/>
          </a:xfrm>
          <a:prstGeom prst="rect">
            <a:avLst/>
          </a:prstGeom>
          <a:effectLst/>
        </p:spPr>
      </p:pic>
      <p:grpSp>
        <p:nvGrpSpPr>
          <p:cNvPr id="98" name="PHẠM DUYÊN 4 - 9Slide.vn">
            <a:extLst>
              <a:ext uri="{FF2B5EF4-FFF2-40B4-BE49-F238E27FC236}">
                <a16:creationId xmlns:a16="http://schemas.microsoft.com/office/drawing/2014/main" id="{445C3D77-8EC3-476F-972F-2F515A944840}"/>
              </a:ext>
            </a:extLst>
          </p:cNvPr>
          <p:cNvGrpSpPr/>
          <p:nvPr userDrawn="1"/>
        </p:nvGrpSpPr>
        <p:grpSpPr>
          <a:xfrm>
            <a:off x="4138915" y="274835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99" name="20">
              <a:extLst>
                <a:ext uri="{FF2B5EF4-FFF2-40B4-BE49-F238E27FC236}">
                  <a16:creationId xmlns:a16="http://schemas.microsoft.com/office/drawing/2014/main" id="{B098AFCB-57B3-4517-911D-F90D8BF6C519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0" name="21">
              <a:extLst>
                <a:ext uri="{FF2B5EF4-FFF2-40B4-BE49-F238E27FC236}">
                  <a16:creationId xmlns:a16="http://schemas.microsoft.com/office/drawing/2014/main" id="{7B0D6865-AA32-4044-A2FC-AB8E6B1D4D62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1" name="22">
              <a:extLst>
                <a:ext uri="{FF2B5EF4-FFF2-40B4-BE49-F238E27FC236}">
                  <a16:creationId xmlns:a16="http://schemas.microsoft.com/office/drawing/2014/main" id="{8561682A-08DF-4CF9-B636-B495A4A52353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53" name="PHẠM DUYÊN 4 - 9Slide.vn">
            <a:extLst>
              <a:ext uri="{FF2B5EF4-FFF2-40B4-BE49-F238E27FC236}">
                <a16:creationId xmlns:a16="http://schemas.microsoft.com/office/drawing/2014/main" id="{9A9E3C3C-B492-4D80-97B8-A1C686F5F856}"/>
              </a:ext>
            </a:extLst>
          </p:cNvPr>
          <p:cNvGrpSpPr/>
          <p:nvPr userDrawn="1"/>
        </p:nvGrpSpPr>
        <p:grpSpPr>
          <a:xfrm>
            <a:off x="4138915" y="884671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54" name="20">
              <a:extLst>
                <a:ext uri="{FF2B5EF4-FFF2-40B4-BE49-F238E27FC236}">
                  <a16:creationId xmlns:a16="http://schemas.microsoft.com/office/drawing/2014/main" id="{35ADC557-7A18-452E-B267-D81B26917680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5" name="21">
              <a:extLst>
                <a:ext uri="{FF2B5EF4-FFF2-40B4-BE49-F238E27FC236}">
                  <a16:creationId xmlns:a16="http://schemas.microsoft.com/office/drawing/2014/main" id="{87B0605E-C662-4866-BF99-7FAF96CD1498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6" name="22">
              <a:extLst>
                <a:ext uri="{FF2B5EF4-FFF2-40B4-BE49-F238E27FC236}">
                  <a16:creationId xmlns:a16="http://schemas.microsoft.com/office/drawing/2014/main" id="{29A05C7D-4112-4139-8F64-FC903CD1B030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57" name="PHẠM DUYÊN 4 - 9Slide.vn">
            <a:extLst>
              <a:ext uri="{FF2B5EF4-FFF2-40B4-BE49-F238E27FC236}">
                <a16:creationId xmlns:a16="http://schemas.microsoft.com/office/drawing/2014/main" id="{AF3E9194-FF0D-4822-A246-345CC35EA2FA}"/>
              </a:ext>
            </a:extLst>
          </p:cNvPr>
          <p:cNvGrpSpPr/>
          <p:nvPr userDrawn="1"/>
        </p:nvGrpSpPr>
        <p:grpSpPr>
          <a:xfrm>
            <a:off x="4138915" y="1494507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58" name="20">
              <a:extLst>
                <a:ext uri="{FF2B5EF4-FFF2-40B4-BE49-F238E27FC236}">
                  <a16:creationId xmlns:a16="http://schemas.microsoft.com/office/drawing/2014/main" id="{BFD3FF1D-DA1D-402D-883B-76195A2AA468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9" name="21">
              <a:extLst>
                <a:ext uri="{FF2B5EF4-FFF2-40B4-BE49-F238E27FC236}">
                  <a16:creationId xmlns:a16="http://schemas.microsoft.com/office/drawing/2014/main" id="{5CA780D6-3809-4E33-AB20-EF0FBE237F98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0" name="22">
              <a:extLst>
                <a:ext uri="{FF2B5EF4-FFF2-40B4-BE49-F238E27FC236}">
                  <a16:creationId xmlns:a16="http://schemas.microsoft.com/office/drawing/2014/main" id="{2A06807A-8204-4818-9EE5-8027809D06FD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66" name="PHẠM DUYÊN 4 - 9Slide.vn">
            <a:extLst>
              <a:ext uri="{FF2B5EF4-FFF2-40B4-BE49-F238E27FC236}">
                <a16:creationId xmlns:a16="http://schemas.microsoft.com/office/drawing/2014/main" id="{78E29A07-3745-4032-82A8-F4E13A593C93}"/>
              </a:ext>
            </a:extLst>
          </p:cNvPr>
          <p:cNvGrpSpPr/>
          <p:nvPr userDrawn="1"/>
        </p:nvGrpSpPr>
        <p:grpSpPr>
          <a:xfrm>
            <a:off x="4138915" y="2104343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67" name="20">
              <a:extLst>
                <a:ext uri="{FF2B5EF4-FFF2-40B4-BE49-F238E27FC236}">
                  <a16:creationId xmlns:a16="http://schemas.microsoft.com/office/drawing/2014/main" id="{3920F7D1-7FBC-4890-AED4-E5F695EB9D2B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8" name="21">
              <a:extLst>
                <a:ext uri="{FF2B5EF4-FFF2-40B4-BE49-F238E27FC236}">
                  <a16:creationId xmlns:a16="http://schemas.microsoft.com/office/drawing/2014/main" id="{EFEC898C-2CF4-4B5B-B859-845BBCE9FAF0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9" name="22">
              <a:extLst>
                <a:ext uri="{FF2B5EF4-FFF2-40B4-BE49-F238E27FC236}">
                  <a16:creationId xmlns:a16="http://schemas.microsoft.com/office/drawing/2014/main" id="{28B58B3B-B014-47E9-AF89-F8B05C4B5DEF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75" name="PHẠM DUYÊN 4 - 9Slide.vn">
            <a:extLst>
              <a:ext uri="{FF2B5EF4-FFF2-40B4-BE49-F238E27FC236}">
                <a16:creationId xmlns:a16="http://schemas.microsoft.com/office/drawing/2014/main" id="{294CFC17-6871-4327-9768-6CD1D4446745}"/>
              </a:ext>
            </a:extLst>
          </p:cNvPr>
          <p:cNvGrpSpPr/>
          <p:nvPr userDrawn="1"/>
        </p:nvGrpSpPr>
        <p:grpSpPr>
          <a:xfrm>
            <a:off x="4138915" y="271417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76" name="20">
              <a:extLst>
                <a:ext uri="{FF2B5EF4-FFF2-40B4-BE49-F238E27FC236}">
                  <a16:creationId xmlns:a16="http://schemas.microsoft.com/office/drawing/2014/main" id="{DDE7470D-A6E1-4457-8E03-814DD28FE2A1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77" name="21">
              <a:extLst>
                <a:ext uri="{FF2B5EF4-FFF2-40B4-BE49-F238E27FC236}">
                  <a16:creationId xmlns:a16="http://schemas.microsoft.com/office/drawing/2014/main" id="{3276FA49-4F65-44E1-B05A-00CC8A994FAF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78" name="22">
              <a:extLst>
                <a:ext uri="{FF2B5EF4-FFF2-40B4-BE49-F238E27FC236}">
                  <a16:creationId xmlns:a16="http://schemas.microsoft.com/office/drawing/2014/main" id="{90BA53E5-E03E-4F70-871A-8C71E59936E6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79" name="PHẠM DUYÊN 4 - 9Slide.vn">
            <a:extLst>
              <a:ext uri="{FF2B5EF4-FFF2-40B4-BE49-F238E27FC236}">
                <a16:creationId xmlns:a16="http://schemas.microsoft.com/office/drawing/2014/main" id="{5FBAFABD-6700-4271-A520-F467E867D796}"/>
              </a:ext>
            </a:extLst>
          </p:cNvPr>
          <p:cNvGrpSpPr/>
          <p:nvPr userDrawn="1"/>
        </p:nvGrpSpPr>
        <p:grpSpPr>
          <a:xfrm>
            <a:off x="4138915" y="3324015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0" name="20">
              <a:extLst>
                <a:ext uri="{FF2B5EF4-FFF2-40B4-BE49-F238E27FC236}">
                  <a16:creationId xmlns:a16="http://schemas.microsoft.com/office/drawing/2014/main" id="{B5EBD6EF-AA21-47CF-99B8-8AA467A1EBB6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1" name="21">
              <a:extLst>
                <a:ext uri="{FF2B5EF4-FFF2-40B4-BE49-F238E27FC236}">
                  <a16:creationId xmlns:a16="http://schemas.microsoft.com/office/drawing/2014/main" id="{84948E41-3874-4D36-BB16-7EE2EC2F3379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2" name="22">
              <a:extLst>
                <a:ext uri="{FF2B5EF4-FFF2-40B4-BE49-F238E27FC236}">
                  <a16:creationId xmlns:a16="http://schemas.microsoft.com/office/drawing/2014/main" id="{320CDA6A-257A-4E80-B3BE-B0D1A177FD32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83" name="PHẠM DUYÊN 4 - 9Slide.vn">
            <a:extLst>
              <a:ext uri="{FF2B5EF4-FFF2-40B4-BE49-F238E27FC236}">
                <a16:creationId xmlns:a16="http://schemas.microsoft.com/office/drawing/2014/main" id="{D70405D2-FF70-4558-A662-B5F408043805}"/>
              </a:ext>
            </a:extLst>
          </p:cNvPr>
          <p:cNvGrpSpPr/>
          <p:nvPr userDrawn="1"/>
        </p:nvGrpSpPr>
        <p:grpSpPr>
          <a:xfrm>
            <a:off x="4138915" y="3933851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4" name="20">
              <a:extLst>
                <a:ext uri="{FF2B5EF4-FFF2-40B4-BE49-F238E27FC236}">
                  <a16:creationId xmlns:a16="http://schemas.microsoft.com/office/drawing/2014/main" id="{69A5C1F5-712D-4A9C-B212-94E3D6237E9B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5" name="21">
              <a:extLst>
                <a:ext uri="{FF2B5EF4-FFF2-40B4-BE49-F238E27FC236}">
                  <a16:creationId xmlns:a16="http://schemas.microsoft.com/office/drawing/2014/main" id="{23CB23DB-2554-4FA7-A58D-B83AE7CA2461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6" name="22">
              <a:extLst>
                <a:ext uri="{FF2B5EF4-FFF2-40B4-BE49-F238E27FC236}">
                  <a16:creationId xmlns:a16="http://schemas.microsoft.com/office/drawing/2014/main" id="{49688B90-B46E-4503-A684-07235B3BAB5A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87" name="PHẠM DUYÊN 4 - 9Slide.vn">
            <a:extLst>
              <a:ext uri="{FF2B5EF4-FFF2-40B4-BE49-F238E27FC236}">
                <a16:creationId xmlns:a16="http://schemas.microsoft.com/office/drawing/2014/main" id="{FFC8502E-88C6-412B-B79E-149AB25F679E}"/>
              </a:ext>
            </a:extLst>
          </p:cNvPr>
          <p:cNvGrpSpPr/>
          <p:nvPr userDrawn="1"/>
        </p:nvGrpSpPr>
        <p:grpSpPr>
          <a:xfrm>
            <a:off x="4138915" y="4543687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8" name="20">
              <a:extLst>
                <a:ext uri="{FF2B5EF4-FFF2-40B4-BE49-F238E27FC236}">
                  <a16:creationId xmlns:a16="http://schemas.microsoft.com/office/drawing/2014/main" id="{14932A65-CB00-4536-ABF5-8438AECE645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9" name="21">
              <a:extLst>
                <a:ext uri="{FF2B5EF4-FFF2-40B4-BE49-F238E27FC236}">
                  <a16:creationId xmlns:a16="http://schemas.microsoft.com/office/drawing/2014/main" id="{B5BE8FFA-B349-4C93-8254-0E1FB66D597E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0" name="22">
              <a:extLst>
                <a:ext uri="{FF2B5EF4-FFF2-40B4-BE49-F238E27FC236}">
                  <a16:creationId xmlns:a16="http://schemas.microsoft.com/office/drawing/2014/main" id="{0AB5E891-31C2-4F27-BF43-DD50D904D34F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1" name="PHẠM DUYÊN 4 - 9Slide.vn">
            <a:extLst>
              <a:ext uri="{FF2B5EF4-FFF2-40B4-BE49-F238E27FC236}">
                <a16:creationId xmlns:a16="http://schemas.microsoft.com/office/drawing/2014/main" id="{05E74946-B676-4E38-9295-FCACA00B7A7F}"/>
              </a:ext>
            </a:extLst>
          </p:cNvPr>
          <p:cNvGrpSpPr/>
          <p:nvPr userDrawn="1"/>
        </p:nvGrpSpPr>
        <p:grpSpPr>
          <a:xfrm>
            <a:off x="4138915" y="5153523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92" name="20">
              <a:extLst>
                <a:ext uri="{FF2B5EF4-FFF2-40B4-BE49-F238E27FC236}">
                  <a16:creationId xmlns:a16="http://schemas.microsoft.com/office/drawing/2014/main" id="{864B8972-7E56-484C-AE2D-E52011A21E95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3" name="21">
              <a:extLst>
                <a:ext uri="{FF2B5EF4-FFF2-40B4-BE49-F238E27FC236}">
                  <a16:creationId xmlns:a16="http://schemas.microsoft.com/office/drawing/2014/main" id="{228481BA-2029-4325-AF31-BF6A26D63603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4" name="22">
              <a:extLst>
                <a:ext uri="{FF2B5EF4-FFF2-40B4-BE49-F238E27FC236}">
                  <a16:creationId xmlns:a16="http://schemas.microsoft.com/office/drawing/2014/main" id="{0C7DE883-2EC3-484A-BEFD-B7BEAE5A6B81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5" name="PHẠM DUYÊN 4 - 9Slide.vn">
            <a:extLst>
              <a:ext uri="{FF2B5EF4-FFF2-40B4-BE49-F238E27FC236}">
                <a16:creationId xmlns:a16="http://schemas.microsoft.com/office/drawing/2014/main" id="{858AEB01-29F5-4B0E-91F0-FEF7688498AA}"/>
              </a:ext>
            </a:extLst>
          </p:cNvPr>
          <p:cNvGrpSpPr/>
          <p:nvPr userDrawn="1"/>
        </p:nvGrpSpPr>
        <p:grpSpPr>
          <a:xfrm>
            <a:off x="4138915" y="576335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96" name="20">
              <a:extLst>
                <a:ext uri="{FF2B5EF4-FFF2-40B4-BE49-F238E27FC236}">
                  <a16:creationId xmlns:a16="http://schemas.microsoft.com/office/drawing/2014/main" id="{14C66BD7-AEEB-4BFA-80CC-FDC8F89AC874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7" name="21">
              <a:extLst>
                <a:ext uri="{FF2B5EF4-FFF2-40B4-BE49-F238E27FC236}">
                  <a16:creationId xmlns:a16="http://schemas.microsoft.com/office/drawing/2014/main" id="{85796C82-2795-4B52-9977-89E8BD377FCE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8" name="22">
              <a:extLst>
                <a:ext uri="{FF2B5EF4-FFF2-40B4-BE49-F238E27FC236}">
                  <a16:creationId xmlns:a16="http://schemas.microsoft.com/office/drawing/2014/main" id="{7EA46980-1DB8-4746-9431-036FC6B2F537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9" name="PHẠM DUYÊN 4 - 9Slide.vn">
            <a:extLst>
              <a:ext uri="{FF2B5EF4-FFF2-40B4-BE49-F238E27FC236}">
                <a16:creationId xmlns:a16="http://schemas.microsoft.com/office/drawing/2014/main" id="{22A2E6CF-CF02-4438-94E9-2E7A5E7248F4}"/>
              </a:ext>
            </a:extLst>
          </p:cNvPr>
          <p:cNvGrpSpPr/>
          <p:nvPr userDrawn="1"/>
        </p:nvGrpSpPr>
        <p:grpSpPr>
          <a:xfrm>
            <a:off x="4138915" y="637319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200" name="20">
              <a:extLst>
                <a:ext uri="{FF2B5EF4-FFF2-40B4-BE49-F238E27FC236}">
                  <a16:creationId xmlns:a16="http://schemas.microsoft.com/office/drawing/2014/main" id="{62E014FF-152D-4CA9-95C3-1065B7E0312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201" name="21">
              <a:extLst>
                <a:ext uri="{FF2B5EF4-FFF2-40B4-BE49-F238E27FC236}">
                  <a16:creationId xmlns:a16="http://schemas.microsoft.com/office/drawing/2014/main" id="{F8679EEF-241E-4F01-AF95-737859C427DB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202" name="22">
              <a:extLst>
                <a:ext uri="{FF2B5EF4-FFF2-40B4-BE49-F238E27FC236}">
                  <a16:creationId xmlns:a16="http://schemas.microsoft.com/office/drawing/2014/main" id="{22E7C4A5-16D5-4D0A-B39F-152C94506BFB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06" name="5" descr="4">
            <a:extLst>
              <a:ext uri="{FF2B5EF4-FFF2-40B4-BE49-F238E27FC236}">
                <a16:creationId xmlns:a16="http://schemas.microsoft.com/office/drawing/2014/main" id="{3F994B2C-49EC-48B9-B26B-D6E895D4A8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1148301" y="4937796"/>
            <a:ext cx="3567257" cy="13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2ACB7460-C852-4E40-9410-866F264D0207}"/>
              </a:ext>
            </a:extLst>
          </p:cNvPr>
          <p:cNvSpPr/>
          <p:nvPr userDrawn="1"/>
        </p:nvSpPr>
        <p:spPr>
          <a:xfrm rot="5400000">
            <a:off x="2667158" y="-2666841"/>
            <a:ext cx="6857682" cy="12191365"/>
          </a:xfrm>
          <a:prstGeom prst="rect">
            <a:avLst/>
          </a:prstGeom>
          <a:gradFill>
            <a:gsLst>
              <a:gs pos="2400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  <a:gs pos="100000">
                <a:srgbClr val="177B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26">
            <a:extLst>
              <a:ext uri="{FF2B5EF4-FFF2-40B4-BE49-F238E27FC236}">
                <a16:creationId xmlns:a16="http://schemas.microsoft.com/office/drawing/2014/main" id="{BC2EFFAB-CA93-4042-87E6-C576D7020D39}"/>
              </a:ext>
            </a:extLst>
          </p:cNvPr>
          <p:cNvGrpSpPr/>
          <p:nvPr userDrawn="1"/>
        </p:nvGrpSpPr>
        <p:grpSpPr>
          <a:xfrm>
            <a:off x="1256983" y="983692"/>
            <a:ext cx="9678035" cy="5174427"/>
            <a:chOff x="1979" y="1198"/>
            <a:chExt cx="15241" cy="8404"/>
          </a:xfrm>
        </p:grpSpPr>
        <p:sp>
          <p:nvSpPr>
            <p:cNvPr id="56" name="8">
              <a:extLst>
                <a:ext uri="{FF2B5EF4-FFF2-40B4-BE49-F238E27FC236}">
                  <a16:creationId xmlns:a16="http://schemas.microsoft.com/office/drawing/2014/main" id="{DFAA9BF4-ECD1-4353-A7E9-C10036290F46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gradFill>
                <a:gsLst>
                  <a:gs pos="0">
                    <a:schemeClr val="bg1"/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22">
              <a:extLst>
                <a:ext uri="{FF2B5EF4-FFF2-40B4-BE49-F238E27FC236}">
                  <a16:creationId xmlns:a16="http://schemas.microsoft.com/office/drawing/2014/main" id="{4B6883FD-B56C-4674-B4F2-6B2576E2DFF2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19">
            <a:extLst>
              <a:ext uri="{FF2B5EF4-FFF2-40B4-BE49-F238E27FC236}">
                <a16:creationId xmlns:a16="http://schemas.microsoft.com/office/drawing/2014/main" id="{C57F6524-EB84-4E8A-A3AC-9D57014F0786}"/>
              </a:ext>
            </a:extLst>
          </p:cNvPr>
          <p:cNvSpPr/>
          <p:nvPr userDrawn="1"/>
        </p:nvSpPr>
        <p:spPr>
          <a:xfrm rot="20698717">
            <a:off x="246729" y="2478292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27">
            <a:extLst>
              <a:ext uri="{FF2B5EF4-FFF2-40B4-BE49-F238E27FC236}">
                <a16:creationId xmlns:a16="http://schemas.microsoft.com/office/drawing/2014/main" id="{9C59E8D0-D8FB-46C1-976F-A88525F7F33E}"/>
              </a:ext>
            </a:extLst>
          </p:cNvPr>
          <p:cNvGrpSpPr/>
          <p:nvPr userDrawn="1"/>
        </p:nvGrpSpPr>
        <p:grpSpPr>
          <a:xfrm rot="20237252">
            <a:off x="1035875" y="6209543"/>
            <a:ext cx="1507850" cy="977029"/>
            <a:chOff x="7742796" y="1197128"/>
            <a:chExt cx="1507850" cy="977029"/>
          </a:xfrm>
        </p:grpSpPr>
        <p:sp>
          <p:nvSpPr>
            <p:cNvPr id="11" name="28">
              <a:extLst>
                <a:ext uri="{FF2B5EF4-FFF2-40B4-BE49-F238E27FC236}">
                  <a16:creationId xmlns:a16="http://schemas.microsoft.com/office/drawing/2014/main" id="{9FDB0AD3-261A-4FFC-B38E-8C5C05279C5B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177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29">
              <a:extLst>
                <a:ext uri="{FF2B5EF4-FFF2-40B4-BE49-F238E27FC236}">
                  <a16:creationId xmlns:a16="http://schemas.microsoft.com/office/drawing/2014/main" id="{92B21D68-A201-43EA-A3F2-0F6F826197B1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3" name="4" descr="/Users/bawei/Desktop/61c1941f9b77e.png61c1941f9b77e">
            <a:extLst>
              <a:ext uri="{FF2B5EF4-FFF2-40B4-BE49-F238E27FC236}">
                <a16:creationId xmlns:a16="http://schemas.microsoft.com/office/drawing/2014/main" id="{AC8A9A4B-F7D7-4314-8116-A467363D3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9448799" y="-7872"/>
            <a:ext cx="2749806" cy="2217671"/>
          </a:xfrm>
          <a:prstGeom prst="rect">
            <a:avLst/>
          </a:prstGeom>
        </p:spPr>
      </p:pic>
      <p:sp>
        <p:nvSpPr>
          <p:cNvPr id="13" name="26">
            <a:extLst>
              <a:ext uri="{FF2B5EF4-FFF2-40B4-BE49-F238E27FC236}">
                <a16:creationId xmlns:a16="http://schemas.microsoft.com/office/drawing/2014/main" id="{8F726E97-8111-44ED-9280-4E6BC64FCE44}"/>
              </a:ext>
            </a:extLst>
          </p:cNvPr>
          <p:cNvSpPr/>
          <p:nvPr userDrawn="1"/>
        </p:nvSpPr>
        <p:spPr>
          <a:xfrm rot="19600534">
            <a:off x="9718610" y="196724"/>
            <a:ext cx="617220" cy="532086"/>
          </a:xfrm>
          <a:prstGeom prst="hexagon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57">
            <a:extLst>
              <a:ext uri="{FF2B5EF4-FFF2-40B4-BE49-F238E27FC236}">
                <a16:creationId xmlns:a16="http://schemas.microsoft.com/office/drawing/2014/main" id="{82E10640-00B7-4485-8D54-D56F7B03A315}"/>
              </a:ext>
            </a:extLst>
          </p:cNvPr>
          <p:cNvGrpSpPr/>
          <p:nvPr userDrawn="1"/>
        </p:nvGrpSpPr>
        <p:grpSpPr>
          <a:xfrm rot="17187348">
            <a:off x="10794626" y="2305495"/>
            <a:ext cx="1570247" cy="250587"/>
            <a:chOff x="6942078" y="2892336"/>
            <a:chExt cx="1878072" cy="299711"/>
          </a:xfrm>
        </p:grpSpPr>
        <p:cxnSp>
          <p:nvCxnSpPr>
            <p:cNvPr id="19" name="58">
              <a:extLst>
                <a:ext uri="{FF2B5EF4-FFF2-40B4-BE49-F238E27FC236}">
                  <a16:creationId xmlns:a16="http://schemas.microsoft.com/office/drawing/2014/main" id="{B1D0A135-6A6B-4F01-A797-452E51A93470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59">
              <a:extLst>
                <a:ext uri="{FF2B5EF4-FFF2-40B4-BE49-F238E27FC236}">
                  <a16:creationId xmlns:a16="http://schemas.microsoft.com/office/drawing/2014/main" id="{10381558-1DF6-4C65-A1DD-573C2BCE5756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60">
              <a:extLst>
                <a:ext uri="{FF2B5EF4-FFF2-40B4-BE49-F238E27FC236}">
                  <a16:creationId xmlns:a16="http://schemas.microsoft.com/office/drawing/2014/main" id="{3084B0F4-3C71-4665-8786-27611DEC7D1E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HẠM DUYÊN 1 - 9Slide.vn">
            <a:extLst>
              <a:ext uri="{FF2B5EF4-FFF2-40B4-BE49-F238E27FC236}">
                <a16:creationId xmlns:a16="http://schemas.microsoft.com/office/drawing/2014/main" id="{E30AAF69-B0A0-4AB8-8D17-9BACDD91D5DB}"/>
              </a:ext>
            </a:extLst>
          </p:cNvPr>
          <p:cNvSpPr/>
          <p:nvPr userDrawn="1"/>
        </p:nvSpPr>
        <p:spPr>
          <a:xfrm rot="16200000" flipH="1">
            <a:off x="5798928" y="-1730901"/>
            <a:ext cx="594144" cy="4696458"/>
          </a:xfrm>
          <a:prstGeom prst="round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96C9AE-5FDA-4AFD-9DE9-C8450AB4EFF9}"/>
              </a:ext>
            </a:extLst>
          </p:cNvPr>
          <p:cNvGrpSpPr/>
          <p:nvPr userDrawn="1"/>
        </p:nvGrpSpPr>
        <p:grpSpPr>
          <a:xfrm>
            <a:off x="3963552" y="716601"/>
            <a:ext cx="4264897" cy="604199"/>
            <a:chOff x="3989492" y="716601"/>
            <a:chExt cx="4264897" cy="509285"/>
          </a:xfrm>
        </p:grpSpPr>
        <p:grpSp>
          <p:nvGrpSpPr>
            <p:cNvPr id="26" name="PHẠM DUYÊN 4 - 9Slide.vn">
              <a:extLst>
                <a:ext uri="{FF2B5EF4-FFF2-40B4-BE49-F238E27FC236}">
                  <a16:creationId xmlns:a16="http://schemas.microsoft.com/office/drawing/2014/main" id="{68947DE6-796B-43F2-B730-28763265FF66}"/>
                </a:ext>
              </a:extLst>
            </p:cNvPr>
            <p:cNvGrpSpPr/>
            <p:nvPr userDrawn="1"/>
          </p:nvGrpSpPr>
          <p:grpSpPr>
            <a:xfrm rot="5400000">
              <a:off x="3821422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27" name="20">
                <a:extLst>
                  <a:ext uri="{FF2B5EF4-FFF2-40B4-BE49-F238E27FC236}">
                    <a16:creationId xmlns:a16="http://schemas.microsoft.com/office/drawing/2014/main" id="{D8AE7719-2A5C-4AF2-97F2-F43DF7B7FAE7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29" name="21">
                <a:extLst>
                  <a:ext uri="{FF2B5EF4-FFF2-40B4-BE49-F238E27FC236}">
                    <a16:creationId xmlns:a16="http://schemas.microsoft.com/office/drawing/2014/main" id="{F636C36C-376C-4872-A437-9D8483A7EC98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0" name="22">
                <a:extLst>
                  <a:ext uri="{FF2B5EF4-FFF2-40B4-BE49-F238E27FC236}">
                    <a16:creationId xmlns:a16="http://schemas.microsoft.com/office/drawing/2014/main" id="{DC142055-076C-4DDB-8F92-091399FF278E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1" name="PHẠM DUYÊN 4 - 9Slide.vn">
              <a:extLst>
                <a:ext uri="{FF2B5EF4-FFF2-40B4-BE49-F238E27FC236}">
                  <a16:creationId xmlns:a16="http://schemas.microsoft.com/office/drawing/2014/main" id="{9270BF53-FBA9-43F6-885F-63108FFCCD8A}"/>
                </a:ext>
              </a:extLst>
            </p:cNvPr>
            <p:cNvGrpSpPr/>
            <p:nvPr userDrawn="1"/>
          </p:nvGrpSpPr>
          <p:grpSpPr>
            <a:xfrm rot="5400000">
              <a:off x="4503381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32" name="20">
                <a:extLst>
                  <a:ext uri="{FF2B5EF4-FFF2-40B4-BE49-F238E27FC236}">
                    <a16:creationId xmlns:a16="http://schemas.microsoft.com/office/drawing/2014/main" id="{DBC35E34-E25F-4215-B087-FCEE47515B6C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3" name="21">
                <a:extLst>
                  <a:ext uri="{FF2B5EF4-FFF2-40B4-BE49-F238E27FC236}">
                    <a16:creationId xmlns:a16="http://schemas.microsoft.com/office/drawing/2014/main" id="{7BDC5E4A-3F61-4B78-AC43-A1E8F328D880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4" name="22">
                <a:extLst>
                  <a:ext uri="{FF2B5EF4-FFF2-40B4-BE49-F238E27FC236}">
                    <a16:creationId xmlns:a16="http://schemas.microsoft.com/office/drawing/2014/main" id="{8FE08883-1187-425E-815E-391C5B839781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5" name="PHẠM DUYÊN 4 - 9Slide.vn">
              <a:extLst>
                <a:ext uri="{FF2B5EF4-FFF2-40B4-BE49-F238E27FC236}">
                  <a16:creationId xmlns:a16="http://schemas.microsoft.com/office/drawing/2014/main" id="{435B792B-2B8C-4EAD-8E93-6D91C1907F65}"/>
                </a:ext>
              </a:extLst>
            </p:cNvPr>
            <p:cNvGrpSpPr/>
            <p:nvPr userDrawn="1"/>
          </p:nvGrpSpPr>
          <p:grpSpPr>
            <a:xfrm rot="5400000">
              <a:off x="5185340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36" name="20">
                <a:extLst>
                  <a:ext uri="{FF2B5EF4-FFF2-40B4-BE49-F238E27FC236}">
                    <a16:creationId xmlns:a16="http://schemas.microsoft.com/office/drawing/2014/main" id="{C25664C0-7E4A-45BB-BAB6-09FE43769AE4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7" name="21">
                <a:extLst>
                  <a:ext uri="{FF2B5EF4-FFF2-40B4-BE49-F238E27FC236}">
                    <a16:creationId xmlns:a16="http://schemas.microsoft.com/office/drawing/2014/main" id="{8EAF360D-C1FA-4A4B-8841-3E7D76E662E7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8" name="22">
                <a:extLst>
                  <a:ext uri="{FF2B5EF4-FFF2-40B4-BE49-F238E27FC236}">
                    <a16:creationId xmlns:a16="http://schemas.microsoft.com/office/drawing/2014/main" id="{9F7A3035-7159-4002-A7CF-A843BE98A95D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9" name="PHẠM DUYÊN 4 - 9Slide.vn">
              <a:extLst>
                <a:ext uri="{FF2B5EF4-FFF2-40B4-BE49-F238E27FC236}">
                  <a16:creationId xmlns:a16="http://schemas.microsoft.com/office/drawing/2014/main" id="{F3F0F877-58F4-4182-904F-35FAFA11EAE1}"/>
                </a:ext>
              </a:extLst>
            </p:cNvPr>
            <p:cNvGrpSpPr/>
            <p:nvPr userDrawn="1"/>
          </p:nvGrpSpPr>
          <p:grpSpPr>
            <a:xfrm rot="5400000">
              <a:off x="5867299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0" name="20">
                <a:extLst>
                  <a:ext uri="{FF2B5EF4-FFF2-40B4-BE49-F238E27FC236}">
                    <a16:creationId xmlns:a16="http://schemas.microsoft.com/office/drawing/2014/main" id="{C5E987CE-E967-4E41-A7E7-82861FE691C3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1" name="21">
                <a:extLst>
                  <a:ext uri="{FF2B5EF4-FFF2-40B4-BE49-F238E27FC236}">
                    <a16:creationId xmlns:a16="http://schemas.microsoft.com/office/drawing/2014/main" id="{91F4FFEA-B478-4BC1-9327-C7488A0B9332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2" name="22">
                <a:extLst>
                  <a:ext uri="{FF2B5EF4-FFF2-40B4-BE49-F238E27FC236}">
                    <a16:creationId xmlns:a16="http://schemas.microsoft.com/office/drawing/2014/main" id="{A574EA67-CF0A-4C7F-95FA-3F0347362445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3" name="PHẠM DUYÊN 4 - 9Slide.vn">
              <a:extLst>
                <a:ext uri="{FF2B5EF4-FFF2-40B4-BE49-F238E27FC236}">
                  <a16:creationId xmlns:a16="http://schemas.microsoft.com/office/drawing/2014/main" id="{E49B1DCC-C2CC-48E8-8A8C-68D56E196FDB}"/>
                </a:ext>
              </a:extLst>
            </p:cNvPr>
            <p:cNvGrpSpPr/>
            <p:nvPr userDrawn="1"/>
          </p:nvGrpSpPr>
          <p:grpSpPr>
            <a:xfrm rot="5400000">
              <a:off x="6549258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4" name="20">
                <a:extLst>
                  <a:ext uri="{FF2B5EF4-FFF2-40B4-BE49-F238E27FC236}">
                    <a16:creationId xmlns:a16="http://schemas.microsoft.com/office/drawing/2014/main" id="{5005F1C5-85EE-41A2-9839-0450DFEAFAF0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5" name="21">
                <a:extLst>
                  <a:ext uri="{FF2B5EF4-FFF2-40B4-BE49-F238E27FC236}">
                    <a16:creationId xmlns:a16="http://schemas.microsoft.com/office/drawing/2014/main" id="{C4F86975-686B-427D-B718-2A3B569CBBD9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6" name="22">
                <a:extLst>
                  <a:ext uri="{FF2B5EF4-FFF2-40B4-BE49-F238E27FC236}">
                    <a16:creationId xmlns:a16="http://schemas.microsoft.com/office/drawing/2014/main" id="{2C52FA1A-0A20-4316-A53A-DB45B004C08F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7" name="PHẠM DUYÊN 4 - 9Slide.vn">
              <a:extLst>
                <a:ext uri="{FF2B5EF4-FFF2-40B4-BE49-F238E27FC236}">
                  <a16:creationId xmlns:a16="http://schemas.microsoft.com/office/drawing/2014/main" id="{0CD5AD64-CC7B-4E39-B38E-AC92D935AD62}"/>
                </a:ext>
              </a:extLst>
            </p:cNvPr>
            <p:cNvGrpSpPr/>
            <p:nvPr userDrawn="1"/>
          </p:nvGrpSpPr>
          <p:grpSpPr>
            <a:xfrm rot="5400000">
              <a:off x="7231217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8" name="20">
                <a:extLst>
                  <a:ext uri="{FF2B5EF4-FFF2-40B4-BE49-F238E27FC236}">
                    <a16:creationId xmlns:a16="http://schemas.microsoft.com/office/drawing/2014/main" id="{2BB96BE4-6005-421F-906B-480B0A6DC390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9" name="21">
                <a:extLst>
                  <a:ext uri="{FF2B5EF4-FFF2-40B4-BE49-F238E27FC236}">
                    <a16:creationId xmlns:a16="http://schemas.microsoft.com/office/drawing/2014/main" id="{57FE4432-69BA-495F-8A44-922336336D9C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0" name="22">
                <a:extLst>
                  <a:ext uri="{FF2B5EF4-FFF2-40B4-BE49-F238E27FC236}">
                    <a16:creationId xmlns:a16="http://schemas.microsoft.com/office/drawing/2014/main" id="{FE1E0A1E-BBB4-4F00-AAFF-824C8789FCDC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1" name="PHẠM DUYÊN 4 - 9Slide.vn">
              <a:extLst>
                <a:ext uri="{FF2B5EF4-FFF2-40B4-BE49-F238E27FC236}">
                  <a16:creationId xmlns:a16="http://schemas.microsoft.com/office/drawing/2014/main" id="{37DACFC5-C7B8-4DDF-8068-90FAC72DDE4A}"/>
                </a:ext>
              </a:extLst>
            </p:cNvPr>
            <p:cNvGrpSpPr/>
            <p:nvPr userDrawn="1"/>
          </p:nvGrpSpPr>
          <p:grpSpPr>
            <a:xfrm rot="5400000">
              <a:off x="7913173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52" name="20">
                <a:extLst>
                  <a:ext uri="{FF2B5EF4-FFF2-40B4-BE49-F238E27FC236}">
                    <a16:creationId xmlns:a16="http://schemas.microsoft.com/office/drawing/2014/main" id="{65B153DC-138C-451B-8EBC-FBE8F365A3C1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3" name="21">
                <a:extLst>
                  <a:ext uri="{FF2B5EF4-FFF2-40B4-BE49-F238E27FC236}">
                    <a16:creationId xmlns:a16="http://schemas.microsoft.com/office/drawing/2014/main" id="{FAB37EB6-697D-4201-96B3-D114B7D25976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4" name="22">
                <a:extLst>
                  <a:ext uri="{FF2B5EF4-FFF2-40B4-BE49-F238E27FC236}">
                    <a16:creationId xmlns:a16="http://schemas.microsoft.com/office/drawing/2014/main" id="{47D92453-AEB9-4482-A5ED-839FC93DCB32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</p:grpSp>
      <p:pic>
        <p:nvPicPr>
          <p:cNvPr id="24" name="5" descr="4">
            <a:extLst>
              <a:ext uri="{FF2B5EF4-FFF2-40B4-BE49-F238E27FC236}">
                <a16:creationId xmlns:a16="http://schemas.microsoft.com/office/drawing/2014/main" id="{8C8DCA8F-6BCA-4A09-BF27-72ED8A85E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877908" y="4667402"/>
            <a:ext cx="3567257" cy="18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79" y="911553"/>
            <a:ext cx="817245" cy="155247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 2 - 9Slide.vn">
            <a:extLst>
              <a:ext uri="{FF2B5EF4-FFF2-40B4-BE49-F238E27FC236}">
                <a16:creationId xmlns:a16="http://schemas.microsoft.com/office/drawing/2014/main" id="{AF340D9C-8E4A-48BD-9C04-399135BF7B08}"/>
              </a:ext>
            </a:extLst>
          </p:cNvPr>
          <p:cNvSpPr/>
          <p:nvPr userDrawn="1"/>
        </p:nvSpPr>
        <p:spPr>
          <a:xfrm>
            <a:off x="0" y="5553500"/>
            <a:ext cx="12192000" cy="13325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HẠM DUYÊN 1 - 9Slide.vn 6 - 9Slide.vn">
            <a:extLst>
              <a:ext uri="{FF2B5EF4-FFF2-40B4-BE49-F238E27FC236}">
                <a16:creationId xmlns:a16="http://schemas.microsoft.com/office/drawing/2014/main" id="{32D77841-62DB-49E8-A1BA-726CC29A0448}"/>
              </a:ext>
            </a:extLst>
          </p:cNvPr>
          <p:cNvSpPr/>
          <p:nvPr userDrawn="1"/>
        </p:nvSpPr>
        <p:spPr>
          <a:xfrm rot="1801554">
            <a:off x="2288318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PHẠM DUYÊN 1 - 9Slide.vn 7 - 9Slide.vn">
            <a:extLst>
              <a:ext uri="{FF2B5EF4-FFF2-40B4-BE49-F238E27FC236}">
                <a16:creationId xmlns:a16="http://schemas.microsoft.com/office/drawing/2014/main" id="{6F6A3B4C-C365-4C3F-BD99-430262E36411}"/>
              </a:ext>
            </a:extLst>
          </p:cNvPr>
          <p:cNvGrpSpPr/>
          <p:nvPr userDrawn="1"/>
        </p:nvGrpSpPr>
        <p:grpSpPr>
          <a:xfrm rot="1501725">
            <a:off x="5342075" y="6069521"/>
            <a:ext cx="1507850" cy="977029"/>
            <a:chOff x="7742796" y="1197128"/>
            <a:chExt cx="1507850" cy="977029"/>
          </a:xfrm>
        </p:grpSpPr>
        <p:sp>
          <p:nvSpPr>
            <p:cNvPr id="7" name="28">
              <a:extLst>
                <a:ext uri="{FF2B5EF4-FFF2-40B4-BE49-F238E27FC236}">
                  <a16:creationId xmlns:a16="http://schemas.microsoft.com/office/drawing/2014/main" id="{A762BFBB-95F4-4B08-912A-7DD7FE860CF7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177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29">
              <a:extLst>
                <a:ext uri="{FF2B5EF4-FFF2-40B4-BE49-F238E27FC236}">
                  <a16:creationId xmlns:a16="http://schemas.microsoft.com/office/drawing/2014/main" id="{2C0D72CC-7160-4199-B661-A0472D415B13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PHẠM DUYÊN 1 - 9Slide.vn 10 - 9Slide.vn">
            <a:extLst>
              <a:ext uri="{FF2B5EF4-FFF2-40B4-BE49-F238E27FC236}">
                <a16:creationId xmlns:a16="http://schemas.microsoft.com/office/drawing/2014/main" id="{61F403F9-9BAE-4C60-9AD6-DE8199A44E2B}"/>
              </a:ext>
            </a:extLst>
          </p:cNvPr>
          <p:cNvSpPr/>
          <p:nvPr userDrawn="1"/>
        </p:nvSpPr>
        <p:spPr>
          <a:xfrm rot="19600534">
            <a:off x="9320723" y="6025234"/>
            <a:ext cx="617220" cy="53208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HẠM DUYÊN 1 - 9Slide.vn">
            <a:extLst>
              <a:ext uri="{FF2B5EF4-FFF2-40B4-BE49-F238E27FC236}">
                <a16:creationId xmlns:a16="http://schemas.microsoft.com/office/drawing/2014/main" id="{421E2074-3C86-45DB-92D2-B57B8000A5F3}"/>
              </a:ext>
            </a:extLst>
          </p:cNvPr>
          <p:cNvSpPr/>
          <p:nvPr userDrawn="1"/>
        </p:nvSpPr>
        <p:spPr>
          <a:xfrm>
            <a:off x="-1" y="0"/>
            <a:ext cx="4419602" cy="6858000"/>
          </a:xfrm>
          <a:prstGeom prst="rect">
            <a:avLst/>
          </a:prstGeom>
          <a:solidFill>
            <a:srgbClr val="177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39" name="PHẠM DUYÊN 2 - 9Slide.vn">
            <a:extLst>
              <a:ext uri="{FF2B5EF4-FFF2-40B4-BE49-F238E27FC236}">
                <a16:creationId xmlns:a16="http://schemas.microsoft.com/office/drawing/2014/main" id="{4A749982-03D2-425B-8008-904837A2B887}"/>
              </a:ext>
            </a:extLst>
          </p:cNvPr>
          <p:cNvSpPr txBox="1"/>
          <p:nvPr userDrawn="1"/>
        </p:nvSpPr>
        <p:spPr>
          <a:xfrm>
            <a:off x="456795" y="984027"/>
            <a:ext cx="4017570" cy="4579395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spc="1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</a:t>
            </a:r>
            <a:b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HỌC</a:t>
            </a:r>
            <a:b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KẾT </a:t>
            </a:r>
            <a:b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60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THÚC</a:t>
            </a:r>
            <a:endParaRPr lang="en-US" altLang="zh-CN" sz="6000" b="1" spc="1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pic>
        <p:nvPicPr>
          <p:cNvPr id="40" name="4" descr="/Users/bawei/Desktop/61c1941f9b77e.png61c1941f9b77e">
            <a:extLst>
              <a:ext uri="{FF2B5EF4-FFF2-40B4-BE49-F238E27FC236}">
                <a16:creationId xmlns:a16="http://schemas.microsoft.com/office/drawing/2014/main" id="{C6E78A3E-1246-4B74-A29D-4D19E4360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2742510" y="-9908"/>
            <a:ext cx="1666401" cy="1131011"/>
          </a:xfrm>
          <a:prstGeom prst="rect">
            <a:avLst/>
          </a:prstGeom>
        </p:spPr>
      </p:pic>
      <p:pic>
        <p:nvPicPr>
          <p:cNvPr id="41" name="PHẠM DUYÊN 3 - 9Slide.vn">
            <a:extLst>
              <a:ext uri="{FF2B5EF4-FFF2-40B4-BE49-F238E27FC236}">
                <a16:creationId xmlns:a16="http://schemas.microsoft.com/office/drawing/2014/main" id="{FC62C9D7-4B13-43E0-83C5-A2B6F11A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40926" r="23489" b="9074"/>
          <a:stretch/>
        </p:blipFill>
        <p:spPr>
          <a:xfrm>
            <a:off x="4400550" y="0"/>
            <a:ext cx="7791450" cy="6858000"/>
          </a:xfrm>
          <a:prstGeom prst="rect">
            <a:avLst/>
          </a:prstGeom>
          <a:effectLst/>
        </p:spPr>
      </p:pic>
      <p:grpSp>
        <p:nvGrpSpPr>
          <p:cNvPr id="42" name="PHẠM DUYÊN 4 - 9Slide.vn">
            <a:extLst>
              <a:ext uri="{FF2B5EF4-FFF2-40B4-BE49-F238E27FC236}">
                <a16:creationId xmlns:a16="http://schemas.microsoft.com/office/drawing/2014/main" id="{6B10CDA1-67FA-44BA-A830-506986619F50}"/>
              </a:ext>
            </a:extLst>
          </p:cNvPr>
          <p:cNvGrpSpPr/>
          <p:nvPr userDrawn="1"/>
        </p:nvGrpSpPr>
        <p:grpSpPr>
          <a:xfrm>
            <a:off x="4138915" y="274835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43" name="20">
              <a:extLst>
                <a:ext uri="{FF2B5EF4-FFF2-40B4-BE49-F238E27FC236}">
                  <a16:creationId xmlns:a16="http://schemas.microsoft.com/office/drawing/2014/main" id="{562CA52B-4637-48F1-843D-581F9021D3C7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44" name="21">
              <a:extLst>
                <a:ext uri="{FF2B5EF4-FFF2-40B4-BE49-F238E27FC236}">
                  <a16:creationId xmlns:a16="http://schemas.microsoft.com/office/drawing/2014/main" id="{93F9E819-EA59-41F8-905D-8A9D97C9FE3A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45" name="22">
              <a:extLst>
                <a:ext uri="{FF2B5EF4-FFF2-40B4-BE49-F238E27FC236}">
                  <a16:creationId xmlns:a16="http://schemas.microsoft.com/office/drawing/2014/main" id="{B6C5199D-2193-47D2-9E57-16C443C3C304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46" name="PHẠM DUYÊN 4 - 9Slide.vn">
            <a:extLst>
              <a:ext uri="{FF2B5EF4-FFF2-40B4-BE49-F238E27FC236}">
                <a16:creationId xmlns:a16="http://schemas.microsoft.com/office/drawing/2014/main" id="{C01FE3DC-1C90-4A77-9C1B-D8802B2B5888}"/>
              </a:ext>
            </a:extLst>
          </p:cNvPr>
          <p:cNvGrpSpPr/>
          <p:nvPr userDrawn="1"/>
        </p:nvGrpSpPr>
        <p:grpSpPr>
          <a:xfrm>
            <a:off x="4138915" y="884671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47" name="20">
              <a:extLst>
                <a:ext uri="{FF2B5EF4-FFF2-40B4-BE49-F238E27FC236}">
                  <a16:creationId xmlns:a16="http://schemas.microsoft.com/office/drawing/2014/main" id="{C36B8979-23FD-4295-A252-8FE86FB0FC9E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48" name="21">
              <a:extLst>
                <a:ext uri="{FF2B5EF4-FFF2-40B4-BE49-F238E27FC236}">
                  <a16:creationId xmlns:a16="http://schemas.microsoft.com/office/drawing/2014/main" id="{0CEA30B1-C8DD-4B62-9E46-FEB8C14F9C8C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49" name="22">
              <a:extLst>
                <a:ext uri="{FF2B5EF4-FFF2-40B4-BE49-F238E27FC236}">
                  <a16:creationId xmlns:a16="http://schemas.microsoft.com/office/drawing/2014/main" id="{372990E8-25CA-4F6D-B509-5876C5227379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50" name="PHẠM DUYÊN 4 - 9Slide.vn">
            <a:extLst>
              <a:ext uri="{FF2B5EF4-FFF2-40B4-BE49-F238E27FC236}">
                <a16:creationId xmlns:a16="http://schemas.microsoft.com/office/drawing/2014/main" id="{15CD76DD-BE0A-4A89-A969-4C5835EDBA77}"/>
              </a:ext>
            </a:extLst>
          </p:cNvPr>
          <p:cNvGrpSpPr/>
          <p:nvPr userDrawn="1"/>
        </p:nvGrpSpPr>
        <p:grpSpPr>
          <a:xfrm>
            <a:off x="4138915" y="1494507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52" name="20">
              <a:extLst>
                <a:ext uri="{FF2B5EF4-FFF2-40B4-BE49-F238E27FC236}">
                  <a16:creationId xmlns:a16="http://schemas.microsoft.com/office/drawing/2014/main" id="{8E36D420-5BF1-46F1-975F-4543242A3805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53" name="21">
              <a:extLst>
                <a:ext uri="{FF2B5EF4-FFF2-40B4-BE49-F238E27FC236}">
                  <a16:creationId xmlns:a16="http://schemas.microsoft.com/office/drawing/2014/main" id="{E3317610-D4B9-44D1-BB48-013DEF56B2D7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54" name="22">
              <a:extLst>
                <a:ext uri="{FF2B5EF4-FFF2-40B4-BE49-F238E27FC236}">
                  <a16:creationId xmlns:a16="http://schemas.microsoft.com/office/drawing/2014/main" id="{0FFD465A-CA34-4658-9F35-6E06CAA08635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55" name="PHẠM DUYÊN 4 - 9Slide.vn">
            <a:extLst>
              <a:ext uri="{FF2B5EF4-FFF2-40B4-BE49-F238E27FC236}">
                <a16:creationId xmlns:a16="http://schemas.microsoft.com/office/drawing/2014/main" id="{D46CAC7E-5A30-4854-BF96-0E80B2051C80}"/>
              </a:ext>
            </a:extLst>
          </p:cNvPr>
          <p:cNvGrpSpPr/>
          <p:nvPr userDrawn="1"/>
        </p:nvGrpSpPr>
        <p:grpSpPr>
          <a:xfrm>
            <a:off x="4138915" y="2104343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56" name="20">
              <a:extLst>
                <a:ext uri="{FF2B5EF4-FFF2-40B4-BE49-F238E27FC236}">
                  <a16:creationId xmlns:a16="http://schemas.microsoft.com/office/drawing/2014/main" id="{EC8D374C-47F0-4557-A153-65BE5E8307E6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57" name="21">
              <a:extLst>
                <a:ext uri="{FF2B5EF4-FFF2-40B4-BE49-F238E27FC236}">
                  <a16:creationId xmlns:a16="http://schemas.microsoft.com/office/drawing/2014/main" id="{820C0CBA-F2FA-4FEC-9368-F601D7329B0A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58" name="22">
              <a:extLst>
                <a:ext uri="{FF2B5EF4-FFF2-40B4-BE49-F238E27FC236}">
                  <a16:creationId xmlns:a16="http://schemas.microsoft.com/office/drawing/2014/main" id="{163434A6-61EB-4193-BA93-E30A25C14EDD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59" name="PHẠM DUYÊN 4 - 9Slide.vn">
            <a:extLst>
              <a:ext uri="{FF2B5EF4-FFF2-40B4-BE49-F238E27FC236}">
                <a16:creationId xmlns:a16="http://schemas.microsoft.com/office/drawing/2014/main" id="{ADB453C5-9F94-4E26-ABDE-8EB10077A661}"/>
              </a:ext>
            </a:extLst>
          </p:cNvPr>
          <p:cNvGrpSpPr/>
          <p:nvPr userDrawn="1"/>
        </p:nvGrpSpPr>
        <p:grpSpPr>
          <a:xfrm>
            <a:off x="4138915" y="271417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60" name="20">
              <a:extLst>
                <a:ext uri="{FF2B5EF4-FFF2-40B4-BE49-F238E27FC236}">
                  <a16:creationId xmlns:a16="http://schemas.microsoft.com/office/drawing/2014/main" id="{8D100850-5AD6-46B4-A933-056E03065D62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61" name="21">
              <a:extLst>
                <a:ext uri="{FF2B5EF4-FFF2-40B4-BE49-F238E27FC236}">
                  <a16:creationId xmlns:a16="http://schemas.microsoft.com/office/drawing/2014/main" id="{61F231BB-0988-4B52-9EE0-2D5774BEC61B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62" name="22">
              <a:extLst>
                <a:ext uri="{FF2B5EF4-FFF2-40B4-BE49-F238E27FC236}">
                  <a16:creationId xmlns:a16="http://schemas.microsoft.com/office/drawing/2014/main" id="{C788A934-E803-4AE2-B918-B5BD13131BBA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63" name="PHẠM DUYÊN 4 - 9Slide.vn">
            <a:extLst>
              <a:ext uri="{FF2B5EF4-FFF2-40B4-BE49-F238E27FC236}">
                <a16:creationId xmlns:a16="http://schemas.microsoft.com/office/drawing/2014/main" id="{D445FC44-4D4F-40D3-B5F7-8B38D8014E2A}"/>
              </a:ext>
            </a:extLst>
          </p:cNvPr>
          <p:cNvGrpSpPr/>
          <p:nvPr userDrawn="1"/>
        </p:nvGrpSpPr>
        <p:grpSpPr>
          <a:xfrm>
            <a:off x="4138915" y="3324015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64" name="20">
              <a:extLst>
                <a:ext uri="{FF2B5EF4-FFF2-40B4-BE49-F238E27FC236}">
                  <a16:creationId xmlns:a16="http://schemas.microsoft.com/office/drawing/2014/main" id="{5EE0ECB6-0E3C-42E4-B319-C4027406ACB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65" name="21">
              <a:extLst>
                <a:ext uri="{FF2B5EF4-FFF2-40B4-BE49-F238E27FC236}">
                  <a16:creationId xmlns:a16="http://schemas.microsoft.com/office/drawing/2014/main" id="{B9413FA3-D68E-4287-82F9-2ACEE15AA5F3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66" name="22">
              <a:extLst>
                <a:ext uri="{FF2B5EF4-FFF2-40B4-BE49-F238E27FC236}">
                  <a16:creationId xmlns:a16="http://schemas.microsoft.com/office/drawing/2014/main" id="{660CB9D5-6D17-411B-9B5B-95CC9103FBA1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67" name="PHẠM DUYÊN 4 - 9Slide.vn">
            <a:extLst>
              <a:ext uri="{FF2B5EF4-FFF2-40B4-BE49-F238E27FC236}">
                <a16:creationId xmlns:a16="http://schemas.microsoft.com/office/drawing/2014/main" id="{14877FC3-3CBE-4BF5-9D82-146D3252E8CB}"/>
              </a:ext>
            </a:extLst>
          </p:cNvPr>
          <p:cNvGrpSpPr/>
          <p:nvPr userDrawn="1"/>
        </p:nvGrpSpPr>
        <p:grpSpPr>
          <a:xfrm>
            <a:off x="4138915" y="3933851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68" name="20">
              <a:extLst>
                <a:ext uri="{FF2B5EF4-FFF2-40B4-BE49-F238E27FC236}">
                  <a16:creationId xmlns:a16="http://schemas.microsoft.com/office/drawing/2014/main" id="{18343694-5073-45D0-A67C-784E0AA40942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69" name="21">
              <a:extLst>
                <a:ext uri="{FF2B5EF4-FFF2-40B4-BE49-F238E27FC236}">
                  <a16:creationId xmlns:a16="http://schemas.microsoft.com/office/drawing/2014/main" id="{7D57D130-B953-4316-B6C9-4C67C2B8E5E1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70" name="22">
              <a:extLst>
                <a:ext uri="{FF2B5EF4-FFF2-40B4-BE49-F238E27FC236}">
                  <a16:creationId xmlns:a16="http://schemas.microsoft.com/office/drawing/2014/main" id="{047A9C10-41DF-42DB-B700-9DF676F47005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71" name="PHẠM DUYÊN 4 - 9Slide.vn">
            <a:extLst>
              <a:ext uri="{FF2B5EF4-FFF2-40B4-BE49-F238E27FC236}">
                <a16:creationId xmlns:a16="http://schemas.microsoft.com/office/drawing/2014/main" id="{AB05ABE6-107D-43FE-A958-F1B03CEBB661}"/>
              </a:ext>
            </a:extLst>
          </p:cNvPr>
          <p:cNvGrpSpPr/>
          <p:nvPr userDrawn="1"/>
        </p:nvGrpSpPr>
        <p:grpSpPr>
          <a:xfrm>
            <a:off x="4138915" y="4543687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72" name="20">
              <a:extLst>
                <a:ext uri="{FF2B5EF4-FFF2-40B4-BE49-F238E27FC236}">
                  <a16:creationId xmlns:a16="http://schemas.microsoft.com/office/drawing/2014/main" id="{5AF4FA38-6223-459B-BC3D-89B12022099D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73" name="21">
              <a:extLst>
                <a:ext uri="{FF2B5EF4-FFF2-40B4-BE49-F238E27FC236}">
                  <a16:creationId xmlns:a16="http://schemas.microsoft.com/office/drawing/2014/main" id="{2436F78E-0842-413F-B25D-DE8C4351CA0E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74" name="22">
              <a:extLst>
                <a:ext uri="{FF2B5EF4-FFF2-40B4-BE49-F238E27FC236}">
                  <a16:creationId xmlns:a16="http://schemas.microsoft.com/office/drawing/2014/main" id="{7B123F4F-7AC4-4959-8149-806B03B1FE9E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76" name="PHẠM DUYÊN 4 - 9Slide.vn">
            <a:extLst>
              <a:ext uri="{FF2B5EF4-FFF2-40B4-BE49-F238E27FC236}">
                <a16:creationId xmlns:a16="http://schemas.microsoft.com/office/drawing/2014/main" id="{5CBECBF7-DF14-4BD0-B047-28078AE43000}"/>
              </a:ext>
            </a:extLst>
          </p:cNvPr>
          <p:cNvGrpSpPr/>
          <p:nvPr userDrawn="1"/>
        </p:nvGrpSpPr>
        <p:grpSpPr>
          <a:xfrm>
            <a:off x="4138915" y="5153523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77" name="20">
              <a:extLst>
                <a:ext uri="{FF2B5EF4-FFF2-40B4-BE49-F238E27FC236}">
                  <a16:creationId xmlns:a16="http://schemas.microsoft.com/office/drawing/2014/main" id="{4D0EB3C2-1AFD-4BB5-A33D-88A3575EB12E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78" name="21">
              <a:extLst>
                <a:ext uri="{FF2B5EF4-FFF2-40B4-BE49-F238E27FC236}">
                  <a16:creationId xmlns:a16="http://schemas.microsoft.com/office/drawing/2014/main" id="{723466E4-698B-4F54-97BE-896D440E4BFD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79" name="22">
              <a:extLst>
                <a:ext uri="{FF2B5EF4-FFF2-40B4-BE49-F238E27FC236}">
                  <a16:creationId xmlns:a16="http://schemas.microsoft.com/office/drawing/2014/main" id="{3FCD5B98-D512-4168-B770-568A84CD61E7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80" name="PHẠM DUYÊN 4 - 9Slide.vn">
            <a:extLst>
              <a:ext uri="{FF2B5EF4-FFF2-40B4-BE49-F238E27FC236}">
                <a16:creationId xmlns:a16="http://schemas.microsoft.com/office/drawing/2014/main" id="{8C6BE8E3-5D7D-4B44-958F-B89AEA9D2083}"/>
              </a:ext>
            </a:extLst>
          </p:cNvPr>
          <p:cNvGrpSpPr/>
          <p:nvPr userDrawn="1"/>
        </p:nvGrpSpPr>
        <p:grpSpPr>
          <a:xfrm>
            <a:off x="4138915" y="576335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81" name="20">
              <a:extLst>
                <a:ext uri="{FF2B5EF4-FFF2-40B4-BE49-F238E27FC236}">
                  <a16:creationId xmlns:a16="http://schemas.microsoft.com/office/drawing/2014/main" id="{9E1CAD1C-6CDF-48DA-9108-96BB8D81A044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82" name="21">
              <a:extLst>
                <a:ext uri="{FF2B5EF4-FFF2-40B4-BE49-F238E27FC236}">
                  <a16:creationId xmlns:a16="http://schemas.microsoft.com/office/drawing/2014/main" id="{C37AE55B-A384-4385-BB73-736B6CCFF9E5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83" name="22">
              <a:extLst>
                <a:ext uri="{FF2B5EF4-FFF2-40B4-BE49-F238E27FC236}">
                  <a16:creationId xmlns:a16="http://schemas.microsoft.com/office/drawing/2014/main" id="{7AB88C2D-4D50-4270-ADF1-61660A986A12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84" name="PHẠM DUYÊN 4 - 9Slide.vn">
            <a:extLst>
              <a:ext uri="{FF2B5EF4-FFF2-40B4-BE49-F238E27FC236}">
                <a16:creationId xmlns:a16="http://schemas.microsoft.com/office/drawing/2014/main" id="{711CD730-21E5-4507-9BDC-206B1749F0E2}"/>
              </a:ext>
            </a:extLst>
          </p:cNvPr>
          <p:cNvGrpSpPr/>
          <p:nvPr userDrawn="1"/>
        </p:nvGrpSpPr>
        <p:grpSpPr>
          <a:xfrm>
            <a:off x="4138915" y="637319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85" name="20">
              <a:extLst>
                <a:ext uri="{FF2B5EF4-FFF2-40B4-BE49-F238E27FC236}">
                  <a16:creationId xmlns:a16="http://schemas.microsoft.com/office/drawing/2014/main" id="{30A64971-8375-4121-A147-0D45514B35ED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86" name="21">
              <a:extLst>
                <a:ext uri="{FF2B5EF4-FFF2-40B4-BE49-F238E27FC236}">
                  <a16:creationId xmlns:a16="http://schemas.microsoft.com/office/drawing/2014/main" id="{200495A2-207B-434A-8E91-8849193C0753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87" name="22">
              <a:extLst>
                <a:ext uri="{FF2B5EF4-FFF2-40B4-BE49-F238E27FC236}">
                  <a16:creationId xmlns:a16="http://schemas.microsoft.com/office/drawing/2014/main" id="{6AD432D5-C79C-4AAF-B0CB-68D59D0108E8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88" name="5" descr="4">
            <a:extLst>
              <a:ext uri="{FF2B5EF4-FFF2-40B4-BE49-F238E27FC236}">
                <a16:creationId xmlns:a16="http://schemas.microsoft.com/office/drawing/2014/main" id="{8FB49608-009A-4F9D-8728-C44A6427DB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1148301" y="4937796"/>
            <a:ext cx="3567257" cy="13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9Slide.vn - 2019">
            <a:extLst>
              <a:ext uri="{FF2B5EF4-FFF2-40B4-BE49-F238E27FC236}">
                <a16:creationId xmlns:a16="http://schemas.microsoft.com/office/drawing/2014/main" id="{7C90E730-7FD1-4D3B-8257-3BBC63C268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6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0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AFAC840D-B41B-4079-9021-9F04CD1D4277}"/>
              </a:ext>
            </a:extLst>
          </p:cNvPr>
          <p:cNvSpPr txBox="1"/>
          <p:nvPr/>
        </p:nvSpPr>
        <p:spPr>
          <a:xfrm>
            <a:off x="4602482" y="1695271"/>
            <a:ext cx="2987036" cy="1200329"/>
          </a:xfrm>
          <a:prstGeom prst="rect">
            <a:avLst/>
          </a:prstGeom>
          <a:noFill/>
          <a:ln>
            <a:noFill/>
          </a:ln>
          <a:effectLst>
            <a:outerShdw blurRad="203200" dist="76200" dir="5400000" algn="t" rotWithShape="0">
              <a:schemeClr val="bg2">
                <a:lumMod val="9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spc="340">
                <a:ln w="317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Crocante" panose="02000000000000000000" pitchFamily="2" charset="0"/>
              </a:rPr>
              <a:t>BÀI 15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C513009B-144D-42E7-8884-DCD44F198DD3}"/>
              </a:ext>
            </a:extLst>
          </p:cNvPr>
          <p:cNvSpPr txBox="1"/>
          <p:nvPr/>
        </p:nvSpPr>
        <p:spPr>
          <a:xfrm>
            <a:off x="1528367" y="3078358"/>
            <a:ext cx="9135267" cy="108228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spc="440">
                <a:ln>
                  <a:solidFill>
                    <a:srgbClr val="177B75"/>
                  </a:solidFill>
                </a:ln>
                <a:solidFill>
                  <a:schemeClr val="accent4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LUYỆN TẬP CHUNG</a:t>
            </a:r>
          </a:p>
        </p:txBody>
      </p:sp>
      <p:sp>
        <p:nvSpPr>
          <p:cNvPr id="4" name="PHẠM DUYÊN 3 - 9Slide.vn 3 - 9Slide.vn">
            <a:extLst>
              <a:ext uri="{FF2B5EF4-FFF2-40B4-BE49-F238E27FC236}">
                <a16:creationId xmlns:a16="http://schemas.microsoft.com/office/drawing/2014/main" id="{2387563E-D847-441A-A397-15742D66CF8D}"/>
              </a:ext>
            </a:extLst>
          </p:cNvPr>
          <p:cNvSpPr txBox="1"/>
          <p:nvPr/>
        </p:nvSpPr>
        <p:spPr>
          <a:xfrm>
            <a:off x="5383305" y="4419600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825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HẠM DUYÊN 2 - 9Slide.vn">
            <a:extLst>
              <a:ext uri="{FF2B5EF4-FFF2-40B4-BE49-F238E27FC236}">
                <a16:creationId xmlns:a16="http://schemas.microsoft.com/office/drawing/2014/main" id="{EB1C8A3D-45A3-499A-AB48-C735375BD2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5861"/>
            <a:ext cx="1828800" cy="826478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81C7A737-036B-46AB-9BC8-3515DB97E7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28" y="167146"/>
            <a:ext cx="708656" cy="769320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8C59CA69-208E-45A2-BFA0-74745AE7D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514" y="102996"/>
            <a:ext cx="6190286" cy="925998"/>
          </a:xfrm>
          <a:prstGeom prst="rect">
            <a:avLst/>
          </a:prstGeom>
        </p:spPr>
      </p:pic>
      <p:sp>
        <p:nvSpPr>
          <p:cNvPr id="106" name="PHẠM DUYÊN 5 - 9Slide.vn">
            <a:extLst>
              <a:ext uri="{FF2B5EF4-FFF2-40B4-BE49-F238E27FC236}">
                <a16:creationId xmlns:a16="http://schemas.microsoft.com/office/drawing/2014/main" id="{536647B6-FFF3-46C8-A205-65E0D028EDC1}"/>
              </a:ext>
            </a:extLst>
          </p:cNvPr>
          <p:cNvSpPr txBox="1"/>
          <p:nvPr/>
        </p:nvSpPr>
        <p:spPr>
          <a:xfrm>
            <a:off x="253358" y="1410986"/>
            <a:ext cx="1967138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spc="-200">
                <a:solidFill>
                  <a:srgbClr val="177B75"/>
                </a:solidFill>
                <a:latin typeface="+mj-lt"/>
              </a:rPr>
              <a:t>Cách chơi: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DA3A6A4-DA83-4353-8633-E9845F83E3A5}"/>
              </a:ext>
            </a:extLst>
          </p:cNvPr>
          <p:cNvGrpSpPr/>
          <p:nvPr/>
        </p:nvGrpSpPr>
        <p:grpSpPr>
          <a:xfrm>
            <a:off x="5559127" y="1067916"/>
            <a:ext cx="6251873" cy="5584420"/>
            <a:chOff x="5559127" y="1067916"/>
            <a:chExt cx="6251873" cy="5584420"/>
          </a:xfrm>
        </p:grpSpPr>
        <p:grpSp>
          <p:nvGrpSpPr>
            <p:cNvPr id="65" name="PHẠM DUYÊN 6 - 9Slide.vn">
              <a:extLst>
                <a:ext uri="{FF2B5EF4-FFF2-40B4-BE49-F238E27FC236}">
                  <a16:creationId xmlns:a16="http://schemas.microsoft.com/office/drawing/2014/main" id="{264F0E54-4FB4-4D45-838A-7B32D245D6B2}"/>
                </a:ext>
              </a:extLst>
            </p:cNvPr>
            <p:cNvGrpSpPr/>
            <p:nvPr/>
          </p:nvGrpSpPr>
          <p:grpSpPr>
            <a:xfrm>
              <a:off x="5559127" y="1067916"/>
              <a:ext cx="6230324" cy="5584420"/>
              <a:chOff x="5559127" y="1067916"/>
              <a:chExt cx="6230324" cy="558442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18135EB-29AD-46F9-B6D8-DD6A75AA60CE}"/>
                  </a:ext>
                </a:extLst>
              </p:cNvPr>
              <p:cNvGrpSpPr/>
              <p:nvPr/>
            </p:nvGrpSpPr>
            <p:grpSpPr>
              <a:xfrm>
                <a:off x="5562600" y="1067916"/>
                <a:ext cx="6226851" cy="5584420"/>
                <a:chOff x="2972282" y="636790"/>
                <a:chExt cx="6226851" cy="558442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3238117D-AE82-4898-BF5C-6BB64CAA76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92867" y="636790"/>
                  <a:ext cx="6206266" cy="5584420"/>
                </a:xfrm>
                <a:prstGeom prst="roundRect">
                  <a:avLst>
                    <a:gd name="adj" fmla="val 4191"/>
                  </a:avLst>
                </a:prstGeom>
              </p:spPr>
            </p:pic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8E7663DD-B2F1-4D65-85DA-525509AAF5E0}"/>
                    </a:ext>
                  </a:extLst>
                </p:cNvPr>
                <p:cNvSpPr/>
                <p:nvPr/>
              </p:nvSpPr>
              <p:spPr>
                <a:xfrm>
                  <a:off x="2972282" y="657225"/>
                  <a:ext cx="6219343" cy="5534025"/>
                </a:xfrm>
                <a:prstGeom prst="roundRect">
                  <a:avLst>
                    <a:gd name="adj" fmla="val 3828"/>
                  </a:avLst>
                </a:prstGeom>
                <a:noFill/>
                <a:ln w="38100">
                  <a:solidFill>
                    <a:srgbClr val="005A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CA32ED1-F27E-4EBD-832F-C77D216AB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3567" y="2001855"/>
                <a:ext cx="4970596" cy="0"/>
              </a:xfrm>
              <a:prstGeom prst="line">
                <a:avLst/>
              </a:prstGeom>
              <a:noFill/>
              <a:ln w="38100">
                <a:solidFill>
                  <a:srgbClr val="005A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FE6C94A-586A-40FF-9411-5402C504B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3567" y="3857325"/>
                <a:ext cx="4970596" cy="0"/>
              </a:xfrm>
              <a:prstGeom prst="line">
                <a:avLst/>
              </a:prstGeom>
              <a:noFill/>
              <a:ln w="38100">
                <a:solidFill>
                  <a:srgbClr val="005A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9CFD99E-7624-4F3C-8C89-6C9845077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3567" y="5712795"/>
                <a:ext cx="4970596" cy="0"/>
              </a:xfrm>
              <a:prstGeom prst="line">
                <a:avLst/>
              </a:prstGeom>
              <a:noFill/>
              <a:ln w="38100">
                <a:solidFill>
                  <a:srgbClr val="005A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C4B0B68-D84B-4868-8710-485A8116C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9127" y="2923875"/>
                <a:ext cx="4970596" cy="0"/>
              </a:xfrm>
              <a:prstGeom prst="line">
                <a:avLst/>
              </a:prstGeom>
              <a:noFill/>
              <a:ln w="38100">
                <a:solidFill>
                  <a:srgbClr val="005A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6D575C7-B31A-437C-9A1C-B89BB7A2B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9127" y="4779345"/>
                <a:ext cx="4970596" cy="0"/>
              </a:xfrm>
              <a:prstGeom prst="line">
                <a:avLst/>
              </a:prstGeom>
              <a:noFill/>
              <a:ln w="38100">
                <a:solidFill>
                  <a:srgbClr val="005A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29BE4FC-8D81-4FAE-9A49-92257F56B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3549" y="1694969"/>
                <a:ext cx="1267937" cy="156296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AB64FA-9E93-4316-8559-1CF310199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3457" y="4495577"/>
                <a:ext cx="983530" cy="170565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D1ABF3AC-CDDB-4C9E-9382-C12D88074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23993" y="3574827"/>
                <a:ext cx="983530" cy="1705651"/>
              </a:xfrm>
              <a:prstGeom prst="rect">
                <a:avLst/>
              </a:prstGeom>
            </p:spPr>
          </p:pic>
        </p:grpSp>
        <p:pic>
          <p:nvPicPr>
            <p:cNvPr id="66" name="PHẠM DUYÊN 7 - 9Slide.vn">
              <a:extLst>
                <a:ext uri="{FF2B5EF4-FFF2-40B4-BE49-F238E27FC236}">
                  <a16:creationId xmlns:a16="http://schemas.microsoft.com/office/drawing/2014/main" id="{922862AB-E23D-49DC-8F22-810DD35C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41720" y="5791200"/>
              <a:ext cx="969280" cy="781678"/>
            </a:xfrm>
            <a:prstGeom prst="rect">
              <a:avLst/>
            </a:prstGeom>
          </p:spPr>
        </p:pic>
        <p:pic>
          <p:nvPicPr>
            <p:cNvPr id="114" name="PHẠM DUYÊN 8 - 9Slide.vn">
              <a:extLst>
                <a:ext uri="{FF2B5EF4-FFF2-40B4-BE49-F238E27FC236}">
                  <a16:creationId xmlns:a16="http://schemas.microsoft.com/office/drawing/2014/main" id="{900FC8AB-9946-4C0F-83CB-4E1B31D0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78724" y="1313217"/>
              <a:ext cx="967634" cy="449258"/>
            </a:xfrm>
            <a:prstGeom prst="rect">
              <a:avLst/>
            </a:prstGeom>
          </p:spPr>
        </p:pic>
        <p:sp>
          <p:nvSpPr>
            <p:cNvPr id="115" name="PHẠM DUYÊN 9 - 9Slide.vn">
              <a:extLst>
                <a:ext uri="{FF2B5EF4-FFF2-40B4-BE49-F238E27FC236}">
                  <a16:creationId xmlns:a16="http://schemas.microsoft.com/office/drawing/2014/main" id="{731B845C-4ABF-441E-8276-0BFDCA975492}"/>
                </a:ext>
              </a:extLst>
            </p:cNvPr>
            <p:cNvSpPr/>
            <p:nvPr/>
          </p:nvSpPr>
          <p:spPr>
            <a:xfrm>
              <a:off x="10582052" y="6084121"/>
              <a:ext cx="414560" cy="205640"/>
            </a:xfrm>
            <a:custGeom>
              <a:avLst/>
              <a:gdLst>
                <a:gd name="connsiteX0" fmla="*/ 0 w 557890"/>
                <a:gd name="connsiteY0" fmla="*/ 152400 h 304800"/>
                <a:gd name="connsiteX1" fmla="*/ 152400 w 557890"/>
                <a:gd name="connsiteY1" fmla="*/ 0 h 304800"/>
                <a:gd name="connsiteX2" fmla="*/ 152400 w 557890"/>
                <a:gd name="connsiteY2" fmla="*/ 100013 h 304800"/>
                <a:gd name="connsiteX3" fmla="*/ 557890 w 557890"/>
                <a:gd name="connsiteY3" fmla="*/ 100013 h 304800"/>
                <a:gd name="connsiteX4" fmla="*/ 557890 w 557890"/>
                <a:gd name="connsiteY4" fmla="*/ 204788 h 304800"/>
                <a:gd name="connsiteX5" fmla="*/ 152400 w 557890"/>
                <a:gd name="connsiteY5" fmla="*/ 204788 h 304800"/>
                <a:gd name="connsiteX6" fmla="*/ 152400 w 557890"/>
                <a:gd name="connsiteY6" fmla="*/ 304800 h 304800"/>
                <a:gd name="connsiteX7" fmla="*/ 0 w 557890"/>
                <a:gd name="connsiteY7" fmla="*/ 152400 h 304800"/>
                <a:gd name="connsiteX0" fmla="*/ 0 w 557890"/>
                <a:gd name="connsiteY0" fmla="*/ 152400 h 304800"/>
                <a:gd name="connsiteX1" fmla="*/ 152400 w 557890"/>
                <a:gd name="connsiteY1" fmla="*/ 0 h 304800"/>
                <a:gd name="connsiteX2" fmla="*/ 152400 w 557890"/>
                <a:gd name="connsiteY2" fmla="*/ 100013 h 304800"/>
                <a:gd name="connsiteX3" fmla="*/ 557890 w 557890"/>
                <a:gd name="connsiteY3" fmla="*/ 57150 h 304800"/>
                <a:gd name="connsiteX4" fmla="*/ 557890 w 557890"/>
                <a:gd name="connsiteY4" fmla="*/ 204788 h 304800"/>
                <a:gd name="connsiteX5" fmla="*/ 152400 w 557890"/>
                <a:gd name="connsiteY5" fmla="*/ 204788 h 304800"/>
                <a:gd name="connsiteX6" fmla="*/ 152400 w 557890"/>
                <a:gd name="connsiteY6" fmla="*/ 304800 h 304800"/>
                <a:gd name="connsiteX7" fmla="*/ 0 w 557890"/>
                <a:gd name="connsiteY7" fmla="*/ 152400 h 304800"/>
                <a:gd name="connsiteX0" fmla="*/ 0 w 557890"/>
                <a:gd name="connsiteY0" fmla="*/ 152400 h 304800"/>
                <a:gd name="connsiteX1" fmla="*/ 152400 w 557890"/>
                <a:gd name="connsiteY1" fmla="*/ 0 h 304800"/>
                <a:gd name="connsiteX2" fmla="*/ 152400 w 557890"/>
                <a:gd name="connsiteY2" fmla="*/ 100013 h 304800"/>
                <a:gd name="connsiteX3" fmla="*/ 557890 w 557890"/>
                <a:gd name="connsiteY3" fmla="*/ 57150 h 304800"/>
                <a:gd name="connsiteX4" fmla="*/ 557890 w 557890"/>
                <a:gd name="connsiteY4" fmla="*/ 261938 h 304800"/>
                <a:gd name="connsiteX5" fmla="*/ 152400 w 557890"/>
                <a:gd name="connsiteY5" fmla="*/ 204788 h 304800"/>
                <a:gd name="connsiteX6" fmla="*/ 152400 w 557890"/>
                <a:gd name="connsiteY6" fmla="*/ 304800 h 304800"/>
                <a:gd name="connsiteX7" fmla="*/ 0 w 557890"/>
                <a:gd name="connsiteY7" fmla="*/ 152400 h 304800"/>
                <a:gd name="connsiteX0" fmla="*/ 0 w 557890"/>
                <a:gd name="connsiteY0" fmla="*/ 152400 h 304800"/>
                <a:gd name="connsiteX1" fmla="*/ 152400 w 557890"/>
                <a:gd name="connsiteY1" fmla="*/ 0 h 304800"/>
                <a:gd name="connsiteX2" fmla="*/ 152400 w 557890"/>
                <a:gd name="connsiteY2" fmla="*/ 100013 h 304800"/>
                <a:gd name="connsiteX3" fmla="*/ 557890 w 557890"/>
                <a:gd name="connsiteY3" fmla="*/ 57150 h 304800"/>
                <a:gd name="connsiteX4" fmla="*/ 557890 w 557890"/>
                <a:gd name="connsiteY4" fmla="*/ 261938 h 304800"/>
                <a:gd name="connsiteX5" fmla="*/ 152400 w 557890"/>
                <a:gd name="connsiteY5" fmla="*/ 204788 h 304800"/>
                <a:gd name="connsiteX6" fmla="*/ 152400 w 557890"/>
                <a:gd name="connsiteY6" fmla="*/ 304800 h 304800"/>
                <a:gd name="connsiteX7" fmla="*/ 0 w 557890"/>
                <a:gd name="connsiteY7" fmla="*/ 152400 h 304800"/>
                <a:gd name="connsiteX0" fmla="*/ 0 w 595990"/>
                <a:gd name="connsiteY0" fmla="*/ 152400 h 304800"/>
                <a:gd name="connsiteX1" fmla="*/ 152400 w 595990"/>
                <a:gd name="connsiteY1" fmla="*/ 0 h 304800"/>
                <a:gd name="connsiteX2" fmla="*/ 152400 w 595990"/>
                <a:gd name="connsiteY2" fmla="*/ 100013 h 304800"/>
                <a:gd name="connsiteX3" fmla="*/ 557890 w 595990"/>
                <a:gd name="connsiteY3" fmla="*/ 57150 h 304800"/>
                <a:gd name="connsiteX4" fmla="*/ 595990 w 595990"/>
                <a:gd name="connsiteY4" fmla="*/ 261938 h 304800"/>
                <a:gd name="connsiteX5" fmla="*/ 152400 w 595990"/>
                <a:gd name="connsiteY5" fmla="*/ 204788 h 304800"/>
                <a:gd name="connsiteX6" fmla="*/ 152400 w 595990"/>
                <a:gd name="connsiteY6" fmla="*/ 304800 h 304800"/>
                <a:gd name="connsiteX7" fmla="*/ 0 w 595990"/>
                <a:gd name="connsiteY7" fmla="*/ 152400 h 304800"/>
                <a:gd name="connsiteX0" fmla="*/ 0 w 614462"/>
                <a:gd name="connsiteY0" fmla="*/ 152400 h 304800"/>
                <a:gd name="connsiteX1" fmla="*/ 152400 w 614462"/>
                <a:gd name="connsiteY1" fmla="*/ 0 h 304800"/>
                <a:gd name="connsiteX2" fmla="*/ 152400 w 614462"/>
                <a:gd name="connsiteY2" fmla="*/ 100013 h 304800"/>
                <a:gd name="connsiteX3" fmla="*/ 557890 w 614462"/>
                <a:gd name="connsiteY3" fmla="*/ 57150 h 304800"/>
                <a:gd name="connsiteX4" fmla="*/ 515028 w 614462"/>
                <a:gd name="connsiteY4" fmla="*/ 166688 h 304800"/>
                <a:gd name="connsiteX5" fmla="*/ 595990 w 614462"/>
                <a:gd name="connsiteY5" fmla="*/ 261938 h 304800"/>
                <a:gd name="connsiteX6" fmla="*/ 152400 w 614462"/>
                <a:gd name="connsiteY6" fmla="*/ 204788 h 304800"/>
                <a:gd name="connsiteX7" fmla="*/ 152400 w 614462"/>
                <a:gd name="connsiteY7" fmla="*/ 304800 h 304800"/>
                <a:gd name="connsiteX8" fmla="*/ 0 w 614462"/>
                <a:gd name="connsiteY8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62" h="304800">
                  <a:moveTo>
                    <a:pt x="0" y="152400"/>
                  </a:moveTo>
                  <a:lnTo>
                    <a:pt x="152400" y="0"/>
                  </a:lnTo>
                  <a:lnTo>
                    <a:pt x="152400" y="100013"/>
                  </a:lnTo>
                  <a:lnTo>
                    <a:pt x="557890" y="57150"/>
                  </a:lnTo>
                  <a:cubicBezTo>
                    <a:pt x="626266" y="65088"/>
                    <a:pt x="508678" y="132557"/>
                    <a:pt x="515028" y="166688"/>
                  </a:cubicBezTo>
                  <a:cubicBezTo>
                    <a:pt x="521378" y="200819"/>
                    <a:pt x="664366" y="252413"/>
                    <a:pt x="595990" y="261938"/>
                  </a:cubicBezTo>
                  <a:lnTo>
                    <a:pt x="152400" y="204788"/>
                  </a:lnTo>
                  <a:lnTo>
                    <a:pt x="152400" y="3048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43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6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PHẠM DUYÊN 10 - 9Slide.vn">
                  <a:extLst>
                    <a:ext uri="{FF2B5EF4-FFF2-40B4-BE49-F238E27FC236}">
                      <a16:creationId xmlns:a16="http://schemas.microsoft.com/office/drawing/2014/main" id="{7641AD5B-5CAA-46CE-83BE-FC8A3431DA87}"/>
                    </a:ext>
                  </a:extLst>
                </p:cNvPr>
                <p:cNvSpPr txBox="1"/>
                <p:nvPr/>
              </p:nvSpPr>
              <p:spPr>
                <a:xfrm>
                  <a:off x="5803872" y="130701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</mc:Choice>
          <mc:Fallback xmlns="">
            <p:sp>
              <p:nvSpPr>
                <p:cNvPr id="116" name="PHẠM DUYÊN 10 - 9Slide.vn">
                  <a:extLst>
                    <a:ext uri="{FF2B5EF4-FFF2-40B4-BE49-F238E27FC236}">
                      <a16:creationId xmlns:a16="http://schemas.microsoft.com/office/drawing/2014/main" id="{7641AD5B-5CAA-46CE-83BE-FC8A3431DA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3872" y="1307013"/>
                  <a:ext cx="873957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7483" t="-22368" r="-174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PHẠM DUYÊN 11 - 9Slide.vn">
              <a:extLst>
                <a:ext uri="{FF2B5EF4-FFF2-40B4-BE49-F238E27FC236}">
                  <a16:creationId xmlns:a16="http://schemas.microsoft.com/office/drawing/2014/main" id="{E2040CFC-FBF9-44D8-8192-F4C20D9C636E}"/>
                </a:ext>
              </a:extLst>
            </p:cNvPr>
            <p:cNvSpPr txBox="1"/>
            <p:nvPr/>
          </p:nvSpPr>
          <p:spPr>
            <a:xfrm>
              <a:off x="7002390" y="130701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24 :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PHẠM DUYÊN 12 - 9Slide.vn">
                  <a:extLst>
                    <a:ext uri="{FF2B5EF4-FFF2-40B4-BE49-F238E27FC236}">
                      <a16:creationId xmlns:a16="http://schemas.microsoft.com/office/drawing/2014/main" id="{C2DAC39E-FDEF-46D2-9A08-24D1E63B11DC}"/>
                    </a:ext>
                  </a:extLst>
                </p:cNvPr>
                <p:cNvSpPr txBox="1"/>
                <p:nvPr/>
              </p:nvSpPr>
              <p:spPr>
                <a:xfrm>
                  <a:off x="8250281" y="130701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9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mc:Choice>
          <mc:Fallback xmlns="">
            <p:sp>
              <p:nvSpPr>
                <p:cNvPr id="118" name="PHẠM DUYÊN 12 - 9Slide.vn">
                  <a:extLst>
                    <a:ext uri="{FF2B5EF4-FFF2-40B4-BE49-F238E27FC236}">
                      <a16:creationId xmlns:a16="http://schemas.microsoft.com/office/drawing/2014/main" id="{C2DAC39E-FDEF-46D2-9A08-24D1E63B11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281" y="1307013"/>
                  <a:ext cx="873957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7361" t="-22368" r="-16667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PHẠM DUYÊN 13 - 9Slide.vn">
              <a:extLst>
                <a:ext uri="{FF2B5EF4-FFF2-40B4-BE49-F238E27FC236}">
                  <a16:creationId xmlns:a16="http://schemas.microsoft.com/office/drawing/2014/main" id="{97B4B18C-76EE-446F-A7A4-0F67DCD06AB5}"/>
                </a:ext>
              </a:extLst>
            </p:cNvPr>
            <p:cNvSpPr txBox="1"/>
            <p:nvPr/>
          </p:nvSpPr>
          <p:spPr>
            <a:xfrm>
              <a:off x="9448800" y="130701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  <p:sp>
          <p:nvSpPr>
            <p:cNvPr id="120" name="PHẠM DUYÊN 14 - 9Slide.vn">
              <a:extLst>
                <a:ext uri="{FF2B5EF4-FFF2-40B4-BE49-F238E27FC236}">
                  <a16:creationId xmlns:a16="http://schemas.microsoft.com/office/drawing/2014/main" id="{82AB4C32-F56B-4551-8A7D-65948D524DB2}"/>
                </a:ext>
              </a:extLst>
            </p:cNvPr>
            <p:cNvSpPr txBox="1"/>
            <p:nvPr/>
          </p:nvSpPr>
          <p:spPr>
            <a:xfrm>
              <a:off x="5803872" y="223709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48 :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PHẠM DUYÊN 15 - 9Slide.vn">
                  <a:extLst>
                    <a:ext uri="{FF2B5EF4-FFF2-40B4-BE49-F238E27FC236}">
                      <a16:creationId xmlns:a16="http://schemas.microsoft.com/office/drawing/2014/main" id="{9878480F-E71A-4FA3-ADC5-52BE00D384DE}"/>
                    </a:ext>
                  </a:extLst>
                </p:cNvPr>
                <p:cNvSpPr txBox="1"/>
                <p:nvPr/>
              </p:nvSpPr>
              <p:spPr>
                <a:xfrm>
                  <a:off x="7035306" y="223709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mc:Choice>
          <mc:Fallback xmlns="">
            <p:sp>
              <p:nvSpPr>
                <p:cNvPr id="121" name="PHẠM DUYÊN 15 - 9Slide.vn">
                  <a:extLst>
                    <a:ext uri="{FF2B5EF4-FFF2-40B4-BE49-F238E27FC236}">
                      <a16:creationId xmlns:a16="http://schemas.microsoft.com/office/drawing/2014/main" id="{9878480F-E71A-4FA3-ADC5-52BE00D38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306" y="2237093"/>
                  <a:ext cx="873957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7483" t="-22368" r="-174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PHẠM DUYÊN 16 - 9Slide.vn">
              <a:extLst>
                <a:ext uri="{FF2B5EF4-FFF2-40B4-BE49-F238E27FC236}">
                  <a16:creationId xmlns:a16="http://schemas.microsoft.com/office/drawing/2014/main" id="{02D7C645-275A-4EB0-BC4D-3DEC8B461AF9}"/>
                </a:ext>
              </a:extLst>
            </p:cNvPr>
            <p:cNvSpPr txBox="1"/>
            <p:nvPr/>
          </p:nvSpPr>
          <p:spPr>
            <a:xfrm>
              <a:off x="8217367" y="223709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28 : 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PHẠM DUYÊN 17 - 9Slide.vn">
                  <a:extLst>
                    <a:ext uri="{FF2B5EF4-FFF2-40B4-BE49-F238E27FC236}">
                      <a16:creationId xmlns:a16="http://schemas.microsoft.com/office/drawing/2014/main" id="{7AD97DCB-EEAE-432C-B00E-1EBAAB9384F2}"/>
                    </a:ext>
                  </a:extLst>
                </p:cNvPr>
                <p:cNvSpPr txBox="1"/>
                <p:nvPr/>
              </p:nvSpPr>
              <p:spPr>
                <a:xfrm>
                  <a:off x="9448800" y="223709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</mc:Choice>
          <mc:Fallback xmlns="">
            <p:sp>
              <p:nvSpPr>
                <p:cNvPr id="123" name="PHẠM DUYÊN 17 - 9Slide.vn">
                  <a:extLst>
                    <a:ext uri="{FF2B5EF4-FFF2-40B4-BE49-F238E27FC236}">
                      <a16:creationId xmlns:a16="http://schemas.microsoft.com/office/drawing/2014/main" id="{7AD97DCB-EEAE-432C-B00E-1EBAAB938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800" y="2237093"/>
                  <a:ext cx="873957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7483" t="-22368" r="-167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PHẠM DUYÊN 18 - 9Slide.vn">
              <a:extLst>
                <a:ext uri="{FF2B5EF4-FFF2-40B4-BE49-F238E27FC236}">
                  <a16:creationId xmlns:a16="http://schemas.microsoft.com/office/drawing/2014/main" id="{1332ED0D-68B5-4786-8B7D-2240D943D2E6}"/>
                </a:ext>
              </a:extLst>
            </p:cNvPr>
            <p:cNvSpPr txBox="1"/>
            <p:nvPr/>
          </p:nvSpPr>
          <p:spPr>
            <a:xfrm>
              <a:off x="10728504" y="223709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 : 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PHẠM DUYÊN 19 - 9Slide.vn">
                  <a:extLst>
                    <a:ext uri="{FF2B5EF4-FFF2-40B4-BE49-F238E27FC236}">
                      <a16:creationId xmlns:a16="http://schemas.microsoft.com/office/drawing/2014/main" id="{C8E98433-0FE3-4BBD-8587-1F1A639D4FE0}"/>
                    </a:ext>
                  </a:extLst>
                </p:cNvPr>
                <p:cNvSpPr txBox="1"/>
                <p:nvPr/>
              </p:nvSpPr>
              <p:spPr>
                <a:xfrm>
                  <a:off x="5803872" y="315289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9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</mc:Choice>
          <mc:Fallback xmlns="">
            <p:sp>
              <p:nvSpPr>
                <p:cNvPr id="125" name="PHẠM DUYÊN 19 - 9Slide.vn">
                  <a:extLst>
                    <a:ext uri="{FF2B5EF4-FFF2-40B4-BE49-F238E27FC236}">
                      <a16:creationId xmlns:a16="http://schemas.microsoft.com/office/drawing/2014/main" id="{C8E98433-0FE3-4BBD-8587-1F1A639D4F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3872" y="3152893"/>
                  <a:ext cx="873957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7483" t="-22368" r="-174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PHẠM DUYÊN 20 - 9Slide.vn">
              <a:extLst>
                <a:ext uri="{FF2B5EF4-FFF2-40B4-BE49-F238E27FC236}">
                  <a16:creationId xmlns:a16="http://schemas.microsoft.com/office/drawing/2014/main" id="{13747AE0-F446-4437-9342-F785C65F0180}"/>
                </a:ext>
              </a:extLst>
            </p:cNvPr>
            <p:cNvSpPr txBox="1"/>
            <p:nvPr/>
          </p:nvSpPr>
          <p:spPr>
            <a:xfrm>
              <a:off x="7002390" y="315289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 :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PHẠM DUYÊN 21 - 9Slide.vn">
                  <a:extLst>
                    <a:ext uri="{FF2B5EF4-FFF2-40B4-BE49-F238E27FC236}">
                      <a16:creationId xmlns:a16="http://schemas.microsoft.com/office/drawing/2014/main" id="{3F450C8C-B3A1-44D4-8EEE-DA32220052DB}"/>
                    </a:ext>
                  </a:extLst>
                </p:cNvPr>
                <p:cNvSpPr txBox="1"/>
                <p:nvPr/>
              </p:nvSpPr>
              <p:spPr>
                <a:xfrm>
                  <a:off x="8250281" y="315289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mc:Choice>
          <mc:Fallback xmlns="">
            <p:sp>
              <p:nvSpPr>
                <p:cNvPr id="127" name="PHẠM DUYÊN 21 - 9Slide.vn">
                  <a:extLst>
                    <a:ext uri="{FF2B5EF4-FFF2-40B4-BE49-F238E27FC236}">
                      <a16:creationId xmlns:a16="http://schemas.microsoft.com/office/drawing/2014/main" id="{3F450C8C-B3A1-44D4-8EEE-DA3222005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281" y="3152893"/>
                  <a:ext cx="873957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17361" t="-22368" r="-16667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PHẠM DUYÊN 22 - 9Slide.vn">
              <a:extLst>
                <a:ext uri="{FF2B5EF4-FFF2-40B4-BE49-F238E27FC236}">
                  <a16:creationId xmlns:a16="http://schemas.microsoft.com/office/drawing/2014/main" id="{8758657C-A03A-4D4A-B023-1949ED837A7C}"/>
                </a:ext>
              </a:extLst>
            </p:cNvPr>
            <p:cNvSpPr txBox="1"/>
            <p:nvPr/>
          </p:nvSpPr>
          <p:spPr>
            <a:xfrm>
              <a:off x="9448800" y="3152893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63 : 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PHẠM DUYÊN 23 - 9Slide.vn">
                  <a:extLst>
                    <a:ext uri="{FF2B5EF4-FFF2-40B4-BE49-F238E27FC236}">
                      <a16:creationId xmlns:a16="http://schemas.microsoft.com/office/drawing/2014/main" id="{8BD87319-B72C-44F5-BC88-82628C91655D}"/>
                    </a:ext>
                  </a:extLst>
                </p:cNvPr>
                <p:cNvSpPr txBox="1"/>
                <p:nvPr/>
              </p:nvSpPr>
              <p:spPr>
                <a:xfrm>
                  <a:off x="10728504" y="3152893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32" name="PHẠM DUYÊN 23 - 9Slide.vn">
                  <a:extLst>
                    <a:ext uri="{FF2B5EF4-FFF2-40B4-BE49-F238E27FC236}">
                      <a16:creationId xmlns:a16="http://schemas.microsoft.com/office/drawing/2014/main" id="{8BD87319-B72C-44F5-BC88-82628C916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8504" y="3152893"/>
                  <a:ext cx="873957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18182" t="-22368" r="-167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PHẠM DUYÊN 24 - 9Slide.vn">
              <a:extLst>
                <a:ext uri="{FF2B5EF4-FFF2-40B4-BE49-F238E27FC236}">
                  <a16:creationId xmlns:a16="http://schemas.microsoft.com/office/drawing/2014/main" id="{1A41214B-363C-4214-8228-B8E19EAEB419}"/>
                </a:ext>
              </a:extLst>
            </p:cNvPr>
            <p:cNvSpPr txBox="1"/>
            <p:nvPr/>
          </p:nvSpPr>
          <p:spPr>
            <a:xfrm>
              <a:off x="5803872" y="4094666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PHẠM DUYÊN 25 - 9Slide.vn">
                  <a:extLst>
                    <a:ext uri="{FF2B5EF4-FFF2-40B4-BE49-F238E27FC236}">
                      <a16:creationId xmlns:a16="http://schemas.microsoft.com/office/drawing/2014/main" id="{63C86D81-67D1-4069-8FDA-ACBA4A6D7485}"/>
                    </a:ext>
                  </a:extLst>
                </p:cNvPr>
                <p:cNvSpPr txBox="1"/>
                <p:nvPr/>
              </p:nvSpPr>
              <p:spPr>
                <a:xfrm>
                  <a:off x="7035306" y="4094666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134" name="PHẠM DUYÊN 25 - 9Slide.vn">
                  <a:extLst>
                    <a:ext uri="{FF2B5EF4-FFF2-40B4-BE49-F238E27FC236}">
                      <a16:creationId xmlns:a16="http://schemas.microsoft.com/office/drawing/2014/main" id="{63C86D81-67D1-4069-8FDA-ACBA4A6D74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306" y="4094666"/>
                  <a:ext cx="873957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7483" t="-22667" r="-17483" b="-4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PHẠM DUYÊN 26 - 9Slide.vn">
              <a:extLst>
                <a:ext uri="{FF2B5EF4-FFF2-40B4-BE49-F238E27FC236}">
                  <a16:creationId xmlns:a16="http://schemas.microsoft.com/office/drawing/2014/main" id="{8C2D0F7E-7D8A-4CDB-92E5-D8DE5EB1F285}"/>
                </a:ext>
              </a:extLst>
            </p:cNvPr>
            <p:cNvSpPr txBox="1"/>
            <p:nvPr/>
          </p:nvSpPr>
          <p:spPr>
            <a:xfrm>
              <a:off x="8217367" y="4094666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36 :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PHẠM DUYÊN 27 - 9Slide.vn">
                  <a:extLst>
                    <a:ext uri="{FF2B5EF4-FFF2-40B4-BE49-F238E27FC236}">
                      <a16:creationId xmlns:a16="http://schemas.microsoft.com/office/drawing/2014/main" id="{63D5BD7B-4A74-4650-9D21-1335C6BA63A6}"/>
                    </a:ext>
                  </a:extLst>
                </p:cNvPr>
                <p:cNvSpPr txBox="1"/>
                <p:nvPr/>
              </p:nvSpPr>
              <p:spPr>
                <a:xfrm>
                  <a:off x="9448800" y="4094666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mc:Choice>
          <mc:Fallback xmlns="">
            <p:sp>
              <p:nvSpPr>
                <p:cNvPr id="136" name="PHẠM DUYÊN 27 - 9Slide.vn">
                  <a:extLst>
                    <a:ext uri="{FF2B5EF4-FFF2-40B4-BE49-F238E27FC236}">
                      <a16:creationId xmlns:a16="http://schemas.microsoft.com/office/drawing/2014/main" id="{63D5BD7B-4A74-4650-9D21-1335C6BA63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800" y="4094666"/>
                  <a:ext cx="873957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17483" t="-22667" r="-16783" b="-4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PHẠM DUYÊN 28 - 9Slide.vn">
              <a:extLst>
                <a:ext uri="{FF2B5EF4-FFF2-40B4-BE49-F238E27FC236}">
                  <a16:creationId xmlns:a16="http://schemas.microsoft.com/office/drawing/2014/main" id="{DF1244AB-F65F-49DF-9580-441281B17FDA}"/>
                </a:ext>
              </a:extLst>
            </p:cNvPr>
            <p:cNvSpPr txBox="1"/>
            <p:nvPr/>
          </p:nvSpPr>
          <p:spPr>
            <a:xfrm>
              <a:off x="10728504" y="4094666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 : 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PHẠM DUYÊN 29 - 9Slide.vn">
                  <a:extLst>
                    <a:ext uri="{FF2B5EF4-FFF2-40B4-BE49-F238E27FC236}">
                      <a16:creationId xmlns:a16="http://schemas.microsoft.com/office/drawing/2014/main" id="{F96732D7-736D-47C9-BA95-31EB4F520FFA}"/>
                    </a:ext>
                  </a:extLst>
                </p:cNvPr>
                <p:cNvSpPr txBox="1"/>
                <p:nvPr/>
              </p:nvSpPr>
              <p:spPr>
                <a:xfrm>
                  <a:off x="5803872" y="5019842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mc:Choice>
          <mc:Fallback xmlns="">
            <p:sp>
              <p:nvSpPr>
                <p:cNvPr id="138" name="PHẠM DUYÊN 29 - 9Slide.vn">
                  <a:extLst>
                    <a:ext uri="{FF2B5EF4-FFF2-40B4-BE49-F238E27FC236}">
                      <a16:creationId xmlns:a16="http://schemas.microsoft.com/office/drawing/2014/main" id="{F96732D7-736D-47C9-BA95-31EB4F520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3872" y="5019842"/>
                  <a:ext cx="873957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17483" t="-21053" r="-174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9" name="PHẠM DUYÊN 30 - 9Slide.vn">
              <a:extLst>
                <a:ext uri="{FF2B5EF4-FFF2-40B4-BE49-F238E27FC236}">
                  <a16:creationId xmlns:a16="http://schemas.microsoft.com/office/drawing/2014/main" id="{3814AC86-1705-4376-AAD6-C703B117978D}"/>
                </a:ext>
              </a:extLst>
            </p:cNvPr>
            <p:cNvSpPr txBox="1"/>
            <p:nvPr/>
          </p:nvSpPr>
          <p:spPr>
            <a:xfrm>
              <a:off x="7002390" y="5019842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 : 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PHẠM DUYÊN 31 - 9Slide.vn">
                  <a:extLst>
                    <a:ext uri="{FF2B5EF4-FFF2-40B4-BE49-F238E27FC236}">
                      <a16:creationId xmlns:a16="http://schemas.microsoft.com/office/drawing/2014/main" id="{DF510E9C-DD28-404C-828D-B2A58E596201}"/>
                    </a:ext>
                  </a:extLst>
                </p:cNvPr>
                <p:cNvSpPr txBox="1"/>
                <p:nvPr/>
              </p:nvSpPr>
              <p:spPr>
                <a:xfrm>
                  <a:off x="8250281" y="5019842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</mc:Choice>
          <mc:Fallback xmlns="">
            <p:sp>
              <p:nvSpPr>
                <p:cNvPr id="140" name="PHẠM DUYÊN 31 - 9Slide.vn">
                  <a:extLst>
                    <a:ext uri="{FF2B5EF4-FFF2-40B4-BE49-F238E27FC236}">
                      <a16:creationId xmlns:a16="http://schemas.microsoft.com/office/drawing/2014/main" id="{DF510E9C-DD28-404C-828D-B2A58E596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281" y="5019842"/>
                  <a:ext cx="873957" cy="461665"/>
                </a:xfrm>
                <a:prstGeom prst="rect">
                  <a:avLst/>
                </a:prstGeom>
                <a:blipFill>
                  <a:blip r:embed="rId20"/>
                  <a:stretch>
                    <a:fillRect l="-17361" t="-21053" r="-16667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PHẠM DUYÊN 32 - 9Slide.vn">
              <a:extLst>
                <a:ext uri="{FF2B5EF4-FFF2-40B4-BE49-F238E27FC236}">
                  <a16:creationId xmlns:a16="http://schemas.microsoft.com/office/drawing/2014/main" id="{3199426A-9523-4928-AE59-BF09A323FFAC}"/>
                </a:ext>
              </a:extLst>
            </p:cNvPr>
            <p:cNvSpPr txBox="1"/>
            <p:nvPr/>
          </p:nvSpPr>
          <p:spPr>
            <a:xfrm>
              <a:off x="9448800" y="5019842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42 :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PHẠM DUYÊN 33 - 9Slide.vn">
                  <a:extLst>
                    <a:ext uri="{FF2B5EF4-FFF2-40B4-BE49-F238E27FC236}">
                      <a16:creationId xmlns:a16="http://schemas.microsoft.com/office/drawing/2014/main" id="{391FBF5A-3584-4620-A96C-0365AC222642}"/>
                    </a:ext>
                  </a:extLst>
                </p:cNvPr>
                <p:cNvSpPr txBox="1"/>
                <p:nvPr/>
              </p:nvSpPr>
              <p:spPr>
                <a:xfrm>
                  <a:off x="10728504" y="5019842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42" name="PHẠM DUYÊN 33 - 9Slide.vn">
                  <a:extLst>
                    <a:ext uri="{FF2B5EF4-FFF2-40B4-BE49-F238E27FC236}">
                      <a16:creationId xmlns:a16="http://schemas.microsoft.com/office/drawing/2014/main" id="{391FBF5A-3584-4620-A96C-0365AC2226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8504" y="5019842"/>
                  <a:ext cx="873957" cy="461665"/>
                </a:xfrm>
                <a:prstGeom prst="rect">
                  <a:avLst/>
                </a:prstGeom>
                <a:blipFill>
                  <a:blip r:embed="rId21"/>
                  <a:stretch>
                    <a:fillRect l="-18182" t="-21053" r="-167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PHẠM DUYÊN 34 - 9Slide.vn">
              <a:extLst>
                <a:ext uri="{FF2B5EF4-FFF2-40B4-BE49-F238E27FC236}">
                  <a16:creationId xmlns:a16="http://schemas.microsoft.com/office/drawing/2014/main" id="{423DD8BB-3887-43ED-9427-6A9E5B958BFF}"/>
                </a:ext>
              </a:extLst>
            </p:cNvPr>
            <p:cNvSpPr txBox="1"/>
            <p:nvPr/>
          </p:nvSpPr>
          <p:spPr>
            <a:xfrm>
              <a:off x="5803872" y="5944084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56 : 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PHẠM DUYÊN 35 - 9Slide.vn">
                  <a:extLst>
                    <a:ext uri="{FF2B5EF4-FFF2-40B4-BE49-F238E27FC236}">
                      <a16:creationId xmlns:a16="http://schemas.microsoft.com/office/drawing/2014/main" id="{4EBB11DF-F988-46BF-A483-3FF0EB4CF337}"/>
                    </a:ext>
                  </a:extLst>
                </p:cNvPr>
                <p:cNvSpPr txBox="1"/>
                <p:nvPr/>
              </p:nvSpPr>
              <p:spPr>
                <a:xfrm>
                  <a:off x="7035306" y="5944084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</mc:Choice>
          <mc:Fallback xmlns="">
            <p:sp>
              <p:nvSpPr>
                <p:cNvPr id="144" name="PHẠM DUYÊN 35 - 9Slide.vn">
                  <a:extLst>
                    <a:ext uri="{FF2B5EF4-FFF2-40B4-BE49-F238E27FC236}">
                      <a16:creationId xmlns:a16="http://schemas.microsoft.com/office/drawing/2014/main" id="{4EBB11DF-F988-46BF-A483-3FF0EB4CF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306" y="5944084"/>
                  <a:ext cx="873957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17483" t="-22368" r="-174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5" name="PHẠM DUYÊN 36 - 9Slide.vn">
              <a:extLst>
                <a:ext uri="{FF2B5EF4-FFF2-40B4-BE49-F238E27FC236}">
                  <a16:creationId xmlns:a16="http://schemas.microsoft.com/office/drawing/2014/main" id="{BD16F72E-2CB8-47A3-B356-549B0CA18C9E}"/>
                </a:ext>
              </a:extLst>
            </p:cNvPr>
            <p:cNvSpPr txBox="1"/>
            <p:nvPr/>
          </p:nvSpPr>
          <p:spPr>
            <a:xfrm>
              <a:off x="8217367" y="5944084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40">
                  <a:ln w="12700">
                    <a:noFill/>
                  </a:ln>
                  <a:effectLst>
                    <a:glow rad="127000">
                      <a:schemeClr val="bg1"/>
                    </a:glow>
                    <a:innerShdw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45 : 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PHẠM DUYÊN 37 - 9Slide.vn">
                  <a:extLst>
                    <a:ext uri="{FF2B5EF4-FFF2-40B4-BE49-F238E27FC236}">
                      <a16:creationId xmlns:a16="http://schemas.microsoft.com/office/drawing/2014/main" id="{77BD7F0A-1548-40B3-879A-12711BCE12AE}"/>
                    </a:ext>
                  </a:extLst>
                </p:cNvPr>
                <p:cNvSpPr txBox="1"/>
                <p:nvPr/>
              </p:nvSpPr>
              <p:spPr>
                <a:xfrm>
                  <a:off x="9448800" y="5944084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lang="vi-VN" sz="2400" b="0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vi-VN" sz="2400" b="0" i="1" spc="-40">
                          <a:ln w="12700">
                            <a:noFill/>
                          </a:ln>
                          <a:effectLst>
                            <a:glow rad="127000">
                              <a:schemeClr val="bg1"/>
                            </a:glow>
                            <a:innerShdw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400" spc="-40">
                      <a:ln w="12700">
                        <a:noFill/>
                      </a:ln>
                      <a:effectLst>
                        <a:glow rad="127000">
                          <a:schemeClr val="bg1"/>
                        </a:glow>
                        <a:innerShdw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mc:Choice>
          <mc:Fallback xmlns="">
            <p:sp>
              <p:nvSpPr>
                <p:cNvPr id="146" name="PHẠM DUYÊN 37 - 9Slide.vn">
                  <a:extLst>
                    <a:ext uri="{FF2B5EF4-FFF2-40B4-BE49-F238E27FC236}">
                      <a16:creationId xmlns:a16="http://schemas.microsoft.com/office/drawing/2014/main" id="{77BD7F0A-1548-40B3-879A-12711BCE1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800" y="5944084"/>
                  <a:ext cx="873957" cy="461665"/>
                </a:xfrm>
                <a:prstGeom prst="rect">
                  <a:avLst/>
                </a:prstGeom>
                <a:blipFill>
                  <a:blip r:embed="rId23"/>
                  <a:stretch>
                    <a:fillRect l="-17483" t="-22368" r="-16783" b="-4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84D5813C-A849-4B93-88DE-1A2E715F37B7}"/>
              </a:ext>
            </a:extLst>
          </p:cNvPr>
          <p:cNvSpPr txBox="1"/>
          <p:nvPr/>
        </p:nvSpPr>
        <p:spPr>
          <a:xfrm>
            <a:off x="253358" y="2017216"/>
            <a:ext cx="52330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• Chơi theo nhóm.</a:t>
            </a:r>
          </a:p>
          <a:p>
            <a:pPr algn="just"/>
            <a:r>
              <a:rPr lang="en-US" sz="2200"/>
              <a:t>• </a:t>
            </a:r>
            <a:r>
              <a:rPr lang="vi-VN" sz="2200"/>
              <a:t>Người chơi bắt đầu từ ô </a:t>
            </a:r>
            <a:r>
              <a:rPr lang="en-US" sz="2200">
                <a:latin typeface="+mj-lt"/>
              </a:rPr>
              <a:t>XUẤT PHÁT</a:t>
            </a:r>
            <a:r>
              <a:rPr lang="vi-VN" sz="2200"/>
              <a:t>. Khi đ</a:t>
            </a:r>
            <a:r>
              <a:rPr lang="en-US" sz="2200"/>
              <a:t>ế</a:t>
            </a:r>
            <a:r>
              <a:rPr lang="vi-VN" sz="2200"/>
              <a:t>n lượt, người chơi gieo</a:t>
            </a:r>
            <a:r>
              <a:rPr lang="en-US" sz="2200"/>
              <a:t> </a:t>
            </a:r>
            <a:r>
              <a:rPr lang="vi-VN" sz="2200"/>
              <a:t>xúc xắc. Đếm số ch</a:t>
            </a:r>
            <a:r>
              <a:rPr lang="en-US" sz="2200"/>
              <a:t>ấ</a:t>
            </a:r>
            <a:r>
              <a:rPr lang="vi-VN" sz="2200"/>
              <a:t>m ở mặt trên xúc xắc rồi di chuyển số ô bằng</a:t>
            </a:r>
            <a:r>
              <a:rPr lang="en-US" sz="2200"/>
              <a:t> </a:t>
            </a:r>
            <a:r>
              <a:rPr lang="vi-VN" sz="2200"/>
              <a:t>số ch</a:t>
            </a:r>
            <a:r>
              <a:rPr lang="en-US" sz="2200"/>
              <a:t>ấ</a:t>
            </a:r>
            <a:r>
              <a:rPr lang="vi-VN" sz="2200"/>
              <a:t>m đó. N</a:t>
            </a:r>
            <a:r>
              <a:rPr lang="en-US" sz="2200"/>
              <a:t>ê</a:t>
            </a:r>
            <a:r>
              <a:rPr lang="vi-VN" sz="2200"/>
              <a:t>u kết quả phép tính tại ô đi đến, n</a:t>
            </a:r>
            <a:r>
              <a:rPr lang="en-US" sz="2200"/>
              <a:t>ế</a:t>
            </a:r>
            <a:r>
              <a:rPr lang="vi-VN" sz="2200"/>
              <a:t>u nêu sai kết quả</a:t>
            </a:r>
            <a:r>
              <a:rPr lang="en-US" sz="2200"/>
              <a:t> </a:t>
            </a:r>
            <a:r>
              <a:rPr lang="vi-VN" sz="2200"/>
              <a:t>thì phải quay về ô xuất phát trước đó. Khi đến chân cầu thang, em</a:t>
            </a:r>
            <a:r>
              <a:rPr lang="en-US" sz="2200"/>
              <a:t> </a:t>
            </a:r>
            <a:r>
              <a:rPr lang="vi-VN" sz="2200"/>
              <a:t>leo lên; khi đến đỉnh cầu trượt, em trượt xuống.</a:t>
            </a:r>
          </a:p>
          <a:p>
            <a:r>
              <a:rPr lang="en-US" sz="2200"/>
              <a:t>•</a:t>
            </a:r>
            <a:r>
              <a:rPr lang="vi-VN" sz="2200"/>
              <a:t> Trò chơi kết thúc khi có người về </a:t>
            </a:r>
            <a:r>
              <a:rPr lang="vi-VN" sz="2200">
                <a:latin typeface="+mj-lt"/>
              </a:rPr>
              <a:t>ĐÍCH</a:t>
            </a:r>
            <a:r>
              <a:rPr lang="vi-VN" sz="2200"/>
              <a:t>.</a:t>
            </a:r>
          </a:p>
          <a:p>
            <a:endParaRPr lang="vi-VN" sz="2200"/>
          </a:p>
        </p:txBody>
      </p:sp>
    </p:spTree>
    <p:extLst>
      <p:ext uri="{BB962C8B-B14F-4D97-AF65-F5344CB8AC3E}">
        <p14:creationId xmlns:p14="http://schemas.microsoft.com/office/powerpoint/2010/main" val="4023571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2" dur="2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3" dur="2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/>
          <p:bldP spid="1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/>
          <p:bldP spid="14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F952-CDD0-47B4-8019-F39EC6729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828800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7D99814-D340-4F59-B1CA-83264FB167F2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128" name="Oval 9">
              <a:extLst>
                <a:ext uri="{FF2B5EF4-FFF2-40B4-BE49-F238E27FC236}">
                  <a16:creationId xmlns:a16="http://schemas.microsoft.com/office/drawing/2014/main" id="{C29BFF0D-971A-49C2-963E-FF156A3D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29" name="91">
              <a:extLst>
                <a:ext uri="{FF2B5EF4-FFF2-40B4-BE49-F238E27FC236}">
                  <a16:creationId xmlns:a16="http://schemas.microsoft.com/office/drawing/2014/main" id="{D81AC202-7695-4D6D-8BE8-7030E06FCBB4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130" name="PHẠM DUYÊN 3 1 - 9Slide.vn">
            <a:extLst>
              <a:ext uri="{FF2B5EF4-FFF2-40B4-BE49-F238E27FC236}">
                <a16:creationId xmlns:a16="http://schemas.microsoft.com/office/drawing/2014/main" id="{9F025DCF-558A-4462-AAEB-60AE83402B85}"/>
              </a:ext>
            </a:extLst>
          </p:cNvPr>
          <p:cNvSpPr txBox="1"/>
          <p:nvPr/>
        </p:nvSpPr>
        <p:spPr>
          <a:xfrm>
            <a:off x="829129" y="146958"/>
            <a:ext cx="2418896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0">
                <a:solidFill>
                  <a:srgbClr val="177B75"/>
                </a:solidFill>
                <a:latin typeface="+mj-lt"/>
              </a:rPr>
              <a:t>Tính nhẩm.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41E65-30EA-4E51-A525-F98444A0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07465"/>
            <a:ext cx="11277602" cy="38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3EC2C1C2-5EF4-4B78-BA45-FF837D57CC5D}"/>
              </a:ext>
            </a:extLst>
          </p:cNvPr>
          <p:cNvGrpSpPr/>
          <p:nvPr/>
        </p:nvGrpSpPr>
        <p:grpSpPr>
          <a:xfrm>
            <a:off x="8674964" y="2040541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PHẠM DUYÊN 17 - 9Slide.vn">
                  <a:extLst>
                    <a:ext uri="{FF2B5EF4-FFF2-40B4-BE49-F238E27FC236}">
                      <a16:creationId xmlns:a16="http://schemas.microsoft.com/office/drawing/2014/main" id="{FECCD415-351E-4718-AF99-CE2CA90FE0A9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7 =</a:t>
                  </a:r>
                </a:p>
              </p:txBody>
            </p:sp>
          </mc:Choice>
          <mc:Fallback xmlns="">
            <p:sp>
              <p:nvSpPr>
                <p:cNvPr id="76" name="PHẠM DUYÊN 17 - 9Slide.vn">
                  <a:extLst>
                    <a:ext uri="{FF2B5EF4-FFF2-40B4-BE49-F238E27FC236}">
                      <a16:creationId xmlns:a16="http://schemas.microsoft.com/office/drawing/2014/main" id="{FECCD415-351E-4718-AF99-CE2CA90FE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2"/>
                  <a:stretch>
                    <a:fillRect l="-6702" t="-18692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PHẠM DUYÊN 17 - 9Slide.vn">
              <a:extLst>
                <a:ext uri="{FF2B5EF4-FFF2-40B4-BE49-F238E27FC236}">
                  <a16:creationId xmlns:a16="http://schemas.microsoft.com/office/drawing/2014/main" id="{8B5472FE-F074-4070-A710-41122C41AEAA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931F43-1324-41F8-B35E-27F531D92D92}"/>
              </a:ext>
            </a:extLst>
          </p:cNvPr>
          <p:cNvGrpSpPr/>
          <p:nvPr/>
        </p:nvGrpSpPr>
        <p:grpSpPr>
          <a:xfrm>
            <a:off x="8674964" y="2860662"/>
            <a:ext cx="2526436" cy="653796"/>
            <a:chOff x="1969343" y="1272208"/>
            <a:chExt cx="2526436" cy="653796"/>
          </a:xfrm>
        </p:grpSpPr>
        <p:sp>
          <p:nvSpPr>
            <p:cNvPr id="79" name="PHẠM DUYÊN 17 - 9Slide.vn">
              <a:extLst>
                <a:ext uri="{FF2B5EF4-FFF2-40B4-BE49-F238E27FC236}">
                  <a16:creationId xmlns:a16="http://schemas.microsoft.com/office/drawing/2014/main" id="{51B902D7-A8D0-4C31-9296-554AA3D724D1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56 : 7 =</a:t>
              </a:r>
            </a:p>
          </p:txBody>
        </p:sp>
        <p:sp>
          <p:nvSpPr>
            <p:cNvPr id="80" name="PHẠM DUYÊN 17 - 9Slide.vn">
              <a:extLst>
                <a:ext uri="{FF2B5EF4-FFF2-40B4-BE49-F238E27FC236}">
                  <a16:creationId xmlns:a16="http://schemas.microsoft.com/office/drawing/2014/main" id="{2315CD29-E6BC-4416-B5BD-8269C8589980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1572DEF-10BD-4D35-92DF-93A83CD54C61}"/>
              </a:ext>
            </a:extLst>
          </p:cNvPr>
          <p:cNvGrpSpPr/>
          <p:nvPr/>
        </p:nvGrpSpPr>
        <p:grpSpPr>
          <a:xfrm>
            <a:off x="8674964" y="1219200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PHẠM DUYÊN 17 - 9Slide.vn">
                  <a:extLst>
                    <a:ext uri="{FF2B5EF4-FFF2-40B4-BE49-F238E27FC236}">
                      <a16:creationId xmlns:a16="http://schemas.microsoft.com/office/drawing/2014/main" id="{99D2F276-5455-4C05-88A6-8E243D201126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8 =</a:t>
                  </a:r>
                </a:p>
              </p:txBody>
            </p:sp>
          </mc:Choice>
          <mc:Fallback xmlns="">
            <p:sp>
              <p:nvSpPr>
                <p:cNvPr id="82" name="PHẠM DUYÊN 17 - 9Slide.vn">
                  <a:extLst>
                    <a:ext uri="{FF2B5EF4-FFF2-40B4-BE49-F238E27FC236}">
                      <a16:creationId xmlns:a16="http://schemas.microsoft.com/office/drawing/2014/main" id="{99D2F276-5455-4C05-88A6-8E243D201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3"/>
                  <a:stretch>
                    <a:fillRect l="-6702" t="-17757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PHẠM DUYÊN 17 - 9Slide.vn">
              <a:extLst>
                <a:ext uri="{FF2B5EF4-FFF2-40B4-BE49-F238E27FC236}">
                  <a16:creationId xmlns:a16="http://schemas.microsoft.com/office/drawing/2014/main" id="{3C5D0B7C-0680-49F5-A091-229252D16749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B568B0-8653-4BFD-B7E8-DBE2AE1334FE}"/>
              </a:ext>
            </a:extLst>
          </p:cNvPr>
          <p:cNvGrpSpPr/>
          <p:nvPr/>
        </p:nvGrpSpPr>
        <p:grpSpPr>
          <a:xfrm>
            <a:off x="8674964" y="3689604"/>
            <a:ext cx="2526436" cy="653796"/>
            <a:chOff x="1969343" y="1272208"/>
            <a:chExt cx="2526436" cy="653796"/>
          </a:xfrm>
        </p:grpSpPr>
        <p:sp>
          <p:nvSpPr>
            <p:cNvPr id="85" name="PHẠM DUYÊN 17 - 9Slide.vn">
              <a:extLst>
                <a:ext uri="{FF2B5EF4-FFF2-40B4-BE49-F238E27FC236}">
                  <a16:creationId xmlns:a16="http://schemas.microsoft.com/office/drawing/2014/main" id="{1823449C-5CDB-404F-8DAF-F6198F795BD5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56 : 8 =</a:t>
              </a:r>
            </a:p>
          </p:txBody>
        </p:sp>
        <p:sp>
          <p:nvSpPr>
            <p:cNvPr id="86" name="PHẠM DUYÊN 17 - 9Slide.vn">
              <a:extLst>
                <a:ext uri="{FF2B5EF4-FFF2-40B4-BE49-F238E27FC236}">
                  <a16:creationId xmlns:a16="http://schemas.microsoft.com/office/drawing/2014/main" id="{3BF58077-6D1D-43E8-B837-B0C186330F15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44DC3CF-33F9-4EF2-8CBA-5417280DB73B}"/>
              </a:ext>
            </a:extLst>
          </p:cNvPr>
          <p:cNvGrpSpPr/>
          <p:nvPr/>
        </p:nvGrpSpPr>
        <p:grpSpPr>
          <a:xfrm>
            <a:off x="4756582" y="2040541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PHẠM DUYÊN 17 - 9Slide.vn">
                  <a:extLst>
                    <a:ext uri="{FF2B5EF4-FFF2-40B4-BE49-F238E27FC236}">
                      <a16:creationId xmlns:a16="http://schemas.microsoft.com/office/drawing/2014/main" id="{8CDB137C-0EC0-48FA-89E9-02B5934F6579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8 =</a:t>
                  </a:r>
                </a:p>
              </p:txBody>
            </p:sp>
          </mc:Choice>
          <mc:Fallback xmlns="">
            <p:sp>
              <p:nvSpPr>
                <p:cNvPr id="56" name="PHẠM DUYÊN 17 - 9Slide.vn">
                  <a:extLst>
                    <a:ext uri="{FF2B5EF4-FFF2-40B4-BE49-F238E27FC236}">
                      <a16:creationId xmlns:a16="http://schemas.microsoft.com/office/drawing/2014/main" id="{8CDB137C-0EC0-48FA-89E9-02B5934F65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4"/>
                  <a:stretch>
                    <a:fillRect l="-6702" t="-18692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PHẠM DUYÊN 17 - 9Slide.vn">
              <a:extLst>
                <a:ext uri="{FF2B5EF4-FFF2-40B4-BE49-F238E27FC236}">
                  <a16:creationId xmlns:a16="http://schemas.microsoft.com/office/drawing/2014/main" id="{5A305A59-5E9D-4806-A7AF-DA4BF9270FD3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40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D01D43-E817-4B95-944D-1F83766D0A13}"/>
              </a:ext>
            </a:extLst>
          </p:cNvPr>
          <p:cNvGrpSpPr/>
          <p:nvPr/>
        </p:nvGrpSpPr>
        <p:grpSpPr>
          <a:xfrm>
            <a:off x="4756582" y="2860662"/>
            <a:ext cx="2526436" cy="653796"/>
            <a:chOff x="1969343" y="1272208"/>
            <a:chExt cx="2526436" cy="653796"/>
          </a:xfrm>
        </p:grpSpPr>
        <p:sp>
          <p:nvSpPr>
            <p:cNvPr id="59" name="PHẠM DUYÊN 17 - 9Slide.vn">
              <a:extLst>
                <a:ext uri="{FF2B5EF4-FFF2-40B4-BE49-F238E27FC236}">
                  <a16:creationId xmlns:a16="http://schemas.microsoft.com/office/drawing/2014/main" id="{FB22F124-CFDF-4F3F-A52E-81EEF848D723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40 : 8 =</a:t>
              </a:r>
            </a:p>
          </p:txBody>
        </p:sp>
        <p:sp>
          <p:nvSpPr>
            <p:cNvPr id="60" name="PHẠM DUYÊN 17 - 9Slide.vn">
              <a:extLst>
                <a:ext uri="{FF2B5EF4-FFF2-40B4-BE49-F238E27FC236}">
                  <a16:creationId xmlns:a16="http://schemas.microsoft.com/office/drawing/2014/main" id="{F89B54A4-BEFA-4688-97EF-139070645D38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9E713C-0C58-4A04-9E1B-8E02CE6FDB1F}"/>
              </a:ext>
            </a:extLst>
          </p:cNvPr>
          <p:cNvGrpSpPr/>
          <p:nvPr/>
        </p:nvGrpSpPr>
        <p:grpSpPr>
          <a:xfrm>
            <a:off x="4756582" y="1219200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17 - 9Slide.vn">
                  <a:extLst>
                    <a:ext uri="{FF2B5EF4-FFF2-40B4-BE49-F238E27FC236}">
                      <a16:creationId xmlns:a16="http://schemas.microsoft.com/office/drawing/2014/main" id="{5A433EC5-EC44-4AEA-9EB2-54F586B74E10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5 =</a:t>
                  </a:r>
                </a:p>
              </p:txBody>
            </p:sp>
          </mc:Choice>
          <mc:Fallback xmlns="">
            <p:sp>
              <p:nvSpPr>
                <p:cNvPr id="62" name="PHẠM DUYÊN 17 - 9Slide.vn">
                  <a:extLst>
                    <a:ext uri="{FF2B5EF4-FFF2-40B4-BE49-F238E27FC236}">
                      <a16:creationId xmlns:a16="http://schemas.microsoft.com/office/drawing/2014/main" id="{5A433EC5-EC44-4AEA-9EB2-54F586B74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5"/>
                  <a:stretch>
                    <a:fillRect l="-6702" t="-17757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PHẠM DUYÊN 17 - 9Slide.vn">
              <a:extLst>
                <a:ext uri="{FF2B5EF4-FFF2-40B4-BE49-F238E27FC236}">
                  <a16:creationId xmlns:a16="http://schemas.microsoft.com/office/drawing/2014/main" id="{325CADC3-196B-4416-8EA5-9D819EA0F7A7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40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475490-2614-4880-84A2-4BEE4195FA85}"/>
              </a:ext>
            </a:extLst>
          </p:cNvPr>
          <p:cNvGrpSpPr/>
          <p:nvPr/>
        </p:nvGrpSpPr>
        <p:grpSpPr>
          <a:xfrm>
            <a:off x="4756582" y="3689604"/>
            <a:ext cx="2526436" cy="653796"/>
            <a:chOff x="1969343" y="1272208"/>
            <a:chExt cx="2526436" cy="653796"/>
          </a:xfrm>
        </p:grpSpPr>
        <p:sp>
          <p:nvSpPr>
            <p:cNvPr id="65" name="PHẠM DUYÊN 17 - 9Slide.vn">
              <a:extLst>
                <a:ext uri="{FF2B5EF4-FFF2-40B4-BE49-F238E27FC236}">
                  <a16:creationId xmlns:a16="http://schemas.microsoft.com/office/drawing/2014/main" id="{D771987D-3DAB-4593-9155-13FBC17389C3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40 : 5 =</a:t>
              </a:r>
            </a:p>
          </p:txBody>
        </p:sp>
        <p:sp>
          <p:nvSpPr>
            <p:cNvPr id="66" name="PHẠM DUYÊN 17 - 9Slide.vn">
              <a:extLst>
                <a:ext uri="{FF2B5EF4-FFF2-40B4-BE49-F238E27FC236}">
                  <a16:creationId xmlns:a16="http://schemas.microsoft.com/office/drawing/2014/main" id="{8FE58BDA-5EDF-43B0-B271-85C8260A3CE9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7E82354-1B94-44B0-90CE-7DB2CCDF6A95}"/>
              </a:ext>
            </a:extLst>
          </p:cNvPr>
          <p:cNvGrpSpPr/>
          <p:nvPr/>
        </p:nvGrpSpPr>
        <p:grpSpPr>
          <a:xfrm>
            <a:off x="838200" y="2040541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PHẠM DUYÊN 17 - 9Slide.vn">
                  <a:extLst>
                    <a:ext uri="{FF2B5EF4-FFF2-40B4-BE49-F238E27FC236}">
                      <a16:creationId xmlns:a16="http://schemas.microsoft.com/office/drawing/2014/main" id="{6E5419F6-EBA2-43E9-8872-9A823B444840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6 =</a:t>
                  </a:r>
                </a:p>
              </p:txBody>
            </p:sp>
          </mc:Choice>
          <mc:Fallback xmlns="">
            <p:sp>
              <p:nvSpPr>
                <p:cNvPr id="139" name="PHẠM DUYÊN 17 - 9Slide.vn">
                  <a:extLst>
                    <a:ext uri="{FF2B5EF4-FFF2-40B4-BE49-F238E27FC236}">
                      <a16:creationId xmlns:a16="http://schemas.microsoft.com/office/drawing/2014/main" id="{6E5419F6-EBA2-43E9-8872-9A823B44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6"/>
                  <a:stretch>
                    <a:fillRect l="-6971" t="-18692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PHẠM DUYÊN 17 - 9Slide.vn">
              <a:extLst>
                <a:ext uri="{FF2B5EF4-FFF2-40B4-BE49-F238E27FC236}">
                  <a16:creationId xmlns:a16="http://schemas.microsoft.com/office/drawing/2014/main" id="{3583D576-B4B4-4AE6-9482-EBFA0B814609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24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A8A1B57-C0A9-409D-90BD-C16BECBD010B}"/>
              </a:ext>
            </a:extLst>
          </p:cNvPr>
          <p:cNvGrpSpPr/>
          <p:nvPr/>
        </p:nvGrpSpPr>
        <p:grpSpPr>
          <a:xfrm>
            <a:off x="838200" y="2860662"/>
            <a:ext cx="2526436" cy="653796"/>
            <a:chOff x="1969343" y="1272208"/>
            <a:chExt cx="2526436" cy="653796"/>
          </a:xfrm>
        </p:grpSpPr>
        <p:sp>
          <p:nvSpPr>
            <p:cNvPr id="142" name="PHẠM DUYÊN 17 - 9Slide.vn">
              <a:extLst>
                <a:ext uri="{FF2B5EF4-FFF2-40B4-BE49-F238E27FC236}">
                  <a16:creationId xmlns:a16="http://schemas.microsoft.com/office/drawing/2014/main" id="{E2A101D6-9F80-4E4F-8FC0-17C502479702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24 : 6 =</a:t>
              </a:r>
            </a:p>
          </p:txBody>
        </p:sp>
        <p:sp>
          <p:nvSpPr>
            <p:cNvPr id="143" name="PHẠM DUYÊN 17 - 9Slide.vn">
              <a:extLst>
                <a:ext uri="{FF2B5EF4-FFF2-40B4-BE49-F238E27FC236}">
                  <a16:creationId xmlns:a16="http://schemas.microsoft.com/office/drawing/2014/main" id="{1CDBDE25-B989-4B45-90CC-E43CB0D67328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30597985-D88B-47D3-83D5-40184ACD0FCB}"/>
              </a:ext>
            </a:extLst>
          </p:cNvPr>
          <p:cNvGrpSpPr/>
          <p:nvPr/>
        </p:nvGrpSpPr>
        <p:grpSpPr>
          <a:xfrm>
            <a:off x="838200" y="1219200"/>
            <a:ext cx="2526436" cy="653796"/>
            <a:chOff x="1957825" y="1272208"/>
            <a:chExt cx="2526436" cy="653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PHẠM DUYÊN 17 - 9Slide.vn">
                  <a:extLst>
                    <a:ext uri="{FF2B5EF4-FFF2-40B4-BE49-F238E27FC236}">
                      <a16:creationId xmlns:a16="http://schemas.microsoft.com/office/drawing/2014/main" id="{BEF60A05-0E6D-4ADC-807E-88575558AC2C}"/>
                    </a:ext>
                  </a:extLst>
                </p:cNvPr>
                <p:cNvSpPr txBox="1"/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spc="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4 =</a:t>
                  </a:r>
                </a:p>
              </p:txBody>
            </p:sp>
          </mc:Choice>
          <mc:Fallback xmlns="">
            <p:sp>
              <p:nvSpPr>
                <p:cNvPr id="145" name="PHẠM DUYÊN 17 - 9Slide.vn">
                  <a:extLst>
                    <a:ext uri="{FF2B5EF4-FFF2-40B4-BE49-F238E27FC236}">
                      <a16:creationId xmlns:a16="http://schemas.microsoft.com/office/drawing/2014/main" id="{BEF60A05-0E6D-4ADC-807E-88575558A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825" y="1272208"/>
                  <a:ext cx="2274482" cy="653796"/>
                </a:xfrm>
                <a:prstGeom prst="roundRect">
                  <a:avLst/>
                </a:prstGeom>
                <a:blipFill>
                  <a:blip r:embed="rId7"/>
                  <a:stretch>
                    <a:fillRect l="-6971" t="-17757" b="-29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PHẠM DUYÊN 17 - 9Slide.vn">
              <a:extLst>
                <a:ext uri="{FF2B5EF4-FFF2-40B4-BE49-F238E27FC236}">
                  <a16:creationId xmlns:a16="http://schemas.microsoft.com/office/drawing/2014/main" id="{8B38C57D-35CC-4511-A08C-57BB69FBA050}"/>
                </a:ext>
              </a:extLst>
            </p:cNvPr>
            <p:cNvSpPr txBox="1"/>
            <p:nvPr/>
          </p:nvSpPr>
          <p:spPr>
            <a:xfrm>
              <a:off x="3640143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24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3A3F105-11B9-4FB4-AFBD-98ED7781D1BD}"/>
              </a:ext>
            </a:extLst>
          </p:cNvPr>
          <p:cNvGrpSpPr/>
          <p:nvPr/>
        </p:nvGrpSpPr>
        <p:grpSpPr>
          <a:xfrm>
            <a:off x="838200" y="3689604"/>
            <a:ext cx="2526436" cy="653796"/>
            <a:chOff x="1969343" y="1272208"/>
            <a:chExt cx="2526436" cy="653796"/>
          </a:xfrm>
        </p:grpSpPr>
        <p:sp>
          <p:nvSpPr>
            <p:cNvPr id="53" name="PHẠM DUYÊN 17 - 9Slide.vn">
              <a:extLst>
                <a:ext uri="{FF2B5EF4-FFF2-40B4-BE49-F238E27FC236}">
                  <a16:creationId xmlns:a16="http://schemas.microsoft.com/office/drawing/2014/main" id="{3B97C6B5-BFF4-45F4-8433-C99CE5ED8016}"/>
                </a:ext>
              </a:extLst>
            </p:cNvPr>
            <p:cNvSpPr txBox="1"/>
            <p:nvPr/>
          </p:nvSpPr>
          <p:spPr>
            <a:xfrm>
              <a:off x="1969343" y="1272208"/>
              <a:ext cx="2274482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spc="2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24 : 4 =</a:t>
              </a:r>
            </a:p>
          </p:txBody>
        </p:sp>
        <p:sp>
          <p:nvSpPr>
            <p:cNvPr id="54" name="PHẠM DUYÊN 17 - 9Slide.vn">
              <a:extLst>
                <a:ext uri="{FF2B5EF4-FFF2-40B4-BE49-F238E27FC236}">
                  <a16:creationId xmlns:a16="http://schemas.microsoft.com/office/drawing/2014/main" id="{58EB39F4-8ADE-4C30-A379-92048E22B7E8}"/>
                </a:ext>
              </a:extLst>
            </p:cNvPr>
            <p:cNvSpPr txBox="1"/>
            <p:nvPr/>
          </p:nvSpPr>
          <p:spPr>
            <a:xfrm>
              <a:off x="3651661" y="1272208"/>
              <a:ext cx="844118" cy="6537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spc="2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7D99814-D340-4F59-B1CA-83264FB167F2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128" name="Oval 9">
              <a:extLst>
                <a:ext uri="{FF2B5EF4-FFF2-40B4-BE49-F238E27FC236}">
                  <a16:creationId xmlns:a16="http://schemas.microsoft.com/office/drawing/2014/main" id="{C29BFF0D-971A-49C2-963E-FF156A3D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29" name="91">
              <a:extLst>
                <a:ext uri="{FF2B5EF4-FFF2-40B4-BE49-F238E27FC236}">
                  <a16:creationId xmlns:a16="http://schemas.microsoft.com/office/drawing/2014/main" id="{D81AC202-7695-4D6D-8BE8-7030E06FCBB4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130" name="PHẠM DUYÊN 3 1 - 9Slide.vn">
            <a:extLst>
              <a:ext uri="{FF2B5EF4-FFF2-40B4-BE49-F238E27FC236}">
                <a16:creationId xmlns:a16="http://schemas.microsoft.com/office/drawing/2014/main" id="{9F025DCF-558A-4462-AAEB-60AE83402B85}"/>
              </a:ext>
            </a:extLst>
          </p:cNvPr>
          <p:cNvSpPr txBox="1"/>
          <p:nvPr/>
        </p:nvSpPr>
        <p:spPr>
          <a:xfrm>
            <a:off x="829129" y="146958"/>
            <a:ext cx="2418896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0">
                <a:solidFill>
                  <a:srgbClr val="177B75"/>
                </a:solidFill>
                <a:latin typeface="+mj-lt"/>
              </a:rPr>
              <a:t>Tính nhẩm.</a:t>
            </a:r>
          </a:p>
        </p:txBody>
      </p:sp>
      <p:sp>
        <p:nvSpPr>
          <p:cNvPr id="147" name="PHẠM DUYÊN 20 - 9Slide.vn">
            <a:extLst>
              <a:ext uri="{FF2B5EF4-FFF2-40B4-BE49-F238E27FC236}">
                <a16:creationId xmlns:a16="http://schemas.microsoft.com/office/drawing/2014/main" id="{77DF4338-DCB1-43BA-9206-23B128D0B4CF}"/>
              </a:ext>
            </a:extLst>
          </p:cNvPr>
          <p:cNvSpPr/>
          <p:nvPr/>
        </p:nvSpPr>
        <p:spPr>
          <a:xfrm>
            <a:off x="2632954" y="2118154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8" name="PHẠM DUYÊN 20 - 9Slide.vn">
            <a:extLst>
              <a:ext uri="{FF2B5EF4-FFF2-40B4-BE49-F238E27FC236}">
                <a16:creationId xmlns:a16="http://schemas.microsoft.com/office/drawing/2014/main" id="{68052F7E-C8D0-4797-92AE-51875527EBD5}"/>
              </a:ext>
            </a:extLst>
          </p:cNvPr>
          <p:cNvSpPr/>
          <p:nvPr/>
        </p:nvSpPr>
        <p:spPr>
          <a:xfrm>
            <a:off x="2632954" y="2938275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0" name="PHẠM DUYÊN 19 - 9Slide.vn">
            <a:extLst>
              <a:ext uri="{FF2B5EF4-FFF2-40B4-BE49-F238E27FC236}">
                <a16:creationId xmlns:a16="http://schemas.microsoft.com/office/drawing/2014/main" id="{B2D7D9AE-D405-41C6-A73C-7960C2F37E5A}"/>
              </a:ext>
            </a:extLst>
          </p:cNvPr>
          <p:cNvSpPr/>
          <p:nvPr/>
        </p:nvSpPr>
        <p:spPr>
          <a:xfrm>
            <a:off x="2610361" y="1252484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PHẠM DUYÊN 20 - 9Slide.vn">
            <a:extLst>
              <a:ext uri="{FF2B5EF4-FFF2-40B4-BE49-F238E27FC236}">
                <a16:creationId xmlns:a16="http://schemas.microsoft.com/office/drawing/2014/main" id="{5375EF70-2526-4B1B-8598-7677AF8EEBD1}"/>
              </a:ext>
            </a:extLst>
          </p:cNvPr>
          <p:cNvSpPr/>
          <p:nvPr/>
        </p:nvSpPr>
        <p:spPr>
          <a:xfrm>
            <a:off x="2632954" y="1296813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2" name="PHẠM DUYÊN 19 - 9Slide.vn">
            <a:extLst>
              <a:ext uri="{FF2B5EF4-FFF2-40B4-BE49-F238E27FC236}">
                <a16:creationId xmlns:a16="http://schemas.microsoft.com/office/drawing/2014/main" id="{C60D64AD-5244-4464-8894-6FB696DABA37}"/>
              </a:ext>
            </a:extLst>
          </p:cNvPr>
          <p:cNvSpPr/>
          <p:nvPr/>
        </p:nvSpPr>
        <p:spPr>
          <a:xfrm>
            <a:off x="2610361" y="2073825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PHẠM DUYÊN 19 - 9Slide.vn">
            <a:extLst>
              <a:ext uri="{FF2B5EF4-FFF2-40B4-BE49-F238E27FC236}">
                <a16:creationId xmlns:a16="http://schemas.microsoft.com/office/drawing/2014/main" id="{D66310AF-0335-427A-ACD9-CBF67A3AF102}"/>
              </a:ext>
            </a:extLst>
          </p:cNvPr>
          <p:cNvSpPr/>
          <p:nvPr/>
        </p:nvSpPr>
        <p:spPr>
          <a:xfrm>
            <a:off x="2610361" y="2893946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HẠM DUYÊN 20 - 9Slide.vn">
            <a:extLst>
              <a:ext uri="{FF2B5EF4-FFF2-40B4-BE49-F238E27FC236}">
                <a16:creationId xmlns:a16="http://schemas.microsoft.com/office/drawing/2014/main" id="{801084A0-2159-47F9-96AB-AE85B1E583AA}"/>
              </a:ext>
            </a:extLst>
          </p:cNvPr>
          <p:cNvSpPr/>
          <p:nvPr/>
        </p:nvSpPr>
        <p:spPr>
          <a:xfrm>
            <a:off x="2632954" y="3767217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" name="PHẠM DUYÊN 19 - 9Slide.vn">
            <a:extLst>
              <a:ext uri="{FF2B5EF4-FFF2-40B4-BE49-F238E27FC236}">
                <a16:creationId xmlns:a16="http://schemas.microsoft.com/office/drawing/2014/main" id="{BF1FA88C-42ED-4997-9ADB-D19A60742FE8}"/>
              </a:ext>
            </a:extLst>
          </p:cNvPr>
          <p:cNvSpPr/>
          <p:nvPr/>
        </p:nvSpPr>
        <p:spPr>
          <a:xfrm>
            <a:off x="2610361" y="3722888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HẠM DUYÊN 20 - 9Slide.vn">
            <a:extLst>
              <a:ext uri="{FF2B5EF4-FFF2-40B4-BE49-F238E27FC236}">
                <a16:creationId xmlns:a16="http://schemas.microsoft.com/office/drawing/2014/main" id="{E96D3942-C6D0-4BF1-B41B-0C0E45CC1EEC}"/>
              </a:ext>
            </a:extLst>
          </p:cNvPr>
          <p:cNvSpPr/>
          <p:nvPr/>
        </p:nvSpPr>
        <p:spPr>
          <a:xfrm>
            <a:off x="6551336" y="2118154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8" name="PHẠM DUYÊN 20 - 9Slide.vn">
            <a:extLst>
              <a:ext uri="{FF2B5EF4-FFF2-40B4-BE49-F238E27FC236}">
                <a16:creationId xmlns:a16="http://schemas.microsoft.com/office/drawing/2014/main" id="{44FAB585-427A-4FFF-A209-7F041B1D7504}"/>
              </a:ext>
            </a:extLst>
          </p:cNvPr>
          <p:cNvSpPr/>
          <p:nvPr/>
        </p:nvSpPr>
        <p:spPr>
          <a:xfrm>
            <a:off x="6551336" y="2938275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9" name="PHẠM DUYÊN 19 - 9Slide.vn">
            <a:extLst>
              <a:ext uri="{FF2B5EF4-FFF2-40B4-BE49-F238E27FC236}">
                <a16:creationId xmlns:a16="http://schemas.microsoft.com/office/drawing/2014/main" id="{0C140058-2770-4EFA-BB17-E5B968B5FBD1}"/>
              </a:ext>
            </a:extLst>
          </p:cNvPr>
          <p:cNvSpPr/>
          <p:nvPr/>
        </p:nvSpPr>
        <p:spPr>
          <a:xfrm>
            <a:off x="6528743" y="1252484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HẠM DUYÊN 20 - 9Slide.vn">
            <a:extLst>
              <a:ext uri="{FF2B5EF4-FFF2-40B4-BE49-F238E27FC236}">
                <a16:creationId xmlns:a16="http://schemas.microsoft.com/office/drawing/2014/main" id="{5E4B0BE2-2FC6-4C54-A6F7-BEDF9202F6F5}"/>
              </a:ext>
            </a:extLst>
          </p:cNvPr>
          <p:cNvSpPr/>
          <p:nvPr/>
        </p:nvSpPr>
        <p:spPr>
          <a:xfrm>
            <a:off x="6551336" y="1296813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1" name="PHẠM DUYÊN 19 - 9Slide.vn">
            <a:extLst>
              <a:ext uri="{FF2B5EF4-FFF2-40B4-BE49-F238E27FC236}">
                <a16:creationId xmlns:a16="http://schemas.microsoft.com/office/drawing/2014/main" id="{5C4E7DB9-0C7A-4A02-B63F-E70E396EF24C}"/>
              </a:ext>
            </a:extLst>
          </p:cNvPr>
          <p:cNvSpPr/>
          <p:nvPr/>
        </p:nvSpPr>
        <p:spPr>
          <a:xfrm>
            <a:off x="6528743" y="2073825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HẠM DUYÊN 19 - 9Slide.vn">
            <a:extLst>
              <a:ext uri="{FF2B5EF4-FFF2-40B4-BE49-F238E27FC236}">
                <a16:creationId xmlns:a16="http://schemas.microsoft.com/office/drawing/2014/main" id="{3FA104F0-9D9E-42A2-9777-BE2EC6D9FFE3}"/>
              </a:ext>
            </a:extLst>
          </p:cNvPr>
          <p:cNvSpPr/>
          <p:nvPr/>
        </p:nvSpPr>
        <p:spPr>
          <a:xfrm>
            <a:off x="6528743" y="2893946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HẠM DUYÊN 20 - 9Slide.vn">
            <a:extLst>
              <a:ext uri="{FF2B5EF4-FFF2-40B4-BE49-F238E27FC236}">
                <a16:creationId xmlns:a16="http://schemas.microsoft.com/office/drawing/2014/main" id="{58586F68-D11B-4146-AAC7-2B0EBFE09642}"/>
              </a:ext>
            </a:extLst>
          </p:cNvPr>
          <p:cNvSpPr/>
          <p:nvPr/>
        </p:nvSpPr>
        <p:spPr>
          <a:xfrm>
            <a:off x="6551336" y="3767217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4" name="PHẠM DUYÊN 19 - 9Slide.vn">
            <a:extLst>
              <a:ext uri="{FF2B5EF4-FFF2-40B4-BE49-F238E27FC236}">
                <a16:creationId xmlns:a16="http://schemas.microsoft.com/office/drawing/2014/main" id="{BAB5BFC6-128C-4619-BE2F-6C863E4E6A43}"/>
              </a:ext>
            </a:extLst>
          </p:cNvPr>
          <p:cNvSpPr/>
          <p:nvPr/>
        </p:nvSpPr>
        <p:spPr>
          <a:xfrm>
            <a:off x="6528743" y="3722888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HẠM DUYÊN 20 - 9Slide.vn">
            <a:extLst>
              <a:ext uri="{FF2B5EF4-FFF2-40B4-BE49-F238E27FC236}">
                <a16:creationId xmlns:a16="http://schemas.microsoft.com/office/drawing/2014/main" id="{6D3C00F2-7E73-4808-9E58-E0E8129F94DE}"/>
              </a:ext>
            </a:extLst>
          </p:cNvPr>
          <p:cNvSpPr/>
          <p:nvPr/>
        </p:nvSpPr>
        <p:spPr>
          <a:xfrm>
            <a:off x="10469718" y="2118154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8" name="PHẠM DUYÊN 20 - 9Slide.vn">
            <a:extLst>
              <a:ext uri="{FF2B5EF4-FFF2-40B4-BE49-F238E27FC236}">
                <a16:creationId xmlns:a16="http://schemas.microsoft.com/office/drawing/2014/main" id="{B8EFF299-833D-415F-ACAE-BE3EE33D829A}"/>
              </a:ext>
            </a:extLst>
          </p:cNvPr>
          <p:cNvSpPr/>
          <p:nvPr/>
        </p:nvSpPr>
        <p:spPr>
          <a:xfrm>
            <a:off x="10469718" y="2938275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9" name="PHẠM DUYÊN 19 - 9Slide.vn">
            <a:extLst>
              <a:ext uri="{FF2B5EF4-FFF2-40B4-BE49-F238E27FC236}">
                <a16:creationId xmlns:a16="http://schemas.microsoft.com/office/drawing/2014/main" id="{A8BD7CEA-E0A6-4BC1-951A-79A77AE8A36C}"/>
              </a:ext>
            </a:extLst>
          </p:cNvPr>
          <p:cNvSpPr/>
          <p:nvPr/>
        </p:nvSpPr>
        <p:spPr>
          <a:xfrm>
            <a:off x="10447125" y="1252484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HẠM DUYÊN 20 - 9Slide.vn">
            <a:extLst>
              <a:ext uri="{FF2B5EF4-FFF2-40B4-BE49-F238E27FC236}">
                <a16:creationId xmlns:a16="http://schemas.microsoft.com/office/drawing/2014/main" id="{030DCBDF-4DBA-4854-BED8-5BD757AAB1EB}"/>
              </a:ext>
            </a:extLst>
          </p:cNvPr>
          <p:cNvSpPr/>
          <p:nvPr/>
        </p:nvSpPr>
        <p:spPr>
          <a:xfrm>
            <a:off x="10469718" y="1296813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1" name="PHẠM DUYÊN 19 - 9Slide.vn">
            <a:extLst>
              <a:ext uri="{FF2B5EF4-FFF2-40B4-BE49-F238E27FC236}">
                <a16:creationId xmlns:a16="http://schemas.microsoft.com/office/drawing/2014/main" id="{293D0344-F762-42E8-BF4D-32947D0258CE}"/>
              </a:ext>
            </a:extLst>
          </p:cNvPr>
          <p:cNvSpPr/>
          <p:nvPr/>
        </p:nvSpPr>
        <p:spPr>
          <a:xfrm>
            <a:off x="10447125" y="2073825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PHẠM DUYÊN 19 - 9Slide.vn">
            <a:extLst>
              <a:ext uri="{FF2B5EF4-FFF2-40B4-BE49-F238E27FC236}">
                <a16:creationId xmlns:a16="http://schemas.microsoft.com/office/drawing/2014/main" id="{7703A572-BCC2-4E2F-8DED-336CF852D849}"/>
              </a:ext>
            </a:extLst>
          </p:cNvPr>
          <p:cNvSpPr/>
          <p:nvPr/>
        </p:nvSpPr>
        <p:spPr>
          <a:xfrm>
            <a:off x="10447125" y="2893946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HẠM DUYÊN 20 - 9Slide.vn">
            <a:extLst>
              <a:ext uri="{FF2B5EF4-FFF2-40B4-BE49-F238E27FC236}">
                <a16:creationId xmlns:a16="http://schemas.microsoft.com/office/drawing/2014/main" id="{7F45CF82-5DEB-41BD-9AE5-994BAE94352B}"/>
              </a:ext>
            </a:extLst>
          </p:cNvPr>
          <p:cNvSpPr/>
          <p:nvPr/>
        </p:nvSpPr>
        <p:spPr>
          <a:xfrm>
            <a:off x="10469718" y="3767217"/>
            <a:ext cx="635230" cy="478108"/>
          </a:xfrm>
          <a:prstGeom prst="roundRect">
            <a:avLst>
              <a:gd name="adj" fmla="val 5500"/>
            </a:avLst>
          </a:prstGeom>
          <a:solidFill>
            <a:srgbClr val="F6CCB9"/>
          </a:solidFill>
          <a:ln w="381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9DD4D6AE-7E4F-48BC-9C7F-AF7327B0C737}"/>
              </a:ext>
            </a:extLst>
          </p:cNvPr>
          <p:cNvSpPr/>
          <p:nvPr/>
        </p:nvSpPr>
        <p:spPr>
          <a:xfrm>
            <a:off x="10447125" y="3722888"/>
            <a:ext cx="681608" cy="554004"/>
          </a:xfrm>
          <a:prstGeom prst="roundRect">
            <a:avLst>
              <a:gd name="adj" fmla="val 6061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2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7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2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4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9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7" grpId="1" animBg="1"/>
      <p:bldP spid="148" grpId="0" animBg="1"/>
      <p:bldP spid="148" grpId="1" animBg="1"/>
      <p:bldP spid="150" grpId="0" animBg="1"/>
      <p:bldP spid="151" grpId="0" animBg="1"/>
      <p:bldP spid="151" grpId="1" animBg="1"/>
      <p:bldP spid="152" grpId="0" animBg="1"/>
      <p:bldP spid="162" grpId="0" animBg="1"/>
      <p:bldP spid="50" grpId="0" animBg="1"/>
      <p:bldP spid="50" grpId="1" animBg="1"/>
      <p:bldP spid="51" grpId="0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2" grpId="0" animBg="1"/>
      <p:bldP spid="73" grpId="0" animBg="1"/>
      <p:bldP spid="73" grpId="1" animBg="1"/>
      <p:bldP spid="74" grpId="0" animBg="1"/>
      <p:bldP spid="87" grpId="0" animBg="1"/>
      <p:bldP spid="87" grpId="1" animBg="1"/>
      <p:bldP spid="88" grpId="0" animBg="1"/>
      <p:bldP spid="88" grpId="1" animBg="1"/>
      <p:bldP spid="89" grpId="0" animBg="1"/>
      <p:bldP spid="90" grpId="0" animBg="1"/>
      <p:bldP spid="90" grpId="1" animBg="1"/>
      <p:bldP spid="91" grpId="0" animBg="1"/>
      <p:bldP spid="92" grpId="0" animBg="1"/>
      <p:bldP spid="93" grpId="0" animBg="1"/>
      <p:bldP spid="93" grpId="1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Jellyfish 2 1 - 9Slide.vn">
            <a:extLst>
              <a:ext uri="{FF2B5EF4-FFF2-40B4-BE49-F238E27FC236}">
                <a16:creationId xmlns:a16="http://schemas.microsoft.com/office/drawing/2014/main" id="{02AF4E6F-6C18-4199-88F4-DBF221896511}"/>
              </a:ext>
            </a:extLst>
          </p:cNvPr>
          <p:cNvGrpSpPr/>
          <p:nvPr/>
        </p:nvGrpSpPr>
        <p:grpSpPr>
          <a:xfrm>
            <a:off x="6218081" y="3904912"/>
            <a:ext cx="3283733" cy="584775"/>
            <a:chOff x="6882421" y="3665326"/>
            <a:chExt cx="3283733" cy="58477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784CE9-C12D-4417-AE15-039CC51DA2B0}"/>
                </a:ext>
              </a:extLst>
            </p:cNvPr>
            <p:cNvSpPr txBox="1"/>
            <p:nvPr/>
          </p:nvSpPr>
          <p:spPr>
            <a:xfrm>
              <a:off x="6882421" y="366532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F54710-83CA-4A58-BA01-B8A9F0C34A8F}"/>
                </a:ext>
              </a:extLst>
            </p:cNvPr>
            <p:cNvSpPr txBox="1"/>
            <p:nvPr/>
          </p:nvSpPr>
          <p:spPr>
            <a:xfrm>
              <a:off x="7827140" y="3665326"/>
              <a:ext cx="288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C80CBE-7597-4964-9350-B2417ED7335F}"/>
                </a:ext>
              </a:extLst>
            </p:cNvPr>
            <p:cNvSpPr txBox="1"/>
            <p:nvPr/>
          </p:nvSpPr>
          <p:spPr>
            <a:xfrm>
              <a:off x="8550553" y="3665326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A1B9C96-B354-427D-A25C-D392C325708D}"/>
                </a:ext>
              </a:extLst>
            </p:cNvPr>
            <p:cNvSpPr txBox="1"/>
            <p:nvPr/>
          </p:nvSpPr>
          <p:spPr>
            <a:xfrm>
              <a:off x="9753862" y="3665326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E03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FF71FB-8D28-4F9D-8FAC-143C28B017B7}"/>
                </a:ext>
              </a:extLst>
            </p:cNvPr>
            <p:cNvSpPr txBox="1"/>
            <p:nvPr/>
          </p:nvSpPr>
          <p:spPr>
            <a:xfrm>
              <a:off x="9152562" y="3680714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6" name="PHẠM DUYÊN 1 - 9Slide.vn">
            <a:extLst>
              <a:ext uri="{FF2B5EF4-FFF2-40B4-BE49-F238E27FC236}">
                <a16:creationId xmlns:a16="http://schemas.microsoft.com/office/drawing/2014/main" id="{EA636CFE-7D93-4C7B-BBC6-B6B3EF2A130F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2FD02CE7-2DC3-4EDC-A846-103AFAC7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8" name="91">
              <a:extLst>
                <a:ext uri="{FF2B5EF4-FFF2-40B4-BE49-F238E27FC236}">
                  <a16:creationId xmlns:a16="http://schemas.microsoft.com/office/drawing/2014/main" id="{AC9AE4EE-1C7E-462D-91E4-F4FAF6CE31AE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19" name="PHẠM DUYÊN 2 - 9Slide.vn">
            <a:extLst>
              <a:ext uri="{FF2B5EF4-FFF2-40B4-BE49-F238E27FC236}">
                <a16:creationId xmlns:a16="http://schemas.microsoft.com/office/drawing/2014/main" id="{0A059798-6FEB-41C9-B6C5-5E92C0B9A9BC}"/>
              </a:ext>
            </a:extLst>
          </p:cNvPr>
          <p:cNvSpPr txBox="1"/>
          <p:nvPr/>
        </p:nvSpPr>
        <p:spPr>
          <a:xfrm>
            <a:off x="829128" y="76200"/>
            <a:ext cx="10981872" cy="19581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3000"/>
              </a:lnSpc>
            </a:pPr>
            <a:r>
              <a:rPr lang="en-US" sz="3600" spc="-200">
                <a:solidFill>
                  <a:srgbClr val="177B75"/>
                </a:solidFill>
              </a:rPr>
              <a:t>Mẹ của Mai mua về </a:t>
            </a:r>
            <a:r>
              <a:rPr lang="en-US" sz="3600" spc="-200">
                <a:solidFill>
                  <a:srgbClr val="177B75"/>
                </a:solidFill>
                <a:cs typeface="Arial" panose="020B0604020202020204" pitchFamily="34" charset="0"/>
              </a:rPr>
              <a:t>45</a:t>
            </a:r>
            <a:r>
              <a:rPr lang="en-US" sz="3600" spc="-200">
                <a:solidFill>
                  <a:srgbClr val="177B75"/>
                </a:solidFill>
              </a:rPr>
              <a:t> bông hoa. Mẹ bảo Mai mang hoa cắm hết vào các lọ, mỗi lọ có </a:t>
            </a:r>
            <a:r>
              <a:rPr lang="en-US" sz="3600" spc="-200">
                <a:solidFill>
                  <a:srgbClr val="177B75"/>
                </a:solidFill>
                <a:cs typeface="Arial" panose="020B0604020202020204" pitchFamily="34" charset="0"/>
              </a:rPr>
              <a:t>9</a:t>
            </a:r>
            <a:r>
              <a:rPr lang="en-US" sz="3600" spc="-200">
                <a:solidFill>
                  <a:srgbClr val="177B75"/>
                </a:solidFill>
              </a:rPr>
              <a:t> bông. Hỏi Mai cắm được bao nhiêu lọ như thế?</a:t>
            </a:r>
          </a:p>
        </p:txBody>
      </p:sp>
      <p:sp>
        <p:nvSpPr>
          <p:cNvPr id="56" name="Jellyfish 2 2 - 9Slide.vn">
            <a:extLst>
              <a:ext uri="{FF2B5EF4-FFF2-40B4-BE49-F238E27FC236}">
                <a16:creationId xmlns:a16="http://schemas.microsoft.com/office/drawing/2014/main" id="{9E60D880-7D3F-4823-BEF1-83229DD39D5A}"/>
              </a:ext>
            </a:extLst>
          </p:cNvPr>
          <p:cNvSpPr txBox="1"/>
          <p:nvPr/>
        </p:nvSpPr>
        <p:spPr>
          <a:xfrm>
            <a:off x="5562600" y="3223100"/>
            <a:ext cx="5473700" cy="5925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Mai cắm được số lọ như thế là:</a:t>
            </a:r>
          </a:p>
        </p:txBody>
      </p:sp>
      <p:sp>
        <p:nvSpPr>
          <p:cNvPr id="57" name="Jellyfish 2 5 - 9Slide.vn">
            <a:extLst>
              <a:ext uri="{FF2B5EF4-FFF2-40B4-BE49-F238E27FC236}">
                <a16:creationId xmlns:a16="http://schemas.microsoft.com/office/drawing/2014/main" id="{993E6822-A6E4-46EF-85D0-94FBB5A00CDF}"/>
              </a:ext>
            </a:extLst>
          </p:cNvPr>
          <p:cNvSpPr txBox="1"/>
          <p:nvPr/>
        </p:nvSpPr>
        <p:spPr>
          <a:xfrm>
            <a:off x="1371600" y="3781325"/>
            <a:ext cx="1821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bông:</a:t>
            </a:r>
          </a:p>
        </p:txBody>
      </p:sp>
      <p:sp>
        <p:nvSpPr>
          <p:cNvPr id="58" name="Jellyfish 2 6 - 9Slide.vn">
            <a:extLst>
              <a:ext uri="{FF2B5EF4-FFF2-40B4-BE49-F238E27FC236}">
                <a16:creationId xmlns:a16="http://schemas.microsoft.com/office/drawing/2014/main" id="{17346789-5BAF-4EB7-80CD-C6E55A1447C4}"/>
              </a:ext>
            </a:extLst>
          </p:cNvPr>
          <p:cNvSpPr txBox="1"/>
          <p:nvPr/>
        </p:nvSpPr>
        <p:spPr>
          <a:xfrm>
            <a:off x="1905000" y="251460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Tóm tắt</a:t>
            </a:r>
          </a:p>
        </p:txBody>
      </p:sp>
      <p:sp>
        <p:nvSpPr>
          <p:cNvPr id="59" name="Jellyfish 2 7 - 9Slide.vn">
            <a:extLst>
              <a:ext uri="{FF2B5EF4-FFF2-40B4-BE49-F238E27FC236}">
                <a16:creationId xmlns:a16="http://schemas.microsoft.com/office/drawing/2014/main" id="{9013FC51-A41D-49B6-82A5-1519EF3007D5}"/>
              </a:ext>
            </a:extLst>
          </p:cNvPr>
          <p:cNvSpPr txBox="1"/>
          <p:nvPr/>
        </p:nvSpPr>
        <p:spPr>
          <a:xfrm>
            <a:off x="1371600" y="3200400"/>
            <a:ext cx="159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bông:</a:t>
            </a:r>
          </a:p>
        </p:txBody>
      </p:sp>
      <p:sp>
        <p:nvSpPr>
          <p:cNvPr id="60" name="Jellyfish 2 8 - 9Slide.vn">
            <a:extLst>
              <a:ext uri="{FF2B5EF4-FFF2-40B4-BE49-F238E27FC236}">
                <a16:creationId xmlns:a16="http://schemas.microsoft.com/office/drawing/2014/main" id="{FF0BD702-72F7-4091-89F9-8D9846F8B327}"/>
              </a:ext>
            </a:extLst>
          </p:cNvPr>
          <p:cNvSpPr txBox="1"/>
          <p:nvPr/>
        </p:nvSpPr>
        <p:spPr>
          <a:xfrm>
            <a:off x="2955279" y="3200400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lọ</a:t>
            </a:r>
          </a:p>
        </p:txBody>
      </p:sp>
      <p:sp>
        <p:nvSpPr>
          <p:cNvPr id="61" name="Jellyfish 2 9 - 9Slide.vn">
            <a:extLst>
              <a:ext uri="{FF2B5EF4-FFF2-40B4-BE49-F238E27FC236}">
                <a16:creationId xmlns:a16="http://schemas.microsoft.com/office/drawing/2014/main" id="{20228636-18D8-407C-9172-4D13C3443512}"/>
              </a:ext>
            </a:extLst>
          </p:cNvPr>
          <p:cNvSpPr txBox="1"/>
          <p:nvPr/>
        </p:nvSpPr>
        <p:spPr>
          <a:xfrm>
            <a:off x="3048000" y="3781325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lọ ?</a:t>
            </a:r>
          </a:p>
        </p:txBody>
      </p:sp>
      <p:sp>
        <p:nvSpPr>
          <p:cNvPr id="62" name="Jellyfish 2 10 - 9Slide.vn">
            <a:extLst>
              <a:ext uri="{FF2B5EF4-FFF2-40B4-BE49-F238E27FC236}">
                <a16:creationId xmlns:a16="http://schemas.microsoft.com/office/drawing/2014/main" id="{D6DF8731-7592-4D36-9DBC-57950818A97A}"/>
              </a:ext>
            </a:extLst>
          </p:cNvPr>
          <p:cNvSpPr txBox="1"/>
          <p:nvPr/>
        </p:nvSpPr>
        <p:spPr>
          <a:xfrm>
            <a:off x="7146472" y="251460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63" name="Jellyfish 2 11 - 9Slide.vn">
            <a:extLst>
              <a:ext uri="{FF2B5EF4-FFF2-40B4-BE49-F238E27FC236}">
                <a16:creationId xmlns:a16="http://schemas.microsoft.com/office/drawing/2014/main" id="{1AC92A66-C24F-4FDE-82F6-E2C0FCC32E5C}"/>
              </a:ext>
            </a:extLst>
          </p:cNvPr>
          <p:cNvSpPr/>
          <p:nvPr/>
        </p:nvSpPr>
        <p:spPr>
          <a:xfrm>
            <a:off x="8944196" y="3913343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Jellyfish 2 12 - 9Slide.vn">
            <a:extLst>
              <a:ext uri="{FF2B5EF4-FFF2-40B4-BE49-F238E27FC236}">
                <a16:creationId xmlns:a16="http://schemas.microsoft.com/office/drawing/2014/main" id="{EA47B3F1-CC7E-4249-AE30-CAA217FA69DD}"/>
              </a:ext>
            </a:extLst>
          </p:cNvPr>
          <p:cNvSpPr/>
          <p:nvPr/>
        </p:nvSpPr>
        <p:spPr>
          <a:xfrm>
            <a:off x="6229939" y="3937474"/>
            <a:ext cx="633781" cy="540544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Jellyfish 2 13 - 9Slide.vn">
            <a:extLst>
              <a:ext uri="{FF2B5EF4-FFF2-40B4-BE49-F238E27FC236}">
                <a16:creationId xmlns:a16="http://schemas.microsoft.com/office/drawing/2014/main" id="{78B9A67A-0811-4CD9-8240-C5ACE4B68C5A}"/>
              </a:ext>
            </a:extLst>
          </p:cNvPr>
          <p:cNvSpPr/>
          <p:nvPr/>
        </p:nvSpPr>
        <p:spPr>
          <a:xfrm>
            <a:off x="7006089" y="3913343"/>
            <a:ext cx="578848" cy="580072"/>
          </a:xfrm>
          <a:prstGeom prst="ellipse">
            <a:avLst/>
          </a:prstGeom>
          <a:noFill/>
          <a:ln w="28575">
            <a:solidFill>
              <a:srgbClr val="7ED2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Jellyfish 2 14 - 9Slide.vn">
            <a:extLst>
              <a:ext uri="{FF2B5EF4-FFF2-40B4-BE49-F238E27FC236}">
                <a16:creationId xmlns:a16="http://schemas.microsoft.com/office/drawing/2014/main" id="{91781DA8-91E6-4923-9687-A0A9FD30B390}"/>
              </a:ext>
            </a:extLst>
          </p:cNvPr>
          <p:cNvSpPr/>
          <p:nvPr/>
        </p:nvSpPr>
        <p:spPr>
          <a:xfrm>
            <a:off x="7724996" y="3918106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Jellyfish 2 15 - 9Slide.vn">
            <a:extLst>
              <a:ext uri="{FF2B5EF4-FFF2-40B4-BE49-F238E27FC236}">
                <a16:creationId xmlns:a16="http://schemas.microsoft.com/office/drawing/2014/main" id="{C4DE0CA0-E204-4EE4-88F7-4D4EDCF9D57C}"/>
              </a:ext>
            </a:extLst>
          </p:cNvPr>
          <p:cNvSpPr/>
          <p:nvPr/>
        </p:nvSpPr>
        <p:spPr>
          <a:xfrm>
            <a:off x="7771612" y="3955416"/>
            <a:ext cx="615950" cy="5321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Jellyfish 2 16 - 9Slide.vn">
            <a:extLst>
              <a:ext uri="{FF2B5EF4-FFF2-40B4-BE49-F238E27FC236}">
                <a16:creationId xmlns:a16="http://schemas.microsoft.com/office/drawing/2014/main" id="{98428438-9693-4ABC-A001-006812BE82DE}"/>
              </a:ext>
            </a:extLst>
          </p:cNvPr>
          <p:cNvSpPr/>
          <p:nvPr/>
        </p:nvSpPr>
        <p:spPr>
          <a:xfrm>
            <a:off x="9004464" y="3973193"/>
            <a:ext cx="626269" cy="51435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9" name="Jellyfish 2 17 - 9Slide.vn">
            <a:extLst>
              <a:ext uri="{FF2B5EF4-FFF2-40B4-BE49-F238E27FC236}">
                <a16:creationId xmlns:a16="http://schemas.microsoft.com/office/drawing/2014/main" id="{1C605E31-B758-46B4-BF01-9EE3C20C0EC8}"/>
              </a:ext>
            </a:extLst>
          </p:cNvPr>
          <p:cNvSpPr/>
          <p:nvPr/>
        </p:nvSpPr>
        <p:spPr>
          <a:xfrm>
            <a:off x="6177184" y="3913343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Jellyfish 2 18 - 9Slide.vn">
            <a:extLst>
              <a:ext uri="{FF2B5EF4-FFF2-40B4-BE49-F238E27FC236}">
                <a16:creationId xmlns:a16="http://schemas.microsoft.com/office/drawing/2014/main" id="{12F82A17-FFF8-40E8-BC00-7AF15CC33B46}"/>
              </a:ext>
            </a:extLst>
          </p:cNvPr>
          <p:cNvSpPr/>
          <p:nvPr/>
        </p:nvSpPr>
        <p:spPr>
          <a:xfrm>
            <a:off x="7030408" y="3938273"/>
            <a:ext cx="530211" cy="53021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Jellyfish 2 19 - 9Slide.vn">
            <a:extLst>
              <a:ext uri="{FF2B5EF4-FFF2-40B4-BE49-F238E27FC236}">
                <a16:creationId xmlns:a16="http://schemas.microsoft.com/office/drawing/2014/main" id="{49BAD140-42BE-40F6-8A38-51E09DDC9883}"/>
              </a:ext>
            </a:extLst>
          </p:cNvPr>
          <p:cNvSpPr txBox="1"/>
          <p:nvPr/>
        </p:nvSpPr>
        <p:spPr>
          <a:xfrm>
            <a:off x="8440107" y="4677229"/>
            <a:ext cx="2494593" cy="5618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  </a:t>
            </a:r>
            <a:r>
              <a:rPr lang="en-US" sz="3000" spc="-140">
                <a:solidFill>
                  <a:srgbClr val="FF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lọ</a:t>
            </a:r>
            <a:endParaRPr lang="en-US" sz="3000" spc="-1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Jellyfish 2 20 - 9Slide.vn">
            <a:extLst>
              <a:ext uri="{FF2B5EF4-FFF2-40B4-BE49-F238E27FC236}">
                <a16:creationId xmlns:a16="http://schemas.microsoft.com/office/drawing/2014/main" id="{51C8E469-20CD-4DDD-BFAF-9F207C1ACB13}"/>
              </a:ext>
            </a:extLst>
          </p:cNvPr>
          <p:cNvSpPr txBox="1"/>
          <p:nvPr/>
        </p:nvSpPr>
        <p:spPr>
          <a:xfrm>
            <a:off x="9684465" y="3910504"/>
            <a:ext cx="6860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(lọ)</a:t>
            </a:r>
          </a:p>
        </p:txBody>
      </p:sp>
      <p:cxnSp>
        <p:nvCxnSpPr>
          <p:cNvPr id="73" name="Jellyfish 2 21 - 9Slide.vn">
            <a:extLst>
              <a:ext uri="{FF2B5EF4-FFF2-40B4-BE49-F238E27FC236}">
                <a16:creationId xmlns:a16="http://schemas.microsoft.com/office/drawing/2014/main" id="{B9FE6082-D77C-4B90-B8DB-994DA0B8761C}"/>
              </a:ext>
            </a:extLst>
          </p:cNvPr>
          <p:cNvCxnSpPr>
            <a:cxnSpLocks/>
          </p:cNvCxnSpPr>
          <p:nvPr/>
        </p:nvCxnSpPr>
        <p:spPr>
          <a:xfrm>
            <a:off x="5707380" y="1307116"/>
            <a:ext cx="1150620" cy="0"/>
          </a:xfrm>
          <a:prstGeom prst="line">
            <a:avLst/>
          </a:prstGeom>
          <a:ln w="38100">
            <a:solidFill>
              <a:srgbClr val="FF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Jellyfish 2 22 - 9Slide.vn">
            <a:extLst>
              <a:ext uri="{FF2B5EF4-FFF2-40B4-BE49-F238E27FC236}">
                <a16:creationId xmlns:a16="http://schemas.microsoft.com/office/drawing/2014/main" id="{1C7D2CF4-CDA2-41D1-98CF-06872F7AF7A0}"/>
              </a:ext>
            </a:extLst>
          </p:cNvPr>
          <p:cNvCxnSpPr>
            <a:cxnSpLocks/>
          </p:cNvCxnSpPr>
          <p:nvPr/>
        </p:nvCxnSpPr>
        <p:spPr>
          <a:xfrm>
            <a:off x="7641771" y="1307116"/>
            <a:ext cx="1273629" cy="0"/>
          </a:xfrm>
          <a:prstGeom prst="line">
            <a:avLst/>
          </a:prstGeom>
          <a:ln w="38100">
            <a:solidFill>
              <a:srgbClr val="FF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Jellyfish 2 23 - 9Slide.vn">
            <a:extLst>
              <a:ext uri="{FF2B5EF4-FFF2-40B4-BE49-F238E27FC236}">
                <a16:creationId xmlns:a16="http://schemas.microsoft.com/office/drawing/2014/main" id="{AB1AE668-123F-4827-AA35-93CBB1890328}"/>
              </a:ext>
            </a:extLst>
          </p:cNvPr>
          <p:cNvCxnSpPr>
            <a:cxnSpLocks/>
          </p:cNvCxnSpPr>
          <p:nvPr/>
        </p:nvCxnSpPr>
        <p:spPr>
          <a:xfrm>
            <a:off x="5189161" y="741577"/>
            <a:ext cx="245261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3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1 - 9Slide.vn 2 - 9Slide.vn">
            <a:extLst>
              <a:ext uri="{FF2B5EF4-FFF2-40B4-BE49-F238E27FC236}">
                <a16:creationId xmlns:a16="http://schemas.microsoft.com/office/drawing/2014/main" id="{55D2AEAE-F9C6-48A7-99F4-FF89B37B52FB}"/>
              </a:ext>
            </a:extLst>
          </p:cNvPr>
          <p:cNvGrpSpPr/>
          <p:nvPr/>
        </p:nvGrpSpPr>
        <p:grpSpPr>
          <a:xfrm>
            <a:off x="914401" y="34273"/>
            <a:ext cx="7199086" cy="1032527"/>
            <a:chOff x="1117600" y="407792"/>
            <a:chExt cx="7199086" cy="1032527"/>
          </a:xfrm>
        </p:grpSpPr>
        <p:sp>
          <p:nvSpPr>
            <p:cNvPr id="4" name="PHẠM DUYÊN 1 2 - 9Slide.vn">
              <a:extLst>
                <a:ext uri="{FF2B5EF4-FFF2-40B4-BE49-F238E27FC236}">
                  <a16:creationId xmlns:a16="http://schemas.microsoft.com/office/drawing/2014/main" id="{6D869FD0-F270-4FB1-B776-E8F84D4CCFB6}"/>
                </a:ext>
              </a:extLst>
            </p:cNvPr>
            <p:cNvSpPr txBox="1"/>
            <p:nvPr/>
          </p:nvSpPr>
          <p:spPr>
            <a:xfrm>
              <a:off x="1117600" y="591021"/>
              <a:ext cx="7199086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a) Đã tô màu       những hình nào 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925D1B7-A537-428A-A9E1-3DE1CDC02681}"/>
                    </a:ext>
                  </a:extLst>
                </p:cNvPr>
                <p:cNvSpPr txBox="1"/>
                <p:nvPr/>
              </p:nvSpPr>
              <p:spPr>
                <a:xfrm>
                  <a:off x="3936999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rgbClr val="177B7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177B75"/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177B75"/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rgbClr val="177B7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925D1B7-A537-428A-A9E1-3DE1CDC02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999" y="407792"/>
                  <a:ext cx="441960" cy="1032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02862439-F4B6-4018-B89C-FCF816CCFB45}"/>
              </a:ext>
            </a:extLst>
          </p:cNvPr>
          <p:cNvGrpSpPr/>
          <p:nvPr/>
        </p:nvGrpSpPr>
        <p:grpSpPr>
          <a:xfrm>
            <a:off x="308707" y="130314"/>
            <a:ext cx="529493" cy="707886"/>
            <a:chOff x="1806355" y="2771340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B51B9BA3-1231-4923-AAF4-A3C579F4B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3B129B2C-1B65-4513-811E-B539CAECB3F3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532A05-D834-4B3D-A6AB-EBABD5F664A4}"/>
              </a:ext>
            </a:extLst>
          </p:cNvPr>
          <p:cNvGrpSpPr/>
          <p:nvPr/>
        </p:nvGrpSpPr>
        <p:grpSpPr>
          <a:xfrm>
            <a:off x="791764" y="1487032"/>
            <a:ext cx="2514600" cy="3307896"/>
            <a:chOff x="791764" y="1487032"/>
            <a:chExt cx="2514600" cy="33078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8607A3-A45E-4A58-B3AB-D5EF9F99FDA6}"/>
                </a:ext>
              </a:extLst>
            </p:cNvPr>
            <p:cNvGrpSpPr/>
            <p:nvPr/>
          </p:nvGrpSpPr>
          <p:grpSpPr>
            <a:xfrm>
              <a:off x="791764" y="1487032"/>
              <a:ext cx="2514600" cy="2514600"/>
              <a:chOff x="1600200" y="1676400"/>
              <a:chExt cx="2514600" cy="2514600"/>
            </a:xfrm>
            <a:solidFill>
              <a:schemeClr val="bg1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722E89-72E7-4BB0-9BDF-331B514F512E}"/>
                  </a:ext>
                </a:extLst>
              </p:cNvPr>
              <p:cNvSpPr/>
              <p:nvPr/>
            </p:nvSpPr>
            <p:spPr>
              <a:xfrm>
                <a:off x="2438400" y="1676400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60E1EF-FEE3-48C0-9641-6CAC490D28A2}"/>
                  </a:ext>
                </a:extLst>
              </p:cNvPr>
              <p:cNvSpPr/>
              <p:nvPr/>
            </p:nvSpPr>
            <p:spPr>
              <a:xfrm>
                <a:off x="2438400" y="2514600"/>
                <a:ext cx="838200" cy="838200"/>
              </a:xfrm>
              <a:prstGeom prst="rect">
                <a:avLst/>
              </a:prstGeom>
              <a:solidFill>
                <a:srgbClr val="FDC08E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032017-CC4C-4F3A-BE46-3D8C6902E3FE}"/>
                  </a:ext>
                </a:extLst>
              </p:cNvPr>
              <p:cNvSpPr/>
              <p:nvPr/>
            </p:nvSpPr>
            <p:spPr>
              <a:xfrm>
                <a:off x="2438400" y="3352800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9B8E6E0-C74A-4B62-B034-E882824D258C}"/>
                  </a:ext>
                </a:extLst>
              </p:cNvPr>
              <p:cNvSpPr/>
              <p:nvPr/>
            </p:nvSpPr>
            <p:spPr>
              <a:xfrm>
                <a:off x="1600200" y="2514600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A3F184-96BC-4FC5-988D-4CC5DC444911}"/>
                  </a:ext>
                </a:extLst>
              </p:cNvPr>
              <p:cNvSpPr/>
              <p:nvPr/>
            </p:nvSpPr>
            <p:spPr>
              <a:xfrm>
                <a:off x="3276600" y="2514600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Phạm Duyên 10 - 9Slide.vn">
              <a:extLst>
                <a:ext uri="{FF2B5EF4-FFF2-40B4-BE49-F238E27FC236}">
                  <a16:creationId xmlns:a16="http://schemas.microsoft.com/office/drawing/2014/main" id="{11FF50C1-718B-498D-8853-E7423F6E029E}"/>
                </a:ext>
              </a:extLst>
            </p:cNvPr>
            <p:cNvSpPr txBox="1"/>
            <p:nvPr/>
          </p:nvSpPr>
          <p:spPr>
            <a:xfrm>
              <a:off x="1794191" y="420205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E96D1C-A9E7-4D43-9340-A6CB2742CD37}"/>
              </a:ext>
            </a:extLst>
          </p:cNvPr>
          <p:cNvGrpSpPr/>
          <p:nvPr/>
        </p:nvGrpSpPr>
        <p:grpSpPr>
          <a:xfrm>
            <a:off x="4752282" y="1689996"/>
            <a:ext cx="2450962" cy="3104932"/>
            <a:chOff x="4752282" y="1689996"/>
            <a:chExt cx="2450962" cy="310493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4D3E09-E88C-4241-ADD9-625EF1F99629}"/>
                </a:ext>
              </a:extLst>
            </p:cNvPr>
            <p:cNvGrpSpPr/>
            <p:nvPr/>
          </p:nvGrpSpPr>
          <p:grpSpPr>
            <a:xfrm>
              <a:off x="4752282" y="1689996"/>
              <a:ext cx="2450962" cy="2108672"/>
              <a:chOff x="4572000" y="1829715"/>
              <a:chExt cx="2656011" cy="2285085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31835365-49D0-4112-8709-33D99D689918}"/>
                  </a:ext>
                </a:extLst>
              </p:cNvPr>
              <p:cNvSpPr/>
              <p:nvPr/>
            </p:nvSpPr>
            <p:spPr>
              <a:xfrm>
                <a:off x="5238591" y="2971800"/>
                <a:ext cx="1325880" cy="1143000"/>
              </a:xfrm>
              <a:prstGeom prst="triangl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040461C7-E3BD-43B8-94AA-80371CF64767}"/>
                  </a:ext>
                </a:extLst>
              </p:cNvPr>
              <p:cNvSpPr/>
              <p:nvPr/>
            </p:nvSpPr>
            <p:spPr>
              <a:xfrm flipV="1">
                <a:off x="4572000" y="2971800"/>
                <a:ext cx="1325880" cy="1143000"/>
              </a:xfrm>
              <a:prstGeom prst="triangl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7BC24456-1907-4B39-895E-B8C8E5935F9D}"/>
                  </a:ext>
                </a:extLst>
              </p:cNvPr>
              <p:cNvSpPr/>
              <p:nvPr/>
            </p:nvSpPr>
            <p:spPr>
              <a:xfrm flipV="1">
                <a:off x="5899747" y="2971800"/>
                <a:ext cx="1325880" cy="1143000"/>
              </a:xfrm>
              <a:prstGeom prst="triangl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EDDA70DA-ACF1-4D7C-9ADB-DE14096F9A57}"/>
                  </a:ext>
                </a:extLst>
              </p:cNvPr>
              <p:cNvSpPr/>
              <p:nvPr/>
            </p:nvSpPr>
            <p:spPr>
              <a:xfrm flipV="1">
                <a:off x="5240974" y="1829715"/>
                <a:ext cx="1325880" cy="1143000"/>
              </a:xfrm>
              <a:prstGeom prst="triangle">
                <a:avLst/>
              </a:prstGeom>
              <a:solidFill>
                <a:srgbClr val="FDC08E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841EBEEF-731C-4813-861E-1A956A6063B9}"/>
                  </a:ext>
                </a:extLst>
              </p:cNvPr>
              <p:cNvSpPr/>
              <p:nvPr/>
            </p:nvSpPr>
            <p:spPr>
              <a:xfrm>
                <a:off x="4577230" y="1829715"/>
                <a:ext cx="1325880" cy="1143000"/>
              </a:xfrm>
              <a:prstGeom prst="triangl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232AFCA-8BBC-4889-B116-CD7B767A0B5C}"/>
                  </a:ext>
                </a:extLst>
              </p:cNvPr>
              <p:cNvSpPr/>
              <p:nvPr/>
            </p:nvSpPr>
            <p:spPr>
              <a:xfrm>
                <a:off x="5902131" y="1829715"/>
                <a:ext cx="1325880" cy="1143000"/>
              </a:xfrm>
              <a:prstGeom prst="triangl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Phạm Duyên 10 - 9Slide.vn">
              <a:extLst>
                <a:ext uri="{FF2B5EF4-FFF2-40B4-BE49-F238E27FC236}">
                  <a16:creationId xmlns:a16="http://schemas.microsoft.com/office/drawing/2014/main" id="{0284FA86-C95E-4B15-AF24-6E667046E921}"/>
                </a:ext>
              </a:extLst>
            </p:cNvPr>
            <p:cNvSpPr txBox="1"/>
            <p:nvPr/>
          </p:nvSpPr>
          <p:spPr>
            <a:xfrm>
              <a:off x="5755373" y="420205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B89153-F0D2-46D2-82DA-DCA65D743999}"/>
              </a:ext>
            </a:extLst>
          </p:cNvPr>
          <p:cNvGrpSpPr/>
          <p:nvPr/>
        </p:nvGrpSpPr>
        <p:grpSpPr>
          <a:xfrm>
            <a:off x="8649162" y="1286614"/>
            <a:ext cx="2857038" cy="3508314"/>
            <a:chOff x="8649162" y="1286614"/>
            <a:chExt cx="2857038" cy="3508314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336A7D1-45B4-448F-A007-2B3F5E96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9162" y="1286614"/>
              <a:ext cx="2857038" cy="2915436"/>
            </a:xfrm>
            <a:prstGeom prst="rect">
              <a:avLst/>
            </a:prstGeom>
          </p:spPr>
        </p:pic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C6F134B0-AE3A-4215-8A9D-49A92BE8312C}"/>
                </a:ext>
              </a:extLst>
            </p:cNvPr>
            <p:cNvSpPr txBox="1"/>
            <p:nvPr/>
          </p:nvSpPr>
          <p:spPr>
            <a:xfrm>
              <a:off x="9822808" y="420205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C</a:t>
              </a:r>
            </a:p>
          </p:txBody>
        </p:sp>
      </p:grpSp>
      <p:pic>
        <p:nvPicPr>
          <p:cNvPr id="31" name="PHẠM DUYÊN 3 - 9Slide.vn">
            <a:extLst>
              <a:ext uri="{FF2B5EF4-FFF2-40B4-BE49-F238E27FC236}">
                <a16:creationId xmlns:a16="http://schemas.microsoft.com/office/drawing/2014/main" id="{94ED7A74-55CF-4012-A53F-CD6E5E362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" y="5058005"/>
            <a:ext cx="1684598" cy="187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6 - 9Slide.vn">
                <a:extLst>
                  <a:ext uri="{FF2B5EF4-FFF2-40B4-BE49-F238E27FC236}">
                    <a16:creationId xmlns:a16="http://schemas.microsoft.com/office/drawing/2014/main" id="{448CD2CC-90CE-4D2B-B180-EC91A161800A}"/>
                  </a:ext>
                </a:extLst>
              </p:cNvPr>
              <p:cNvSpPr txBox="1"/>
              <p:nvPr/>
            </p:nvSpPr>
            <p:spPr>
              <a:xfrm>
                <a:off x="2426608" y="4022272"/>
                <a:ext cx="441960" cy="919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177B7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77B7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PHẠM DUYÊN 6 - 9Slide.vn">
                <a:extLst>
                  <a:ext uri="{FF2B5EF4-FFF2-40B4-BE49-F238E27FC236}">
                    <a16:creationId xmlns:a16="http://schemas.microsoft.com/office/drawing/2014/main" id="{448CD2CC-90CE-4D2B-B180-EC91A1618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608" y="4022272"/>
                <a:ext cx="441960" cy="9194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HẠM DUYÊN 7 - 9Slide.vn">
                <a:extLst>
                  <a:ext uri="{FF2B5EF4-FFF2-40B4-BE49-F238E27FC236}">
                    <a16:creationId xmlns:a16="http://schemas.microsoft.com/office/drawing/2014/main" id="{47FE0801-7333-47E6-A2B0-E32F7BB5FEC4}"/>
                  </a:ext>
                </a:extLst>
              </p:cNvPr>
              <p:cNvSpPr txBox="1"/>
              <p:nvPr/>
            </p:nvSpPr>
            <p:spPr>
              <a:xfrm>
                <a:off x="6339840" y="4022272"/>
                <a:ext cx="441960" cy="919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177B7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77B7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PHẠM DUYÊN 7 - 9Slide.vn">
                <a:extLst>
                  <a:ext uri="{FF2B5EF4-FFF2-40B4-BE49-F238E27FC236}">
                    <a16:creationId xmlns:a16="http://schemas.microsoft.com/office/drawing/2014/main" id="{47FE0801-7333-47E6-A2B0-E32F7BB5F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4022272"/>
                <a:ext cx="441960" cy="9194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PHẠM DUYÊN 6 - 9Slide.vn">
                <a:extLst>
                  <a:ext uri="{FF2B5EF4-FFF2-40B4-BE49-F238E27FC236}">
                    <a16:creationId xmlns:a16="http://schemas.microsoft.com/office/drawing/2014/main" id="{19189F85-3DE3-4A62-895D-ADA974097FAF}"/>
                  </a:ext>
                </a:extLst>
              </p:cNvPr>
              <p:cNvSpPr txBox="1"/>
              <p:nvPr/>
            </p:nvSpPr>
            <p:spPr>
              <a:xfrm>
                <a:off x="10397809" y="4022272"/>
                <a:ext cx="441960" cy="919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177B7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177B75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77B7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PHẠM DUYÊN 6 - 9Slide.vn">
                <a:extLst>
                  <a:ext uri="{FF2B5EF4-FFF2-40B4-BE49-F238E27FC236}">
                    <a16:creationId xmlns:a16="http://schemas.microsoft.com/office/drawing/2014/main" id="{19189F85-3DE3-4A62-895D-ADA974097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809" y="4022272"/>
                <a:ext cx="441960" cy="9194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PHẠM DUYÊN 1 1 - 9Slide.vn 2 - 9Slide.vn">
            <a:extLst>
              <a:ext uri="{FF2B5EF4-FFF2-40B4-BE49-F238E27FC236}">
                <a16:creationId xmlns:a16="http://schemas.microsoft.com/office/drawing/2014/main" id="{509CB29F-96D1-4856-804D-72EB36887EE7}"/>
              </a:ext>
            </a:extLst>
          </p:cNvPr>
          <p:cNvGrpSpPr/>
          <p:nvPr/>
        </p:nvGrpSpPr>
        <p:grpSpPr>
          <a:xfrm>
            <a:off x="3011714" y="5368273"/>
            <a:ext cx="7199086" cy="1032527"/>
            <a:chOff x="1117600" y="407792"/>
            <a:chExt cx="7199086" cy="1032527"/>
          </a:xfrm>
        </p:grpSpPr>
        <p:sp>
          <p:nvSpPr>
            <p:cNvPr id="37" name="PHẠM DUYÊN 1 2 - 9Slide.vn">
              <a:extLst>
                <a:ext uri="{FF2B5EF4-FFF2-40B4-BE49-F238E27FC236}">
                  <a16:creationId xmlns:a16="http://schemas.microsoft.com/office/drawing/2014/main" id="{DAC4D7E4-3F7B-4F63-84F9-7D8604A5371C}"/>
                </a:ext>
              </a:extLst>
            </p:cNvPr>
            <p:cNvSpPr txBox="1"/>
            <p:nvPr/>
          </p:nvSpPr>
          <p:spPr>
            <a:xfrm>
              <a:off x="1117600" y="591021"/>
              <a:ext cx="7199086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2">
                      <a:lumMod val="75000"/>
                    </a:schemeClr>
                  </a:solidFill>
                </a:rPr>
                <a:t>- Đã tô màu      hình </a:t>
              </a:r>
              <a:r>
                <a:rPr lang="en-US" sz="3600" spc="-60">
                  <a:solidFill>
                    <a:srgbClr val="D60B5D"/>
                  </a:solidFill>
                </a:rPr>
                <a:t>A</a:t>
              </a:r>
              <a:r>
                <a:rPr lang="en-US" sz="3600" spc="-60">
                  <a:solidFill>
                    <a:schemeClr val="accent2">
                      <a:lumMod val="75000"/>
                    </a:schemeClr>
                  </a:solidFill>
                </a:rPr>
                <a:t>, hình </a:t>
              </a:r>
              <a:r>
                <a:rPr lang="en-US" sz="3600" spc="-60">
                  <a:solidFill>
                    <a:srgbClr val="D60B5D"/>
                  </a:solidFill>
                </a:rPr>
                <a:t>C</a:t>
              </a:r>
              <a:r>
                <a:rPr lang="en-US" sz="3600" spc="-6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3ECB8BF-FAF9-4989-9B77-45B6A8C7B7FA}"/>
                    </a:ext>
                  </a:extLst>
                </p:cNvPr>
                <p:cNvSpPr txBox="1"/>
                <p:nvPr/>
              </p:nvSpPr>
              <p:spPr>
                <a:xfrm>
                  <a:off x="3836126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i="1" smtClean="0">
                                <a:solidFill>
                                  <a:srgbClr val="177B7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rgbClr val="177B75"/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rgbClr val="177B75"/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rgbClr val="177B7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3ECB8BF-FAF9-4989-9B77-45B6A8C7B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6126" y="407792"/>
                  <a:ext cx="441960" cy="103252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7292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ADDD85-4CD5-4747-A89A-8BC2C13D9BE9}"/>
              </a:ext>
            </a:extLst>
          </p:cNvPr>
          <p:cNvGrpSpPr/>
          <p:nvPr/>
        </p:nvGrpSpPr>
        <p:grpSpPr>
          <a:xfrm>
            <a:off x="221457" y="49351"/>
            <a:ext cx="529493" cy="707886"/>
            <a:chOff x="1806355" y="2789233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CC5347E5-E824-4760-BA85-25ACFC140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F6D764D7-40E3-4F12-A08E-0692DDC1B099}"/>
                </a:ext>
              </a:extLst>
            </p:cNvPr>
            <p:cNvSpPr txBox="1"/>
            <p:nvPr/>
          </p:nvSpPr>
          <p:spPr>
            <a:xfrm>
              <a:off x="1851152" y="2789233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A2D93-228B-4AF6-B305-898B32E555A4}"/>
              </a:ext>
            </a:extLst>
          </p:cNvPr>
          <p:cNvGrpSpPr/>
          <p:nvPr/>
        </p:nvGrpSpPr>
        <p:grpSpPr>
          <a:xfrm>
            <a:off x="786239" y="65723"/>
            <a:ext cx="1804561" cy="783193"/>
            <a:chOff x="324085" y="420597"/>
            <a:chExt cx="1804561" cy="78319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29F23-3B24-4361-AB95-41ED289E3D41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D6FB3215-48F1-4625-9F0A-39125E9CDD84}"/>
                </a:ext>
              </a:extLst>
            </p:cNvPr>
            <p:cNvSpPr txBox="1"/>
            <p:nvPr/>
          </p:nvSpPr>
          <p:spPr>
            <a:xfrm>
              <a:off x="1647662" y="437712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4589C13D-190E-4E1C-9BE6-A5671F2BC075}"/>
                </a:ext>
              </a:extLst>
            </p:cNvPr>
            <p:cNvSpPr txBox="1"/>
            <p:nvPr/>
          </p:nvSpPr>
          <p:spPr>
            <a:xfrm>
              <a:off x="930039" y="420597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  <p:sp>
          <p:nvSpPr>
            <p:cNvPr id="64" name="PHẠM DUYÊN 3 - 9Slide.vn">
              <a:extLst>
                <a:ext uri="{FF2B5EF4-FFF2-40B4-BE49-F238E27FC236}">
                  <a16:creationId xmlns:a16="http://schemas.microsoft.com/office/drawing/2014/main" id="{B9694731-7FD7-4051-A4CD-8D50F6D07C80}"/>
                </a:ext>
              </a:extLst>
            </p:cNvPr>
            <p:cNvSpPr txBox="1"/>
            <p:nvPr/>
          </p:nvSpPr>
          <p:spPr>
            <a:xfrm>
              <a:off x="324085" y="420597"/>
              <a:ext cx="845476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b)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B8D455-E96D-4EAB-BA1F-EE6B62D4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1103691"/>
            <a:ext cx="7493000" cy="3561030"/>
          </a:xfrm>
          <a:prstGeom prst="roundRect">
            <a:avLst>
              <a:gd name="adj" fmla="val 7148"/>
            </a:avLst>
          </a:prstGeom>
          <a:effectLst>
            <a:softEdge rad="3175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47BAE5-7832-4027-BA4D-B7BA08AD38BF}"/>
              </a:ext>
            </a:extLst>
          </p:cNvPr>
          <p:cNvCxnSpPr>
            <a:cxnSpLocks/>
          </p:cNvCxnSpPr>
          <p:nvPr/>
        </p:nvCxnSpPr>
        <p:spPr>
          <a:xfrm>
            <a:off x="358140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E1AD634-22A5-4F50-9652-82106E55C37A}"/>
              </a:ext>
            </a:extLst>
          </p:cNvPr>
          <p:cNvCxnSpPr>
            <a:cxnSpLocks/>
          </p:cNvCxnSpPr>
          <p:nvPr/>
        </p:nvCxnSpPr>
        <p:spPr>
          <a:xfrm>
            <a:off x="481965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A05EA97-AD99-4D6F-83B9-BB1E33D16E94}"/>
              </a:ext>
            </a:extLst>
          </p:cNvPr>
          <p:cNvCxnSpPr>
            <a:cxnSpLocks/>
          </p:cNvCxnSpPr>
          <p:nvPr/>
        </p:nvCxnSpPr>
        <p:spPr>
          <a:xfrm>
            <a:off x="605790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11F6C8A-5FC3-43FE-8845-10C5AF049546}"/>
              </a:ext>
            </a:extLst>
          </p:cNvPr>
          <p:cNvCxnSpPr>
            <a:cxnSpLocks/>
          </p:cNvCxnSpPr>
          <p:nvPr/>
        </p:nvCxnSpPr>
        <p:spPr>
          <a:xfrm>
            <a:off x="729615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8146B50-15F0-4A46-8FEA-5B373FF7EEC9}"/>
              </a:ext>
            </a:extLst>
          </p:cNvPr>
          <p:cNvCxnSpPr>
            <a:cxnSpLocks/>
          </p:cNvCxnSpPr>
          <p:nvPr/>
        </p:nvCxnSpPr>
        <p:spPr>
          <a:xfrm>
            <a:off x="853440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7" name="PHẠM DUYÊN - 9Slide.vn 11 - 9Slide.vn">
            <a:extLst>
              <a:ext uri="{FF2B5EF4-FFF2-40B4-BE49-F238E27FC236}">
                <a16:creationId xmlns:a16="http://schemas.microsoft.com/office/drawing/2014/main" id="{02DCC582-CBB9-4714-948E-F5E6E2EB4E62}"/>
              </a:ext>
            </a:extLst>
          </p:cNvPr>
          <p:cNvGrpSpPr/>
          <p:nvPr/>
        </p:nvGrpSpPr>
        <p:grpSpPr>
          <a:xfrm>
            <a:off x="3505200" y="5104870"/>
            <a:ext cx="5078160" cy="1037528"/>
            <a:chOff x="879794" y="2651125"/>
            <a:chExt cx="5078160" cy="1037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3ECFE9-5BB6-4E0D-83C0-82B73F518152}"/>
                </a:ext>
              </a:extLst>
            </p:cNvPr>
            <p:cNvGrpSpPr/>
            <p:nvPr/>
          </p:nvGrpSpPr>
          <p:grpSpPr>
            <a:xfrm>
              <a:off x="879794" y="2651125"/>
              <a:ext cx="5078160" cy="1037528"/>
              <a:chOff x="4765994" y="5132450"/>
              <a:chExt cx="5078160" cy="103752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82D876-A23B-4D4A-A80F-99DDB125204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5078160" cy="584775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số con ếch là          con ếch.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DFB0B4A-9FD0-493A-BC40-2F48410C39E1}"/>
                      </a:ext>
                    </a:extLst>
                  </p:cNvPr>
                  <p:cNvSpPr txBox="1"/>
                  <p:nvPr/>
                </p:nvSpPr>
                <p:spPr>
                  <a:xfrm>
                    <a:off x="4933634" y="5132450"/>
                    <a:ext cx="441960" cy="1037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32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oMath>
                      </m:oMathPara>
                    </a14:m>
                    <a:endParaRPr lang="en-US" sz="3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DFB0B4A-9FD0-493A-BC40-2F48410C39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3634" y="5132450"/>
                    <a:ext cx="441960" cy="103752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Phạm Duyên 1 - 9Slide.vn">
              <a:extLst>
                <a:ext uri="{FF2B5EF4-FFF2-40B4-BE49-F238E27FC236}">
                  <a16:creationId xmlns:a16="http://schemas.microsoft.com/office/drawing/2014/main" id="{32463FEF-9E96-4A98-AC69-6E12FA666871}"/>
                </a:ext>
              </a:extLst>
            </p:cNvPr>
            <p:cNvSpPr/>
            <p:nvPr/>
          </p:nvSpPr>
          <p:spPr>
            <a:xfrm>
              <a:off x="3864102" y="2922383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2" name="PHẠM DUYÊN - 9Slide.vn 12 - 9Slide.vn">
            <a:extLst>
              <a:ext uri="{FF2B5EF4-FFF2-40B4-BE49-F238E27FC236}">
                <a16:creationId xmlns:a16="http://schemas.microsoft.com/office/drawing/2014/main" id="{AE942F89-E306-440B-B8F6-73F36BDD54BD}"/>
              </a:ext>
            </a:extLst>
          </p:cNvPr>
          <p:cNvSpPr/>
          <p:nvPr/>
        </p:nvSpPr>
        <p:spPr>
          <a:xfrm>
            <a:off x="6551360" y="540332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6932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4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ADDD85-4CD5-4747-A89A-8BC2C13D9BE9}"/>
              </a:ext>
            </a:extLst>
          </p:cNvPr>
          <p:cNvGrpSpPr/>
          <p:nvPr/>
        </p:nvGrpSpPr>
        <p:grpSpPr>
          <a:xfrm>
            <a:off x="221457" y="49351"/>
            <a:ext cx="529493" cy="707886"/>
            <a:chOff x="1806355" y="2789233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CC5347E5-E824-4760-BA85-25ACFC140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F6D764D7-40E3-4F12-A08E-0692DDC1B099}"/>
                </a:ext>
              </a:extLst>
            </p:cNvPr>
            <p:cNvSpPr txBox="1"/>
            <p:nvPr/>
          </p:nvSpPr>
          <p:spPr>
            <a:xfrm>
              <a:off x="1851152" y="2789233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A2D93-228B-4AF6-B305-898B32E555A4}"/>
              </a:ext>
            </a:extLst>
          </p:cNvPr>
          <p:cNvGrpSpPr/>
          <p:nvPr/>
        </p:nvGrpSpPr>
        <p:grpSpPr>
          <a:xfrm>
            <a:off x="786239" y="65723"/>
            <a:ext cx="1804561" cy="783193"/>
            <a:chOff x="324085" y="420597"/>
            <a:chExt cx="1804561" cy="78319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29F23-3B24-4361-AB95-41ED289E3D41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D6FB3215-48F1-4625-9F0A-39125E9CDD84}"/>
                </a:ext>
              </a:extLst>
            </p:cNvPr>
            <p:cNvSpPr txBox="1"/>
            <p:nvPr/>
          </p:nvSpPr>
          <p:spPr>
            <a:xfrm>
              <a:off x="1647662" y="437712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4589C13D-190E-4E1C-9BE6-A5671F2BC075}"/>
                </a:ext>
              </a:extLst>
            </p:cNvPr>
            <p:cNvSpPr txBox="1"/>
            <p:nvPr/>
          </p:nvSpPr>
          <p:spPr>
            <a:xfrm>
              <a:off x="930039" y="420597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  <p:sp>
          <p:nvSpPr>
            <p:cNvPr id="64" name="PHẠM DUYÊN 3 - 9Slide.vn">
              <a:extLst>
                <a:ext uri="{FF2B5EF4-FFF2-40B4-BE49-F238E27FC236}">
                  <a16:creationId xmlns:a16="http://schemas.microsoft.com/office/drawing/2014/main" id="{B9694731-7FD7-4051-A4CD-8D50F6D07C80}"/>
                </a:ext>
              </a:extLst>
            </p:cNvPr>
            <p:cNvSpPr txBox="1"/>
            <p:nvPr/>
          </p:nvSpPr>
          <p:spPr>
            <a:xfrm>
              <a:off x="324085" y="420597"/>
              <a:ext cx="845476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b)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B8D455-E96D-4EAB-BA1F-EE6B62D4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1103691"/>
            <a:ext cx="7493000" cy="3561030"/>
          </a:xfrm>
          <a:prstGeom prst="roundRect">
            <a:avLst>
              <a:gd name="adj" fmla="val 7148"/>
            </a:avLst>
          </a:prstGeom>
          <a:effectLst>
            <a:softEdge rad="31750"/>
          </a:effectLst>
        </p:spPr>
      </p:pic>
      <p:grpSp>
        <p:nvGrpSpPr>
          <p:cNvPr id="67" name="PHẠM DUYÊN - 9Slide.vn 11 - 9Slide.vn">
            <a:extLst>
              <a:ext uri="{FF2B5EF4-FFF2-40B4-BE49-F238E27FC236}">
                <a16:creationId xmlns:a16="http://schemas.microsoft.com/office/drawing/2014/main" id="{4FCBE27A-BC17-49F9-9D53-6CD56CE64596}"/>
              </a:ext>
            </a:extLst>
          </p:cNvPr>
          <p:cNvGrpSpPr/>
          <p:nvPr/>
        </p:nvGrpSpPr>
        <p:grpSpPr>
          <a:xfrm>
            <a:off x="3505200" y="5104870"/>
            <a:ext cx="5078160" cy="1037528"/>
            <a:chOff x="879794" y="2651125"/>
            <a:chExt cx="5078160" cy="103752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90ADD41-8D11-4C12-89A7-3F8C4D2A4176}"/>
                </a:ext>
              </a:extLst>
            </p:cNvPr>
            <p:cNvGrpSpPr/>
            <p:nvPr/>
          </p:nvGrpSpPr>
          <p:grpSpPr>
            <a:xfrm>
              <a:off x="879794" y="2651125"/>
              <a:ext cx="5078160" cy="1037528"/>
              <a:chOff x="4765994" y="5132450"/>
              <a:chExt cx="5078160" cy="1037528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83255D0-790E-4EFD-86F1-3826A83992A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5078160" cy="584775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số con ếch là          con ếch.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55D76BFC-7587-4E9D-B06D-9AFE0CE3D03F}"/>
                      </a:ext>
                    </a:extLst>
                  </p:cNvPr>
                  <p:cNvSpPr txBox="1"/>
                  <p:nvPr/>
                </p:nvSpPr>
                <p:spPr>
                  <a:xfrm>
                    <a:off x="4933634" y="5132450"/>
                    <a:ext cx="441960" cy="1037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32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9</m:t>
                              </m:r>
                            </m:den>
                          </m:f>
                        </m:oMath>
                      </m:oMathPara>
                    </a14:m>
                    <a:endParaRPr lang="en-US" sz="3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55D76BFC-7587-4E9D-B06D-9AFE0CE3D0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3634" y="5132450"/>
                    <a:ext cx="441960" cy="103752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Phạm Duyên 1 - 9Slide.vn">
              <a:extLst>
                <a:ext uri="{FF2B5EF4-FFF2-40B4-BE49-F238E27FC236}">
                  <a16:creationId xmlns:a16="http://schemas.microsoft.com/office/drawing/2014/main" id="{BE76C957-65A6-4461-B4B2-D79BCF32D452}"/>
                </a:ext>
              </a:extLst>
            </p:cNvPr>
            <p:cNvSpPr/>
            <p:nvPr/>
          </p:nvSpPr>
          <p:spPr>
            <a:xfrm>
              <a:off x="3864102" y="2922383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2" name="PHẠM DUYÊN - 9Slide.vn 12 - 9Slide.vn">
            <a:extLst>
              <a:ext uri="{FF2B5EF4-FFF2-40B4-BE49-F238E27FC236}">
                <a16:creationId xmlns:a16="http://schemas.microsoft.com/office/drawing/2014/main" id="{7C95E8BA-872C-47E4-BDB4-FA1095480D2B}"/>
              </a:ext>
            </a:extLst>
          </p:cNvPr>
          <p:cNvSpPr/>
          <p:nvPr/>
        </p:nvSpPr>
        <p:spPr>
          <a:xfrm>
            <a:off x="6551360" y="540332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47BAE5-7832-4027-BA4D-B7BA08AD38BF}"/>
              </a:ext>
            </a:extLst>
          </p:cNvPr>
          <p:cNvCxnSpPr>
            <a:cxnSpLocks/>
          </p:cNvCxnSpPr>
          <p:nvPr/>
        </p:nvCxnSpPr>
        <p:spPr>
          <a:xfrm>
            <a:off x="2411694" y="2223806"/>
            <a:ext cx="7354606" cy="0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E1AD634-22A5-4F50-9652-82106E55C37A}"/>
              </a:ext>
            </a:extLst>
          </p:cNvPr>
          <p:cNvCxnSpPr>
            <a:cxnSpLocks/>
          </p:cNvCxnSpPr>
          <p:nvPr/>
        </p:nvCxnSpPr>
        <p:spPr>
          <a:xfrm>
            <a:off x="481965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11F6C8A-5FC3-43FE-8845-10C5AF049546}"/>
              </a:ext>
            </a:extLst>
          </p:cNvPr>
          <p:cNvCxnSpPr>
            <a:cxnSpLocks/>
          </p:cNvCxnSpPr>
          <p:nvPr/>
        </p:nvCxnSpPr>
        <p:spPr>
          <a:xfrm>
            <a:off x="7296150" y="1143000"/>
            <a:ext cx="0" cy="3482412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64FD17A-F57E-4A89-8CFD-26237C696799}"/>
              </a:ext>
            </a:extLst>
          </p:cNvPr>
          <p:cNvCxnSpPr>
            <a:cxnSpLocks/>
          </p:cNvCxnSpPr>
          <p:nvPr/>
        </p:nvCxnSpPr>
        <p:spPr>
          <a:xfrm>
            <a:off x="2411694" y="3429000"/>
            <a:ext cx="7354606" cy="0"/>
          </a:xfrm>
          <a:prstGeom prst="line">
            <a:avLst/>
          </a:prstGeom>
          <a:solidFill>
            <a:srgbClr val="FF3300">
              <a:alpha val="9000"/>
            </a:srgbClr>
          </a:solidFill>
          <a:ln w="38100" cap="rnd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51467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4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5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7CAE32-68E9-44FE-8604-08B35786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92594"/>
            <a:ext cx="5029200" cy="227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1654</TotalTime>
  <Words>414</Words>
  <Application>Microsoft Office PowerPoint</Application>
  <PresentationFormat>Widescreen</PresentationFormat>
  <Paragraphs>122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#9Slide01 Noi dung ngan</vt:lpstr>
      <vt:lpstr>字魂105号-简雅黑</vt:lpstr>
      <vt:lpstr>#9Slide03 Sofia Pro Soft</vt:lpstr>
      <vt:lpstr>Cambria Math</vt:lpstr>
      <vt:lpstr>#9Slide07 Crocante</vt:lpstr>
      <vt:lpstr>Arial</vt:lpstr>
      <vt:lpstr>#9Slide03 Sofia Pro Soft Bold</vt:lpstr>
      <vt:lpstr>#9Slide02 Tieu de dai</vt:lpstr>
      <vt:lpstr>#9Slide03 HelveBold</vt:lpstr>
      <vt:lpstr>Calibri</vt:lpstr>
      <vt:lpstr>思源宋体 CN Light</vt:lpstr>
      <vt:lpstr>字魂164号-方悦黑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HA XINH</cp:lastModifiedBy>
  <cp:revision>1298</cp:revision>
  <cp:lastPrinted>2022-03-04T09:29:53Z</cp:lastPrinted>
  <dcterms:created xsi:type="dcterms:W3CDTF">2022-02-22T13:22:10Z</dcterms:created>
  <dcterms:modified xsi:type="dcterms:W3CDTF">2022-10-23T03:49:14Z</dcterms:modified>
  <cp:category>9Slide.vn</cp:category>
</cp:coreProperties>
</file>