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handoutMasterIdLst>
    <p:handoutMasterId r:id="rId13"/>
  </p:handoutMasterIdLst>
  <p:sldIdLst>
    <p:sldId id="306" r:id="rId2"/>
    <p:sldId id="313" r:id="rId3"/>
    <p:sldId id="316" r:id="rId4"/>
    <p:sldId id="305" r:id="rId5"/>
    <p:sldId id="312" r:id="rId6"/>
    <p:sldId id="321" r:id="rId7"/>
    <p:sldId id="322" r:id="rId8"/>
    <p:sldId id="323" r:id="rId9"/>
    <p:sldId id="325" r:id="rId10"/>
    <p:sldId id="324" r:id="rId11"/>
    <p:sldId id="258" r:id="rId12"/>
  </p:sldIdLst>
  <p:sldSz cx="12192000" cy="6858000"/>
  <p:notesSz cx="6858000" cy="9313863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mbria Math" panose="02040503050406030204" pitchFamily="18" charset="0"/>
      <p:regular r:id="rId18"/>
    </p:embeddedFont>
    <p:embeddedFont>
      <p:font typeface="#9Slide03 Sofia Pro Soft" panose="020B0604020202020204" charset="0"/>
      <p:regular r:id="rId19"/>
    </p:embeddedFont>
    <p:embeddedFont>
      <p:font typeface="#9Slide03 Sofia Pro Soft Bold" panose="020B0604020202020204" charset="0"/>
      <p:bold r:id="rId20"/>
    </p:embeddedFont>
    <p:embeddedFont>
      <p:font typeface="#9Slide03 HelveBold" panose="02040603050506020204" charset="0"/>
      <p:bold r:id="rId21"/>
    </p:embeddedFont>
    <p:embeddedFont>
      <p:font typeface="#9Slide07 Crocante" panose="020B0604020202020204" charset="0"/>
      <p:regular r:id="rId22"/>
    </p:embeddedFont>
    <p:embeddedFont>
      <p:font typeface="#9Slide01 Noi dung ngan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7B75"/>
    <a:srgbClr val="FFDBB9"/>
    <a:srgbClr val="FF0E0E"/>
    <a:srgbClr val="66D4FB"/>
    <a:srgbClr val="BBDA85"/>
    <a:srgbClr val="F27C96"/>
    <a:srgbClr val="ADCD7E"/>
    <a:srgbClr val="FFF0E1"/>
    <a:srgbClr val="D60B5D"/>
    <a:srgbClr val="BAD9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94" autoAdjust="0"/>
    <p:restoredTop sz="94660"/>
  </p:normalViewPr>
  <p:slideViewPr>
    <p:cSldViewPr>
      <p:cViewPr varScale="1">
        <p:scale>
          <a:sx n="67" d="100"/>
          <a:sy n="67" d="100"/>
        </p:scale>
        <p:origin x="11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302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159334-4130-444D-A75C-BE2AD51DC0F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A259F5-6CBF-460B-B644-0D82707FE4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A4AEEE-A32D-48FD-B347-78332D12AF6E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0E4354-048E-48A1-8EDE-C777041A380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95841E-8185-4BB8-8C75-AE3380A6F7D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0FAFC-973D-4702-9571-3D0C1D2C7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693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HẠM DUYÊN 1 - 9Slide.vn">
            <a:extLst>
              <a:ext uri="{FF2B5EF4-FFF2-40B4-BE49-F238E27FC236}">
                <a16:creationId xmlns:a16="http://schemas.microsoft.com/office/drawing/2014/main" id="{FA3F2D13-0AFE-4042-ABC6-7BFF6B9D42FD}"/>
              </a:ext>
            </a:extLst>
          </p:cNvPr>
          <p:cNvSpPr/>
          <p:nvPr userDrawn="1"/>
        </p:nvSpPr>
        <p:spPr>
          <a:xfrm>
            <a:off x="-1" y="0"/>
            <a:ext cx="4419602" cy="6858000"/>
          </a:xfrm>
          <a:prstGeom prst="rect">
            <a:avLst/>
          </a:prstGeom>
          <a:solidFill>
            <a:srgbClr val="177B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1 Noi dung ngan" panose="00000600000000000000" pitchFamily="2" charset="0"/>
              <a:ea typeface="字魂105号-简雅黑" panose="00000500000000000000" pitchFamily="2" charset="-122"/>
            </a:endParaRPr>
          </a:p>
        </p:txBody>
      </p:sp>
      <p:sp>
        <p:nvSpPr>
          <p:cNvPr id="209" name="8">
            <a:extLst>
              <a:ext uri="{FF2B5EF4-FFF2-40B4-BE49-F238E27FC236}">
                <a16:creationId xmlns:a16="http://schemas.microsoft.com/office/drawing/2014/main" id="{B32ACE27-7F8A-4E74-B313-EC370115AF2B}"/>
              </a:ext>
            </a:extLst>
          </p:cNvPr>
          <p:cNvSpPr/>
          <p:nvPr userDrawn="1"/>
        </p:nvSpPr>
        <p:spPr>
          <a:xfrm>
            <a:off x="410706" y="1768909"/>
            <a:ext cx="3579137" cy="1450078"/>
          </a:xfrm>
          <a:custGeom>
            <a:avLst/>
            <a:gdLst>
              <a:gd name="adj" fmla="val 8115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5242" h="8405">
                <a:moveTo>
                  <a:pt x="0" y="682"/>
                </a:moveTo>
                <a:cubicBezTo>
                  <a:pt x="-12" y="299"/>
                  <a:pt x="339" y="-9"/>
                  <a:pt x="682" y="0"/>
                </a:cubicBezTo>
                <a:lnTo>
                  <a:pt x="14559" y="0"/>
                </a:lnTo>
                <a:cubicBezTo>
                  <a:pt x="14942" y="-12"/>
                  <a:pt x="15250" y="339"/>
                  <a:pt x="15241" y="682"/>
                </a:cubicBezTo>
                <a:lnTo>
                  <a:pt x="15241" y="7722"/>
                </a:lnTo>
                <a:cubicBezTo>
                  <a:pt x="15253" y="8105"/>
                  <a:pt x="14902" y="8413"/>
                  <a:pt x="14559" y="8404"/>
                </a:cubicBezTo>
                <a:lnTo>
                  <a:pt x="682" y="8404"/>
                </a:lnTo>
                <a:cubicBezTo>
                  <a:pt x="299" y="8416"/>
                  <a:pt x="-9" y="8065"/>
                  <a:pt x="0" y="7722"/>
                </a:cubicBezTo>
                <a:lnTo>
                  <a:pt x="0" y="682"/>
                </a:lnTo>
                <a:close/>
                <a:moveTo>
                  <a:pt x="317" y="464"/>
                </a:moveTo>
                <a:cubicBezTo>
                  <a:pt x="314" y="352"/>
                  <a:pt x="416" y="261"/>
                  <a:pt x="517" y="264"/>
                </a:cubicBezTo>
                <a:cubicBezTo>
                  <a:pt x="628" y="261"/>
                  <a:pt x="719" y="363"/>
                  <a:pt x="716" y="464"/>
                </a:cubicBezTo>
                <a:cubicBezTo>
                  <a:pt x="719" y="575"/>
                  <a:pt x="617" y="666"/>
                  <a:pt x="517" y="663"/>
                </a:cubicBezTo>
                <a:cubicBezTo>
                  <a:pt x="405" y="666"/>
                  <a:pt x="314" y="564"/>
                  <a:pt x="317" y="464"/>
                </a:cubicBezTo>
                <a:close/>
                <a:moveTo>
                  <a:pt x="14576" y="464"/>
                </a:moveTo>
                <a:cubicBezTo>
                  <a:pt x="14573" y="352"/>
                  <a:pt x="14675" y="261"/>
                  <a:pt x="14776" y="264"/>
                </a:cubicBezTo>
                <a:cubicBezTo>
                  <a:pt x="14887" y="261"/>
                  <a:pt x="14978" y="363"/>
                  <a:pt x="14975" y="464"/>
                </a:cubicBezTo>
                <a:cubicBezTo>
                  <a:pt x="14978" y="575"/>
                  <a:pt x="14876" y="666"/>
                  <a:pt x="14776" y="663"/>
                </a:cubicBezTo>
                <a:cubicBezTo>
                  <a:pt x="14664" y="666"/>
                  <a:pt x="14573" y="564"/>
                  <a:pt x="14576" y="464"/>
                </a:cubicBezTo>
                <a:close/>
                <a:moveTo>
                  <a:pt x="14576" y="7970"/>
                </a:moveTo>
                <a:cubicBezTo>
                  <a:pt x="14573" y="7858"/>
                  <a:pt x="14675" y="7767"/>
                  <a:pt x="14776" y="7770"/>
                </a:cubicBezTo>
                <a:cubicBezTo>
                  <a:pt x="14887" y="7767"/>
                  <a:pt x="14978" y="7869"/>
                  <a:pt x="14975" y="7970"/>
                </a:cubicBezTo>
                <a:cubicBezTo>
                  <a:pt x="14978" y="8081"/>
                  <a:pt x="14876" y="8172"/>
                  <a:pt x="14776" y="8169"/>
                </a:cubicBezTo>
                <a:cubicBezTo>
                  <a:pt x="14664" y="8172"/>
                  <a:pt x="14573" y="8070"/>
                  <a:pt x="14576" y="7970"/>
                </a:cubicBezTo>
                <a:close/>
              </a:path>
            </a:pathLst>
          </a:custGeom>
          <a:solidFill>
            <a:schemeClr val="bg1">
              <a:alpha val="31000"/>
            </a:schemeClr>
          </a:solidFill>
          <a:ln>
            <a:gradFill>
              <a:gsLst>
                <a:gs pos="0">
                  <a:schemeClr val="bg1">
                    <a:alpha val="0"/>
                  </a:schemeClr>
                </a:gs>
                <a:gs pos="31000">
                  <a:srgbClr val="FFFFFF">
                    <a:alpha val="100000"/>
                  </a:srgbClr>
                </a:gs>
                <a:gs pos="77000">
                  <a:srgbClr val="FFFFFF">
                    <a:alpha val="100000"/>
                  </a:srgbClr>
                </a:gs>
                <a:gs pos="55000">
                  <a:srgbClr val="FFFFFF">
                    <a:alpha val="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  <a:effectLst>
            <a:outerShdw blurRad="63500" sx="101000" sy="101000" algn="ctr" rotWithShape="0">
              <a:srgbClr val="414CA8">
                <a:alpha val="10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600"/>
          </a:p>
        </p:txBody>
      </p:sp>
      <p:sp>
        <p:nvSpPr>
          <p:cNvPr id="67" name="PHẠM DUYÊN 2 - 9Slide.vn">
            <a:extLst>
              <a:ext uri="{FF2B5EF4-FFF2-40B4-BE49-F238E27FC236}">
                <a16:creationId xmlns:a16="http://schemas.microsoft.com/office/drawing/2014/main" id="{0407690B-41E0-4F86-861E-37E77235CB13}"/>
              </a:ext>
            </a:extLst>
          </p:cNvPr>
          <p:cNvSpPr txBox="1"/>
          <p:nvPr userDrawn="1"/>
        </p:nvSpPr>
        <p:spPr>
          <a:xfrm>
            <a:off x="173431" y="1893784"/>
            <a:ext cx="4017570" cy="1200329"/>
          </a:xfrm>
          <a:prstGeom prst="rect">
            <a:avLst/>
          </a:prstGeom>
          <a:noFill/>
          <a:scene3d>
            <a:camera prst="perspectiveAbove"/>
            <a:lightRig rig="brightRoom" dir="t"/>
          </a:scene3d>
        </p:spPr>
        <p:txBody>
          <a:bodyPr wrap="square" rtlCol="0">
            <a:spAutoFit/>
            <a:sp3d extrusionH="57150" contourW="38100" prstMaterial="dkEdge">
              <a:bevelT h="19050"/>
              <a:bevelB w="12700"/>
              <a:extrusionClr>
                <a:schemeClr val="bg1"/>
              </a:extrusionClr>
              <a:contourClr>
                <a:schemeClr val="accent4"/>
              </a:contourClr>
            </a:sp3d>
          </a:bodyPr>
          <a:lstStyle/>
          <a:p>
            <a:pPr algn="ctr"/>
            <a:r>
              <a:rPr lang="en-US" altLang="zh-CN" sz="7200" b="1" spc="160">
                <a:ln w="285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latin typeface="#9Slide07 Crocante" panose="02000000000000000000" pitchFamily="2" charset="0"/>
                <a:cs typeface="+mn-ea"/>
                <a:sym typeface="+mn-lt"/>
              </a:rPr>
              <a:t>TOÁN</a:t>
            </a:r>
            <a:r>
              <a:rPr lang="en-US" altLang="zh-CN" sz="7200" b="1" spc="160" baseline="0">
                <a:ln w="285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latin typeface="#9Slide07 Crocante" panose="02000000000000000000" pitchFamily="2" charset="0"/>
                <a:cs typeface="+mn-ea"/>
                <a:sym typeface="+mn-lt"/>
              </a:rPr>
              <a:t> 3</a:t>
            </a:r>
            <a:endParaRPr lang="en-US" altLang="zh-CN" sz="7200" b="1" spc="160" dirty="0"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bg1"/>
              </a:solidFill>
              <a:latin typeface="#9Slide07 Crocante" panose="02000000000000000000" pitchFamily="2" charset="0"/>
              <a:cs typeface="+mn-ea"/>
              <a:sym typeface="+mn-lt"/>
            </a:endParaRPr>
          </a:p>
        </p:txBody>
      </p:sp>
      <p:pic>
        <p:nvPicPr>
          <p:cNvPr id="207" name="4" descr="/Users/bawei/Desktop/61c1941f9b77e.png61c1941f9b77e">
            <a:extLst>
              <a:ext uri="{FF2B5EF4-FFF2-40B4-BE49-F238E27FC236}">
                <a16:creationId xmlns:a16="http://schemas.microsoft.com/office/drawing/2014/main" id="{EE8E154F-D9A8-4150-84BB-A1FF762D0D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16309" b="26018"/>
          <a:stretch>
            <a:fillRect/>
          </a:stretch>
        </p:blipFill>
        <p:spPr>
          <a:xfrm rot="10800000">
            <a:off x="2742510" y="-9908"/>
            <a:ext cx="1666401" cy="1131011"/>
          </a:xfrm>
          <a:prstGeom prst="rect">
            <a:avLst/>
          </a:prstGeom>
        </p:spPr>
      </p:pic>
      <p:pic>
        <p:nvPicPr>
          <p:cNvPr id="152" name="PHẠM DUYÊN 3 - 9Slide.vn">
            <a:extLst>
              <a:ext uri="{FF2B5EF4-FFF2-40B4-BE49-F238E27FC236}">
                <a16:creationId xmlns:a16="http://schemas.microsoft.com/office/drawing/2014/main" id="{C2DD80F4-FFC7-477E-A408-B2D7DCE9C3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8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53" t="40926" r="23489" b="9074"/>
          <a:stretch/>
        </p:blipFill>
        <p:spPr>
          <a:xfrm>
            <a:off x="4400550" y="0"/>
            <a:ext cx="7791450" cy="6858000"/>
          </a:xfrm>
          <a:prstGeom prst="rect">
            <a:avLst/>
          </a:prstGeom>
          <a:effectLst/>
        </p:spPr>
      </p:pic>
      <p:grpSp>
        <p:nvGrpSpPr>
          <p:cNvPr id="98" name="PHẠM DUYÊN 4 - 9Slide.vn">
            <a:extLst>
              <a:ext uri="{FF2B5EF4-FFF2-40B4-BE49-F238E27FC236}">
                <a16:creationId xmlns:a16="http://schemas.microsoft.com/office/drawing/2014/main" id="{445C3D77-8EC3-476F-972F-2F515A944840}"/>
              </a:ext>
            </a:extLst>
          </p:cNvPr>
          <p:cNvGrpSpPr/>
          <p:nvPr userDrawn="1"/>
        </p:nvGrpSpPr>
        <p:grpSpPr>
          <a:xfrm>
            <a:off x="4138915" y="274835"/>
            <a:ext cx="509285" cy="173146"/>
            <a:chOff x="4570688" y="-859169"/>
            <a:chExt cx="509285" cy="173146"/>
          </a:xfrm>
          <a:solidFill>
            <a:srgbClr val="3EA395"/>
          </a:solidFill>
        </p:grpSpPr>
        <p:sp>
          <p:nvSpPr>
            <p:cNvPr id="99" name="20">
              <a:extLst>
                <a:ext uri="{FF2B5EF4-FFF2-40B4-BE49-F238E27FC236}">
                  <a16:creationId xmlns:a16="http://schemas.microsoft.com/office/drawing/2014/main" id="{B098AFCB-57B3-4517-911D-F90D8BF6C519}"/>
                </a:ext>
              </a:extLst>
            </p:cNvPr>
            <p:cNvSpPr/>
            <p:nvPr/>
          </p:nvSpPr>
          <p:spPr>
            <a:xfrm>
              <a:off x="4570688" y="-859168"/>
              <a:ext cx="173145" cy="17314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字魂105号-简雅黑" panose="00000500000000000000" pitchFamily="2" charset="-122"/>
              </a:endParaRPr>
            </a:p>
          </p:txBody>
        </p:sp>
        <p:sp>
          <p:nvSpPr>
            <p:cNvPr id="100" name="21">
              <a:extLst>
                <a:ext uri="{FF2B5EF4-FFF2-40B4-BE49-F238E27FC236}">
                  <a16:creationId xmlns:a16="http://schemas.microsoft.com/office/drawing/2014/main" id="{7B0D6865-AA32-4044-A2FC-AB8E6B1D4D62}"/>
                </a:ext>
              </a:extLst>
            </p:cNvPr>
            <p:cNvSpPr/>
            <p:nvPr/>
          </p:nvSpPr>
          <p:spPr>
            <a:xfrm>
              <a:off x="4906828" y="-859169"/>
              <a:ext cx="173145" cy="17314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字魂105号-简雅黑" panose="00000500000000000000" pitchFamily="2" charset="-122"/>
              </a:endParaRPr>
            </a:p>
          </p:txBody>
        </p:sp>
        <p:sp>
          <p:nvSpPr>
            <p:cNvPr id="101" name="22">
              <a:extLst>
                <a:ext uri="{FF2B5EF4-FFF2-40B4-BE49-F238E27FC236}">
                  <a16:creationId xmlns:a16="http://schemas.microsoft.com/office/drawing/2014/main" id="{8561682A-08DF-4CF9-B636-B495A4A52353}"/>
                </a:ext>
              </a:extLst>
            </p:cNvPr>
            <p:cNvSpPr/>
            <p:nvPr/>
          </p:nvSpPr>
          <p:spPr>
            <a:xfrm flipV="1">
              <a:off x="4635883" y="-822348"/>
              <a:ext cx="378896" cy="83502"/>
            </a:xfrm>
            <a:prstGeom prst="roundRect">
              <a:avLst>
                <a:gd name="adj" fmla="val 50000"/>
              </a:avLst>
            </a:prstGeom>
            <a:solidFill>
              <a:srgbClr val="19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字魂105号-简雅黑" panose="00000500000000000000" pitchFamily="2" charset="-122"/>
              </a:endParaRPr>
            </a:p>
          </p:txBody>
        </p:sp>
      </p:grpSp>
      <p:grpSp>
        <p:nvGrpSpPr>
          <p:cNvPr id="153" name="PHẠM DUYÊN 4 - 9Slide.vn">
            <a:extLst>
              <a:ext uri="{FF2B5EF4-FFF2-40B4-BE49-F238E27FC236}">
                <a16:creationId xmlns:a16="http://schemas.microsoft.com/office/drawing/2014/main" id="{9A9E3C3C-B492-4D80-97B8-A1C686F5F856}"/>
              </a:ext>
            </a:extLst>
          </p:cNvPr>
          <p:cNvGrpSpPr/>
          <p:nvPr userDrawn="1"/>
        </p:nvGrpSpPr>
        <p:grpSpPr>
          <a:xfrm>
            <a:off x="4138915" y="884671"/>
            <a:ext cx="509285" cy="173146"/>
            <a:chOff x="4570688" y="-859169"/>
            <a:chExt cx="509285" cy="173146"/>
          </a:xfrm>
          <a:solidFill>
            <a:srgbClr val="3EA395"/>
          </a:solidFill>
        </p:grpSpPr>
        <p:sp>
          <p:nvSpPr>
            <p:cNvPr id="154" name="20">
              <a:extLst>
                <a:ext uri="{FF2B5EF4-FFF2-40B4-BE49-F238E27FC236}">
                  <a16:creationId xmlns:a16="http://schemas.microsoft.com/office/drawing/2014/main" id="{35ADC557-7A18-452E-B267-D81B26917680}"/>
                </a:ext>
              </a:extLst>
            </p:cNvPr>
            <p:cNvSpPr/>
            <p:nvPr/>
          </p:nvSpPr>
          <p:spPr>
            <a:xfrm>
              <a:off x="4570688" y="-859168"/>
              <a:ext cx="173145" cy="17314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字魂105号-简雅黑" panose="00000500000000000000" pitchFamily="2" charset="-122"/>
              </a:endParaRPr>
            </a:p>
          </p:txBody>
        </p:sp>
        <p:sp>
          <p:nvSpPr>
            <p:cNvPr id="155" name="21">
              <a:extLst>
                <a:ext uri="{FF2B5EF4-FFF2-40B4-BE49-F238E27FC236}">
                  <a16:creationId xmlns:a16="http://schemas.microsoft.com/office/drawing/2014/main" id="{87B0605E-C662-4866-BF99-7FAF96CD1498}"/>
                </a:ext>
              </a:extLst>
            </p:cNvPr>
            <p:cNvSpPr/>
            <p:nvPr/>
          </p:nvSpPr>
          <p:spPr>
            <a:xfrm>
              <a:off x="4906828" y="-859169"/>
              <a:ext cx="173145" cy="17314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字魂105号-简雅黑" panose="00000500000000000000" pitchFamily="2" charset="-122"/>
              </a:endParaRPr>
            </a:p>
          </p:txBody>
        </p:sp>
        <p:sp>
          <p:nvSpPr>
            <p:cNvPr id="156" name="22">
              <a:extLst>
                <a:ext uri="{FF2B5EF4-FFF2-40B4-BE49-F238E27FC236}">
                  <a16:creationId xmlns:a16="http://schemas.microsoft.com/office/drawing/2014/main" id="{29A05C7D-4112-4139-8F64-FC903CD1B030}"/>
                </a:ext>
              </a:extLst>
            </p:cNvPr>
            <p:cNvSpPr/>
            <p:nvPr/>
          </p:nvSpPr>
          <p:spPr>
            <a:xfrm flipV="1">
              <a:off x="4635883" y="-822348"/>
              <a:ext cx="378896" cy="83502"/>
            </a:xfrm>
            <a:prstGeom prst="roundRect">
              <a:avLst>
                <a:gd name="adj" fmla="val 50000"/>
              </a:avLst>
            </a:prstGeom>
            <a:solidFill>
              <a:srgbClr val="19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字魂105号-简雅黑" panose="00000500000000000000" pitchFamily="2" charset="-122"/>
              </a:endParaRPr>
            </a:p>
          </p:txBody>
        </p:sp>
      </p:grpSp>
      <p:grpSp>
        <p:nvGrpSpPr>
          <p:cNvPr id="157" name="PHẠM DUYÊN 4 - 9Slide.vn">
            <a:extLst>
              <a:ext uri="{FF2B5EF4-FFF2-40B4-BE49-F238E27FC236}">
                <a16:creationId xmlns:a16="http://schemas.microsoft.com/office/drawing/2014/main" id="{AF3E9194-FF0D-4822-A246-345CC35EA2FA}"/>
              </a:ext>
            </a:extLst>
          </p:cNvPr>
          <p:cNvGrpSpPr/>
          <p:nvPr userDrawn="1"/>
        </p:nvGrpSpPr>
        <p:grpSpPr>
          <a:xfrm>
            <a:off x="4138915" y="1494507"/>
            <a:ext cx="509285" cy="173146"/>
            <a:chOff x="4570688" y="-859169"/>
            <a:chExt cx="509285" cy="173146"/>
          </a:xfrm>
          <a:solidFill>
            <a:srgbClr val="3EA395"/>
          </a:solidFill>
        </p:grpSpPr>
        <p:sp>
          <p:nvSpPr>
            <p:cNvPr id="158" name="20">
              <a:extLst>
                <a:ext uri="{FF2B5EF4-FFF2-40B4-BE49-F238E27FC236}">
                  <a16:creationId xmlns:a16="http://schemas.microsoft.com/office/drawing/2014/main" id="{BFD3FF1D-DA1D-402D-883B-76195A2AA468}"/>
                </a:ext>
              </a:extLst>
            </p:cNvPr>
            <p:cNvSpPr/>
            <p:nvPr/>
          </p:nvSpPr>
          <p:spPr>
            <a:xfrm>
              <a:off x="4570688" y="-859168"/>
              <a:ext cx="173145" cy="17314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字魂105号-简雅黑" panose="00000500000000000000" pitchFamily="2" charset="-122"/>
              </a:endParaRPr>
            </a:p>
          </p:txBody>
        </p:sp>
        <p:sp>
          <p:nvSpPr>
            <p:cNvPr id="159" name="21">
              <a:extLst>
                <a:ext uri="{FF2B5EF4-FFF2-40B4-BE49-F238E27FC236}">
                  <a16:creationId xmlns:a16="http://schemas.microsoft.com/office/drawing/2014/main" id="{5CA780D6-3809-4E33-AB20-EF0FBE237F98}"/>
                </a:ext>
              </a:extLst>
            </p:cNvPr>
            <p:cNvSpPr/>
            <p:nvPr/>
          </p:nvSpPr>
          <p:spPr>
            <a:xfrm>
              <a:off x="4906828" y="-859169"/>
              <a:ext cx="173145" cy="17314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字魂105号-简雅黑" panose="00000500000000000000" pitchFamily="2" charset="-122"/>
              </a:endParaRPr>
            </a:p>
          </p:txBody>
        </p:sp>
        <p:sp>
          <p:nvSpPr>
            <p:cNvPr id="160" name="22">
              <a:extLst>
                <a:ext uri="{FF2B5EF4-FFF2-40B4-BE49-F238E27FC236}">
                  <a16:creationId xmlns:a16="http://schemas.microsoft.com/office/drawing/2014/main" id="{2A06807A-8204-4818-9EE5-8027809D06FD}"/>
                </a:ext>
              </a:extLst>
            </p:cNvPr>
            <p:cNvSpPr/>
            <p:nvPr/>
          </p:nvSpPr>
          <p:spPr>
            <a:xfrm flipV="1">
              <a:off x="4635883" y="-822348"/>
              <a:ext cx="378896" cy="83502"/>
            </a:xfrm>
            <a:prstGeom prst="roundRect">
              <a:avLst>
                <a:gd name="adj" fmla="val 50000"/>
              </a:avLst>
            </a:prstGeom>
            <a:solidFill>
              <a:srgbClr val="19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字魂105号-简雅黑" panose="00000500000000000000" pitchFamily="2" charset="-122"/>
              </a:endParaRPr>
            </a:p>
          </p:txBody>
        </p:sp>
      </p:grpSp>
      <p:grpSp>
        <p:nvGrpSpPr>
          <p:cNvPr id="166" name="PHẠM DUYÊN 4 - 9Slide.vn">
            <a:extLst>
              <a:ext uri="{FF2B5EF4-FFF2-40B4-BE49-F238E27FC236}">
                <a16:creationId xmlns:a16="http://schemas.microsoft.com/office/drawing/2014/main" id="{78E29A07-3745-4032-82A8-F4E13A593C93}"/>
              </a:ext>
            </a:extLst>
          </p:cNvPr>
          <p:cNvGrpSpPr/>
          <p:nvPr userDrawn="1"/>
        </p:nvGrpSpPr>
        <p:grpSpPr>
          <a:xfrm>
            <a:off x="4138915" y="2104343"/>
            <a:ext cx="509285" cy="173146"/>
            <a:chOff x="4570688" y="-859169"/>
            <a:chExt cx="509285" cy="173146"/>
          </a:xfrm>
          <a:solidFill>
            <a:srgbClr val="3EA395"/>
          </a:solidFill>
        </p:grpSpPr>
        <p:sp>
          <p:nvSpPr>
            <p:cNvPr id="167" name="20">
              <a:extLst>
                <a:ext uri="{FF2B5EF4-FFF2-40B4-BE49-F238E27FC236}">
                  <a16:creationId xmlns:a16="http://schemas.microsoft.com/office/drawing/2014/main" id="{3920F7D1-7FBC-4890-AED4-E5F695EB9D2B}"/>
                </a:ext>
              </a:extLst>
            </p:cNvPr>
            <p:cNvSpPr/>
            <p:nvPr/>
          </p:nvSpPr>
          <p:spPr>
            <a:xfrm>
              <a:off x="4570688" y="-859168"/>
              <a:ext cx="173145" cy="17314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字魂105号-简雅黑" panose="00000500000000000000" pitchFamily="2" charset="-122"/>
              </a:endParaRPr>
            </a:p>
          </p:txBody>
        </p:sp>
        <p:sp>
          <p:nvSpPr>
            <p:cNvPr id="168" name="21">
              <a:extLst>
                <a:ext uri="{FF2B5EF4-FFF2-40B4-BE49-F238E27FC236}">
                  <a16:creationId xmlns:a16="http://schemas.microsoft.com/office/drawing/2014/main" id="{EFEC898C-2CF4-4B5B-B859-845BBCE9FAF0}"/>
                </a:ext>
              </a:extLst>
            </p:cNvPr>
            <p:cNvSpPr/>
            <p:nvPr/>
          </p:nvSpPr>
          <p:spPr>
            <a:xfrm>
              <a:off x="4906828" y="-859169"/>
              <a:ext cx="173145" cy="17314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字魂105号-简雅黑" panose="00000500000000000000" pitchFamily="2" charset="-122"/>
              </a:endParaRPr>
            </a:p>
          </p:txBody>
        </p:sp>
        <p:sp>
          <p:nvSpPr>
            <p:cNvPr id="169" name="22">
              <a:extLst>
                <a:ext uri="{FF2B5EF4-FFF2-40B4-BE49-F238E27FC236}">
                  <a16:creationId xmlns:a16="http://schemas.microsoft.com/office/drawing/2014/main" id="{28B58B3B-B014-47E9-AF89-F8B05C4B5DEF}"/>
                </a:ext>
              </a:extLst>
            </p:cNvPr>
            <p:cNvSpPr/>
            <p:nvPr/>
          </p:nvSpPr>
          <p:spPr>
            <a:xfrm flipV="1">
              <a:off x="4635883" y="-822348"/>
              <a:ext cx="378896" cy="83502"/>
            </a:xfrm>
            <a:prstGeom prst="roundRect">
              <a:avLst>
                <a:gd name="adj" fmla="val 50000"/>
              </a:avLst>
            </a:prstGeom>
            <a:solidFill>
              <a:srgbClr val="19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字魂105号-简雅黑" panose="00000500000000000000" pitchFamily="2" charset="-122"/>
              </a:endParaRPr>
            </a:p>
          </p:txBody>
        </p:sp>
      </p:grpSp>
      <p:grpSp>
        <p:nvGrpSpPr>
          <p:cNvPr id="175" name="PHẠM DUYÊN 4 - 9Slide.vn">
            <a:extLst>
              <a:ext uri="{FF2B5EF4-FFF2-40B4-BE49-F238E27FC236}">
                <a16:creationId xmlns:a16="http://schemas.microsoft.com/office/drawing/2014/main" id="{294CFC17-6871-4327-9768-6CD1D4446745}"/>
              </a:ext>
            </a:extLst>
          </p:cNvPr>
          <p:cNvGrpSpPr/>
          <p:nvPr userDrawn="1"/>
        </p:nvGrpSpPr>
        <p:grpSpPr>
          <a:xfrm>
            <a:off x="4138915" y="2714179"/>
            <a:ext cx="509285" cy="173146"/>
            <a:chOff x="4570688" y="-859169"/>
            <a:chExt cx="509285" cy="173146"/>
          </a:xfrm>
          <a:solidFill>
            <a:srgbClr val="3EA395"/>
          </a:solidFill>
        </p:grpSpPr>
        <p:sp>
          <p:nvSpPr>
            <p:cNvPr id="176" name="20">
              <a:extLst>
                <a:ext uri="{FF2B5EF4-FFF2-40B4-BE49-F238E27FC236}">
                  <a16:creationId xmlns:a16="http://schemas.microsoft.com/office/drawing/2014/main" id="{DDE7470D-A6E1-4457-8E03-814DD28FE2A1}"/>
                </a:ext>
              </a:extLst>
            </p:cNvPr>
            <p:cNvSpPr/>
            <p:nvPr/>
          </p:nvSpPr>
          <p:spPr>
            <a:xfrm>
              <a:off x="4570688" y="-859168"/>
              <a:ext cx="173145" cy="17314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字魂105号-简雅黑" panose="00000500000000000000" pitchFamily="2" charset="-122"/>
              </a:endParaRPr>
            </a:p>
          </p:txBody>
        </p:sp>
        <p:sp>
          <p:nvSpPr>
            <p:cNvPr id="177" name="21">
              <a:extLst>
                <a:ext uri="{FF2B5EF4-FFF2-40B4-BE49-F238E27FC236}">
                  <a16:creationId xmlns:a16="http://schemas.microsoft.com/office/drawing/2014/main" id="{3276FA49-4F65-44E1-B05A-00CC8A994FAF}"/>
                </a:ext>
              </a:extLst>
            </p:cNvPr>
            <p:cNvSpPr/>
            <p:nvPr/>
          </p:nvSpPr>
          <p:spPr>
            <a:xfrm>
              <a:off x="4906828" y="-859169"/>
              <a:ext cx="173145" cy="17314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字魂105号-简雅黑" panose="00000500000000000000" pitchFamily="2" charset="-122"/>
              </a:endParaRPr>
            </a:p>
          </p:txBody>
        </p:sp>
        <p:sp>
          <p:nvSpPr>
            <p:cNvPr id="178" name="22">
              <a:extLst>
                <a:ext uri="{FF2B5EF4-FFF2-40B4-BE49-F238E27FC236}">
                  <a16:creationId xmlns:a16="http://schemas.microsoft.com/office/drawing/2014/main" id="{90BA53E5-E03E-4F70-871A-8C71E59936E6}"/>
                </a:ext>
              </a:extLst>
            </p:cNvPr>
            <p:cNvSpPr/>
            <p:nvPr/>
          </p:nvSpPr>
          <p:spPr>
            <a:xfrm flipV="1">
              <a:off x="4635883" y="-822348"/>
              <a:ext cx="378896" cy="83502"/>
            </a:xfrm>
            <a:prstGeom prst="roundRect">
              <a:avLst>
                <a:gd name="adj" fmla="val 50000"/>
              </a:avLst>
            </a:prstGeom>
            <a:solidFill>
              <a:srgbClr val="19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字魂105号-简雅黑" panose="00000500000000000000" pitchFamily="2" charset="-122"/>
              </a:endParaRPr>
            </a:p>
          </p:txBody>
        </p:sp>
      </p:grpSp>
      <p:grpSp>
        <p:nvGrpSpPr>
          <p:cNvPr id="179" name="PHẠM DUYÊN 4 - 9Slide.vn">
            <a:extLst>
              <a:ext uri="{FF2B5EF4-FFF2-40B4-BE49-F238E27FC236}">
                <a16:creationId xmlns:a16="http://schemas.microsoft.com/office/drawing/2014/main" id="{5FBAFABD-6700-4271-A520-F467E867D796}"/>
              </a:ext>
            </a:extLst>
          </p:cNvPr>
          <p:cNvGrpSpPr/>
          <p:nvPr userDrawn="1"/>
        </p:nvGrpSpPr>
        <p:grpSpPr>
          <a:xfrm>
            <a:off x="4138915" y="3324015"/>
            <a:ext cx="509285" cy="173146"/>
            <a:chOff x="4570688" y="-859169"/>
            <a:chExt cx="509285" cy="173146"/>
          </a:xfrm>
          <a:solidFill>
            <a:srgbClr val="3EA395"/>
          </a:solidFill>
        </p:grpSpPr>
        <p:sp>
          <p:nvSpPr>
            <p:cNvPr id="180" name="20">
              <a:extLst>
                <a:ext uri="{FF2B5EF4-FFF2-40B4-BE49-F238E27FC236}">
                  <a16:creationId xmlns:a16="http://schemas.microsoft.com/office/drawing/2014/main" id="{B5EBD6EF-AA21-47CF-99B8-8AA467A1EBB6}"/>
                </a:ext>
              </a:extLst>
            </p:cNvPr>
            <p:cNvSpPr/>
            <p:nvPr/>
          </p:nvSpPr>
          <p:spPr>
            <a:xfrm>
              <a:off x="4570688" y="-859168"/>
              <a:ext cx="173145" cy="17314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字魂105号-简雅黑" panose="00000500000000000000" pitchFamily="2" charset="-122"/>
              </a:endParaRPr>
            </a:p>
          </p:txBody>
        </p:sp>
        <p:sp>
          <p:nvSpPr>
            <p:cNvPr id="181" name="21">
              <a:extLst>
                <a:ext uri="{FF2B5EF4-FFF2-40B4-BE49-F238E27FC236}">
                  <a16:creationId xmlns:a16="http://schemas.microsoft.com/office/drawing/2014/main" id="{84948E41-3874-4D36-BB16-7EE2EC2F3379}"/>
                </a:ext>
              </a:extLst>
            </p:cNvPr>
            <p:cNvSpPr/>
            <p:nvPr/>
          </p:nvSpPr>
          <p:spPr>
            <a:xfrm>
              <a:off x="4906828" y="-859169"/>
              <a:ext cx="173145" cy="17314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字魂105号-简雅黑" panose="00000500000000000000" pitchFamily="2" charset="-122"/>
              </a:endParaRPr>
            </a:p>
          </p:txBody>
        </p:sp>
        <p:sp>
          <p:nvSpPr>
            <p:cNvPr id="182" name="22">
              <a:extLst>
                <a:ext uri="{FF2B5EF4-FFF2-40B4-BE49-F238E27FC236}">
                  <a16:creationId xmlns:a16="http://schemas.microsoft.com/office/drawing/2014/main" id="{320CDA6A-257A-4E80-B3BE-B0D1A177FD32}"/>
                </a:ext>
              </a:extLst>
            </p:cNvPr>
            <p:cNvSpPr/>
            <p:nvPr/>
          </p:nvSpPr>
          <p:spPr>
            <a:xfrm flipV="1">
              <a:off x="4635883" y="-822348"/>
              <a:ext cx="378896" cy="83502"/>
            </a:xfrm>
            <a:prstGeom prst="roundRect">
              <a:avLst>
                <a:gd name="adj" fmla="val 50000"/>
              </a:avLst>
            </a:prstGeom>
            <a:solidFill>
              <a:srgbClr val="19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字魂105号-简雅黑" panose="00000500000000000000" pitchFamily="2" charset="-122"/>
              </a:endParaRPr>
            </a:p>
          </p:txBody>
        </p:sp>
      </p:grpSp>
      <p:grpSp>
        <p:nvGrpSpPr>
          <p:cNvPr id="183" name="PHẠM DUYÊN 4 - 9Slide.vn">
            <a:extLst>
              <a:ext uri="{FF2B5EF4-FFF2-40B4-BE49-F238E27FC236}">
                <a16:creationId xmlns:a16="http://schemas.microsoft.com/office/drawing/2014/main" id="{D70405D2-FF70-4558-A662-B5F408043805}"/>
              </a:ext>
            </a:extLst>
          </p:cNvPr>
          <p:cNvGrpSpPr/>
          <p:nvPr userDrawn="1"/>
        </p:nvGrpSpPr>
        <p:grpSpPr>
          <a:xfrm>
            <a:off x="4138915" y="3933851"/>
            <a:ext cx="509285" cy="173146"/>
            <a:chOff x="4570688" y="-859169"/>
            <a:chExt cx="509285" cy="173146"/>
          </a:xfrm>
          <a:solidFill>
            <a:srgbClr val="3EA395"/>
          </a:solidFill>
        </p:grpSpPr>
        <p:sp>
          <p:nvSpPr>
            <p:cNvPr id="184" name="20">
              <a:extLst>
                <a:ext uri="{FF2B5EF4-FFF2-40B4-BE49-F238E27FC236}">
                  <a16:creationId xmlns:a16="http://schemas.microsoft.com/office/drawing/2014/main" id="{69A5C1F5-712D-4A9C-B212-94E3D6237E9B}"/>
                </a:ext>
              </a:extLst>
            </p:cNvPr>
            <p:cNvSpPr/>
            <p:nvPr/>
          </p:nvSpPr>
          <p:spPr>
            <a:xfrm>
              <a:off x="4570688" y="-859168"/>
              <a:ext cx="173145" cy="17314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字魂105号-简雅黑" panose="00000500000000000000" pitchFamily="2" charset="-122"/>
              </a:endParaRPr>
            </a:p>
          </p:txBody>
        </p:sp>
        <p:sp>
          <p:nvSpPr>
            <p:cNvPr id="185" name="21">
              <a:extLst>
                <a:ext uri="{FF2B5EF4-FFF2-40B4-BE49-F238E27FC236}">
                  <a16:creationId xmlns:a16="http://schemas.microsoft.com/office/drawing/2014/main" id="{23CB23DB-2554-4FA7-A58D-B83AE7CA2461}"/>
                </a:ext>
              </a:extLst>
            </p:cNvPr>
            <p:cNvSpPr/>
            <p:nvPr/>
          </p:nvSpPr>
          <p:spPr>
            <a:xfrm>
              <a:off x="4906828" y="-859169"/>
              <a:ext cx="173145" cy="17314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字魂105号-简雅黑" panose="00000500000000000000" pitchFamily="2" charset="-122"/>
              </a:endParaRPr>
            </a:p>
          </p:txBody>
        </p:sp>
        <p:sp>
          <p:nvSpPr>
            <p:cNvPr id="186" name="22">
              <a:extLst>
                <a:ext uri="{FF2B5EF4-FFF2-40B4-BE49-F238E27FC236}">
                  <a16:creationId xmlns:a16="http://schemas.microsoft.com/office/drawing/2014/main" id="{49688B90-B46E-4503-A684-07235B3BAB5A}"/>
                </a:ext>
              </a:extLst>
            </p:cNvPr>
            <p:cNvSpPr/>
            <p:nvPr/>
          </p:nvSpPr>
          <p:spPr>
            <a:xfrm flipV="1">
              <a:off x="4635883" y="-822348"/>
              <a:ext cx="378896" cy="83502"/>
            </a:xfrm>
            <a:prstGeom prst="roundRect">
              <a:avLst>
                <a:gd name="adj" fmla="val 50000"/>
              </a:avLst>
            </a:prstGeom>
            <a:solidFill>
              <a:srgbClr val="19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字魂105号-简雅黑" panose="00000500000000000000" pitchFamily="2" charset="-122"/>
              </a:endParaRPr>
            </a:p>
          </p:txBody>
        </p:sp>
      </p:grpSp>
      <p:grpSp>
        <p:nvGrpSpPr>
          <p:cNvPr id="187" name="PHẠM DUYÊN 4 - 9Slide.vn">
            <a:extLst>
              <a:ext uri="{FF2B5EF4-FFF2-40B4-BE49-F238E27FC236}">
                <a16:creationId xmlns:a16="http://schemas.microsoft.com/office/drawing/2014/main" id="{FFC8502E-88C6-412B-B79E-149AB25F679E}"/>
              </a:ext>
            </a:extLst>
          </p:cNvPr>
          <p:cNvGrpSpPr/>
          <p:nvPr userDrawn="1"/>
        </p:nvGrpSpPr>
        <p:grpSpPr>
          <a:xfrm>
            <a:off x="4138915" y="4543687"/>
            <a:ext cx="509285" cy="173146"/>
            <a:chOff x="4570688" y="-859169"/>
            <a:chExt cx="509285" cy="173146"/>
          </a:xfrm>
          <a:solidFill>
            <a:srgbClr val="3EA395"/>
          </a:solidFill>
        </p:grpSpPr>
        <p:sp>
          <p:nvSpPr>
            <p:cNvPr id="188" name="20">
              <a:extLst>
                <a:ext uri="{FF2B5EF4-FFF2-40B4-BE49-F238E27FC236}">
                  <a16:creationId xmlns:a16="http://schemas.microsoft.com/office/drawing/2014/main" id="{14932A65-CB00-4536-ABF5-8438AECE645F}"/>
                </a:ext>
              </a:extLst>
            </p:cNvPr>
            <p:cNvSpPr/>
            <p:nvPr/>
          </p:nvSpPr>
          <p:spPr>
            <a:xfrm>
              <a:off x="4570688" y="-859168"/>
              <a:ext cx="173145" cy="17314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字魂105号-简雅黑" panose="00000500000000000000" pitchFamily="2" charset="-122"/>
              </a:endParaRPr>
            </a:p>
          </p:txBody>
        </p:sp>
        <p:sp>
          <p:nvSpPr>
            <p:cNvPr id="189" name="21">
              <a:extLst>
                <a:ext uri="{FF2B5EF4-FFF2-40B4-BE49-F238E27FC236}">
                  <a16:creationId xmlns:a16="http://schemas.microsoft.com/office/drawing/2014/main" id="{B5BE8FFA-B349-4C93-8254-0E1FB66D597E}"/>
                </a:ext>
              </a:extLst>
            </p:cNvPr>
            <p:cNvSpPr/>
            <p:nvPr/>
          </p:nvSpPr>
          <p:spPr>
            <a:xfrm>
              <a:off x="4906828" y="-859169"/>
              <a:ext cx="173145" cy="17314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字魂105号-简雅黑" panose="00000500000000000000" pitchFamily="2" charset="-122"/>
              </a:endParaRPr>
            </a:p>
          </p:txBody>
        </p:sp>
        <p:sp>
          <p:nvSpPr>
            <p:cNvPr id="190" name="22">
              <a:extLst>
                <a:ext uri="{FF2B5EF4-FFF2-40B4-BE49-F238E27FC236}">
                  <a16:creationId xmlns:a16="http://schemas.microsoft.com/office/drawing/2014/main" id="{0AB5E891-31C2-4F27-BF43-DD50D904D34F}"/>
                </a:ext>
              </a:extLst>
            </p:cNvPr>
            <p:cNvSpPr/>
            <p:nvPr/>
          </p:nvSpPr>
          <p:spPr>
            <a:xfrm flipV="1">
              <a:off x="4635883" y="-822348"/>
              <a:ext cx="378896" cy="83502"/>
            </a:xfrm>
            <a:prstGeom prst="roundRect">
              <a:avLst>
                <a:gd name="adj" fmla="val 50000"/>
              </a:avLst>
            </a:prstGeom>
            <a:solidFill>
              <a:srgbClr val="19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字魂105号-简雅黑" panose="00000500000000000000" pitchFamily="2" charset="-122"/>
              </a:endParaRPr>
            </a:p>
          </p:txBody>
        </p:sp>
      </p:grpSp>
      <p:grpSp>
        <p:nvGrpSpPr>
          <p:cNvPr id="191" name="PHẠM DUYÊN 4 - 9Slide.vn">
            <a:extLst>
              <a:ext uri="{FF2B5EF4-FFF2-40B4-BE49-F238E27FC236}">
                <a16:creationId xmlns:a16="http://schemas.microsoft.com/office/drawing/2014/main" id="{05E74946-B676-4E38-9295-FCACA00B7A7F}"/>
              </a:ext>
            </a:extLst>
          </p:cNvPr>
          <p:cNvGrpSpPr/>
          <p:nvPr userDrawn="1"/>
        </p:nvGrpSpPr>
        <p:grpSpPr>
          <a:xfrm>
            <a:off x="4138915" y="5153523"/>
            <a:ext cx="509285" cy="173146"/>
            <a:chOff x="4570688" y="-859169"/>
            <a:chExt cx="509285" cy="173146"/>
          </a:xfrm>
          <a:solidFill>
            <a:srgbClr val="3EA395"/>
          </a:solidFill>
        </p:grpSpPr>
        <p:sp>
          <p:nvSpPr>
            <p:cNvPr id="192" name="20">
              <a:extLst>
                <a:ext uri="{FF2B5EF4-FFF2-40B4-BE49-F238E27FC236}">
                  <a16:creationId xmlns:a16="http://schemas.microsoft.com/office/drawing/2014/main" id="{864B8972-7E56-484C-AE2D-E52011A21E95}"/>
                </a:ext>
              </a:extLst>
            </p:cNvPr>
            <p:cNvSpPr/>
            <p:nvPr/>
          </p:nvSpPr>
          <p:spPr>
            <a:xfrm>
              <a:off x="4570688" y="-859168"/>
              <a:ext cx="173145" cy="17314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字魂105号-简雅黑" panose="00000500000000000000" pitchFamily="2" charset="-122"/>
              </a:endParaRPr>
            </a:p>
          </p:txBody>
        </p:sp>
        <p:sp>
          <p:nvSpPr>
            <p:cNvPr id="193" name="21">
              <a:extLst>
                <a:ext uri="{FF2B5EF4-FFF2-40B4-BE49-F238E27FC236}">
                  <a16:creationId xmlns:a16="http://schemas.microsoft.com/office/drawing/2014/main" id="{228481BA-2029-4325-AF31-BF6A26D63603}"/>
                </a:ext>
              </a:extLst>
            </p:cNvPr>
            <p:cNvSpPr/>
            <p:nvPr/>
          </p:nvSpPr>
          <p:spPr>
            <a:xfrm>
              <a:off x="4906828" y="-859169"/>
              <a:ext cx="173145" cy="17314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字魂105号-简雅黑" panose="00000500000000000000" pitchFamily="2" charset="-122"/>
              </a:endParaRPr>
            </a:p>
          </p:txBody>
        </p:sp>
        <p:sp>
          <p:nvSpPr>
            <p:cNvPr id="194" name="22">
              <a:extLst>
                <a:ext uri="{FF2B5EF4-FFF2-40B4-BE49-F238E27FC236}">
                  <a16:creationId xmlns:a16="http://schemas.microsoft.com/office/drawing/2014/main" id="{0C7DE883-2EC3-484A-BEFD-B7BEAE5A6B81}"/>
                </a:ext>
              </a:extLst>
            </p:cNvPr>
            <p:cNvSpPr/>
            <p:nvPr/>
          </p:nvSpPr>
          <p:spPr>
            <a:xfrm flipV="1">
              <a:off x="4635883" y="-822348"/>
              <a:ext cx="378896" cy="83502"/>
            </a:xfrm>
            <a:prstGeom prst="roundRect">
              <a:avLst>
                <a:gd name="adj" fmla="val 50000"/>
              </a:avLst>
            </a:prstGeom>
            <a:solidFill>
              <a:srgbClr val="19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字魂105号-简雅黑" panose="00000500000000000000" pitchFamily="2" charset="-122"/>
              </a:endParaRPr>
            </a:p>
          </p:txBody>
        </p:sp>
      </p:grpSp>
      <p:grpSp>
        <p:nvGrpSpPr>
          <p:cNvPr id="195" name="PHẠM DUYÊN 4 - 9Slide.vn">
            <a:extLst>
              <a:ext uri="{FF2B5EF4-FFF2-40B4-BE49-F238E27FC236}">
                <a16:creationId xmlns:a16="http://schemas.microsoft.com/office/drawing/2014/main" id="{858AEB01-29F5-4B0E-91F0-FEF7688498AA}"/>
              </a:ext>
            </a:extLst>
          </p:cNvPr>
          <p:cNvGrpSpPr/>
          <p:nvPr userDrawn="1"/>
        </p:nvGrpSpPr>
        <p:grpSpPr>
          <a:xfrm>
            <a:off x="4138915" y="5763359"/>
            <a:ext cx="509285" cy="173146"/>
            <a:chOff x="4570688" y="-859169"/>
            <a:chExt cx="509285" cy="173146"/>
          </a:xfrm>
          <a:solidFill>
            <a:srgbClr val="3EA395"/>
          </a:solidFill>
        </p:grpSpPr>
        <p:sp>
          <p:nvSpPr>
            <p:cNvPr id="196" name="20">
              <a:extLst>
                <a:ext uri="{FF2B5EF4-FFF2-40B4-BE49-F238E27FC236}">
                  <a16:creationId xmlns:a16="http://schemas.microsoft.com/office/drawing/2014/main" id="{14C66BD7-AEEB-4BFA-80CC-FDC8F89AC874}"/>
                </a:ext>
              </a:extLst>
            </p:cNvPr>
            <p:cNvSpPr/>
            <p:nvPr/>
          </p:nvSpPr>
          <p:spPr>
            <a:xfrm>
              <a:off x="4570688" y="-859168"/>
              <a:ext cx="173145" cy="17314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字魂105号-简雅黑" panose="00000500000000000000" pitchFamily="2" charset="-122"/>
              </a:endParaRPr>
            </a:p>
          </p:txBody>
        </p:sp>
        <p:sp>
          <p:nvSpPr>
            <p:cNvPr id="197" name="21">
              <a:extLst>
                <a:ext uri="{FF2B5EF4-FFF2-40B4-BE49-F238E27FC236}">
                  <a16:creationId xmlns:a16="http://schemas.microsoft.com/office/drawing/2014/main" id="{85796C82-2795-4B52-9977-89E8BD377FCE}"/>
                </a:ext>
              </a:extLst>
            </p:cNvPr>
            <p:cNvSpPr/>
            <p:nvPr/>
          </p:nvSpPr>
          <p:spPr>
            <a:xfrm>
              <a:off x="4906828" y="-859169"/>
              <a:ext cx="173145" cy="17314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字魂105号-简雅黑" panose="00000500000000000000" pitchFamily="2" charset="-122"/>
              </a:endParaRPr>
            </a:p>
          </p:txBody>
        </p:sp>
        <p:sp>
          <p:nvSpPr>
            <p:cNvPr id="198" name="22">
              <a:extLst>
                <a:ext uri="{FF2B5EF4-FFF2-40B4-BE49-F238E27FC236}">
                  <a16:creationId xmlns:a16="http://schemas.microsoft.com/office/drawing/2014/main" id="{7EA46980-1DB8-4746-9431-036FC6B2F537}"/>
                </a:ext>
              </a:extLst>
            </p:cNvPr>
            <p:cNvSpPr/>
            <p:nvPr/>
          </p:nvSpPr>
          <p:spPr>
            <a:xfrm flipV="1">
              <a:off x="4635883" y="-822348"/>
              <a:ext cx="378896" cy="83502"/>
            </a:xfrm>
            <a:prstGeom prst="roundRect">
              <a:avLst>
                <a:gd name="adj" fmla="val 50000"/>
              </a:avLst>
            </a:prstGeom>
            <a:solidFill>
              <a:srgbClr val="19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字魂105号-简雅黑" panose="00000500000000000000" pitchFamily="2" charset="-122"/>
              </a:endParaRPr>
            </a:p>
          </p:txBody>
        </p:sp>
      </p:grpSp>
      <p:grpSp>
        <p:nvGrpSpPr>
          <p:cNvPr id="199" name="PHẠM DUYÊN 4 - 9Slide.vn">
            <a:extLst>
              <a:ext uri="{FF2B5EF4-FFF2-40B4-BE49-F238E27FC236}">
                <a16:creationId xmlns:a16="http://schemas.microsoft.com/office/drawing/2014/main" id="{22A2E6CF-CF02-4438-94E9-2E7A5E7248F4}"/>
              </a:ext>
            </a:extLst>
          </p:cNvPr>
          <p:cNvGrpSpPr/>
          <p:nvPr userDrawn="1"/>
        </p:nvGrpSpPr>
        <p:grpSpPr>
          <a:xfrm>
            <a:off x="4138915" y="6373198"/>
            <a:ext cx="509285" cy="173146"/>
            <a:chOff x="4570688" y="-859169"/>
            <a:chExt cx="509285" cy="173146"/>
          </a:xfrm>
          <a:solidFill>
            <a:srgbClr val="3EA395"/>
          </a:solidFill>
        </p:grpSpPr>
        <p:sp>
          <p:nvSpPr>
            <p:cNvPr id="200" name="20">
              <a:extLst>
                <a:ext uri="{FF2B5EF4-FFF2-40B4-BE49-F238E27FC236}">
                  <a16:creationId xmlns:a16="http://schemas.microsoft.com/office/drawing/2014/main" id="{62E014FF-152D-4CA9-95C3-1065B7E0312F}"/>
                </a:ext>
              </a:extLst>
            </p:cNvPr>
            <p:cNvSpPr/>
            <p:nvPr/>
          </p:nvSpPr>
          <p:spPr>
            <a:xfrm>
              <a:off x="4570688" y="-859168"/>
              <a:ext cx="173145" cy="17314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字魂105号-简雅黑" panose="00000500000000000000" pitchFamily="2" charset="-122"/>
              </a:endParaRPr>
            </a:p>
          </p:txBody>
        </p:sp>
        <p:sp>
          <p:nvSpPr>
            <p:cNvPr id="201" name="21">
              <a:extLst>
                <a:ext uri="{FF2B5EF4-FFF2-40B4-BE49-F238E27FC236}">
                  <a16:creationId xmlns:a16="http://schemas.microsoft.com/office/drawing/2014/main" id="{F8679EEF-241E-4F01-AF95-737859C427DB}"/>
                </a:ext>
              </a:extLst>
            </p:cNvPr>
            <p:cNvSpPr/>
            <p:nvPr/>
          </p:nvSpPr>
          <p:spPr>
            <a:xfrm>
              <a:off x="4906828" y="-859169"/>
              <a:ext cx="173145" cy="17314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字魂105号-简雅黑" panose="00000500000000000000" pitchFamily="2" charset="-122"/>
              </a:endParaRPr>
            </a:p>
          </p:txBody>
        </p:sp>
        <p:sp>
          <p:nvSpPr>
            <p:cNvPr id="202" name="22">
              <a:extLst>
                <a:ext uri="{FF2B5EF4-FFF2-40B4-BE49-F238E27FC236}">
                  <a16:creationId xmlns:a16="http://schemas.microsoft.com/office/drawing/2014/main" id="{22E7C4A5-16D5-4D0A-B39F-152C94506BFB}"/>
                </a:ext>
              </a:extLst>
            </p:cNvPr>
            <p:cNvSpPr/>
            <p:nvPr/>
          </p:nvSpPr>
          <p:spPr>
            <a:xfrm flipV="1">
              <a:off x="4635883" y="-822348"/>
              <a:ext cx="378896" cy="83502"/>
            </a:xfrm>
            <a:prstGeom prst="roundRect">
              <a:avLst>
                <a:gd name="adj" fmla="val 50000"/>
              </a:avLst>
            </a:prstGeom>
            <a:solidFill>
              <a:srgbClr val="19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字魂105号-简雅黑" panose="00000500000000000000" pitchFamily="2" charset="-122"/>
              </a:endParaRPr>
            </a:p>
          </p:txBody>
        </p:sp>
      </p:grpSp>
      <p:pic>
        <p:nvPicPr>
          <p:cNvPr id="206" name="5" descr="4">
            <a:extLst>
              <a:ext uri="{FF2B5EF4-FFF2-40B4-BE49-F238E27FC236}">
                <a16:creationId xmlns:a16="http://schemas.microsoft.com/office/drawing/2014/main" id="{3F994B2C-49EC-48B9-B26B-D6E895D4A8F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-1148301" y="4937796"/>
            <a:ext cx="3567257" cy="130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67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5320B7-817F-489E-B9C5-F5D7B9E70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F53B-4389-4CF3-89C9-1F65CC452498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41BCFE-2458-48E9-82F9-C2011DA82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39108-6670-4CB8-8635-A2C8D7566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28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797F5-B24D-482D-9B3D-DC2D9A01A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1F82A-21BC-41A7-B223-0965D06C7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5D6267-1D73-4EE5-A55D-754E5FBF5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F5F54E-BE6F-4DFF-8B8A-A28E09115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F53B-4389-4CF3-89C9-1F65CC452498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583C64-6B9E-4820-BE13-00B6B9F0A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634024-AEDC-4BD0-87CA-6A80B525E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29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44A45-F7AB-472B-ACE8-15DE1C99F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E59012-D102-40A1-8F9E-191788DC10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C56F6C-6616-4824-9326-32659CB75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027F7C-FB90-471B-8C2B-86B05ABFF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F53B-4389-4CF3-89C9-1F65CC452498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C72206-9B7C-4158-B3AD-7FA7F6264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78DE6E-23F7-4357-A7EA-194D318F3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02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FC465-7D2D-480E-A6F6-C9E4B04D6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06613A-F046-421E-9914-14ACCD7C99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7C5158-EFBE-49F5-B655-787731CA5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F53B-4389-4CF3-89C9-1F65CC452498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3A631B-6701-4DA3-9A0A-C165AF592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1E0BA5-FCBB-43DE-945E-6635E6EB4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89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727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HẠM DUYÊN 1 - 9Slide.vn">
            <a:extLst>
              <a:ext uri="{FF2B5EF4-FFF2-40B4-BE49-F238E27FC236}">
                <a16:creationId xmlns:a16="http://schemas.microsoft.com/office/drawing/2014/main" id="{2ACB7460-C852-4E40-9410-866F264D0207}"/>
              </a:ext>
            </a:extLst>
          </p:cNvPr>
          <p:cNvSpPr/>
          <p:nvPr userDrawn="1"/>
        </p:nvSpPr>
        <p:spPr>
          <a:xfrm rot="5400000">
            <a:off x="2667158" y="-2666841"/>
            <a:ext cx="6857682" cy="12191365"/>
          </a:xfrm>
          <a:prstGeom prst="rect">
            <a:avLst/>
          </a:prstGeom>
          <a:gradFill>
            <a:gsLst>
              <a:gs pos="24000">
                <a:schemeClr val="accent2">
                  <a:lumMod val="20000"/>
                  <a:lumOff val="80000"/>
                </a:schemeClr>
              </a:gs>
              <a:gs pos="60000">
                <a:schemeClr val="accent2">
                  <a:lumMod val="60000"/>
                  <a:lumOff val="40000"/>
                </a:schemeClr>
              </a:gs>
              <a:gs pos="100000">
                <a:srgbClr val="177B7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5" name="26">
            <a:extLst>
              <a:ext uri="{FF2B5EF4-FFF2-40B4-BE49-F238E27FC236}">
                <a16:creationId xmlns:a16="http://schemas.microsoft.com/office/drawing/2014/main" id="{BC2EFFAB-CA93-4042-87E6-C576D7020D39}"/>
              </a:ext>
            </a:extLst>
          </p:cNvPr>
          <p:cNvGrpSpPr/>
          <p:nvPr userDrawn="1"/>
        </p:nvGrpSpPr>
        <p:grpSpPr>
          <a:xfrm>
            <a:off x="1256983" y="983692"/>
            <a:ext cx="9678035" cy="5174427"/>
            <a:chOff x="1979" y="1198"/>
            <a:chExt cx="15241" cy="8404"/>
          </a:xfrm>
        </p:grpSpPr>
        <p:sp>
          <p:nvSpPr>
            <p:cNvPr id="56" name="8">
              <a:extLst>
                <a:ext uri="{FF2B5EF4-FFF2-40B4-BE49-F238E27FC236}">
                  <a16:creationId xmlns:a16="http://schemas.microsoft.com/office/drawing/2014/main" id="{DFAA9BF4-ECD1-4353-A7E9-C10036290F46}"/>
                </a:ext>
              </a:extLst>
            </p:cNvPr>
            <p:cNvSpPr/>
            <p:nvPr/>
          </p:nvSpPr>
          <p:spPr>
            <a:xfrm>
              <a:off x="1979" y="1198"/>
              <a:ext cx="15241" cy="8404"/>
            </a:xfrm>
            <a:custGeom>
              <a:avLst/>
              <a:gdLst>
                <a:gd name="adj" fmla="val 8115"/>
                <a:gd name="a" fmla="pin 0 adj 50000"/>
                <a:gd name="x1" fmla="*/ ss a 100000"/>
                <a:gd name="x2" fmla="+- r 0 x1"/>
                <a:gd name="y2" fmla="+- b 0 x1"/>
                <a:gd name="il" fmla="*/ x1 29289 100000"/>
                <a:gd name="ir" fmla="+- r 0 il"/>
                <a:gd name="ib" fmla="+- b 0 il"/>
              </a:gdLst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5242" h="8405">
                  <a:moveTo>
                    <a:pt x="0" y="682"/>
                  </a:moveTo>
                  <a:cubicBezTo>
                    <a:pt x="-12" y="299"/>
                    <a:pt x="339" y="-9"/>
                    <a:pt x="682" y="0"/>
                  </a:cubicBezTo>
                  <a:lnTo>
                    <a:pt x="14559" y="0"/>
                  </a:lnTo>
                  <a:cubicBezTo>
                    <a:pt x="14942" y="-12"/>
                    <a:pt x="15250" y="339"/>
                    <a:pt x="15241" y="682"/>
                  </a:cubicBezTo>
                  <a:lnTo>
                    <a:pt x="15241" y="7722"/>
                  </a:lnTo>
                  <a:cubicBezTo>
                    <a:pt x="15253" y="8105"/>
                    <a:pt x="14902" y="8413"/>
                    <a:pt x="14559" y="8404"/>
                  </a:cubicBezTo>
                  <a:lnTo>
                    <a:pt x="682" y="8404"/>
                  </a:lnTo>
                  <a:cubicBezTo>
                    <a:pt x="299" y="8416"/>
                    <a:pt x="-9" y="8065"/>
                    <a:pt x="0" y="7722"/>
                  </a:cubicBezTo>
                  <a:lnTo>
                    <a:pt x="0" y="682"/>
                  </a:lnTo>
                  <a:close/>
                  <a:moveTo>
                    <a:pt x="317" y="464"/>
                  </a:moveTo>
                  <a:cubicBezTo>
                    <a:pt x="314" y="352"/>
                    <a:pt x="416" y="261"/>
                    <a:pt x="517" y="264"/>
                  </a:cubicBezTo>
                  <a:cubicBezTo>
                    <a:pt x="628" y="261"/>
                    <a:pt x="719" y="363"/>
                    <a:pt x="716" y="464"/>
                  </a:cubicBezTo>
                  <a:cubicBezTo>
                    <a:pt x="719" y="575"/>
                    <a:pt x="617" y="666"/>
                    <a:pt x="517" y="663"/>
                  </a:cubicBezTo>
                  <a:cubicBezTo>
                    <a:pt x="405" y="666"/>
                    <a:pt x="314" y="564"/>
                    <a:pt x="317" y="464"/>
                  </a:cubicBezTo>
                  <a:close/>
                  <a:moveTo>
                    <a:pt x="14576" y="464"/>
                  </a:moveTo>
                  <a:cubicBezTo>
                    <a:pt x="14573" y="352"/>
                    <a:pt x="14675" y="261"/>
                    <a:pt x="14776" y="264"/>
                  </a:cubicBezTo>
                  <a:cubicBezTo>
                    <a:pt x="14887" y="261"/>
                    <a:pt x="14978" y="363"/>
                    <a:pt x="14975" y="464"/>
                  </a:cubicBezTo>
                  <a:cubicBezTo>
                    <a:pt x="14978" y="575"/>
                    <a:pt x="14876" y="666"/>
                    <a:pt x="14776" y="663"/>
                  </a:cubicBezTo>
                  <a:cubicBezTo>
                    <a:pt x="14664" y="666"/>
                    <a:pt x="14573" y="564"/>
                    <a:pt x="14576" y="464"/>
                  </a:cubicBezTo>
                  <a:close/>
                  <a:moveTo>
                    <a:pt x="14576" y="7970"/>
                  </a:moveTo>
                  <a:cubicBezTo>
                    <a:pt x="14573" y="7858"/>
                    <a:pt x="14675" y="7767"/>
                    <a:pt x="14776" y="7770"/>
                  </a:cubicBezTo>
                  <a:cubicBezTo>
                    <a:pt x="14887" y="7767"/>
                    <a:pt x="14978" y="7869"/>
                    <a:pt x="14975" y="7970"/>
                  </a:cubicBezTo>
                  <a:cubicBezTo>
                    <a:pt x="14978" y="8081"/>
                    <a:pt x="14876" y="8172"/>
                    <a:pt x="14776" y="8169"/>
                  </a:cubicBezTo>
                  <a:cubicBezTo>
                    <a:pt x="14664" y="8172"/>
                    <a:pt x="14573" y="8070"/>
                    <a:pt x="14576" y="7970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gradFill>
                <a:gsLst>
                  <a:gs pos="0">
                    <a:schemeClr val="bg1"/>
                  </a:gs>
                  <a:gs pos="31000">
                    <a:srgbClr val="FFFFFF">
                      <a:alpha val="100000"/>
                    </a:srgbClr>
                  </a:gs>
                  <a:gs pos="77000">
                    <a:srgbClr val="FFFFFF">
                      <a:alpha val="100000"/>
                    </a:srgbClr>
                  </a:gs>
                  <a:gs pos="55000">
                    <a:srgbClr val="FFFFFF">
                      <a:alpha val="0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  <a:effectLst>
              <a:outerShdw blurRad="63500" sx="101000" sy="101000" algn="ctr" rotWithShape="0">
                <a:srgbClr val="414CA8">
                  <a:alpha val="10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7" name="22">
              <a:extLst>
                <a:ext uri="{FF2B5EF4-FFF2-40B4-BE49-F238E27FC236}">
                  <a16:creationId xmlns:a16="http://schemas.microsoft.com/office/drawing/2014/main" id="{4B6883FD-B56C-4674-B4F2-6B2576E2DFF2}"/>
                </a:ext>
              </a:extLst>
            </p:cNvPr>
            <p:cNvSpPr/>
            <p:nvPr/>
          </p:nvSpPr>
          <p:spPr>
            <a:xfrm>
              <a:off x="2159" y="1389"/>
              <a:ext cx="14881" cy="8023"/>
            </a:xfrm>
            <a:custGeom>
              <a:avLst/>
              <a:gdLst>
                <a:gd name="adj" fmla="val 8115"/>
                <a:gd name="a" fmla="pin 0 adj 50000"/>
                <a:gd name="x1" fmla="*/ ss a 100000"/>
                <a:gd name="x2" fmla="+- r 0 x1"/>
                <a:gd name="y2" fmla="+- b 0 x1"/>
                <a:gd name="il" fmla="*/ x1 29289 100000"/>
                <a:gd name="ir" fmla="+- r 0 il"/>
                <a:gd name="ib" fmla="+- b 0 il"/>
              </a:gdLst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882" h="8024">
                  <a:moveTo>
                    <a:pt x="0" y="651"/>
                  </a:moveTo>
                  <a:cubicBezTo>
                    <a:pt x="-7" y="519"/>
                    <a:pt x="61" y="355"/>
                    <a:pt x="112" y="287"/>
                  </a:cubicBezTo>
                  <a:cubicBezTo>
                    <a:pt x="113" y="385"/>
                    <a:pt x="214" y="477"/>
                    <a:pt x="311" y="472"/>
                  </a:cubicBezTo>
                  <a:cubicBezTo>
                    <a:pt x="422" y="475"/>
                    <a:pt x="513" y="373"/>
                    <a:pt x="510" y="273"/>
                  </a:cubicBezTo>
                  <a:cubicBezTo>
                    <a:pt x="516" y="172"/>
                    <a:pt x="422" y="85"/>
                    <a:pt x="345" y="76"/>
                  </a:cubicBezTo>
                  <a:cubicBezTo>
                    <a:pt x="412" y="33"/>
                    <a:pt x="574" y="-6"/>
                    <a:pt x="651" y="0"/>
                  </a:cubicBezTo>
                  <a:lnTo>
                    <a:pt x="14230" y="0"/>
                  </a:lnTo>
                  <a:cubicBezTo>
                    <a:pt x="14336" y="-7"/>
                    <a:pt x="14490" y="48"/>
                    <a:pt x="14535" y="76"/>
                  </a:cubicBezTo>
                  <a:cubicBezTo>
                    <a:pt x="14446" y="86"/>
                    <a:pt x="14365" y="183"/>
                    <a:pt x="14370" y="273"/>
                  </a:cubicBezTo>
                  <a:cubicBezTo>
                    <a:pt x="14367" y="384"/>
                    <a:pt x="14469" y="475"/>
                    <a:pt x="14570" y="472"/>
                  </a:cubicBezTo>
                  <a:cubicBezTo>
                    <a:pt x="14678" y="477"/>
                    <a:pt x="14767" y="376"/>
                    <a:pt x="14769" y="285"/>
                  </a:cubicBezTo>
                  <a:cubicBezTo>
                    <a:pt x="14839" y="377"/>
                    <a:pt x="14886" y="548"/>
                    <a:pt x="14881" y="651"/>
                  </a:cubicBezTo>
                  <a:lnTo>
                    <a:pt x="14881" y="7372"/>
                  </a:lnTo>
                  <a:cubicBezTo>
                    <a:pt x="14892" y="7506"/>
                    <a:pt x="14809" y="7688"/>
                    <a:pt x="14766" y="7742"/>
                  </a:cubicBezTo>
                  <a:cubicBezTo>
                    <a:pt x="14752" y="7649"/>
                    <a:pt x="14658" y="7576"/>
                    <a:pt x="14570" y="7579"/>
                  </a:cubicBezTo>
                  <a:cubicBezTo>
                    <a:pt x="14458" y="7576"/>
                    <a:pt x="14367" y="7678"/>
                    <a:pt x="14370" y="7779"/>
                  </a:cubicBezTo>
                  <a:cubicBezTo>
                    <a:pt x="14366" y="7865"/>
                    <a:pt x="14434" y="7943"/>
                    <a:pt x="14499" y="7965"/>
                  </a:cubicBezTo>
                  <a:cubicBezTo>
                    <a:pt x="14428" y="8002"/>
                    <a:pt x="14294" y="8026"/>
                    <a:pt x="14230" y="8023"/>
                  </a:cubicBezTo>
                  <a:lnTo>
                    <a:pt x="651" y="8023"/>
                  </a:lnTo>
                  <a:cubicBezTo>
                    <a:pt x="286" y="8034"/>
                    <a:pt x="-9" y="7700"/>
                    <a:pt x="0" y="7372"/>
                  </a:cubicBezTo>
                  <a:lnTo>
                    <a:pt x="0" y="651"/>
                  </a:lnTo>
                  <a:close/>
                </a:path>
              </a:pathLst>
            </a:custGeom>
            <a:noFill/>
            <a:ln>
              <a:gradFill>
                <a:gsLst>
                  <a:gs pos="0">
                    <a:schemeClr val="bg1">
                      <a:alpha val="100000"/>
                    </a:schemeClr>
                  </a:gs>
                  <a:gs pos="31000">
                    <a:srgbClr val="FFFFFF">
                      <a:alpha val="0"/>
                    </a:srgbClr>
                  </a:gs>
                  <a:gs pos="77000">
                    <a:srgbClr val="FFFFFF">
                      <a:alpha val="0"/>
                    </a:srgbClr>
                  </a:gs>
                  <a:gs pos="55000">
                    <a:srgbClr val="FFFFFF">
                      <a:alpha val="100000"/>
                    </a:srgbClr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  <a:effectLst>
              <a:outerShdw blurRad="63500" sx="101000" sy="101000" algn="ctr" rotWithShape="0">
                <a:srgbClr val="414CA8">
                  <a:alpha val="10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9" name="19">
            <a:extLst>
              <a:ext uri="{FF2B5EF4-FFF2-40B4-BE49-F238E27FC236}">
                <a16:creationId xmlns:a16="http://schemas.microsoft.com/office/drawing/2014/main" id="{C57F6524-EB84-4E8A-A3AC-9D57014F0786}"/>
              </a:ext>
            </a:extLst>
          </p:cNvPr>
          <p:cNvSpPr/>
          <p:nvPr userDrawn="1"/>
        </p:nvSpPr>
        <p:spPr>
          <a:xfrm rot="20698717">
            <a:off x="246729" y="2478292"/>
            <a:ext cx="708237" cy="708237"/>
          </a:xfrm>
          <a:custGeom>
            <a:avLst/>
            <a:gdLst>
              <a:gd name="connsiteX0" fmla="*/ 131022 w 914832"/>
              <a:gd name="connsiteY0" fmla="*/ 137552 h 914832"/>
              <a:gd name="connsiteX1" fmla="*/ 131022 w 914832"/>
              <a:gd name="connsiteY1" fmla="*/ 777280 h 914832"/>
              <a:gd name="connsiteX2" fmla="*/ 78120 w 914832"/>
              <a:gd name="connsiteY2" fmla="*/ 713162 h 914832"/>
              <a:gd name="connsiteX3" fmla="*/ 0 w 914832"/>
              <a:gd name="connsiteY3" fmla="*/ 457416 h 914832"/>
              <a:gd name="connsiteX4" fmla="*/ 78120 w 914832"/>
              <a:gd name="connsiteY4" fmla="*/ 201670 h 914832"/>
              <a:gd name="connsiteX5" fmla="*/ 781805 w 914832"/>
              <a:gd name="connsiteY5" fmla="*/ 135122 h 914832"/>
              <a:gd name="connsiteX6" fmla="*/ 836713 w 914832"/>
              <a:gd name="connsiteY6" fmla="*/ 201670 h 914832"/>
              <a:gd name="connsiteX7" fmla="*/ 914832 w 914832"/>
              <a:gd name="connsiteY7" fmla="*/ 457416 h 914832"/>
              <a:gd name="connsiteX8" fmla="*/ 836713 w 914832"/>
              <a:gd name="connsiteY8" fmla="*/ 713162 h 914832"/>
              <a:gd name="connsiteX9" fmla="*/ 781805 w 914832"/>
              <a:gd name="connsiteY9" fmla="*/ 779710 h 914832"/>
              <a:gd name="connsiteX10" fmla="*/ 252035 w 914832"/>
              <a:gd name="connsiteY10" fmla="*/ 50783 h 914832"/>
              <a:gd name="connsiteX11" fmla="*/ 252035 w 914832"/>
              <a:gd name="connsiteY11" fmla="*/ 864050 h 914832"/>
              <a:gd name="connsiteX12" fmla="*/ 201671 w 914832"/>
              <a:gd name="connsiteY12" fmla="*/ 836713 h 914832"/>
              <a:gd name="connsiteX13" fmla="*/ 176741 w 914832"/>
              <a:gd name="connsiteY13" fmla="*/ 816144 h 914832"/>
              <a:gd name="connsiteX14" fmla="*/ 176741 w 914832"/>
              <a:gd name="connsiteY14" fmla="*/ 98688 h 914832"/>
              <a:gd name="connsiteX15" fmla="*/ 201671 w 914832"/>
              <a:gd name="connsiteY15" fmla="*/ 78120 h 914832"/>
              <a:gd name="connsiteX16" fmla="*/ 660792 w 914832"/>
              <a:gd name="connsiteY16" fmla="*/ 49694 h 914832"/>
              <a:gd name="connsiteX17" fmla="*/ 713162 w 914832"/>
              <a:gd name="connsiteY17" fmla="*/ 78120 h 914832"/>
              <a:gd name="connsiteX18" fmla="*/ 736086 w 914832"/>
              <a:gd name="connsiteY18" fmla="*/ 97034 h 914832"/>
              <a:gd name="connsiteX19" fmla="*/ 736086 w 914832"/>
              <a:gd name="connsiteY19" fmla="*/ 817798 h 914832"/>
              <a:gd name="connsiteX20" fmla="*/ 713162 w 914832"/>
              <a:gd name="connsiteY20" fmla="*/ 836713 h 914832"/>
              <a:gd name="connsiteX21" fmla="*/ 660792 w 914832"/>
              <a:gd name="connsiteY21" fmla="*/ 865138 h 914832"/>
              <a:gd name="connsiteX22" fmla="*/ 373048 w 914832"/>
              <a:gd name="connsiteY22" fmla="*/ 8505 h 914832"/>
              <a:gd name="connsiteX23" fmla="*/ 373048 w 914832"/>
              <a:gd name="connsiteY23" fmla="*/ 906327 h 914832"/>
              <a:gd name="connsiteX24" fmla="*/ 365231 w 914832"/>
              <a:gd name="connsiteY24" fmla="*/ 905539 h 914832"/>
              <a:gd name="connsiteX25" fmla="*/ 297754 w 914832"/>
              <a:gd name="connsiteY25" fmla="*/ 884593 h 914832"/>
              <a:gd name="connsiteX26" fmla="*/ 297754 w 914832"/>
              <a:gd name="connsiteY26" fmla="*/ 30239 h 914832"/>
              <a:gd name="connsiteX27" fmla="*/ 365231 w 914832"/>
              <a:gd name="connsiteY27" fmla="*/ 9293 h 914832"/>
              <a:gd name="connsiteX28" fmla="*/ 539780 w 914832"/>
              <a:gd name="connsiteY28" fmla="*/ 8303 h 914832"/>
              <a:gd name="connsiteX29" fmla="*/ 549602 w 914832"/>
              <a:gd name="connsiteY29" fmla="*/ 9293 h 914832"/>
              <a:gd name="connsiteX30" fmla="*/ 615073 w 914832"/>
              <a:gd name="connsiteY30" fmla="*/ 29617 h 914832"/>
              <a:gd name="connsiteX31" fmla="*/ 615073 w 914832"/>
              <a:gd name="connsiteY31" fmla="*/ 885216 h 914832"/>
              <a:gd name="connsiteX32" fmla="*/ 549602 w 914832"/>
              <a:gd name="connsiteY32" fmla="*/ 905539 h 914832"/>
              <a:gd name="connsiteX33" fmla="*/ 539780 w 914832"/>
              <a:gd name="connsiteY33" fmla="*/ 906529 h 914832"/>
              <a:gd name="connsiteX34" fmla="*/ 457416 w 914832"/>
              <a:gd name="connsiteY34" fmla="*/ 0 h 914832"/>
              <a:gd name="connsiteX35" fmla="*/ 494061 w 914832"/>
              <a:gd name="connsiteY35" fmla="*/ 3694 h 914832"/>
              <a:gd name="connsiteX36" fmla="*/ 494061 w 914832"/>
              <a:gd name="connsiteY36" fmla="*/ 911138 h 914832"/>
              <a:gd name="connsiteX37" fmla="*/ 457416 w 914832"/>
              <a:gd name="connsiteY37" fmla="*/ 914832 h 914832"/>
              <a:gd name="connsiteX38" fmla="*/ 418767 w 914832"/>
              <a:gd name="connsiteY38" fmla="*/ 910936 h 914832"/>
              <a:gd name="connsiteX39" fmla="*/ 418767 w 914832"/>
              <a:gd name="connsiteY39" fmla="*/ 3896 h 91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914832" h="914832">
                <a:moveTo>
                  <a:pt x="131022" y="137552"/>
                </a:moveTo>
                <a:lnTo>
                  <a:pt x="131022" y="777280"/>
                </a:lnTo>
                <a:lnTo>
                  <a:pt x="78120" y="713162"/>
                </a:lnTo>
                <a:cubicBezTo>
                  <a:pt x="28799" y="640158"/>
                  <a:pt x="0" y="552150"/>
                  <a:pt x="0" y="457416"/>
                </a:cubicBezTo>
                <a:cubicBezTo>
                  <a:pt x="0" y="362682"/>
                  <a:pt x="28799" y="274675"/>
                  <a:pt x="78120" y="201670"/>
                </a:cubicBezTo>
                <a:close/>
                <a:moveTo>
                  <a:pt x="781805" y="135122"/>
                </a:moveTo>
                <a:lnTo>
                  <a:pt x="836713" y="201670"/>
                </a:lnTo>
                <a:cubicBezTo>
                  <a:pt x="886033" y="274675"/>
                  <a:pt x="914832" y="362682"/>
                  <a:pt x="914832" y="457416"/>
                </a:cubicBezTo>
                <a:cubicBezTo>
                  <a:pt x="914832" y="552150"/>
                  <a:pt x="886033" y="640158"/>
                  <a:pt x="836713" y="713162"/>
                </a:cubicBezTo>
                <a:lnTo>
                  <a:pt x="781805" y="779710"/>
                </a:lnTo>
                <a:close/>
                <a:moveTo>
                  <a:pt x="252035" y="50783"/>
                </a:moveTo>
                <a:lnTo>
                  <a:pt x="252035" y="864050"/>
                </a:lnTo>
                <a:lnTo>
                  <a:pt x="201671" y="836713"/>
                </a:lnTo>
                <a:lnTo>
                  <a:pt x="176741" y="816144"/>
                </a:lnTo>
                <a:lnTo>
                  <a:pt x="176741" y="98688"/>
                </a:lnTo>
                <a:lnTo>
                  <a:pt x="201671" y="78120"/>
                </a:lnTo>
                <a:close/>
                <a:moveTo>
                  <a:pt x="660792" y="49694"/>
                </a:moveTo>
                <a:lnTo>
                  <a:pt x="713162" y="78120"/>
                </a:lnTo>
                <a:lnTo>
                  <a:pt x="736086" y="97034"/>
                </a:lnTo>
                <a:lnTo>
                  <a:pt x="736086" y="817798"/>
                </a:lnTo>
                <a:lnTo>
                  <a:pt x="713162" y="836713"/>
                </a:lnTo>
                <a:lnTo>
                  <a:pt x="660792" y="865138"/>
                </a:lnTo>
                <a:close/>
                <a:moveTo>
                  <a:pt x="373048" y="8505"/>
                </a:moveTo>
                <a:lnTo>
                  <a:pt x="373048" y="906327"/>
                </a:lnTo>
                <a:lnTo>
                  <a:pt x="365231" y="905539"/>
                </a:lnTo>
                <a:lnTo>
                  <a:pt x="297754" y="884593"/>
                </a:lnTo>
                <a:lnTo>
                  <a:pt x="297754" y="30239"/>
                </a:lnTo>
                <a:lnTo>
                  <a:pt x="365231" y="9293"/>
                </a:lnTo>
                <a:close/>
                <a:moveTo>
                  <a:pt x="539780" y="8303"/>
                </a:moveTo>
                <a:lnTo>
                  <a:pt x="549602" y="9293"/>
                </a:lnTo>
                <a:lnTo>
                  <a:pt x="615073" y="29617"/>
                </a:lnTo>
                <a:lnTo>
                  <a:pt x="615073" y="885216"/>
                </a:lnTo>
                <a:lnTo>
                  <a:pt x="549602" y="905539"/>
                </a:lnTo>
                <a:lnTo>
                  <a:pt x="539780" y="906529"/>
                </a:lnTo>
                <a:close/>
                <a:moveTo>
                  <a:pt x="457416" y="0"/>
                </a:moveTo>
                <a:lnTo>
                  <a:pt x="494061" y="3694"/>
                </a:lnTo>
                <a:lnTo>
                  <a:pt x="494061" y="911138"/>
                </a:lnTo>
                <a:lnTo>
                  <a:pt x="457416" y="914832"/>
                </a:lnTo>
                <a:lnTo>
                  <a:pt x="418767" y="910936"/>
                </a:lnTo>
                <a:lnTo>
                  <a:pt x="418767" y="389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27">
            <a:extLst>
              <a:ext uri="{FF2B5EF4-FFF2-40B4-BE49-F238E27FC236}">
                <a16:creationId xmlns:a16="http://schemas.microsoft.com/office/drawing/2014/main" id="{9C59E8D0-D8FB-46C1-976F-A88525F7F33E}"/>
              </a:ext>
            </a:extLst>
          </p:cNvPr>
          <p:cNvGrpSpPr/>
          <p:nvPr userDrawn="1"/>
        </p:nvGrpSpPr>
        <p:grpSpPr>
          <a:xfrm rot="20237252">
            <a:off x="1035875" y="6209543"/>
            <a:ext cx="1507850" cy="977029"/>
            <a:chOff x="7742796" y="1197128"/>
            <a:chExt cx="1507850" cy="977029"/>
          </a:xfrm>
        </p:grpSpPr>
        <p:sp>
          <p:nvSpPr>
            <p:cNvPr id="11" name="28">
              <a:extLst>
                <a:ext uri="{FF2B5EF4-FFF2-40B4-BE49-F238E27FC236}">
                  <a16:creationId xmlns:a16="http://schemas.microsoft.com/office/drawing/2014/main" id="{9FDB0AD3-261A-4FFC-B38E-8C5C05279C5B}"/>
                </a:ext>
              </a:extLst>
            </p:cNvPr>
            <p:cNvSpPr/>
            <p:nvPr userDrawn="1"/>
          </p:nvSpPr>
          <p:spPr>
            <a:xfrm>
              <a:off x="7897334" y="1197128"/>
              <a:ext cx="1353312" cy="822960"/>
            </a:xfrm>
            <a:prstGeom prst="rect">
              <a:avLst/>
            </a:prstGeom>
            <a:noFill/>
            <a:ln w="38100">
              <a:solidFill>
                <a:srgbClr val="177B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29">
              <a:extLst>
                <a:ext uri="{FF2B5EF4-FFF2-40B4-BE49-F238E27FC236}">
                  <a16:creationId xmlns:a16="http://schemas.microsoft.com/office/drawing/2014/main" id="{92B21D68-A201-43EA-A3F2-0F6F826197B1}"/>
                </a:ext>
              </a:extLst>
            </p:cNvPr>
            <p:cNvSpPr/>
            <p:nvPr userDrawn="1"/>
          </p:nvSpPr>
          <p:spPr>
            <a:xfrm>
              <a:off x="7742796" y="1351197"/>
              <a:ext cx="1353312" cy="822960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23" name="4" descr="/Users/bawei/Desktop/61c1941f9b77e.png61c1941f9b77e">
            <a:extLst>
              <a:ext uri="{FF2B5EF4-FFF2-40B4-BE49-F238E27FC236}">
                <a16:creationId xmlns:a16="http://schemas.microsoft.com/office/drawing/2014/main" id="{AC8A9A4B-F7D7-4314-8116-A467363D36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16309" b="26018"/>
          <a:stretch>
            <a:fillRect/>
          </a:stretch>
        </p:blipFill>
        <p:spPr>
          <a:xfrm rot="10800000">
            <a:off x="9448799" y="-7872"/>
            <a:ext cx="2749806" cy="2217671"/>
          </a:xfrm>
          <a:prstGeom prst="rect">
            <a:avLst/>
          </a:prstGeom>
        </p:spPr>
      </p:pic>
      <p:sp>
        <p:nvSpPr>
          <p:cNvPr id="13" name="26">
            <a:extLst>
              <a:ext uri="{FF2B5EF4-FFF2-40B4-BE49-F238E27FC236}">
                <a16:creationId xmlns:a16="http://schemas.microsoft.com/office/drawing/2014/main" id="{8F726E97-8111-44ED-9280-4E6BC64FCE44}"/>
              </a:ext>
            </a:extLst>
          </p:cNvPr>
          <p:cNvSpPr/>
          <p:nvPr userDrawn="1"/>
        </p:nvSpPr>
        <p:spPr>
          <a:xfrm rot="19600534">
            <a:off x="9718610" y="196724"/>
            <a:ext cx="617220" cy="532086"/>
          </a:xfrm>
          <a:prstGeom prst="hexagon">
            <a:avLst/>
          </a:prstGeom>
          <a:solidFill>
            <a:srgbClr val="177B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57">
            <a:extLst>
              <a:ext uri="{FF2B5EF4-FFF2-40B4-BE49-F238E27FC236}">
                <a16:creationId xmlns:a16="http://schemas.microsoft.com/office/drawing/2014/main" id="{82E10640-00B7-4485-8D54-D56F7B03A315}"/>
              </a:ext>
            </a:extLst>
          </p:cNvPr>
          <p:cNvGrpSpPr/>
          <p:nvPr userDrawn="1"/>
        </p:nvGrpSpPr>
        <p:grpSpPr>
          <a:xfrm rot="17187348">
            <a:off x="10794626" y="2305495"/>
            <a:ext cx="1570247" cy="250587"/>
            <a:chOff x="6942078" y="2892336"/>
            <a:chExt cx="1878072" cy="299711"/>
          </a:xfrm>
        </p:grpSpPr>
        <p:cxnSp>
          <p:nvCxnSpPr>
            <p:cNvPr id="19" name="58">
              <a:extLst>
                <a:ext uri="{FF2B5EF4-FFF2-40B4-BE49-F238E27FC236}">
                  <a16:creationId xmlns:a16="http://schemas.microsoft.com/office/drawing/2014/main" id="{B1D0A135-6A6B-4F01-A797-452E51A93470}"/>
                </a:ext>
              </a:extLst>
            </p:cNvPr>
            <p:cNvCxnSpPr/>
            <p:nvPr userDrawn="1"/>
          </p:nvCxnSpPr>
          <p:spPr>
            <a:xfrm>
              <a:off x="6942078" y="2892336"/>
              <a:ext cx="1494520" cy="0"/>
            </a:xfrm>
            <a:prstGeom prst="line">
              <a:avLst/>
            </a:prstGeom>
            <a:ln w="508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59">
              <a:extLst>
                <a:ext uri="{FF2B5EF4-FFF2-40B4-BE49-F238E27FC236}">
                  <a16:creationId xmlns:a16="http://schemas.microsoft.com/office/drawing/2014/main" id="{10381558-1DF6-4C65-A1DD-573C2BCE5756}"/>
                </a:ext>
              </a:extLst>
            </p:cNvPr>
            <p:cNvCxnSpPr/>
            <p:nvPr userDrawn="1"/>
          </p:nvCxnSpPr>
          <p:spPr>
            <a:xfrm>
              <a:off x="7173230" y="3039647"/>
              <a:ext cx="1494520" cy="0"/>
            </a:xfrm>
            <a:prstGeom prst="line">
              <a:avLst/>
            </a:prstGeom>
            <a:ln w="508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60">
              <a:extLst>
                <a:ext uri="{FF2B5EF4-FFF2-40B4-BE49-F238E27FC236}">
                  <a16:creationId xmlns:a16="http://schemas.microsoft.com/office/drawing/2014/main" id="{3084B0F4-3C71-4665-8786-27611DEC7D1E}"/>
                </a:ext>
              </a:extLst>
            </p:cNvPr>
            <p:cNvCxnSpPr/>
            <p:nvPr userDrawn="1"/>
          </p:nvCxnSpPr>
          <p:spPr>
            <a:xfrm>
              <a:off x="7325630" y="3192047"/>
              <a:ext cx="1494520" cy="0"/>
            </a:xfrm>
            <a:prstGeom prst="line">
              <a:avLst/>
            </a:prstGeom>
            <a:ln w="508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PHẠM DUYÊN 1 - 9Slide.vn">
            <a:extLst>
              <a:ext uri="{FF2B5EF4-FFF2-40B4-BE49-F238E27FC236}">
                <a16:creationId xmlns:a16="http://schemas.microsoft.com/office/drawing/2014/main" id="{E30AAF69-B0A0-4AB8-8D17-9BACDD91D5DB}"/>
              </a:ext>
            </a:extLst>
          </p:cNvPr>
          <p:cNvSpPr/>
          <p:nvPr userDrawn="1"/>
        </p:nvSpPr>
        <p:spPr>
          <a:xfrm rot="16200000" flipH="1">
            <a:off x="5798928" y="-1730901"/>
            <a:ext cx="594144" cy="4696458"/>
          </a:xfrm>
          <a:prstGeom prst="roundRect">
            <a:avLst/>
          </a:prstGeom>
          <a:solidFill>
            <a:srgbClr val="177B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1 Noi dung ngan" panose="00000600000000000000" pitchFamily="2" charset="0"/>
              <a:ea typeface="字魂105号-简雅黑" panose="00000500000000000000" pitchFamily="2" charset="-122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396C9AE-5FDA-4AFD-9DE9-C8450AB4EFF9}"/>
              </a:ext>
            </a:extLst>
          </p:cNvPr>
          <p:cNvGrpSpPr/>
          <p:nvPr userDrawn="1"/>
        </p:nvGrpSpPr>
        <p:grpSpPr>
          <a:xfrm>
            <a:off x="3963552" y="716601"/>
            <a:ext cx="4264897" cy="604199"/>
            <a:chOff x="3989492" y="716601"/>
            <a:chExt cx="4264897" cy="509285"/>
          </a:xfrm>
        </p:grpSpPr>
        <p:grpSp>
          <p:nvGrpSpPr>
            <p:cNvPr id="26" name="PHẠM DUYÊN 4 - 9Slide.vn">
              <a:extLst>
                <a:ext uri="{FF2B5EF4-FFF2-40B4-BE49-F238E27FC236}">
                  <a16:creationId xmlns:a16="http://schemas.microsoft.com/office/drawing/2014/main" id="{68947DE6-796B-43F2-B730-28763265FF66}"/>
                </a:ext>
              </a:extLst>
            </p:cNvPr>
            <p:cNvGrpSpPr/>
            <p:nvPr userDrawn="1"/>
          </p:nvGrpSpPr>
          <p:grpSpPr>
            <a:xfrm rot="5400000">
              <a:off x="3821422" y="884671"/>
              <a:ext cx="509285" cy="173146"/>
              <a:chOff x="4570688" y="-859169"/>
              <a:chExt cx="509285" cy="173146"/>
            </a:xfrm>
            <a:solidFill>
              <a:srgbClr val="3EA395"/>
            </a:solidFill>
          </p:grpSpPr>
          <p:sp>
            <p:nvSpPr>
              <p:cNvPr id="27" name="20">
                <a:extLst>
                  <a:ext uri="{FF2B5EF4-FFF2-40B4-BE49-F238E27FC236}">
                    <a16:creationId xmlns:a16="http://schemas.microsoft.com/office/drawing/2014/main" id="{D8AE7719-2A5C-4AF2-97F2-F43DF7B7FAE7}"/>
                  </a:ext>
                </a:extLst>
              </p:cNvPr>
              <p:cNvSpPr/>
              <p:nvPr/>
            </p:nvSpPr>
            <p:spPr>
              <a:xfrm>
                <a:off x="4570688" y="-859168"/>
                <a:ext cx="173145" cy="173145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#9Slide01 Noi dung ngan" panose="00000600000000000000" pitchFamily="2" charset="0"/>
                  <a:ea typeface="字魂105号-简雅黑" panose="00000500000000000000" pitchFamily="2" charset="-122"/>
                </a:endParaRPr>
              </a:p>
            </p:txBody>
          </p:sp>
          <p:sp>
            <p:nvSpPr>
              <p:cNvPr id="29" name="21">
                <a:extLst>
                  <a:ext uri="{FF2B5EF4-FFF2-40B4-BE49-F238E27FC236}">
                    <a16:creationId xmlns:a16="http://schemas.microsoft.com/office/drawing/2014/main" id="{F636C36C-376C-4872-A437-9D8483A7EC98}"/>
                  </a:ext>
                </a:extLst>
              </p:cNvPr>
              <p:cNvSpPr/>
              <p:nvPr/>
            </p:nvSpPr>
            <p:spPr>
              <a:xfrm>
                <a:off x="4906828" y="-859169"/>
                <a:ext cx="173145" cy="173145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#9Slide01 Noi dung ngan" panose="00000600000000000000" pitchFamily="2" charset="0"/>
                  <a:ea typeface="字魂105号-简雅黑" panose="00000500000000000000" pitchFamily="2" charset="-122"/>
                </a:endParaRPr>
              </a:p>
            </p:txBody>
          </p:sp>
          <p:sp>
            <p:nvSpPr>
              <p:cNvPr id="30" name="22">
                <a:extLst>
                  <a:ext uri="{FF2B5EF4-FFF2-40B4-BE49-F238E27FC236}">
                    <a16:creationId xmlns:a16="http://schemas.microsoft.com/office/drawing/2014/main" id="{DC142055-076C-4DDB-8F92-091399FF278E}"/>
                  </a:ext>
                </a:extLst>
              </p:cNvPr>
              <p:cNvSpPr/>
              <p:nvPr/>
            </p:nvSpPr>
            <p:spPr>
              <a:xfrm flipV="1">
                <a:off x="4635883" y="-822348"/>
                <a:ext cx="378896" cy="83502"/>
              </a:xfrm>
              <a:prstGeom prst="roundRect">
                <a:avLst>
                  <a:gd name="adj" fmla="val 50000"/>
                </a:avLst>
              </a:prstGeom>
              <a:solidFill>
                <a:srgbClr val="1975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#9Slide01 Noi dung ngan" panose="00000600000000000000" pitchFamily="2" charset="0"/>
                  <a:ea typeface="字魂105号-简雅黑" panose="00000500000000000000" pitchFamily="2" charset="-122"/>
                </a:endParaRPr>
              </a:p>
            </p:txBody>
          </p:sp>
        </p:grpSp>
        <p:grpSp>
          <p:nvGrpSpPr>
            <p:cNvPr id="31" name="PHẠM DUYÊN 4 - 9Slide.vn">
              <a:extLst>
                <a:ext uri="{FF2B5EF4-FFF2-40B4-BE49-F238E27FC236}">
                  <a16:creationId xmlns:a16="http://schemas.microsoft.com/office/drawing/2014/main" id="{9270BF53-FBA9-43F6-885F-63108FFCCD8A}"/>
                </a:ext>
              </a:extLst>
            </p:cNvPr>
            <p:cNvGrpSpPr/>
            <p:nvPr userDrawn="1"/>
          </p:nvGrpSpPr>
          <p:grpSpPr>
            <a:xfrm rot="5400000">
              <a:off x="4503381" y="884671"/>
              <a:ext cx="509285" cy="173146"/>
              <a:chOff x="4570688" y="-859169"/>
              <a:chExt cx="509285" cy="173146"/>
            </a:xfrm>
            <a:solidFill>
              <a:srgbClr val="3EA395"/>
            </a:solidFill>
          </p:grpSpPr>
          <p:sp>
            <p:nvSpPr>
              <p:cNvPr id="32" name="20">
                <a:extLst>
                  <a:ext uri="{FF2B5EF4-FFF2-40B4-BE49-F238E27FC236}">
                    <a16:creationId xmlns:a16="http://schemas.microsoft.com/office/drawing/2014/main" id="{DBC35E34-E25F-4215-B087-FCEE47515B6C}"/>
                  </a:ext>
                </a:extLst>
              </p:cNvPr>
              <p:cNvSpPr/>
              <p:nvPr/>
            </p:nvSpPr>
            <p:spPr>
              <a:xfrm>
                <a:off x="4570688" y="-859168"/>
                <a:ext cx="173145" cy="173145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#9Slide01 Noi dung ngan" panose="00000600000000000000" pitchFamily="2" charset="0"/>
                  <a:ea typeface="字魂105号-简雅黑" panose="00000500000000000000" pitchFamily="2" charset="-122"/>
                </a:endParaRPr>
              </a:p>
            </p:txBody>
          </p:sp>
          <p:sp>
            <p:nvSpPr>
              <p:cNvPr id="33" name="21">
                <a:extLst>
                  <a:ext uri="{FF2B5EF4-FFF2-40B4-BE49-F238E27FC236}">
                    <a16:creationId xmlns:a16="http://schemas.microsoft.com/office/drawing/2014/main" id="{7BDC5E4A-3F61-4B78-AC43-A1E8F328D880}"/>
                  </a:ext>
                </a:extLst>
              </p:cNvPr>
              <p:cNvSpPr/>
              <p:nvPr/>
            </p:nvSpPr>
            <p:spPr>
              <a:xfrm>
                <a:off x="4906828" y="-859169"/>
                <a:ext cx="173145" cy="173145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#9Slide01 Noi dung ngan" panose="00000600000000000000" pitchFamily="2" charset="0"/>
                  <a:ea typeface="字魂105号-简雅黑" panose="00000500000000000000" pitchFamily="2" charset="-122"/>
                </a:endParaRPr>
              </a:p>
            </p:txBody>
          </p:sp>
          <p:sp>
            <p:nvSpPr>
              <p:cNvPr id="34" name="22">
                <a:extLst>
                  <a:ext uri="{FF2B5EF4-FFF2-40B4-BE49-F238E27FC236}">
                    <a16:creationId xmlns:a16="http://schemas.microsoft.com/office/drawing/2014/main" id="{8FE08883-1187-425E-815E-391C5B839781}"/>
                  </a:ext>
                </a:extLst>
              </p:cNvPr>
              <p:cNvSpPr/>
              <p:nvPr/>
            </p:nvSpPr>
            <p:spPr>
              <a:xfrm flipV="1">
                <a:off x="4635883" y="-822348"/>
                <a:ext cx="378896" cy="83502"/>
              </a:xfrm>
              <a:prstGeom prst="roundRect">
                <a:avLst>
                  <a:gd name="adj" fmla="val 50000"/>
                </a:avLst>
              </a:prstGeom>
              <a:solidFill>
                <a:srgbClr val="1975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#9Slide01 Noi dung ngan" panose="00000600000000000000" pitchFamily="2" charset="0"/>
                  <a:ea typeface="字魂105号-简雅黑" panose="00000500000000000000" pitchFamily="2" charset="-122"/>
                </a:endParaRPr>
              </a:p>
            </p:txBody>
          </p:sp>
        </p:grpSp>
        <p:grpSp>
          <p:nvGrpSpPr>
            <p:cNvPr id="35" name="PHẠM DUYÊN 4 - 9Slide.vn">
              <a:extLst>
                <a:ext uri="{FF2B5EF4-FFF2-40B4-BE49-F238E27FC236}">
                  <a16:creationId xmlns:a16="http://schemas.microsoft.com/office/drawing/2014/main" id="{435B792B-2B8C-4EAD-8E93-6D91C1907F65}"/>
                </a:ext>
              </a:extLst>
            </p:cNvPr>
            <p:cNvGrpSpPr/>
            <p:nvPr userDrawn="1"/>
          </p:nvGrpSpPr>
          <p:grpSpPr>
            <a:xfrm rot="5400000">
              <a:off x="5185340" y="884671"/>
              <a:ext cx="509285" cy="173146"/>
              <a:chOff x="4570688" y="-859169"/>
              <a:chExt cx="509285" cy="173146"/>
            </a:xfrm>
            <a:solidFill>
              <a:srgbClr val="3EA395"/>
            </a:solidFill>
          </p:grpSpPr>
          <p:sp>
            <p:nvSpPr>
              <p:cNvPr id="36" name="20">
                <a:extLst>
                  <a:ext uri="{FF2B5EF4-FFF2-40B4-BE49-F238E27FC236}">
                    <a16:creationId xmlns:a16="http://schemas.microsoft.com/office/drawing/2014/main" id="{C25664C0-7E4A-45BB-BAB6-09FE43769AE4}"/>
                  </a:ext>
                </a:extLst>
              </p:cNvPr>
              <p:cNvSpPr/>
              <p:nvPr/>
            </p:nvSpPr>
            <p:spPr>
              <a:xfrm>
                <a:off x="4570688" y="-859168"/>
                <a:ext cx="173145" cy="173145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#9Slide01 Noi dung ngan" panose="00000600000000000000" pitchFamily="2" charset="0"/>
                  <a:ea typeface="字魂105号-简雅黑" panose="00000500000000000000" pitchFamily="2" charset="-122"/>
                </a:endParaRPr>
              </a:p>
            </p:txBody>
          </p:sp>
          <p:sp>
            <p:nvSpPr>
              <p:cNvPr id="37" name="21">
                <a:extLst>
                  <a:ext uri="{FF2B5EF4-FFF2-40B4-BE49-F238E27FC236}">
                    <a16:creationId xmlns:a16="http://schemas.microsoft.com/office/drawing/2014/main" id="{8EAF360D-C1FA-4A4B-8841-3E7D76E662E7}"/>
                  </a:ext>
                </a:extLst>
              </p:cNvPr>
              <p:cNvSpPr/>
              <p:nvPr/>
            </p:nvSpPr>
            <p:spPr>
              <a:xfrm>
                <a:off x="4906828" y="-859169"/>
                <a:ext cx="173145" cy="173145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#9Slide01 Noi dung ngan" panose="00000600000000000000" pitchFamily="2" charset="0"/>
                  <a:ea typeface="字魂105号-简雅黑" panose="00000500000000000000" pitchFamily="2" charset="-122"/>
                </a:endParaRPr>
              </a:p>
            </p:txBody>
          </p:sp>
          <p:sp>
            <p:nvSpPr>
              <p:cNvPr id="38" name="22">
                <a:extLst>
                  <a:ext uri="{FF2B5EF4-FFF2-40B4-BE49-F238E27FC236}">
                    <a16:creationId xmlns:a16="http://schemas.microsoft.com/office/drawing/2014/main" id="{9F7A3035-7159-4002-A7CF-A843BE98A95D}"/>
                  </a:ext>
                </a:extLst>
              </p:cNvPr>
              <p:cNvSpPr/>
              <p:nvPr/>
            </p:nvSpPr>
            <p:spPr>
              <a:xfrm flipV="1">
                <a:off x="4635883" y="-822348"/>
                <a:ext cx="378896" cy="83502"/>
              </a:xfrm>
              <a:prstGeom prst="roundRect">
                <a:avLst>
                  <a:gd name="adj" fmla="val 50000"/>
                </a:avLst>
              </a:prstGeom>
              <a:solidFill>
                <a:srgbClr val="1975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#9Slide01 Noi dung ngan" panose="00000600000000000000" pitchFamily="2" charset="0"/>
                  <a:ea typeface="字魂105号-简雅黑" panose="00000500000000000000" pitchFamily="2" charset="-122"/>
                </a:endParaRPr>
              </a:p>
            </p:txBody>
          </p:sp>
        </p:grpSp>
        <p:grpSp>
          <p:nvGrpSpPr>
            <p:cNvPr id="39" name="PHẠM DUYÊN 4 - 9Slide.vn">
              <a:extLst>
                <a:ext uri="{FF2B5EF4-FFF2-40B4-BE49-F238E27FC236}">
                  <a16:creationId xmlns:a16="http://schemas.microsoft.com/office/drawing/2014/main" id="{F3F0F877-58F4-4182-904F-35FAFA11EAE1}"/>
                </a:ext>
              </a:extLst>
            </p:cNvPr>
            <p:cNvGrpSpPr/>
            <p:nvPr userDrawn="1"/>
          </p:nvGrpSpPr>
          <p:grpSpPr>
            <a:xfrm rot="5400000">
              <a:off x="5867299" y="884671"/>
              <a:ext cx="509285" cy="173146"/>
              <a:chOff x="4570688" y="-859169"/>
              <a:chExt cx="509285" cy="173146"/>
            </a:xfrm>
            <a:solidFill>
              <a:srgbClr val="3EA395"/>
            </a:solidFill>
          </p:grpSpPr>
          <p:sp>
            <p:nvSpPr>
              <p:cNvPr id="40" name="20">
                <a:extLst>
                  <a:ext uri="{FF2B5EF4-FFF2-40B4-BE49-F238E27FC236}">
                    <a16:creationId xmlns:a16="http://schemas.microsoft.com/office/drawing/2014/main" id="{C5E987CE-E967-4E41-A7E7-82861FE691C3}"/>
                  </a:ext>
                </a:extLst>
              </p:cNvPr>
              <p:cNvSpPr/>
              <p:nvPr/>
            </p:nvSpPr>
            <p:spPr>
              <a:xfrm>
                <a:off x="4570688" y="-859168"/>
                <a:ext cx="173145" cy="173145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#9Slide01 Noi dung ngan" panose="00000600000000000000" pitchFamily="2" charset="0"/>
                  <a:ea typeface="字魂105号-简雅黑" panose="00000500000000000000" pitchFamily="2" charset="-122"/>
                </a:endParaRPr>
              </a:p>
            </p:txBody>
          </p:sp>
          <p:sp>
            <p:nvSpPr>
              <p:cNvPr id="41" name="21">
                <a:extLst>
                  <a:ext uri="{FF2B5EF4-FFF2-40B4-BE49-F238E27FC236}">
                    <a16:creationId xmlns:a16="http://schemas.microsoft.com/office/drawing/2014/main" id="{91F4FFEA-B478-4BC1-9327-C7488A0B9332}"/>
                  </a:ext>
                </a:extLst>
              </p:cNvPr>
              <p:cNvSpPr/>
              <p:nvPr/>
            </p:nvSpPr>
            <p:spPr>
              <a:xfrm>
                <a:off x="4906828" y="-859169"/>
                <a:ext cx="173145" cy="173145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#9Slide01 Noi dung ngan" panose="00000600000000000000" pitchFamily="2" charset="0"/>
                  <a:ea typeface="字魂105号-简雅黑" panose="00000500000000000000" pitchFamily="2" charset="-122"/>
                </a:endParaRPr>
              </a:p>
            </p:txBody>
          </p:sp>
          <p:sp>
            <p:nvSpPr>
              <p:cNvPr id="42" name="22">
                <a:extLst>
                  <a:ext uri="{FF2B5EF4-FFF2-40B4-BE49-F238E27FC236}">
                    <a16:creationId xmlns:a16="http://schemas.microsoft.com/office/drawing/2014/main" id="{A574EA67-CF0A-4C7F-95FA-3F0347362445}"/>
                  </a:ext>
                </a:extLst>
              </p:cNvPr>
              <p:cNvSpPr/>
              <p:nvPr/>
            </p:nvSpPr>
            <p:spPr>
              <a:xfrm flipV="1">
                <a:off x="4635883" y="-822348"/>
                <a:ext cx="378896" cy="83502"/>
              </a:xfrm>
              <a:prstGeom prst="roundRect">
                <a:avLst>
                  <a:gd name="adj" fmla="val 50000"/>
                </a:avLst>
              </a:prstGeom>
              <a:solidFill>
                <a:srgbClr val="1975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#9Slide01 Noi dung ngan" panose="00000600000000000000" pitchFamily="2" charset="0"/>
                  <a:ea typeface="字魂105号-简雅黑" panose="00000500000000000000" pitchFamily="2" charset="-122"/>
                </a:endParaRPr>
              </a:p>
            </p:txBody>
          </p:sp>
        </p:grpSp>
        <p:grpSp>
          <p:nvGrpSpPr>
            <p:cNvPr id="43" name="PHẠM DUYÊN 4 - 9Slide.vn">
              <a:extLst>
                <a:ext uri="{FF2B5EF4-FFF2-40B4-BE49-F238E27FC236}">
                  <a16:creationId xmlns:a16="http://schemas.microsoft.com/office/drawing/2014/main" id="{E49B1DCC-C2CC-48E8-8A8C-68D56E196FDB}"/>
                </a:ext>
              </a:extLst>
            </p:cNvPr>
            <p:cNvGrpSpPr/>
            <p:nvPr userDrawn="1"/>
          </p:nvGrpSpPr>
          <p:grpSpPr>
            <a:xfrm rot="5400000">
              <a:off x="6549258" y="884671"/>
              <a:ext cx="509285" cy="173146"/>
              <a:chOff x="4570688" y="-859169"/>
              <a:chExt cx="509285" cy="173146"/>
            </a:xfrm>
            <a:solidFill>
              <a:srgbClr val="3EA395"/>
            </a:solidFill>
          </p:grpSpPr>
          <p:sp>
            <p:nvSpPr>
              <p:cNvPr id="44" name="20">
                <a:extLst>
                  <a:ext uri="{FF2B5EF4-FFF2-40B4-BE49-F238E27FC236}">
                    <a16:creationId xmlns:a16="http://schemas.microsoft.com/office/drawing/2014/main" id="{5005F1C5-85EE-41A2-9839-0450DFEAFAF0}"/>
                  </a:ext>
                </a:extLst>
              </p:cNvPr>
              <p:cNvSpPr/>
              <p:nvPr/>
            </p:nvSpPr>
            <p:spPr>
              <a:xfrm>
                <a:off x="4570688" y="-859168"/>
                <a:ext cx="173145" cy="173145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#9Slide01 Noi dung ngan" panose="00000600000000000000" pitchFamily="2" charset="0"/>
                  <a:ea typeface="字魂105号-简雅黑" panose="00000500000000000000" pitchFamily="2" charset="-122"/>
                </a:endParaRPr>
              </a:p>
            </p:txBody>
          </p:sp>
          <p:sp>
            <p:nvSpPr>
              <p:cNvPr id="45" name="21">
                <a:extLst>
                  <a:ext uri="{FF2B5EF4-FFF2-40B4-BE49-F238E27FC236}">
                    <a16:creationId xmlns:a16="http://schemas.microsoft.com/office/drawing/2014/main" id="{C4F86975-686B-427D-B718-2A3B569CBBD9}"/>
                  </a:ext>
                </a:extLst>
              </p:cNvPr>
              <p:cNvSpPr/>
              <p:nvPr/>
            </p:nvSpPr>
            <p:spPr>
              <a:xfrm>
                <a:off x="4906828" y="-859169"/>
                <a:ext cx="173145" cy="173145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#9Slide01 Noi dung ngan" panose="00000600000000000000" pitchFamily="2" charset="0"/>
                  <a:ea typeface="字魂105号-简雅黑" panose="00000500000000000000" pitchFamily="2" charset="-122"/>
                </a:endParaRPr>
              </a:p>
            </p:txBody>
          </p:sp>
          <p:sp>
            <p:nvSpPr>
              <p:cNvPr id="46" name="22">
                <a:extLst>
                  <a:ext uri="{FF2B5EF4-FFF2-40B4-BE49-F238E27FC236}">
                    <a16:creationId xmlns:a16="http://schemas.microsoft.com/office/drawing/2014/main" id="{2C52FA1A-0A20-4316-A53A-DB45B004C08F}"/>
                  </a:ext>
                </a:extLst>
              </p:cNvPr>
              <p:cNvSpPr/>
              <p:nvPr/>
            </p:nvSpPr>
            <p:spPr>
              <a:xfrm flipV="1">
                <a:off x="4635883" y="-822348"/>
                <a:ext cx="378896" cy="83502"/>
              </a:xfrm>
              <a:prstGeom prst="roundRect">
                <a:avLst>
                  <a:gd name="adj" fmla="val 50000"/>
                </a:avLst>
              </a:prstGeom>
              <a:solidFill>
                <a:srgbClr val="1975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#9Slide01 Noi dung ngan" panose="00000600000000000000" pitchFamily="2" charset="0"/>
                  <a:ea typeface="字魂105号-简雅黑" panose="00000500000000000000" pitchFamily="2" charset="-122"/>
                </a:endParaRPr>
              </a:p>
            </p:txBody>
          </p:sp>
        </p:grpSp>
        <p:grpSp>
          <p:nvGrpSpPr>
            <p:cNvPr id="47" name="PHẠM DUYÊN 4 - 9Slide.vn">
              <a:extLst>
                <a:ext uri="{FF2B5EF4-FFF2-40B4-BE49-F238E27FC236}">
                  <a16:creationId xmlns:a16="http://schemas.microsoft.com/office/drawing/2014/main" id="{0CD5AD64-CC7B-4E39-B38E-AC92D935AD62}"/>
                </a:ext>
              </a:extLst>
            </p:cNvPr>
            <p:cNvGrpSpPr/>
            <p:nvPr userDrawn="1"/>
          </p:nvGrpSpPr>
          <p:grpSpPr>
            <a:xfrm rot="5400000">
              <a:off x="7231217" y="884671"/>
              <a:ext cx="509285" cy="173146"/>
              <a:chOff x="4570688" y="-859169"/>
              <a:chExt cx="509285" cy="173146"/>
            </a:xfrm>
            <a:solidFill>
              <a:srgbClr val="3EA395"/>
            </a:solidFill>
          </p:grpSpPr>
          <p:sp>
            <p:nvSpPr>
              <p:cNvPr id="48" name="20">
                <a:extLst>
                  <a:ext uri="{FF2B5EF4-FFF2-40B4-BE49-F238E27FC236}">
                    <a16:creationId xmlns:a16="http://schemas.microsoft.com/office/drawing/2014/main" id="{2BB96BE4-6005-421F-906B-480B0A6DC390}"/>
                  </a:ext>
                </a:extLst>
              </p:cNvPr>
              <p:cNvSpPr/>
              <p:nvPr/>
            </p:nvSpPr>
            <p:spPr>
              <a:xfrm>
                <a:off x="4570688" y="-859168"/>
                <a:ext cx="173145" cy="173145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#9Slide01 Noi dung ngan" panose="00000600000000000000" pitchFamily="2" charset="0"/>
                  <a:ea typeface="字魂105号-简雅黑" panose="00000500000000000000" pitchFamily="2" charset="-122"/>
                </a:endParaRPr>
              </a:p>
            </p:txBody>
          </p:sp>
          <p:sp>
            <p:nvSpPr>
              <p:cNvPr id="49" name="21">
                <a:extLst>
                  <a:ext uri="{FF2B5EF4-FFF2-40B4-BE49-F238E27FC236}">
                    <a16:creationId xmlns:a16="http://schemas.microsoft.com/office/drawing/2014/main" id="{57FE4432-69BA-495F-8A44-922336336D9C}"/>
                  </a:ext>
                </a:extLst>
              </p:cNvPr>
              <p:cNvSpPr/>
              <p:nvPr/>
            </p:nvSpPr>
            <p:spPr>
              <a:xfrm>
                <a:off x="4906828" y="-859169"/>
                <a:ext cx="173145" cy="173145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#9Slide01 Noi dung ngan" panose="00000600000000000000" pitchFamily="2" charset="0"/>
                  <a:ea typeface="字魂105号-简雅黑" panose="00000500000000000000" pitchFamily="2" charset="-122"/>
                </a:endParaRPr>
              </a:p>
            </p:txBody>
          </p:sp>
          <p:sp>
            <p:nvSpPr>
              <p:cNvPr id="50" name="22">
                <a:extLst>
                  <a:ext uri="{FF2B5EF4-FFF2-40B4-BE49-F238E27FC236}">
                    <a16:creationId xmlns:a16="http://schemas.microsoft.com/office/drawing/2014/main" id="{FE1E0A1E-BBB4-4F00-AAFF-824C8789FCDC}"/>
                  </a:ext>
                </a:extLst>
              </p:cNvPr>
              <p:cNvSpPr/>
              <p:nvPr/>
            </p:nvSpPr>
            <p:spPr>
              <a:xfrm flipV="1">
                <a:off x="4635883" y="-822348"/>
                <a:ext cx="378896" cy="83502"/>
              </a:xfrm>
              <a:prstGeom prst="roundRect">
                <a:avLst>
                  <a:gd name="adj" fmla="val 50000"/>
                </a:avLst>
              </a:prstGeom>
              <a:solidFill>
                <a:srgbClr val="1975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#9Slide01 Noi dung ngan" panose="00000600000000000000" pitchFamily="2" charset="0"/>
                  <a:ea typeface="字魂105号-简雅黑" panose="00000500000000000000" pitchFamily="2" charset="-122"/>
                </a:endParaRPr>
              </a:p>
            </p:txBody>
          </p:sp>
        </p:grpSp>
        <p:grpSp>
          <p:nvGrpSpPr>
            <p:cNvPr id="51" name="PHẠM DUYÊN 4 - 9Slide.vn">
              <a:extLst>
                <a:ext uri="{FF2B5EF4-FFF2-40B4-BE49-F238E27FC236}">
                  <a16:creationId xmlns:a16="http://schemas.microsoft.com/office/drawing/2014/main" id="{37DACFC5-C7B8-4DDF-8068-90FAC72DDE4A}"/>
                </a:ext>
              </a:extLst>
            </p:cNvPr>
            <p:cNvGrpSpPr/>
            <p:nvPr userDrawn="1"/>
          </p:nvGrpSpPr>
          <p:grpSpPr>
            <a:xfrm rot="5400000">
              <a:off x="7913173" y="884671"/>
              <a:ext cx="509285" cy="173146"/>
              <a:chOff x="4570688" y="-859169"/>
              <a:chExt cx="509285" cy="173146"/>
            </a:xfrm>
            <a:solidFill>
              <a:srgbClr val="3EA395"/>
            </a:solidFill>
          </p:grpSpPr>
          <p:sp>
            <p:nvSpPr>
              <p:cNvPr id="52" name="20">
                <a:extLst>
                  <a:ext uri="{FF2B5EF4-FFF2-40B4-BE49-F238E27FC236}">
                    <a16:creationId xmlns:a16="http://schemas.microsoft.com/office/drawing/2014/main" id="{65B153DC-138C-451B-8EBC-FBE8F365A3C1}"/>
                  </a:ext>
                </a:extLst>
              </p:cNvPr>
              <p:cNvSpPr/>
              <p:nvPr/>
            </p:nvSpPr>
            <p:spPr>
              <a:xfrm>
                <a:off x="4570688" y="-859168"/>
                <a:ext cx="173145" cy="173145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#9Slide01 Noi dung ngan" panose="00000600000000000000" pitchFamily="2" charset="0"/>
                  <a:ea typeface="字魂105号-简雅黑" panose="00000500000000000000" pitchFamily="2" charset="-122"/>
                </a:endParaRPr>
              </a:p>
            </p:txBody>
          </p:sp>
          <p:sp>
            <p:nvSpPr>
              <p:cNvPr id="53" name="21">
                <a:extLst>
                  <a:ext uri="{FF2B5EF4-FFF2-40B4-BE49-F238E27FC236}">
                    <a16:creationId xmlns:a16="http://schemas.microsoft.com/office/drawing/2014/main" id="{FAB37EB6-697D-4201-96B3-D114B7D25976}"/>
                  </a:ext>
                </a:extLst>
              </p:cNvPr>
              <p:cNvSpPr/>
              <p:nvPr/>
            </p:nvSpPr>
            <p:spPr>
              <a:xfrm>
                <a:off x="4906828" y="-859169"/>
                <a:ext cx="173145" cy="173145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#9Slide01 Noi dung ngan" panose="00000600000000000000" pitchFamily="2" charset="0"/>
                  <a:ea typeface="字魂105号-简雅黑" panose="00000500000000000000" pitchFamily="2" charset="-122"/>
                </a:endParaRPr>
              </a:p>
            </p:txBody>
          </p:sp>
          <p:sp>
            <p:nvSpPr>
              <p:cNvPr id="54" name="22">
                <a:extLst>
                  <a:ext uri="{FF2B5EF4-FFF2-40B4-BE49-F238E27FC236}">
                    <a16:creationId xmlns:a16="http://schemas.microsoft.com/office/drawing/2014/main" id="{47D92453-AEB9-4482-A5ED-839FC93DCB32}"/>
                  </a:ext>
                </a:extLst>
              </p:cNvPr>
              <p:cNvSpPr/>
              <p:nvPr/>
            </p:nvSpPr>
            <p:spPr>
              <a:xfrm flipV="1">
                <a:off x="4635883" y="-822348"/>
                <a:ext cx="378896" cy="83502"/>
              </a:xfrm>
              <a:prstGeom prst="roundRect">
                <a:avLst>
                  <a:gd name="adj" fmla="val 50000"/>
                </a:avLst>
              </a:prstGeom>
              <a:solidFill>
                <a:srgbClr val="19756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#9Slide01 Noi dung ngan" panose="00000600000000000000" pitchFamily="2" charset="0"/>
                  <a:ea typeface="字魂105号-简雅黑" panose="00000500000000000000" pitchFamily="2" charset="-122"/>
                </a:endParaRPr>
              </a:p>
            </p:txBody>
          </p:sp>
        </p:grpSp>
      </p:grpSp>
      <p:pic>
        <p:nvPicPr>
          <p:cNvPr id="24" name="5" descr="4">
            <a:extLst>
              <a:ext uri="{FF2B5EF4-FFF2-40B4-BE49-F238E27FC236}">
                <a16:creationId xmlns:a16="http://schemas.microsoft.com/office/drawing/2014/main" id="{8C8DCA8F-6BCA-4A09-BF27-72ED8A85EEC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-877908" y="4667402"/>
            <a:ext cx="3567257" cy="184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62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7">
            <a:extLst>
              <a:ext uri="{FF2B5EF4-FFF2-40B4-BE49-F238E27FC236}">
                <a16:creationId xmlns:a16="http://schemas.microsoft.com/office/drawing/2014/main" id="{8109C5B4-7F33-447D-BFD4-387112E75B93}"/>
              </a:ext>
            </a:extLst>
          </p:cNvPr>
          <p:cNvSpPr/>
          <p:nvPr userDrawn="1"/>
        </p:nvSpPr>
        <p:spPr>
          <a:xfrm>
            <a:off x="0" y="0"/>
            <a:ext cx="144780" cy="6857365"/>
          </a:xfrm>
          <a:prstGeom prst="rect">
            <a:avLst/>
          </a:prstGeom>
          <a:solidFill>
            <a:srgbClr val="177B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#9Slide01 Noi dung ngan" panose="00000600000000000000" pitchFamily="2" charset="0"/>
              <a:ea typeface="思源宋体 CN Light" panose="02020300000000000000" pitchFamily="18" charset="-122"/>
            </a:endParaRPr>
          </a:p>
        </p:txBody>
      </p:sp>
      <p:sp>
        <p:nvSpPr>
          <p:cNvPr id="17" name="16">
            <a:extLst>
              <a:ext uri="{FF2B5EF4-FFF2-40B4-BE49-F238E27FC236}">
                <a16:creationId xmlns:a16="http://schemas.microsoft.com/office/drawing/2014/main" id="{6A1A2AAC-2E4E-4D3B-A65B-E2CC3BBF9FF1}"/>
              </a:ext>
            </a:extLst>
          </p:cNvPr>
          <p:cNvSpPr/>
          <p:nvPr userDrawn="1"/>
        </p:nvSpPr>
        <p:spPr>
          <a:xfrm>
            <a:off x="12047220" y="0"/>
            <a:ext cx="144780" cy="6857365"/>
          </a:xfrm>
          <a:prstGeom prst="rect">
            <a:avLst/>
          </a:prstGeom>
          <a:solidFill>
            <a:srgbClr val="177B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#9Slide01 Noi dung ngan" panose="00000600000000000000" pitchFamily="2" charset="0"/>
              <a:ea typeface="思源宋体 CN Light" panose="02020300000000000000" pitchFamily="18" charset="-122"/>
            </a:endParaRPr>
          </a:p>
        </p:txBody>
      </p:sp>
      <p:sp>
        <p:nvSpPr>
          <p:cNvPr id="18" name="21">
            <a:extLst>
              <a:ext uri="{FF2B5EF4-FFF2-40B4-BE49-F238E27FC236}">
                <a16:creationId xmlns:a16="http://schemas.microsoft.com/office/drawing/2014/main" id="{90199523-9EC6-4825-8A7E-15415336F224}"/>
              </a:ext>
            </a:extLst>
          </p:cNvPr>
          <p:cNvSpPr/>
          <p:nvPr userDrawn="1"/>
        </p:nvSpPr>
        <p:spPr>
          <a:xfrm>
            <a:off x="144780" y="835353"/>
            <a:ext cx="661670" cy="155247"/>
          </a:xfrm>
          <a:prstGeom prst="rect">
            <a:avLst/>
          </a:prstGeom>
          <a:solidFill>
            <a:srgbClr val="177B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578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HẠM DUYÊN 1 - 9Slide.vn 2 - 9Slide.vn">
            <a:extLst>
              <a:ext uri="{FF2B5EF4-FFF2-40B4-BE49-F238E27FC236}">
                <a16:creationId xmlns:a16="http://schemas.microsoft.com/office/drawing/2014/main" id="{AF340D9C-8E4A-48BD-9C04-399135BF7B08}"/>
              </a:ext>
            </a:extLst>
          </p:cNvPr>
          <p:cNvSpPr/>
          <p:nvPr userDrawn="1"/>
        </p:nvSpPr>
        <p:spPr>
          <a:xfrm>
            <a:off x="0" y="5553500"/>
            <a:ext cx="12192000" cy="13325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#9Slide01 Noi dung ngan" panose="00000600000000000000" pitchFamily="2" charset="0"/>
              <a:ea typeface="思源宋体 CN Light" panose="02020300000000000000" pitchFamily="18" charset="-122"/>
            </a:endParaRPr>
          </a:p>
        </p:txBody>
      </p:sp>
      <p:sp>
        <p:nvSpPr>
          <p:cNvPr id="16" name="17">
            <a:extLst>
              <a:ext uri="{FF2B5EF4-FFF2-40B4-BE49-F238E27FC236}">
                <a16:creationId xmlns:a16="http://schemas.microsoft.com/office/drawing/2014/main" id="{8109C5B4-7F33-447D-BFD4-387112E75B93}"/>
              </a:ext>
            </a:extLst>
          </p:cNvPr>
          <p:cNvSpPr/>
          <p:nvPr userDrawn="1"/>
        </p:nvSpPr>
        <p:spPr>
          <a:xfrm>
            <a:off x="0" y="0"/>
            <a:ext cx="144780" cy="6857365"/>
          </a:xfrm>
          <a:prstGeom prst="rect">
            <a:avLst/>
          </a:prstGeom>
          <a:solidFill>
            <a:srgbClr val="177B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#9Slide01 Noi dung ngan" panose="00000600000000000000" pitchFamily="2" charset="0"/>
              <a:ea typeface="思源宋体 CN Light" panose="02020300000000000000" pitchFamily="18" charset="-122"/>
            </a:endParaRPr>
          </a:p>
        </p:txBody>
      </p:sp>
      <p:sp>
        <p:nvSpPr>
          <p:cNvPr id="17" name="16">
            <a:extLst>
              <a:ext uri="{FF2B5EF4-FFF2-40B4-BE49-F238E27FC236}">
                <a16:creationId xmlns:a16="http://schemas.microsoft.com/office/drawing/2014/main" id="{6A1A2AAC-2E4E-4D3B-A65B-E2CC3BBF9FF1}"/>
              </a:ext>
            </a:extLst>
          </p:cNvPr>
          <p:cNvSpPr/>
          <p:nvPr userDrawn="1"/>
        </p:nvSpPr>
        <p:spPr>
          <a:xfrm>
            <a:off x="12047220" y="0"/>
            <a:ext cx="144780" cy="6857365"/>
          </a:xfrm>
          <a:prstGeom prst="rect">
            <a:avLst/>
          </a:prstGeom>
          <a:solidFill>
            <a:srgbClr val="177B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#9Slide01 Noi dung ngan" panose="00000600000000000000" pitchFamily="2" charset="0"/>
              <a:ea typeface="思源宋体 CN Light" panose="02020300000000000000" pitchFamily="18" charset="-122"/>
            </a:endParaRPr>
          </a:p>
        </p:txBody>
      </p:sp>
      <p:sp>
        <p:nvSpPr>
          <p:cNvPr id="18" name="21">
            <a:extLst>
              <a:ext uri="{FF2B5EF4-FFF2-40B4-BE49-F238E27FC236}">
                <a16:creationId xmlns:a16="http://schemas.microsoft.com/office/drawing/2014/main" id="{90199523-9EC6-4825-8A7E-15415336F224}"/>
              </a:ext>
            </a:extLst>
          </p:cNvPr>
          <p:cNvSpPr/>
          <p:nvPr userDrawn="1"/>
        </p:nvSpPr>
        <p:spPr>
          <a:xfrm>
            <a:off x="144780" y="835353"/>
            <a:ext cx="661670" cy="155247"/>
          </a:xfrm>
          <a:prstGeom prst="rect">
            <a:avLst/>
          </a:prstGeom>
          <a:solidFill>
            <a:srgbClr val="177B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PHẠM DUYÊN 1 - 9Slide.vn 6 - 9Slide.vn">
            <a:extLst>
              <a:ext uri="{FF2B5EF4-FFF2-40B4-BE49-F238E27FC236}">
                <a16:creationId xmlns:a16="http://schemas.microsoft.com/office/drawing/2014/main" id="{32D77841-62DB-49E8-A1BA-726CC29A0448}"/>
              </a:ext>
            </a:extLst>
          </p:cNvPr>
          <p:cNvSpPr/>
          <p:nvPr userDrawn="1"/>
        </p:nvSpPr>
        <p:spPr>
          <a:xfrm rot="1801554">
            <a:off x="2288318" y="5864945"/>
            <a:ext cx="708237" cy="708237"/>
          </a:xfrm>
          <a:custGeom>
            <a:avLst/>
            <a:gdLst>
              <a:gd name="connsiteX0" fmla="*/ 131022 w 914832"/>
              <a:gd name="connsiteY0" fmla="*/ 137552 h 914832"/>
              <a:gd name="connsiteX1" fmla="*/ 131022 w 914832"/>
              <a:gd name="connsiteY1" fmla="*/ 777280 h 914832"/>
              <a:gd name="connsiteX2" fmla="*/ 78120 w 914832"/>
              <a:gd name="connsiteY2" fmla="*/ 713162 h 914832"/>
              <a:gd name="connsiteX3" fmla="*/ 0 w 914832"/>
              <a:gd name="connsiteY3" fmla="*/ 457416 h 914832"/>
              <a:gd name="connsiteX4" fmla="*/ 78120 w 914832"/>
              <a:gd name="connsiteY4" fmla="*/ 201670 h 914832"/>
              <a:gd name="connsiteX5" fmla="*/ 781805 w 914832"/>
              <a:gd name="connsiteY5" fmla="*/ 135122 h 914832"/>
              <a:gd name="connsiteX6" fmla="*/ 836713 w 914832"/>
              <a:gd name="connsiteY6" fmla="*/ 201670 h 914832"/>
              <a:gd name="connsiteX7" fmla="*/ 914832 w 914832"/>
              <a:gd name="connsiteY7" fmla="*/ 457416 h 914832"/>
              <a:gd name="connsiteX8" fmla="*/ 836713 w 914832"/>
              <a:gd name="connsiteY8" fmla="*/ 713162 h 914832"/>
              <a:gd name="connsiteX9" fmla="*/ 781805 w 914832"/>
              <a:gd name="connsiteY9" fmla="*/ 779710 h 914832"/>
              <a:gd name="connsiteX10" fmla="*/ 252035 w 914832"/>
              <a:gd name="connsiteY10" fmla="*/ 50783 h 914832"/>
              <a:gd name="connsiteX11" fmla="*/ 252035 w 914832"/>
              <a:gd name="connsiteY11" fmla="*/ 864050 h 914832"/>
              <a:gd name="connsiteX12" fmla="*/ 201671 w 914832"/>
              <a:gd name="connsiteY12" fmla="*/ 836713 h 914832"/>
              <a:gd name="connsiteX13" fmla="*/ 176741 w 914832"/>
              <a:gd name="connsiteY13" fmla="*/ 816144 h 914832"/>
              <a:gd name="connsiteX14" fmla="*/ 176741 w 914832"/>
              <a:gd name="connsiteY14" fmla="*/ 98688 h 914832"/>
              <a:gd name="connsiteX15" fmla="*/ 201671 w 914832"/>
              <a:gd name="connsiteY15" fmla="*/ 78120 h 914832"/>
              <a:gd name="connsiteX16" fmla="*/ 660792 w 914832"/>
              <a:gd name="connsiteY16" fmla="*/ 49694 h 914832"/>
              <a:gd name="connsiteX17" fmla="*/ 713162 w 914832"/>
              <a:gd name="connsiteY17" fmla="*/ 78120 h 914832"/>
              <a:gd name="connsiteX18" fmla="*/ 736086 w 914832"/>
              <a:gd name="connsiteY18" fmla="*/ 97034 h 914832"/>
              <a:gd name="connsiteX19" fmla="*/ 736086 w 914832"/>
              <a:gd name="connsiteY19" fmla="*/ 817798 h 914832"/>
              <a:gd name="connsiteX20" fmla="*/ 713162 w 914832"/>
              <a:gd name="connsiteY20" fmla="*/ 836713 h 914832"/>
              <a:gd name="connsiteX21" fmla="*/ 660792 w 914832"/>
              <a:gd name="connsiteY21" fmla="*/ 865138 h 914832"/>
              <a:gd name="connsiteX22" fmla="*/ 373048 w 914832"/>
              <a:gd name="connsiteY22" fmla="*/ 8505 h 914832"/>
              <a:gd name="connsiteX23" fmla="*/ 373048 w 914832"/>
              <a:gd name="connsiteY23" fmla="*/ 906327 h 914832"/>
              <a:gd name="connsiteX24" fmla="*/ 365231 w 914832"/>
              <a:gd name="connsiteY24" fmla="*/ 905539 h 914832"/>
              <a:gd name="connsiteX25" fmla="*/ 297754 w 914832"/>
              <a:gd name="connsiteY25" fmla="*/ 884593 h 914832"/>
              <a:gd name="connsiteX26" fmla="*/ 297754 w 914832"/>
              <a:gd name="connsiteY26" fmla="*/ 30239 h 914832"/>
              <a:gd name="connsiteX27" fmla="*/ 365231 w 914832"/>
              <a:gd name="connsiteY27" fmla="*/ 9293 h 914832"/>
              <a:gd name="connsiteX28" fmla="*/ 539780 w 914832"/>
              <a:gd name="connsiteY28" fmla="*/ 8303 h 914832"/>
              <a:gd name="connsiteX29" fmla="*/ 549602 w 914832"/>
              <a:gd name="connsiteY29" fmla="*/ 9293 h 914832"/>
              <a:gd name="connsiteX30" fmla="*/ 615073 w 914832"/>
              <a:gd name="connsiteY30" fmla="*/ 29617 h 914832"/>
              <a:gd name="connsiteX31" fmla="*/ 615073 w 914832"/>
              <a:gd name="connsiteY31" fmla="*/ 885216 h 914832"/>
              <a:gd name="connsiteX32" fmla="*/ 549602 w 914832"/>
              <a:gd name="connsiteY32" fmla="*/ 905539 h 914832"/>
              <a:gd name="connsiteX33" fmla="*/ 539780 w 914832"/>
              <a:gd name="connsiteY33" fmla="*/ 906529 h 914832"/>
              <a:gd name="connsiteX34" fmla="*/ 457416 w 914832"/>
              <a:gd name="connsiteY34" fmla="*/ 0 h 914832"/>
              <a:gd name="connsiteX35" fmla="*/ 494061 w 914832"/>
              <a:gd name="connsiteY35" fmla="*/ 3694 h 914832"/>
              <a:gd name="connsiteX36" fmla="*/ 494061 w 914832"/>
              <a:gd name="connsiteY36" fmla="*/ 911138 h 914832"/>
              <a:gd name="connsiteX37" fmla="*/ 457416 w 914832"/>
              <a:gd name="connsiteY37" fmla="*/ 914832 h 914832"/>
              <a:gd name="connsiteX38" fmla="*/ 418767 w 914832"/>
              <a:gd name="connsiteY38" fmla="*/ 910936 h 914832"/>
              <a:gd name="connsiteX39" fmla="*/ 418767 w 914832"/>
              <a:gd name="connsiteY39" fmla="*/ 3896 h 91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914832" h="914832">
                <a:moveTo>
                  <a:pt x="131022" y="137552"/>
                </a:moveTo>
                <a:lnTo>
                  <a:pt x="131022" y="777280"/>
                </a:lnTo>
                <a:lnTo>
                  <a:pt x="78120" y="713162"/>
                </a:lnTo>
                <a:cubicBezTo>
                  <a:pt x="28799" y="640158"/>
                  <a:pt x="0" y="552150"/>
                  <a:pt x="0" y="457416"/>
                </a:cubicBezTo>
                <a:cubicBezTo>
                  <a:pt x="0" y="362682"/>
                  <a:pt x="28799" y="274675"/>
                  <a:pt x="78120" y="201670"/>
                </a:cubicBezTo>
                <a:close/>
                <a:moveTo>
                  <a:pt x="781805" y="135122"/>
                </a:moveTo>
                <a:lnTo>
                  <a:pt x="836713" y="201670"/>
                </a:lnTo>
                <a:cubicBezTo>
                  <a:pt x="886033" y="274675"/>
                  <a:pt x="914832" y="362682"/>
                  <a:pt x="914832" y="457416"/>
                </a:cubicBezTo>
                <a:cubicBezTo>
                  <a:pt x="914832" y="552150"/>
                  <a:pt x="886033" y="640158"/>
                  <a:pt x="836713" y="713162"/>
                </a:cubicBezTo>
                <a:lnTo>
                  <a:pt x="781805" y="779710"/>
                </a:lnTo>
                <a:close/>
                <a:moveTo>
                  <a:pt x="252035" y="50783"/>
                </a:moveTo>
                <a:lnTo>
                  <a:pt x="252035" y="864050"/>
                </a:lnTo>
                <a:lnTo>
                  <a:pt x="201671" y="836713"/>
                </a:lnTo>
                <a:lnTo>
                  <a:pt x="176741" y="816144"/>
                </a:lnTo>
                <a:lnTo>
                  <a:pt x="176741" y="98688"/>
                </a:lnTo>
                <a:lnTo>
                  <a:pt x="201671" y="78120"/>
                </a:lnTo>
                <a:close/>
                <a:moveTo>
                  <a:pt x="660792" y="49694"/>
                </a:moveTo>
                <a:lnTo>
                  <a:pt x="713162" y="78120"/>
                </a:lnTo>
                <a:lnTo>
                  <a:pt x="736086" y="97034"/>
                </a:lnTo>
                <a:lnTo>
                  <a:pt x="736086" y="817798"/>
                </a:lnTo>
                <a:lnTo>
                  <a:pt x="713162" y="836713"/>
                </a:lnTo>
                <a:lnTo>
                  <a:pt x="660792" y="865138"/>
                </a:lnTo>
                <a:close/>
                <a:moveTo>
                  <a:pt x="373048" y="8505"/>
                </a:moveTo>
                <a:lnTo>
                  <a:pt x="373048" y="906327"/>
                </a:lnTo>
                <a:lnTo>
                  <a:pt x="365231" y="905539"/>
                </a:lnTo>
                <a:lnTo>
                  <a:pt x="297754" y="884593"/>
                </a:lnTo>
                <a:lnTo>
                  <a:pt x="297754" y="30239"/>
                </a:lnTo>
                <a:lnTo>
                  <a:pt x="365231" y="9293"/>
                </a:lnTo>
                <a:close/>
                <a:moveTo>
                  <a:pt x="539780" y="8303"/>
                </a:moveTo>
                <a:lnTo>
                  <a:pt x="549602" y="9293"/>
                </a:lnTo>
                <a:lnTo>
                  <a:pt x="615073" y="29617"/>
                </a:lnTo>
                <a:lnTo>
                  <a:pt x="615073" y="885216"/>
                </a:lnTo>
                <a:lnTo>
                  <a:pt x="549602" y="905539"/>
                </a:lnTo>
                <a:lnTo>
                  <a:pt x="539780" y="906529"/>
                </a:lnTo>
                <a:close/>
                <a:moveTo>
                  <a:pt x="457416" y="0"/>
                </a:moveTo>
                <a:lnTo>
                  <a:pt x="494061" y="3694"/>
                </a:lnTo>
                <a:lnTo>
                  <a:pt x="494061" y="911138"/>
                </a:lnTo>
                <a:lnTo>
                  <a:pt x="457416" y="914832"/>
                </a:lnTo>
                <a:lnTo>
                  <a:pt x="418767" y="910936"/>
                </a:lnTo>
                <a:lnTo>
                  <a:pt x="418767" y="38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PHẠM DUYÊN 1 - 9Slide.vn 7 - 9Slide.vn">
            <a:extLst>
              <a:ext uri="{FF2B5EF4-FFF2-40B4-BE49-F238E27FC236}">
                <a16:creationId xmlns:a16="http://schemas.microsoft.com/office/drawing/2014/main" id="{6F6A3B4C-C365-4C3F-BD99-430262E36411}"/>
              </a:ext>
            </a:extLst>
          </p:cNvPr>
          <p:cNvGrpSpPr/>
          <p:nvPr userDrawn="1"/>
        </p:nvGrpSpPr>
        <p:grpSpPr>
          <a:xfrm rot="1501725">
            <a:off x="5342075" y="6069521"/>
            <a:ext cx="1507850" cy="977029"/>
            <a:chOff x="7742796" y="1197128"/>
            <a:chExt cx="1507850" cy="977029"/>
          </a:xfrm>
        </p:grpSpPr>
        <p:sp>
          <p:nvSpPr>
            <p:cNvPr id="7" name="28">
              <a:extLst>
                <a:ext uri="{FF2B5EF4-FFF2-40B4-BE49-F238E27FC236}">
                  <a16:creationId xmlns:a16="http://schemas.microsoft.com/office/drawing/2014/main" id="{A762BFBB-95F4-4B08-912A-7DD7FE860CF7}"/>
                </a:ext>
              </a:extLst>
            </p:cNvPr>
            <p:cNvSpPr/>
            <p:nvPr userDrawn="1"/>
          </p:nvSpPr>
          <p:spPr>
            <a:xfrm>
              <a:off x="7897334" y="1197128"/>
              <a:ext cx="1353312" cy="822960"/>
            </a:xfrm>
            <a:prstGeom prst="rect">
              <a:avLst/>
            </a:prstGeom>
            <a:noFill/>
            <a:ln w="38100">
              <a:solidFill>
                <a:srgbClr val="177B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29">
              <a:extLst>
                <a:ext uri="{FF2B5EF4-FFF2-40B4-BE49-F238E27FC236}">
                  <a16:creationId xmlns:a16="http://schemas.microsoft.com/office/drawing/2014/main" id="{2C0D72CC-7160-4199-B661-A0472D415B13}"/>
                </a:ext>
              </a:extLst>
            </p:cNvPr>
            <p:cNvSpPr/>
            <p:nvPr userDrawn="1"/>
          </p:nvSpPr>
          <p:spPr>
            <a:xfrm>
              <a:off x="7742796" y="1351197"/>
              <a:ext cx="1353312" cy="822960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9" name="PHẠM DUYÊN 1 - 9Slide.vn 10 - 9Slide.vn">
            <a:extLst>
              <a:ext uri="{FF2B5EF4-FFF2-40B4-BE49-F238E27FC236}">
                <a16:creationId xmlns:a16="http://schemas.microsoft.com/office/drawing/2014/main" id="{61F403F9-9BAE-4C60-9AD6-DE8199A44E2B}"/>
              </a:ext>
            </a:extLst>
          </p:cNvPr>
          <p:cNvSpPr/>
          <p:nvPr userDrawn="1"/>
        </p:nvSpPr>
        <p:spPr>
          <a:xfrm rot="19600534">
            <a:off x="9320723" y="6025234"/>
            <a:ext cx="617220" cy="532086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667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HẠM DUYÊN 1 - 9Slide.vn">
            <a:extLst>
              <a:ext uri="{FF2B5EF4-FFF2-40B4-BE49-F238E27FC236}">
                <a16:creationId xmlns:a16="http://schemas.microsoft.com/office/drawing/2014/main" id="{421E2074-3C86-45DB-92D2-B57B8000A5F3}"/>
              </a:ext>
            </a:extLst>
          </p:cNvPr>
          <p:cNvSpPr/>
          <p:nvPr userDrawn="1"/>
        </p:nvSpPr>
        <p:spPr>
          <a:xfrm>
            <a:off x="-1" y="0"/>
            <a:ext cx="4419602" cy="6858000"/>
          </a:xfrm>
          <a:prstGeom prst="rect">
            <a:avLst/>
          </a:prstGeom>
          <a:solidFill>
            <a:srgbClr val="177B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1 Noi dung ngan" panose="00000600000000000000" pitchFamily="2" charset="0"/>
              <a:ea typeface="字魂105号-简雅黑" panose="00000500000000000000" pitchFamily="2" charset="-122"/>
            </a:endParaRPr>
          </a:p>
        </p:txBody>
      </p:sp>
      <p:sp>
        <p:nvSpPr>
          <p:cNvPr id="39" name="PHẠM DUYÊN 2 - 9Slide.vn">
            <a:extLst>
              <a:ext uri="{FF2B5EF4-FFF2-40B4-BE49-F238E27FC236}">
                <a16:creationId xmlns:a16="http://schemas.microsoft.com/office/drawing/2014/main" id="{4A749982-03D2-425B-8008-904837A2B887}"/>
              </a:ext>
            </a:extLst>
          </p:cNvPr>
          <p:cNvSpPr txBox="1"/>
          <p:nvPr userDrawn="1"/>
        </p:nvSpPr>
        <p:spPr>
          <a:xfrm>
            <a:off x="456795" y="984027"/>
            <a:ext cx="4017570" cy="4579395"/>
          </a:xfrm>
          <a:prstGeom prst="rect">
            <a:avLst/>
          </a:prstGeom>
          <a:noFill/>
          <a:scene3d>
            <a:camera prst="perspectiveAbove"/>
            <a:lightRig rig="brightRoom" dir="t"/>
          </a:scene3d>
        </p:spPr>
        <p:txBody>
          <a:bodyPr wrap="square" rtlCol="0">
            <a:spAutoFit/>
            <a:sp3d extrusionH="57150" contourW="38100" prstMaterial="dkEdge">
              <a:bevelT h="19050"/>
              <a:bevelB w="12700"/>
              <a:extrusionClr>
                <a:schemeClr val="bg1"/>
              </a:extrusionClr>
              <a:contourClr>
                <a:schemeClr val="accent4"/>
              </a:contourClr>
            </a:sp3d>
          </a:bodyPr>
          <a:lstStyle/>
          <a:p>
            <a:pPr algn="ctr">
              <a:lnSpc>
                <a:spcPct val="125000"/>
              </a:lnSpc>
            </a:pPr>
            <a:r>
              <a:rPr lang="en-US" altLang="zh-CN" sz="6000" b="1" spc="160">
                <a:ln w="285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latin typeface="#9Slide07 Crocante" panose="02000000000000000000" pitchFamily="2" charset="0"/>
                <a:cs typeface="+mn-ea"/>
                <a:sym typeface="+mn-lt"/>
              </a:rPr>
              <a:t>TIẾT</a:t>
            </a:r>
            <a:r>
              <a:rPr lang="en-US" altLang="zh-CN" sz="6000" b="1" spc="160" baseline="0">
                <a:ln w="285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latin typeface="#9Slide07 Crocante" panose="02000000000000000000" pitchFamily="2" charset="0"/>
                <a:cs typeface="+mn-ea"/>
                <a:sym typeface="+mn-lt"/>
              </a:rPr>
              <a:t> </a:t>
            </a:r>
            <a:br>
              <a:rPr lang="en-US" altLang="zh-CN" sz="6000" b="1" spc="160" baseline="0">
                <a:ln w="285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latin typeface="#9Slide07 Crocante" panose="02000000000000000000" pitchFamily="2" charset="0"/>
                <a:cs typeface="+mn-ea"/>
                <a:sym typeface="+mn-lt"/>
              </a:rPr>
            </a:br>
            <a:r>
              <a:rPr lang="en-US" altLang="zh-CN" sz="6000" b="1" spc="160" baseline="0">
                <a:ln w="285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latin typeface="#9Slide07 Crocante" panose="02000000000000000000" pitchFamily="2" charset="0"/>
                <a:cs typeface="+mn-ea"/>
                <a:sym typeface="+mn-lt"/>
              </a:rPr>
              <a:t>HỌC</a:t>
            </a:r>
            <a:br>
              <a:rPr lang="en-US" altLang="zh-CN" sz="6000" b="1" spc="160" baseline="0">
                <a:ln w="285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latin typeface="#9Slide07 Crocante" panose="02000000000000000000" pitchFamily="2" charset="0"/>
                <a:cs typeface="+mn-ea"/>
                <a:sym typeface="+mn-lt"/>
              </a:rPr>
            </a:br>
            <a:r>
              <a:rPr lang="en-US" altLang="zh-CN" sz="6000" b="1" spc="160" baseline="0">
                <a:ln w="285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latin typeface="#9Slide07 Crocante" panose="02000000000000000000" pitchFamily="2" charset="0"/>
                <a:cs typeface="+mn-ea"/>
                <a:sym typeface="+mn-lt"/>
              </a:rPr>
              <a:t>KẾT </a:t>
            </a:r>
            <a:br>
              <a:rPr lang="en-US" altLang="zh-CN" sz="6000" b="1" spc="160" baseline="0">
                <a:ln w="285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latin typeface="#9Slide07 Crocante" panose="02000000000000000000" pitchFamily="2" charset="0"/>
                <a:cs typeface="+mn-ea"/>
                <a:sym typeface="+mn-lt"/>
              </a:rPr>
            </a:br>
            <a:r>
              <a:rPr lang="en-US" altLang="zh-CN" sz="6000" b="1" spc="160" baseline="0">
                <a:ln w="285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latin typeface="#9Slide07 Crocante" panose="02000000000000000000" pitchFamily="2" charset="0"/>
                <a:cs typeface="+mn-ea"/>
                <a:sym typeface="+mn-lt"/>
              </a:rPr>
              <a:t>THÚC</a:t>
            </a:r>
            <a:endParaRPr lang="en-US" altLang="zh-CN" sz="6000" b="1" spc="160" dirty="0"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bg1"/>
              </a:solidFill>
              <a:latin typeface="#9Slide07 Crocante" panose="02000000000000000000" pitchFamily="2" charset="0"/>
              <a:cs typeface="+mn-ea"/>
              <a:sym typeface="+mn-lt"/>
            </a:endParaRPr>
          </a:p>
        </p:txBody>
      </p:sp>
      <p:pic>
        <p:nvPicPr>
          <p:cNvPr id="40" name="4" descr="/Users/bawei/Desktop/61c1941f9b77e.png61c1941f9b77e">
            <a:extLst>
              <a:ext uri="{FF2B5EF4-FFF2-40B4-BE49-F238E27FC236}">
                <a16:creationId xmlns:a16="http://schemas.microsoft.com/office/drawing/2014/main" id="{C6E78A3E-1246-4B74-A29D-4D19E43602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16309" b="26018"/>
          <a:stretch>
            <a:fillRect/>
          </a:stretch>
        </p:blipFill>
        <p:spPr>
          <a:xfrm rot="10800000">
            <a:off x="2742510" y="-9908"/>
            <a:ext cx="1666401" cy="1131011"/>
          </a:xfrm>
          <a:prstGeom prst="rect">
            <a:avLst/>
          </a:prstGeom>
        </p:spPr>
      </p:pic>
      <p:pic>
        <p:nvPicPr>
          <p:cNvPr id="41" name="PHẠM DUYÊN 3 - 9Slide.vn">
            <a:extLst>
              <a:ext uri="{FF2B5EF4-FFF2-40B4-BE49-F238E27FC236}">
                <a16:creationId xmlns:a16="http://schemas.microsoft.com/office/drawing/2014/main" id="{FC62C9D7-4B13-43E0-83C5-A2B6F11A62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7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53" t="40926" r="23489" b="9074"/>
          <a:stretch/>
        </p:blipFill>
        <p:spPr>
          <a:xfrm>
            <a:off x="4400550" y="0"/>
            <a:ext cx="7791450" cy="6858000"/>
          </a:xfrm>
          <a:prstGeom prst="rect">
            <a:avLst/>
          </a:prstGeom>
          <a:effectLst/>
        </p:spPr>
      </p:pic>
      <p:grpSp>
        <p:nvGrpSpPr>
          <p:cNvPr id="42" name="PHẠM DUYÊN 4 - 9Slide.vn">
            <a:extLst>
              <a:ext uri="{FF2B5EF4-FFF2-40B4-BE49-F238E27FC236}">
                <a16:creationId xmlns:a16="http://schemas.microsoft.com/office/drawing/2014/main" id="{6B10CDA1-67FA-44BA-A830-506986619F50}"/>
              </a:ext>
            </a:extLst>
          </p:cNvPr>
          <p:cNvGrpSpPr/>
          <p:nvPr userDrawn="1"/>
        </p:nvGrpSpPr>
        <p:grpSpPr>
          <a:xfrm>
            <a:off x="4138915" y="274835"/>
            <a:ext cx="509285" cy="173146"/>
            <a:chOff x="4570688" y="-859169"/>
            <a:chExt cx="509285" cy="173146"/>
          </a:xfrm>
          <a:solidFill>
            <a:srgbClr val="3EA395"/>
          </a:solidFill>
        </p:grpSpPr>
        <p:sp>
          <p:nvSpPr>
            <p:cNvPr id="43" name="20">
              <a:extLst>
                <a:ext uri="{FF2B5EF4-FFF2-40B4-BE49-F238E27FC236}">
                  <a16:creationId xmlns:a16="http://schemas.microsoft.com/office/drawing/2014/main" id="{562CA52B-4637-48F1-843D-581F9021D3C7}"/>
                </a:ext>
              </a:extLst>
            </p:cNvPr>
            <p:cNvSpPr/>
            <p:nvPr/>
          </p:nvSpPr>
          <p:spPr>
            <a:xfrm>
              <a:off x="4570688" y="-859168"/>
              <a:ext cx="173145" cy="17314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字魂105号-简雅黑" panose="00000500000000000000" pitchFamily="2" charset="-122"/>
              </a:endParaRPr>
            </a:p>
          </p:txBody>
        </p:sp>
        <p:sp>
          <p:nvSpPr>
            <p:cNvPr id="44" name="21">
              <a:extLst>
                <a:ext uri="{FF2B5EF4-FFF2-40B4-BE49-F238E27FC236}">
                  <a16:creationId xmlns:a16="http://schemas.microsoft.com/office/drawing/2014/main" id="{93F9E819-EA59-41F8-905D-8A9D97C9FE3A}"/>
                </a:ext>
              </a:extLst>
            </p:cNvPr>
            <p:cNvSpPr/>
            <p:nvPr/>
          </p:nvSpPr>
          <p:spPr>
            <a:xfrm>
              <a:off x="4906828" y="-859169"/>
              <a:ext cx="173145" cy="17314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字魂105号-简雅黑" panose="00000500000000000000" pitchFamily="2" charset="-122"/>
              </a:endParaRPr>
            </a:p>
          </p:txBody>
        </p:sp>
        <p:sp>
          <p:nvSpPr>
            <p:cNvPr id="45" name="22">
              <a:extLst>
                <a:ext uri="{FF2B5EF4-FFF2-40B4-BE49-F238E27FC236}">
                  <a16:creationId xmlns:a16="http://schemas.microsoft.com/office/drawing/2014/main" id="{B6C5199D-2193-47D2-9E57-16C443C3C304}"/>
                </a:ext>
              </a:extLst>
            </p:cNvPr>
            <p:cNvSpPr/>
            <p:nvPr/>
          </p:nvSpPr>
          <p:spPr>
            <a:xfrm flipV="1">
              <a:off x="4635883" y="-822348"/>
              <a:ext cx="378896" cy="83502"/>
            </a:xfrm>
            <a:prstGeom prst="roundRect">
              <a:avLst>
                <a:gd name="adj" fmla="val 50000"/>
              </a:avLst>
            </a:prstGeom>
            <a:solidFill>
              <a:srgbClr val="19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字魂105号-简雅黑" panose="00000500000000000000" pitchFamily="2" charset="-122"/>
              </a:endParaRPr>
            </a:p>
          </p:txBody>
        </p:sp>
      </p:grpSp>
      <p:grpSp>
        <p:nvGrpSpPr>
          <p:cNvPr id="46" name="PHẠM DUYÊN 4 - 9Slide.vn">
            <a:extLst>
              <a:ext uri="{FF2B5EF4-FFF2-40B4-BE49-F238E27FC236}">
                <a16:creationId xmlns:a16="http://schemas.microsoft.com/office/drawing/2014/main" id="{C01FE3DC-1C90-4A77-9C1B-D8802B2B5888}"/>
              </a:ext>
            </a:extLst>
          </p:cNvPr>
          <p:cNvGrpSpPr/>
          <p:nvPr userDrawn="1"/>
        </p:nvGrpSpPr>
        <p:grpSpPr>
          <a:xfrm>
            <a:off x="4138915" y="884671"/>
            <a:ext cx="509285" cy="173146"/>
            <a:chOff x="4570688" y="-859169"/>
            <a:chExt cx="509285" cy="173146"/>
          </a:xfrm>
          <a:solidFill>
            <a:srgbClr val="3EA395"/>
          </a:solidFill>
        </p:grpSpPr>
        <p:sp>
          <p:nvSpPr>
            <p:cNvPr id="47" name="20">
              <a:extLst>
                <a:ext uri="{FF2B5EF4-FFF2-40B4-BE49-F238E27FC236}">
                  <a16:creationId xmlns:a16="http://schemas.microsoft.com/office/drawing/2014/main" id="{C36B8979-23FD-4295-A252-8FE86FB0FC9E}"/>
                </a:ext>
              </a:extLst>
            </p:cNvPr>
            <p:cNvSpPr/>
            <p:nvPr/>
          </p:nvSpPr>
          <p:spPr>
            <a:xfrm>
              <a:off x="4570688" y="-859168"/>
              <a:ext cx="173145" cy="17314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字魂105号-简雅黑" panose="00000500000000000000" pitchFamily="2" charset="-122"/>
              </a:endParaRPr>
            </a:p>
          </p:txBody>
        </p:sp>
        <p:sp>
          <p:nvSpPr>
            <p:cNvPr id="48" name="21">
              <a:extLst>
                <a:ext uri="{FF2B5EF4-FFF2-40B4-BE49-F238E27FC236}">
                  <a16:creationId xmlns:a16="http://schemas.microsoft.com/office/drawing/2014/main" id="{0CEA30B1-C8DD-4B62-9E46-FEB8C14F9C8C}"/>
                </a:ext>
              </a:extLst>
            </p:cNvPr>
            <p:cNvSpPr/>
            <p:nvPr/>
          </p:nvSpPr>
          <p:spPr>
            <a:xfrm>
              <a:off x="4906828" y="-859169"/>
              <a:ext cx="173145" cy="17314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字魂105号-简雅黑" panose="00000500000000000000" pitchFamily="2" charset="-122"/>
              </a:endParaRPr>
            </a:p>
          </p:txBody>
        </p:sp>
        <p:sp>
          <p:nvSpPr>
            <p:cNvPr id="49" name="22">
              <a:extLst>
                <a:ext uri="{FF2B5EF4-FFF2-40B4-BE49-F238E27FC236}">
                  <a16:creationId xmlns:a16="http://schemas.microsoft.com/office/drawing/2014/main" id="{372990E8-25CA-4F6D-B509-5876C5227379}"/>
                </a:ext>
              </a:extLst>
            </p:cNvPr>
            <p:cNvSpPr/>
            <p:nvPr/>
          </p:nvSpPr>
          <p:spPr>
            <a:xfrm flipV="1">
              <a:off x="4635883" y="-822348"/>
              <a:ext cx="378896" cy="83502"/>
            </a:xfrm>
            <a:prstGeom prst="roundRect">
              <a:avLst>
                <a:gd name="adj" fmla="val 50000"/>
              </a:avLst>
            </a:prstGeom>
            <a:solidFill>
              <a:srgbClr val="19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字魂105号-简雅黑" panose="00000500000000000000" pitchFamily="2" charset="-122"/>
              </a:endParaRPr>
            </a:p>
          </p:txBody>
        </p:sp>
      </p:grpSp>
      <p:grpSp>
        <p:nvGrpSpPr>
          <p:cNvPr id="50" name="PHẠM DUYÊN 4 - 9Slide.vn">
            <a:extLst>
              <a:ext uri="{FF2B5EF4-FFF2-40B4-BE49-F238E27FC236}">
                <a16:creationId xmlns:a16="http://schemas.microsoft.com/office/drawing/2014/main" id="{15CD76DD-BE0A-4A89-A969-4C5835EDBA77}"/>
              </a:ext>
            </a:extLst>
          </p:cNvPr>
          <p:cNvGrpSpPr/>
          <p:nvPr userDrawn="1"/>
        </p:nvGrpSpPr>
        <p:grpSpPr>
          <a:xfrm>
            <a:off x="4138915" y="1494507"/>
            <a:ext cx="509285" cy="173146"/>
            <a:chOff x="4570688" y="-859169"/>
            <a:chExt cx="509285" cy="173146"/>
          </a:xfrm>
          <a:solidFill>
            <a:srgbClr val="3EA395"/>
          </a:solidFill>
        </p:grpSpPr>
        <p:sp>
          <p:nvSpPr>
            <p:cNvPr id="52" name="20">
              <a:extLst>
                <a:ext uri="{FF2B5EF4-FFF2-40B4-BE49-F238E27FC236}">
                  <a16:creationId xmlns:a16="http://schemas.microsoft.com/office/drawing/2014/main" id="{8E36D420-5BF1-46F1-975F-4543242A3805}"/>
                </a:ext>
              </a:extLst>
            </p:cNvPr>
            <p:cNvSpPr/>
            <p:nvPr/>
          </p:nvSpPr>
          <p:spPr>
            <a:xfrm>
              <a:off x="4570688" y="-859168"/>
              <a:ext cx="173145" cy="17314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字魂105号-简雅黑" panose="00000500000000000000" pitchFamily="2" charset="-122"/>
              </a:endParaRPr>
            </a:p>
          </p:txBody>
        </p:sp>
        <p:sp>
          <p:nvSpPr>
            <p:cNvPr id="53" name="21">
              <a:extLst>
                <a:ext uri="{FF2B5EF4-FFF2-40B4-BE49-F238E27FC236}">
                  <a16:creationId xmlns:a16="http://schemas.microsoft.com/office/drawing/2014/main" id="{E3317610-D4B9-44D1-BB48-013DEF56B2D7}"/>
                </a:ext>
              </a:extLst>
            </p:cNvPr>
            <p:cNvSpPr/>
            <p:nvPr/>
          </p:nvSpPr>
          <p:spPr>
            <a:xfrm>
              <a:off x="4906828" y="-859169"/>
              <a:ext cx="173145" cy="17314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字魂105号-简雅黑" panose="00000500000000000000" pitchFamily="2" charset="-122"/>
              </a:endParaRPr>
            </a:p>
          </p:txBody>
        </p:sp>
        <p:sp>
          <p:nvSpPr>
            <p:cNvPr id="54" name="22">
              <a:extLst>
                <a:ext uri="{FF2B5EF4-FFF2-40B4-BE49-F238E27FC236}">
                  <a16:creationId xmlns:a16="http://schemas.microsoft.com/office/drawing/2014/main" id="{0FFD465A-CA34-4658-9F35-6E06CAA08635}"/>
                </a:ext>
              </a:extLst>
            </p:cNvPr>
            <p:cNvSpPr/>
            <p:nvPr/>
          </p:nvSpPr>
          <p:spPr>
            <a:xfrm flipV="1">
              <a:off x="4635883" y="-822348"/>
              <a:ext cx="378896" cy="83502"/>
            </a:xfrm>
            <a:prstGeom prst="roundRect">
              <a:avLst>
                <a:gd name="adj" fmla="val 50000"/>
              </a:avLst>
            </a:prstGeom>
            <a:solidFill>
              <a:srgbClr val="19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字魂105号-简雅黑" panose="00000500000000000000" pitchFamily="2" charset="-122"/>
              </a:endParaRPr>
            </a:p>
          </p:txBody>
        </p:sp>
      </p:grpSp>
      <p:grpSp>
        <p:nvGrpSpPr>
          <p:cNvPr id="55" name="PHẠM DUYÊN 4 - 9Slide.vn">
            <a:extLst>
              <a:ext uri="{FF2B5EF4-FFF2-40B4-BE49-F238E27FC236}">
                <a16:creationId xmlns:a16="http://schemas.microsoft.com/office/drawing/2014/main" id="{D46CAC7E-5A30-4854-BF96-0E80B2051C80}"/>
              </a:ext>
            </a:extLst>
          </p:cNvPr>
          <p:cNvGrpSpPr/>
          <p:nvPr userDrawn="1"/>
        </p:nvGrpSpPr>
        <p:grpSpPr>
          <a:xfrm>
            <a:off x="4138915" y="2104343"/>
            <a:ext cx="509285" cy="173146"/>
            <a:chOff x="4570688" y="-859169"/>
            <a:chExt cx="509285" cy="173146"/>
          </a:xfrm>
          <a:solidFill>
            <a:srgbClr val="3EA395"/>
          </a:solidFill>
        </p:grpSpPr>
        <p:sp>
          <p:nvSpPr>
            <p:cNvPr id="56" name="20">
              <a:extLst>
                <a:ext uri="{FF2B5EF4-FFF2-40B4-BE49-F238E27FC236}">
                  <a16:creationId xmlns:a16="http://schemas.microsoft.com/office/drawing/2014/main" id="{EC8D374C-47F0-4557-A153-65BE5E8307E6}"/>
                </a:ext>
              </a:extLst>
            </p:cNvPr>
            <p:cNvSpPr/>
            <p:nvPr/>
          </p:nvSpPr>
          <p:spPr>
            <a:xfrm>
              <a:off x="4570688" y="-859168"/>
              <a:ext cx="173145" cy="17314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字魂105号-简雅黑" panose="00000500000000000000" pitchFamily="2" charset="-122"/>
              </a:endParaRPr>
            </a:p>
          </p:txBody>
        </p:sp>
        <p:sp>
          <p:nvSpPr>
            <p:cNvPr id="57" name="21">
              <a:extLst>
                <a:ext uri="{FF2B5EF4-FFF2-40B4-BE49-F238E27FC236}">
                  <a16:creationId xmlns:a16="http://schemas.microsoft.com/office/drawing/2014/main" id="{820C0CBA-F2FA-4FEC-9368-F601D7329B0A}"/>
                </a:ext>
              </a:extLst>
            </p:cNvPr>
            <p:cNvSpPr/>
            <p:nvPr/>
          </p:nvSpPr>
          <p:spPr>
            <a:xfrm>
              <a:off x="4906828" y="-859169"/>
              <a:ext cx="173145" cy="17314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字魂105号-简雅黑" panose="00000500000000000000" pitchFamily="2" charset="-122"/>
              </a:endParaRPr>
            </a:p>
          </p:txBody>
        </p:sp>
        <p:sp>
          <p:nvSpPr>
            <p:cNvPr id="58" name="22">
              <a:extLst>
                <a:ext uri="{FF2B5EF4-FFF2-40B4-BE49-F238E27FC236}">
                  <a16:creationId xmlns:a16="http://schemas.microsoft.com/office/drawing/2014/main" id="{163434A6-61EB-4193-BA93-E30A25C14EDD}"/>
                </a:ext>
              </a:extLst>
            </p:cNvPr>
            <p:cNvSpPr/>
            <p:nvPr/>
          </p:nvSpPr>
          <p:spPr>
            <a:xfrm flipV="1">
              <a:off x="4635883" y="-822348"/>
              <a:ext cx="378896" cy="83502"/>
            </a:xfrm>
            <a:prstGeom prst="roundRect">
              <a:avLst>
                <a:gd name="adj" fmla="val 50000"/>
              </a:avLst>
            </a:prstGeom>
            <a:solidFill>
              <a:srgbClr val="19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字魂105号-简雅黑" panose="00000500000000000000" pitchFamily="2" charset="-122"/>
              </a:endParaRPr>
            </a:p>
          </p:txBody>
        </p:sp>
      </p:grpSp>
      <p:grpSp>
        <p:nvGrpSpPr>
          <p:cNvPr id="59" name="PHẠM DUYÊN 4 - 9Slide.vn">
            <a:extLst>
              <a:ext uri="{FF2B5EF4-FFF2-40B4-BE49-F238E27FC236}">
                <a16:creationId xmlns:a16="http://schemas.microsoft.com/office/drawing/2014/main" id="{ADB453C5-9F94-4E26-ABDE-8EB10077A661}"/>
              </a:ext>
            </a:extLst>
          </p:cNvPr>
          <p:cNvGrpSpPr/>
          <p:nvPr userDrawn="1"/>
        </p:nvGrpSpPr>
        <p:grpSpPr>
          <a:xfrm>
            <a:off x="4138915" y="2714179"/>
            <a:ext cx="509285" cy="173146"/>
            <a:chOff x="4570688" y="-859169"/>
            <a:chExt cx="509285" cy="173146"/>
          </a:xfrm>
          <a:solidFill>
            <a:srgbClr val="3EA395"/>
          </a:solidFill>
        </p:grpSpPr>
        <p:sp>
          <p:nvSpPr>
            <p:cNvPr id="60" name="20">
              <a:extLst>
                <a:ext uri="{FF2B5EF4-FFF2-40B4-BE49-F238E27FC236}">
                  <a16:creationId xmlns:a16="http://schemas.microsoft.com/office/drawing/2014/main" id="{8D100850-5AD6-46B4-A933-056E03065D62}"/>
                </a:ext>
              </a:extLst>
            </p:cNvPr>
            <p:cNvSpPr/>
            <p:nvPr/>
          </p:nvSpPr>
          <p:spPr>
            <a:xfrm>
              <a:off x="4570688" y="-859168"/>
              <a:ext cx="173145" cy="17314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字魂105号-简雅黑" panose="00000500000000000000" pitchFamily="2" charset="-122"/>
              </a:endParaRPr>
            </a:p>
          </p:txBody>
        </p:sp>
        <p:sp>
          <p:nvSpPr>
            <p:cNvPr id="61" name="21">
              <a:extLst>
                <a:ext uri="{FF2B5EF4-FFF2-40B4-BE49-F238E27FC236}">
                  <a16:creationId xmlns:a16="http://schemas.microsoft.com/office/drawing/2014/main" id="{61F231BB-0988-4B52-9EE0-2D5774BEC61B}"/>
                </a:ext>
              </a:extLst>
            </p:cNvPr>
            <p:cNvSpPr/>
            <p:nvPr/>
          </p:nvSpPr>
          <p:spPr>
            <a:xfrm>
              <a:off x="4906828" y="-859169"/>
              <a:ext cx="173145" cy="17314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字魂105号-简雅黑" panose="00000500000000000000" pitchFamily="2" charset="-122"/>
              </a:endParaRPr>
            </a:p>
          </p:txBody>
        </p:sp>
        <p:sp>
          <p:nvSpPr>
            <p:cNvPr id="62" name="22">
              <a:extLst>
                <a:ext uri="{FF2B5EF4-FFF2-40B4-BE49-F238E27FC236}">
                  <a16:creationId xmlns:a16="http://schemas.microsoft.com/office/drawing/2014/main" id="{C788A934-E803-4AE2-B918-B5BD13131BBA}"/>
                </a:ext>
              </a:extLst>
            </p:cNvPr>
            <p:cNvSpPr/>
            <p:nvPr/>
          </p:nvSpPr>
          <p:spPr>
            <a:xfrm flipV="1">
              <a:off x="4635883" y="-822348"/>
              <a:ext cx="378896" cy="83502"/>
            </a:xfrm>
            <a:prstGeom prst="roundRect">
              <a:avLst>
                <a:gd name="adj" fmla="val 50000"/>
              </a:avLst>
            </a:prstGeom>
            <a:solidFill>
              <a:srgbClr val="19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字魂105号-简雅黑" panose="00000500000000000000" pitchFamily="2" charset="-122"/>
              </a:endParaRPr>
            </a:p>
          </p:txBody>
        </p:sp>
      </p:grpSp>
      <p:grpSp>
        <p:nvGrpSpPr>
          <p:cNvPr id="63" name="PHẠM DUYÊN 4 - 9Slide.vn">
            <a:extLst>
              <a:ext uri="{FF2B5EF4-FFF2-40B4-BE49-F238E27FC236}">
                <a16:creationId xmlns:a16="http://schemas.microsoft.com/office/drawing/2014/main" id="{D445FC44-4D4F-40D3-B5F7-8B38D8014E2A}"/>
              </a:ext>
            </a:extLst>
          </p:cNvPr>
          <p:cNvGrpSpPr/>
          <p:nvPr userDrawn="1"/>
        </p:nvGrpSpPr>
        <p:grpSpPr>
          <a:xfrm>
            <a:off x="4138915" y="3324015"/>
            <a:ext cx="509285" cy="173146"/>
            <a:chOff x="4570688" y="-859169"/>
            <a:chExt cx="509285" cy="173146"/>
          </a:xfrm>
          <a:solidFill>
            <a:srgbClr val="3EA395"/>
          </a:solidFill>
        </p:grpSpPr>
        <p:sp>
          <p:nvSpPr>
            <p:cNvPr id="64" name="20">
              <a:extLst>
                <a:ext uri="{FF2B5EF4-FFF2-40B4-BE49-F238E27FC236}">
                  <a16:creationId xmlns:a16="http://schemas.microsoft.com/office/drawing/2014/main" id="{5EE0ECB6-0E3C-42E4-B319-C4027406ACBF}"/>
                </a:ext>
              </a:extLst>
            </p:cNvPr>
            <p:cNvSpPr/>
            <p:nvPr/>
          </p:nvSpPr>
          <p:spPr>
            <a:xfrm>
              <a:off x="4570688" y="-859168"/>
              <a:ext cx="173145" cy="17314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字魂105号-简雅黑" panose="00000500000000000000" pitchFamily="2" charset="-122"/>
              </a:endParaRPr>
            </a:p>
          </p:txBody>
        </p:sp>
        <p:sp>
          <p:nvSpPr>
            <p:cNvPr id="65" name="21">
              <a:extLst>
                <a:ext uri="{FF2B5EF4-FFF2-40B4-BE49-F238E27FC236}">
                  <a16:creationId xmlns:a16="http://schemas.microsoft.com/office/drawing/2014/main" id="{B9413FA3-D68E-4287-82F9-2ACEE15AA5F3}"/>
                </a:ext>
              </a:extLst>
            </p:cNvPr>
            <p:cNvSpPr/>
            <p:nvPr/>
          </p:nvSpPr>
          <p:spPr>
            <a:xfrm>
              <a:off x="4906828" y="-859169"/>
              <a:ext cx="173145" cy="17314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字魂105号-简雅黑" panose="00000500000000000000" pitchFamily="2" charset="-122"/>
              </a:endParaRPr>
            </a:p>
          </p:txBody>
        </p:sp>
        <p:sp>
          <p:nvSpPr>
            <p:cNvPr id="66" name="22">
              <a:extLst>
                <a:ext uri="{FF2B5EF4-FFF2-40B4-BE49-F238E27FC236}">
                  <a16:creationId xmlns:a16="http://schemas.microsoft.com/office/drawing/2014/main" id="{660CB9D5-6D17-411B-9B5B-95CC9103FBA1}"/>
                </a:ext>
              </a:extLst>
            </p:cNvPr>
            <p:cNvSpPr/>
            <p:nvPr/>
          </p:nvSpPr>
          <p:spPr>
            <a:xfrm flipV="1">
              <a:off x="4635883" y="-822348"/>
              <a:ext cx="378896" cy="83502"/>
            </a:xfrm>
            <a:prstGeom prst="roundRect">
              <a:avLst>
                <a:gd name="adj" fmla="val 50000"/>
              </a:avLst>
            </a:prstGeom>
            <a:solidFill>
              <a:srgbClr val="19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字魂105号-简雅黑" panose="00000500000000000000" pitchFamily="2" charset="-122"/>
              </a:endParaRPr>
            </a:p>
          </p:txBody>
        </p:sp>
      </p:grpSp>
      <p:grpSp>
        <p:nvGrpSpPr>
          <p:cNvPr id="67" name="PHẠM DUYÊN 4 - 9Slide.vn">
            <a:extLst>
              <a:ext uri="{FF2B5EF4-FFF2-40B4-BE49-F238E27FC236}">
                <a16:creationId xmlns:a16="http://schemas.microsoft.com/office/drawing/2014/main" id="{14877FC3-3CBE-4BF5-9D82-146D3252E8CB}"/>
              </a:ext>
            </a:extLst>
          </p:cNvPr>
          <p:cNvGrpSpPr/>
          <p:nvPr userDrawn="1"/>
        </p:nvGrpSpPr>
        <p:grpSpPr>
          <a:xfrm>
            <a:off x="4138915" y="3933851"/>
            <a:ext cx="509285" cy="173146"/>
            <a:chOff x="4570688" y="-859169"/>
            <a:chExt cx="509285" cy="173146"/>
          </a:xfrm>
          <a:solidFill>
            <a:srgbClr val="3EA395"/>
          </a:solidFill>
        </p:grpSpPr>
        <p:sp>
          <p:nvSpPr>
            <p:cNvPr id="68" name="20">
              <a:extLst>
                <a:ext uri="{FF2B5EF4-FFF2-40B4-BE49-F238E27FC236}">
                  <a16:creationId xmlns:a16="http://schemas.microsoft.com/office/drawing/2014/main" id="{18343694-5073-45D0-A67C-784E0AA40942}"/>
                </a:ext>
              </a:extLst>
            </p:cNvPr>
            <p:cNvSpPr/>
            <p:nvPr/>
          </p:nvSpPr>
          <p:spPr>
            <a:xfrm>
              <a:off x="4570688" y="-859168"/>
              <a:ext cx="173145" cy="17314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字魂105号-简雅黑" panose="00000500000000000000" pitchFamily="2" charset="-122"/>
              </a:endParaRPr>
            </a:p>
          </p:txBody>
        </p:sp>
        <p:sp>
          <p:nvSpPr>
            <p:cNvPr id="69" name="21">
              <a:extLst>
                <a:ext uri="{FF2B5EF4-FFF2-40B4-BE49-F238E27FC236}">
                  <a16:creationId xmlns:a16="http://schemas.microsoft.com/office/drawing/2014/main" id="{7D57D130-B953-4316-B6C9-4C67C2B8E5E1}"/>
                </a:ext>
              </a:extLst>
            </p:cNvPr>
            <p:cNvSpPr/>
            <p:nvPr/>
          </p:nvSpPr>
          <p:spPr>
            <a:xfrm>
              <a:off x="4906828" y="-859169"/>
              <a:ext cx="173145" cy="17314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字魂105号-简雅黑" panose="00000500000000000000" pitchFamily="2" charset="-122"/>
              </a:endParaRPr>
            </a:p>
          </p:txBody>
        </p:sp>
        <p:sp>
          <p:nvSpPr>
            <p:cNvPr id="70" name="22">
              <a:extLst>
                <a:ext uri="{FF2B5EF4-FFF2-40B4-BE49-F238E27FC236}">
                  <a16:creationId xmlns:a16="http://schemas.microsoft.com/office/drawing/2014/main" id="{047A9C10-41DF-42DB-B700-9DF676F47005}"/>
                </a:ext>
              </a:extLst>
            </p:cNvPr>
            <p:cNvSpPr/>
            <p:nvPr/>
          </p:nvSpPr>
          <p:spPr>
            <a:xfrm flipV="1">
              <a:off x="4635883" y="-822348"/>
              <a:ext cx="378896" cy="83502"/>
            </a:xfrm>
            <a:prstGeom prst="roundRect">
              <a:avLst>
                <a:gd name="adj" fmla="val 50000"/>
              </a:avLst>
            </a:prstGeom>
            <a:solidFill>
              <a:srgbClr val="19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字魂105号-简雅黑" panose="00000500000000000000" pitchFamily="2" charset="-122"/>
              </a:endParaRPr>
            </a:p>
          </p:txBody>
        </p:sp>
      </p:grpSp>
      <p:grpSp>
        <p:nvGrpSpPr>
          <p:cNvPr id="71" name="PHẠM DUYÊN 4 - 9Slide.vn">
            <a:extLst>
              <a:ext uri="{FF2B5EF4-FFF2-40B4-BE49-F238E27FC236}">
                <a16:creationId xmlns:a16="http://schemas.microsoft.com/office/drawing/2014/main" id="{AB05ABE6-107D-43FE-A958-F1B03CEBB661}"/>
              </a:ext>
            </a:extLst>
          </p:cNvPr>
          <p:cNvGrpSpPr/>
          <p:nvPr userDrawn="1"/>
        </p:nvGrpSpPr>
        <p:grpSpPr>
          <a:xfrm>
            <a:off x="4138915" y="4543687"/>
            <a:ext cx="509285" cy="173146"/>
            <a:chOff x="4570688" y="-859169"/>
            <a:chExt cx="509285" cy="173146"/>
          </a:xfrm>
          <a:solidFill>
            <a:srgbClr val="3EA395"/>
          </a:solidFill>
        </p:grpSpPr>
        <p:sp>
          <p:nvSpPr>
            <p:cNvPr id="72" name="20">
              <a:extLst>
                <a:ext uri="{FF2B5EF4-FFF2-40B4-BE49-F238E27FC236}">
                  <a16:creationId xmlns:a16="http://schemas.microsoft.com/office/drawing/2014/main" id="{5AF4FA38-6223-459B-BC3D-89B12022099D}"/>
                </a:ext>
              </a:extLst>
            </p:cNvPr>
            <p:cNvSpPr/>
            <p:nvPr/>
          </p:nvSpPr>
          <p:spPr>
            <a:xfrm>
              <a:off x="4570688" y="-859168"/>
              <a:ext cx="173145" cy="17314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字魂105号-简雅黑" panose="00000500000000000000" pitchFamily="2" charset="-122"/>
              </a:endParaRPr>
            </a:p>
          </p:txBody>
        </p:sp>
        <p:sp>
          <p:nvSpPr>
            <p:cNvPr id="73" name="21">
              <a:extLst>
                <a:ext uri="{FF2B5EF4-FFF2-40B4-BE49-F238E27FC236}">
                  <a16:creationId xmlns:a16="http://schemas.microsoft.com/office/drawing/2014/main" id="{2436F78E-0842-413F-B25D-DE8C4351CA0E}"/>
                </a:ext>
              </a:extLst>
            </p:cNvPr>
            <p:cNvSpPr/>
            <p:nvPr/>
          </p:nvSpPr>
          <p:spPr>
            <a:xfrm>
              <a:off x="4906828" y="-859169"/>
              <a:ext cx="173145" cy="17314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字魂105号-简雅黑" panose="00000500000000000000" pitchFamily="2" charset="-122"/>
              </a:endParaRPr>
            </a:p>
          </p:txBody>
        </p:sp>
        <p:sp>
          <p:nvSpPr>
            <p:cNvPr id="74" name="22">
              <a:extLst>
                <a:ext uri="{FF2B5EF4-FFF2-40B4-BE49-F238E27FC236}">
                  <a16:creationId xmlns:a16="http://schemas.microsoft.com/office/drawing/2014/main" id="{7B123F4F-7AC4-4959-8149-806B03B1FE9E}"/>
                </a:ext>
              </a:extLst>
            </p:cNvPr>
            <p:cNvSpPr/>
            <p:nvPr/>
          </p:nvSpPr>
          <p:spPr>
            <a:xfrm flipV="1">
              <a:off x="4635883" y="-822348"/>
              <a:ext cx="378896" cy="83502"/>
            </a:xfrm>
            <a:prstGeom prst="roundRect">
              <a:avLst>
                <a:gd name="adj" fmla="val 50000"/>
              </a:avLst>
            </a:prstGeom>
            <a:solidFill>
              <a:srgbClr val="19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字魂105号-简雅黑" panose="00000500000000000000" pitchFamily="2" charset="-122"/>
              </a:endParaRPr>
            </a:p>
          </p:txBody>
        </p:sp>
      </p:grpSp>
      <p:grpSp>
        <p:nvGrpSpPr>
          <p:cNvPr id="76" name="PHẠM DUYÊN 4 - 9Slide.vn">
            <a:extLst>
              <a:ext uri="{FF2B5EF4-FFF2-40B4-BE49-F238E27FC236}">
                <a16:creationId xmlns:a16="http://schemas.microsoft.com/office/drawing/2014/main" id="{5CBECBF7-DF14-4BD0-B047-28078AE43000}"/>
              </a:ext>
            </a:extLst>
          </p:cNvPr>
          <p:cNvGrpSpPr/>
          <p:nvPr userDrawn="1"/>
        </p:nvGrpSpPr>
        <p:grpSpPr>
          <a:xfrm>
            <a:off x="4138915" y="5153523"/>
            <a:ext cx="509285" cy="173146"/>
            <a:chOff x="4570688" y="-859169"/>
            <a:chExt cx="509285" cy="173146"/>
          </a:xfrm>
          <a:solidFill>
            <a:srgbClr val="3EA395"/>
          </a:solidFill>
        </p:grpSpPr>
        <p:sp>
          <p:nvSpPr>
            <p:cNvPr id="77" name="20">
              <a:extLst>
                <a:ext uri="{FF2B5EF4-FFF2-40B4-BE49-F238E27FC236}">
                  <a16:creationId xmlns:a16="http://schemas.microsoft.com/office/drawing/2014/main" id="{4D0EB3C2-1AFD-4BB5-A33D-88A3575EB12E}"/>
                </a:ext>
              </a:extLst>
            </p:cNvPr>
            <p:cNvSpPr/>
            <p:nvPr/>
          </p:nvSpPr>
          <p:spPr>
            <a:xfrm>
              <a:off x="4570688" y="-859168"/>
              <a:ext cx="173145" cy="17314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字魂105号-简雅黑" panose="00000500000000000000" pitchFamily="2" charset="-122"/>
              </a:endParaRPr>
            </a:p>
          </p:txBody>
        </p:sp>
        <p:sp>
          <p:nvSpPr>
            <p:cNvPr id="78" name="21">
              <a:extLst>
                <a:ext uri="{FF2B5EF4-FFF2-40B4-BE49-F238E27FC236}">
                  <a16:creationId xmlns:a16="http://schemas.microsoft.com/office/drawing/2014/main" id="{723466E4-698B-4F54-97BE-896D440E4BFD}"/>
                </a:ext>
              </a:extLst>
            </p:cNvPr>
            <p:cNvSpPr/>
            <p:nvPr/>
          </p:nvSpPr>
          <p:spPr>
            <a:xfrm>
              <a:off x="4906828" y="-859169"/>
              <a:ext cx="173145" cy="17314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字魂105号-简雅黑" panose="00000500000000000000" pitchFamily="2" charset="-122"/>
              </a:endParaRPr>
            </a:p>
          </p:txBody>
        </p:sp>
        <p:sp>
          <p:nvSpPr>
            <p:cNvPr id="79" name="22">
              <a:extLst>
                <a:ext uri="{FF2B5EF4-FFF2-40B4-BE49-F238E27FC236}">
                  <a16:creationId xmlns:a16="http://schemas.microsoft.com/office/drawing/2014/main" id="{3FCD5B98-D512-4168-B770-568A84CD61E7}"/>
                </a:ext>
              </a:extLst>
            </p:cNvPr>
            <p:cNvSpPr/>
            <p:nvPr/>
          </p:nvSpPr>
          <p:spPr>
            <a:xfrm flipV="1">
              <a:off x="4635883" y="-822348"/>
              <a:ext cx="378896" cy="83502"/>
            </a:xfrm>
            <a:prstGeom prst="roundRect">
              <a:avLst>
                <a:gd name="adj" fmla="val 50000"/>
              </a:avLst>
            </a:prstGeom>
            <a:solidFill>
              <a:srgbClr val="19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字魂105号-简雅黑" panose="00000500000000000000" pitchFamily="2" charset="-122"/>
              </a:endParaRPr>
            </a:p>
          </p:txBody>
        </p:sp>
      </p:grpSp>
      <p:grpSp>
        <p:nvGrpSpPr>
          <p:cNvPr id="80" name="PHẠM DUYÊN 4 - 9Slide.vn">
            <a:extLst>
              <a:ext uri="{FF2B5EF4-FFF2-40B4-BE49-F238E27FC236}">
                <a16:creationId xmlns:a16="http://schemas.microsoft.com/office/drawing/2014/main" id="{8C6BE8E3-5D7D-4B44-958F-B89AEA9D2083}"/>
              </a:ext>
            </a:extLst>
          </p:cNvPr>
          <p:cNvGrpSpPr/>
          <p:nvPr userDrawn="1"/>
        </p:nvGrpSpPr>
        <p:grpSpPr>
          <a:xfrm>
            <a:off x="4138915" y="5763359"/>
            <a:ext cx="509285" cy="173146"/>
            <a:chOff x="4570688" y="-859169"/>
            <a:chExt cx="509285" cy="173146"/>
          </a:xfrm>
          <a:solidFill>
            <a:srgbClr val="3EA395"/>
          </a:solidFill>
        </p:grpSpPr>
        <p:sp>
          <p:nvSpPr>
            <p:cNvPr id="81" name="20">
              <a:extLst>
                <a:ext uri="{FF2B5EF4-FFF2-40B4-BE49-F238E27FC236}">
                  <a16:creationId xmlns:a16="http://schemas.microsoft.com/office/drawing/2014/main" id="{9E1CAD1C-6CDF-48DA-9108-96BB8D81A044}"/>
                </a:ext>
              </a:extLst>
            </p:cNvPr>
            <p:cNvSpPr/>
            <p:nvPr/>
          </p:nvSpPr>
          <p:spPr>
            <a:xfrm>
              <a:off x="4570688" y="-859168"/>
              <a:ext cx="173145" cy="17314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字魂105号-简雅黑" panose="00000500000000000000" pitchFamily="2" charset="-122"/>
              </a:endParaRPr>
            </a:p>
          </p:txBody>
        </p:sp>
        <p:sp>
          <p:nvSpPr>
            <p:cNvPr id="82" name="21">
              <a:extLst>
                <a:ext uri="{FF2B5EF4-FFF2-40B4-BE49-F238E27FC236}">
                  <a16:creationId xmlns:a16="http://schemas.microsoft.com/office/drawing/2014/main" id="{C37AE55B-A384-4385-BB73-736B6CCFF9E5}"/>
                </a:ext>
              </a:extLst>
            </p:cNvPr>
            <p:cNvSpPr/>
            <p:nvPr/>
          </p:nvSpPr>
          <p:spPr>
            <a:xfrm>
              <a:off x="4906828" y="-859169"/>
              <a:ext cx="173145" cy="17314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字魂105号-简雅黑" panose="00000500000000000000" pitchFamily="2" charset="-122"/>
              </a:endParaRPr>
            </a:p>
          </p:txBody>
        </p:sp>
        <p:sp>
          <p:nvSpPr>
            <p:cNvPr id="83" name="22">
              <a:extLst>
                <a:ext uri="{FF2B5EF4-FFF2-40B4-BE49-F238E27FC236}">
                  <a16:creationId xmlns:a16="http://schemas.microsoft.com/office/drawing/2014/main" id="{7AB88C2D-4D50-4270-ADF1-61660A986A12}"/>
                </a:ext>
              </a:extLst>
            </p:cNvPr>
            <p:cNvSpPr/>
            <p:nvPr/>
          </p:nvSpPr>
          <p:spPr>
            <a:xfrm flipV="1">
              <a:off x="4635883" y="-822348"/>
              <a:ext cx="378896" cy="83502"/>
            </a:xfrm>
            <a:prstGeom prst="roundRect">
              <a:avLst>
                <a:gd name="adj" fmla="val 50000"/>
              </a:avLst>
            </a:prstGeom>
            <a:solidFill>
              <a:srgbClr val="19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字魂105号-简雅黑" panose="00000500000000000000" pitchFamily="2" charset="-122"/>
              </a:endParaRPr>
            </a:p>
          </p:txBody>
        </p:sp>
      </p:grpSp>
      <p:grpSp>
        <p:nvGrpSpPr>
          <p:cNvPr id="84" name="PHẠM DUYÊN 4 - 9Slide.vn">
            <a:extLst>
              <a:ext uri="{FF2B5EF4-FFF2-40B4-BE49-F238E27FC236}">
                <a16:creationId xmlns:a16="http://schemas.microsoft.com/office/drawing/2014/main" id="{711CD730-21E5-4507-9BDC-206B1749F0E2}"/>
              </a:ext>
            </a:extLst>
          </p:cNvPr>
          <p:cNvGrpSpPr/>
          <p:nvPr userDrawn="1"/>
        </p:nvGrpSpPr>
        <p:grpSpPr>
          <a:xfrm>
            <a:off x="4138915" y="6373198"/>
            <a:ext cx="509285" cy="173146"/>
            <a:chOff x="4570688" y="-859169"/>
            <a:chExt cx="509285" cy="173146"/>
          </a:xfrm>
          <a:solidFill>
            <a:srgbClr val="3EA395"/>
          </a:solidFill>
        </p:grpSpPr>
        <p:sp>
          <p:nvSpPr>
            <p:cNvPr id="85" name="20">
              <a:extLst>
                <a:ext uri="{FF2B5EF4-FFF2-40B4-BE49-F238E27FC236}">
                  <a16:creationId xmlns:a16="http://schemas.microsoft.com/office/drawing/2014/main" id="{30A64971-8375-4121-A147-0D45514B35ED}"/>
                </a:ext>
              </a:extLst>
            </p:cNvPr>
            <p:cNvSpPr/>
            <p:nvPr/>
          </p:nvSpPr>
          <p:spPr>
            <a:xfrm>
              <a:off x="4570688" y="-859168"/>
              <a:ext cx="173145" cy="17314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字魂105号-简雅黑" panose="00000500000000000000" pitchFamily="2" charset="-122"/>
              </a:endParaRPr>
            </a:p>
          </p:txBody>
        </p:sp>
        <p:sp>
          <p:nvSpPr>
            <p:cNvPr id="86" name="21">
              <a:extLst>
                <a:ext uri="{FF2B5EF4-FFF2-40B4-BE49-F238E27FC236}">
                  <a16:creationId xmlns:a16="http://schemas.microsoft.com/office/drawing/2014/main" id="{200495A2-207B-434A-8E91-8849193C0753}"/>
                </a:ext>
              </a:extLst>
            </p:cNvPr>
            <p:cNvSpPr/>
            <p:nvPr/>
          </p:nvSpPr>
          <p:spPr>
            <a:xfrm>
              <a:off x="4906828" y="-859169"/>
              <a:ext cx="173145" cy="17314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字魂105号-简雅黑" panose="00000500000000000000" pitchFamily="2" charset="-122"/>
              </a:endParaRPr>
            </a:p>
          </p:txBody>
        </p:sp>
        <p:sp>
          <p:nvSpPr>
            <p:cNvPr id="87" name="22">
              <a:extLst>
                <a:ext uri="{FF2B5EF4-FFF2-40B4-BE49-F238E27FC236}">
                  <a16:creationId xmlns:a16="http://schemas.microsoft.com/office/drawing/2014/main" id="{6AD432D5-C79C-4AAF-B0CB-68D59D0108E8}"/>
                </a:ext>
              </a:extLst>
            </p:cNvPr>
            <p:cNvSpPr/>
            <p:nvPr/>
          </p:nvSpPr>
          <p:spPr>
            <a:xfrm flipV="1">
              <a:off x="4635883" y="-822348"/>
              <a:ext cx="378896" cy="83502"/>
            </a:xfrm>
            <a:prstGeom prst="roundRect">
              <a:avLst>
                <a:gd name="adj" fmla="val 50000"/>
              </a:avLst>
            </a:prstGeom>
            <a:solidFill>
              <a:srgbClr val="19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#9Slide01 Noi dung ngan" panose="00000600000000000000" pitchFamily="2" charset="0"/>
                <a:ea typeface="字魂105号-简雅黑" panose="00000500000000000000" pitchFamily="2" charset="-122"/>
              </a:endParaRPr>
            </a:p>
          </p:txBody>
        </p:sp>
      </p:grpSp>
      <p:pic>
        <p:nvPicPr>
          <p:cNvPr id="88" name="5" descr="4">
            <a:extLst>
              <a:ext uri="{FF2B5EF4-FFF2-40B4-BE49-F238E27FC236}">
                <a16:creationId xmlns:a16="http://schemas.microsoft.com/office/drawing/2014/main" id="{8FB49608-009A-4F9D-8728-C44A6427DB2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-1148301" y="4937796"/>
            <a:ext cx="3567257" cy="130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60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2DC9C-9BE1-4E7B-BF5E-3EAA584CB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4351AE-42EF-4BA4-944C-F2FF99C52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46504-66A5-47B9-8020-AE87B0DAF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F53B-4389-4CF3-89C9-1F65CC452498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1744D-9889-48B5-9D51-CB545C89E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DB92C-DAFB-48BA-A823-1241DBF34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11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4F81F-9DCF-4C1C-A160-8679A8B28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FE6C1-9329-4F5E-8602-C3148A8A5D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875189-1AA5-4B13-8297-397277CC98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FDC66E-70CE-40DB-9AE9-B00F27A4B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F53B-4389-4CF3-89C9-1F65CC452498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F09F84-E522-4C2E-8803-D866E1FD7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EB212C-197C-4B03-A2EF-FED893982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71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8791C-85FE-47C1-B0B0-3064297C7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1AD1D4-0922-4B2A-8CB9-7E3BE29E28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76D054-0F6E-457B-80C5-6B2FD7D7AA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F60232-3B8B-4385-A7C5-8FC2154ED7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907931-19F4-4892-A247-AE2A091F3B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9F5233-F053-427E-997A-3247AA018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F53B-4389-4CF3-89C9-1F65CC452498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69D69F-5577-4249-AEB4-929CF6265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94E94B-F450-417E-AB3E-9B0A77572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3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8292C-7D70-45C1-9B46-14EA534A9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F84269-04BC-4D7E-8B7A-4EA39C8D9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F53B-4389-4CF3-89C9-1F65CC452498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0388CD-4123-454D-838D-3F8C41821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BBC609-1F4D-4121-BE68-5DBA5F819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98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9Slide.vn - 2019">
            <a:extLst>
              <a:ext uri="{FF2B5EF4-FFF2-40B4-BE49-F238E27FC236}">
                <a16:creationId xmlns:a16="http://schemas.microsoft.com/office/drawing/2014/main" id="{80DAF853-D80B-4891-BE12-ABC26514221A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D531DF-0B4F-4A6E-8381-7840AB883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E34005-A542-450D-B1EC-2B8497543A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D06A28-C154-4BE3-B741-5C0A3D6F50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9F53B-4389-4CF3-89C9-1F65CC452498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80200D-D568-46D3-BDB2-850EEED9F2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4E9FA3-A8BF-442D-A37E-CD5F271D07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F8DC263-4A74-4346-A5D1-BAEC7F836957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-2514600" y="0"/>
            <a:ext cx="2121116" cy="244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721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6" r:id="rId4"/>
    <p:sldLayoutId id="214748366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HẠM DUYÊN 3 - 9Slide.vn 1 - 9Slide.vn">
            <a:extLst>
              <a:ext uri="{FF2B5EF4-FFF2-40B4-BE49-F238E27FC236}">
                <a16:creationId xmlns:a16="http://schemas.microsoft.com/office/drawing/2014/main" id="{AFAC840D-B41B-4079-9021-9F04CD1D4277}"/>
              </a:ext>
            </a:extLst>
          </p:cNvPr>
          <p:cNvSpPr txBox="1"/>
          <p:nvPr/>
        </p:nvSpPr>
        <p:spPr>
          <a:xfrm>
            <a:off x="4602482" y="1695271"/>
            <a:ext cx="2987036" cy="1200329"/>
          </a:xfrm>
          <a:prstGeom prst="rect">
            <a:avLst/>
          </a:prstGeom>
          <a:noFill/>
          <a:ln>
            <a:noFill/>
          </a:ln>
          <a:effectLst>
            <a:outerShdw blurRad="203200" dist="76200" dir="5400000" algn="t" rotWithShape="0">
              <a:schemeClr val="bg2">
                <a:lumMod val="90000"/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7200" spc="340">
                <a:ln w="3175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Crocante" panose="02000000000000000000" pitchFamily="2" charset="0"/>
              </a:rPr>
              <a:t>BÀI 15</a:t>
            </a:r>
          </a:p>
        </p:txBody>
      </p:sp>
      <p:sp>
        <p:nvSpPr>
          <p:cNvPr id="3" name="PHẠM DUYÊN 3 - 9Slide.vn 2 - 9Slide.vn">
            <a:extLst>
              <a:ext uri="{FF2B5EF4-FFF2-40B4-BE49-F238E27FC236}">
                <a16:creationId xmlns:a16="http://schemas.microsoft.com/office/drawing/2014/main" id="{C513009B-144D-42E7-8884-DCD44F198DD3}"/>
              </a:ext>
            </a:extLst>
          </p:cNvPr>
          <p:cNvSpPr txBox="1"/>
          <p:nvPr/>
        </p:nvSpPr>
        <p:spPr>
          <a:xfrm>
            <a:off x="1528367" y="3078358"/>
            <a:ext cx="9135267" cy="1082284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6000" spc="440">
                <a:ln>
                  <a:solidFill>
                    <a:srgbClr val="177B75"/>
                  </a:solidFill>
                </a:ln>
                <a:solidFill>
                  <a:schemeClr val="accent4"/>
                </a:solidFill>
                <a:latin typeface="#9Slide07 Crocante" panose="02000000000000000000" pitchFamily="2" charset="0"/>
                <a:ea typeface="#9Slide02 Tieu de dai" panose="02000000000000000000" pitchFamily="2" charset="0"/>
              </a:rPr>
              <a:t>LUYỆN TẬP CHUNG</a:t>
            </a:r>
          </a:p>
        </p:txBody>
      </p:sp>
      <p:sp>
        <p:nvSpPr>
          <p:cNvPr id="4" name="PHẠM DUYÊN 3 - 9Slide.vn 3 - 9Slide.vn">
            <a:extLst>
              <a:ext uri="{FF2B5EF4-FFF2-40B4-BE49-F238E27FC236}">
                <a16:creationId xmlns:a16="http://schemas.microsoft.com/office/drawing/2014/main" id="{2387563E-D847-441A-A397-15742D66CF8D}"/>
              </a:ext>
            </a:extLst>
          </p:cNvPr>
          <p:cNvSpPr txBox="1"/>
          <p:nvPr/>
        </p:nvSpPr>
        <p:spPr>
          <a:xfrm>
            <a:off x="5383305" y="4419600"/>
            <a:ext cx="1321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tx1">
                    <a:lumMod val="65000"/>
                    <a:lumOff val="35000"/>
                  </a:schemeClr>
                </a:solidFill>
                <a:latin typeface="#9Slide03 Sofia Pro Soft" panose="020B0000000000000000" pitchFamily="34" charset="0"/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118255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18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18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PHẠM DUYÊN 1 - 9Slide.vn">
            <a:extLst>
              <a:ext uri="{FF2B5EF4-FFF2-40B4-BE49-F238E27FC236}">
                <a16:creationId xmlns:a16="http://schemas.microsoft.com/office/drawing/2014/main" id="{DEADDD85-4CD5-4747-A89A-8BC2C13D9BE9}"/>
              </a:ext>
            </a:extLst>
          </p:cNvPr>
          <p:cNvGrpSpPr/>
          <p:nvPr/>
        </p:nvGrpSpPr>
        <p:grpSpPr>
          <a:xfrm>
            <a:off x="221457" y="49351"/>
            <a:ext cx="529493" cy="707886"/>
            <a:chOff x="1806355" y="2789233"/>
            <a:chExt cx="745981" cy="997311"/>
          </a:xfrm>
        </p:grpSpPr>
        <p:sp>
          <p:nvSpPr>
            <p:cNvPr id="21" name="Oval 9">
              <a:extLst>
                <a:ext uri="{FF2B5EF4-FFF2-40B4-BE49-F238E27FC236}">
                  <a16:creationId xmlns:a16="http://schemas.microsoft.com/office/drawing/2014/main" id="{CC5347E5-E824-4760-BA85-25ACFC1404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gradFill>
              <a:gsLst>
                <a:gs pos="29000">
                  <a:schemeClr val="accent2">
                    <a:lumMod val="75000"/>
                  </a:schemeClr>
                </a:gs>
                <a:gs pos="87000">
                  <a:schemeClr val="accent2">
                    <a:lumMod val="40000"/>
                    <a:lumOff val="60000"/>
                  </a:schemeClr>
                </a:gs>
              </a:gsLst>
              <a:lin ang="135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字魂105号-简雅黑" panose="00000500000000000000" charset="-122"/>
              </a:endParaRPr>
            </a:p>
          </p:txBody>
        </p:sp>
        <p:sp>
          <p:nvSpPr>
            <p:cNvPr id="22" name="91">
              <a:extLst>
                <a:ext uri="{FF2B5EF4-FFF2-40B4-BE49-F238E27FC236}">
                  <a16:creationId xmlns:a16="http://schemas.microsoft.com/office/drawing/2014/main" id="{F6D764D7-40E3-4F12-A08E-0692DDC1B099}"/>
                </a:ext>
              </a:extLst>
            </p:cNvPr>
            <p:cNvSpPr txBox="1"/>
            <p:nvPr/>
          </p:nvSpPr>
          <p:spPr>
            <a:xfrm>
              <a:off x="1851152" y="2789233"/>
              <a:ext cx="656379" cy="997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ln w="31750">
                    <a:solidFill>
                      <a:srgbClr val="177B75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5</a:t>
              </a:r>
            </a:p>
          </p:txBody>
        </p:sp>
      </p:grpSp>
      <p:grpSp>
        <p:nvGrpSpPr>
          <p:cNvPr id="23" name="PHẠM DUYÊN 2 - 9Slide.vn">
            <a:extLst>
              <a:ext uri="{FF2B5EF4-FFF2-40B4-BE49-F238E27FC236}">
                <a16:creationId xmlns:a16="http://schemas.microsoft.com/office/drawing/2014/main" id="{227A2D93-228B-4AF6-B305-898B32E555A4}"/>
              </a:ext>
            </a:extLst>
          </p:cNvPr>
          <p:cNvGrpSpPr/>
          <p:nvPr/>
        </p:nvGrpSpPr>
        <p:grpSpPr>
          <a:xfrm>
            <a:off x="782593" y="55007"/>
            <a:ext cx="1198607" cy="783193"/>
            <a:chOff x="930039" y="409881"/>
            <a:chExt cx="1198607" cy="783193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37929F23-3B24-4361-AB95-41ED289E3D41}"/>
                </a:ext>
              </a:extLst>
            </p:cNvPr>
            <p:cNvSpPr/>
            <p:nvPr/>
          </p:nvSpPr>
          <p:spPr>
            <a:xfrm>
              <a:off x="987315" y="511161"/>
              <a:ext cx="723056" cy="533599"/>
            </a:xfrm>
            <a:prstGeom prst="roundRect">
              <a:avLst/>
            </a:prstGeom>
            <a:solidFill>
              <a:srgbClr val="FFDA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PHẠM DUYÊN 3 - 9Slide.vn">
              <a:extLst>
                <a:ext uri="{FF2B5EF4-FFF2-40B4-BE49-F238E27FC236}">
                  <a16:creationId xmlns:a16="http://schemas.microsoft.com/office/drawing/2014/main" id="{D6FB3215-48F1-4625-9F0A-39125E9CDD84}"/>
                </a:ext>
              </a:extLst>
            </p:cNvPr>
            <p:cNvSpPr txBox="1"/>
            <p:nvPr/>
          </p:nvSpPr>
          <p:spPr>
            <a:xfrm>
              <a:off x="1647662" y="431313"/>
              <a:ext cx="480984" cy="748963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?</a:t>
              </a:r>
            </a:p>
          </p:txBody>
        </p:sp>
        <p:sp>
          <p:nvSpPr>
            <p:cNvPr id="26" name="PHẠM DUYÊN 3 - 9Slide.vn">
              <a:extLst>
                <a:ext uri="{FF2B5EF4-FFF2-40B4-BE49-F238E27FC236}">
                  <a16:creationId xmlns:a16="http://schemas.microsoft.com/office/drawing/2014/main" id="{4589C13D-190E-4E1C-9BE6-A5671F2BC075}"/>
                </a:ext>
              </a:extLst>
            </p:cNvPr>
            <p:cNvSpPr txBox="1"/>
            <p:nvPr/>
          </p:nvSpPr>
          <p:spPr>
            <a:xfrm>
              <a:off x="930039" y="409881"/>
              <a:ext cx="840692" cy="783193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Số</a:t>
              </a:r>
            </a:p>
          </p:txBody>
        </p:sp>
      </p:grpSp>
      <p:grpSp>
        <p:nvGrpSpPr>
          <p:cNvPr id="6" name="PHẠM DUYÊN 3 - 9Slide.vn">
            <a:extLst>
              <a:ext uri="{FF2B5EF4-FFF2-40B4-BE49-F238E27FC236}">
                <a16:creationId xmlns:a16="http://schemas.microsoft.com/office/drawing/2014/main" id="{F59DF2D5-4342-4AE4-9399-95D0DDDDA0A4}"/>
              </a:ext>
            </a:extLst>
          </p:cNvPr>
          <p:cNvGrpSpPr/>
          <p:nvPr/>
        </p:nvGrpSpPr>
        <p:grpSpPr>
          <a:xfrm>
            <a:off x="4345061" y="304800"/>
            <a:ext cx="3574261" cy="3090128"/>
            <a:chOff x="338872" y="1532570"/>
            <a:chExt cx="3574261" cy="3090128"/>
          </a:xfrm>
        </p:grpSpPr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id="{CC064415-54C2-45DE-AFBC-D4A2E184EB34}"/>
                </a:ext>
              </a:extLst>
            </p:cNvPr>
            <p:cNvSpPr/>
            <p:nvPr/>
          </p:nvSpPr>
          <p:spPr>
            <a:xfrm>
              <a:off x="824733" y="1947432"/>
              <a:ext cx="2602538" cy="2243568"/>
            </a:xfrm>
            <a:prstGeom prst="triangle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grpSp>
          <p:nvGrpSpPr>
            <p:cNvPr id="67" name="PHẠM DUYÊN 8 - 9Slide.vn">
              <a:extLst>
                <a:ext uri="{FF2B5EF4-FFF2-40B4-BE49-F238E27FC236}">
                  <a16:creationId xmlns:a16="http://schemas.microsoft.com/office/drawing/2014/main" id="{67A23F6B-3333-421C-81AF-3F4BDBBD66DD}"/>
                </a:ext>
              </a:extLst>
            </p:cNvPr>
            <p:cNvGrpSpPr/>
            <p:nvPr/>
          </p:nvGrpSpPr>
          <p:grpSpPr>
            <a:xfrm>
              <a:off x="1723938" y="1532570"/>
              <a:ext cx="804128" cy="804128"/>
              <a:chOff x="1205954" y="1858110"/>
              <a:chExt cx="804128" cy="804128"/>
            </a:xfrm>
          </p:grpSpPr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41433E4D-58AE-4AA3-A5A2-A5E0574FDBDC}"/>
                  </a:ext>
                </a:extLst>
              </p:cNvPr>
              <p:cNvSpPr/>
              <p:nvPr/>
            </p:nvSpPr>
            <p:spPr>
              <a:xfrm>
                <a:off x="1205954" y="1858110"/>
                <a:ext cx="804128" cy="804128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101600" dist="38100" dir="1800000" sx="102000" sy="102000" algn="ctr" rotWithShape="0">
                  <a:srgbClr val="ED5565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>
                  <a:latin typeface="+mj-lt"/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00B69202-0344-4E8D-A511-CF299D4E345C}"/>
                  </a:ext>
                </a:extLst>
              </p:cNvPr>
              <p:cNvSpPr txBox="1"/>
              <p:nvPr/>
            </p:nvSpPr>
            <p:spPr>
              <a:xfrm>
                <a:off x="1249743" y="1952398"/>
                <a:ext cx="716551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400">
                    <a:latin typeface="+mj-lt"/>
                  </a:rPr>
                  <a:t>3</a:t>
                </a:r>
              </a:p>
            </p:txBody>
          </p:sp>
        </p:grpSp>
        <p:grpSp>
          <p:nvGrpSpPr>
            <p:cNvPr id="89" name="PHẠM DUYÊN 7 - 9Slide.vn">
              <a:extLst>
                <a:ext uri="{FF2B5EF4-FFF2-40B4-BE49-F238E27FC236}">
                  <a16:creationId xmlns:a16="http://schemas.microsoft.com/office/drawing/2014/main" id="{BAA142C8-F584-40C6-82E6-DCDC09BA4F6E}"/>
                </a:ext>
              </a:extLst>
            </p:cNvPr>
            <p:cNvGrpSpPr/>
            <p:nvPr/>
          </p:nvGrpSpPr>
          <p:grpSpPr>
            <a:xfrm>
              <a:off x="1129052" y="2707971"/>
              <a:ext cx="700708" cy="700708"/>
              <a:chOff x="2318411" y="2420312"/>
              <a:chExt cx="804128" cy="804128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677477E9-61C8-48C0-86AB-23527724BF3C}"/>
                  </a:ext>
                </a:extLst>
              </p:cNvPr>
              <p:cNvSpPr/>
              <p:nvPr/>
            </p:nvSpPr>
            <p:spPr>
              <a:xfrm>
                <a:off x="2318411" y="2420312"/>
                <a:ext cx="804128" cy="804128"/>
              </a:xfrm>
              <a:prstGeom prst="rect">
                <a:avLst/>
              </a:prstGeom>
              <a:solidFill>
                <a:srgbClr val="FFDBB9"/>
              </a:solidFill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101600" dist="38100" dir="1800000" sx="102000" sy="102000" algn="ctr" rotWithShape="0">
                  <a:srgbClr val="ED5565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>
                  <a:latin typeface="+mj-lt"/>
                </a:endParaRP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EF9E65E5-D859-4C93-A13E-8F0290378789}"/>
                  </a:ext>
                </a:extLst>
              </p:cNvPr>
              <p:cNvSpPr txBox="1"/>
              <p:nvPr/>
            </p:nvSpPr>
            <p:spPr>
              <a:xfrm>
                <a:off x="2362200" y="2469174"/>
                <a:ext cx="716551" cy="706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400">
                    <a:latin typeface="+mj-lt"/>
                  </a:rPr>
                  <a:t>6</a:t>
                </a:r>
              </a:p>
            </p:txBody>
          </p:sp>
        </p:grpSp>
        <p:grpSp>
          <p:nvGrpSpPr>
            <p:cNvPr id="92" name="PHẠM DUYÊN 7 - 9Slide.vn">
              <a:extLst>
                <a:ext uri="{FF2B5EF4-FFF2-40B4-BE49-F238E27FC236}">
                  <a16:creationId xmlns:a16="http://schemas.microsoft.com/office/drawing/2014/main" id="{E23A46D7-996C-48F3-BC6A-58EDF2B56459}"/>
                </a:ext>
              </a:extLst>
            </p:cNvPr>
            <p:cNvGrpSpPr/>
            <p:nvPr/>
          </p:nvGrpSpPr>
          <p:grpSpPr>
            <a:xfrm>
              <a:off x="2422242" y="2707970"/>
              <a:ext cx="700707" cy="1308710"/>
              <a:chOff x="2318411" y="2420312"/>
              <a:chExt cx="804128" cy="1501868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845BDA6D-9EDB-41E2-B53C-A6518E3CF050}"/>
                  </a:ext>
                </a:extLst>
              </p:cNvPr>
              <p:cNvSpPr/>
              <p:nvPr/>
            </p:nvSpPr>
            <p:spPr>
              <a:xfrm>
                <a:off x="2318411" y="2420312"/>
                <a:ext cx="804128" cy="804128"/>
              </a:xfrm>
              <a:prstGeom prst="rect">
                <a:avLst/>
              </a:prstGeom>
              <a:solidFill>
                <a:srgbClr val="FFDBB9"/>
              </a:solidFill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101600" dist="38100" dir="1800000" sx="102000" sy="102000" algn="ctr" rotWithShape="0">
                  <a:srgbClr val="ED5565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>
                  <a:latin typeface="+mj-lt"/>
                </a:endParaRPr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1B4445DB-B708-4680-ABB0-D345335E26A3}"/>
                  </a:ext>
                </a:extLst>
              </p:cNvPr>
              <p:cNvSpPr txBox="1"/>
              <p:nvPr/>
            </p:nvSpPr>
            <p:spPr>
              <a:xfrm>
                <a:off x="2362201" y="2469174"/>
                <a:ext cx="716552" cy="1453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400">
                    <a:latin typeface="+mj-lt"/>
                  </a:rPr>
                  <a:t>12</a:t>
                </a:r>
              </a:p>
            </p:txBody>
          </p:sp>
        </p:grpSp>
        <p:grpSp>
          <p:nvGrpSpPr>
            <p:cNvPr id="70" name="PHẠM DUYÊN 8 - 9Slide.vn">
              <a:extLst>
                <a:ext uri="{FF2B5EF4-FFF2-40B4-BE49-F238E27FC236}">
                  <a16:creationId xmlns:a16="http://schemas.microsoft.com/office/drawing/2014/main" id="{10A4E2A1-DAC5-4EE0-AD20-3F7F71085B0D}"/>
                </a:ext>
              </a:extLst>
            </p:cNvPr>
            <p:cNvGrpSpPr/>
            <p:nvPr/>
          </p:nvGrpSpPr>
          <p:grpSpPr>
            <a:xfrm>
              <a:off x="3109005" y="3818570"/>
              <a:ext cx="804128" cy="804128"/>
              <a:chOff x="1205954" y="1858110"/>
              <a:chExt cx="804128" cy="804128"/>
            </a:xfrm>
          </p:grpSpPr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9B346B5D-E524-4B0D-BF55-384F16EBEC36}"/>
                  </a:ext>
                </a:extLst>
              </p:cNvPr>
              <p:cNvSpPr/>
              <p:nvPr/>
            </p:nvSpPr>
            <p:spPr>
              <a:xfrm>
                <a:off x="1205954" y="1858110"/>
                <a:ext cx="804128" cy="804128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101600" dist="38100" dir="1800000" sx="102000" sy="102000" algn="ctr" rotWithShape="0">
                  <a:srgbClr val="ED5565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>
                  <a:latin typeface="+mj-lt"/>
                </a:endParaRP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AF8EBEC5-18D2-448F-9115-19E852A2F3C3}"/>
                  </a:ext>
                </a:extLst>
              </p:cNvPr>
              <p:cNvSpPr txBox="1"/>
              <p:nvPr/>
            </p:nvSpPr>
            <p:spPr>
              <a:xfrm>
                <a:off x="1249743" y="1952398"/>
                <a:ext cx="716551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400">
                    <a:latin typeface="+mj-lt"/>
                  </a:rPr>
                  <a:t>4</a:t>
                </a:r>
              </a:p>
            </p:txBody>
          </p:sp>
        </p:grpSp>
        <p:grpSp>
          <p:nvGrpSpPr>
            <p:cNvPr id="73" name="PHẠM DUYÊN 8 - 9Slide.vn">
              <a:extLst>
                <a:ext uri="{FF2B5EF4-FFF2-40B4-BE49-F238E27FC236}">
                  <a16:creationId xmlns:a16="http://schemas.microsoft.com/office/drawing/2014/main" id="{EFF4B740-C94C-4754-8F10-76FFBAF68F22}"/>
                </a:ext>
              </a:extLst>
            </p:cNvPr>
            <p:cNvGrpSpPr/>
            <p:nvPr/>
          </p:nvGrpSpPr>
          <p:grpSpPr>
            <a:xfrm>
              <a:off x="338872" y="3818570"/>
              <a:ext cx="804128" cy="804128"/>
              <a:chOff x="1205954" y="1858110"/>
              <a:chExt cx="804128" cy="804128"/>
            </a:xfrm>
          </p:grpSpPr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6752F5E1-B102-4B89-A3CA-0C053E08A998}"/>
                  </a:ext>
                </a:extLst>
              </p:cNvPr>
              <p:cNvSpPr/>
              <p:nvPr/>
            </p:nvSpPr>
            <p:spPr>
              <a:xfrm>
                <a:off x="1205954" y="1858110"/>
                <a:ext cx="804128" cy="804128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101600" dist="38100" dir="1800000" sx="102000" sy="102000" algn="ctr" rotWithShape="0">
                  <a:srgbClr val="ED5565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>
                  <a:latin typeface="+mj-lt"/>
                </a:endParaRP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0B2DB58B-7FA3-4F75-ABAB-2C5F2906C177}"/>
                  </a:ext>
                </a:extLst>
              </p:cNvPr>
              <p:cNvSpPr txBox="1"/>
              <p:nvPr/>
            </p:nvSpPr>
            <p:spPr>
              <a:xfrm>
                <a:off x="1249743" y="1952398"/>
                <a:ext cx="716551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400">
                    <a:latin typeface="+mj-lt"/>
                  </a:rPr>
                  <a:t>2</a:t>
                </a:r>
              </a:p>
            </p:txBody>
          </p:sp>
        </p:grpSp>
        <p:grpSp>
          <p:nvGrpSpPr>
            <p:cNvPr id="128" name="PHẠM DUYÊN 7 - 9Slide.vn">
              <a:extLst>
                <a:ext uri="{FF2B5EF4-FFF2-40B4-BE49-F238E27FC236}">
                  <a16:creationId xmlns:a16="http://schemas.microsoft.com/office/drawing/2014/main" id="{FFA6A04B-5022-4736-A0C1-45878B19F25C}"/>
                </a:ext>
              </a:extLst>
            </p:cNvPr>
            <p:cNvGrpSpPr/>
            <p:nvPr/>
          </p:nvGrpSpPr>
          <p:grpSpPr>
            <a:xfrm>
              <a:off x="1775649" y="3867316"/>
              <a:ext cx="700708" cy="700708"/>
              <a:chOff x="2318411" y="2420312"/>
              <a:chExt cx="804128" cy="804128"/>
            </a:xfrm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2F259FB7-F193-4163-8A7B-3E5A5EDAAE0B}"/>
                  </a:ext>
                </a:extLst>
              </p:cNvPr>
              <p:cNvSpPr/>
              <p:nvPr/>
            </p:nvSpPr>
            <p:spPr>
              <a:xfrm>
                <a:off x="2318411" y="2420312"/>
                <a:ext cx="804128" cy="804128"/>
              </a:xfrm>
              <a:prstGeom prst="rect">
                <a:avLst/>
              </a:prstGeom>
              <a:solidFill>
                <a:srgbClr val="FFDBB9"/>
              </a:solidFill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101600" dist="38100" dir="1800000" sx="102000" sy="102000" algn="ctr" rotWithShape="0">
                  <a:srgbClr val="ED5565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>
                  <a:latin typeface="+mj-lt"/>
                </a:endParaRP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E669F06B-CFA0-4290-A7A9-380E8BB2E14C}"/>
                  </a:ext>
                </a:extLst>
              </p:cNvPr>
              <p:cNvSpPr txBox="1"/>
              <p:nvPr/>
            </p:nvSpPr>
            <p:spPr>
              <a:xfrm>
                <a:off x="2362200" y="2469174"/>
                <a:ext cx="716551" cy="706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400">
                    <a:latin typeface="+mj-lt"/>
                  </a:rPr>
                  <a:t>8</a:t>
                </a:r>
              </a:p>
            </p:txBody>
          </p:sp>
        </p:grpSp>
      </p:grpSp>
      <p:grpSp>
        <p:nvGrpSpPr>
          <p:cNvPr id="108" name="PHẠM DUYÊN 4 - 9Slide.vn">
            <a:extLst>
              <a:ext uri="{FF2B5EF4-FFF2-40B4-BE49-F238E27FC236}">
                <a16:creationId xmlns:a16="http://schemas.microsoft.com/office/drawing/2014/main" id="{0DE46A0D-AFFC-40DB-B4DE-37BFFEEECB45}"/>
              </a:ext>
            </a:extLst>
          </p:cNvPr>
          <p:cNvGrpSpPr/>
          <p:nvPr/>
        </p:nvGrpSpPr>
        <p:grpSpPr>
          <a:xfrm>
            <a:off x="1066800" y="3310672"/>
            <a:ext cx="3574261" cy="3090128"/>
            <a:chOff x="338872" y="1532570"/>
            <a:chExt cx="3574261" cy="3090128"/>
          </a:xfrm>
        </p:grpSpPr>
        <p:sp>
          <p:nvSpPr>
            <p:cNvPr id="109" name="Isosceles Triangle 108">
              <a:extLst>
                <a:ext uri="{FF2B5EF4-FFF2-40B4-BE49-F238E27FC236}">
                  <a16:creationId xmlns:a16="http://schemas.microsoft.com/office/drawing/2014/main" id="{5FA80F2C-C8FB-441C-97D0-E68FE28813F3}"/>
                </a:ext>
              </a:extLst>
            </p:cNvPr>
            <p:cNvSpPr/>
            <p:nvPr/>
          </p:nvSpPr>
          <p:spPr>
            <a:xfrm>
              <a:off x="824733" y="1947432"/>
              <a:ext cx="2602538" cy="2243568"/>
            </a:xfrm>
            <a:prstGeom prst="triangle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grpSp>
          <p:nvGrpSpPr>
            <p:cNvPr id="110" name="PHẠM DUYÊN 8 - 9Slide.vn">
              <a:extLst>
                <a:ext uri="{FF2B5EF4-FFF2-40B4-BE49-F238E27FC236}">
                  <a16:creationId xmlns:a16="http://schemas.microsoft.com/office/drawing/2014/main" id="{3DA617CA-C4E6-4043-B164-D7A8A93E2110}"/>
                </a:ext>
              </a:extLst>
            </p:cNvPr>
            <p:cNvGrpSpPr/>
            <p:nvPr/>
          </p:nvGrpSpPr>
          <p:grpSpPr>
            <a:xfrm>
              <a:off x="1723938" y="1532570"/>
              <a:ext cx="804128" cy="804128"/>
              <a:chOff x="1205954" y="1858110"/>
              <a:chExt cx="804128" cy="804128"/>
            </a:xfrm>
          </p:grpSpPr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F1B63CD5-DFE8-4E42-B8EB-391B77F6D127}"/>
                  </a:ext>
                </a:extLst>
              </p:cNvPr>
              <p:cNvSpPr/>
              <p:nvPr/>
            </p:nvSpPr>
            <p:spPr>
              <a:xfrm>
                <a:off x="1205954" y="1858110"/>
                <a:ext cx="804128" cy="804128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101600" dist="38100" dir="1800000" sx="102000" sy="102000" algn="ctr" rotWithShape="0">
                  <a:srgbClr val="ED5565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>
                  <a:latin typeface="+mj-lt"/>
                </a:endParaRPr>
              </a:p>
            </p:txBody>
          </p:sp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B016DCCF-9DE9-4E3E-A1A5-072B92E1D7A1}"/>
                  </a:ext>
                </a:extLst>
              </p:cNvPr>
              <p:cNvSpPr txBox="1"/>
              <p:nvPr/>
            </p:nvSpPr>
            <p:spPr>
              <a:xfrm>
                <a:off x="1249743" y="1952398"/>
                <a:ext cx="716551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400">
                    <a:latin typeface="+mj-lt"/>
                  </a:rPr>
                  <a:t>4</a:t>
                </a:r>
              </a:p>
            </p:txBody>
          </p:sp>
        </p:grpSp>
        <p:grpSp>
          <p:nvGrpSpPr>
            <p:cNvPr id="111" name="PHẠM DUYÊN 7 - 9Slide.vn">
              <a:extLst>
                <a:ext uri="{FF2B5EF4-FFF2-40B4-BE49-F238E27FC236}">
                  <a16:creationId xmlns:a16="http://schemas.microsoft.com/office/drawing/2014/main" id="{4EC625DA-46F9-4940-BD6D-8CD39C6BF0D1}"/>
                </a:ext>
              </a:extLst>
            </p:cNvPr>
            <p:cNvGrpSpPr/>
            <p:nvPr/>
          </p:nvGrpSpPr>
          <p:grpSpPr>
            <a:xfrm>
              <a:off x="1129051" y="2707971"/>
              <a:ext cx="700708" cy="700708"/>
              <a:chOff x="2318411" y="2420312"/>
              <a:chExt cx="804128" cy="804128"/>
            </a:xfrm>
          </p:grpSpPr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A19ABEDA-B043-4BF5-82F8-6E42F1A55341}"/>
                  </a:ext>
                </a:extLst>
              </p:cNvPr>
              <p:cNvSpPr/>
              <p:nvPr/>
            </p:nvSpPr>
            <p:spPr>
              <a:xfrm>
                <a:off x="2318411" y="2420312"/>
                <a:ext cx="804128" cy="804128"/>
              </a:xfrm>
              <a:prstGeom prst="rect">
                <a:avLst/>
              </a:prstGeom>
              <a:solidFill>
                <a:srgbClr val="FFDBB9"/>
              </a:solidFill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101600" dist="38100" dir="1800000" sx="102000" sy="102000" algn="ctr" rotWithShape="0">
                  <a:srgbClr val="ED5565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>
                  <a:latin typeface="+mj-lt"/>
                </a:endParaRPr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E9C38155-52DA-451A-8524-9A4BBE3248F6}"/>
                  </a:ext>
                </a:extLst>
              </p:cNvPr>
              <p:cNvSpPr txBox="1"/>
              <p:nvPr/>
            </p:nvSpPr>
            <p:spPr>
              <a:xfrm>
                <a:off x="2321598" y="2465076"/>
                <a:ext cx="798711" cy="706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400">
                    <a:latin typeface="+mj-lt"/>
                  </a:rPr>
                  <a:t>20</a:t>
                </a:r>
              </a:p>
            </p:txBody>
          </p:sp>
        </p:grpSp>
        <p:grpSp>
          <p:nvGrpSpPr>
            <p:cNvPr id="112" name="PHẠM DUYÊN 7 - 9Slide.vn">
              <a:extLst>
                <a:ext uri="{FF2B5EF4-FFF2-40B4-BE49-F238E27FC236}">
                  <a16:creationId xmlns:a16="http://schemas.microsoft.com/office/drawing/2014/main" id="{9D3127CB-4138-42E7-B214-A8EE07D4D5C7}"/>
                </a:ext>
              </a:extLst>
            </p:cNvPr>
            <p:cNvGrpSpPr/>
            <p:nvPr/>
          </p:nvGrpSpPr>
          <p:grpSpPr>
            <a:xfrm>
              <a:off x="2422242" y="2707971"/>
              <a:ext cx="700707" cy="700708"/>
              <a:chOff x="2318411" y="2420312"/>
              <a:chExt cx="804128" cy="804128"/>
            </a:xfrm>
          </p:grpSpPr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0D2F6882-BE2B-414F-87CA-047833D2F7CF}"/>
                  </a:ext>
                </a:extLst>
              </p:cNvPr>
              <p:cNvSpPr/>
              <p:nvPr/>
            </p:nvSpPr>
            <p:spPr>
              <a:xfrm>
                <a:off x="2318411" y="2420312"/>
                <a:ext cx="804128" cy="80412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101600" dist="38100" dir="1800000" sx="102000" sy="102000" algn="ctr" rotWithShape="0">
                  <a:srgbClr val="ED5565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>
                  <a:latin typeface="+mj-lt"/>
                </a:endParaRPr>
              </a:p>
            </p:txBody>
          </p: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902FCE6D-7BC0-42DD-AC7C-23BF9CCC2C14}"/>
                  </a:ext>
                </a:extLst>
              </p:cNvPr>
              <p:cNvSpPr txBox="1"/>
              <p:nvPr/>
            </p:nvSpPr>
            <p:spPr>
              <a:xfrm>
                <a:off x="2362201" y="2465076"/>
                <a:ext cx="716552" cy="706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400">
                    <a:latin typeface="+mj-lt"/>
                  </a:rPr>
                  <a:t>?</a:t>
                </a:r>
              </a:p>
            </p:txBody>
          </p:sp>
        </p:grpSp>
        <p:grpSp>
          <p:nvGrpSpPr>
            <p:cNvPr id="113" name="PHẠM DUYÊN 8 - 9Slide.vn">
              <a:extLst>
                <a:ext uri="{FF2B5EF4-FFF2-40B4-BE49-F238E27FC236}">
                  <a16:creationId xmlns:a16="http://schemas.microsoft.com/office/drawing/2014/main" id="{FD12EB38-2881-4073-B51D-37C814E5412F}"/>
                </a:ext>
              </a:extLst>
            </p:cNvPr>
            <p:cNvGrpSpPr/>
            <p:nvPr/>
          </p:nvGrpSpPr>
          <p:grpSpPr>
            <a:xfrm>
              <a:off x="3109005" y="3818570"/>
              <a:ext cx="804128" cy="804128"/>
              <a:chOff x="1205954" y="1858110"/>
              <a:chExt cx="804128" cy="804128"/>
            </a:xfrm>
          </p:grpSpPr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CB9703B7-0E1D-40CB-ADBF-F4D57030A5FB}"/>
                  </a:ext>
                </a:extLst>
              </p:cNvPr>
              <p:cNvSpPr/>
              <p:nvPr/>
            </p:nvSpPr>
            <p:spPr>
              <a:xfrm>
                <a:off x="1205954" y="1858110"/>
                <a:ext cx="804128" cy="804128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101600" dist="38100" dir="1800000" sx="102000" sy="102000" algn="ctr" rotWithShape="0">
                  <a:srgbClr val="ED5565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>
                  <a:latin typeface="+mj-lt"/>
                </a:endParaRPr>
              </a:p>
            </p:txBody>
          </p:sp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65AF433B-9098-4B21-A0F4-33C866606E33}"/>
                  </a:ext>
                </a:extLst>
              </p:cNvPr>
              <p:cNvSpPr txBox="1"/>
              <p:nvPr/>
            </p:nvSpPr>
            <p:spPr>
              <a:xfrm>
                <a:off x="1249743" y="1947345"/>
                <a:ext cx="716551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400">
                    <a:latin typeface="+mj-lt"/>
                  </a:rPr>
                  <a:t>7</a:t>
                </a:r>
              </a:p>
            </p:txBody>
          </p:sp>
        </p:grpSp>
        <p:grpSp>
          <p:nvGrpSpPr>
            <p:cNvPr id="114" name="PHẠM DUYÊN 8 - 9Slide.vn">
              <a:extLst>
                <a:ext uri="{FF2B5EF4-FFF2-40B4-BE49-F238E27FC236}">
                  <a16:creationId xmlns:a16="http://schemas.microsoft.com/office/drawing/2014/main" id="{1CE12FF8-2116-48C4-BE84-CA73828EE95C}"/>
                </a:ext>
              </a:extLst>
            </p:cNvPr>
            <p:cNvGrpSpPr/>
            <p:nvPr/>
          </p:nvGrpSpPr>
          <p:grpSpPr>
            <a:xfrm>
              <a:off x="338872" y="3818570"/>
              <a:ext cx="804128" cy="804128"/>
              <a:chOff x="1205954" y="1858110"/>
              <a:chExt cx="804128" cy="804128"/>
            </a:xfrm>
          </p:grpSpPr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86E24FF0-7484-4006-8D7B-22E8FFE222B6}"/>
                  </a:ext>
                </a:extLst>
              </p:cNvPr>
              <p:cNvSpPr/>
              <p:nvPr/>
            </p:nvSpPr>
            <p:spPr>
              <a:xfrm>
                <a:off x="1205954" y="1858110"/>
                <a:ext cx="804128" cy="804128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101600" dist="38100" dir="1800000" sx="102000" sy="102000" algn="ctr" rotWithShape="0">
                  <a:srgbClr val="ED5565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>
                  <a:latin typeface="+mj-lt"/>
                </a:endParaRPr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C3F75CDA-E324-4B82-A851-C041C7E33158}"/>
                  </a:ext>
                </a:extLst>
              </p:cNvPr>
              <p:cNvSpPr txBox="1"/>
              <p:nvPr/>
            </p:nvSpPr>
            <p:spPr>
              <a:xfrm>
                <a:off x="1249743" y="1947345"/>
                <a:ext cx="716551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400">
                    <a:latin typeface="+mj-lt"/>
                  </a:rPr>
                  <a:t>5</a:t>
                </a:r>
              </a:p>
            </p:txBody>
          </p:sp>
        </p:grpSp>
        <p:grpSp>
          <p:nvGrpSpPr>
            <p:cNvPr id="115" name="PHẠM DUYÊN 7 - 9Slide.vn">
              <a:extLst>
                <a:ext uri="{FF2B5EF4-FFF2-40B4-BE49-F238E27FC236}">
                  <a16:creationId xmlns:a16="http://schemas.microsoft.com/office/drawing/2014/main" id="{1814D91E-78F6-4E4F-9CBB-2A2B898F5086}"/>
                </a:ext>
              </a:extLst>
            </p:cNvPr>
            <p:cNvGrpSpPr/>
            <p:nvPr/>
          </p:nvGrpSpPr>
          <p:grpSpPr>
            <a:xfrm>
              <a:off x="1775648" y="3867316"/>
              <a:ext cx="700708" cy="700708"/>
              <a:chOff x="2318411" y="2420312"/>
              <a:chExt cx="804128" cy="804128"/>
            </a:xfrm>
          </p:grpSpPr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B1052431-49B8-48AA-8ED2-3A057A5F7694}"/>
                  </a:ext>
                </a:extLst>
              </p:cNvPr>
              <p:cNvSpPr/>
              <p:nvPr/>
            </p:nvSpPr>
            <p:spPr>
              <a:xfrm>
                <a:off x="2318411" y="2420312"/>
                <a:ext cx="804128" cy="804128"/>
              </a:xfrm>
              <a:prstGeom prst="rect">
                <a:avLst/>
              </a:prstGeom>
              <a:solidFill>
                <a:srgbClr val="FFDBB9"/>
              </a:solidFill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101600" dist="38100" dir="1800000" sx="102000" sy="102000" algn="ctr" rotWithShape="0">
                  <a:srgbClr val="ED5565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>
                  <a:latin typeface="+mj-lt"/>
                </a:endParaRPr>
              </a:p>
            </p:txBody>
          </p:sp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0088026E-BA0B-4620-B6A5-5DD529E7EB79}"/>
                  </a:ext>
                </a:extLst>
              </p:cNvPr>
              <p:cNvSpPr txBox="1"/>
              <p:nvPr/>
            </p:nvSpPr>
            <p:spPr>
              <a:xfrm>
                <a:off x="2321598" y="2466777"/>
                <a:ext cx="798711" cy="706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400">
                    <a:latin typeface="+mj-lt"/>
                  </a:rPr>
                  <a:t>35</a:t>
                </a:r>
              </a:p>
            </p:txBody>
          </p:sp>
        </p:grpSp>
      </p:grpSp>
      <p:grpSp>
        <p:nvGrpSpPr>
          <p:cNvPr id="3" name="PHẠM DUYÊN 5 - 9Slide.vn">
            <a:extLst>
              <a:ext uri="{FF2B5EF4-FFF2-40B4-BE49-F238E27FC236}">
                <a16:creationId xmlns:a16="http://schemas.microsoft.com/office/drawing/2014/main" id="{4DB5750B-F158-4BE3-9341-427D7A57EB3D}"/>
              </a:ext>
            </a:extLst>
          </p:cNvPr>
          <p:cNvGrpSpPr/>
          <p:nvPr/>
        </p:nvGrpSpPr>
        <p:grpSpPr>
          <a:xfrm>
            <a:off x="3160234" y="4527833"/>
            <a:ext cx="688698" cy="624392"/>
            <a:chOff x="9482090" y="997606"/>
            <a:chExt cx="688698" cy="624392"/>
          </a:xfrm>
        </p:grpSpPr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F7F67E70-58F1-4192-A948-4730AD9C6625}"/>
                </a:ext>
              </a:extLst>
            </p:cNvPr>
            <p:cNvSpPr/>
            <p:nvPr/>
          </p:nvSpPr>
          <p:spPr>
            <a:xfrm>
              <a:off x="9514243" y="997606"/>
              <a:ext cx="624392" cy="624392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>
                <a:latin typeface="+mj-lt"/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FB3E2EDE-4ED2-4FC7-80FF-EC8698E9008A}"/>
                </a:ext>
              </a:extLst>
            </p:cNvPr>
            <p:cNvSpPr txBox="1"/>
            <p:nvPr/>
          </p:nvSpPr>
          <p:spPr>
            <a:xfrm>
              <a:off x="9482090" y="1002026"/>
              <a:ext cx="688698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>
                  <a:solidFill>
                    <a:srgbClr val="FF0000"/>
                  </a:solidFill>
                  <a:latin typeface="+mj-lt"/>
                </a:rPr>
                <a:t>28</a:t>
              </a:r>
            </a:p>
          </p:txBody>
        </p:sp>
      </p:grpSp>
      <p:grpSp>
        <p:nvGrpSpPr>
          <p:cNvPr id="78" name="PHẠM DUYÊN 6 - 9Slide.vn">
            <a:extLst>
              <a:ext uri="{FF2B5EF4-FFF2-40B4-BE49-F238E27FC236}">
                <a16:creationId xmlns:a16="http://schemas.microsoft.com/office/drawing/2014/main" id="{0353C2BB-B5C2-4BDD-ABA0-E4CA11069674}"/>
              </a:ext>
            </a:extLst>
          </p:cNvPr>
          <p:cNvGrpSpPr/>
          <p:nvPr/>
        </p:nvGrpSpPr>
        <p:grpSpPr>
          <a:xfrm>
            <a:off x="7550939" y="3310672"/>
            <a:ext cx="3574261" cy="3090128"/>
            <a:chOff x="338872" y="1532570"/>
            <a:chExt cx="3574261" cy="3090128"/>
          </a:xfrm>
        </p:grpSpPr>
        <p:sp>
          <p:nvSpPr>
            <p:cNvPr id="79" name="Isosceles Triangle 78">
              <a:extLst>
                <a:ext uri="{FF2B5EF4-FFF2-40B4-BE49-F238E27FC236}">
                  <a16:creationId xmlns:a16="http://schemas.microsoft.com/office/drawing/2014/main" id="{2DF67289-2041-4CA0-A377-AC7CE1D806C5}"/>
                </a:ext>
              </a:extLst>
            </p:cNvPr>
            <p:cNvSpPr/>
            <p:nvPr/>
          </p:nvSpPr>
          <p:spPr>
            <a:xfrm>
              <a:off x="824733" y="1947432"/>
              <a:ext cx="2602538" cy="2243568"/>
            </a:xfrm>
            <a:prstGeom prst="triangle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grpSp>
          <p:nvGrpSpPr>
            <p:cNvPr id="80" name="PHẠM DUYÊN 8 - 9Slide.vn">
              <a:extLst>
                <a:ext uri="{FF2B5EF4-FFF2-40B4-BE49-F238E27FC236}">
                  <a16:creationId xmlns:a16="http://schemas.microsoft.com/office/drawing/2014/main" id="{B1AFD10A-2D6C-464C-A00F-71AA9F6AAB01}"/>
                </a:ext>
              </a:extLst>
            </p:cNvPr>
            <p:cNvGrpSpPr/>
            <p:nvPr/>
          </p:nvGrpSpPr>
          <p:grpSpPr>
            <a:xfrm>
              <a:off x="1723938" y="1532570"/>
              <a:ext cx="804128" cy="804128"/>
              <a:chOff x="1205954" y="1858110"/>
              <a:chExt cx="804128" cy="804128"/>
            </a:xfrm>
          </p:grpSpPr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01ACBBBD-3DF4-4BF8-97EB-913CD53CE2B5}"/>
                  </a:ext>
                </a:extLst>
              </p:cNvPr>
              <p:cNvSpPr/>
              <p:nvPr/>
            </p:nvSpPr>
            <p:spPr>
              <a:xfrm>
                <a:off x="1205954" y="1858110"/>
                <a:ext cx="804128" cy="804128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101600" dist="38100" dir="1800000" sx="102000" sy="102000" algn="ctr" rotWithShape="0">
                  <a:srgbClr val="ED5565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>
                  <a:latin typeface="+mj-lt"/>
                </a:endParaRPr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7C04111A-9D5D-4D50-8C56-3347719BABCC}"/>
                  </a:ext>
                </a:extLst>
              </p:cNvPr>
              <p:cNvSpPr txBox="1"/>
              <p:nvPr/>
            </p:nvSpPr>
            <p:spPr>
              <a:xfrm>
                <a:off x="1249743" y="1952398"/>
                <a:ext cx="716551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400">
                    <a:latin typeface="+mj-lt"/>
                  </a:rPr>
                  <a:t>6</a:t>
                </a:r>
              </a:p>
            </p:txBody>
          </p:sp>
        </p:grpSp>
        <p:grpSp>
          <p:nvGrpSpPr>
            <p:cNvPr id="81" name="PHẠM DUYÊN 7 - 9Slide.vn">
              <a:extLst>
                <a:ext uri="{FF2B5EF4-FFF2-40B4-BE49-F238E27FC236}">
                  <a16:creationId xmlns:a16="http://schemas.microsoft.com/office/drawing/2014/main" id="{BE63BBCA-D786-452C-8021-4666F25C64D2}"/>
                </a:ext>
              </a:extLst>
            </p:cNvPr>
            <p:cNvGrpSpPr/>
            <p:nvPr/>
          </p:nvGrpSpPr>
          <p:grpSpPr>
            <a:xfrm>
              <a:off x="1129052" y="2707971"/>
              <a:ext cx="700708" cy="700708"/>
              <a:chOff x="2318411" y="2420312"/>
              <a:chExt cx="804128" cy="804128"/>
            </a:xfrm>
          </p:grpSpPr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FAC32DCC-21A2-4CFF-BCEE-609F78378F9D}"/>
                  </a:ext>
                </a:extLst>
              </p:cNvPr>
              <p:cNvSpPr/>
              <p:nvPr/>
            </p:nvSpPr>
            <p:spPr>
              <a:xfrm>
                <a:off x="2318411" y="2420312"/>
                <a:ext cx="804128" cy="80412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101600" dist="38100" dir="1800000" sx="102000" sy="102000" algn="ctr" rotWithShape="0">
                  <a:srgbClr val="ED5565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>
                  <a:latin typeface="+mj-lt"/>
                </a:endParaRPr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4ED97B5A-A4C0-441A-8958-481A11C8D7AF}"/>
                  </a:ext>
                </a:extLst>
              </p:cNvPr>
              <p:cNvSpPr txBox="1"/>
              <p:nvPr/>
            </p:nvSpPr>
            <p:spPr>
              <a:xfrm>
                <a:off x="2362200" y="2469174"/>
                <a:ext cx="716551" cy="706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400">
                    <a:latin typeface="+mj-lt"/>
                  </a:rPr>
                  <a:t>?</a:t>
                </a:r>
              </a:p>
            </p:txBody>
          </p:sp>
        </p:grpSp>
        <p:grpSp>
          <p:nvGrpSpPr>
            <p:cNvPr id="82" name="PHẠM DUYÊN 7 - 9Slide.vn">
              <a:extLst>
                <a:ext uri="{FF2B5EF4-FFF2-40B4-BE49-F238E27FC236}">
                  <a16:creationId xmlns:a16="http://schemas.microsoft.com/office/drawing/2014/main" id="{35B66137-C8FA-472F-911D-4CBCF248C8C1}"/>
                </a:ext>
              </a:extLst>
            </p:cNvPr>
            <p:cNvGrpSpPr/>
            <p:nvPr/>
          </p:nvGrpSpPr>
          <p:grpSpPr>
            <a:xfrm>
              <a:off x="2422244" y="2707971"/>
              <a:ext cx="700708" cy="700708"/>
              <a:chOff x="2318411" y="2420312"/>
              <a:chExt cx="804128" cy="804128"/>
            </a:xfrm>
          </p:grpSpPr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25029953-3251-455B-8EF3-98D02687DB7B}"/>
                  </a:ext>
                </a:extLst>
              </p:cNvPr>
              <p:cNvSpPr/>
              <p:nvPr/>
            </p:nvSpPr>
            <p:spPr>
              <a:xfrm>
                <a:off x="2318411" y="2420312"/>
                <a:ext cx="804128" cy="80412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101600" dist="38100" dir="1800000" sx="102000" sy="102000" algn="ctr" rotWithShape="0">
                  <a:srgbClr val="ED5565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>
                  <a:latin typeface="+mj-lt"/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1CDF210D-FAFF-4621-9E8D-B9EC0C784597}"/>
                  </a:ext>
                </a:extLst>
              </p:cNvPr>
              <p:cNvSpPr txBox="1"/>
              <p:nvPr/>
            </p:nvSpPr>
            <p:spPr>
              <a:xfrm>
                <a:off x="2362200" y="2469174"/>
                <a:ext cx="716551" cy="706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400">
                    <a:latin typeface="+mj-lt"/>
                  </a:rPr>
                  <a:t>?</a:t>
                </a:r>
              </a:p>
            </p:txBody>
          </p:sp>
        </p:grpSp>
        <p:grpSp>
          <p:nvGrpSpPr>
            <p:cNvPr id="83" name="PHẠM DUYÊN 8 - 9Slide.vn">
              <a:extLst>
                <a:ext uri="{FF2B5EF4-FFF2-40B4-BE49-F238E27FC236}">
                  <a16:creationId xmlns:a16="http://schemas.microsoft.com/office/drawing/2014/main" id="{9F537E43-A57A-432A-B44D-E7EEF602CF32}"/>
                </a:ext>
              </a:extLst>
            </p:cNvPr>
            <p:cNvGrpSpPr/>
            <p:nvPr/>
          </p:nvGrpSpPr>
          <p:grpSpPr>
            <a:xfrm>
              <a:off x="3109005" y="3818570"/>
              <a:ext cx="804128" cy="804128"/>
              <a:chOff x="1205954" y="1858110"/>
              <a:chExt cx="804128" cy="804128"/>
            </a:xfrm>
          </p:grpSpPr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AE2EF146-8B5D-4D29-ABDF-E734634E2A23}"/>
                  </a:ext>
                </a:extLst>
              </p:cNvPr>
              <p:cNvSpPr/>
              <p:nvPr/>
            </p:nvSpPr>
            <p:spPr>
              <a:xfrm>
                <a:off x="1205954" y="1858110"/>
                <a:ext cx="804128" cy="804128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101600" dist="38100" dir="1800000" sx="102000" sy="102000" algn="ctr" rotWithShape="0">
                  <a:srgbClr val="ED5565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>
                  <a:latin typeface="+mj-lt"/>
                </a:endParaRPr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975D626B-B171-43A8-9951-8377E0AB896D}"/>
                  </a:ext>
                </a:extLst>
              </p:cNvPr>
              <p:cNvSpPr txBox="1"/>
              <p:nvPr/>
            </p:nvSpPr>
            <p:spPr>
              <a:xfrm>
                <a:off x="1249743" y="1952398"/>
                <a:ext cx="716551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400">
                    <a:latin typeface="+mj-lt"/>
                  </a:rPr>
                  <a:t>5</a:t>
                </a:r>
              </a:p>
            </p:txBody>
          </p:sp>
        </p:grpSp>
        <p:grpSp>
          <p:nvGrpSpPr>
            <p:cNvPr id="84" name="PHẠM DUYÊN 8 - 9Slide.vn">
              <a:extLst>
                <a:ext uri="{FF2B5EF4-FFF2-40B4-BE49-F238E27FC236}">
                  <a16:creationId xmlns:a16="http://schemas.microsoft.com/office/drawing/2014/main" id="{97336A33-49C6-40AD-9D4B-A93267426902}"/>
                </a:ext>
              </a:extLst>
            </p:cNvPr>
            <p:cNvGrpSpPr/>
            <p:nvPr/>
          </p:nvGrpSpPr>
          <p:grpSpPr>
            <a:xfrm>
              <a:off x="338872" y="3818570"/>
              <a:ext cx="804128" cy="804128"/>
              <a:chOff x="1205954" y="1858110"/>
              <a:chExt cx="804128" cy="804128"/>
            </a:xfrm>
          </p:grpSpPr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3DD17545-C529-4FA5-B947-48F25E9DB342}"/>
                  </a:ext>
                </a:extLst>
              </p:cNvPr>
              <p:cNvSpPr/>
              <p:nvPr/>
            </p:nvSpPr>
            <p:spPr>
              <a:xfrm>
                <a:off x="1205954" y="1858110"/>
                <a:ext cx="804128" cy="804128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101600" dist="38100" dir="1800000" sx="102000" sy="102000" algn="ctr" rotWithShape="0">
                  <a:srgbClr val="ED5565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>
                  <a:latin typeface="+mj-lt"/>
                </a:endParaRP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1FA947B1-7A4E-4CE0-8977-0A70529F4AD4}"/>
                  </a:ext>
                </a:extLst>
              </p:cNvPr>
              <p:cNvSpPr txBox="1"/>
              <p:nvPr/>
            </p:nvSpPr>
            <p:spPr>
              <a:xfrm>
                <a:off x="1249743" y="1952398"/>
                <a:ext cx="716551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400">
                    <a:latin typeface="+mj-lt"/>
                  </a:rPr>
                  <a:t>3</a:t>
                </a:r>
              </a:p>
            </p:txBody>
          </p:sp>
        </p:grpSp>
        <p:grpSp>
          <p:nvGrpSpPr>
            <p:cNvPr id="85" name="PHẠM DUYÊN 7 - 9Slide.vn">
              <a:extLst>
                <a:ext uri="{FF2B5EF4-FFF2-40B4-BE49-F238E27FC236}">
                  <a16:creationId xmlns:a16="http://schemas.microsoft.com/office/drawing/2014/main" id="{DE9EE0A2-BFA9-4637-BCBE-D1BB617D7C05}"/>
                </a:ext>
              </a:extLst>
            </p:cNvPr>
            <p:cNvGrpSpPr/>
            <p:nvPr/>
          </p:nvGrpSpPr>
          <p:grpSpPr>
            <a:xfrm>
              <a:off x="1775649" y="3867316"/>
              <a:ext cx="700708" cy="700708"/>
              <a:chOff x="2318411" y="2420312"/>
              <a:chExt cx="804128" cy="804128"/>
            </a:xfrm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69993420-A9AD-4DA1-AF7D-FEAA46D0D270}"/>
                  </a:ext>
                </a:extLst>
              </p:cNvPr>
              <p:cNvSpPr/>
              <p:nvPr/>
            </p:nvSpPr>
            <p:spPr>
              <a:xfrm>
                <a:off x="2318411" y="2420312"/>
                <a:ext cx="804128" cy="80412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101600" dist="38100" dir="1800000" sx="102000" sy="102000" algn="ctr" rotWithShape="0">
                  <a:srgbClr val="ED5565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>
                  <a:latin typeface="+mj-lt"/>
                </a:endParaRP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DB0D5CF3-9D4C-4424-9B1B-498D0C4D1500}"/>
                  </a:ext>
                </a:extLst>
              </p:cNvPr>
              <p:cNvSpPr txBox="1"/>
              <p:nvPr/>
            </p:nvSpPr>
            <p:spPr>
              <a:xfrm>
                <a:off x="2362200" y="2469174"/>
                <a:ext cx="716551" cy="706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400">
                    <a:latin typeface="+mj-lt"/>
                  </a:rPr>
                  <a:t>?</a:t>
                </a:r>
              </a:p>
            </p:txBody>
          </p:sp>
        </p:grpSp>
      </p:grpSp>
      <p:grpSp>
        <p:nvGrpSpPr>
          <p:cNvPr id="217" name="PHẠM DUYÊN 7 - 9Slide.vn">
            <a:extLst>
              <a:ext uri="{FF2B5EF4-FFF2-40B4-BE49-F238E27FC236}">
                <a16:creationId xmlns:a16="http://schemas.microsoft.com/office/drawing/2014/main" id="{0A9C53AF-00D9-4C32-A0BD-B505394E29CF}"/>
              </a:ext>
            </a:extLst>
          </p:cNvPr>
          <p:cNvGrpSpPr/>
          <p:nvPr/>
        </p:nvGrpSpPr>
        <p:grpSpPr>
          <a:xfrm>
            <a:off x="8353277" y="4528280"/>
            <a:ext cx="688698" cy="624392"/>
            <a:chOff x="9482090" y="997606"/>
            <a:chExt cx="688698" cy="624392"/>
          </a:xfrm>
        </p:grpSpPr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877BACA7-AB68-47CD-B018-4B4FAC6BE035}"/>
                </a:ext>
              </a:extLst>
            </p:cNvPr>
            <p:cNvSpPr/>
            <p:nvPr/>
          </p:nvSpPr>
          <p:spPr>
            <a:xfrm>
              <a:off x="9514243" y="997606"/>
              <a:ext cx="624392" cy="624392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>
                <a:latin typeface="+mj-lt"/>
              </a:endParaRPr>
            </a:p>
          </p:txBody>
        </p: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2B7F53DF-7981-4A85-8FF9-2F56F1D9A98B}"/>
                </a:ext>
              </a:extLst>
            </p:cNvPr>
            <p:cNvSpPr txBox="1"/>
            <p:nvPr/>
          </p:nvSpPr>
          <p:spPr>
            <a:xfrm>
              <a:off x="9482090" y="1002026"/>
              <a:ext cx="688698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>
                  <a:solidFill>
                    <a:srgbClr val="FF0000"/>
                  </a:solidFill>
                  <a:latin typeface="+mj-lt"/>
                </a:rPr>
                <a:t>18</a:t>
              </a:r>
            </a:p>
          </p:txBody>
        </p:sp>
      </p:grpSp>
      <p:grpSp>
        <p:nvGrpSpPr>
          <p:cNvPr id="220" name="PHẠM DUYÊN 8 - 9Slide.vn">
            <a:extLst>
              <a:ext uri="{FF2B5EF4-FFF2-40B4-BE49-F238E27FC236}">
                <a16:creationId xmlns:a16="http://schemas.microsoft.com/office/drawing/2014/main" id="{58022F40-F922-45AC-91F8-8E4ED93126C1}"/>
              </a:ext>
            </a:extLst>
          </p:cNvPr>
          <p:cNvGrpSpPr/>
          <p:nvPr/>
        </p:nvGrpSpPr>
        <p:grpSpPr>
          <a:xfrm>
            <a:off x="9641057" y="4528280"/>
            <a:ext cx="688698" cy="624392"/>
            <a:chOff x="9482090" y="997606"/>
            <a:chExt cx="688698" cy="624392"/>
          </a:xfrm>
        </p:grpSpPr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194D1D90-058C-455D-9A59-9F1C9282D0D6}"/>
                </a:ext>
              </a:extLst>
            </p:cNvPr>
            <p:cNvSpPr/>
            <p:nvPr/>
          </p:nvSpPr>
          <p:spPr>
            <a:xfrm>
              <a:off x="9514243" y="997606"/>
              <a:ext cx="624392" cy="624392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>
                <a:latin typeface="+mj-lt"/>
              </a:endParaRPr>
            </a:p>
          </p:txBody>
        </p:sp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F8B60296-ADE2-4527-98BE-E8395167DFF5}"/>
                </a:ext>
              </a:extLst>
            </p:cNvPr>
            <p:cNvSpPr txBox="1"/>
            <p:nvPr/>
          </p:nvSpPr>
          <p:spPr>
            <a:xfrm>
              <a:off x="9482090" y="1002026"/>
              <a:ext cx="688698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>
                  <a:solidFill>
                    <a:srgbClr val="FF0000"/>
                  </a:solidFill>
                  <a:latin typeface="+mj-lt"/>
                </a:rPr>
                <a:t>30</a:t>
              </a:r>
            </a:p>
          </p:txBody>
        </p:sp>
      </p:grpSp>
      <p:grpSp>
        <p:nvGrpSpPr>
          <p:cNvPr id="223" name="PHẠM DUYÊN 9 - 9Slide.vn">
            <a:extLst>
              <a:ext uri="{FF2B5EF4-FFF2-40B4-BE49-F238E27FC236}">
                <a16:creationId xmlns:a16="http://schemas.microsoft.com/office/drawing/2014/main" id="{2CA6C937-FBE3-4635-B6FE-8E51687ACE14}"/>
              </a:ext>
            </a:extLst>
          </p:cNvPr>
          <p:cNvGrpSpPr/>
          <p:nvPr/>
        </p:nvGrpSpPr>
        <p:grpSpPr>
          <a:xfrm>
            <a:off x="9000977" y="5678900"/>
            <a:ext cx="688698" cy="624392"/>
            <a:chOff x="9482090" y="997606"/>
            <a:chExt cx="688698" cy="624392"/>
          </a:xfrm>
        </p:grpSpPr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C2E1FE49-C59E-4217-9C87-C8713D66210A}"/>
                </a:ext>
              </a:extLst>
            </p:cNvPr>
            <p:cNvSpPr/>
            <p:nvPr/>
          </p:nvSpPr>
          <p:spPr>
            <a:xfrm>
              <a:off x="9514243" y="997606"/>
              <a:ext cx="624392" cy="624392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>
                <a:latin typeface="+mj-lt"/>
              </a:endParaRPr>
            </a:p>
          </p:txBody>
        </p: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2A5C240C-BED3-4AE0-8E97-3C1D7D2E7C1C}"/>
                </a:ext>
              </a:extLst>
            </p:cNvPr>
            <p:cNvSpPr txBox="1"/>
            <p:nvPr/>
          </p:nvSpPr>
          <p:spPr>
            <a:xfrm>
              <a:off x="9482090" y="1002026"/>
              <a:ext cx="688698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>
                  <a:solidFill>
                    <a:srgbClr val="FF0000"/>
                  </a:solidFill>
                  <a:latin typeface="+mj-lt"/>
                </a:rPr>
                <a:t>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9370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020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roup 137">
            <a:extLst>
              <a:ext uri="{FF2B5EF4-FFF2-40B4-BE49-F238E27FC236}">
                <a16:creationId xmlns:a16="http://schemas.microsoft.com/office/drawing/2014/main" id="{57E82354-1B94-44B0-90CE-7DB2CCDF6A95}"/>
              </a:ext>
            </a:extLst>
          </p:cNvPr>
          <p:cNvGrpSpPr/>
          <p:nvPr/>
        </p:nvGrpSpPr>
        <p:grpSpPr>
          <a:xfrm>
            <a:off x="1899082" y="2040541"/>
            <a:ext cx="2526436" cy="653796"/>
            <a:chOff x="1957825" y="1272208"/>
            <a:chExt cx="2526436" cy="6537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PHẠM DUYÊN 17 - 9Slide.vn">
                  <a:extLst>
                    <a:ext uri="{FF2B5EF4-FFF2-40B4-BE49-F238E27FC236}">
                      <a16:creationId xmlns:a16="http://schemas.microsoft.com/office/drawing/2014/main" id="{6E5419F6-EBA2-43E9-8872-9A823B444840}"/>
                    </a:ext>
                  </a:extLst>
                </p:cNvPr>
                <p:cNvSpPr txBox="1"/>
                <p:nvPr/>
              </p:nvSpPr>
              <p:spPr>
                <a:xfrm>
                  <a:off x="1957825" y="1272208"/>
                  <a:ext cx="2274482" cy="653796"/>
                </a:xfrm>
                <a:prstGeom prst="round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3600" spc="2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7 </a:t>
                  </a:r>
                  <a14:m>
                    <m:oMath xmlns:m="http://schemas.openxmlformats.org/officeDocument/2006/math">
                      <m:r>
                        <a:rPr lang="vi-VN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sz="3600" spc="2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 5 =</a:t>
                  </a:r>
                </a:p>
              </p:txBody>
            </p:sp>
          </mc:Choice>
          <mc:Fallback xmlns="">
            <p:sp>
              <p:nvSpPr>
                <p:cNvPr id="139" name="PHẠM DUYÊN 17 - 9Slide.vn">
                  <a:extLst>
                    <a:ext uri="{FF2B5EF4-FFF2-40B4-BE49-F238E27FC236}">
                      <a16:creationId xmlns:a16="http://schemas.microsoft.com/office/drawing/2014/main" id="{6E5419F6-EBA2-43E9-8872-9A823B4448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7825" y="1272208"/>
                  <a:ext cx="2274482" cy="653796"/>
                </a:xfrm>
                <a:prstGeom prst="roundRect">
                  <a:avLst/>
                </a:prstGeom>
                <a:blipFill>
                  <a:blip r:embed="rId2"/>
                  <a:stretch>
                    <a:fillRect l="-6971" t="-18692" b="-299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0" name="PHẠM DUYÊN 17 - 9Slide.vn">
              <a:extLst>
                <a:ext uri="{FF2B5EF4-FFF2-40B4-BE49-F238E27FC236}">
                  <a16:creationId xmlns:a16="http://schemas.microsoft.com/office/drawing/2014/main" id="{3583D576-B4B4-4AE6-9482-EBFA0B814609}"/>
                </a:ext>
              </a:extLst>
            </p:cNvPr>
            <p:cNvSpPr txBox="1"/>
            <p:nvPr/>
          </p:nvSpPr>
          <p:spPr>
            <a:xfrm>
              <a:off x="3640143" y="1272208"/>
              <a:ext cx="844118" cy="653796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spc="20">
                  <a:solidFill>
                    <a:srgbClr val="FF0000"/>
                  </a:solidFill>
                </a:rPr>
                <a:t>35</a:t>
              </a:r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1A8A1B57-C0A9-409D-90BD-C16BECBD010B}"/>
              </a:ext>
            </a:extLst>
          </p:cNvPr>
          <p:cNvGrpSpPr/>
          <p:nvPr/>
        </p:nvGrpSpPr>
        <p:grpSpPr>
          <a:xfrm>
            <a:off x="1899082" y="2828658"/>
            <a:ext cx="2526436" cy="653796"/>
            <a:chOff x="1969343" y="1272208"/>
            <a:chExt cx="2526436" cy="6537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2" name="PHẠM DUYÊN 17 - 9Slide.vn">
                  <a:extLst>
                    <a:ext uri="{FF2B5EF4-FFF2-40B4-BE49-F238E27FC236}">
                      <a16:creationId xmlns:a16="http://schemas.microsoft.com/office/drawing/2014/main" id="{E2A101D6-9F80-4E4F-8FC0-17C502479702}"/>
                    </a:ext>
                  </a:extLst>
                </p:cNvPr>
                <p:cNvSpPr txBox="1"/>
                <p:nvPr/>
              </p:nvSpPr>
              <p:spPr>
                <a:xfrm>
                  <a:off x="1969343" y="1272208"/>
                  <a:ext cx="2274482" cy="653796"/>
                </a:xfrm>
                <a:prstGeom prst="round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3600" spc="2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9 </a:t>
                  </a:r>
                  <a14:m>
                    <m:oMath xmlns:m="http://schemas.openxmlformats.org/officeDocument/2006/math">
                      <m:r>
                        <a:rPr lang="vi-VN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sz="3600" spc="2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 4 =</a:t>
                  </a:r>
                </a:p>
              </p:txBody>
            </p:sp>
          </mc:Choice>
          <mc:Fallback xmlns="">
            <p:sp>
              <p:nvSpPr>
                <p:cNvPr id="142" name="PHẠM DUYÊN 17 - 9Slide.vn">
                  <a:extLst>
                    <a:ext uri="{FF2B5EF4-FFF2-40B4-BE49-F238E27FC236}">
                      <a16:creationId xmlns:a16="http://schemas.microsoft.com/office/drawing/2014/main" id="{E2A101D6-9F80-4E4F-8FC0-17C5024797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9343" y="1272208"/>
                  <a:ext cx="2274482" cy="653796"/>
                </a:xfrm>
                <a:prstGeom prst="roundRect">
                  <a:avLst/>
                </a:prstGeom>
                <a:blipFill>
                  <a:blip r:embed="rId3"/>
                  <a:stretch>
                    <a:fillRect l="-6971" t="-17757" b="-299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3" name="PHẠM DUYÊN 17 - 9Slide.vn">
              <a:extLst>
                <a:ext uri="{FF2B5EF4-FFF2-40B4-BE49-F238E27FC236}">
                  <a16:creationId xmlns:a16="http://schemas.microsoft.com/office/drawing/2014/main" id="{1CDBDE25-B989-4B45-90CC-E43CB0D67328}"/>
                </a:ext>
              </a:extLst>
            </p:cNvPr>
            <p:cNvSpPr txBox="1"/>
            <p:nvPr/>
          </p:nvSpPr>
          <p:spPr>
            <a:xfrm>
              <a:off x="3651661" y="1272208"/>
              <a:ext cx="844118" cy="653796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spc="20">
                  <a:solidFill>
                    <a:srgbClr val="FF0000"/>
                  </a:solidFill>
                </a:rPr>
                <a:t>36</a:t>
              </a:r>
            </a:p>
          </p:txBody>
        </p: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30597985-D88B-47D3-83D5-40184ACD0FCB}"/>
              </a:ext>
            </a:extLst>
          </p:cNvPr>
          <p:cNvGrpSpPr/>
          <p:nvPr/>
        </p:nvGrpSpPr>
        <p:grpSpPr>
          <a:xfrm>
            <a:off x="1899082" y="1219200"/>
            <a:ext cx="2526436" cy="653796"/>
            <a:chOff x="1957825" y="1272208"/>
            <a:chExt cx="2526436" cy="6537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5" name="PHẠM DUYÊN 17 - 9Slide.vn">
                  <a:extLst>
                    <a:ext uri="{FF2B5EF4-FFF2-40B4-BE49-F238E27FC236}">
                      <a16:creationId xmlns:a16="http://schemas.microsoft.com/office/drawing/2014/main" id="{BEF60A05-0E6D-4ADC-807E-88575558AC2C}"/>
                    </a:ext>
                  </a:extLst>
                </p:cNvPr>
                <p:cNvSpPr txBox="1"/>
                <p:nvPr/>
              </p:nvSpPr>
              <p:spPr>
                <a:xfrm>
                  <a:off x="1957825" y="1272208"/>
                  <a:ext cx="2274482" cy="653796"/>
                </a:xfrm>
                <a:prstGeom prst="round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3600" spc="2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6 </a:t>
                  </a:r>
                  <a14:m>
                    <m:oMath xmlns:m="http://schemas.openxmlformats.org/officeDocument/2006/math">
                      <m:r>
                        <a:rPr lang="vi-VN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sz="3600" spc="2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 3 =</a:t>
                  </a:r>
                </a:p>
              </p:txBody>
            </p:sp>
          </mc:Choice>
          <mc:Fallback xmlns="">
            <p:sp>
              <p:nvSpPr>
                <p:cNvPr id="145" name="PHẠM DUYÊN 17 - 9Slide.vn">
                  <a:extLst>
                    <a:ext uri="{FF2B5EF4-FFF2-40B4-BE49-F238E27FC236}">
                      <a16:creationId xmlns:a16="http://schemas.microsoft.com/office/drawing/2014/main" id="{BEF60A05-0E6D-4ADC-807E-88575558AC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7825" y="1272208"/>
                  <a:ext cx="2274482" cy="653796"/>
                </a:xfrm>
                <a:prstGeom prst="roundRect">
                  <a:avLst/>
                </a:prstGeom>
                <a:blipFill>
                  <a:blip r:embed="rId4"/>
                  <a:stretch>
                    <a:fillRect l="-6971" t="-17757" b="-299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6" name="PHẠM DUYÊN 17 - 9Slide.vn">
              <a:extLst>
                <a:ext uri="{FF2B5EF4-FFF2-40B4-BE49-F238E27FC236}">
                  <a16:creationId xmlns:a16="http://schemas.microsoft.com/office/drawing/2014/main" id="{8B38C57D-35CC-4511-A08C-57BB69FBA050}"/>
                </a:ext>
              </a:extLst>
            </p:cNvPr>
            <p:cNvSpPr txBox="1"/>
            <p:nvPr/>
          </p:nvSpPr>
          <p:spPr>
            <a:xfrm>
              <a:off x="3640143" y="1272208"/>
              <a:ext cx="844118" cy="653796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spc="20">
                  <a:solidFill>
                    <a:srgbClr val="FF0000"/>
                  </a:solidFill>
                </a:rPr>
                <a:t>18</a:t>
              </a:r>
            </a:p>
          </p:txBody>
        </p: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3C0314F1-1571-49DB-9E40-FF70D967E8C0}"/>
              </a:ext>
            </a:extLst>
          </p:cNvPr>
          <p:cNvGrpSpPr/>
          <p:nvPr/>
        </p:nvGrpSpPr>
        <p:grpSpPr>
          <a:xfrm>
            <a:off x="1899082" y="3613404"/>
            <a:ext cx="2672918" cy="653796"/>
            <a:chOff x="1969343" y="1272208"/>
            <a:chExt cx="2672918" cy="6537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1" name="PHẠM DUYÊN 17 - 9Slide.vn">
                  <a:extLst>
                    <a:ext uri="{FF2B5EF4-FFF2-40B4-BE49-F238E27FC236}">
                      <a16:creationId xmlns:a16="http://schemas.microsoft.com/office/drawing/2014/main" id="{F81A0BC2-0ABC-4B2A-BADB-F4AAA3C3B7C1}"/>
                    </a:ext>
                  </a:extLst>
                </p:cNvPr>
                <p:cNvSpPr txBox="1"/>
                <p:nvPr/>
              </p:nvSpPr>
              <p:spPr>
                <a:xfrm>
                  <a:off x="1969343" y="1272208"/>
                  <a:ext cx="2274482" cy="653796"/>
                </a:xfrm>
                <a:prstGeom prst="round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3600" spc="2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8 </a:t>
                  </a:r>
                  <a14:m>
                    <m:oMath xmlns:m="http://schemas.openxmlformats.org/officeDocument/2006/math">
                      <m:r>
                        <a:rPr lang="vi-VN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sz="3600" spc="2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 10 =</a:t>
                  </a:r>
                </a:p>
              </p:txBody>
            </p:sp>
          </mc:Choice>
          <mc:Fallback xmlns="">
            <p:sp>
              <p:nvSpPr>
                <p:cNvPr id="171" name="PHẠM DUYÊN 17 - 9Slide.vn">
                  <a:extLst>
                    <a:ext uri="{FF2B5EF4-FFF2-40B4-BE49-F238E27FC236}">
                      <a16:creationId xmlns:a16="http://schemas.microsoft.com/office/drawing/2014/main" id="{F81A0BC2-0ABC-4B2A-BADB-F4AAA3C3B7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9343" y="1272208"/>
                  <a:ext cx="2274482" cy="653796"/>
                </a:xfrm>
                <a:prstGeom prst="roundRect">
                  <a:avLst/>
                </a:prstGeom>
                <a:blipFill>
                  <a:blip r:embed="rId5"/>
                  <a:stretch>
                    <a:fillRect l="-6971" t="-18692" b="-299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2" name="PHẠM DUYÊN 17 - 9Slide.vn">
              <a:extLst>
                <a:ext uri="{FF2B5EF4-FFF2-40B4-BE49-F238E27FC236}">
                  <a16:creationId xmlns:a16="http://schemas.microsoft.com/office/drawing/2014/main" id="{6083B746-2CE4-4BE7-A4F0-460E45E7881C}"/>
                </a:ext>
              </a:extLst>
            </p:cNvPr>
            <p:cNvSpPr txBox="1"/>
            <p:nvPr/>
          </p:nvSpPr>
          <p:spPr>
            <a:xfrm>
              <a:off x="3798143" y="1272208"/>
              <a:ext cx="844118" cy="653796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spc="20">
                  <a:solidFill>
                    <a:srgbClr val="FF0000"/>
                  </a:solidFill>
                </a:rPr>
                <a:t>80</a:t>
              </a:r>
            </a:p>
          </p:txBody>
        </p: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7BDFF60E-611D-4D4B-A444-496EB18C7011}"/>
              </a:ext>
            </a:extLst>
          </p:cNvPr>
          <p:cNvGrpSpPr/>
          <p:nvPr/>
        </p:nvGrpSpPr>
        <p:grpSpPr>
          <a:xfrm>
            <a:off x="7965814" y="2040541"/>
            <a:ext cx="2526436" cy="653796"/>
            <a:chOff x="1957825" y="1272208"/>
            <a:chExt cx="2526436" cy="6537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PHẠM DUYÊN 17 - 9Slide.vn">
                  <a:extLst>
                    <a:ext uri="{FF2B5EF4-FFF2-40B4-BE49-F238E27FC236}">
                      <a16:creationId xmlns:a16="http://schemas.microsoft.com/office/drawing/2014/main" id="{A3A3B225-5425-4FA7-B298-A9CEA0772206}"/>
                    </a:ext>
                  </a:extLst>
                </p:cNvPr>
                <p:cNvSpPr txBox="1"/>
                <p:nvPr/>
              </p:nvSpPr>
              <p:spPr>
                <a:xfrm>
                  <a:off x="1957825" y="1272208"/>
                  <a:ext cx="2274482" cy="653796"/>
                </a:xfrm>
                <a:prstGeom prst="round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3600" spc="2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3 </a:t>
                  </a:r>
                  <a14:m>
                    <m:oMath xmlns:m="http://schemas.openxmlformats.org/officeDocument/2006/math">
                      <m:r>
                        <a:rPr lang="vi-VN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sz="3600" spc="2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 9 =</a:t>
                  </a:r>
                </a:p>
              </p:txBody>
            </p:sp>
          </mc:Choice>
          <mc:Fallback xmlns="">
            <p:sp>
              <p:nvSpPr>
                <p:cNvPr id="176" name="PHẠM DUYÊN 17 - 9Slide.vn">
                  <a:extLst>
                    <a:ext uri="{FF2B5EF4-FFF2-40B4-BE49-F238E27FC236}">
                      <a16:creationId xmlns:a16="http://schemas.microsoft.com/office/drawing/2014/main" id="{A3A3B225-5425-4FA7-B298-A9CEA07722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7825" y="1272208"/>
                  <a:ext cx="2274482" cy="653796"/>
                </a:xfrm>
                <a:prstGeom prst="roundRect">
                  <a:avLst/>
                </a:prstGeom>
                <a:blipFill>
                  <a:blip r:embed="rId6"/>
                  <a:stretch>
                    <a:fillRect l="-6971" t="-18692" b="-299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7" name="PHẠM DUYÊN 17 - 9Slide.vn">
              <a:extLst>
                <a:ext uri="{FF2B5EF4-FFF2-40B4-BE49-F238E27FC236}">
                  <a16:creationId xmlns:a16="http://schemas.microsoft.com/office/drawing/2014/main" id="{5625B936-D104-4D0A-9750-C810C3C11B6C}"/>
                </a:ext>
              </a:extLst>
            </p:cNvPr>
            <p:cNvSpPr txBox="1"/>
            <p:nvPr/>
          </p:nvSpPr>
          <p:spPr>
            <a:xfrm>
              <a:off x="3640143" y="1272208"/>
              <a:ext cx="844118" cy="653796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spc="20">
                  <a:solidFill>
                    <a:srgbClr val="FF0000"/>
                  </a:solidFill>
                </a:rPr>
                <a:t>27</a:t>
              </a:r>
            </a:p>
          </p:txBody>
        </p: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62055EB0-A621-4212-9EE3-BC755DCF9CC2}"/>
              </a:ext>
            </a:extLst>
          </p:cNvPr>
          <p:cNvGrpSpPr/>
          <p:nvPr/>
        </p:nvGrpSpPr>
        <p:grpSpPr>
          <a:xfrm>
            <a:off x="7965814" y="2828658"/>
            <a:ext cx="2526436" cy="653796"/>
            <a:chOff x="1969343" y="1272208"/>
            <a:chExt cx="2526436" cy="6537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9" name="PHẠM DUYÊN 17 - 9Slide.vn">
                  <a:extLst>
                    <a:ext uri="{FF2B5EF4-FFF2-40B4-BE49-F238E27FC236}">
                      <a16:creationId xmlns:a16="http://schemas.microsoft.com/office/drawing/2014/main" id="{EBDA3D4D-4C3F-44E5-BB37-DF4BB7D576BF}"/>
                    </a:ext>
                  </a:extLst>
                </p:cNvPr>
                <p:cNvSpPr txBox="1"/>
                <p:nvPr/>
              </p:nvSpPr>
              <p:spPr>
                <a:xfrm>
                  <a:off x="1969343" y="1272208"/>
                  <a:ext cx="2274482" cy="653796"/>
                </a:xfrm>
                <a:prstGeom prst="round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3600" spc="2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5 </a:t>
                  </a:r>
                  <a14:m>
                    <m:oMath xmlns:m="http://schemas.openxmlformats.org/officeDocument/2006/math">
                      <m:r>
                        <a:rPr lang="vi-VN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sz="3600" spc="2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 6 =</a:t>
                  </a:r>
                </a:p>
              </p:txBody>
            </p:sp>
          </mc:Choice>
          <mc:Fallback xmlns="">
            <p:sp>
              <p:nvSpPr>
                <p:cNvPr id="179" name="PHẠM DUYÊN 17 - 9Slide.vn">
                  <a:extLst>
                    <a:ext uri="{FF2B5EF4-FFF2-40B4-BE49-F238E27FC236}">
                      <a16:creationId xmlns:a16="http://schemas.microsoft.com/office/drawing/2014/main" id="{EBDA3D4D-4C3F-44E5-BB37-DF4BB7D576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9343" y="1272208"/>
                  <a:ext cx="2274482" cy="653796"/>
                </a:xfrm>
                <a:prstGeom prst="roundRect">
                  <a:avLst/>
                </a:prstGeom>
                <a:blipFill>
                  <a:blip r:embed="rId7"/>
                  <a:stretch>
                    <a:fillRect l="-6971" t="-17757" b="-299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0" name="PHẠM DUYÊN 17 - 9Slide.vn">
              <a:extLst>
                <a:ext uri="{FF2B5EF4-FFF2-40B4-BE49-F238E27FC236}">
                  <a16:creationId xmlns:a16="http://schemas.microsoft.com/office/drawing/2014/main" id="{34FC3331-752C-4522-A01C-19DDC8EAE04C}"/>
                </a:ext>
              </a:extLst>
            </p:cNvPr>
            <p:cNvSpPr txBox="1"/>
            <p:nvPr/>
          </p:nvSpPr>
          <p:spPr>
            <a:xfrm>
              <a:off x="3651661" y="1272208"/>
              <a:ext cx="844118" cy="653796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spc="20">
                  <a:solidFill>
                    <a:srgbClr val="FF0000"/>
                  </a:solidFill>
                </a:rPr>
                <a:t>30</a:t>
              </a:r>
            </a:p>
          </p:txBody>
        </p:sp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E9696CAE-B1C2-4435-8C84-293D374AE0B5}"/>
              </a:ext>
            </a:extLst>
          </p:cNvPr>
          <p:cNvGrpSpPr/>
          <p:nvPr/>
        </p:nvGrpSpPr>
        <p:grpSpPr>
          <a:xfrm>
            <a:off x="7965814" y="1219200"/>
            <a:ext cx="2526436" cy="653796"/>
            <a:chOff x="1957825" y="1272208"/>
            <a:chExt cx="2526436" cy="6537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2" name="PHẠM DUYÊN 17 - 9Slide.vn">
                  <a:extLst>
                    <a:ext uri="{FF2B5EF4-FFF2-40B4-BE49-F238E27FC236}">
                      <a16:creationId xmlns:a16="http://schemas.microsoft.com/office/drawing/2014/main" id="{3F22860A-122A-4C06-9725-22659BF3D886}"/>
                    </a:ext>
                  </a:extLst>
                </p:cNvPr>
                <p:cNvSpPr txBox="1"/>
                <p:nvPr/>
              </p:nvSpPr>
              <p:spPr>
                <a:xfrm>
                  <a:off x="1957825" y="1272208"/>
                  <a:ext cx="2274482" cy="653796"/>
                </a:xfrm>
                <a:prstGeom prst="round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3600" spc="2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8 </a:t>
                  </a:r>
                  <a14:m>
                    <m:oMath xmlns:m="http://schemas.openxmlformats.org/officeDocument/2006/math">
                      <m:r>
                        <a:rPr lang="vi-VN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sz="3600" spc="2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 7 =</a:t>
                  </a:r>
                </a:p>
              </p:txBody>
            </p:sp>
          </mc:Choice>
          <mc:Fallback xmlns="">
            <p:sp>
              <p:nvSpPr>
                <p:cNvPr id="182" name="PHẠM DUYÊN 17 - 9Slide.vn">
                  <a:extLst>
                    <a:ext uri="{FF2B5EF4-FFF2-40B4-BE49-F238E27FC236}">
                      <a16:creationId xmlns:a16="http://schemas.microsoft.com/office/drawing/2014/main" id="{3F22860A-122A-4C06-9725-22659BF3D8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7825" y="1272208"/>
                  <a:ext cx="2274482" cy="653796"/>
                </a:xfrm>
                <a:prstGeom prst="roundRect">
                  <a:avLst/>
                </a:prstGeom>
                <a:blipFill>
                  <a:blip r:embed="rId8"/>
                  <a:stretch>
                    <a:fillRect l="-6971" t="-17757" b="-299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3" name="PHẠM DUYÊN 17 - 9Slide.vn">
              <a:extLst>
                <a:ext uri="{FF2B5EF4-FFF2-40B4-BE49-F238E27FC236}">
                  <a16:creationId xmlns:a16="http://schemas.microsoft.com/office/drawing/2014/main" id="{316947F2-3404-47E3-8D6F-75F91AE87875}"/>
                </a:ext>
              </a:extLst>
            </p:cNvPr>
            <p:cNvSpPr txBox="1"/>
            <p:nvPr/>
          </p:nvSpPr>
          <p:spPr>
            <a:xfrm>
              <a:off x="3640143" y="1272208"/>
              <a:ext cx="844118" cy="653796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spc="20">
                  <a:solidFill>
                    <a:srgbClr val="FF0000"/>
                  </a:solidFill>
                </a:rPr>
                <a:t>56</a:t>
              </a:r>
            </a:p>
          </p:txBody>
        </p:sp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D1E3F5A9-F0AE-4C71-9097-2FBA7971EB22}"/>
              </a:ext>
            </a:extLst>
          </p:cNvPr>
          <p:cNvGrpSpPr/>
          <p:nvPr/>
        </p:nvGrpSpPr>
        <p:grpSpPr>
          <a:xfrm>
            <a:off x="7965814" y="3613404"/>
            <a:ext cx="2526436" cy="653796"/>
            <a:chOff x="1969343" y="1272208"/>
            <a:chExt cx="2526436" cy="6537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2" name="PHẠM DUYÊN 17 - 9Slide.vn">
                  <a:extLst>
                    <a:ext uri="{FF2B5EF4-FFF2-40B4-BE49-F238E27FC236}">
                      <a16:creationId xmlns:a16="http://schemas.microsoft.com/office/drawing/2014/main" id="{0F7235EC-B5A7-44D1-8292-5C2A41E5733E}"/>
                    </a:ext>
                  </a:extLst>
                </p:cNvPr>
                <p:cNvSpPr txBox="1"/>
                <p:nvPr/>
              </p:nvSpPr>
              <p:spPr>
                <a:xfrm>
                  <a:off x="1969343" y="1272208"/>
                  <a:ext cx="2274482" cy="653796"/>
                </a:xfrm>
                <a:prstGeom prst="round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3600" spc="2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4 </a:t>
                  </a:r>
                  <a14:m>
                    <m:oMath xmlns:m="http://schemas.openxmlformats.org/officeDocument/2006/math">
                      <m:r>
                        <a:rPr lang="vi-VN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sz="3600" spc="2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 8 =</a:t>
                  </a:r>
                </a:p>
              </p:txBody>
            </p:sp>
          </mc:Choice>
          <mc:Fallback xmlns="">
            <p:sp>
              <p:nvSpPr>
                <p:cNvPr id="192" name="PHẠM DUYÊN 17 - 9Slide.vn">
                  <a:extLst>
                    <a:ext uri="{FF2B5EF4-FFF2-40B4-BE49-F238E27FC236}">
                      <a16:creationId xmlns:a16="http://schemas.microsoft.com/office/drawing/2014/main" id="{0F7235EC-B5A7-44D1-8292-5C2A41E573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9343" y="1272208"/>
                  <a:ext cx="2274482" cy="653796"/>
                </a:xfrm>
                <a:prstGeom prst="roundRect">
                  <a:avLst/>
                </a:prstGeom>
                <a:blipFill>
                  <a:blip r:embed="rId9"/>
                  <a:stretch>
                    <a:fillRect l="-6971" t="-18692" b="-299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3" name="PHẠM DUYÊN 17 - 9Slide.vn">
              <a:extLst>
                <a:ext uri="{FF2B5EF4-FFF2-40B4-BE49-F238E27FC236}">
                  <a16:creationId xmlns:a16="http://schemas.microsoft.com/office/drawing/2014/main" id="{32074D86-4B9A-435B-A5C2-4022C4D63E20}"/>
                </a:ext>
              </a:extLst>
            </p:cNvPr>
            <p:cNvSpPr txBox="1"/>
            <p:nvPr/>
          </p:nvSpPr>
          <p:spPr>
            <a:xfrm>
              <a:off x="3651661" y="1272208"/>
              <a:ext cx="844118" cy="653796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spc="20">
                  <a:solidFill>
                    <a:srgbClr val="FF0000"/>
                  </a:solidFill>
                </a:rPr>
                <a:t>32</a:t>
              </a: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17D99814-D340-4F59-B1CA-83264FB167F2}"/>
              </a:ext>
            </a:extLst>
          </p:cNvPr>
          <p:cNvGrpSpPr/>
          <p:nvPr/>
        </p:nvGrpSpPr>
        <p:grpSpPr>
          <a:xfrm>
            <a:off x="221457" y="36651"/>
            <a:ext cx="529493" cy="707886"/>
            <a:chOff x="1806355" y="2771340"/>
            <a:chExt cx="745981" cy="997311"/>
          </a:xfrm>
        </p:grpSpPr>
        <p:sp>
          <p:nvSpPr>
            <p:cNvPr id="128" name="Oval 9">
              <a:extLst>
                <a:ext uri="{FF2B5EF4-FFF2-40B4-BE49-F238E27FC236}">
                  <a16:creationId xmlns:a16="http://schemas.microsoft.com/office/drawing/2014/main" id="{C29BFF0D-971A-49C2-963E-FF156A3D7D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gradFill>
              <a:gsLst>
                <a:gs pos="29000">
                  <a:schemeClr val="accent2">
                    <a:lumMod val="75000"/>
                  </a:schemeClr>
                </a:gs>
                <a:gs pos="87000">
                  <a:schemeClr val="accent2">
                    <a:lumMod val="40000"/>
                    <a:lumOff val="60000"/>
                  </a:schemeClr>
                </a:gs>
              </a:gsLst>
              <a:lin ang="135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字魂105号-简雅黑" panose="00000500000000000000" charset="-122"/>
              </a:endParaRPr>
            </a:p>
          </p:txBody>
        </p:sp>
        <p:sp>
          <p:nvSpPr>
            <p:cNvPr id="129" name="91">
              <a:extLst>
                <a:ext uri="{FF2B5EF4-FFF2-40B4-BE49-F238E27FC236}">
                  <a16:creationId xmlns:a16="http://schemas.microsoft.com/office/drawing/2014/main" id="{D81AC202-7695-4D6D-8BE8-7030E06FCBB4}"/>
                </a:ext>
              </a:extLst>
            </p:cNvPr>
            <p:cNvSpPr txBox="1"/>
            <p:nvPr/>
          </p:nvSpPr>
          <p:spPr>
            <a:xfrm>
              <a:off x="1855626" y="2771340"/>
              <a:ext cx="656379" cy="997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ln w="31750">
                    <a:solidFill>
                      <a:srgbClr val="177B75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1</a:t>
              </a:r>
            </a:p>
          </p:txBody>
        </p:sp>
      </p:grpSp>
      <p:sp>
        <p:nvSpPr>
          <p:cNvPr id="130" name="PHẠM DUYÊN 3 1 - 9Slide.vn">
            <a:extLst>
              <a:ext uri="{FF2B5EF4-FFF2-40B4-BE49-F238E27FC236}">
                <a16:creationId xmlns:a16="http://schemas.microsoft.com/office/drawing/2014/main" id="{9F025DCF-558A-4462-AAEB-60AE83402B85}"/>
              </a:ext>
            </a:extLst>
          </p:cNvPr>
          <p:cNvSpPr txBox="1"/>
          <p:nvPr/>
        </p:nvSpPr>
        <p:spPr>
          <a:xfrm>
            <a:off x="829129" y="146958"/>
            <a:ext cx="2418896" cy="66606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3600" spc="-200">
                <a:solidFill>
                  <a:srgbClr val="177B75"/>
                </a:solidFill>
                <a:latin typeface="+mj-lt"/>
              </a:rPr>
              <a:t>Tính nhẩm.</a:t>
            </a:r>
          </a:p>
        </p:txBody>
      </p:sp>
      <p:sp>
        <p:nvSpPr>
          <p:cNvPr id="147" name="PHẠM DUYÊN 20 - 9Slide.vn">
            <a:extLst>
              <a:ext uri="{FF2B5EF4-FFF2-40B4-BE49-F238E27FC236}">
                <a16:creationId xmlns:a16="http://schemas.microsoft.com/office/drawing/2014/main" id="{77DF4338-DCB1-43BA-9206-23B128D0B4CF}"/>
              </a:ext>
            </a:extLst>
          </p:cNvPr>
          <p:cNvSpPr/>
          <p:nvPr/>
        </p:nvSpPr>
        <p:spPr>
          <a:xfrm>
            <a:off x="3693836" y="2118154"/>
            <a:ext cx="635230" cy="478108"/>
          </a:xfrm>
          <a:prstGeom prst="roundRect">
            <a:avLst>
              <a:gd name="adj" fmla="val 5500"/>
            </a:avLst>
          </a:prstGeom>
          <a:solidFill>
            <a:srgbClr val="F6CCB9"/>
          </a:solidFill>
          <a:ln w="38100">
            <a:noFill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48" name="PHẠM DUYÊN 20 - 9Slide.vn">
            <a:extLst>
              <a:ext uri="{FF2B5EF4-FFF2-40B4-BE49-F238E27FC236}">
                <a16:creationId xmlns:a16="http://schemas.microsoft.com/office/drawing/2014/main" id="{68052F7E-C8D0-4797-92AE-51875527EBD5}"/>
              </a:ext>
            </a:extLst>
          </p:cNvPr>
          <p:cNvSpPr/>
          <p:nvPr/>
        </p:nvSpPr>
        <p:spPr>
          <a:xfrm>
            <a:off x="3693836" y="2906271"/>
            <a:ext cx="635230" cy="478108"/>
          </a:xfrm>
          <a:prstGeom prst="roundRect">
            <a:avLst>
              <a:gd name="adj" fmla="val 5500"/>
            </a:avLst>
          </a:prstGeom>
          <a:solidFill>
            <a:srgbClr val="F6CCB9"/>
          </a:solidFill>
          <a:ln w="38100">
            <a:noFill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49" name="PHẠM DUYÊN 17 - 9Slide.vn">
            <a:extLst>
              <a:ext uri="{FF2B5EF4-FFF2-40B4-BE49-F238E27FC236}">
                <a16:creationId xmlns:a16="http://schemas.microsoft.com/office/drawing/2014/main" id="{0D424EBC-0D34-4D4C-9915-4FE718DCC668}"/>
              </a:ext>
            </a:extLst>
          </p:cNvPr>
          <p:cNvSpPr txBox="1"/>
          <p:nvPr/>
        </p:nvSpPr>
        <p:spPr>
          <a:xfrm>
            <a:off x="632975" y="1232781"/>
            <a:ext cx="681887" cy="65379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spc="20">
                <a:solidFill>
                  <a:schemeClr val="tx1">
                    <a:lumMod val="75000"/>
                    <a:lumOff val="25000"/>
                  </a:schemeClr>
                </a:solidFill>
              </a:rPr>
              <a:t>a)</a:t>
            </a:r>
          </a:p>
        </p:txBody>
      </p:sp>
      <p:sp>
        <p:nvSpPr>
          <p:cNvPr id="150" name="PHẠM DUYÊN 19 - 9Slide.vn">
            <a:extLst>
              <a:ext uri="{FF2B5EF4-FFF2-40B4-BE49-F238E27FC236}">
                <a16:creationId xmlns:a16="http://schemas.microsoft.com/office/drawing/2014/main" id="{B2D7D9AE-D405-41C6-A73C-7960C2F37E5A}"/>
              </a:ext>
            </a:extLst>
          </p:cNvPr>
          <p:cNvSpPr/>
          <p:nvPr/>
        </p:nvSpPr>
        <p:spPr>
          <a:xfrm>
            <a:off x="3671243" y="1252484"/>
            <a:ext cx="681608" cy="554004"/>
          </a:xfrm>
          <a:prstGeom prst="roundRect">
            <a:avLst>
              <a:gd name="adj" fmla="val 6061"/>
            </a:avLst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PHẠM DUYÊN 20 - 9Slide.vn">
            <a:extLst>
              <a:ext uri="{FF2B5EF4-FFF2-40B4-BE49-F238E27FC236}">
                <a16:creationId xmlns:a16="http://schemas.microsoft.com/office/drawing/2014/main" id="{5375EF70-2526-4B1B-8598-7677AF8EEBD1}"/>
              </a:ext>
            </a:extLst>
          </p:cNvPr>
          <p:cNvSpPr/>
          <p:nvPr/>
        </p:nvSpPr>
        <p:spPr>
          <a:xfrm>
            <a:off x="3693836" y="1296813"/>
            <a:ext cx="635230" cy="478108"/>
          </a:xfrm>
          <a:prstGeom prst="roundRect">
            <a:avLst>
              <a:gd name="adj" fmla="val 5500"/>
            </a:avLst>
          </a:prstGeom>
          <a:solidFill>
            <a:srgbClr val="F6CCB9"/>
          </a:solidFill>
          <a:ln w="38100">
            <a:noFill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52" name="PHẠM DUYÊN 19 - 9Slide.vn">
            <a:extLst>
              <a:ext uri="{FF2B5EF4-FFF2-40B4-BE49-F238E27FC236}">
                <a16:creationId xmlns:a16="http://schemas.microsoft.com/office/drawing/2014/main" id="{C60D64AD-5244-4464-8894-6FB696DABA37}"/>
              </a:ext>
            </a:extLst>
          </p:cNvPr>
          <p:cNvSpPr/>
          <p:nvPr/>
        </p:nvSpPr>
        <p:spPr>
          <a:xfrm>
            <a:off x="3671243" y="2073825"/>
            <a:ext cx="681608" cy="554004"/>
          </a:xfrm>
          <a:prstGeom prst="roundRect">
            <a:avLst>
              <a:gd name="adj" fmla="val 6061"/>
            </a:avLst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PHẠM DUYÊN 19 - 9Slide.vn">
            <a:extLst>
              <a:ext uri="{FF2B5EF4-FFF2-40B4-BE49-F238E27FC236}">
                <a16:creationId xmlns:a16="http://schemas.microsoft.com/office/drawing/2014/main" id="{D66310AF-0335-427A-ACD9-CBF67A3AF102}"/>
              </a:ext>
            </a:extLst>
          </p:cNvPr>
          <p:cNvSpPr/>
          <p:nvPr/>
        </p:nvSpPr>
        <p:spPr>
          <a:xfrm>
            <a:off x="3671243" y="2861942"/>
            <a:ext cx="681608" cy="554004"/>
          </a:xfrm>
          <a:prstGeom prst="roundRect">
            <a:avLst>
              <a:gd name="adj" fmla="val 6061"/>
            </a:avLst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PHẠM DUYÊN 20 - 9Slide.vn">
            <a:extLst>
              <a:ext uri="{FF2B5EF4-FFF2-40B4-BE49-F238E27FC236}">
                <a16:creationId xmlns:a16="http://schemas.microsoft.com/office/drawing/2014/main" id="{7CFB40AB-7AF0-4942-A386-CA2BC76D0109}"/>
              </a:ext>
            </a:extLst>
          </p:cNvPr>
          <p:cNvSpPr/>
          <p:nvPr/>
        </p:nvSpPr>
        <p:spPr>
          <a:xfrm>
            <a:off x="3832593" y="3691017"/>
            <a:ext cx="635230" cy="478108"/>
          </a:xfrm>
          <a:prstGeom prst="roundRect">
            <a:avLst>
              <a:gd name="adj" fmla="val 5500"/>
            </a:avLst>
          </a:prstGeom>
          <a:solidFill>
            <a:srgbClr val="F6CCB9"/>
          </a:solidFill>
          <a:ln w="38100">
            <a:noFill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74" name="PHẠM DUYÊN 19 - 9Slide.vn">
            <a:extLst>
              <a:ext uri="{FF2B5EF4-FFF2-40B4-BE49-F238E27FC236}">
                <a16:creationId xmlns:a16="http://schemas.microsoft.com/office/drawing/2014/main" id="{F7B30F35-AF3C-4FD6-8D02-B5F3F2C09591}"/>
              </a:ext>
            </a:extLst>
          </p:cNvPr>
          <p:cNvSpPr/>
          <p:nvPr/>
        </p:nvSpPr>
        <p:spPr>
          <a:xfrm>
            <a:off x="3810000" y="3646688"/>
            <a:ext cx="681608" cy="554004"/>
          </a:xfrm>
          <a:prstGeom prst="roundRect">
            <a:avLst>
              <a:gd name="adj" fmla="val 6061"/>
            </a:avLst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PHẠM DUYÊN 20 - 9Slide.vn">
            <a:extLst>
              <a:ext uri="{FF2B5EF4-FFF2-40B4-BE49-F238E27FC236}">
                <a16:creationId xmlns:a16="http://schemas.microsoft.com/office/drawing/2014/main" id="{FE35B1D7-2D95-4372-9599-CC7D848D59E7}"/>
              </a:ext>
            </a:extLst>
          </p:cNvPr>
          <p:cNvSpPr/>
          <p:nvPr/>
        </p:nvSpPr>
        <p:spPr>
          <a:xfrm>
            <a:off x="9760568" y="2118154"/>
            <a:ext cx="635230" cy="478108"/>
          </a:xfrm>
          <a:prstGeom prst="roundRect">
            <a:avLst>
              <a:gd name="adj" fmla="val 5500"/>
            </a:avLst>
          </a:prstGeom>
          <a:solidFill>
            <a:srgbClr val="F6CCB9"/>
          </a:solidFill>
          <a:ln w="38100">
            <a:noFill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85" name="PHẠM DUYÊN 20 - 9Slide.vn">
            <a:extLst>
              <a:ext uri="{FF2B5EF4-FFF2-40B4-BE49-F238E27FC236}">
                <a16:creationId xmlns:a16="http://schemas.microsoft.com/office/drawing/2014/main" id="{6DB2AC6B-6A26-4B61-BF3A-C76610226A85}"/>
              </a:ext>
            </a:extLst>
          </p:cNvPr>
          <p:cNvSpPr/>
          <p:nvPr/>
        </p:nvSpPr>
        <p:spPr>
          <a:xfrm>
            <a:off x="9760568" y="2906271"/>
            <a:ext cx="635230" cy="478108"/>
          </a:xfrm>
          <a:prstGeom prst="roundRect">
            <a:avLst>
              <a:gd name="adj" fmla="val 5500"/>
            </a:avLst>
          </a:prstGeom>
          <a:solidFill>
            <a:srgbClr val="F6CCB9"/>
          </a:solidFill>
          <a:ln w="38100">
            <a:noFill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86" name="PHẠM DUYÊN 17 - 9Slide.vn">
            <a:extLst>
              <a:ext uri="{FF2B5EF4-FFF2-40B4-BE49-F238E27FC236}">
                <a16:creationId xmlns:a16="http://schemas.microsoft.com/office/drawing/2014/main" id="{49F3AD6C-A60A-4745-9728-A10E663F5967}"/>
              </a:ext>
            </a:extLst>
          </p:cNvPr>
          <p:cNvSpPr txBox="1"/>
          <p:nvPr/>
        </p:nvSpPr>
        <p:spPr>
          <a:xfrm>
            <a:off x="6699707" y="1232781"/>
            <a:ext cx="681887" cy="65379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spc="20">
                <a:solidFill>
                  <a:schemeClr val="tx1">
                    <a:lumMod val="75000"/>
                    <a:lumOff val="25000"/>
                  </a:schemeClr>
                </a:solidFill>
              </a:rPr>
              <a:t>b)</a:t>
            </a:r>
          </a:p>
        </p:txBody>
      </p:sp>
      <p:sp>
        <p:nvSpPr>
          <p:cNvPr id="187" name="PHẠM DUYÊN 19 - 9Slide.vn">
            <a:extLst>
              <a:ext uri="{FF2B5EF4-FFF2-40B4-BE49-F238E27FC236}">
                <a16:creationId xmlns:a16="http://schemas.microsoft.com/office/drawing/2014/main" id="{FA2C75C3-118A-475A-8E91-50A661578A3B}"/>
              </a:ext>
            </a:extLst>
          </p:cNvPr>
          <p:cNvSpPr/>
          <p:nvPr/>
        </p:nvSpPr>
        <p:spPr>
          <a:xfrm>
            <a:off x="9737975" y="1252484"/>
            <a:ext cx="681608" cy="554004"/>
          </a:xfrm>
          <a:prstGeom prst="roundRect">
            <a:avLst>
              <a:gd name="adj" fmla="val 6061"/>
            </a:avLst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PHẠM DUYÊN 20 - 9Slide.vn">
            <a:extLst>
              <a:ext uri="{FF2B5EF4-FFF2-40B4-BE49-F238E27FC236}">
                <a16:creationId xmlns:a16="http://schemas.microsoft.com/office/drawing/2014/main" id="{0FC898E3-F166-4F19-A7B1-3760530E5E03}"/>
              </a:ext>
            </a:extLst>
          </p:cNvPr>
          <p:cNvSpPr/>
          <p:nvPr/>
        </p:nvSpPr>
        <p:spPr>
          <a:xfrm>
            <a:off x="9760568" y="1296813"/>
            <a:ext cx="635230" cy="478108"/>
          </a:xfrm>
          <a:prstGeom prst="roundRect">
            <a:avLst>
              <a:gd name="adj" fmla="val 5500"/>
            </a:avLst>
          </a:prstGeom>
          <a:solidFill>
            <a:srgbClr val="F6CCB9"/>
          </a:solidFill>
          <a:ln w="38100">
            <a:noFill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89" name="PHẠM DUYÊN 19 - 9Slide.vn">
            <a:extLst>
              <a:ext uri="{FF2B5EF4-FFF2-40B4-BE49-F238E27FC236}">
                <a16:creationId xmlns:a16="http://schemas.microsoft.com/office/drawing/2014/main" id="{7A939E4B-DC71-48E4-87E8-63AED3AE426F}"/>
              </a:ext>
            </a:extLst>
          </p:cNvPr>
          <p:cNvSpPr/>
          <p:nvPr/>
        </p:nvSpPr>
        <p:spPr>
          <a:xfrm>
            <a:off x="9737975" y="2073825"/>
            <a:ext cx="681608" cy="554004"/>
          </a:xfrm>
          <a:prstGeom prst="roundRect">
            <a:avLst>
              <a:gd name="adj" fmla="val 6061"/>
            </a:avLst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PHẠM DUYÊN 19 - 9Slide.vn">
            <a:extLst>
              <a:ext uri="{FF2B5EF4-FFF2-40B4-BE49-F238E27FC236}">
                <a16:creationId xmlns:a16="http://schemas.microsoft.com/office/drawing/2014/main" id="{0CB21925-6748-4E3E-B00F-4A0C46BBE023}"/>
              </a:ext>
            </a:extLst>
          </p:cNvPr>
          <p:cNvSpPr/>
          <p:nvPr/>
        </p:nvSpPr>
        <p:spPr>
          <a:xfrm>
            <a:off x="9737975" y="2861942"/>
            <a:ext cx="681608" cy="554004"/>
          </a:xfrm>
          <a:prstGeom prst="roundRect">
            <a:avLst>
              <a:gd name="adj" fmla="val 6061"/>
            </a:avLst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PHẠM DUYÊN 20 - 9Slide.vn">
            <a:extLst>
              <a:ext uri="{FF2B5EF4-FFF2-40B4-BE49-F238E27FC236}">
                <a16:creationId xmlns:a16="http://schemas.microsoft.com/office/drawing/2014/main" id="{2455CA6F-4CA6-4E6E-AB1B-F61606C21244}"/>
              </a:ext>
            </a:extLst>
          </p:cNvPr>
          <p:cNvSpPr/>
          <p:nvPr/>
        </p:nvSpPr>
        <p:spPr>
          <a:xfrm>
            <a:off x="9760568" y="3691017"/>
            <a:ext cx="635230" cy="478108"/>
          </a:xfrm>
          <a:prstGeom prst="roundRect">
            <a:avLst>
              <a:gd name="adj" fmla="val 5500"/>
            </a:avLst>
          </a:prstGeom>
          <a:solidFill>
            <a:srgbClr val="F6CCB9"/>
          </a:solidFill>
          <a:ln w="38100">
            <a:noFill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95" name="PHẠM DUYÊN 19 - 9Slide.vn">
            <a:extLst>
              <a:ext uri="{FF2B5EF4-FFF2-40B4-BE49-F238E27FC236}">
                <a16:creationId xmlns:a16="http://schemas.microsoft.com/office/drawing/2014/main" id="{B86A6AF6-C7FA-452C-A0F6-A585B601405C}"/>
              </a:ext>
            </a:extLst>
          </p:cNvPr>
          <p:cNvSpPr/>
          <p:nvPr/>
        </p:nvSpPr>
        <p:spPr>
          <a:xfrm>
            <a:off x="9737975" y="3646688"/>
            <a:ext cx="681608" cy="554004"/>
          </a:xfrm>
          <a:prstGeom prst="roundRect">
            <a:avLst>
              <a:gd name="adj" fmla="val 6061"/>
            </a:avLst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05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4" dur="75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9" dur="7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44" dur="7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49" dur="75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82" dur="75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87" dur="75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92" dur="7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97" dur="7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 animBg="1"/>
      <p:bldP spid="147" grpId="1" animBg="1"/>
      <p:bldP spid="148" grpId="0" animBg="1"/>
      <p:bldP spid="148" grpId="1" animBg="1"/>
      <p:bldP spid="149" grpId="0"/>
      <p:bldP spid="150" grpId="0" animBg="1"/>
      <p:bldP spid="151" grpId="0" animBg="1"/>
      <p:bldP spid="151" grpId="1" animBg="1"/>
      <p:bldP spid="152" grpId="0" animBg="1"/>
      <p:bldP spid="162" grpId="0" animBg="1"/>
      <p:bldP spid="173" grpId="0" animBg="1"/>
      <p:bldP spid="173" grpId="1" animBg="1"/>
      <p:bldP spid="174" grpId="0" animBg="1"/>
      <p:bldP spid="184" grpId="0" animBg="1"/>
      <p:bldP spid="184" grpId="1" animBg="1"/>
      <p:bldP spid="185" grpId="0" animBg="1"/>
      <p:bldP spid="185" grpId="1" animBg="1"/>
      <p:bldP spid="186" grpId="0"/>
      <p:bldP spid="187" grpId="0" animBg="1"/>
      <p:bldP spid="188" grpId="0" animBg="1"/>
      <p:bldP spid="188" grpId="1" animBg="1"/>
      <p:bldP spid="189" grpId="0" animBg="1"/>
      <p:bldP spid="190" grpId="0" animBg="1"/>
      <p:bldP spid="194" grpId="0" animBg="1"/>
      <p:bldP spid="194" grpId="1" animBg="1"/>
      <p:bldP spid="19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PHẠM DUYÊN 1 - 9Slide.vn">
            <a:extLst>
              <a:ext uri="{FF2B5EF4-FFF2-40B4-BE49-F238E27FC236}">
                <a16:creationId xmlns:a16="http://schemas.microsoft.com/office/drawing/2014/main" id="{EA636CFE-7D93-4C7B-BBC6-B6B3EF2A130F}"/>
              </a:ext>
            </a:extLst>
          </p:cNvPr>
          <p:cNvGrpSpPr/>
          <p:nvPr/>
        </p:nvGrpSpPr>
        <p:grpSpPr>
          <a:xfrm>
            <a:off x="221457" y="36651"/>
            <a:ext cx="529493" cy="707886"/>
            <a:chOff x="1806355" y="2771340"/>
            <a:chExt cx="745981" cy="997311"/>
          </a:xfrm>
        </p:grpSpPr>
        <p:sp>
          <p:nvSpPr>
            <p:cNvPr id="17" name="Oval 9">
              <a:extLst>
                <a:ext uri="{FF2B5EF4-FFF2-40B4-BE49-F238E27FC236}">
                  <a16:creationId xmlns:a16="http://schemas.microsoft.com/office/drawing/2014/main" id="{2FD02CE7-2DC3-4EDC-A846-103AFAC715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gradFill>
              <a:gsLst>
                <a:gs pos="29000">
                  <a:schemeClr val="accent2">
                    <a:lumMod val="75000"/>
                  </a:schemeClr>
                </a:gs>
                <a:gs pos="87000">
                  <a:schemeClr val="accent2">
                    <a:lumMod val="40000"/>
                    <a:lumOff val="60000"/>
                  </a:schemeClr>
                </a:gs>
              </a:gsLst>
              <a:lin ang="135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字魂105号-简雅黑" panose="00000500000000000000" charset="-122"/>
              </a:endParaRPr>
            </a:p>
          </p:txBody>
        </p:sp>
        <p:sp>
          <p:nvSpPr>
            <p:cNvPr id="18" name="91">
              <a:extLst>
                <a:ext uri="{FF2B5EF4-FFF2-40B4-BE49-F238E27FC236}">
                  <a16:creationId xmlns:a16="http://schemas.microsoft.com/office/drawing/2014/main" id="{AC9AE4EE-1C7E-462D-91E4-F4FAF6CE31AE}"/>
                </a:ext>
              </a:extLst>
            </p:cNvPr>
            <p:cNvSpPr txBox="1"/>
            <p:nvPr/>
          </p:nvSpPr>
          <p:spPr>
            <a:xfrm>
              <a:off x="1855626" y="2771340"/>
              <a:ext cx="656379" cy="997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ln w="31750">
                    <a:solidFill>
                      <a:srgbClr val="177B75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2</a:t>
              </a:r>
            </a:p>
          </p:txBody>
        </p:sp>
      </p:grpSp>
      <p:sp>
        <p:nvSpPr>
          <p:cNvPr id="19" name="PHẠM DUYÊN 2 - 9Slide.vn">
            <a:extLst>
              <a:ext uri="{FF2B5EF4-FFF2-40B4-BE49-F238E27FC236}">
                <a16:creationId xmlns:a16="http://schemas.microsoft.com/office/drawing/2014/main" id="{0A059798-6FEB-41C9-B6C5-5E92C0B9A9BC}"/>
              </a:ext>
            </a:extLst>
          </p:cNvPr>
          <p:cNvSpPr txBox="1"/>
          <p:nvPr/>
        </p:nvSpPr>
        <p:spPr>
          <a:xfrm>
            <a:off x="829128" y="146958"/>
            <a:ext cx="10143671" cy="66606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3600" spc="-200">
                <a:solidFill>
                  <a:srgbClr val="177B75"/>
                </a:solidFill>
                <a:latin typeface="+mj-lt"/>
              </a:rPr>
              <a:t>Những phép tính nào dưới đây có kết quả bé hơn 8?</a:t>
            </a:r>
          </a:p>
        </p:txBody>
      </p:sp>
      <p:grpSp>
        <p:nvGrpSpPr>
          <p:cNvPr id="28" name="PHẠM DUYÊN 3 - 9Slide.vn">
            <a:extLst>
              <a:ext uri="{FF2B5EF4-FFF2-40B4-BE49-F238E27FC236}">
                <a16:creationId xmlns:a16="http://schemas.microsoft.com/office/drawing/2014/main" id="{491DACE6-4C4F-4984-9BE8-9690E138E567}"/>
              </a:ext>
            </a:extLst>
          </p:cNvPr>
          <p:cNvGrpSpPr/>
          <p:nvPr/>
        </p:nvGrpSpPr>
        <p:grpSpPr>
          <a:xfrm>
            <a:off x="914400" y="3048000"/>
            <a:ext cx="2316270" cy="1472644"/>
            <a:chOff x="2057400" y="3478351"/>
            <a:chExt cx="2316270" cy="1472644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57368AB3-A8FE-4FCC-9D7C-D43CC8AB28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7400" y="3478351"/>
              <a:ext cx="2316270" cy="1472644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8889B6E-7ECE-45D2-B409-0BFA7692EC8A}"/>
                </a:ext>
              </a:extLst>
            </p:cNvPr>
            <p:cNvSpPr txBox="1"/>
            <p:nvPr/>
          </p:nvSpPr>
          <p:spPr>
            <a:xfrm>
              <a:off x="2209800" y="3909195"/>
              <a:ext cx="115448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spc="-100">
                  <a:ln w="12700">
                    <a:noFill/>
                  </a:ln>
                  <a:effectLst>
                    <a:glow rad="127000">
                      <a:schemeClr val="bg1"/>
                    </a:glow>
                    <a:innerShdw>
                      <a:prstClr val="black">
                        <a:alpha val="50000"/>
                      </a:prstClr>
                    </a:inn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30 : 6</a:t>
              </a:r>
            </a:p>
          </p:txBody>
        </p:sp>
      </p:grpSp>
      <p:grpSp>
        <p:nvGrpSpPr>
          <p:cNvPr id="29" name="PHẠM DUYÊN 4 - 9Slide.vn">
            <a:extLst>
              <a:ext uri="{FF2B5EF4-FFF2-40B4-BE49-F238E27FC236}">
                <a16:creationId xmlns:a16="http://schemas.microsoft.com/office/drawing/2014/main" id="{86AE9EF9-7445-4136-867B-85F03209EAD4}"/>
              </a:ext>
            </a:extLst>
          </p:cNvPr>
          <p:cNvGrpSpPr/>
          <p:nvPr/>
        </p:nvGrpSpPr>
        <p:grpSpPr>
          <a:xfrm>
            <a:off x="3360007" y="1110083"/>
            <a:ext cx="2319970" cy="1472644"/>
            <a:chOff x="3657600" y="1110083"/>
            <a:chExt cx="2319970" cy="1472644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A6ACA33-B17F-4E55-93BC-5CB16B7380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600" y="1110083"/>
              <a:ext cx="2319970" cy="1472644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BCC0A99-3A17-490C-AE14-FEF31F48B463}"/>
                </a:ext>
              </a:extLst>
            </p:cNvPr>
            <p:cNvSpPr txBox="1"/>
            <p:nvPr/>
          </p:nvSpPr>
          <p:spPr>
            <a:xfrm>
              <a:off x="3802793" y="1524850"/>
              <a:ext cx="115448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spc="-100">
                  <a:ln w="12700">
                    <a:noFill/>
                  </a:ln>
                  <a:effectLst>
                    <a:glow rad="127000">
                      <a:schemeClr val="bg1"/>
                    </a:glow>
                    <a:innerShdw>
                      <a:prstClr val="black">
                        <a:alpha val="50000"/>
                      </a:prstClr>
                    </a:inn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49 : 7</a:t>
              </a:r>
            </a:p>
          </p:txBody>
        </p:sp>
      </p:grpSp>
      <p:grpSp>
        <p:nvGrpSpPr>
          <p:cNvPr id="30" name="PHẠM DUYÊN 5 - 9Slide.vn">
            <a:extLst>
              <a:ext uri="{FF2B5EF4-FFF2-40B4-BE49-F238E27FC236}">
                <a16:creationId xmlns:a16="http://schemas.microsoft.com/office/drawing/2014/main" id="{18CCF125-B63D-496D-AB53-7AFF5E6A5EE3}"/>
              </a:ext>
            </a:extLst>
          </p:cNvPr>
          <p:cNvGrpSpPr/>
          <p:nvPr/>
        </p:nvGrpSpPr>
        <p:grpSpPr>
          <a:xfrm>
            <a:off x="6827730" y="1219200"/>
            <a:ext cx="2316270" cy="1472644"/>
            <a:chOff x="7125323" y="1219200"/>
            <a:chExt cx="2316270" cy="1472644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5C710A3-D96D-4606-A135-B007F85E81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5323" y="1219200"/>
              <a:ext cx="2316270" cy="1472644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E3CC258-5685-4B5B-9CC4-EE7B64A16F03}"/>
                </a:ext>
              </a:extLst>
            </p:cNvPr>
            <p:cNvSpPr txBox="1"/>
            <p:nvPr/>
          </p:nvSpPr>
          <p:spPr>
            <a:xfrm>
              <a:off x="7231793" y="1658865"/>
              <a:ext cx="115448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spc="-100">
                  <a:ln w="12700">
                    <a:noFill/>
                  </a:ln>
                  <a:effectLst>
                    <a:glow rad="127000">
                      <a:schemeClr val="bg1"/>
                    </a:glow>
                    <a:innerShdw>
                      <a:prstClr val="black">
                        <a:alpha val="50000"/>
                      </a:prstClr>
                    </a:inn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48 : 8</a:t>
              </a:r>
            </a:p>
          </p:txBody>
        </p:sp>
      </p:grpSp>
      <p:grpSp>
        <p:nvGrpSpPr>
          <p:cNvPr id="31" name="PHẠM DUYÊN 6 - 9Slide.vn">
            <a:extLst>
              <a:ext uri="{FF2B5EF4-FFF2-40B4-BE49-F238E27FC236}">
                <a16:creationId xmlns:a16="http://schemas.microsoft.com/office/drawing/2014/main" id="{5FB0FAAB-029B-4A92-8296-534170C44772}"/>
              </a:ext>
            </a:extLst>
          </p:cNvPr>
          <p:cNvGrpSpPr/>
          <p:nvPr/>
        </p:nvGrpSpPr>
        <p:grpSpPr>
          <a:xfrm>
            <a:off x="4897915" y="3048000"/>
            <a:ext cx="2319970" cy="1472644"/>
            <a:chOff x="3657600" y="1110083"/>
            <a:chExt cx="2319970" cy="147264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6D41550-0F55-434B-8933-ECAE91668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600" y="1110083"/>
              <a:ext cx="2319970" cy="1472644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87F2E5F-8BE5-4B59-B661-F9FFF66C2836}"/>
                </a:ext>
              </a:extLst>
            </p:cNvPr>
            <p:cNvSpPr txBox="1"/>
            <p:nvPr/>
          </p:nvSpPr>
          <p:spPr>
            <a:xfrm>
              <a:off x="3849950" y="1524850"/>
              <a:ext cx="115448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spc="-100">
                  <a:ln w="12700">
                    <a:noFill/>
                  </a:ln>
                  <a:effectLst>
                    <a:glow rad="127000">
                      <a:schemeClr val="bg1"/>
                    </a:glow>
                    <a:innerShdw>
                      <a:prstClr val="black">
                        <a:alpha val="50000"/>
                      </a:prstClr>
                    </a:inn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54 : 6</a:t>
              </a:r>
            </a:p>
          </p:txBody>
        </p:sp>
      </p:grpSp>
      <p:grpSp>
        <p:nvGrpSpPr>
          <p:cNvPr id="34" name="PHẠM DUYÊN 7 - 9Slide.vn">
            <a:extLst>
              <a:ext uri="{FF2B5EF4-FFF2-40B4-BE49-F238E27FC236}">
                <a16:creationId xmlns:a16="http://schemas.microsoft.com/office/drawing/2014/main" id="{4D2AADAF-DE00-408F-AFAE-B70EADBB65BC}"/>
              </a:ext>
            </a:extLst>
          </p:cNvPr>
          <p:cNvGrpSpPr/>
          <p:nvPr/>
        </p:nvGrpSpPr>
        <p:grpSpPr>
          <a:xfrm>
            <a:off x="8885130" y="3048000"/>
            <a:ext cx="2316270" cy="1472644"/>
            <a:chOff x="2057400" y="3478351"/>
            <a:chExt cx="2316270" cy="1472644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6005787B-CE10-463A-8B3B-09FBBBA13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7400" y="3478351"/>
              <a:ext cx="2316270" cy="1472644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ADEAA6B-7175-4AFE-9206-A7405973A70B}"/>
                </a:ext>
              </a:extLst>
            </p:cNvPr>
            <p:cNvSpPr txBox="1"/>
            <p:nvPr/>
          </p:nvSpPr>
          <p:spPr>
            <a:xfrm>
              <a:off x="2163870" y="3909195"/>
              <a:ext cx="115448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spc="-100">
                  <a:ln w="12700">
                    <a:noFill/>
                  </a:ln>
                  <a:effectLst>
                    <a:glow rad="127000">
                      <a:schemeClr val="bg1"/>
                    </a:glow>
                    <a:innerShdw>
                      <a:prstClr val="black">
                        <a:alpha val="50000"/>
                      </a:prstClr>
                    </a:inn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72 : 9</a:t>
              </a:r>
            </a:p>
          </p:txBody>
        </p:sp>
      </p:grpSp>
      <p:cxnSp>
        <p:nvCxnSpPr>
          <p:cNvPr id="39" name="PHẠM DUYÊN 8 - 9Slide.vn">
            <a:extLst>
              <a:ext uri="{FF2B5EF4-FFF2-40B4-BE49-F238E27FC236}">
                <a16:creationId xmlns:a16="http://schemas.microsoft.com/office/drawing/2014/main" id="{A199728A-3D2D-40EC-AE39-6F5C490778D3}"/>
              </a:ext>
            </a:extLst>
          </p:cNvPr>
          <p:cNvCxnSpPr>
            <a:cxnSpLocks/>
          </p:cNvCxnSpPr>
          <p:nvPr/>
        </p:nvCxnSpPr>
        <p:spPr>
          <a:xfrm>
            <a:off x="6583680" y="773716"/>
            <a:ext cx="3604260" cy="0"/>
          </a:xfrm>
          <a:prstGeom prst="line">
            <a:avLst/>
          </a:prstGeom>
          <a:ln w="38100">
            <a:solidFill>
              <a:srgbClr val="FF0E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PHẠM DUYÊN 9 - 9Slide.vn">
            <a:extLst>
              <a:ext uri="{FF2B5EF4-FFF2-40B4-BE49-F238E27FC236}">
                <a16:creationId xmlns:a16="http://schemas.microsoft.com/office/drawing/2014/main" id="{8BC5B6DE-2C6E-4E44-A25A-34A96BCCAF68}"/>
              </a:ext>
            </a:extLst>
          </p:cNvPr>
          <p:cNvSpPr txBox="1"/>
          <p:nvPr/>
        </p:nvSpPr>
        <p:spPr>
          <a:xfrm>
            <a:off x="3881734" y="2230588"/>
            <a:ext cx="550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ea typeface="#9Slide02 Noi dung dai" panose="02000000000000000000" pitchFamily="2" charset="0"/>
                <a:cs typeface="Arial" panose="020B0604020202020204" pitchFamily="34" charset="0"/>
              </a:rPr>
              <a:t>7</a:t>
            </a:r>
            <a:endParaRPr lang="en-US" sz="3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PHẠM DUYÊN 10 - 9Slide.vn">
            <a:extLst>
              <a:ext uri="{FF2B5EF4-FFF2-40B4-BE49-F238E27FC236}">
                <a16:creationId xmlns:a16="http://schemas.microsoft.com/office/drawing/2014/main" id="{17CC745E-75AC-41ED-9C5E-5D1FAF3EDC0F}"/>
              </a:ext>
            </a:extLst>
          </p:cNvPr>
          <p:cNvSpPr txBox="1"/>
          <p:nvPr/>
        </p:nvSpPr>
        <p:spPr>
          <a:xfrm>
            <a:off x="7353204" y="2331171"/>
            <a:ext cx="550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ea typeface="#9Slide02 Noi dung dai" panose="02000000000000000000" pitchFamily="2" charset="0"/>
                <a:cs typeface="Arial" panose="020B0604020202020204" pitchFamily="34" charset="0"/>
              </a:rPr>
              <a:t>6</a:t>
            </a:r>
            <a:endParaRPr lang="en-US" sz="3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PHẠM DUYÊN 11 - 9Slide.vn">
            <a:extLst>
              <a:ext uri="{FF2B5EF4-FFF2-40B4-BE49-F238E27FC236}">
                <a16:creationId xmlns:a16="http://schemas.microsoft.com/office/drawing/2014/main" id="{4CC52C0C-8306-4391-9549-F0ACDFF6653B}"/>
              </a:ext>
            </a:extLst>
          </p:cNvPr>
          <p:cNvSpPr txBox="1"/>
          <p:nvPr/>
        </p:nvSpPr>
        <p:spPr>
          <a:xfrm>
            <a:off x="1439874" y="4185998"/>
            <a:ext cx="550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ea typeface="#9Slide02 Noi dung dai" panose="02000000000000000000" pitchFamily="2" charset="0"/>
                <a:cs typeface="Arial" panose="020B0604020202020204" pitchFamily="34" charset="0"/>
              </a:rPr>
              <a:t>5</a:t>
            </a:r>
            <a:endParaRPr lang="en-US" sz="3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PHẠM DUYÊN 12 - 9Slide.vn">
            <a:extLst>
              <a:ext uri="{FF2B5EF4-FFF2-40B4-BE49-F238E27FC236}">
                <a16:creationId xmlns:a16="http://schemas.microsoft.com/office/drawing/2014/main" id="{19A472D3-7242-4540-86E0-6401C788E456}"/>
              </a:ext>
            </a:extLst>
          </p:cNvPr>
          <p:cNvSpPr txBox="1"/>
          <p:nvPr/>
        </p:nvSpPr>
        <p:spPr>
          <a:xfrm>
            <a:off x="5454748" y="4185998"/>
            <a:ext cx="550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ea typeface="#9Slide02 Noi dung dai" panose="02000000000000000000" pitchFamily="2" charset="0"/>
                <a:cs typeface="Arial" panose="020B0604020202020204" pitchFamily="34" charset="0"/>
              </a:rPr>
              <a:t>9</a:t>
            </a:r>
            <a:endParaRPr lang="en-US" sz="3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PHẠM DUYÊN 13 - 9Slide.vn">
            <a:extLst>
              <a:ext uri="{FF2B5EF4-FFF2-40B4-BE49-F238E27FC236}">
                <a16:creationId xmlns:a16="http://schemas.microsoft.com/office/drawing/2014/main" id="{647E896F-7290-4440-B12E-63CC536EBDA0}"/>
              </a:ext>
            </a:extLst>
          </p:cNvPr>
          <p:cNvSpPr txBox="1"/>
          <p:nvPr/>
        </p:nvSpPr>
        <p:spPr>
          <a:xfrm>
            <a:off x="9351485" y="4185998"/>
            <a:ext cx="550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ea typeface="#9Slide02 Noi dung dai" panose="02000000000000000000" pitchFamily="2" charset="0"/>
                <a:cs typeface="Arial" panose="020B0604020202020204" pitchFamily="34" charset="0"/>
              </a:rPr>
              <a:t>8</a:t>
            </a:r>
            <a:endParaRPr lang="en-US" sz="3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PHẠM DUYÊN 14 - 9Slide.vn">
            <a:extLst>
              <a:ext uri="{FF2B5EF4-FFF2-40B4-BE49-F238E27FC236}">
                <a16:creationId xmlns:a16="http://schemas.microsoft.com/office/drawing/2014/main" id="{BF8C190C-8CC1-4A04-9393-CEA698F81FA6}"/>
              </a:ext>
            </a:extLst>
          </p:cNvPr>
          <p:cNvSpPr txBox="1"/>
          <p:nvPr/>
        </p:nvSpPr>
        <p:spPr>
          <a:xfrm>
            <a:off x="1752600" y="5029200"/>
            <a:ext cx="8067222" cy="66606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3600" spc="-200">
                <a:solidFill>
                  <a:srgbClr val="FF0000"/>
                </a:solidFill>
              </a:rPr>
              <a:t>- Những phép tính có kết quả bé hơn 8 là:</a:t>
            </a:r>
          </a:p>
        </p:txBody>
      </p:sp>
      <p:sp>
        <p:nvSpPr>
          <p:cNvPr id="47" name="PHẠM DUYÊN 15 - 9Slide.vn">
            <a:extLst>
              <a:ext uri="{FF2B5EF4-FFF2-40B4-BE49-F238E27FC236}">
                <a16:creationId xmlns:a16="http://schemas.microsoft.com/office/drawing/2014/main" id="{C136A08A-EF41-4DAC-B361-AEFDDF67F3C3}"/>
              </a:ext>
            </a:extLst>
          </p:cNvPr>
          <p:cNvSpPr txBox="1"/>
          <p:nvPr/>
        </p:nvSpPr>
        <p:spPr>
          <a:xfrm>
            <a:off x="3419022" y="5674325"/>
            <a:ext cx="11544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pc="-100">
                <a:ln w="12700">
                  <a:noFill/>
                </a:ln>
                <a:effectLst>
                  <a:glow rad="127000">
                    <a:schemeClr val="bg1"/>
                  </a:glow>
                  <a:innerShdw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49 : 7</a:t>
            </a:r>
          </a:p>
        </p:txBody>
      </p:sp>
      <p:sp>
        <p:nvSpPr>
          <p:cNvPr id="48" name="PHẠM DUYÊN 16 - 9Slide.vn">
            <a:extLst>
              <a:ext uri="{FF2B5EF4-FFF2-40B4-BE49-F238E27FC236}">
                <a16:creationId xmlns:a16="http://schemas.microsoft.com/office/drawing/2014/main" id="{4D955F1F-82D4-48DE-B794-A5125361E5AB}"/>
              </a:ext>
            </a:extLst>
          </p:cNvPr>
          <p:cNvSpPr txBox="1"/>
          <p:nvPr/>
        </p:nvSpPr>
        <p:spPr>
          <a:xfrm>
            <a:off x="5024964" y="5674325"/>
            <a:ext cx="11544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pc="-100">
                <a:ln w="12700">
                  <a:noFill/>
                </a:ln>
                <a:effectLst>
                  <a:glow rad="127000">
                    <a:schemeClr val="bg1"/>
                  </a:glow>
                  <a:innerShdw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48 : 8</a:t>
            </a:r>
          </a:p>
        </p:txBody>
      </p:sp>
      <p:sp>
        <p:nvSpPr>
          <p:cNvPr id="49" name="PHẠM DUYÊN 17 - 9Slide.vn">
            <a:extLst>
              <a:ext uri="{FF2B5EF4-FFF2-40B4-BE49-F238E27FC236}">
                <a16:creationId xmlns:a16="http://schemas.microsoft.com/office/drawing/2014/main" id="{A33D5CE8-0EAE-4B4B-BA70-E804B8F4C769}"/>
              </a:ext>
            </a:extLst>
          </p:cNvPr>
          <p:cNvSpPr txBox="1"/>
          <p:nvPr/>
        </p:nvSpPr>
        <p:spPr>
          <a:xfrm>
            <a:off x="6630905" y="5674325"/>
            <a:ext cx="11544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pc="-100">
                <a:ln w="12700">
                  <a:noFill/>
                </a:ln>
                <a:effectLst>
                  <a:glow rad="127000">
                    <a:schemeClr val="bg1"/>
                  </a:glow>
                  <a:innerShdw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30 : 6</a:t>
            </a:r>
          </a:p>
        </p:txBody>
      </p:sp>
      <p:sp>
        <p:nvSpPr>
          <p:cNvPr id="50" name="PHẠM DUYÊN 18 - 9Slide.vn">
            <a:extLst>
              <a:ext uri="{FF2B5EF4-FFF2-40B4-BE49-F238E27FC236}">
                <a16:creationId xmlns:a16="http://schemas.microsoft.com/office/drawing/2014/main" id="{FD42861B-D99D-42F0-AEBC-BF3C4CA06CBA}"/>
              </a:ext>
            </a:extLst>
          </p:cNvPr>
          <p:cNvSpPr txBox="1"/>
          <p:nvPr/>
        </p:nvSpPr>
        <p:spPr>
          <a:xfrm>
            <a:off x="4458453" y="5790596"/>
            <a:ext cx="528411" cy="66606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2000"/>
              </a:lnSpc>
            </a:pPr>
            <a:r>
              <a:rPr lang="en-US" sz="3600" spc="-200">
                <a:solidFill>
                  <a:srgbClr val="FF0000"/>
                </a:solidFill>
              </a:rPr>
              <a:t>;</a:t>
            </a:r>
          </a:p>
        </p:txBody>
      </p:sp>
      <p:sp>
        <p:nvSpPr>
          <p:cNvPr id="51" name="PHẠM DUYÊN 19 - 9Slide.vn">
            <a:extLst>
              <a:ext uri="{FF2B5EF4-FFF2-40B4-BE49-F238E27FC236}">
                <a16:creationId xmlns:a16="http://schemas.microsoft.com/office/drawing/2014/main" id="{419ACBF3-F78A-45CA-B922-542B118757A4}"/>
              </a:ext>
            </a:extLst>
          </p:cNvPr>
          <p:cNvSpPr txBox="1"/>
          <p:nvPr/>
        </p:nvSpPr>
        <p:spPr>
          <a:xfrm>
            <a:off x="6091011" y="5790596"/>
            <a:ext cx="528411" cy="66606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2000"/>
              </a:lnSpc>
            </a:pPr>
            <a:r>
              <a:rPr lang="en-US" sz="3600" spc="-200">
                <a:solidFill>
                  <a:srgbClr val="FF0000"/>
                </a:solidFill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44039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DEADDD85-4CD5-4747-A89A-8BC2C13D9BE9}"/>
              </a:ext>
            </a:extLst>
          </p:cNvPr>
          <p:cNvGrpSpPr/>
          <p:nvPr/>
        </p:nvGrpSpPr>
        <p:grpSpPr>
          <a:xfrm>
            <a:off x="221457" y="49351"/>
            <a:ext cx="529493" cy="707886"/>
            <a:chOff x="1806355" y="2789233"/>
            <a:chExt cx="745981" cy="997311"/>
          </a:xfrm>
        </p:grpSpPr>
        <p:sp>
          <p:nvSpPr>
            <p:cNvPr id="21" name="Oval 9">
              <a:extLst>
                <a:ext uri="{FF2B5EF4-FFF2-40B4-BE49-F238E27FC236}">
                  <a16:creationId xmlns:a16="http://schemas.microsoft.com/office/drawing/2014/main" id="{CC5347E5-E824-4760-BA85-25ACFC1404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gradFill>
              <a:gsLst>
                <a:gs pos="29000">
                  <a:schemeClr val="accent2">
                    <a:lumMod val="75000"/>
                  </a:schemeClr>
                </a:gs>
                <a:gs pos="87000">
                  <a:schemeClr val="accent2">
                    <a:lumMod val="40000"/>
                    <a:lumOff val="60000"/>
                  </a:schemeClr>
                </a:gs>
              </a:gsLst>
              <a:lin ang="135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字魂105号-简雅黑" panose="00000500000000000000" charset="-122"/>
              </a:endParaRPr>
            </a:p>
          </p:txBody>
        </p:sp>
        <p:sp>
          <p:nvSpPr>
            <p:cNvPr id="22" name="91">
              <a:extLst>
                <a:ext uri="{FF2B5EF4-FFF2-40B4-BE49-F238E27FC236}">
                  <a16:creationId xmlns:a16="http://schemas.microsoft.com/office/drawing/2014/main" id="{F6D764D7-40E3-4F12-A08E-0692DDC1B099}"/>
                </a:ext>
              </a:extLst>
            </p:cNvPr>
            <p:cNvSpPr txBox="1"/>
            <p:nvPr/>
          </p:nvSpPr>
          <p:spPr>
            <a:xfrm>
              <a:off x="1851152" y="2789233"/>
              <a:ext cx="656379" cy="997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ln w="31750">
                    <a:solidFill>
                      <a:srgbClr val="177B75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3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27A2D93-228B-4AF6-B305-898B32E555A4}"/>
              </a:ext>
            </a:extLst>
          </p:cNvPr>
          <p:cNvGrpSpPr/>
          <p:nvPr/>
        </p:nvGrpSpPr>
        <p:grpSpPr>
          <a:xfrm>
            <a:off x="782593" y="55007"/>
            <a:ext cx="1198607" cy="783193"/>
            <a:chOff x="930039" y="409881"/>
            <a:chExt cx="1198607" cy="783193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37929F23-3B24-4361-AB95-41ED289E3D41}"/>
                </a:ext>
              </a:extLst>
            </p:cNvPr>
            <p:cNvSpPr/>
            <p:nvPr/>
          </p:nvSpPr>
          <p:spPr>
            <a:xfrm>
              <a:off x="987315" y="511161"/>
              <a:ext cx="723056" cy="533599"/>
            </a:xfrm>
            <a:prstGeom prst="roundRect">
              <a:avLst/>
            </a:prstGeom>
            <a:solidFill>
              <a:srgbClr val="FFDA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PHẠM DUYÊN 3 - 9Slide.vn">
              <a:extLst>
                <a:ext uri="{FF2B5EF4-FFF2-40B4-BE49-F238E27FC236}">
                  <a16:creationId xmlns:a16="http://schemas.microsoft.com/office/drawing/2014/main" id="{D6FB3215-48F1-4625-9F0A-39125E9CDD84}"/>
                </a:ext>
              </a:extLst>
            </p:cNvPr>
            <p:cNvSpPr txBox="1"/>
            <p:nvPr/>
          </p:nvSpPr>
          <p:spPr>
            <a:xfrm>
              <a:off x="1647662" y="431313"/>
              <a:ext cx="480984" cy="748963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?</a:t>
              </a:r>
            </a:p>
          </p:txBody>
        </p:sp>
        <p:sp>
          <p:nvSpPr>
            <p:cNvPr id="26" name="PHẠM DUYÊN 3 - 9Slide.vn">
              <a:extLst>
                <a:ext uri="{FF2B5EF4-FFF2-40B4-BE49-F238E27FC236}">
                  <a16:creationId xmlns:a16="http://schemas.microsoft.com/office/drawing/2014/main" id="{4589C13D-190E-4E1C-9BE6-A5671F2BC075}"/>
                </a:ext>
              </a:extLst>
            </p:cNvPr>
            <p:cNvSpPr txBox="1"/>
            <p:nvPr/>
          </p:nvSpPr>
          <p:spPr>
            <a:xfrm>
              <a:off x="930039" y="409881"/>
              <a:ext cx="840692" cy="783193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Số</a:t>
              </a:r>
            </a:p>
          </p:txBody>
        </p:sp>
      </p:grpSp>
      <p:grpSp>
        <p:nvGrpSpPr>
          <p:cNvPr id="95" name="PHẠM DUYÊN 8 - 9Slide.vn">
            <a:extLst>
              <a:ext uri="{FF2B5EF4-FFF2-40B4-BE49-F238E27FC236}">
                <a16:creationId xmlns:a16="http://schemas.microsoft.com/office/drawing/2014/main" id="{005C5FD3-F60B-42D6-BA07-8D5E3D7A2789}"/>
              </a:ext>
            </a:extLst>
          </p:cNvPr>
          <p:cNvGrpSpPr/>
          <p:nvPr/>
        </p:nvGrpSpPr>
        <p:grpSpPr>
          <a:xfrm>
            <a:off x="4072672" y="1751462"/>
            <a:ext cx="804128" cy="804128"/>
            <a:chOff x="1205954" y="1858110"/>
            <a:chExt cx="804128" cy="804128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A64F36AA-D791-472B-9821-864968F4C1BB}"/>
                </a:ext>
              </a:extLst>
            </p:cNvPr>
            <p:cNvSpPr/>
            <p:nvPr/>
          </p:nvSpPr>
          <p:spPr>
            <a:xfrm>
              <a:off x="1205954" y="1858110"/>
              <a:ext cx="804128" cy="804128"/>
            </a:xfrm>
            <a:prstGeom prst="ellipse">
              <a:avLst/>
            </a:prstGeom>
            <a:solidFill>
              <a:srgbClr val="BBDA85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834BDBB9-7BC1-4999-98F8-58D8DC93C1B2}"/>
                </a:ext>
              </a:extLst>
            </p:cNvPr>
            <p:cNvSpPr txBox="1"/>
            <p:nvPr/>
          </p:nvSpPr>
          <p:spPr>
            <a:xfrm>
              <a:off x="1249743" y="1952398"/>
              <a:ext cx="71655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/>
                <a:t>63</a:t>
              </a:r>
            </a:p>
          </p:txBody>
        </p:sp>
      </p:grpSp>
      <p:sp>
        <p:nvSpPr>
          <p:cNvPr id="98" name="PHẠM DUYÊN 6 - 9Slide.vn">
            <a:extLst>
              <a:ext uri="{FF2B5EF4-FFF2-40B4-BE49-F238E27FC236}">
                <a16:creationId xmlns:a16="http://schemas.microsoft.com/office/drawing/2014/main" id="{E36EB0F1-C934-4F73-90C7-324EDB976657}"/>
              </a:ext>
            </a:extLst>
          </p:cNvPr>
          <p:cNvSpPr txBox="1"/>
          <p:nvPr/>
        </p:nvSpPr>
        <p:spPr>
          <a:xfrm>
            <a:off x="1110075" y="1830361"/>
            <a:ext cx="596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a)</a:t>
            </a:r>
          </a:p>
        </p:txBody>
      </p:sp>
      <p:grpSp>
        <p:nvGrpSpPr>
          <p:cNvPr id="99" name="PHẠM DUYÊN 7 - 9Slide.vn">
            <a:extLst>
              <a:ext uri="{FF2B5EF4-FFF2-40B4-BE49-F238E27FC236}">
                <a16:creationId xmlns:a16="http://schemas.microsoft.com/office/drawing/2014/main" id="{0F9493FC-1C50-4ECF-A210-8FBA81DA9221}"/>
              </a:ext>
            </a:extLst>
          </p:cNvPr>
          <p:cNvGrpSpPr/>
          <p:nvPr/>
        </p:nvGrpSpPr>
        <p:grpSpPr>
          <a:xfrm>
            <a:off x="1762182" y="1751462"/>
            <a:ext cx="804128" cy="804128"/>
            <a:chOff x="2318411" y="2420312"/>
            <a:chExt cx="804128" cy="804128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F223284F-3D13-45E0-A16E-F554149591B0}"/>
                </a:ext>
              </a:extLst>
            </p:cNvPr>
            <p:cNvSpPr/>
            <p:nvPr/>
          </p:nvSpPr>
          <p:spPr>
            <a:xfrm>
              <a:off x="2318411" y="2420312"/>
              <a:ext cx="804128" cy="80412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673278B2-F2CB-4635-B38C-74A0D7E49A06}"/>
                </a:ext>
              </a:extLst>
            </p:cNvPr>
            <p:cNvSpPr txBox="1"/>
            <p:nvPr/>
          </p:nvSpPr>
          <p:spPr>
            <a:xfrm>
              <a:off x="2362200" y="2514600"/>
              <a:ext cx="71655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/>
                <a:t>?</a:t>
              </a:r>
            </a:p>
          </p:txBody>
        </p:sp>
      </p:grpSp>
      <p:cxnSp>
        <p:nvCxnSpPr>
          <p:cNvPr id="102" name="PHẠM DUYÊN 9 - 9Slide.vn">
            <a:extLst>
              <a:ext uri="{FF2B5EF4-FFF2-40B4-BE49-F238E27FC236}">
                <a16:creationId xmlns:a16="http://schemas.microsoft.com/office/drawing/2014/main" id="{990946A3-B5C0-4F32-8A76-4BCBBFE70E87}"/>
              </a:ext>
            </a:extLst>
          </p:cNvPr>
          <p:cNvCxnSpPr>
            <a:cxnSpLocks/>
          </p:cNvCxnSpPr>
          <p:nvPr/>
        </p:nvCxnSpPr>
        <p:spPr>
          <a:xfrm>
            <a:off x="2590800" y="2153526"/>
            <a:ext cx="1481872" cy="0"/>
          </a:xfrm>
          <a:prstGeom prst="straightConnector1">
            <a:avLst/>
          </a:prstGeom>
          <a:ln w="41275" cap="rnd" cmpd="sng">
            <a:solidFill>
              <a:schemeClr val="tx1">
                <a:lumMod val="65000"/>
                <a:lumOff val="35000"/>
              </a:schemeClr>
            </a:solidFill>
            <a:round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PHẠM DUYÊN 10 - 9Slide.vn">
                <a:extLst>
                  <a:ext uri="{FF2B5EF4-FFF2-40B4-BE49-F238E27FC236}">
                    <a16:creationId xmlns:a16="http://schemas.microsoft.com/office/drawing/2014/main" id="{F8B73643-0E00-4ACE-A951-14806A63CDF0}"/>
                  </a:ext>
                </a:extLst>
              </p:cNvPr>
              <p:cNvSpPr txBox="1"/>
              <p:nvPr/>
            </p:nvSpPr>
            <p:spPr>
              <a:xfrm>
                <a:off x="2693630" y="1481957"/>
                <a:ext cx="127621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vi-VN" sz="3600" b="1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360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#9Slide02 Noi dung dai" panose="02000000000000000000" pitchFamily="2" charset="0"/>
                  </a:rPr>
                  <a:t> 7</a:t>
                </a:r>
                <a:endParaRPr lang="en-US" sz="3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3" name="PHẠM DUYÊN 10 - 9Slide.vn">
                <a:extLst>
                  <a:ext uri="{FF2B5EF4-FFF2-40B4-BE49-F238E27FC236}">
                    <a16:creationId xmlns:a16="http://schemas.microsoft.com/office/drawing/2014/main" id="{F8B73643-0E00-4ACE-A951-14806A63CD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630" y="1481957"/>
                <a:ext cx="1276213" cy="646331"/>
              </a:xfrm>
              <a:prstGeom prst="rect">
                <a:avLst/>
              </a:prstGeom>
              <a:blipFill>
                <a:blip r:embed="rId2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4" name="PHẠM DUYÊN 12 - 9Slide.vn">
            <a:extLst>
              <a:ext uri="{FF2B5EF4-FFF2-40B4-BE49-F238E27FC236}">
                <a16:creationId xmlns:a16="http://schemas.microsoft.com/office/drawing/2014/main" id="{0D765996-23FE-4FE9-951B-E29299507672}"/>
              </a:ext>
            </a:extLst>
          </p:cNvPr>
          <p:cNvGrpSpPr/>
          <p:nvPr/>
        </p:nvGrpSpPr>
        <p:grpSpPr>
          <a:xfrm>
            <a:off x="1767324" y="1749334"/>
            <a:ext cx="804128" cy="804128"/>
            <a:chOff x="1205954" y="1858110"/>
            <a:chExt cx="804128" cy="804128"/>
          </a:xfrm>
        </p:grpSpPr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5832CE51-5092-48FA-A5A9-AA1060E07B20}"/>
                </a:ext>
              </a:extLst>
            </p:cNvPr>
            <p:cNvSpPr/>
            <p:nvPr/>
          </p:nvSpPr>
          <p:spPr>
            <a:xfrm>
              <a:off x="1205954" y="1858110"/>
              <a:ext cx="804128" cy="804128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2CC404FB-B0F9-4ED2-966E-81AD65443CBA}"/>
                </a:ext>
              </a:extLst>
            </p:cNvPr>
            <p:cNvSpPr txBox="1"/>
            <p:nvPr/>
          </p:nvSpPr>
          <p:spPr>
            <a:xfrm>
              <a:off x="1249743" y="1952398"/>
              <a:ext cx="71655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b="1">
                  <a:solidFill>
                    <a:srgbClr val="FF0000"/>
                  </a:solidFill>
                </a:rPr>
                <a:t>9</a:t>
              </a:r>
            </a:p>
          </p:txBody>
        </p:sp>
      </p:grpSp>
      <p:grpSp>
        <p:nvGrpSpPr>
          <p:cNvPr id="107" name="PHẠM DUYÊN 8 - 9Slide.vn">
            <a:extLst>
              <a:ext uri="{FF2B5EF4-FFF2-40B4-BE49-F238E27FC236}">
                <a16:creationId xmlns:a16="http://schemas.microsoft.com/office/drawing/2014/main" id="{097F427B-3673-4B44-9197-8F0863776DCE}"/>
              </a:ext>
            </a:extLst>
          </p:cNvPr>
          <p:cNvGrpSpPr/>
          <p:nvPr/>
        </p:nvGrpSpPr>
        <p:grpSpPr>
          <a:xfrm>
            <a:off x="9787672" y="1751462"/>
            <a:ext cx="804128" cy="804128"/>
            <a:chOff x="1205954" y="1858110"/>
            <a:chExt cx="804128" cy="804128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ECE425E8-05ED-4FC1-80BE-E2670566C2CC}"/>
                </a:ext>
              </a:extLst>
            </p:cNvPr>
            <p:cNvSpPr/>
            <p:nvPr/>
          </p:nvSpPr>
          <p:spPr>
            <a:xfrm>
              <a:off x="1205954" y="1858110"/>
              <a:ext cx="804128" cy="804128"/>
            </a:xfrm>
            <a:prstGeom prst="ellipse">
              <a:avLst/>
            </a:prstGeom>
            <a:solidFill>
              <a:srgbClr val="FCDD6E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4BA2962C-876D-4701-B7B7-6B9FA0141580}"/>
                </a:ext>
              </a:extLst>
            </p:cNvPr>
            <p:cNvSpPr txBox="1"/>
            <p:nvPr/>
          </p:nvSpPr>
          <p:spPr>
            <a:xfrm>
              <a:off x="1249743" y="1952398"/>
              <a:ext cx="71655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/>
                <a:t>6</a:t>
              </a:r>
            </a:p>
          </p:txBody>
        </p:sp>
      </p:grpSp>
      <p:sp>
        <p:nvSpPr>
          <p:cNvPr id="110" name="PHẠM DUYÊN 17 - 9Slide.vn">
            <a:extLst>
              <a:ext uri="{FF2B5EF4-FFF2-40B4-BE49-F238E27FC236}">
                <a16:creationId xmlns:a16="http://schemas.microsoft.com/office/drawing/2014/main" id="{78C510A6-C24D-44FB-BB48-80692CA879DD}"/>
              </a:ext>
            </a:extLst>
          </p:cNvPr>
          <p:cNvSpPr txBox="1"/>
          <p:nvPr/>
        </p:nvSpPr>
        <p:spPr>
          <a:xfrm>
            <a:off x="6782883" y="1830360"/>
            <a:ext cx="598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b)</a:t>
            </a:r>
          </a:p>
        </p:txBody>
      </p:sp>
      <p:grpSp>
        <p:nvGrpSpPr>
          <p:cNvPr id="111" name="PHẠM DUYÊN 7 - 9Slide.vn">
            <a:extLst>
              <a:ext uri="{FF2B5EF4-FFF2-40B4-BE49-F238E27FC236}">
                <a16:creationId xmlns:a16="http://schemas.microsoft.com/office/drawing/2014/main" id="{F44DE90F-D245-4D68-8B61-A18133037BE7}"/>
              </a:ext>
            </a:extLst>
          </p:cNvPr>
          <p:cNvGrpSpPr/>
          <p:nvPr/>
        </p:nvGrpSpPr>
        <p:grpSpPr>
          <a:xfrm>
            <a:off x="7477182" y="1751462"/>
            <a:ext cx="804128" cy="804128"/>
            <a:chOff x="2318411" y="2420312"/>
            <a:chExt cx="804128" cy="804128"/>
          </a:xfrm>
        </p:grpSpPr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83466AC9-FC29-4DCE-83FC-4950626B87E4}"/>
                </a:ext>
              </a:extLst>
            </p:cNvPr>
            <p:cNvSpPr/>
            <p:nvPr/>
          </p:nvSpPr>
          <p:spPr>
            <a:xfrm>
              <a:off x="2318411" y="2420312"/>
              <a:ext cx="804128" cy="80412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5BE5F449-4088-4221-830E-A0B880B6DCC6}"/>
                </a:ext>
              </a:extLst>
            </p:cNvPr>
            <p:cNvSpPr txBox="1"/>
            <p:nvPr/>
          </p:nvSpPr>
          <p:spPr>
            <a:xfrm>
              <a:off x="2362200" y="2514600"/>
              <a:ext cx="71655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/>
                <a:t>?</a:t>
              </a:r>
            </a:p>
          </p:txBody>
        </p:sp>
      </p:grpSp>
      <p:cxnSp>
        <p:nvCxnSpPr>
          <p:cNvPr id="114" name="PHẠM DUYÊN 9 - 9Slide.vn">
            <a:extLst>
              <a:ext uri="{FF2B5EF4-FFF2-40B4-BE49-F238E27FC236}">
                <a16:creationId xmlns:a16="http://schemas.microsoft.com/office/drawing/2014/main" id="{B2D4FD51-2FEA-4AC5-8D8B-4B4BD567310F}"/>
              </a:ext>
            </a:extLst>
          </p:cNvPr>
          <p:cNvCxnSpPr>
            <a:cxnSpLocks/>
          </p:cNvCxnSpPr>
          <p:nvPr/>
        </p:nvCxnSpPr>
        <p:spPr>
          <a:xfrm>
            <a:off x="8305800" y="2153526"/>
            <a:ext cx="1481872" cy="0"/>
          </a:xfrm>
          <a:prstGeom prst="straightConnector1">
            <a:avLst/>
          </a:prstGeom>
          <a:ln w="41275" cap="rnd" cmpd="sng">
            <a:solidFill>
              <a:schemeClr val="tx1">
                <a:lumMod val="65000"/>
                <a:lumOff val="35000"/>
              </a:schemeClr>
            </a:solidFill>
            <a:round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PHẠM DUYÊN 10 - 9Slide.vn">
            <a:extLst>
              <a:ext uri="{FF2B5EF4-FFF2-40B4-BE49-F238E27FC236}">
                <a16:creationId xmlns:a16="http://schemas.microsoft.com/office/drawing/2014/main" id="{00448C07-7F7C-407B-8C89-6CA4F3C3EA2C}"/>
              </a:ext>
            </a:extLst>
          </p:cNvPr>
          <p:cNvSpPr txBox="1"/>
          <p:nvPr/>
        </p:nvSpPr>
        <p:spPr>
          <a:xfrm>
            <a:off x="8408630" y="1481957"/>
            <a:ext cx="1276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  <a:ea typeface="#9Slide02 Noi dung dai" panose="02000000000000000000" pitchFamily="2" charset="0"/>
              </a:rPr>
              <a:t>: 8</a:t>
            </a:r>
            <a:endParaRPr lang="en-US" sz="3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16" name="PHẠM DUYÊN 12 - 9Slide.vn">
            <a:extLst>
              <a:ext uri="{FF2B5EF4-FFF2-40B4-BE49-F238E27FC236}">
                <a16:creationId xmlns:a16="http://schemas.microsoft.com/office/drawing/2014/main" id="{DE42488C-3FCC-4AEC-83DB-51F850136F23}"/>
              </a:ext>
            </a:extLst>
          </p:cNvPr>
          <p:cNvGrpSpPr/>
          <p:nvPr/>
        </p:nvGrpSpPr>
        <p:grpSpPr>
          <a:xfrm>
            <a:off x="7482462" y="1750500"/>
            <a:ext cx="804128" cy="804128"/>
            <a:chOff x="1205954" y="1858110"/>
            <a:chExt cx="804128" cy="804128"/>
          </a:xfrm>
        </p:grpSpPr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8DCD44A3-AF3C-4BC8-9025-B0C304C1EBA7}"/>
                </a:ext>
              </a:extLst>
            </p:cNvPr>
            <p:cNvSpPr/>
            <p:nvPr/>
          </p:nvSpPr>
          <p:spPr>
            <a:xfrm>
              <a:off x="1205954" y="1858110"/>
              <a:ext cx="804128" cy="804128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C63E9993-FCFD-46EB-9951-55E3C5CC55E1}"/>
                </a:ext>
              </a:extLst>
            </p:cNvPr>
            <p:cNvSpPr txBox="1"/>
            <p:nvPr/>
          </p:nvSpPr>
          <p:spPr>
            <a:xfrm>
              <a:off x="1249743" y="1952398"/>
              <a:ext cx="71655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b="1">
                  <a:solidFill>
                    <a:srgbClr val="FF0000"/>
                  </a:solidFill>
                </a:rPr>
                <a:t>48</a:t>
              </a:r>
            </a:p>
          </p:txBody>
        </p:sp>
      </p:grpSp>
      <p:grpSp>
        <p:nvGrpSpPr>
          <p:cNvPr id="119" name="PHẠM DUYÊN 8 - 9Slide.vn">
            <a:extLst>
              <a:ext uri="{FF2B5EF4-FFF2-40B4-BE49-F238E27FC236}">
                <a16:creationId xmlns:a16="http://schemas.microsoft.com/office/drawing/2014/main" id="{8046F11A-D38D-484C-8F1D-633CC7BF72A3}"/>
              </a:ext>
            </a:extLst>
          </p:cNvPr>
          <p:cNvGrpSpPr/>
          <p:nvPr/>
        </p:nvGrpSpPr>
        <p:grpSpPr>
          <a:xfrm>
            <a:off x="4116461" y="3996472"/>
            <a:ext cx="804128" cy="804128"/>
            <a:chOff x="1205954" y="1858110"/>
            <a:chExt cx="804128" cy="804128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33FF210-D881-4540-A7F6-99187CD83E5C}"/>
                </a:ext>
              </a:extLst>
            </p:cNvPr>
            <p:cNvSpPr/>
            <p:nvPr/>
          </p:nvSpPr>
          <p:spPr>
            <a:xfrm>
              <a:off x="1205954" y="1858110"/>
              <a:ext cx="804128" cy="804128"/>
            </a:xfrm>
            <a:prstGeom prst="ellipse">
              <a:avLst/>
            </a:prstGeom>
            <a:solidFill>
              <a:srgbClr val="F27C96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872ADB5C-52E9-43AA-95BC-1393103A84ED}"/>
                </a:ext>
              </a:extLst>
            </p:cNvPr>
            <p:cNvSpPr txBox="1"/>
            <p:nvPr/>
          </p:nvSpPr>
          <p:spPr>
            <a:xfrm>
              <a:off x="1249743" y="1952398"/>
              <a:ext cx="71655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/>
                <a:t>36</a:t>
              </a:r>
            </a:p>
          </p:txBody>
        </p:sp>
      </p:grpSp>
      <p:sp>
        <p:nvSpPr>
          <p:cNvPr id="122" name="PHẠM DUYÊN 17 - 9Slide.vn">
            <a:extLst>
              <a:ext uri="{FF2B5EF4-FFF2-40B4-BE49-F238E27FC236}">
                <a16:creationId xmlns:a16="http://schemas.microsoft.com/office/drawing/2014/main" id="{0D362C6B-9965-4D3A-B0CD-05CCAA224D79}"/>
              </a:ext>
            </a:extLst>
          </p:cNvPr>
          <p:cNvSpPr txBox="1"/>
          <p:nvPr/>
        </p:nvSpPr>
        <p:spPr>
          <a:xfrm>
            <a:off x="1110075" y="4075370"/>
            <a:ext cx="543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c)</a:t>
            </a:r>
          </a:p>
        </p:txBody>
      </p:sp>
      <p:grpSp>
        <p:nvGrpSpPr>
          <p:cNvPr id="123" name="PHẠM DUYÊN 7 - 9Slide.vn">
            <a:extLst>
              <a:ext uri="{FF2B5EF4-FFF2-40B4-BE49-F238E27FC236}">
                <a16:creationId xmlns:a16="http://schemas.microsoft.com/office/drawing/2014/main" id="{2E10A923-6018-4743-AF18-6BE9CC8B19D3}"/>
              </a:ext>
            </a:extLst>
          </p:cNvPr>
          <p:cNvGrpSpPr/>
          <p:nvPr/>
        </p:nvGrpSpPr>
        <p:grpSpPr>
          <a:xfrm>
            <a:off x="1805971" y="3996472"/>
            <a:ext cx="804128" cy="804128"/>
            <a:chOff x="2318411" y="2420312"/>
            <a:chExt cx="804128" cy="804128"/>
          </a:xfrm>
        </p:grpSpPr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06412AC7-0199-48BB-A662-1BB924C2B428}"/>
                </a:ext>
              </a:extLst>
            </p:cNvPr>
            <p:cNvSpPr/>
            <p:nvPr/>
          </p:nvSpPr>
          <p:spPr>
            <a:xfrm>
              <a:off x="2318411" y="2420312"/>
              <a:ext cx="804128" cy="804128"/>
            </a:xfrm>
            <a:prstGeom prst="rect">
              <a:avLst/>
            </a:prstGeom>
            <a:solidFill>
              <a:srgbClr val="BBDA85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F0DB1D44-F45D-4ED2-9832-C344E20ECBB8}"/>
                </a:ext>
              </a:extLst>
            </p:cNvPr>
            <p:cNvSpPr txBox="1"/>
            <p:nvPr/>
          </p:nvSpPr>
          <p:spPr>
            <a:xfrm>
              <a:off x="2362200" y="2514600"/>
              <a:ext cx="71655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/>
                <a:t>4</a:t>
              </a:r>
            </a:p>
          </p:txBody>
        </p:sp>
      </p:grpSp>
      <p:cxnSp>
        <p:nvCxnSpPr>
          <p:cNvPr id="126" name="PHẠM DUYÊN 9 - 9Slide.vn">
            <a:extLst>
              <a:ext uri="{FF2B5EF4-FFF2-40B4-BE49-F238E27FC236}">
                <a16:creationId xmlns:a16="http://schemas.microsoft.com/office/drawing/2014/main" id="{004AFDC6-5B7A-4050-AA4D-42FC56EA0CB8}"/>
              </a:ext>
            </a:extLst>
          </p:cNvPr>
          <p:cNvCxnSpPr>
            <a:cxnSpLocks/>
          </p:cNvCxnSpPr>
          <p:nvPr/>
        </p:nvCxnSpPr>
        <p:spPr>
          <a:xfrm>
            <a:off x="2634589" y="4398536"/>
            <a:ext cx="1481872" cy="0"/>
          </a:xfrm>
          <a:prstGeom prst="straightConnector1">
            <a:avLst/>
          </a:prstGeom>
          <a:ln w="41275" cap="rnd" cmpd="sng">
            <a:solidFill>
              <a:schemeClr val="tx1">
                <a:lumMod val="65000"/>
                <a:lumOff val="35000"/>
              </a:schemeClr>
            </a:solidFill>
            <a:round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PHẠM DUYÊN 10 - 9Slide.vn">
                <a:extLst>
                  <a:ext uri="{FF2B5EF4-FFF2-40B4-BE49-F238E27FC236}">
                    <a16:creationId xmlns:a16="http://schemas.microsoft.com/office/drawing/2014/main" id="{C8B2BDF9-0E37-4F6B-A7FF-203CBF12034B}"/>
                  </a:ext>
                </a:extLst>
              </p:cNvPr>
              <p:cNvSpPr txBox="1"/>
              <p:nvPr/>
            </p:nvSpPr>
            <p:spPr>
              <a:xfrm>
                <a:off x="2851719" y="3612667"/>
                <a:ext cx="53918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vi-VN" sz="3600" b="1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3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7" name="PHẠM DUYÊN 10 - 9Slide.vn">
                <a:extLst>
                  <a:ext uri="{FF2B5EF4-FFF2-40B4-BE49-F238E27FC236}">
                    <a16:creationId xmlns:a16="http://schemas.microsoft.com/office/drawing/2014/main" id="{C8B2BDF9-0E37-4F6B-A7FF-203CBF120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1719" y="3612667"/>
                <a:ext cx="539181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6" name="PHẠM DUYÊN - 9Slide.vn 26 - 9Slide.vn">
            <a:extLst>
              <a:ext uri="{FF2B5EF4-FFF2-40B4-BE49-F238E27FC236}">
                <a16:creationId xmlns:a16="http://schemas.microsoft.com/office/drawing/2014/main" id="{4860EE47-739D-4069-A4D6-7137E69EE26F}"/>
              </a:ext>
            </a:extLst>
          </p:cNvPr>
          <p:cNvSpPr/>
          <p:nvPr/>
        </p:nvSpPr>
        <p:spPr>
          <a:xfrm rot="649066">
            <a:off x="3687654" y="1544955"/>
            <a:ext cx="670111" cy="164841"/>
          </a:xfrm>
          <a:custGeom>
            <a:avLst/>
            <a:gdLst>
              <a:gd name="connsiteX0" fmla="*/ 0 w 2264229"/>
              <a:gd name="connsiteY0" fmla="*/ 203362 h 232390"/>
              <a:gd name="connsiteX1" fmla="*/ 1161143 w 2264229"/>
              <a:gd name="connsiteY1" fmla="*/ 162 h 232390"/>
              <a:gd name="connsiteX2" fmla="*/ 2264229 w 2264229"/>
              <a:gd name="connsiteY2" fmla="*/ 232390 h 232390"/>
              <a:gd name="connsiteX0" fmla="*/ 0 w 2215386"/>
              <a:gd name="connsiteY0" fmla="*/ 271317 h 271317"/>
              <a:gd name="connsiteX1" fmla="*/ 1112300 w 2215386"/>
              <a:gd name="connsiteY1" fmla="*/ 100 h 271317"/>
              <a:gd name="connsiteX2" fmla="*/ 2215386 w 2215386"/>
              <a:gd name="connsiteY2" fmla="*/ 232328 h 271317"/>
              <a:gd name="connsiteX0" fmla="*/ 0 w 2215386"/>
              <a:gd name="connsiteY0" fmla="*/ 271331 h 271331"/>
              <a:gd name="connsiteX1" fmla="*/ 1112300 w 2215386"/>
              <a:gd name="connsiteY1" fmla="*/ 114 h 271331"/>
              <a:gd name="connsiteX2" fmla="*/ 2215386 w 2215386"/>
              <a:gd name="connsiteY2" fmla="*/ 232342 h 27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5386" h="271331">
                <a:moveTo>
                  <a:pt x="0" y="271331"/>
                </a:moveTo>
                <a:cubicBezTo>
                  <a:pt x="294199" y="144640"/>
                  <a:pt x="734929" y="-4724"/>
                  <a:pt x="1112300" y="114"/>
                </a:cubicBezTo>
                <a:cubicBezTo>
                  <a:pt x="1489671" y="4952"/>
                  <a:pt x="1852528" y="118647"/>
                  <a:pt x="2215386" y="232342"/>
                </a:cubicBezTo>
              </a:path>
            </a:pathLst>
          </a:custGeom>
          <a:noFill/>
          <a:ln w="38100" cap="rnd">
            <a:solidFill>
              <a:srgbClr val="00B0F0"/>
            </a:solidFill>
            <a:prstDash val="sysDot"/>
            <a:headEnd type="stealth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7" name="PHẠM DUYÊN - 9Slide.vn 27 - 9Slide.vn">
            <a:extLst>
              <a:ext uri="{FF2B5EF4-FFF2-40B4-BE49-F238E27FC236}">
                <a16:creationId xmlns:a16="http://schemas.microsoft.com/office/drawing/2014/main" id="{D9CCB3E2-A4D5-40BA-8F2F-769E2B351CE5}"/>
              </a:ext>
            </a:extLst>
          </p:cNvPr>
          <p:cNvGrpSpPr/>
          <p:nvPr/>
        </p:nvGrpSpPr>
        <p:grpSpPr>
          <a:xfrm>
            <a:off x="3733872" y="1066800"/>
            <a:ext cx="728084" cy="377138"/>
            <a:chOff x="10495149" y="1246604"/>
            <a:chExt cx="457608" cy="377138"/>
          </a:xfrm>
        </p:grpSpPr>
        <p:sp>
          <p:nvSpPr>
            <p:cNvPr id="168" name="bảng nhân 2 5 - 9Slide.vn">
              <a:extLst>
                <a:ext uri="{FF2B5EF4-FFF2-40B4-BE49-F238E27FC236}">
                  <a16:creationId xmlns:a16="http://schemas.microsoft.com/office/drawing/2014/main" id="{EB0EF18F-EAFE-49DE-B0FC-E0685453C9AD}"/>
                </a:ext>
              </a:extLst>
            </p:cNvPr>
            <p:cNvSpPr/>
            <p:nvPr/>
          </p:nvSpPr>
          <p:spPr>
            <a:xfrm>
              <a:off x="10511609" y="1246604"/>
              <a:ext cx="412531" cy="377138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 dirty="0">
                <a:solidFill>
                  <a:srgbClr val="0070C0"/>
                </a:solidFill>
                <a:ea typeface="#9Slide02 Noi dung dai" panose="02000000000000000000" pitchFamily="2" charset="0"/>
              </a:endParaRPr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663A125F-A6DE-4F8B-9033-330C13764576}"/>
                </a:ext>
              </a:extLst>
            </p:cNvPr>
            <p:cNvSpPr txBox="1"/>
            <p:nvPr/>
          </p:nvSpPr>
          <p:spPr>
            <a:xfrm>
              <a:off x="10495149" y="1248191"/>
              <a:ext cx="4576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63 : 7</a:t>
              </a:r>
            </a:p>
          </p:txBody>
        </p:sp>
      </p:grpSp>
      <p:sp>
        <p:nvSpPr>
          <p:cNvPr id="170" name="PHẠM DUYÊN - 9Slide.vn 26 - 9Slide.vn">
            <a:extLst>
              <a:ext uri="{FF2B5EF4-FFF2-40B4-BE49-F238E27FC236}">
                <a16:creationId xmlns:a16="http://schemas.microsoft.com/office/drawing/2014/main" id="{6F87F05C-FA3A-44B5-86C6-C7CF5BBE302B}"/>
              </a:ext>
            </a:extLst>
          </p:cNvPr>
          <p:cNvSpPr/>
          <p:nvPr/>
        </p:nvSpPr>
        <p:spPr>
          <a:xfrm rot="649066">
            <a:off x="9382115" y="1580950"/>
            <a:ext cx="670111" cy="164841"/>
          </a:xfrm>
          <a:custGeom>
            <a:avLst/>
            <a:gdLst>
              <a:gd name="connsiteX0" fmla="*/ 0 w 2264229"/>
              <a:gd name="connsiteY0" fmla="*/ 203362 h 232390"/>
              <a:gd name="connsiteX1" fmla="*/ 1161143 w 2264229"/>
              <a:gd name="connsiteY1" fmla="*/ 162 h 232390"/>
              <a:gd name="connsiteX2" fmla="*/ 2264229 w 2264229"/>
              <a:gd name="connsiteY2" fmla="*/ 232390 h 232390"/>
              <a:gd name="connsiteX0" fmla="*/ 0 w 2215386"/>
              <a:gd name="connsiteY0" fmla="*/ 271317 h 271317"/>
              <a:gd name="connsiteX1" fmla="*/ 1112300 w 2215386"/>
              <a:gd name="connsiteY1" fmla="*/ 100 h 271317"/>
              <a:gd name="connsiteX2" fmla="*/ 2215386 w 2215386"/>
              <a:gd name="connsiteY2" fmla="*/ 232328 h 271317"/>
              <a:gd name="connsiteX0" fmla="*/ 0 w 2215386"/>
              <a:gd name="connsiteY0" fmla="*/ 271331 h 271331"/>
              <a:gd name="connsiteX1" fmla="*/ 1112300 w 2215386"/>
              <a:gd name="connsiteY1" fmla="*/ 114 h 271331"/>
              <a:gd name="connsiteX2" fmla="*/ 2215386 w 2215386"/>
              <a:gd name="connsiteY2" fmla="*/ 232342 h 27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5386" h="271331">
                <a:moveTo>
                  <a:pt x="0" y="271331"/>
                </a:moveTo>
                <a:cubicBezTo>
                  <a:pt x="294199" y="144640"/>
                  <a:pt x="734929" y="-4724"/>
                  <a:pt x="1112300" y="114"/>
                </a:cubicBezTo>
                <a:cubicBezTo>
                  <a:pt x="1489671" y="4952"/>
                  <a:pt x="1852528" y="118647"/>
                  <a:pt x="2215386" y="232342"/>
                </a:cubicBezTo>
              </a:path>
            </a:pathLst>
          </a:custGeom>
          <a:noFill/>
          <a:ln w="38100" cap="rnd">
            <a:solidFill>
              <a:srgbClr val="00B0F0"/>
            </a:solidFill>
            <a:prstDash val="sysDot"/>
            <a:headEnd type="stealth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1" name="PHẠM DUYÊN - 9Slide.vn 27 - 9Slide.vn">
            <a:extLst>
              <a:ext uri="{FF2B5EF4-FFF2-40B4-BE49-F238E27FC236}">
                <a16:creationId xmlns:a16="http://schemas.microsoft.com/office/drawing/2014/main" id="{9FD13030-2FD4-4D10-970A-6C9CAB9A650B}"/>
              </a:ext>
            </a:extLst>
          </p:cNvPr>
          <p:cNvGrpSpPr/>
          <p:nvPr/>
        </p:nvGrpSpPr>
        <p:grpSpPr>
          <a:xfrm>
            <a:off x="9428297" y="1102795"/>
            <a:ext cx="728084" cy="377138"/>
            <a:chOff x="10495149" y="1246604"/>
            <a:chExt cx="457609" cy="377138"/>
          </a:xfrm>
        </p:grpSpPr>
        <p:sp>
          <p:nvSpPr>
            <p:cNvPr id="172" name="bảng nhân 2 5 - 9Slide.vn">
              <a:extLst>
                <a:ext uri="{FF2B5EF4-FFF2-40B4-BE49-F238E27FC236}">
                  <a16:creationId xmlns:a16="http://schemas.microsoft.com/office/drawing/2014/main" id="{916D1D84-3266-495F-9B98-17933B1A7C5C}"/>
                </a:ext>
              </a:extLst>
            </p:cNvPr>
            <p:cNvSpPr/>
            <p:nvPr/>
          </p:nvSpPr>
          <p:spPr>
            <a:xfrm>
              <a:off x="10511609" y="1246604"/>
              <a:ext cx="407991" cy="377138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 dirty="0">
                <a:solidFill>
                  <a:srgbClr val="0070C0"/>
                </a:solidFill>
                <a:ea typeface="#9Slide02 Noi dung dai" panose="02000000000000000000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3" name="TextBox 172">
                  <a:extLst>
                    <a:ext uri="{FF2B5EF4-FFF2-40B4-BE49-F238E27FC236}">
                      <a16:creationId xmlns:a16="http://schemas.microsoft.com/office/drawing/2014/main" id="{3AD8FC71-F9FC-4A9F-9F1F-77AB935E9958}"/>
                    </a:ext>
                  </a:extLst>
                </p:cNvPr>
                <p:cNvSpPr txBox="1"/>
                <p:nvPr/>
              </p:nvSpPr>
              <p:spPr>
                <a:xfrm>
                  <a:off x="10495149" y="1248191"/>
                  <a:ext cx="45760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>
                      <a:solidFill>
                        <a:srgbClr val="FF0000"/>
                      </a:solidFill>
                    </a:rPr>
                    <a:t>6 </a:t>
                  </a:r>
                  <a14:m>
                    <m:oMath xmlns:m="http://schemas.openxmlformats.org/officeDocument/2006/math">
                      <m:r>
                        <a:rPr lang="vi-VN" sz="1800" b="1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>
                      <a:solidFill>
                        <a:srgbClr val="FF0000"/>
                      </a:solidFill>
                    </a:rPr>
                    <a:t> 8</a:t>
                  </a:r>
                </a:p>
              </p:txBody>
            </p:sp>
          </mc:Choice>
          <mc:Fallback xmlns="">
            <p:sp>
              <p:nvSpPr>
                <p:cNvPr id="173" name="TextBox 172">
                  <a:extLst>
                    <a:ext uri="{FF2B5EF4-FFF2-40B4-BE49-F238E27FC236}">
                      <a16:creationId xmlns:a16="http://schemas.microsoft.com/office/drawing/2014/main" id="{3AD8FC71-F9FC-4A9F-9F1F-77AB935E99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95149" y="1248191"/>
                  <a:ext cx="457609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7563" t="-8197" r="-5882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5" name="PHẠM DUYÊN 19 - 9Slide.vn">
            <a:extLst>
              <a:ext uri="{FF2B5EF4-FFF2-40B4-BE49-F238E27FC236}">
                <a16:creationId xmlns:a16="http://schemas.microsoft.com/office/drawing/2014/main" id="{7A630F4B-8D11-486D-AC58-383684A91AB1}"/>
              </a:ext>
            </a:extLst>
          </p:cNvPr>
          <p:cNvSpPr/>
          <p:nvPr/>
        </p:nvSpPr>
        <p:spPr>
          <a:xfrm>
            <a:off x="3341043" y="3614675"/>
            <a:ext cx="545157" cy="554004"/>
          </a:xfrm>
          <a:prstGeom prst="roundRect">
            <a:avLst>
              <a:gd name="adj" fmla="val 6061"/>
            </a:avLst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76" name="PHẠM DUYÊN 20 - 9Slide.vn">
            <a:extLst>
              <a:ext uri="{FF2B5EF4-FFF2-40B4-BE49-F238E27FC236}">
                <a16:creationId xmlns:a16="http://schemas.microsoft.com/office/drawing/2014/main" id="{9AED89C0-DD5D-4CDB-AD6E-FEA2288624B3}"/>
              </a:ext>
            </a:extLst>
          </p:cNvPr>
          <p:cNvSpPr/>
          <p:nvPr/>
        </p:nvSpPr>
        <p:spPr>
          <a:xfrm>
            <a:off x="3386139" y="3651266"/>
            <a:ext cx="457200" cy="478108"/>
          </a:xfrm>
          <a:prstGeom prst="roundRect">
            <a:avLst>
              <a:gd name="adj" fmla="val 5500"/>
            </a:avLst>
          </a:prstGeom>
          <a:solidFill>
            <a:schemeClr val="bg1"/>
          </a:solidFill>
          <a:ln w="38100">
            <a:noFill/>
          </a:ln>
          <a:effectLst>
            <a:outerShdw blurRad="50800" dist="38100" dir="5400000" algn="t" rotWithShape="0">
              <a:srgbClr val="FFABB5"/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>
                <a:solidFill>
                  <a:srgbClr val="FF0000"/>
                </a:solidFill>
              </a:rPr>
              <a:t>9</a:t>
            </a:r>
          </a:p>
        </p:txBody>
      </p:sp>
      <p:grpSp>
        <p:nvGrpSpPr>
          <p:cNvPr id="77" name="PHẠM DUYÊN 8 - 9Slide.vn">
            <a:extLst>
              <a:ext uri="{FF2B5EF4-FFF2-40B4-BE49-F238E27FC236}">
                <a16:creationId xmlns:a16="http://schemas.microsoft.com/office/drawing/2014/main" id="{37ADF643-7E88-4303-AFD5-80C13F3D3D95}"/>
              </a:ext>
            </a:extLst>
          </p:cNvPr>
          <p:cNvGrpSpPr/>
          <p:nvPr/>
        </p:nvGrpSpPr>
        <p:grpSpPr>
          <a:xfrm>
            <a:off x="9781984" y="3996472"/>
            <a:ext cx="804128" cy="804128"/>
            <a:chOff x="1205954" y="1858110"/>
            <a:chExt cx="804128" cy="804128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B7C2D930-224B-4547-9CD7-6646AF8BBD81}"/>
                </a:ext>
              </a:extLst>
            </p:cNvPr>
            <p:cNvSpPr/>
            <p:nvPr/>
          </p:nvSpPr>
          <p:spPr>
            <a:xfrm>
              <a:off x="1205954" y="1858110"/>
              <a:ext cx="804128" cy="804128"/>
            </a:xfrm>
            <a:prstGeom prst="ellipse">
              <a:avLst/>
            </a:prstGeom>
            <a:solidFill>
              <a:srgbClr val="66D4FB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14E07D84-962A-45DA-B3D4-83E0B2740C8D}"/>
                </a:ext>
              </a:extLst>
            </p:cNvPr>
            <p:cNvSpPr txBox="1"/>
            <p:nvPr/>
          </p:nvSpPr>
          <p:spPr>
            <a:xfrm>
              <a:off x="1249743" y="1952398"/>
              <a:ext cx="71655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/>
                <a:t>5</a:t>
              </a:r>
            </a:p>
          </p:txBody>
        </p:sp>
      </p:grpSp>
      <p:sp>
        <p:nvSpPr>
          <p:cNvPr id="80" name="PHẠM DUYÊN 17 - 9Slide.vn">
            <a:extLst>
              <a:ext uri="{FF2B5EF4-FFF2-40B4-BE49-F238E27FC236}">
                <a16:creationId xmlns:a16="http://schemas.microsoft.com/office/drawing/2014/main" id="{A545CC64-4DC3-4B8E-A348-9879F6C3A902}"/>
              </a:ext>
            </a:extLst>
          </p:cNvPr>
          <p:cNvSpPr txBox="1"/>
          <p:nvPr/>
        </p:nvSpPr>
        <p:spPr>
          <a:xfrm>
            <a:off x="6775598" y="4075370"/>
            <a:ext cx="598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d)</a:t>
            </a:r>
          </a:p>
        </p:txBody>
      </p:sp>
      <p:grpSp>
        <p:nvGrpSpPr>
          <p:cNvPr id="81" name="PHẠM DUYÊN 7 - 9Slide.vn">
            <a:extLst>
              <a:ext uri="{FF2B5EF4-FFF2-40B4-BE49-F238E27FC236}">
                <a16:creationId xmlns:a16="http://schemas.microsoft.com/office/drawing/2014/main" id="{92898F32-06CF-4706-A42E-1DB17653DF38}"/>
              </a:ext>
            </a:extLst>
          </p:cNvPr>
          <p:cNvGrpSpPr/>
          <p:nvPr/>
        </p:nvGrpSpPr>
        <p:grpSpPr>
          <a:xfrm>
            <a:off x="7471494" y="3996472"/>
            <a:ext cx="804128" cy="804128"/>
            <a:chOff x="2318411" y="2420312"/>
            <a:chExt cx="804128" cy="804128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769271C5-5DA3-4A99-A3F8-DD30D1AF5A23}"/>
                </a:ext>
              </a:extLst>
            </p:cNvPr>
            <p:cNvSpPr/>
            <p:nvPr/>
          </p:nvSpPr>
          <p:spPr>
            <a:xfrm>
              <a:off x="2318411" y="2420312"/>
              <a:ext cx="804128" cy="804128"/>
            </a:xfrm>
            <a:prstGeom prst="rect">
              <a:avLst/>
            </a:prstGeom>
            <a:solidFill>
              <a:srgbClr val="BBDA85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234A9A87-BDEA-4E1C-A4EB-E59CAB567EAC}"/>
                </a:ext>
              </a:extLst>
            </p:cNvPr>
            <p:cNvSpPr txBox="1"/>
            <p:nvPr/>
          </p:nvSpPr>
          <p:spPr>
            <a:xfrm>
              <a:off x="2362200" y="2514600"/>
              <a:ext cx="71655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/>
                <a:t>35</a:t>
              </a:r>
            </a:p>
          </p:txBody>
        </p:sp>
      </p:grpSp>
      <p:cxnSp>
        <p:nvCxnSpPr>
          <p:cNvPr id="84" name="PHẠM DUYÊN 9 - 9Slide.vn">
            <a:extLst>
              <a:ext uri="{FF2B5EF4-FFF2-40B4-BE49-F238E27FC236}">
                <a16:creationId xmlns:a16="http://schemas.microsoft.com/office/drawing/2014/main" id="{97283010-7D46-4ADA-86E4-E97C5F8D1A9D}"/>
              </a:ext>
            </a:extLst>
          </p:cNvPr>
          <p:cNvCxnSpPr>
            <a:cxnSpLocks/>
          </p:cNvCxnSpPr>
          <p:nvPr/>
        </p:nvCxnSpPr>
        <p:spPr>
          <a:xfrm>
            <a:off x="8300112" y="4398536"/>
            <a:ext cx="1481872" cy="0"/>
          </a:xfrm>
          <a:prstGeom prst="straightConnector1">
            <a:avLst/>
          </a:prstGeom>
          <a:ln w="41275" cap="rnd" cmpd="sng">
            <a:solidFill>
              <a:schemeClr val="tx1">
                <a:lumMod val="65000"/>
                <a:lumOff val="35000"/>
              </a:schemeClr>
            </a:solidFill>
            <a:round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PHẠM DUYÊN 10 - 9Slide.vn">
            <a:extLst>
              <a:ext uri="{FF2B5EF4-FFF2-40B4-BE49-F238E27FC236}">
                <a16:creationId xmlns:a16="http://schemas.microsoft.com/office/drawing/2014/main" id="{1AF50F5D-8935-4CBE-A944-B426E978902E}"/>
              </a:ext>
            </a:extLst>
          </p:cNvPr>
          <p:cNvSpPr txBox="1"/>
          <p:nvPr/>
        </p:nvSpPr>
        <p:spPr>
          <a:xfrm>
            <a:off x="8517242" y="3612667"/>
            <a:ext cx="53918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</p:txBody>
      </p:sp>
      <p:sp>
        <p:nvSpPr>
          <p:cNvPr id="86" name="PHẠM DUYÊN 19 - 9Slide.vn">
            <a:extLst>
              <a:ext uri="{FF2B5EF4-FFF2-40B4-BE49-F238E27FC236}">
                <a16:creationId xmlns:a16="http://schemas.microsoft.com/office/drawing/2014/main" id="{819C188C-A353-466B-84EE-F8A216F850B5}"/>
              </a:ext>
            </a:extLst>
          </p:cNvPr>
          <p:cNvSpPr/>
          <p:nvPr/>
        </p:nvSpPr>
        <p:spPr>
          <a:xfrm>
            <a:off x="9006566" y="3614675"/>
            <a:ext cx="545157" cy="554004"/>
          </a:xfrm>
          <a:prstGeom prst="roundRect">
            <a:avLst>
              <a:gd name="adj" fmla="val 6061"/>
            </a:avLst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87" name="PHẠM DUYÊN 20 - 9Slide.vn">
            <a:extLst>
              <a:ext uri="{FF2B5EF4-FFF2-40B4-BE49-F238E27FC236}">
                <a16:creationId xmlns:a16="http://schemas.microsoft.com/office/drawing/2014/main" id="{B90AFA8F-196A-4A14-B239-3159B42D5999}"/>
              </a:ext>
            </a:extLst>
          </p:cNvPr>
          <p:cNvSpPr/>
          <p:nvPr/>
        </p:nvSpPr>
        <p:spPr>
          <a:xfrm>
            <a:off x="9051662" y="3651266"/>
            <a:ext cx="457200" cy="478108"/>
          </a:xfrm>
          <a:prstGeom prst="roundRect">
            <a:avLst>
              <a:gd name="adj" fmla="val 5500"/>
            </a:avLst>
          </a:prstGeom>
          <a:solidFill>
            <a:schemeClr val="bg1"/>
          </a:solidFill>
          <a:ln w="38100">
            <a:noFill/>
          </a:ln>
          <a:effectLst>
            <a:outerShdw blurRad="50800" dist="38100" dir="5400000" algn="t" rotWithShape="0">
              <a:srgbClr val="FFABB5"/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3514676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2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1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125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6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2" dur="1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9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6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103" grpId="0"/>
      <p:bldP spid="110" grpId="0"/>
      <p:bldP spid="115" grpId="0"/>
      <p:bldP spid="122" grpId="0"/>
      <p:bldP spid="127" grpId="0"/>
      <p:bldP spid="166" grpId="0" animBg="1"/>
      <p:bldP spid="166" grpId="1" animBg="1"/>
      <p:bldP spid="170" grpId="0" animBg="1"/>
      <p:bldP spid="170" grpId="1" animBg="1"/>
      <p:bldP spid="75" grpId="0" animBg="1"/>
      <p:bldP spid="76" grpId="0" animBg="1"/>
      <p:bldP spid="80" grpId="0"/>
      <p:bldP spid="85" grpId="0"/>
      <p:bldP spid="86" grpId="0" animBg="1"/>
      <p:bldP spid="8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Jellyfish 2 1 - 9Slide.vn">
            <a:extLst>
              <a:ext uri="{FF2B5EF4-FFF2-40B4-BE49-F238E27FC236}">
                <a16:creationId xmlns:a16="http://schemas.microsoft.com/office/drawing/2014/main" id="{9C3A8D22-EBE9-43DC-82E1-011C075D703E}"/>
              </a:ext>
            </a:extLst>
          </p:cNvPr>
          <p:cNvGrpSpPr/>
          <p:nvPr/>
        </p:nvGrpSpPr>
        <p:grpSpPr>
          <a:xfrm>
            <a:off x="4510367" y="5095083"/>
            <a:ext cx="3276461" cy="584775"/>
            <a:chOff x="7003507" y="3665326"/>
            <a:chExt cx="3276461" cy="58477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43277C8-39DD-4823-9BC4-189E3AF5B43D}"/>
                </a:ext>
              </a:extLst>
            </p:cNvPr>
            <p:cNvSpPr txBox="1"/>
            <p:nvPr/>
          </p:nvSpPr>
          <p:spPr>
            <a:xfrm>
              <a:off x="7003507" y="3665326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F2D93E3E-7A7B-440A-94DE-7E96A5E03217}"/>
                    </a:ext>
                  </a:extLst>
                </p:cNvPr>
                <p:cNvSpPr txBox="1"/>
                <p:nvPr/>
              </p:nvSpPr>
              <p:spPr>
                <a:xfrm>
                  <a:off x="7720029" y="3665326"/>
                  <a:ext cx="58702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vi-VN" sz="32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320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F2D93E3E-7A7B-440A-94DE-7E96A5E032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20029" y="3665326"/>
                  <a:ext cx="587020" cy="58477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8771598-15A2-4A06-8637-4F52D8B1D2FB}"/>
                </a:ext>
              </a:extLst>
            </p:cNvPr>
            <p:cNvSpPr txBox="1"/>
            <p:nvPr/>
          </p:nvSpPr>
          <p:spPr>
            <a:xfrm>
              <a:off x="8550553" y="3665326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881EAD2-6E12-4AE5-8C69-8F01214DC51D}"/>
                </a:ext>
              </a:extLst>
            </p:cNvPr>
            <p:cNvSpPr txBox="1"/>
            <p:nvPr/>
          </p:nvSpPr>
          <p:spPr>
            <a:xfrm>
              <a:off x="9640049" y="3665326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>
                  <a:solidFill>
                    <a:srgbClr val="E0372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7C79ECE-F67C-4D5B-BA13-B86BF18D4AC9}"/>
                </a:ext>
              </a:extLst>
            </p:cNvPr>
            <p:cNvSpPr txBox="1"/>
            <p:nvPr/>
          </p:nvSpPr>
          <p:spPr>
            <a:xfrm>
              <a:off x="9152562" y="3680714"/>
              <a:ext cx="40908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</a:p>
          </p:txBody>
        </p:sp>
      </p:grpSp>
      <p:sp>
        <p:nvSpPr>
          <p:cNvPr id="23" name="Jellyfish 2 2 - 9Slide.vn">
            <a:extLst>
              <a:ext uri="{FF2B5EF4-FFF2-40B4-BE49-F238E27FC236}">
                <a16:creationId xmlns:a16="http://schemas.microsoft.com/office/drawing/2014/main" id="{0EA9A50F-E9F4-42DC-8A2B-CD5840F81E60}"/>
              </a:ext>
            </a:extLst>
          </p:cNvPr>
          <p:cNvSpPr txBox="1"/>
          <p:nvPr/>
        </p:nvSpPr>
        <p:spPr>
          <a:xfrm>
            <a:off x="3733800" y="4413271"/>
            <a:ext cx="4447316" cy="59250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spc="-140">
                <a:solidFill>
                  <a:schemeClr val="tx1">
                    <a:lumMod val="75000"/>
                    <a:lumOff val="25000"/>
                  </a:schemeClr>
                </a:solidFill>
              </a:rPr>
              <a:t>Việt xếp tất cả số cái li là:</a:t>
            </a:r>
          </a:p>
        </p:txBody>
      </p:sp>
      <p:grpSp>
        <p:nvGrpSpPr>
          <p:cNvPr id="3" name="Jellyfish 2 3 - 9Slide.vn">
            <a:extLst>
              <a:ext uri="{FF2B5EF4-FFF2-40B4-BE49-F238E27FC236}">
                <a16:creationId xmlns:a16="http://schemas.microsoft.com/office/drawing/2014/main" id="{74D13433-0547-4986-A374-FA79731109CD}"/>
              </a:ext>
            </a:extLst>
          </p:cNvPr>
          <p:cNvGrpSpPr/>
          <p:nvPr/>
        </p:nvGrpSpPr>
        <p:grpSpPr>
          <a:xfrm>
            <a:off x="221457" y="36651"/>
            <a:ext cx="529493" cy="707886"/>
            <a:chOff x="1806355" y="2771340"/>
            <a:chExt cx="745981" cy="997311"/>
          </a:xfrm>
        </p:grpSpPr>
        <p:sp>
          <p:nvSpPr>
            <p:cNvPr id="4" name="Oval 9">
              <a:extLst>
                <a:ext uri="{FF2B5EF4-FFF2-40B4-BE49-F238E27FC236}">
                  <a16:creationId xmlns:a16="http://schemas.microsoft.com/office/drawing/2014/main" id="{456D2D6D-8873-4922-91A0-BE303C1BD5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gradFill>
              <a:gsLst>
                <a:gs pos="29000">
                  <a:schemeClr val="accent2">
                    <a:lumMod val="75000"/>
                  </a:schemeClr>
                </a:gs>
                <a:gs pos="87000">
                  <a:schemeClr val="accent2">
                    <a:lumMod val="40000"/>
                    <a:lumOff val="60000"/>
                  </a:schemeClr>
                </a:gs>
              </a:gsLst>
              <a:lin ang="135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字魂105号-简雅黑" panose="00000500000000000000" charset="-122"/>
              </a:endParaRPr>
            </a:p>
          </p:txBody>
        </p:sp>
        <p:sp>
          <p:nvSpPr>
            <p:cNvPr id="5" name="91">
              <a:extLst>
                <a:ext uri="{FF2B5EF4-FFF2-40B4-BE49-F238E27FC236}">
                  <a16:creationId xmlns:a16="http://schemas.microsoft.com/office/drawing/2014/main" id="{5CDAB6DD-5485-43EC-BB2D-1EC5B87E3335}"/>
                </a:ext>
              </a:extLst>
            </p:cNvPr>
            <p:cNvSpPr txBox="1"/>
            <p:nvPr/>
          </p:nvSpPr>
          <p:spPr>
            <a:xfrm>
              <a:off x="1855626" y="2771340"/>
              <a:ext cx="656379" cy="997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ln w="31750">
                    <a:solidFill>
                      <a:srgbClr val="177B75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4</a:t>
              </a:r>
            </a:p>
          </p:txBody>
        </p:sp>
      </p:grpSp>
      <p:sp>
        <p:nvSpPr>
          <p:cNvPr id="6" name="Jellyfish 2 4 - 9Slide.vn">
            <a:extLst>
              <a:ext uri="{FF2B5EF4-FFF2-40B4-BE49-F238E27FC236}">
                <a16:creationId xmlns:a16="http://schemas.microsoft.com/office/drawing/2014/main" id="{3D820F38-5BE4-4517-A465-0CB6FE13FEC5}"/>
              </a:ext>
            </a:extLst>
          </p:cNvPr>
          <p:cNvSpPr txBox="1"/>
          <p:nvPr/>
        </p:nvSpPr>
        <p:spPr>
          <a:xfrm>
            <a:off x="791029" y="81939"/>
            <a:ext cx="11106442" cy="1746861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2000"/>
              </a:lnSpc>
            </a:pPr>
            <a:r>
              <a:rPr lang="en-US" sz="3500" spc="-200">
                <a:solidFill>
                  <a:schemeClr val="tx1">
                    <a:lumMod val="85000"/>
                    <a:lumOff val="15000"/>
                  </a:schemeClr>
                </a:solidFill>
              </a:rPr>
              <a:t>Khi chuẩn bị buổi chúc mừng sinh nhật cho Nam, Việt xếp li vào 5 bàn. Mỗi bàn Việt xếp 6 cái li. Hỏi Việt xếp tất cả bao nhiêu cái li?</a:t>
            </a:r>
          </a:p>
        </p:txBody>
      </p:sp>
      <p:sp>
        <p:nvSpPr>
          <p:cNvPr id="11" name="Jellyfish 2 5 - 9Slide.vn">
            <a:extLst>
              <a:ext uri="{FF2B5EF4-FFF2-40B4-BE49-F238E27FC236}">
                <a16:creationId xmlns:a16="http://schemas.microsoft.com/office/drawing/2014/main" id="{ED923687-03F6-40D6-8FDE-08A28A325206}"/>
              </a:ext>
            </a:extLst>
          </p:cNvPr>
          <p:cNvSpPr txBox="1"/>
          <p:nvPr/>
        </p:nvSpPr>
        <p:spPr>
          <a:xfrm>
            <a:off x="4689405" y="2866925"/>
            <a:ext cx="14622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</a:rPr>
              <a:t> bàn :</a:t>
            </a:r>
          </a:p>
        </p:txBody>
      </p:sp>
      <p:sp>
        <p:nvSpPr>
          <p:cNvPr id="12" name="Jellyfish 2 6 - 9Slide.vn">
            <a:extLst>
              <a:ext uri="{FF2B5EF4-FFF2-40B4-BE49-F238E27FC236}">
                <a16:creationId xmlns:a16="http://schemas.microsoft.com/office/drawing/2014/main" id="{EC6C1ABF-C06B-4631-8AA3-7C7798639596}"/>
              </a:ext>
            </a:extLst>
          </p:cNvPr>
          <p:cNvSpPr txBox="1"/>
          <p:nvPr/>
        </p:nvSpPr>
        <p:spPr>
          <a:xfrm>
            <a:off x="5309657" y="1600200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>
                <a:solidFill>
                  <a:schemeClr val="accent6">
                    <a:lumMod val="75000"/>
                  </a:schemeClr>
                </a:solidFill>
                <a:latin typeface="+mj-lt"/>
              </a:rPr>
              <a:t>Tóm tắt</a:t>
            </a:r>
          </a:p>
        </p:txBody>
      </p:sp>
      <p:sp>
        <p:nvSpPr>
          <p:cNvPr id="13" name="Jellyfish 2 7 - 9Slide.vn">
            <a:extLst>
              <a:ext uri="{FF2B5EF4-FFF2-40B4-BE49-F238E27FC236}">
                <a16:creationId xmlns:a16="http://schemas.microsoft.com/office/drawing/2014/main" id="{3AEA82A8-2548-4E2E-B995-BF4295C7176F}"/>
              </a:ext>
            </a:extLst>
          </p:cNvPr>
          <p:cNvSpPr txBox="1"/>
          <p:nvPr/>
        </p:nvSpPr>
        <p:spPr>
          <a:xfrm>
            <a:off x="4689405" y="2286000"/>
            <a:ext cx="13532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</a:rPr>
              <a:t> bàn:</a:t>
            </a:r>
          </a:p>
        </p:txBody>
      </p:sp>
      <p:sp>
        <p:nvSpPr>
          <p:cNvPr id="14" name="Jellyfish 2 8 - 9Slide.vn">
            <a:extLst>
              <a:ext uri="{FF2B5EF4-FFF2-40B4-BE49-F238E27FC236}">
                <a16:creationId xmlns:a16="http://schemas.microsoft.com/office/drawing/2014/main" id="{23F7A641-4A08-451B-BC87-BE4EFF946B9D}"/>
              </a:ext>
            </a:extLst>
          </p:cNvPr>
          <p:cNvSpPr txBox="1"/>
          <p:nvPr/>
        </p:nvSpPr>
        <p:spPr>
          <a:xfrm>
            <a:off x="6115434" y="2286000"/>
            <a:ext cx="13580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</a:rPr>
              <a:t> cái li</a:t>
            </a:r>
          </a:p>
        </p:txBody>
      </p:sp>
      <p:sp>
        <p:nvSpPr>
          <p:cNvPr id="15" name="Jellyfish 2 9 - 9Slide.vn">
            <a:extLst>
              <a:ext uri="{FF2B5EF4-FFF2-40B4-BE49-F238E27FC236}">
                <a16:creationId xmlns:a16="http://schemas.microsoft.com/office/drawing/2014/main" id="{92957D51-99FC-4F9E-9BB2-6E9C397BBDD1}"/>
              </a:ext>
            </a:extLst>
          </p:cNvPr>
          <p:cNvSpPr txBox="1"/>
          <p:nvPr/>
        </p:nvSpPr>
        <p:spPr>
          <a:xfrm>
            <a:off x="6039234" y="2866925"/>
            <a:ext cx="17331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...</a:t>
            </a: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</a:rPr>
              <a:t> cái li ?</a:t>
            </a:r>
          </a:p>
        </p:txBody>
      </p:sp>
      <p:sp>
        <p:nvSpPr>
          <p:cNvPr id="22" name="Jellyfish 2 10 - 9Slide.vn">
            <a:extLst>
              <a:ext uri="{FF2B5EF4-FFF2-40B4-BE49-F238E27FC236}">
                <a16:creationId xmlns:a16="http://schemas.microsoft.com/office/drawing/2014/main" id="{00CABCC4-5637-48A4-9403-8765E26E1234}"/>
              </a:ext>
            </a:extLst>
          </p:cNvPr>
          <p:cNvSpPr txBox="1"/>
          <p:nvPr/>
        </p:nvSpPr>
        <p:spPr>
          <a:xfrm>
            <a:off x="5317672" y="3704771"/>
            <a:ext cx="16049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>
                <a:solidFill>
                  <a:schemeClr val="accent6">
                    <a:lumMod val="75000"/>
                  </a:schemeClr>
                </a:solidFill>
                <a:latin typeface="+mj-lt"/>
              </a:rPr>
              <a:t>Bài giải</a:t>
            </a:r>
          </a:p>
        </p:txBody>
      </p:sp>
      <p:sp>
        <p:nvSpPr>
          <p:cNvPr id="24" name="Jellyfish 2 11 - 9Slide.vn">
            <a:extLst>
              <a:ext uri="{FF2B5EF4-FFF2-40B4-BE49-F238E27FC236}">
                <a16:creationId xmlns:a16="http://schemas.microsoft.com/office/drawing/2014/main" id="{018C37EB-CED7-4705-8A34-A45118402391}"/>
              </a:ext>
            </a:extLst>
          </p:cNvPr>
          <p:cNvSpPr/>
          <p:nvPr/>
        </p:nvSpPr>
        <p:spPr>
          <a:xfrm>
            <a:off x="7115396" y="5103514"/>
            <a:ext cx="715112" cy="600394"/>
          </a:xfrm>
          <a:prstGeom prst="roundRect">
            <a:avLst>
              <a:gd name="adj" fmla="val 20983"/>
            </a:avLst>
          </a:prstGeom>
          <a:noFill/>
          <a:ln w="28575">
            <a:solidFill>
              <a:srgbClr val="F35D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Jellyfish 2 12 - 9Slide.vn">
            <a:extLst>
              <a:ext uri="{FF2B5EF4-FFF2-40B4-BE49-F238E27FC236}">
                <a16:creationId xmlns:a16="http://schemas.microsoft.com/office/drawing/2014/main" id="{3E6D2EEA-4276-4A02-9C71-D76360C892E5}"/>
              </a:ext>
            </a:extLst>
          </p:cNvPr>
          <p:cNvSpPr/>
          <p:nvPr/>
        </p:nvSpPr>
        <p:spPr>
          <a:xfrm>
            <a:off x="4401139" y="5127645"/>
            <a:ext cx="633781" cy="540544"/>
          </a:xfrm>
          <a:prstGeom prst="roundRect">
            <a:avLst>
              <a:gd name="adj" fmla="val 17858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6" name="Jellyfish 2 13 - 9Slide.vn">
            <a:extLst>
              <a:ext uri="{FF2B5EF4-FFF2-40B4-BE49-F238E27FC236}">
                <a16:creationId xmlns:a16="http://schemas.microsoft.com/office/drawing/2014/main" id="{8559A6E1-B55C-4ACF-BDDE-D35B7C6E63DD}"/>
              </a:ext>
            </a:extLst>
          </p:cNvPr>
          <p:cNvSpPr/>
          <p:nvPr/>
        </p:nvSpPr>
        <p:spPr>
          <a:xfrm>
            <a:off x="5177289" y="5103514"/>
            <a:ext cx="578848" cy="580072"/>
          </a:xfrm>
          <a:prstGeom prst="ellipse">
            <a:avLst/>
          </a:prstGeom>
          <a:noFill/>
          <a:ln w="28575">
            <a:solidFill>
              <a:srgbClr val="7ED2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Jellyfish 2 14 - 9Slide.vn">
            <a:extLst>
              <a:ext uri="{FF2B5EF4-FFF2-40B4-BE49-F238E27FC236}">
                <a16:creationId xmlns:a16="http://schemas.microsoft.com/office/drawing/2014/main" id="{098B7B7F-3C69-4BD2-A5C6-775A0A82B788}"/>
              </a:ext>
            </a:extLst>
          </p:cNvPr>
          <p:cNvSpPr/>
          <p:nvPr/>
        </p:nvSpPr>
        <p:spPr>
          <a:xfrm>
            <a:off x="5896196" y="5108277"/>
            <a:ext cx="715112" cy="600394"/>
          </a:xfrm>
          <a:prstGeom prst="roundRect">
            <a:avLst>
              <a:gd name="adj" fmla="val 20983"/>
            </a:avLst>
          </a:prstGeom>
          <a:noFill/>
          <a:ln w="28575">
            <a:solidFill>
              <a:srgbClr val="F35D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Jellyfish 2 15 - 9Slide.vn">
            <a:extLst>
              <a:ext uri="{FF2B5EF4-FFF2-40B4-BE49-F238E27FC236}">
                <a16:creationId xmlns:a16="http://schemas.microsoft.com/office/drawing/2014/main" id="{8BA065E6-6C4A-4DA5-830B-C61EE4E9C82C}"/>
              </a:ext>
            </a:extLst>
          </p:cNvPr>
          <p:cNvSpPr/>
          <p:nvPr/>
        </p:nvSpPr>
        <p:spPr>
          <a:xfrm>
            <a:off x="5942812" y="5145587"/>
            <a:ext cx="615950" cy="532128"/>
          </a:xfrm>
          <a:prstGeom prst="roundRect">
            <a:avLst>
              <a:gd name="adj" fmla="val 17858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Jellyfish 2 16 - 9Slide.vn">
            <a:extLst>
              <a:ext uri="{FF2B5EF4-FFF2-40B4-BE49-F238E27FC236}">
                <a16:creationId xmlns:a16="http://schemas.microsoft.com/office/drawing/2014/main" id="{58D71F57-0D3D-4760-BB02-5ABFC2AEAF49}"/>
              </a:ext>
            </a:extLst>
          </p:cNvPr>
          <p:cNvSpPr/>
          <p:nvPr/>
        </p:nvSpPr>
        <p:spPr>
          <a:xfrm>
            <a:off x="7175664" y="5163364"/>
            <a:ext cx="626269" cy="514351"/>
          </a:xfrm>
          <a:prstGeom prst="roundRect">
            <a:avLst>
              <a:gd name="adj" fmla="val 17858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" name="Jellyfish 2 17 - 9Slide.vn">
            <a:extLst>
              <a:ext uri="{FF2B5EF4-FFF2-40B4-BE49-F238E27FC236}">
                <a16:creationId xmlns:a16="http://schemas.microsoft.com/office/drawing/2014/main" id="{A42B01F0-A8F4-452D-B8B4-50093D8F74D7}"/>
              </a:ext>
            </a:extLst>
          </p:cNvPr>
          <p:cNvSpPr/>
          <p:nvPr/>
        </p:nvSpPr>
        <p:spPr>
          <a:xfrm>
            <a:off x="4348384" y="5103514"/>
            <a:ext cx="715112" cy="600394"/>
          </a:xfrm>
          <a:prstGeom prst="roundRect">
            <a:avLst>
              <a:gd name="adj" fmla="val 20983"/>
            </a:avLst>
          </a:prstGeom>
          <a:noFill/>
          <a:ln w="28575">
            <a:solidFill>
              <a:srgbClr val="F35D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Jellyfish 2 18 - 9Slide.vn">
            <a:extLst>
              <a:ext uri="{FF2B5EF4-FFF2-40B4-BE49-F238E27FC236}">
                <a16:creationId xmlns:a16="http://schemas.microsoft.com/office/drawing/2014/main" id="{FD4D0824-272D-4929-9E78-5009AF790A7B}"/>
              </a:ext>
            </a:extLst>
          </p:cNvPr>
          <p:cNvSpPr/>
          <p:nvPr/>
        </p:nvSpPr>
        <p:spPr>
          <a:xfrm>
            <a:off x="5201608" y="5128444"/>
            <a:ext cx="530211" cy="530212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2" name="Jellyfish 2 19 - 9Slide.vn">
            <a:extLst>
              <a:ext uri="{FF2B5EF4-FFF2-40B4-BE49-F238E27FC236}">
                <a16:creationId xmlns:a16="http://schemas.microsoft.com/office/drawing/2014/main" id="{A85EAFF2-83C4-4D86-9721-41EA1D2E07C5}"/>
              </a:ext>
            </a:extLst>
          </p:cNvPr>
          <p:cNvSpPr txBox="1"/>
          <p:nvPr/>
        </p:nvSpPr>
        <p:spPr>
          <a:xfrm>
            <a:off x="6611307" y="5867400"/>
            <a:ext cx="3294693" cy="56185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3000" spc="-140">
                <a:solidFill>
                  <a:schemeClr val="tx1">
                    <a:lumMod val="75000"/>
                    <a:lumOff val="25000"/>
                  </a:schemeClr>
                </a:solidFill>
              </a:rPr>
              <a:t>Đáp số:   </a:t>
            </a:r>
            <a:r>
              <a:rPr lang="en-US" sz="3000" spc="-140">
                <a:solidFill>
                  <a:srgbClr val="FF0E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en-US" sz="3000" spc="-14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000" spc="-6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cái li</a:t>
            </a:r>
            <a:endParaRPr lang="en-US" sz="3000" spc="-14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Jellyfish 2 20 - 9Slide.vn">
            <a:extLst>
              <a:ext uri="{FF2B5EF4-FFF2-40B4-BE49-F238E27FC236}">
                <a16:creationId xmlns:a16="http://schemas.microsoft.com/office/drawing/2014/main" id="{2D161540-5B25-4E9E-8CBF-52AB646F2F61}"/>
              </a:ext>
            </a:extLst>
          </p:cNvPr>
          <p:cNvSpPr txBox="1"/>
          <p:nvPr/>
        </p:nvSpPr>
        <p:spPr>
          <a:xfrm>
            <a:off x="7855665" y="5100675"/>
            <a:ext cx="87395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spc="-6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(cái)</a:t>
            </a:r>
          </a:p>
        </p:txBody>
      </p:sp>
      <p:cxnSp>
        <p:nvCxnSpPr>
          <p:cNvPr id="35" name="Jellyfish 2 21 - 9Slide.vn">
            <a:extLst>
              <a:ext uri="{FF2B5EF4-FFF2-40B4-BE49-F238E27FC236}">
                <a16:creationId xmlns:a16="http://schemas.microsoft.com/office/drawing/2014/main" id="{71318E62-95AE-43C5-BB60-9D7322C9BCEF}"/>
              </a:ext>
            </a:extLst>
          </p:cNvPr>
          <p:cNvCxnSpPr>
            <a:cxnSpLocks/>
          </p:cNvCxnSpPr>
          <p:nvPr/>
        </p:nvCxnSpPr>
        <p:spPr>
          <a:xfrm>
            <a:off x="3014980" y="1192816"/>
            <a:ext cx="1621657" cy="0"/>
          </a:xfrm>
          <a:prstGeom prst="line">
            <a:avLst/>
          </a:prstGeom>
          <a:ln w="38100">
            <a:solidFill>
              <a:srgbClr val="FF0E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Jellyfish 2 22 - 9Slide.vn">
            <a:extLst>
              <a:ext uri="{FF2B5EF4-FFF2-40B4-BE49-F238E27FC236}">
                <a16:creationId xmlns:a16="http://schemas.microsoft.com/office/drawing/2014/main" id="{1FA55AAF-732E-45F8-AB3D-2716D5330E93}"/>
              </a:ext>
            </a:extLst>
          </p:cNvPr>
          <p:cNvCxnSpPr>
            <a:cxnSpLocks/>
          </p:cNvCxnSpPr>
          <p:nvPr/>
        </p:nvCxnSpPr>
        <p:spPr>
          <a:xfrm>
            <a:off x="6232563" y="1192816"/>
            <a:ext cx="1196243" cy="0"/>
          </a:xfrm>
          <a:prstGeom prst="line">
            <a:avLst/>
          </a:prstGeom>
          <a:ln w="38100">
            <a:solidFill>
              <a:srgbClr val="FF0E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Jellyfish 2 23 - 9Slide.vn">
            <a:extLst>
              <a:ext uri="{FF2B5EF4-FFF2-40B4-BE49-F238E27FC236}">
                <a16:creationId xmlns:a16="http://schemas.microsoft.com/office/drawing/2014/main" id="{9A167139-96AC-4B0A-AD6B-0AF8DD0B7F07}"/>
              </a:ext>
            </a:extLst>
          </p:cNvPr>
          <p:cNvCxnSpPr>
            <a:cxnSpLocks/>
          </p:cNvCxnSpPr>
          <p:nvPr/>
        </p:nvCxnSpPr>
        <p:spPr>
          <a:xfrm>
            <a:off x="1818737" y="1192816"/>
            <a:ext cx="1029238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417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1" grpId="0"/>
      <p:bldP spid="12" grpId="0"/>
      <p:bldP spid="13" grpId="0"/>
      <p:bldP spid="14" grpId="0"/>
      <p:bldP spid="15" grpId="0"/>
      <p:bldP spid="22" grpId="0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DEADDD85-4CD5-4747-A89A-8BC2C13D9BE9}"/>
              </a:ext>
            </a:extLst>
          </p:cNvPr>
          <p:cNvGrpSpPr/>
          <p:nvPr/>
        </p:nvGrpSpPr>
        <p:grpSpPr>
          <a:xfrm>
            <a:off x="221457" y="49351"/>
            <a:ext cx="529493" cy="707886"/>
            <a:chOff x="1806355" y="2789233"/>
            <a:chExt cx="745981" cy="997311"/>
          </a:xfrm>
        </p:grpSpPr>
        <p:sp>
          <p:nvSpPr>
            <p:cNvPr id="21" name="Oval 9">
              <a:extLst>
                <a:ext uri="{FF2B5EF4-FFF2-40B4-BE49-F238E27FC236}">
                  <a16:creationId xmlns:a16="http://schemas.microsoft.com/office/drawing/2014/main" id="{CC5347E5-E824-4760-BA85-25ACFC1404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gradFill>
              <a:gsLst>
                <a:gs pos="29000">
                  <a:schemeClr val="accent2">
                    <a:lumMod val="75000"/>
                  </a:schemeClr>
                </a:gs>
                <a:gs pos="87000">
                  <a:schemeClr val="accent2">
                    <a:lumMod val="40000"/>
                    <a:lumOff val="60000"/>
                  </a:schemeClr>
                </a:gs>
              </a:gsLst>
              <a:lin ang="135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字魂105号-简雅黑" panose="00000500000000000000" charset="-122"/>
              </a:endParaRPr>
            </a:p>
          </p:txBody>
        </p:sp>
        <p:sp>
          <p:nvSpPr>
            <p:cNvPr id="22" name="91">
              <a:extLst>
                <a:ext uri="{FF2B5EF4-FFF2-40B4-BE49-F238E27FC236}">
                  <a16:creationId xmlns:a16="http://schemas.microsoft.com/office/drawing/2014/main" id="{F6D764D7-40E3-4F12-A08E-0692DDC1B099}"/>
                </a:ext>
              </a:extLst>
            </p:cNvPr>
            <p:cNvSpPr txBox="1"/>
            <p:nvPr/>
          </p:nvSpPr>
          <p:spPr>
            <a:xfrm>
              <a:off x="1851152" y="2789233"/>
              <a:ext cx="656379" cy="997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ln w="31750">
                    <a:solidFill>
                      <a:srgbClr val="177B75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5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27A2D93-228B-4AF6-B305-898B32E555A4}"/>
              </a:ext>
            </a:extLst>
          </p:cNvPr>
          <p:cNvGrpSpPr/>
          <p:nvPr/>
        </p:nvGrpSpPr>
        <p:grpSpPr>
          <a:xfrm>
            <a:off x="782593" y="55007"/>
            <a:ext cx="1198607" cy="783193"/>
            <a:chOff x="930039" y="409881"/>
            <a:chExt cx="1198607" cy="783193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37929F23-3B24-4361-AB95-41ED289E3D41}"/>
                </a:ext>
              </a:extLst>
            </p:cNvPr>
            <p:cNvSpPr/>
            <p:nvPr/>
          </p:nvSpPr>
          <p:spPr>
            <a:xfrm>
              <a:off x="987315" y="511161"/>
              <a:ext cx="723056" cy="533599"/>
            </a:xfrm>
            <a:prstGeom prst="roundRect">
              <a:avLst/>
            </a:prstGeom>
            <a:solidFill>
              <a:srgbClr val="FFDA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PHẠM DUYÊN 3 - 9Slide.vn">
              <a:extLst>
                <a:ext uri="{FF2B5EF4-FFF2-40B4-BE49-F238E27FC236}">
                  <a16:creationId xmlns:a16="http://schemas.microsoft.com/office/drawing/2014/main" id="{D6FB3215-48F1-4625-9F0A-39125E9CDD84}"/>
                </a:ext>
              </a:extLst>
            </p:cNvPr>
            <p:cNvSpPr txBox="1"/>
            <p:nvPr/>
          </p:nvSpPr>
          <p:spPr>
            <a:xfrm>
              <a:off x="1647662" y="431313"/>
              <a:ext cx="480984" cy="748963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?</a:t>
              </a:r>
            </a:p>
          </p:txBody>
        </p:sp>
        <p:sp>
          <p:nvSpPr>
            <p:cNvPr id="26" name="PHẠM DUYÊN 3 - 9Slide.vn">
              <a:extLst>
                <a:ext uri="{FF2B5EF4-FFF2-40B4-BE49-F238E27FC236}">
                  <a16:creationId xmlns:a16="http://schemas.microsoft.com/office/drawing/2014/main" id="{4589C13D-190E-4E1C-9BE6-A5671F2BC075}"/>
                </a:ext>
              </a:extLst>
            </p:cNvPr>
            <p:cNvSpPr txBox="1"/>
            <p:nvPr/>
          </p:nvSpPr>
          <p:spPr>
            <a:xfrm>
              <a:off x="930039" y="409881"/>
              <a:ext cx="840692" cy="783193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Số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59DF2D5-4342-4AE4-9399-95D0DDDDA0A4}"/>
              </a:ext>
            </a:extLst>
          </p:cNvPr>
          <p:cNvGrpSpPr/>
          <p:nvPr/>
        </p:nvGrpSpPr>
        <p:grpSpPr>
          <a:xfrm>
            <a:off x="4308870" y="304800"/>
            <a:ext cx="3574261" cy="3090128"/>
            <a:chOff x="338872" y="1532570"/>
            <a:chExt cx="3574261" cy="3090128"/>
          </a:xfrm>
        </p:grpSpPr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id="{CC064415-54C2-45DE-AFBC-D4A2E184EB34}"/>
                </a:ext>
              </a:extLst>
            </p:cNvPr>
            <p:cNvSpPr/>
            <p:nvPr/>
          </p:nvSpPr>
          <p:spPr>
            <a:xfrm>
              <a:off x="824733" y="1947432"/>
              <a:ext cx="2602538" cy="2243568"/>
            </a:xfrm>
            <a:prstGeom prst="triangle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grpSp>
          <p:nvGrpSpPr>
            <p:cNvPr id="67" name="PHẠM DUYÊN 8 - 9Slide.vn">
              <a:extLst>
                <a:ext uri="{FF2B5EF4-FFF2-40B4-BE49-F238E27FC236}">
                  <a16:creationId xmlns:a16="http://schemas.microsoft.com/office/drawing/2014/main" id="{67A23F6B-3333-421C-81AF-3F4BDBBD66DD}"/>
                </a:ext>
              </a:extLst>
            </p:cNvPr>
            <p:cNvGrpSpPr/>
            <p:nvPr/>
          </p:nvGrpSpPr>
          <p:grpSpPr>
            <a:xfrm>
              <a:off x="1723938" y="1532570"/>
              <a:ext cx="804128" cy="804128"/>
              <a:chOff x="1205954" y="1858110"/>
              <a:chExt cx="804128" cy="804128"/>
            </a:xfrm>
          </p:grpSpPr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41433E4D-58AE-4AA3-A5A2-A5E0574FDBDC}"/>
                  </a:ext>
                </a:extLst>
              </p:cNvPr>
              <p:cNvSpPr/>
              <p:nvPr/>
            </p:nvSpPr>
            <p:spPr>
              <a:xfrm>
                <a:off x="1205954" y="1858110"/>
                <a:ext cx="804128" cy="804128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101600" dist="38100" dir="1800000" sx="102000" sy="102000" algn="ctr" rotWithShape="0">
                  <a:srgbClr val="ED5565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>
                  <a:latin typeface="+mj-lt"/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00B69202-0344-4E8D-A511-CF299D4E345C}"/>
                  </a:ext>
                </a:extLst>
              </p:cNvPr>
              <p:cNvSpPr txBox="1"/>
              <p:nvPr/>
            </p:nvSpPr>
            <p:spPr>
              <a:xfrm>
                <a:off x="1249743" y="1952398"/>
                <a:ext cx="716551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400">
                    <a:latin typeface="+mj-lt"/>
                  </a:rPr>
                  <a:t>3</a:t>
                </a:r>
              </a:p>
            </p:txBody>
          </p:sp>
        </p:grpSp>
        <p:grpSp>
          <p:nvGrpSpPr>
            <p:cNvPr id="89" name="PHẠM DUYÊN 7 - 9Slide.vn">
              <a:extLst>
                <a:ext uri="{FF2B5EF4-FFF2-40B4-BE49-F238E27FC236}">
                  <a16:creationId xmlns:a16="http://schemas.microsoft.com/office/drawing/2014/main" id="{BAA142C8-F584-40C6-82E6-DCDC09BA4F6E}"/>
                </a:ext>
              </a:extLst>
            </p:cNvPr>
            <p:cNvGrpSpPr/>
            <p:nvPr/>
          </p:nvGrpSpPr>
          <p:grpSpPr>
            <a:xfrm>
              <a:off x="1129052" y="2707971"/>
              <a:ext cx="700708" cy="700708"/>
              <a:chOff x="2318411" y="2420312"/>
              <a:chExt cx="804128" cy="804128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677477E9-61C8-48C0-86AB-23527724BF3C}"/>
                  </a:ext>
                </a:extLst>
              </p:cNvPr>
              <p:cNvSpPr/>
              <p:nvPr/>
            </p:nvSpPr>
            <p:spPr>
              <a:xfrm>
                <a:off x="2318411" y="2420312"/>
                <a:ext cx="804128" cy="804128"/>
              </a:xfrm>
              <a:prstGeom prst="rect">
                <a:avLst/>
              </a:prstGeom>
              <a:solidFill>
                <a:srgbClr val="FFDBB9"/>
              </a:solidFill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101600" dist="38100" dir="1800000" sx="102000" sy="102000" algn="ctr" rotWithShape="0">
                  <a:srgbClr val="ED5565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>
                  <a:latin typeface="+mj-lt"/>
                </a:endParaRP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EF9E65E5-D859-4C93-A13E-8F0290378789}"/>
                  </a:ext>
                </a:extLst>
              </p:cNvPr>
              <p:cNvSpPr txBox="1"/>
              <p:nvPr/>
            </p:nvSpPr>
            <p:spPr>
              <a:xfrm>
                <a:off x="2362200" y="2469174"/>
                <a:ext cx="716551" cy="706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400">
                    <a:latin typeface="+mj-lt"/>
                  </a:rPr>
                  <a:t>6</a:t>
                </a:r>
              </a:p>
            </p:txBody>
          </p:sp>
        </p:grpSp>
        <p:grpSp>
          <p:nvGrpSpPr>
            <p:cNvPr id="92" name="PHẠM DUYÊN 7 - 9Slide.vn">
              <a:extLst>
                <a:ext uri="{FF2B5EF4-FFF2-40B4-BE49-F238E27FC236}">
                  <a16:creationId xmlns:a16="http://schemas.microsoft.com/office/drawing/2014/main" id="{E23A46D7-996C-48F3-BC6A-58EDF2B56459}"/>
                </a:ext>
              </a:extLst>
            </p:cNvPr>
            <p:cNvGrpSpPr/>
            <p:nvPr/>
          </p:nvGrpSpPr>
          <p:grpSpPr>
            <a:xfrm>
              <a:off x="2422242" y="2707970"/>
              <a:ext cx="700707" cy="1308710"/>
              <a:chOff x="2318411" y="2420312"/>
              <a:chExt cx="804128" cy="1501868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845BDA6D-9EDB-41E2-B53C-A6518E3CF050}"/>
                  </a:ext>
                </a:extLst>
              </p:cNvPr>
              <p:cNvSpPr/>
              <p:nvPr/>
            </p:nvSpPr>
            <p:spPr>
              <a:xfrm>
                <a:off x="2318411" y="2420312"/>
                <a:ext cx="804128" cy="804128"/>
              </a:xfrm>
              <a:prstGeom prst="rect">
                <a:avLst/>
              </a:prstGeom>
              <a:solidFill>
                <a:srgbClr val="FFDBB9"/>
              </a:solidFill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101600" dist="38100" dir="1800000" sx="102000" sy="102000" algn="ctr" rotWithShape="0">
                  <a:srgbClr val="ED5565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>
                  <a:latin typeface="+mj-lt"/>
                </a:endParaRPr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1B4445DB-B708-4680-ABB0-D345335E26A3}"/>
                  </a:ext>
                </a:extLst>
              </p:cNvPr>
              <p:cNvSpPr txBox="1"/>
              <p:nvPr/>
            </p:nvSpPr>
            <p:spPr>
              <a:xfrm>
                <a:off x="2362201" y="2469174"/>
                <a:ext cx="716552" cy="1453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400">
                    <a:latin typeface="+mj-lt"/>
                  </a:rPr>
                  <a:t>12</a:t>
                </a:r>
              </a:p>
            </p:txBody>
          </p:sp>
        </p:grpSp>
        <p:grpSp>
          <p:nvGrpSpPr>
            <p:cNvPr id="70" name="PHẠM DUYÊN 8 - 9Slide.vn">
              <a:extLst>
                <a:ext uri="{FF2B5EF4-FFF2-40B4-BE49-F238E27FC236}">
                  <a16:creationId xmlns:a16="http://schemas.microsoft.com/office/drawing/2014/main" id="{10A4E2A1-DAC5-4EE0-AD20-3F7F71085B0D}"/>
                </a:ext>
              </a:extLst>
            </p:cNvPr>
            <p:cNvGrpSpPr/>
            <p:nvPr/>
          </p:nvGrpSpPr>
          <p:grpSpPr>
            <a:xfrm>
              <a:off x="3109005" y="3818570"/>
              <a:ext cx="804128" cy="804128"/>
              <a:chOff x="1205954" y="1858110"/>
              <a:chExt cx="804128" cy="804128"/>
            </a:xfrm>
          </p:grpSpPr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9B346B5D-E524-4B0D-BF55-384F16EBEC36}"/>
                  </a:ext>
                </a:extLst>
              </p:cNvPr>
              <p:cNvSpPr/>
              <p:nvPr/>
            </p:nvSpPr>
            <p:spPr>
              <a:xfrm>
                <a:off x="1205954" y="1858110"/>
                <a:ext cx="804128" cy="804128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101600" dist="38100" dir="1800000" sx="102000" sy="102000" algn="ctr" rotWithShape="0">
                  <a:srgbClr val="ED5565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>
                  <a:latin typeface="+mj-lt"/>
                </a:endParaRP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AF8EBEC5-18D2-448F-9115-19E852A2F3C3}"/>
                  </a:ext>
                </a:extLst>
              </p:cNvPr>
              <p:cNvSpPr txBox="1"/>
              <p:nvPr/>
            </p:nvSpPr>
            <p:spPr>
              <a:xfrm>
                <a:off x="1249743" y="1952398"/>
                <a:ext cx="716551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400">
                    <a:latin typeface="+mj-lt"/>
                  </a:rPr>
                  <a:t>4</a:t>
                </a:r>
              </a:p>
            </p:txBody>
          </p:sp>
        </p:grpSp>
        <p:grpSp>
          <p:nvGrpSpPr>
            <p:cNvPr id="73" name="PHẠM DUYÊN 8 - 9Slide.vn">
              <a:extLst>
                <a:ext uri="{FF2B5EF4-FFF2-40B4-BE49-F238E27FC236}">
                  <a16:creationId xmlns:a16="http://schemas.microsoft.com/office/drawing/2014/main" id="{EFF4B740-C94C-4754-8F10-76FFBAF68F22}"/>
                </a:ext>
              </a:extLst>
            </p:cNvPr>
            <p:cNvGrpSpPr/>
            <p:nvPr/>
          </p:nvGrpSpPr>
          <p:grpSpPr>
            <a:xfrm>
              <a:off x="338872" y="3818570"/>
              <a:ext cx="804128" cy="804128"/>
              <a:chOff x="1205954" y="1858110"/>
              <a:chExt cx="804128" cy="804128"/>
            </a:xfrm>
          </p:grpSpPr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6752F5E1-B102-4B89-A3CA-0C053E08A998}"/>
                  </a:ext>
                </a:extLst>
              </p:cNvPr>
              <p:cNvSpPr/>
              <p:nvPr/>
            </p:nvSpPr>
            <p:spPr>
              <a:xfrm>
                <a:off x="1205954" y="1858110"/>
                <a:ext cx="804128" cy="804128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101600" dist="38100" dir="1800000" sx="102000" sy="102000" algn="ctr" rotWithShape="0">
                  <a:srgbClr val="ED5565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>
                  <a:latin typeface="+mj-lt"/>
                </a:endParaRP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0B2DB58B-7FA3-4F75-ABAB-2C5F2906C177}"/>
                  </a:ext>
                </a:extLst>
              </p:cNvPr>
              <p:cNvSpPr txBox="1"/>
              <p:nvPr/>
            </p:nvSpPr>
            <p:spPr>
              <a:xfrm>
                <a:off x="1249743" y="1952398"/>
                <a:ext cx="716551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400">
                    <a:latin typeface="+mj-lt"/>
                  </a:rPr>
                  <a:t>2</a:t>
                </a:r>
              </a:p>
            </p:txBody>
          </p:sp>
        </p:grpSp>
        <p:grpSp>
          <p:nvGrpSpPr>
            <p:cNvPr id="128" name="PHẠM DUYÊN 7 - 9Slide.vn">
              <a:extLst>
                <a:ext uri="{FF2B5EF4-FFF2-40B4-BE49-F238E27FC236}">
                  <a16:creationId xmlns:a16="http://schemas.microsoft.com/office/drawing/2014/main" id="{FFA6A04B-5022-4736-A0C1-45878B19F25C}"/>
                </a:ext>
              </a:extLst>
            </p:cNvPr>
            <p:cNvGrpSpPr/>
            <p:nvPr/>
          </p:nvGrpSpPr>
          <p:grpSpPr>
            <a:xfrm>
              <a:off x="1775649" y="3867316"/>
              <a:ext cx="700708" cy="700708"/>
              <a:chOff x="2318411" y="2420312"/>
              <a:chExt cx="804128" cy="804128"/>
            </a:xfrm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2F259FB7-F193-4163-8A7B-3E5A5EDAAE0B}"/>
                  </a:ext>
                </a:extLst>
              </p:cNvPr>
              <p:cNvSpPr/>
              <p:nvPr/>
            </p:nvSpPr>
            <p:spPr>
              <a:xfrm>
                <a:off x="2318411" y="2420312"/>
                <a:ext cx="804128" cy="804128"/>
              </a:xfrm>
              <a:prstGeom prst="rect">
                <a:avLst/>
              </a:prstGeom>
              <a:solidFill>
                <a:srgbClr val="FFDBB9"/>
              </a:solidFill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101600" dist="38100" dir="1800000" sx="102000" sy="102000" algn="ctr" rotWithShape="0">
                  <a:srgbClr val="ED5565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>
                  <a:latin typeface="+mj-lt"/>
                </a:endParaRP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E669F06B-CFA0-4290-A7A9-380E8BB2E14C}"/>
                  </a:ext>
                </a:extLst>
              </p:cNvPr>
              <p:cNvSpPr txBox="1"/>
              <p:nvPr/>
            </p:nvSpPr>
            <p:spPr>
              <a:xfrm>
                <a:off x="2362200" y="2469174"/>
                <a:ext cx="716551" cy="706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400">
                    <a:latin typeface="+mj-lt"/>
                  </a:rPr>
                  <a:t>8</a:t>
                </a:r>
              </a:p>
            </p:txBody>
          </p:sp>
        </p:grp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D94A8B90-14AA-4F6D-9C71-C4546B025056}"/>
              </a:ext>
            </a:extLst>
          </p:cNvPr>
          <p:cNvGrpSpPr/>
          <p:nvPr/>
        </p:nvGrpSpPr>
        <p:grpSpPr>
          <a:xfrm>
            <a:off x="7848600" y="3097236"/>
            <a:ext cx="3574261" cy="3090128"/>
            <a:chOff x="338872" y="1532570"/>
            <a:chExt cx="3574261" cy="3090128"/>
          </a:xfrm>
        </p:grpSpPr>
        <p:sp>
          <p:nvSpPr>
            <p:cNvPr id="152" name="Isosceles Triangle 151">
              <a:extLst>
                <a:ext uri="{FF2B5EF4-FFF2-40B4-BE49-F238E27FC236}">
                  <a16:creationId xmlns:a16="http://schemas.microsoft.com/office/drawing/2014/main" id="{A81C4A76-87FD-4E09-891E-13E35465104C}"/>
                </a:ext>
              </a:extLst>
            </p:cNvPr>
            <p:cNvSpPr/>
            <p:nvPr/>
          </p:nvSpPr>
          <p:spPr>
            <a:xfrm>
              <a:off x="824733" y="1947432"/>
              <a:ext cx="2602538" cy="2243568"/>
            </a:xfrm>
            <a:prstGeom prst="triangle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grpSp>
          <p:nvGrpSpPr>
            <p:cNvPr id="153" name="PHẠM DUYÊN 8 - 9Slide.vn">
              <a:extLst>
                <a:ext uri="{FF2B5EF4-FFF2-40B4-BE49-F238E27FC236}">
                  <a16:creationId xmlns:a16="http://schemas.microsoft.com/office/drawing/2014/main" id="{25CC767A-63DD-48FB-8F03-BFF620F39093}"/>
                </a:ext>
              </a:extLst>
            </p:cNvPr>
            <p:cNvGrpSpPr/>
            <p:nvPr/>
          </p:nvGrpSpPr>
          <p:grpSpPr>
            <a:xfrm>
              <a:off x="1723938" y="1532570"/>
              <a:ext cx="804128" cy="804128"/>
              <a:chOff x="1205954" y="1858110"/>
              <a:chExt cx="804128" cy="804128"/>
            </a:xfrm>
          </p:grpSpPr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E5C23ECE-21A0-4DEC-9DDA-DD68C1ACFDDF}"/>
                  </a:ext>
                </a:extLst>
              </p:cNvPr>
              <p:cNvSpPr/>
              <p:nvPr/>
            </p:nvSpPr>
            <p:spPr>
              <a:xfrm>
                <a:off x="1205954" y="1858110"/>
                <a:ext cx="804128" cy="804128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101600" dist="38100" dir="1800000" sx="102000" sy="102000" algn="ctr" rotWithShape="0">
                  <a:srgbClr val="ED5565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>
                  <a:latin typeface="+mj-lt"/>
                </a:endParaRPr>
              </a:p>
            </p:txBody>
          </p:sp>
          <p:sp>
            <p:nvSpPr>
              <p:cNvPr id="178" name="TextBox 177">
                <a:extLst>
                  <a:ext uri="{FF2B5EF4-FFF2-40B4-BE49-F238E27FC236}">
                    <a16:creationId xmlns:a16="http://schemas.microsoft.com/office/drawing/2014/main" id="{BBA0DEA3-77D2-4F10-B756-A77235AC4A68}"/>
                  </a:ext>
                </a:extLst>
              </p:cNvPr>
              <p:cNvSpPr txBox="1"/>
              <p:nvPr/>
            </p:nvSpPr>
            <p:spPr>
              <a:xfrm>
                <a:off x="1249743" y="1952398"/>
                <a:ext cx="716551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400">
                    <a:latin typeface="+mj-lt"/>
                  </a:rPr>
                  <a:t>6</a:t>
                </a:r>
              </a:p>
            </p:txBody>
          </p:sp>
        </p:grpSp>
        <p:grpSp>
          <p:nvGrpSpPr>
            <p:cNvPr id="154" name="PHẠM DUYÊN 7 - 9Slide.vn">
              <a:extLst>
                <a:ext uri="{FF2B5EF4-FFF2-40B4-BE49-F238E27FC236}">
                  <a16:creationId xmlns:a16="http://schemas.microsoft.com/office/drawing/2014/main" id="{68683163-33B9-4C44-899F-254A5C4BC9B5}"/>
                </a:ext>
              </a:extLst>
            </p:cNvPr>
            <p:cNvGrpSpPr/>
            <p:nvPr/>
          </p:nvGrpSpPr>
          <p:grpSpPr>
            <a:xfrm>
              <a:off x="1129052" y="2707971"/>
              <a:ext cx="700708" cy="700708"/>
              <a:chOff x="2318411" y="2420312"/>
              <a:chExt cx="804128" cy="804128"/>
            </a:xfrm>
          </p:grpSpPr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AEE64D6C-E833-4446-8853-D7F1E1995DDD}"/>
                  </a:ext>
                </a:extLst>
              </p:cNvPr>
              <p:cNvSpPr/>
              <p:nvPr/>
            </p:nvSpPr>
            <p:spPr>
              <a:xfrm>
                <a:off x="2318411" y="2420312"/>
                <a:ext cx="804128" cy="80412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101600" dist="38100" dir="1800000" sx="102000" sy="102000" algn="ctr" rotWithShape="0">
                  <a:srgbClr val="ED5565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>
                  <a:latin typeface="+mj-lt"/>
                </a:endParaRPr>
              </a:p>
            </p:txBody>
          </p:sp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FC68CA4C-00EC-462E-9648-FEA3C5C3DDC8}"/>
                  </a:ext>
                </a:extLst>
              </p:cNvPr>
              <p:cNvSpPr txBox="1"/>
              <p:nvPr/>
            </p:nvSpPr>
            <p:spPr>
              <a:xfrm>
                <a:off x="2362200" y="2469174"/>
                <a:ext cx="716551" cy="706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400">
                    <a:latin typeface="+mj-lt"/>
                  </a:rPr>
                  <a:t>?</a:t>
                </a:r>
              </a:p>
            </p:txBody>
          </p:sp>
        </p:grpSp>
        <p:grpSp>
          <p:nvGrpSpPr>
            <p:cNvPr id="155" name="PHẠM DUYÊN 7 - 9Slide.vn">
              <a:extLst>
                <a:ext uri="{FF2B5EF4-FFF2-40B4-BE49-F238E27FC236}">
                  <a16:creationId xmlns:a16="http://schemas.microsoft.com/office/drawing/2014/main" id="{033DCD21-8A74-4B59-861E-7637FA02FAC3}"/>
                </a:ext>
              </a:extLst>
            </p:cNvPr>
            <p:cNvGrpSpPr/>
            <p:nvPr/>
          </p:nvGrpSpPr>
          <p:grpSpPr>
            <a:xfrm>
              <a:off x="2422244" y="2707971"/>
              <a:ext cx="700708" cy="700708"/>
              <a:chOff x="2318411" y="2420312"/>
              <a:chExt cx="804128" cy="804128"/>
            </a:xfrm>
          </p:grpSpPr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3283BB11-5DC9-429E-9FA6-C8C7AD4E607C}"/>
                  </a:ext>
                </a:extLst>
              </p:cNvPr>
              <p:cNvSpPr/>
              <p:nvPr/>
            </p:nvSpPr>
            <p:spPr>
              <a:xfrm>
                <a:off x="2318411" y="2420312"/>
                <a:ext cx="804128" cy="80412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101600" dist="38100" dir="1800000" sx="102000" sy="102000" algn="ctr" rotWithShape="0">
                  <a:srgbClr val="ED5565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>
                  <a:latin typeface="+mj-lt"/>
                </a:endParaRPr>
              </a:p>
            </p:txBody>
          </p:sp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B039880F-62E5-489E-B76C-D970F8A45DE8}"/>
                  </a:ext>
                </a:extLst>
              </p:cNvPr>
              <p:cNvSpPr txBox="1"/>
              <p:nvPr/>
            </p:nvSpPr>
            <p:spPr>
              <a:xfrm>
                <a:off x="2362200" y="2469174"/>
                <a:ext cx="716551" cy="706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400">
                    <a:latin typeface="+mj-lt"/>
                  </a:rPr>
                  <a:t>?</a:t>
                </a:r>
              </a:p>
            </p:txBody>
          </p:sp>
        </p:grpSp>
        <p:grpSp>
          <p:nvGrpSpPr>
            <p:cNvPr id="156" name="PHẠM DUYÊN 8 - 9Slide.vn">
              <a:extLst>
                <a:ext uri="{FF2B5EF4-FFF2-40B4-BE49-F238E27FC236}">
                  <a16:creationId xmlns:a16="http://schemas.microsoft.com/office/drawing/2014/main" id="{074A0105-B99F-4736-9C27-60156C27BC75}"/>
                </a:ext>
              </a:extLst>
            </p:cNvPr>
            <p:cNvGrpSpPr/>
            <p:nvPr/>
          </p:nvGrpSpPr>
          <p:grpSpPr>
            <a:xfrm>
              <a:off x="3109005" y="3818570"/>
              <a:ext cx="804128" cy="804128"/>
              <a:chOff x="1205954" y="1858110"/>
              <a:chExt cx="804128" cy="804128"/>
            </a:xfrm>
          </p:grpSpPr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A1CC3CCE-EBF8-463A-BA5C-FA8E50845603}"/>
                  </a:ext>
                </a:extLst>
              </p:cNvPr>
              <p:cNvSpPr/>
              <p:nvPr/>
            </p:nvSpPr>
            <p:spPr>
              <a:xfrm>
                <a:off x="1205954" y="1858110"/>
                <a:ext cx="804128" cy="804128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101600" dist="38100" dir="1800000" sx="102000" sy="102000" algn="ctr" rotWithShape="0">
                  <a:srgbClr val="ED5565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>
                  <a:latin typeface="+mj-lt"/>
                </a:endParaRPr>
              </a:p>
            </p:txBody>
          </p:sp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9C13A01B-51D5-484B-ADEC-26E46851851C}"/>
                  </a:ext>
                </a:extLst>
              </p:cNvPr>
              <p:cNvSpPr txBox="1"/>
              <p:nvPr/>
            </p:nvSpPr>
            <p:spPr>
              <a:xfrm>
                <a:off x="1249743" y="1952398"/>
                <a:ext cx="716551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400">
                    <a:latin typeface="+mj-lt"/>
                  </a:rPr>
                  <a:t>5</a:t>
                </a:r>
              </a:p>
            </p:txBody>
          </p:sp>
        </p:grpSp>
        <p:grpSp>
          <p:nvGrpSpPr>
            <p:cNvPr id="157" name="PHẠM DUYÊN 8 - 9Slide.vn">
              <a:extLst>
                <a:ext uri="{FF2B5EF4-FFF2-40B4-BE49-F238E27FC236}">
                  <a16:creationId xmlns:a16="http://schemas.microsoft.com/office/drawing/2014/main" id="{D3F8EEBF-84F0-41B6-94AA-0F4E2A7433A2}"/>
                </a:ext>
              </a:extLst>
            </p:cNvPr>
            <p:cNvGrpSpPr/>
            <p:nvPr/>
          </p:nvGrpSpPr>
          <p:grpSpPr>
            <a:xfrm>
              <a:off x="338872" y="3818570"/>
              <a:ext cx="804128" cy="804128"/>
              <a:chOff x="1205954" y="1858110"/>
              <a:chExt cx="804128" cy="804128"/>
            </a:xfrm>
          </p:grpSpPr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20542F7D-B0D2-4D66-A88E-63EFA1D3040F}"/>
                  </a:ext>
                </a:extLst>
              </p:cNvPr>
              <p:cNvSpPr/>
              <p:nvPr/>
            </p:nvSpPr>
            <p:spPr>
              <a:xfrm>
                <a:off x="1205954" y="1858110"/>
                <a:ext cx="804128" cy="804128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101600" dist="38100" dir="1800000" sx="102000" sy="102000" algn="ctr" rotWithShape="0">
                  <a:srgbClr val="ED5565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>
                  <a:latin typeface="+mj-lt"/>
                </a:endParaRPr>
              </a:p>
            </p:txBody>
          </p:sp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416DC06C-6A45-4A58-A1CA-062765898F1B}"/>
                  </a:ext>
                </a:extLst>
              </p:cNvPr>
              <p:cNvSpPr txBox="1"/>
              <p:nvPr/>
            </p:nvSpPr>
            <p:spPr>
              <a:xfrm>
                <a:off x="1249743" y="1952398"/>
                <a:ext cx="716551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400">
                    <a:latin typeface="+mj-lt"/>
                  </a:rPr>
                  <a:t>3</a:t>
                </a:r>
              </a:p>
            </p:txBody>
          </p:sp>
        </p:grpSp>
        <p:grpSp>
          <p:nvGrpSpPr>
            <p:cNvPr id="158" name="PHẠM DUYÊN 7 - 9Slide.vn">
              <a:extLst>
                <a:ext uri="{FF2B5EF4-FFF2-40B4-BE49-F238E27FC236}">
                  <a16:creationId xmlns:a16="http://schemas.microsoft.com/office/drawing/2014/main" id="{CC3A070D-6477-480B-B2B3-B5F0E5AF18B1}"/>
                </a:ext>
              </a:extLst>
            </p:cNvPr>
            <p:cNvGrpSpPr/>
            <p:nvPr/>
          </p:nvGrpSpPr>
          <p:grpSpPr>
            <a:xfrm>
              <a:off x="1775649" y="3867316"/>
              <a:ext cx="700708" cy="700708"/>
              <a:chOff x="2318411" y="2420312"/>
              <a:chExt cx="804128" cy="804128"/>
            </a:xfrm>
          </p:grpSpPr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AE32C4D0-EE6E-4D1D-959C-34B8A634E4AA}"/>
                  </a:ext>
                </a:extLst>
              </p:cNvPr>
              <p:cNvSpPr/>
              <p:nvPr/>
            </p:nvSpPr>
            <p:spPr>
              <a:xfrm>
                <a:off x="2318411" y="2420312"/>
                <a:ext cx="804128" cy="80412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101600" dist="38100" dir="1800000" sx="102000" sy="102000" algn="ctr" rotWithShape="0">
                  <a:srgbClr val="ED5565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>
                  <a:latin typeface="+mj-lt"/>
                </a:endParaRPr>
              </a:p>
            </p:txBody>
          </p:sp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4EE41609-D8F3-410D-85C4-D021C05AD0BB}"/>
                  </a:ext>
                </a:extLst>
              </p:cNvPr>
              <p:cNvSpPr txBox="1"/>
              <p:nvPr/>
            </p:nvSpPr>
            <p:spPr>
              <a:xfrm>
                <a:off x="2362200" y="2469174"/>
                <a:ext cx="716551" cy="706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400">
                    <a:latin typeface="+mj-lt"/>
                  </a:rPr>
                  <a:t>?</a:t>
                </a:r>
              </a:p>
            </p:txBody>
          </p:sp>
        </p:grp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DDBDFE3C-949F-4E71-801E-54626A145686}"/>
              </a:ext>
            </a:extLst>
          </p:cNvPr>
          <p:cNvGrpSpPr/>
          <p:nvPr/>
        </p:nvGrpSpPr>
        <p:grpSpPr>
          <a:xfrm>
            <a:off x="769139" y="3097236"/>
            <a:ext cx="3574261" cy="3090128"/>
            <a:chOff x="338872" y="1532570"/>
            <a:chExt cx="3574261" cy="3090128"/>
          </a:xfrm>
        </p:grpSpPr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BD2FA392-3CDB-4142-AEB1-EEAEA2971EAC}"/>
                </a:ext>
              </a:extLst>
            </p:cNvPr>
            <p:cNvSpPr/>
            <p:nvPr/>
          </p:nvSpPr>
          <p:spPr>
            <a:xfrm>
              <a:off x="824733" y="1947432"/>
              <a:ext cx="2602538" cy="2243568"/>
            </a:xfrm>
            <a:prstGeom prst="triangle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grpSp>
          <p:nvGrpSpPr>
            <p:cNvPr id="77" name="PHẠM DUYÊN 8 - 9Slide.vn">
              <a:extLst>
                <a:ext uri="{FF2B5EF4-FFF2-40B4-BE49-F238E27FC236}">
                  <a16:creationId xmlns:a16="http://schemas.microsoft.com/office/drawing/2014/main" id="{C692687D-7778-4CB8-A13F-1C7C88146A39}"/>
                </a:ext>
              </a:extLst>
            </p:cNvPr>
            <p:cNvGrpSpPr/>
            <p:nvPr/>
          </p:nvGrpSpPr>
          <p:grpSpPr>
            <a:xfrm>
              <a:off x="1723938" y="1532570"/>
              <a:ext cx="804128" cy="804128"/>
              <a:chOff x="1205954" y="1858110"/>
              <a:chExt cx="804128" cy="804128"/>
            </a:xfrm>
          </p:grpSpPr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21A09D47-D78E-4266-8198-FE93C9512627}"/>
                  </a:ext>
                </a:extLst>
              </p:cNvPr>
              <p:cNvSpPr/>
              <p:nvPr/>
            </p:nvSpPr>
            <p:spPr>
              <a:xfrm>
                <a:off x="1205954" y="1858110"/>
                <a:ext cx="804128" cy="804128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101600" dist="38100" dir="1800000" sx="102000" sy="102000" algn="ctr" rotWithShape="0">
                  <a:srgbClr val="ED5565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>
                  <a:latin typeface="+mj-lt"/>
                </a:endParaRPr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214294E-D1BE-4188-A4D9-CC0080EFF9A7}"/>
                  </a:ext>
                </a:extLst>
              </p:cNvPr>
              <p:cNvSpPr txBox="1"/>
              <p:nvPr/>
            </p:nvSpPr>
            <p:spPr>
              <a:xfrm>
                <a:off x="1249743" y="1952398"/>
                <a:ext cx="716551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400">
                    <a:latin typeface="+mj-lt"/>
                  </a:rPr>
                  <a:t>4</a:t>
                </a:r>
              </a:p>
            </p:txBody>
          </p:sp>
        </p:grpSp>
        <p:grpSp>
          <p:nvGrpSpPr>
            <p:cNvPr id="78" name="PHẠM DUYÊN 7 - 9Slide.vn">
              <a:extLst>
                <a:ext uri="{FF2B5EF4-FFF2-40B4-BE49-F238E27FC236}">
                  <a16:creationId xmlns:a16="http://schemas.microsoft.com/office/drawing/2014/main" id="{A5F83DD2-D2F8-4A1F-9551-45B864D566AF}"/>
                </a:ext>
              </a:extLst>
            </p:cNvPr>
            <p:cNvGrpSpPr/>
            <p:nvPr/>
          </p:nvGrpSpPr>
          <p:grpSpPr>
            <a:xfrm>
              <a:off x="1129051" y="2707971"/>
              <a:ext cx="700708" cy="700708"/>
              <a:chOff x="2318411" y="2420312"/>
              <a:chExt cx="804128" cy="804128"/>
            </a:xfrm>
          </p:grpSpPr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7F3C4D8F-A7CC-4D54-A1A1-9BB542A8B533}"/>
                  </a:ext>
                </a:extLst>
              </p:cNvPr>
              <p:cNvSpPr/>
              <p:nvPr/>
            </p:nvSpPr>
            <p:spPr>
              <a:xfrm>
                <a:off x="2318411" y="2420312"/>
                <a:ext cx="804128" cy="804128"/>
              </a:xfrm>
              <a:prstGeom prst="rect">
                <a:avLst/>
              </a:prstGeom>
              <a:solidFill>
                <a:srgbClr val="FFDBB9"/>
              </a:solidFill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101600" dist="38100" dir="1800000" sx="102000" sy="102000" algn="ctr" rotWithShape="0">
                  <a:srgbClr val="ED5565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>
                  <a:latin typeface="+mj-lt"/>
                </a:endParaRPr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DC72D57-C317-4DF1-9627-3764D9429ECC}"/>
                  </a:ext>
                </a:extLst>
              </p:cNvPr>
              <p:cNvSpPr txBox="1"/>
              <p:nvPr/>
            </p:nvSpPr>
            <p:spPr>
              <a:xfrm>
                <a:off x="2321598" y="2465076"/>
                <a:ext cx="798711" cy="706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400">
                    <a:latin typeface="+mj-lt"/>
                  </a:rPr>
                  <a:t>20</a:t>
                </a:r>
              </a:p>
            </p:txBody>
          </p:sp>
        </p:grpSp>
        <p:grpSp>
          <p:nvGrpSpPr>
            <p:cNvPr id="79" name="PHẠM DUYÊN 7 - 9Slide.vn">
              <a:extLst>
                <a:ext uri="{FF2B5EF4-FFF2-40B4-BE49-F238E27FC236}">
                  <a16:creationId xmlns:a16="http://schemas.microsoft.com/office/drawing/2014/main" id="{9D57BF33-762C-4E97-9FBC-894CD7F36640}"/>
                </a:ext>
              </a:extLst>
            </p:cNvPr>
            <p:cNvGrpSpPr/>
            <p:nvPr/>
          </p:nvGrpSpPr>
          <p:grpSpPr>
            <a:xfrm>
              <a:off x="2422242" y="2707971"/>
              <a:ext cx="700707" cy="700708"/>
              <a:chOff x="2318411" y="2420312"/>
              <a:chExt cx="804128" cy="804128"/>
            </a:xfrm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F0DC4563-81F8-46A6-B13B-ACCF4BC5E082}"/>
                  </a:ext>
                </a:extLst>
              </p:cNvPr>
              <p:cNvSpPr/>
              <p:nvPr/>
            </p:nvSpPr>
            <p:spPr>
              <a:xfrm>
                <a:off x="2318411" y="2420312"/>
                <a:ext cx="804128" cy="80412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101600" dist="38100" dir="1800000" sx="102000" sy="102000" algn="ctr" rotWithShape="0">
                  <a:srgbClr val="ED5565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>
                  <a:latin typeface="+mj-lt"/>
                </a:endParaRP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440682E7-F767-4CE7-A006-79D4E2041B0F}"/>
                  </a:ext>
                </a:extLst>
              </p:cNvPr>
              <p:cNvSpPr txBox="1"/>
              <p:nvPr/>
            </p:nvSpPr>
            <p:spPr>
              <a:xfrm>
                <a:off x="2362201" y="2465076"/>
                <a:ext cx="716552" cy="706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400">
                    <a:latin typeface="+mj-lt"/>
                  </a:rPr>
                  <a:t>?</a:t>
                </a:r>
              </a:p>
            </p:txBody>
          </p:sp>
        </p:grpSp>
        <p:grpSp>
          <p:nvGrpSpPr>
            <p:cNvPr id="80" name="PHẠM DUYÊN 8 - 9Slide.vn">
              <a:extLst>
                <a:ext uri="{FF2B5EF4-FFF2-40B4-BE49-F238E27FC236}">
                  <a16:creationId xmlns:a16="http://schemas.microsoft.com/office/drawing/2014/main" id="{E616CACC-6797-4AEC-A1FB-9C390494D679}"/>
                </a:ext>
              </a:extLst>
            </p:cNvPr>
            <p:cNvGrpSpPr/>
            <p:nvPr/>
          </p:nvGrpSpPr>
          <p:grpSpPr>
            <a:xfrm>
              <a:off x="3109005" y="3818570"/>
              <a:ext cx="804128" cy="804128"/>
              <a:chOff x="1205954" y="1858110"/>
              <a:chExt cx="804128" cy="804128"/>
            </a:xfrm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ED55B1FA-0425-4279-B1A6-56238C9ED9C3}"/>
                  </a:ext>
                </a:extLst>
              </p:cNvPr>
              <p:cNvSpPr/>
              <p:nvPr/>
            </p:nvSpPr>
            <p:spPr>
              <a:xfrm>
                <a:off x="1205954" y="1858110"/>
                <a:ext cx="804128" cy="804128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101600" dist="38100" dir="1800000" sx="102000" sy="102000" algn="ctr" rotWithShape="0">
                  <a:srgbClr val="ED5565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>
                  <a:latin typeface="+mj-lt"/>
                </a:endParaRP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05905746-49DE-4741-A6CC-8A314F77B3E3}"/>
                  </a:ext>
                </a:extLst>
              </p:cNvPr>
              <p:cNvSpPr txBox="1"/>
              <p:nvPr/>
            </p:nvSpPr>
            <p:spPr>
              <a:xfrm>
                <a:off x="1249743" y="1947345"/>
                <a:ext cx="716551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400">
                    <a:latin typeface="+mj-lt"/>
                  </a:rPr>
                  <a:t>7</a:t>
                </a:r>
              </a:p>
            </p:txBody>
          </p:sp>
        </p:grpSp>
        <p:grpSp>
          <p:nvGrpSpPr>
            <p:cNvPr id="81" name="PHẠM DUYÊN 8 - 9Slide.vn">
              <a:extLst>
                <a:ext uri="{FF2B5EF4-FFF2-40B4-BE49-F238E27FC236}">
                  <a16:creationId xmlns:a16="http://schemas.microsoft.com/office/drawing/2014/main" id="{16A78305-2535-4963-934B-9385AA14EC83}"/>
                </a:ext>
              </a:extLst>
            </p:cNvPr>
            <p:cNvGrpSpPr/>
            <p:nvPr/>
          </p:nvGrpSpPr>
          <p:grpSpPr>
            <a:xfrm>
              <a:off x="338872" y="3818570"/>
              <a:ext cx="804128" cy="804128"/>
              <a:chOff x="1205954" y="1858110"/>
              <a:chExt cx="804128" cy="804128"/>
            </a:xfrm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74458773-F604-4A50-9F15-786BF5FFCBC3}"/>
                  </a:ext>
                </a:extLst>
              </p:cNvPr>
              <p:cNvSpPr/>
              <p:nvPr/>
            </p:nvSpPr>
            <p:spPr>
              <a:xfrm>
                <a:off x="1205954" y="1858110"/>
                <a:ext cx="804128" cy="804128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101600" dist="38100" dir="1800000" sx="102000" sy="102000" algn="ctr" rotWithShape="0">
                  <a:srgbClr val="ED5565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>
                  <a:latin typeface="+mj-lt"/>
                </a:endParaRP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82736B41-1A90-4848-9B7D-0C533B0DF425}"/>
                  </a:ext>
                </a:extLst>
              </p:cNvPr>
              <p:cNvSpPr txBox="1"/>
              <p:nvPr/>
            </p:nvSpPr>
            <p:spPr>
              <a:xfrm>
                <a:off x="1249743" y="1947345"/>
                <a:ext cx="716551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400">
                    <a:latin typeface="+mj-lt"/>
                  </a:rPr>
                  <a:t>5</a:t>
                </a:r>
              </a:p>
            </p:txBody>
          </p:sp>
        </p:grpSp>
        <p:grpSp>
          <p:nvGrpSpPr>
            <p:cNvPr id="82" name="PHẠM DUYÊN 7 - 9Slide.vn">
              <a:extLst>
                <a:ext uri="{FF2B5EF4-FFF2-40B4-BE49-F238E27FC236}">
                  <a16:creationId xmlns:a16="http://schemas.microsoft.com/office/drawing/2014/main" id="{EB029030-45EA-4CAF-94A5-1BA42D78AF38}"/>
                </a:ext>
              </a:extLst>
            </p:cNvPr>
            <p:cNvGrpSpPr/>
            <p:nvPr/>
          </p:nvGrpSpPr>
          <p:grpSpPr>
            <a:xfrm>
              <a:off x="1775648" y="3867316"/>
              <a:ext cx="700708" cy="700708"/>
              <a:chOff x="2318411" y="2420312"/>
              <a:chExt cx="804128" cy="804128"/>
            </a:xfrm>
          </p:grpSpPr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27213931-995C-4FA5-B98B-78A5EE057349}"/>
                  </a:ext>
                </a:extLst>
              </p:cNvPr>
              <p:cNvSpPr/>
              <p:nvPr/>
            </p:nvSpPr>
            <p:spPr>
              <a:xfrm>
                <a:off x="2318411" y="2420312"/>
                <a:ext cx="804128" cy="804128"/>
              </a:xfrm>
              <a:prstGeom prst="rect">
                <a:avLst/>
              </a:prstGeom>
              <a:solidFill>
                <a:srgbClr val="FFDBB9"/>
              </a:solidFill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101600" dist="38100" dir="1800000" sx="102000" sy="102000" algn="ctr" rotWithShape="0">
                  <a:srgbClr val="ED5565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>
                  <a:latin typeface="+mj-lt"/>
                </a:endParaRP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78E483F0-E12A-46F5-8206-C6DD6CBC0CA6}"/>
                  </a:ext>
                </a:extLst>
              </p:cNvPr>
              <p:cNvSpPr txBox="1"/>
              <p:nvPr/>
            </p:nvSpPr>
            <p:spPr>
              <a:xfrm>
                <a:off x="2321598" y="2466777"/>
                <a:ext cx="798711" cy="706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400">
                    <a:latin typeface="+mj-lt"/>
                  </a:rPr>
                  <a:t>35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235715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DEADDD85-4CD5-4747-A89A-8BC2C13D9BE9}"/>
              </a:ext>
            </a:extLst>
          </p:cNvPr>
          <p:cNvGrpSpPr/>
          <p:nvPr/>
        </p:nvGrpSpPr>
        <p:grpSpPr>
          <a:xfrm>
            <a:off x="221457" y="49351"/>
            <a:ext cx="529493" cy="707886"/>
            <a:chOff x="1806355" y="2789233"/>
            <a:chExt cx="745981" cy="997311"/>
          </a:xfrm>
        </p:grpSpPr>
        <p:sp>
          <p:nvSpPr>
            <p:cNvPr id="21" name="Oval 9">
              <a:extLst>
                <a:ext uri="{FF2B5EF4-FFF2-40B4-BE49-F238E27FC236}">
                  <a16:creationId xmlns:a16="http://schemas.microsoft.com/office/drawing/2014/main" id="{CC5347E5-E824-4760-BA85-25ACFC1404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gradFill>
              <a:gsLst>
                <a:gs pos="29000">
                  <a:schemeClr val="accent2">
                    <a:lumMod val="75000"/>
                  </a:schemeClr>
                </a:gs>
                <a:gs pos="87000">
                  <a:schemeClr val="accent2">
                    <a:lumMod val="40000"/>
                    <a:lumOff val="60000"/>
                  </a:schemeClr>
                </a:gs>
              </a:gsLst>
              <a:lin ang="135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字魂105号-简雅黑" panose="00000500000000000000" charset="-122"/>
              </a:endParaRPr>
            </a:p>
          </p:txBody>
        </p:sp>
        <p:sp>
          <p:nvSpPr>
            <p:cNvPr id="22" name="91">
              <a:extLst>
                <a:ext uri="{FF2B5EF4-FFF2-40B4-BE49-F238E27FC236}">
                  <a16:creationId xmlns:a16="http://schemas.microsoft.com/office/drawing/2014/main" id="{F6D764D7-40E3-4F12-A08E-0692DDC1B099}"/>
                </a:ext>
              </a:extLst>
            </p:cNvPr>
            <p:cNvSpPr txBox="1"/>
            <p:nvPr/>
          </p:nvSpPr>
          <p:spPr>
            <a:xfrm>
              <a:off x="1851152" y="2789233"/>
              <a:ext cx="656379" cy="997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ln w="31750">
                    <a:solidFill>
                      <a:srgbClr val="177B75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5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27A2D93-228B-4AF6-B305-898B32E555A4}"/>
              </a:ext>
            </a:extLst>
          </p:cNvPr>
          <p:cNvGrpSpPr/>
          <p:nvPr/>
        </p:nvGrpSpPr>
        <p:grpSpPr>
          <a:xfrm>
            <a:off x="782593" y="55007"/>
            <a:ext cx="1198607" cy="783193"/>
            <a:chOff x="930039" y="409881"/>
            <a:chExt cx="1198607" cy="783193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37929F23-3B24-4361-AB95-41ED289E3D41}"/>
                </a:ext>
              </a:extLst>
            </p:cNvPr>
            <p:cNvSpPr/>
            <p:nvPr/>
          </p:nvSpPr>
          <p:spPr>
            <a:xfrm>
              <a:off x="987315" y="511161"/>
              <a:ext cx="723056" cy="533599"/>
            </a:xfrm>
            <a:prstGeom prst="roundRect">
              <a:avLst/>
            </a:prstGeom>
            <a:solidFill>
              <a:srgbClr val="FFDA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PHẠM DUYÊN 3 - 9Slide.vn">
              <a:extLst>
                <a:ext uri="{FF2B5EF4-FFF2-40B4-BE49-F238E27FC236}">
                  <a16:creationId xmlns:a16="http://schemas.microsoft.com/office/drawing/2014/main" id="{D6FB3215-48F1-4625-9F0A-39125E9CDD84}"/>
                </a:ext>
              </a:extLst>
            </p:cNvPr>
            <p:cNvSpPr txBox="1"/>
            <p:nvPr/>
          </p:nvSpPr>
          <p:spPr>
            <a:xfrm>
              <a:off x="1647662" y="431313"/>
              <a:ext cx="480984" cy="748963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?</a:t>
              </a:r>
            </a:p>
          </p:txBody>
        </p:sp>
        <p:sp>
          <p:nvSpPr>
            <p:cNvPr id="26" name="PHẠM DUYÊN 3 - 9Slide.vn">
              <a:extLst>
                <a:ext uri="{FF2B5EF4-FFF2-40B4-BE49-F238E27FC236}">
                  <a16:creationId xmlns:a16="http://schemas.microsoft.com/office/drawing/2014/main" id="{4589C13D-190E-4E1C-9BE6-A5671F2BC075}"/>
                </a:ext>
              </a:extLst>
            </p:cNvPr>
            <p:cNvSpPr txBox="1"/>
            <p:nvPr/>
          </p:nvSpPr>
          <p:spPr>
            <a:xfrm>
              <a:off x="930039" y="409881"/>
              <a:ext cx="840692" cy="783193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Số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59DF2D5-4342-4AE4-9399-95D0DDDDA0A4}"/>
              </a:ext>
            </a:extLst>
          </p:cNvPr>
          <p:cNvGrpSpPr/>
          <p:nvPr/>
        </p:nvGrpSpPr>
        <p:grpSpPr>
          <a:xfrm>
            <a:off x="4308870" y="990600"/>
            <a:ext cx="3574261" cy="3090128"/>
            <a:chOff x="338872" y="1532570"/>
            <a:chExt cx="3574261" cy="3090128"/>
          </a:xfrm>
        </p:grpSpPr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id="{CC064415-54C2-45DE-AFBC-D4A2E184EB34}"/>
                </a:ext>
              </a:extLst>
            </p:cNvPr>
            <p:cNvSpPr/>
            <p:nvPr/>
          </p:nvSpPr>
          <p:spPr>
            <a:xfrm>
              <a:off x="824733" y="1947432"/>
              <a:ext cx="2602538" cy="2243568"/>
            </a:xfrm>
            <a:prstGeom prst="triangle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grpSp>
          <p:nvGrpSpPr>
            <p:cNvPr id="67" name="PHẠM DUYÊN 8 - 9Slide.vn">
              <a:extLst>
                <a:ext uri="{FF2B5EF4-FFF2-40B4-BE49-F238E27FC236}">
                  <a16:creationId xmlns:a16="http://schemas.microsoft.com/office/drawing/2014/main" id="{67A23F6B-3333-421C-81AF-3F4BDBBD66DD}"/>
                </a:ext>
              </a:extLst>
            </p:cNvPr>
            <p:cNvGrpSpPr/>
            <p:nvPr/>
          </p:nvGrpSpPr>
          <p:grpSpPr>
            <a:xfrm>
              <a:off x="1723938" y="1532570"/>
              <a:ext cx="804128" cy="804128"/>
              <a:chOff x="1205954" y="1858110"/>
              <a:chExt cx="804128" cy="804128"/>
            </a:xfrm>
          </p:grpSpPr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41433E4D-58AE-4AA3-A5A2-A5E0574FDBDC}"/>
                  </a:ext>
                </a:extLst>
              </p:cNvPr>
              <p:cNvSpPr/>
              <p:nvPr/>
            </p:nvSpPr>
            <p:spPr>
              <a:xfrm>
                <a:off x="1205954" y="1858110"/>
                <a:ext cx="804128" cy="804128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101600" dist="38100" dir="1800000" sx="102000" sy="102000" algn="ctr" rotWithShape="0">
                  <a:srgbClr val="ED5565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>
                  <a:latin typeface="+mj-lt"/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00B69202-0344-4E8D-A511-CF299D4E345C}"/>
                  </a:ext>
                </a:extLst>
              </p:cNvPr>
              <p:cNvSpPr txBox="1"/>
              <p:nvPr/>
            </p:nvSpPr>
            <p:spPr>
              <a:xfrm>
                <a:off x="1249743" y="1952398"/>
                <a:ext cx="716551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400">
                    <a:latin typeface="+mj-lt"/>
                  </a:rPr>
                  <a:t>3</a:t>
                </a:r>
              </a:p>
            </p:txBody>
          </p:sp>
        </p:grpSp>
        <p:grpSp>
          <p:nvGrpSpPr>
            <p:cNvPr id="89" name="PHẠM DUYÊN 7 - 9Slide.vn">
              <a:extLst>
                <a:ext uri="{FF2B5EF4-FFF2-40B4-BE49-F238E27FC236}">
                  <a16:creationId xmlns:a16="http://schemas.microsoft.com/office/drawing/2014/main" id="{BAA142C8-F584-40C6-82E6-DCDC09BA4F6E}"/>
                </a:ext>
              </a:extLst>
            </p:cNvPr>
            <p:cNvGrpSpPr/>
            <p:nvPr/>
          </p:nvGrpSpPr>
          <p:grpSpPr>
            <a:xfrm>
              <a:off x="1129052" y="2707971"/>
              <a:ext cx="700708" cy="700708"/>
              <a:chOff x="2318411" y="2420312"/>
              <a:chExt cx="804128" cy="804128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677477E9-61C8-48C0-86AB-23527724BF3C}"/>
                  </a:ext>
                </a:extLst>
              </p:cNvPr>
              <p:cNvSpPr/>
              <p:nvPr/>
            </p:nvSpPr>
            <p:spPr>
              <a:xfrm>
                <a:off x="2318411" y="2420312"/>
                <a:ext cx="804128" cy="804128"/>
              </a:xfrm>
              <a:prstGeom prst="rect">
                <a:avLst/>
              </a:prstGeom>
              <a:solidFill>
                <a:srgbClr val="FFDBB9"/>
              </a:solidFill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101600" dist="38100" dir="1800000" sx="102000" sy="102000" algn="ctr" rotWithShape="0">
                  <a:srgbClr val="ED5565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>
                  <a:latin typeface="+mj-lt"/>
                </a:endParaRP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EF9E65E5-D859-4C93-A13E-8F0290378789}"/>
                  </a:ext>
                </a:extLst>
              </p:cNvPr>
              <p:cNvSpPr txBox="1"/>
              <p:nvPr/>
            </p:nvSpPr>
            <p:spPr>
              <a:xfrm>
                <a:off x="2362200" y="2469174"/>
                <a:ext cx="716551" cy="706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400">
                    <a:latin typeface="+mj-lt"/>
                  </a:rPr>
                  <a:t>6</a:t>
                </a:r>
              </a:p>
            </p:txBody>
          </p:sp>
        </p:grpSp>
        <p:grpSp>
          <p:nvGrpSpPr>
            <p:cNvPr id="92" name="PHẠM DUYÊN 7 - 9Slide.vn">
              <a:extLst>
                <a:ext uri="{FF2B5EF4-FFF2-40B4-BE49-F238E27FC236}">
                  <a16:creationId xmlns:a16="http://schemas.microsoft.com/office/drawing/2014/main" id="{E23A46D7-996C-48F3-BC6A-58EDF2B56459}"/>
                </a:ext>
              </a:extLst>
            </p:cNvPr>
            <p:cNvGrpSpPr/>
            <p:nvPr/>
          </p:nvGrpSpPr>
          <p:grpSpPr>
            <a:xfrm>
              <a:off x="2422242" y="2707970"/>
              <a:ext cx="700707" cy="1308710"/>
              <a:chOff x="2318411" y="2420312"/>
              <a:chExt cx="804128" cy="1501868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845BDA6D-9EDB-41E2-B53C-A6518E3CF050}"/>
                  </a:ext>
                </a:extLst>
              </p:cNvPr>
              <p:cNvSpPr/>
              <p:nvPr/>
            </p:nvSpPr>
            <p:spPr>
              <a:xfrm>
                <a:off x="2318411" y="2420312"/>
                <a:ext cx="804128" cy="804128"/>
              </a:xfrm>
              <a:prstGeom prst="rect">
                <a:avLst/>
              </a:prstGeom>
              <a:solidFill>
                <a:srgbClr val="FFDBB9"/>
              </a:solidFill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101600" dist="38100" dir="1800000" sx="102000" sy="102000" algn="ctr" rotWithShape="0">
                  <a:srgbClr val="ED5565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>
                  <a:latin typeface="+mj-lt"/>
                </a:endParaRPr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1B4445DB-B708-4680-ABB0-D345335E26A3}"/>
                  </a:ext>
                </a:extLst>
              </p:cNvPr>
              <p:cNvSpPr txBox="1"/>
              <p:nvPr/>
            </p:nvSpPr>
            <p:spPr>
              <a:xfrm>
                <a:off x="2362201" y="2469174"/>
                <a:ext cx="716552" cy="1453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400">
                    <a:latin typeface="+mj-lt"/>
                  </a:rPr>
                  <a:t>12</a:t>
                </a:r>
              </a:p>
            </p:txBody>
          </p:sp>
        </p:grpSp>
        <p:grpSp>
          <p:nvGrpSpPr>
            <p:cNvPr id="70" name="PHẠM DUYÊN 8 - 9Slide.vn">
              <a:extLst>
                <a:ext uri="{FF2B5EF4-FFF2-40B4-BE49-F238E27FC236}">
                  <a16:creationId xmlns:a16="http://schemas.microsoft.com/office/drawing/2014/main" id="{10A4E2A1-DAC5-4EE0-AD20-3F7F71085B0D}"/>
                </a:ext>
              </a:extLst>
            </p:cNvPr>
            <p:cNvGrpSpPr/>
            <p:nvPr/>
          </p:nvGrpSpPr>
          <p:grpSpPr>
            <a:xfrm>
              <a:off x="3109005" y="3818570"/>
              <a:ext cx="804128" cy="804128"/>
              <a:chOff x="1205954" y="1858110"/>
              <a:chExt cx="804128" cy="804128"/>
            </a:xfrm>
          </p:grpSpPr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9B346B5D-E524-4B0D-BF55-384F16EBEC36}"/>
                  </a:ext>
                </a:extLst>
              </p:cNvPr>
              <p:cNvSpPr/>
              <p:nvPr/>
            </p:nvSpPr>
            <p:spPr>
              <a:xfrm>
                <a:off x="1205954" y="1858110"/>
                <a:ext cx="804128" cy="804128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101600" dist="38100" dir="1800000" sx="102000" sy="102000" algn="ctr" rotWithShape="0">
                  <a:srgbClr val="ED5565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>
                  <a:latin typeface="+mj-lt"/>
                </a:endParaRP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AF8EBEC5-18D2-448F-9115-19E852A2F3C3}"/>
                  </a:ext>
                </a:extLst>
              </p:cNvPr>
              <p:cNvSpPr txBox="1"/>
              <p:nvPr/>
            </p:nvSpPr>
            <p:spPr>
              <a:xfrm>
                <a:off x="1249743" y="1952398"/>
                <a:ext cx="716551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400">
                    <a:latin typeface="+mj-lt"/>
                  </a:rPr>
                  <a:t>4</a:t>
                </a:r>
              </a:p>
            </p:txBody>
          </p:sp>
        </p:grpSp>
        <p:grpSp>
          <p:nvGrpSpPr>
            <p:cNvPr id="73" name="PHẠM DUYÊN 8 - 9Slide.vn">
              <a:extLst>
                <a:ext uri="{FF2B5EF4-FFF2-40B4-BE49-F238E27FC236}">
                  <a16:creationId xmlns:a16="http://schemas.microsoft.com/office/drawing/2014/main" id="{EFF4B740-C94C-4754-8F10-76FFBAF68F22}"/>
                </a:ext>
              </a:extLst>
            </p:cNvPr>
            <p:cNvGrpSpPr/>
            <p:nvPr/>
          </p:nvGrpSpPr>
          <p:grpSpPr>
            <a:xfrm>
              <a:off x="338872" y="3818570"/>
              <a:ext cx="804128" cy="804128"/>
              <a:chOff x="1205954" y="1858110"/>
              <a:chExt cx="804128" cy="804128"/>
            </a:xfrm>
          </p:grpSpPr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6752F5E1-B102-4B89-A3CA-0C053E08A998}"/>
                  </a:ext>
                </a:extLst>
              </p:cNvPr>
              <p:cNvSpPr/>
              <p:nvPr/>
            </p:nvSpPr>
            <p:spPr>
              <a:xfrm>
                <a:off x="1205954" y="1858110"/>
                <a:ext cx="804128" cy="804128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101600" dist="38100" dir="1800000" sx="102000" sy="102000" algn="ctr" rotWithShape="0">
                  <a:srgbClr val="ED5565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>
                  <a:latin typeface="+mj-lt"/>
                </a:endParaRP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0B2DB58B-7FA3-4F75-ABAB-2C5F2906C177}"/>
                  </a:ext>
                </a:extLst>
              </p:cNvPr>
              <p:cNvSpPr txBox="1"/>
              <p:nvPr/>
            </p:nvSpPr>
            <p:spPr>
              <a:xfrm>
                <a:off x="1249743" y="1952398"/>
                <a:ext cx="716551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400">
                    <a:latin typeface="+mj-lt"/>
                  </a:rPr>
                  <a:t>2</a:t>
                </a:r>
              </a:p>
            </p:txBody>
          </p:sp>
        </p:grpSp>
        <p:grpSp>
          <p:nvGrpSpPr>
            <p:cNvPr id="128" name="PHẠM DUYÊN 7 - 9Slide.vn">
              <a:extLst>
                <a:ext uri="{FF2B5EF4-FFF2-40B4-BE49-F238E27FC236}">
                  <a16:creationId xmlns:a16="http://schemas.microsoft.com/office/drawing/2014/main" id="{FFA6A04B-5022-4736-A0C1-45878B19F25C}"/>
                </a:ext>
              </a:extLst>
            </p:cNvPr>
            <p:cNvGrpSpPr/>
            <p:nvPr/>
          </p:nvGrpSpPr>
          <p:grpSpPr>
            <a:xfrm>
              <a:off x="1775649" y="3867316"/>
              <a:ext cx="700708" cy="700708"/>
              <a:chOff x="2318411" y="2420312"/>
              <a:chExt cx="804128" cy="804128"/>
            </a:xfrm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2F259FB7-F193-4163-8A7B-3E5A5EDAAE0B}"/>
                  </a:ext>
                </a:extLst>
              </p:cNvPr>
              <p:cNvSpPr/>
              <p:nvPr/>
            </p:nvSpPr>
            <p:spPr>
              <a:xfrm>
                <a:off x="2318411" y="2420312"/>
                <a:ext cx="804128" cy="804128"/>
              </a:xfrm>
              <a:prstGeom prst="rect">
                <a:avLst/>
              </a:prstGeom>
              <a:solidFill>
                <a:srgbClr val="FFDBB9"/>
              </a:solidFill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101600" dist="38100" dir="1800000" sx="102000" sy="102000" algn="ctr" rotWithShape="0">
                  <a:srgbClr val="ED5565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>
                  <a:latin typeface="+mj-lt"/>
                </a:endParaRP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E669F06B-CFA0-4290-A7A9-380E8BB2E14C}"/>
                  </a:ext>
                </a:extLst>
              </p:cNvPr>
              <p:cNvSpPr txBox="1"/>
              <p:nvPr/>
            </p:nvSpPr>
            <p:spPr>
              <a:xfrm>
                <a:off x="2362200" y="2469174"/>
                <a:ext cx="716551" cy="706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400">
                    <a:latin typeface="+mj-lt"/>
                  </a:rPr>
                  <a:t>8</a:t>
                </a:r>
              </a:p>
            </p:txBody>
          </p:sp>
        </p:grp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D94A8B90-14AA-4F6D-9C71-C4546B025056}"/>
              </a:ext>
            </a:extLst>
          </p:cNvPr>
          <p:cNvGrpSpPr/>
          <p:nvPr/>
        </p:nvGrpSpPr>
        <p:grpSpPr>
          <a:xfrm rot="3387492">
            <a:off x="13082614" y="3097236"/>
            <a:ext cx="3574261" cy="3090128"/>
            <a:chOff x="338872" y="1532570"/>
            <a:chExt cx="3574261" cy="3090128"/>
          </a:xfrm>
        </p:grpSpPr>
        <p:sp>
          <p:nvSpPr>
            <p:cNvPr id="152" name="Isosceles Triangle 151">
              <a:extLst>
                <a:ext uri="{FF2B5EF4-FFF2-40B4-BE49-F238E27FC236}">
                  <a16:creationId xmlns:a16="http://schemas.microsoft.com/office/drawing/2014/main" id="{A81C4A76-87FD-4E09-891E-13E35465104C}"/>
                </a:ext>
              </a:extLst>
            </p:cNvPr>
            <p:cNvSpPr/>
            <p:nvPr/>
          </p:nvSpPr>
          <p:spPr>
            <a:xfrm>
              <a:off x="824733" y="1947432"/>
              <a:ext cx="2602538" cy="2243568"/>
            </a:xfrm>
            <a:prstGeom prst="triangle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grpSp>
          <p:nvGrpSpPr>
            <p:cNvPr id="153" name="PHẠM DUYÊN 8 - 9Slide.vn">
              <a:extLst>
                <a:ext uri="{FF2B5EF4-FFF2-40B4-BE49-F238E27FC236}">
                  <a16:creationId xmlns:a16="http://schemas.microsoft.com/office/drawing/2014/main" id="{25CC767A-63DD-48FB-8F03-BFF620F39093}"/>
                </a:ext>
              </a:extLst>
            </p:cNvPr>
            <p:cNvGrpSpPr/>
            <p:nvPr/>
          </p:nvGrpSpPr>
          <p:grpSpPr>
            <a:xfrm>
              <a:off x="1723938" y="1532570"/>
              <a:ext cx="804128" cy="804128"/>
              <a:chOff x="1205954" y="1858110"/>
              <a:chExt cx="804128" cy="804128"/>
            </a:xfrm>
          </p:grpSpPr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E5C23ECE-21A0-4DEC-9DDA-DD68C1ACFDDF}"/>
                  </a:ext>
                </a:extLst>
              </p:cNvPr>
              <p:cNvSpPr/>
              <p:nvPr/>
            </p:nvSpPr>
            <p:spPr>
              <a:xfrm>
                <a:off x="1205954" y="1858110"/>
                <a:ext cx="804128" cy="804128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101600" dist="38100" dir="1800000" sx="102000" sy="102000" algn="ctr" rotWithShape="0">
                  <a:srgbClr val="ED5565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>
                  <a:latin typeface="+mj-lt"/>
                </a:endParaRPr>
              </a:p>
            </p:txBody>
          </p:sp>
          <p:sp>
            <p:nvSpPr>
              <p:cNvPr id="178" name="TextBox 177">
                <a:extLst>
                  <a:ext uri="{FF2B5EF4-FFF2-40B4-BE49-F238E27FC236}">
                    <a16:creationId xmlns:a16="http://schemas.microsoft.com/office/drawing/2014/main" id="{BBA0DEA3-77D2-4F10-B756-A77235AC4A68}"/>
                  </a:ext>
                </a:extLst>
              </p:cNvPr>
              <p:cNvSpPr txBox="1"/>
              <p:nvPr/>
            </p:nvSpPr>
            <p:spPr>
              <a:xfrm>
                <a:off x="1249743" y="1952398"/>
                <a:ext cx="716551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400">
                    <a:latin typeface="+mj-lt"/>
                  </a:rPr>
                  <a:t>6</a:t>
                </a:r>
              </a:p>
            </p:txBody>
          </p:sp>
        </p:grpSp>
        <p:grpSp>
          <p:nvGrpSpPr>
            <p:cNvPr id="154" name="PHẠM DUYÊN 7 - 9Slide.vn">
              <a:extLst>
                <a:ext uri="{FF2B5EF4-FFF2-40B4-BE49-F238E27FC236}">
                  <a16:creationId xmlns:a16="http://schemas.microsoft.com/office/drawing/2014/main" id="{68683163-33B9-4C44-899F-254A5C4BC9B5}"/>
                </a:ext>
              </a:extLst>
            </p:cNvPr>
            <p:cNvGrpSpPr/>
            <p:nvPr/>
          </p:nvGrpSpPr>
          <p:grpSpPr>
            <a:xfrm>
              <a:off x="1129052" y="2707971"/>
              <a:ext cx="700708" cy="700708"/>
              <a:chOff x="2318411" y="2420312"/>
              <a:chExt cx="804128" cy="804128"/>
            </a:xfrm>
          </p:grpSpPr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AEE64D6C-E833-4446-8853-D7F1E1995DDD}"/>
                  </a:ext>
                </a:extLst>
              </p:cNvPr>
              <p:cNvSpPr/>
              <p:nvPr/>
            </p:nvSpPr>
            <p:spPr>
              <a:xfrm>
                <a:off x="2318411" y="2420312"/>
                <a:ext cx="804128" cy="80412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101600" dist="38100" dir="1800000" sx="102000" sy="102000" algn="ctr" rotWithShape="0">
                  <a:srgbClr val="ED5565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>
                  <a:latin typeface="+mj-lt"/>
                </a:endParaRPr>
              </a:p>
            </p:txBody>
          </p:sp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FC68CA4C-00EC-462E-9648-FEA3C5C3DDC8}"/>
                  </a:ext>
                </a:extLst>
              </p:cNvPr>
              <p:cNvSpPr txBox="1"/>
              <p:nvPr/>
            </p:nvSpPr>
            <p:spPr>
              <a:xfrm>
                <a:off x="2362200" y="2469174"/>
                <a:ext cx="716551" cy="706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400">
                    <a:latin typeface="+mj-lt"/>
                  </a:rPr>
                  <a:t>?</a:t>
                </a:r>
              </a:p>
            </p:txBody>
          </p:sp>
        </p:grpSp>
        <p:grpSp>
          <p:nvGrpSpPr>
            <p:cNvPr id="155" name="PHẠM DUYÊN 7 - 9Slide.vn">
              <a:extLst>
                <a:ext uri="{FF2B5EF4-FFF2-40B4-BE49-F238E27FC236}">
                  <a16:creationId xmlns:a16="http://schemas.microsoft.com/office/drawing/2014/main" id="{033DCD21-8A74-4B59-861E-7637FA02FAC3}"/>
                </a:ext>
              </a:extLst>
            </p:cNvPr>
            <p:cNvGrpSpPr/>
            <p:nvPr/>
          </p:nvGrpSpPr>
          <p:grpSpPr>
            <a:xfrm>
              <a:off x="2422244" y="2707971"/>
              <a:ext cx="700708" cy="700708"/>
              <a:chOff x="2318411" y="2420312"/>
              <a:chExt cx="804128" cy="804128"/>
            </a:xfrm>
          </p:grpSpPr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3283BB11-5DC9-429E-9FA6-C8C7AD4E607C}"/>
                  </a:ext>
                </a:extLst>
              </p:cNvPr>
              <p:cNvSpPr/>
              <p:nvPr/>
            </p:nvSpPr>
            <p:spPr>
              <a:xfrm>
                <a:off x="2318411" y="2420312"/>
                <a:ext cx="804128" cy="80412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101600" dist="38100" dir="1800000" sx="102000" sy="102000" algn="ctr" rotWithShape="0">
                  <a:srgbClr val="ED5565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>
                  <a:latin typeface="+mj-lt"/>
                </a:endParaRPr>
              </a:p>
            </p:txBody>
          </p:sp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B039880F-62E5-489E-B76C-D970F8A45DE8}"/>
                  </a:ext>
                </a:extLst>
              </p:cNvPr>
              <p:cNvSpPr txBox="1"/>
              <p:nvPr/>
            </p:nvSpPr>
            <p:spPr>
              <a:xfrm>
                <a:off x="2362200" y="2469174"/>
                <a:ext cx="716551" cy="706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400">
                    <a:latin typeface="+mj-lt"/>
                  </a:rPr>
                  <a:t>?</a:t>
                </a:r>
              </a:p>
            </p:txBody>
          </p:sp>
        </p:grpSp>
        <p:grpSp>
          <p:nvGrpSpPr>
            <p:cNvPr id="156" name="PHẠM DUYÊN 8 - 9Slide.vn">
              <a:extLst>
                <a:ext uri="{FF2B5EF4-FFF2-40B4-BE49-F238E27FC236}">
                  <a16:creationId xmlns:a16="http://schemas.microsoft.com/office/drawing/2014/main" id="{074A0105-B99F-4736-9C27-60156C27BC75}"/>
                </a:ext>
              </a:extLst>
            </p:cNvPr>
            <p:cNvGrpSpPr/>
            <p:nvPr/>
          </p:nvGrpSpPr>
          <p:grpSpPr>
            <a:xfrm>
              <a:off x="3109005" y="3818570"/>
              <a:ext cx="804128" cy="804128"/>
              <a:chOff x="1205954" y="1858110"/>
              <a:chExt cx="804128" cy="804128"/>
            </a:xfrm>
          </p:grpSpPr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A1CC3CCE-EBF8-463A-BA5C-FA8E50845603}"/>
                  </a:ext>
                </a:extLst>
              </p:cNvPr>
              <p:cNvSpPr/>
              <p:nvPr/>
            </p:nvSpPr>
            <p:spPr>
              <a:xfrm>
                <a:off x="1205954" y="1858110"/>
                <a:ext cx="804128" cy="804128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101600" dist="38100" dir="1800000" sx="102000" sy="102000" algn="ctr" rotWithShape="0">
                  <a:srgbClr val="ED5565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>
                  <a:latin typeface="+mj-lt"/>
                </a:endParaRPr>
              </a:p>
            </p:txBody>
          </p:sp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9C13A01B-51D5-484B-ADEC-26E46851851C}"/>
                  </a:ext>
                </a:extLst>
              </p:cNvPr>
              <p:cNvSpPr txBox="1"/>
              <p:nvPr/>
            </p:nvSpPr>
            <p:spPr>
              <a:xfrm>
                <a:off x="1249743" y="1952398"/>
                <a:ext cx="716551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400">
                    <a:latin typeface="+mj-lt"/>
                  </a:rPr>
                  <a:t>5</a:t>
                </a:r>
              </a:p>
            </p:txBody>
          </p:sp>
        </p:grpSp>
        <p:grpSp>
          <p:nvGrpSpPr>
            <p:cNvPr id="157" name="PHẠM DUYÊN 8 - 9Slide.vn">
              <a:extLst>
                <a:ext uri="{FF2B5EF4-FFF2-40B4-BE49-F238E27FC236}">
                  <a16:creationId xmlns:a16="http://schemas.microsoft.com/office/drawing/2014/main" id="{D3F8EEBF-84F0-41B6-94AA-0F4E2A7433A2}"/>
                </a:ext>
              </a:extLst>
            </p:cNvPr>
            <p:cNvGrpSpPr/>
            <p:nvPr/>
          </p:nvGrpSpPr>
          <p:grpSpPr>
            <a:xfrm>
              <a:off x="338872" y="3818570"/>
              <a:ext cx="804128" cy="804128"/>
              <a:chOff x="1205954" y="1858110"/>
              <a:chExt cx="804128" cy="804128"/>
            </a:xfrm>
          </p:grpSpPr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20542F7D-B0D2-4D66-A88E-63EFA1D3040F}"/>
                  </a:ext>
                </a:extLst>
              </p:cNvPr>
              <p:cNvSpPr/>
              <p:nvPr/>
            </p:nvSpPr>
            <p:spPr>
              <a:xfrm>
                <a:off x="1205954" y="1858110"/>
                <a:ext cx="804128" cy="804128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101600" dist="38100" dir="1800000" sx="102000" sy="102000" algn="ctr" rotWithShape="0">
                  <a:srgbClr val="ED5565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>
                  <a:latin typeface="+mj-lt"/>
                </a:endParaRPr>
              </a:p>
            </p:txBody>
          </p:sp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416DC06C-6A45-4A58-A1CA-062765898F1B}"/>
                  </a:ext>
                </a:extLst>
              </p:cNvPr>
              <p:cNvSpPr txBox="1"/>
              <p:nvPr/>
            </p:nvSpPr>
            <p:spPr>
              <a:xfrm>
                <a:off x="1249743" y="1952398"/>
                <a:ext cx="716551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400">
                    <a:latin typeface="+mj-lt"/>
                  </a:rPr>
                  <a:t>3</a:t>
                </a:r>
              </a:p>
            </p:txBody>
          </p:sp>
        </p:grpSp>
        <p:grpSp>
          <p:nvGrpSpPr>
            <p:cNvPr id="158" name="PHẠM DUYÊN 7 - 9Slide.vn">
              <a:extLst>
                <a:ext uri="{FF2B5EF4-FFF2-40B4-BE49-F238E27FC236}">
                  <a16:creationId xmlns:a16="http://schemas.microsoft.com/office/drawing/2014/main" id="{CC3A070D-6477-480B-B2B3-B5F0E5AF18B1}"/>
                </a:ext>
              </a:extLst>
            </p:cNvPr>
            <p:cNvGrpSpPr/>
            <p:nvPr/>
          </p:nvGrpSpPr>
          <p:grpSpPr>
            <a:xfrm>
              <a:off x="1775649" y="3867316"/>
              <a:ext cx="700708" cy="700708"/>
              <a:chOff x="2318411" y="2420312"/>
              <a:chExt cx="804128" cy="804128"/>
            </a:xfrm>
          </p:grpSpPr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AE32C4D0-EE6E-4D1D-959C-34B8A634E4AA}"/>
                  </a:ext>
                </a:extLst>
              </p:cNvPr>
              <p:cNvSpPr/>
              <p:nvPr/>
            </p:nvSpPr>
            <p:spPr>
              <a:xfrm>
                <a:off x="2318411" y="2420312"/>
                <a:ext cx="804128" cy="80412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101600" dist="38100" dir="1800000" sx="102000" sy="102000" algn="ctr" rotWithShape="0">
                  <a:srgbClr val="ED5565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>
                  <a:latin typeface="+mj-lt"/>
                </a:endParaRPr>
              </a:p>
            </p:txBody>
          </p:sp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4EE41609-D8F3-410D-85C4-D021C05AD0BB}"/>
                  </a:ext>
                </a:extLst>
              </p:cNvPr>
              <p:cNvSpPr txBox="1"/>
              <p:nvPr/>
            </p:nvSpPr>
            <p:spPr>
              <a:xfrm>
                <a:off x="2362200" y="2469174"/>
                <a:ext cx="716551" cy="706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400">
                    <a:latin typeface="+mj-lt"/>
                  </a:rPr>
                  <a:t>?</a:t>
                </a:r>
              </a:p>
            </p:txBody>
          </p:sp>
        </p:grp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DDBDFE3C-949F-4E71-801E-54626A145686}"/>
              </a:ext>
            </a:extLst>
          </p:cNvPr>
          <p:cNvGrpSpPr/>
          <p:nvPr/>
        </p:nvGrpSpPr>
        <p:grpSpPr>
          <a:xfrm rot="18829880">
            <a:off x="-4311694" y="3097236"/>
            <a:ext cx="3574261" cy="3090128"/>
            <a:chOff x="338872" y="1532570"/>
            <a:chExt cx="3574261" cy="3090128"/>
          </a:xfrm>
        </p:grpSpPr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BD2FA392-3CDB-4142-AEB1-EEAEA2971EAC}"/>
                </a:ext>
              </a:extLst>
            </p:cNvPr>
            <p:cNvSpPr/>
            <p:nvPr/>
          </p:nvSpPr>
          <p:spPr>
            <a:xfrm>
              <a:off x="824733" y="1947432"/>
              <a:ext cx="2602538" cy="2243568"/>
            </a:xfrm>
            <a:prstGeom prst="triangle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grpSp>
          <p:nvGrpSpPr>
            <p:cNvPr id="77" name="PHẠM DUYÊN 8 - 9Slide.vn">
              <a:extLst>
                <a:ext uri="{FF2B5EF4-FFF2-40B4-BE49-F238E27FC236}">
                  <a16:creationId xmlns:a16="http://schemas.microsoft.com/office/drawing/2014/main" id="{C692687D-7778-4CB8-A13F-1C7C88146A39}"/>
                </a:ext>
              </a:extLst>
            </p:cNvPr>
            <p:cNvGrpSpPr/>
            <p:nvPr/>
          </p:nvGrpSpPr>
          <p:grpSpPr>
            <a:xfrm>
              <a:off x="1723938" y="1532570"/>
              <a:ext cx="804128" cy="804128"/>
              <a:chOff x="1205954" y="1858110"/>
              <a:chExt cx="804128" cy="804128"/>
            </a:xfrm>
          </p:grpSpPr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21A09D47-D78E-4266-8198-FE93C9512627}"/>
                  </a:ext>
                </a:extLst>
              </p:cNvPr>
              <p:cNvSpPr/>
              <p:nvPr/>
            </p:nvSpPr>
            <p:spPr>
              <a:xfrm>
                <a:off x="1205954" y="1858110"/>
                <a:ext cx="804128" cy="804128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101600" dist="38100" dir="1800000" sx="102000" sy="102000" algn="ctr" rotWithShape="0">
                  <a:srgbClr val="ED5565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>
                  <a:latin typeface="+mj-lt"/>
                </a:endParaRPr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214294E-D1BE-4188-A4D9-CC0080EFF9A7}"/>
                  </a:ext>
                </a:extLst>
              </p:cNvPr>
              <p:cNvSpPr txBox="1"/>
              <p:nvPr/>
            </p:nvSpPr>
            <p:spPr>
              <a:xfrm>
                <a:off x="1249743" y="1952398"/>
                <a:ext cx="716551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400">
                    <a:latin typeface="+mj-lt"/>
                  </a:rPr>
                  <a:t>4</a:t>
                </a:r>
              </a:p>
            </p:txBody>
          </p:sp>
        </p:grpSp>
        <p:grpSp>
          <p:nvGrpSpPr>
            <p:cNvPr id="78" name="PHẠM DUYÊN 7 - 9Slide.vn">
              <a:extLst>
                <a:ext uri="{FF2B5EF4-FFF2-40B4-BE49-F238E27FC236}">
                  <a16:creationId xmlns:a16="http://schemas.microsoft.com/office/drawing/2014/main" id="{A5F83DD2-D2F8-4A1F-9551-45B864D566AF}"/>
                </a:ext>
              </a:extLst>
            </p:cNvPr>
            <p:cNvGrpSpPr/>
            <p:nvPr/>
          </p:nvGrpSpPr>
          <p:grpSpPr>
            <a:xfrm>
              <a:off x="1129051" y="2707971"/>
              <a:ext cx="700708" cy="700708"/>
              <a:chOff x="2318411" y="2420312"/>
              <a:chExt cx="804128" cy="804128"/>
            </a:xfrm>
          </p:grpSpPr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7F3C4D8F-A7CC-4D54-A1A1-9BB542A8B533}"/>
                  </a:ext>
                </a:extLst>
              </p:cNvPr>
              <p:cNvSpPr/>
              <p:nvPr/>
            </p:nvSpPr>
            <p:spPr>
              <a:xfrm>
                <a:off x="2318411" y="2420312"/>
                <a:ext cx="804128" cy="804128"/>
              </a:xfrm>
              <a:prstGeom prst="rect">
                <a:avLst/>
              </a:prstGeom>
              <a:solidFill>
                <a:srgbClr val="FFDBB9"/>
              </a:solidFill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101600" dist="38100" dir="1800000" sx="102000" sy="102000" algn="ctr" rotWithShape="0">
                  <a:srgbClr val="ED5565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>
                  <a:latin typeface="+mj-lt"/>
                </a:endParaRPr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4DC72D57-C317-4DF1-9627-3764D9429ECC}"/>
                  </a:ext>
                </a:extLst>
              </p:cNvPr>
              <p:cNvSpPr txBox="1"/>
              <p:nvPr/>
            </p:nvSpPr>
            <p:spPr>
              <a:xfrm>
                <a:off x="2321598" y="2465076"/>
                <a:ext cx="798711" cy="706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400">
                    <a:latin typeface="+mj-lt"/>
                  </a:rPr>
                  <a:t>20</a:t>
                </a:r>
              </a:p>
            </p:txBody>
          </p:sp>
        </p:grpSp>
        <p:grpSp>
          <p:nvGrpSpPr>
            <p:cNvPr id="79" name="PHẠM DUYÊN 7 - 9Slide.vn">
              <a:extLst>
                <a:ext uri="{FF2B5EF4-FFF2-40B4-BE49-F238E27FC236}">
                  <a16:creationId xmlns:a16="http://schemas.microsoft.com/office/drawing/2014/main" id="{9D57BF33-762C-4E97-9FBC-894CD7F36640}"/>
                </a:ext>
              </a:extLst>
            </p:cNvPr>
            <p:cNvGrpSpPr/>
            <p:nvPr/>
          </p:nvGrpSpPr>
          <p:grpSpPr>
            <a:xfrm>
              <a:off x="2422242" y="2707971"/>
              <a:ext cx="700707" cy="700708"/>
              <a:chOff x="2318411" y="2420312"/>
              <a:chExt cx="804128" cy="804128"/>
            </a:xfrm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F0DC4563-81F8-46A6-B13B-ACCF4BC5E082}"/>
                  </a:ext>
                </a:extLst>
              </p:cNvPr>
              <p:cNvSpPr/>
              <p:nvPr/>
            </p:nvSpPr>
            <p:spPr>
              <a:xfrm>
                <a:off x="2318411" y="2420312"/>
                <a:ext cx="804128" cy="80412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101600" dist="38100" dir="1800000" sx="102000" sy="102000" algn="ctr" rotWithShape="0">
                  <a:srgbClr val="ED5565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>
                  <a:latin typeface="+mj-lt"/>
                </a:endParaRP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440682E7-F767-4CE7-A006-79D4E2041B0F}"/>
                  </a:ext>
                </a:extLst>
              </p:cNvPr>
              <p:cNvSpPr txBox="1"/>
              <p:nvPr/>
            </p:nvSpPr>
            <p:spPr>
              <a:xfrm>
                <a:off x="2362201" y="2465076"/>
                <a:ext cx="716552" cy="706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400">
                    <a:latin typeface="+mj-lt"/>
                  </a:rPr>
                  <a:t>?</a:t>
                </a:r>
              </a:p>
            </p:txBody>
          </p:sp>
        </p:grpSp>
        <p:grpSp>
          <p:nvGrpSpPr>
            <p:cNvPr id="80" name="PHẠM DUYÊN 8 - 9Slide.vn">
              <a:extLst>
                <a:ext uri="{FF2B5EF4-FFF2-40B4-BE49-F238E27FC236}">
                  <a16:creationId xmlns:a16="http://schemas.microsoft.com/office/drawing/2014/main" id="{E616CACC-6797-4AEC-A1FB-9C390494D679}"/>
                </a:ext>
              </a:extLst>
            </p:cNvPr>
            <p:cNvGrpSpPr/>
            <p:nvPr/>
          </p:nvGrpSpPr>
          <p:grpSpPr>
            <a:xfrm>
              <a:off x="3109005" y="3818570"/>
              <a:ext cx="804128" cy="804128"/>
              <a:chOff x="1205954" y="1858110"/>
              <a:chExt cx="804128" cy="804128"/>
            </a:xfrm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ED55B1FA-0425-4279-B1A6-56238C9ED9C3}"/>
                  </a:ext>
                </a:extLst>
              </p:cNvPr>
              <p:cNvSpPr/>
              <p:nvPr/>
            </p:nvSpPr>
            <p:spPr>
              <a:xfrm>
                <a:off x="1205954" y="1858110"/>
                <a:ext cx="804128" cy="804128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101600" dist="38100" dir="1800000" sx="102000" sy="102000" algn="ctr" rotWithShape="0">
                  <a:srgbClr val="ED5565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>
                  <a:latin typeface="+mj-lt"/>
                </a:endParaRP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05905746-49DE-4741-A6CC-8A314F77B3E3}"/>
                  </a:ext>
                </a:extLst>
              </p:cNvPr>
              <p:cNvSpPr txBox="1"/>
              <p:nvPr/>
            </p:nvSpPr>
            <p:spPr>
              <a:xfrm>
                <a:off x="1249743" y="1947345"/>
                <a:ext cx="716551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400">
                    <a:latin typeface="+mj-lt"/>
                  </a:rPr>
                  <a:t>7</a:t>
                </a:r>
              </a:p>
            </p:txBody>
          </p:sp>
        </p:grpSp>
        <p:grpSp>
          <p:nvGrpSpPr>
            <p:cNvPr id="81" name="PHẠM DUYÊN 8 - 9Slide.vn">
              <a:extLst>
                <a:ext uri="{FF2B5EF4-FFF2-40B4-BE49-F238E27FC236}">
                  <a16:creationId xmlns:a16="http://schemas.microsoft.com/office/drawing/2014/main" id="{16A78305-2535-4963-934B-9385AA14EC83}"/>
                </a:ext>
              </a:extLst>
            </p:cNvPr>
            <p:cNvGrpSpPr/>
            <p:nvPr/>
          </p:nvGrpSpPr>
          <p:grpSpPr>
            <a:xfrm>
              <a:off x="338872" y="3818570"/>
              <a:ext cx="804128" cy="804128"/>
              <a:chOff x="1205954" y="1858110"/>
              <a:chExt cx="804128" cy="804128"/>
            </a:xfrm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74458773-F604-4A50-9F15-786BF5FFCBC3}"/>
                  </a:ext>
                </a:extLst>
              </p:cNvPr>
              <p:cNvSpPr/>
              <p:nvPr/>
            </p:nvSpPr>
            <p:spPr>
              <a:xfrm>
                <a:off x="1205954" y="1858110"/>
                <a:ext cx="804128" cy="804128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101600" dist="38100" dir="1800000" sx="102000" sy="102000" algn="ctr" rotWithShape="0">
                  <a:srgbClr val="ED5565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>
                  <a:latin typeface="+mj-lt"/>
                </a:endParaRP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82736B41-1A90-4848-9B7D-0C533B0DF425}"/>
                  </a:ext>
                </a:extLst>
              </p:cNvPr>
              <p:cNvSpPr txBox="1"/>
              <p:nvPr/>
            </p:nvSpPr>
            <p:spPr>
              <a:xfrm>
                <a:off x="1249743" y="1947345"/>
                <a:ext cx="716551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400">
                    <a:latin typeface="+mj-lt"/>
                  </a:rPr>
                  <a:t>5</a:t>
                </a:r>
              </a:p>
            </p:txBody>
          </p:sp>
        </p:grpSp>
        <p:grpSp>
          <p:nvGrpSpPr>
            <p:cNvPr id="82" name="PHẠM DUYÊN 7 - 9Slide.vn">
              <a:extLst>
                <a:ext uri="{FF2B5EF4-FFF2-40B4-BE49-F238E27FC236}">
                  <a16:creationId xmlns:a16="http://schemas.microsoft.com/office/drawing/2014/main" id="{EB029030-45EA-4CAF-94A5-1BA42D78AF38}"/>
                </a:ext>
              </a:extLst>
            </p:cNvPr>
            <p:cNvGrpSpPr/>
            <p:nvPr/>
          </p:nvGrpSpPr>
          <p:grpSpPr>
            <a:xfrm>
              <a:off x="1775648" y="3867316"/>
              <a:ext cx="700708" cy="700708"/>
              <a:chOff x="2318411" y="2420312"/>
              <a:chExt cx="804128" cy="804128"/>
            </a:xfrm>
          </p:grpSpPr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27213931-995C-4FA5-B98B-78A5EE057349}"/>
                  </a:ext>
                </a:extLst>
              </p:cNvPr>
              <p:cNvSpPr/>
              <p:nvPr/>
            </p:nvSpPr>
            <p:spPr>
              <a:xfrm>
                <a:off x="2318411" y="2420312"/>
                <a:ext cx="804128" cy="804128"/>
              </a:xfrm>
              <a:prstGeom prst="rect">
                <a:avLst/>
              </a:prstGeom>
              <a:solidFill>
                <a:srgbClr val="FFDBB9"/>
              </a:solidFill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101600" dist="38100" dir="1800000" sx="102000" sy="102000" algn="ctr" rotWithShape="0">
                  <a:srgbClr val="ED5565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>
                  <a:latin typeface="+mj-lt"/>
                </a:endParaRP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78E483F0-E12A-46F5-8206-C6DD6CBC0CA6}"/>
                  </a:ext>
                </a:extLst>
              </p:cNvPr>
              <p:cNvSpPr txBox="1"/>
              <p:nvPr/>
            </p:nvSpPr>
            <p:spPr>
              <a:xfrm>
                <a:off x="2321598" y="2466777"/>
                <a:ext cx="798711" cy="706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400">
                    <a:latin typeface="+mj-lt"/>
                  </a:rPr>
                  <a:t>35</a:t>
                </a:r>
              </a:p>
            </p:txBody>
          </p:sp>
        </p:grpSp>
      </p:grpSp>
      <p:sp>
        <p:nvSpPr>
          <p:cNvPr id="102" name="PHẠM DUYÊN - 9Slide.vn 26 - 9Slide.vn">
            <a:extLst>
              <a:ext uri="{FF2B5EF4-FFF2-40B4-BE49-F238E27FC236}">
                <a16:creationId xmlns:a16="http://schemas.microsoft.com/office/drawing/2014/main" id="{47BDE8F3-9C8D-4611-8A22-CB24BD96D23D}"/>
              </a:ext>
            </a:extLst>
          </p:cNvPr>
          <p:cNvSpPr/>
          <p:nvPr/>
        </p:nvSpPr>
        <p:spPr>
          <a:xfrm rot="7337272" flipV="1">
            <a:off x="3795521" y="2063688"/>
            <a:ext cx="2121629" cy="294659"/>
          </a:xfrm>
          <a:custGeom>
            <a:avLst/>
            <a:gdLst>
              <a:gd name="connsiteX0" fmla="*/ 0 w 2264229"/>
              <a:gd name="connsiteY0" fmla="*/ 203362 h 232390"/>
              <a:gd name="connsiteX1" fmla="*/ 1161143 w 2264229"/>
              <a:gd name="connsiteY1" fmla="*/ 162 h 232390"/>
              <a:gd name="connsiteX2" fmla="*/ 2264229 w 2264229"/>
              <a:gd name="connsiteY2" fmla="*/ 232390 h 232390"/>
              <a:gd name="connsiteX0" fmla="*/ 0 w 2215386"/>
              <a:gd name="connsiteY0" fmla="*/ 271317 h 271317"/>
              <a:gd name="connsiteX1" fmla="*/ 1112300 w 2215386"/>
              <a:gd name="connsiteY1" fmla="*/ 100 h 271317"/>
              <a:gd name="connsiteX2" fmla="*/ 2215386 w 2215386"/>
              <a:gd name="connsiteY2" fmla="*/ 232328 h 271317"/>
              <a:gd name="connsiteX0" fmla="*/ 0 w 2215386"/>
              <a:gd name="connsiteY0" fmla="*/ 271331 h 271331"/>
              <a:gd name="connsiteX1" fmla="*/ 1112300 w 2215386"/>
              <a:gd name="connsiteY1" fmla="*/ 114 h 271331"/>
              <a:gd name="connsiteX2" fmla="*/ 2215386 w 2215386"/>
              <a:gd name="connsiteY2" fmla="*/ 232342 h 27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5386" h="271331">
                <a:moveTo>
                  <a:pt x="0" y="271331"/>
                </a:moveTo>
                <a:cubicBezTo>
                  <a:pt x="294199" y="144640"/>
                  <a:pt x="734929" y="-4724"/>
                  <a:pt x="1112300" y="114"/>
                </a:cubicBezTo>
                <a:cubicBezTo>
                  <a:pt x="1489671" y="4952"/>
                  <a:pt x="1852528" y="118647"/>
                  <a:pt x="2215386" y="232342"/>
                </a:cubicBezTo>
              </a:path>
            </a:pathLst>
          </a:custGeom>
          <a:noFill/>
          <a:ln w="38100" cap="rnd">
            <a:solidFill>
              <a:srgbClr val="FF0000"/>
            </a:solidFill>
            <a:prstDash val="sysDot"/>
            <a:headEnd type="triangle"/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PHẠM DUYÊN 10 - 9Slide.vn">
                <a:extLst>
                  <a:ext uri="{FF2B5EF4-FFF2-40B4-BE49-F238E27FC236}">
                    <a16:creationId xmlns:a16="http://schemas.microsoft.com/office/drawing/2014/main" id="{D9B6EE0E-4399-4D1B-AA8C-8BF6984355A0}"/>
                  </a:ext>
                </a:extLst>
              </p:cNvPr>
              <p:cNvSpPr txBox="1"/>
              <p:nvPr/>
            </p:nvSpPr>
            <p:spPr>
              <a:xfrm>
                <a:off x="4176008" y="1700441"/>
                <a:ext cx="62680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600" b="1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340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3" name="PHẠM DUYÊN 10 - 9Slide.vn">
                <a:extLst>
                  <a:ext uri="{FF2B5EF4-FFF2-40B4-BE49-F238E27FC236}">
                    <a16:creationId xmlns:a16="http://schemas.microsoft.com/office/drawing/2014/main" id="{D9B6EE0E-4399-4D1B-AA8C-8BF6984355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6008" y="1700441"/>
                <a:ext cx="626801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PHẠM DUYÊN - 9Slide.vn 26 - 9Slide.vn">
            <a:extLst>
              <a:ext uri="{FF2B5EF4-FFF2-40B4-BE49-F238E27FC236}">
                <a16:creationId xmlns:a16="http://schemas.microsoft.com/office/drawing/2014/main" id="{96D1432A-BB0F-4F7D-9FE3-5600413EFB7A}"/>
              </a:ext>
            </a:extLst>
          </p:cNvPr>
          <p:cNvSpPr/>
          <p:nvPr/>
        </p:nvSpPr>
        <p:spPr>
          <a:xfrm rot="14262728" flipH="1" flipV="1">
            <a:off x="6284721" y="2063688"/>
            <a:ext cx="2121629" cy="294659"/>
          </a:xfrm>
          <a:custGeom>
            <a:avLst/>
            <a:gdLst>
              <a:gd name="connsiteX0" fmla="*/ 0 w 2264229"/>
              <a:gd name="connsiteY0" fmla="*/ 203362 h 232390"/>
              <a:gd name="connsiteX1" fmla="*/ 1161143 w 2264229"/>
              <a:gd name="connsiteY1" fmla="*/ 162 h 232390"/>
              <a:gd name="connsiteX2" fmla="*/ 2264229 w 2264229"/>
              <a:gd name="connsiteY2" fmla="*/ 232390 h 232390"/>
              <a:gd name="connsiteX0" fmla="*/ 0 w 2215386"/>
              <a:gd name="connsiteY0" fmla="*/ 271317 h 271317"/>
              <a:gd name="connsiteX1" fmla="*/ 1112300 w 2215386"/>
              <a:gd name="connsiteY1" fmla="*/ 100 h 271317"/>
              <a:gd name="connsiteX2" fmla="*/ 2215386 w 2215386"/>
              <a:gd name="connsiteY2" fmla="*/ 232328 h 271317"/>
              <a:gd name="connsiteX0" fmla="*/ 0 w 2215386"/>
              <a:gd name="connsiteY0" fmla="*/ 271331 h 271331"/>
              <a:gd name="connsiteX1" fmla="*/ 1112300 w 2215386"/>
              <a:gd name="connsiteY1" fmla="*/ 114 h 271331"/>
              <a:gd name="connsiteX2" fmla="*/ 2215386 w 2215386"/>
              <a:gd name="connsiteY2" fmla="*/ 232342 h 27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5386" h="271331">
                <a:moveTo>
                  <a:pt x="0" y="271331"/>
                </a:moveTo>
                <a:cubicBezTo>
                  <a:pt x="294199" y="144640"/>
                  <a:pt x="734929" y="-4724"/>
                  <a:pt x="1112300" y="114"/>
                </a:cubicBezTo>
                <a:cubicBezTo>
                  <a:pt x="1489671" y="4952"/>
                  <a:pt x="1852528" y="118647"/>
                  <a:pt x="2215386" y="232342"/>
                </a:cubicBezTo>
              </a:path>
            </a:pathLst>
          </a:custGeom>
          <a:noFill/>
          <a:ln w="38100" cap="rnd">
            <a:solidFill>
              <a:srgbClr val="FF0000"/>
            </a:solidFill>
            <a:prstDash val="sysDot"/>
            <a:headEnd type="triangle"/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PHẠM DUYÊN 10 - 9Slide.vn">
                <a:extLst>
                  <a:ext uri="{FF2B5EF4-FFF2-40B4-BE49-F238E27FC236}">
                    <a16:creationId xmlns:a16="http://schemas.microsoft.com/office/drawing/2014/main" id="{5567598E-08FC-404D-869A-77F6C10198CB}"/>
                  </a:ext>
                </a:extLst>
              </p:cNvPr>
              <p:cNvSpPr txBox="1"/>
              <p:nvPr/>
            </p:nvSpPr>
            <p:spPr>
              <a:xfrm>
                <a:off x="7486438" y="1700441"/>
                <a:ext cx="62680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600" b="1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340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5" name="PHẠM DUYÊN 10 - 9Slide.vn">
                <a:extLst>
                  <a:ext uri="{FF2B5EF4-FFF2-40B4-BE49-F238E27FC236}">
                    <a16:creationId xmlns:a16="http://schemas.microsoft.com/office/drawing/2014/main" id="{5567598E-08FC-404D-869A-77F6C10198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6438" y="1700441"/>
                <a:ext cx="626801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PHẠM DUYÊN - 9Slide.vn 26 - 9Slide.vn">
            <a:extLst>
              <a:ext uri="{FF2B5EF4-FFF2-40B4-BE49-F238E27FC236}">
                <a16:creationId xmlns:a16="http://schemas.microsoft.com/office/drawing/2014/main" id="{1AFDC376-2BC9-41E7-8A1D-B396B73438C5}"/>
              </a:ext>
            </a:extLst>
          </p:cNvPr>
          <p:cNvSpPr/>
          <p:nvPr/>
        </p:nvSpPr>
        <p:spPr>
          <a:xfrm rot="10800000">
            <a:off x="5037435" y="4209855"/>
            <a:ext cx="2121629" cy="294659"/>
          </a:xfrm>
          <a:custGeom>
            <a:avLst/>
            <a:gdLst>
              <a:gd name="connsiteX0" fmla="*/ 0 w 2264229"/>
              <a:gd name="connsiteY0" fmla="*/ 203362 h 232390"/>
              <a:gd name="connsiteX1" fmla="*/ 1161143 w 2264229"/>
              <a:gd name="connsiteY1" fmla="*/ 162 h 232390"/>
              <a:gd name="connsiteX2" fmla="*/ 2264229 w 2264229"/>
              <a:gd name="connsiteY2" fmla="*/ 232390 h 232390"/>
              <a:gd name="connsiteX0" fmla="*/ 0 w 2215386"/>
              <a:gd name="connsiteY0" fmla="*/ 271317 h 271317"/>
              <a:gd name="connsiteX1" fmla="*/ 1112300 w 2215386"/>
              <a:gd name="connsiteY1" fmla="*/ 100 h 271317"/>
              <a:gd name="connsiteX2" fmla="*/ 2215386 w 2215386"/>
              <a:gd name="connsiteY2" fmla="*/ 232328 h 271317"/>
              <a:gd name="connsiteX0" fmla="*/ 0 w 2215386"/>
              <a:gd name="connsiteY0" fmla="*/ 271331 h 271331"/>
              <a:gd name="connsiteX1" fmla="*/ 1112300 w 2215386"/>
              <a:gd name="connsiteY1" fmla="*/ 114 h 271331"/>
              <a:gd name="connsiteX2" fmla="*/ 2215386 w 2215386"/>
              <a:gd name="connsiteY2" fmla="*/ 232342 h 27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5386" h="271331">
                <a:moveTo>
                  <a:pt x="0" y="271331"/>
                </a:moveTo>
                <a:cubicBezTo>
                  <a:pt x="294199" y="144640"/>
                  <a:pt x="734929" y="-4724"/>
                  <a:pt x="1112300" y="114"/>
                </a:cubicBezTo>
                <a:cubicBezTo>
                  <a:pt x="1489671" y="4952"/>
                  <a:pt x="1852528" y="118647"/>
                  <a:pt x="2215386" y="232342"/>
                </a:cubicBezTo>
              </a:path>
            </a:pathLst>
          </a:custGeom>
          <a:noFill/>
          <a:ln w="38100" cap="rnd">
            <a:solidFill>
              <a:srgbClr val="FF0000"/>
            </a:solidFill>
            <a:prstDash val="sysDot"/>
            <a:headEnd type="triangle"/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PHẠM DUYÊN 10 - 9Slide.vn">
                <a:extLst>
                  <a:ext uri="{FF2B5EF4-FFF2-40B4-BE49-F238E27FC236}">
                    <a16:creationId xmlns:a16="http://schemas.microsoft.com/office/drawing/2014/main" id="{561E72A5-D3E0-4354-8926-F2657E170821}"/>
                  </a:ext>
                </a:extLst>
              </p:cNvPr>
              <p:cNvSpPr txBox="1"/>
              <p:nvPr/>
            </p:nvSpPr>
            <p:spPr>
              <a:xfrm>
                <a:off x="5799074" y="4484071"/>
                <a:ext cx="62680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600" b="1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340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7" name="PHẠM DUYÊN 10 - 9Slide.vn">
                <a:extLst>
                  <a:ext uri="{FF2B5EF4-FFF2-40B4-BE49-F238E27FC236}">
                    <a16:creationId xmlns:a16="http://schemas.microsoft.com/office/drawing/2014/main" id="{561E72A5-D3E0-4354-8926-F2657E1708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9074" y="4484071"/>
                <a:ext cx="626801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08745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/>
      <p:bldP spid="104" grpId="0" animBg="1"/>
      <p:bldP spid="105" grpId="0"/>
      <p:bldP spid="106" grpId="0" animBg="1"/>
      <p:bldP spid="10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DEADDD85-4CD5-4747-A89A-8BC2C13D9BE9}"/>
              </a:ext>
            </a:extLst>
          </p:cNvPr>
          <p:cNvGrpSpPr/>
          <p:nvPr/>
        </p:nvGrpSpPr>
        <p:grpSpPr>
          <a:xfrm>
            <a:off x="221457" y="49351"/>
            <a:ext cx="529493" cy="707886"/>
            <a:chOff x="1806355" y="2789233"/>
            <a:chExt cx="745981" cy="997311"/>
          </a:xfrm>
        </p:grpSpPr>
        <p:sp>
          <p:nvSpPr>
            <p:cNvPr id="21" name="Oval 9">
              <a:extLst>
                <a:ext uri="{FF2B5EF4-FFF2-40B4-BE49-F238E27FC236}">
                  <a16:creationId xmlns:a16="http://schemas.microsoft.com/office/drawing/2014/main" id="{CC5347E5-E824-4760-BA85-25ACFC1404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gradFill>
              <a:gsLst>
                <a:gs pos="29000">
                  <a:schemeClr val="accent2">
                    <a:lumMod val="75000"/>
                  </a:schemeClr>
                </a:gs>
                <a:gs pos="87000">
                  <a:schemeClr val="accent2">
                    <a:lumMod val="40000"/>
                    <a:lumOff val="60000"/>
                  </a:schemeClr>
                </a:gs>
              </a:gsLst>
              <a:lin ang="135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字魂105号-简雅黑" panose="00000500000000000000" charset="-122"/>
              </a:endParaRPr>
            </a:p>
          </p:txBody>
        </p:sp>
        <p:sp>
          <p:nvSpPr>
            <p:cNvPr id="22" name="91">
              <a:extLst>
                <a:ext uri="{FF2B5EF4-FFF2-40B4-BE49-F238E27FC236}">
                  <a16:creationId xmlns:a16="http://schemas.microsoft.com/office/drawing/2014/main" id="{F6D764D7-40E3-4F12-A08E-0692DDC1B099}"/>
                </a:ext>
              </a:extLst>
            </p:cNvPr>
            <p:cNvSpPr txBox="1"/>
            <p:nvPr/>
          </p:nvSpPr>
          <p:spPr>
            <a:xfrm>
              <a:off x="1851152" y="2789233"/>
              <a:ext cx="656379" cy="997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ln w="31750">
                    <a:solidFill>
                      <a:srgbClr val="177B75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5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27A2D93-228B-4AF6-B305-898B32E555A4}"/>
              </a:ext>
            </a:extLst>
          </p:cNvPr>
          <p:cNvGrpSpPr/>
          <p:nvPr/>
        </p:nvGrpSpPr>
        <p:grpSpPr>
          <a:xfrm>
            <a:off x="782593" y="55007"/>
            <a:ext cx="1198607" cy="783193"/>
            <a:chOff x="930039" y="409881"/>
            <a:chExt cx="1198607" cy="783193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37929F23-3B24-4361-AB95-41ED289E3D41}"/>
                </a:ext>
              </a:extLst>
            </p:cNvPr>
            <p:cNvSpPr/>
            <p:nvPr/>
          </p:nvSpPr>
          <p:spPr>
            <a:xfrm>
              <a:off x="987315" y="511161"/>
              <a:ext cx="723056" cy="533599"/>
            </a:xfrm>
            <a:prstGeom prst="roundRect">
              <a:avLst/>
            </a:prstGeom>
            <a:solidFill>
              <a:srgbClr val="FFDA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PHẠM DUYÊN 3 - 9Slide.vn">
              <a:extLst>
                <a:ext uri="{FF2B5EF4-FFF2-40B4-BE49-F238E27FC236}">
                  <a16:creationId xmlns:a16="http://schemas.microsoft.com/office/drawing/2014/main" id="{D6FB3215-48F1-4625-9F0A-39125E9CDD84}"/>
                </a:ext>
              </a:extLst>
            </p:cNvPr>
            <p:cNvSpPr txBox="1"/>
            <p:nvPr/>
          </p:nvSpPr>
          <p:spPr>
            <a:xfrm>
              <a:off x="1647662" y="431313"/>
              <a:ext cx="480984" cy="748963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?</a:t>
              </a:r>
            </a:p>
          </p:txBody>
        </p:sp>
        <p:sp>
          <p:nvSpPr>
            <p:cNvPr id="26" name="PHẠM DUYÊN 3 - 9Slide.vn">
              <a:extLst>
                <a:ext uri="{FF2B5EF4-FFF2-40B4-BE49-F238E27FC236}">
                  <a16:creationId xmlns:a16="http://schemas.microsoft.com/office/drawing/2014/main" id="{4589C13D-190E-4E1C-9BE6-A5671F2BC075}"/>
                </a:ext>
              </a:extLst>
            </p:cNvPr>
            <p:cNvSpPr txBox="1"/>
            <p:nvPr/>
          </p:nvSpPr>
          <p:spPr>
            <a:xfrm>
              <a:off x="930039" y="409881"/>
              <a:ext cx="840692" cy="783193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Số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59DF2D5-4342-4AE4-9399-95D0DDDDA0A4}"/>
              </a:ext>
            </a:extLst>
          </p:cNvPr>
          <p:cNvGrpSpPr/>
          <p:nvPr/>
        </p:nvGrpSpPr>
        <p:grpSpPr>
          <a:xfrm>
            <a:off x="4345061" y="-3610367"/>
            <a:ext cx="3574261" cy="3090128"/>
            <a:chOff x="338872" y="1532570"/>
            <a:chExt cx="3574261" cy="3090128"/>
          </a:xfrm>
        </p:grpSpPr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id="{CC064415-54C2-45DE-AFBC-D4A2E184EB34}"/>
                </a:ext>
              </a:extLst>
            </p:cNvPr>
            <p:cNvSpPr/>
            <p:nvPr/>
          </p:nvSpPr>
          <p:spPr>
            <a:xfrm>
              <a:off x="824733" y="1947432"/>
              <a:ext cx="2602538" cy="2243568"/>
            </a:xfrm>
            <a:prstGeom prst="triangle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grpSp>
          <p:nvGrpSpPr>
            <p:cNvPr id="67" name="PHẠM DUYÊN 8 - 9Slide.vn">
              <a:extLst>
                <a:ext uri="{FF2B5EF4-FFF2-40B4-BE49-F238E27FC236}">
                  <a16:creationId xmlns:a16="http://schemas.microsoft.com/office/drawing/2014/main" id="{67A23F6B-3333-421C-81AF-3F4BDBBD66DD}"/>
                </a:ext>
              </a:extLst>
            </p:cNvPr>
            <p:cNvGrpSpPr/>
            <p:nvPr/>
          </p:nvGrpSpPr>
          <p:grpSpPr>
            <a:xfrm>
              <a:off x="1723938" y="1532570"/>
              <a:ext cx="804128" cy="804128"/>
              <a:chOff x="1205954" y="1858110"/>
              <a:chExt cx="804128" cy="804128"/>
            </a:xfrm>
          </p:grpSpPr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41433E4D-58AE-4AA3-A5A2-A5E0574FDBDC}"/>
                  </a:ext>
                </a:extLst>
              </p:cNvPr>
              <p:cNvSpPr/>
              <p:nvPr/>
            </p:nvSpPr>
            <p:spPr>
              <a:xfrm>
                <a:off x="1205954" y="1858110"/>
                <a:ext cx="804128" cy="804128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101600" dist="38100" dir="1800000" sx="102000" sy="102000" algn="ctr" rotWithShape="0">
                  <a:srgbClr val="ED5565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>
                  <a:latin typeface="+mj-lt"/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00B69202-0344-4E8D-A511-CF299D4E345C}"/>
                  </a:ext>
                </a:extLst>
              </p:cNvPr>
              <p:cNvSpPr txBox="1"/>
              <p:nvPr/>
            </p:nvSpPr>
            <p:spPr>
              <a:xfrm>
                <a:off x="1249743" y="1952398"/>
                <a:ext cx="716551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400">
                    <a:latin typeface="+mj-lt"/>
                  </a:rPr>
                  <a:t>3</a:t>
                </a:r>
              </a:p>
            </p:txBody>
          </p:sp>
        </p:grpSp>
        <p:grpSp>
          <p:nvGrpSpPr>
            <p:cNvPr id="89" name="PHẠM DUYÊN 7 - 9Slide.vn">
              <a:extLst>
                <a:ext uri="{FF2B5EF4-FFF2-40B4-BE49-F238E27FC236}">
                  <a16:creationId xmlns:a16="http://schemas.microsoft.com/office/drawing/2014/main" id="{BAA142C8-F584-40C6-82E6-DCDC09BA4F6E}"/>
                </a:ext>
              </a:extLst>
            </p:cNvPr>
            <p:cNvGrpSpPr/>
            <p:nvPr/>
          </p:nvGrpSpPr>
          <p:grpSpPr>
            <a:xfrm>
              <a:off x="1129052" y="2707971"/>
              <a:ext cx="700708" cy="700708"/>
              <a:chOff x="2318411" y="2420312"/>
              <a:chExt cx="804128" cy="804128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677477E9-61C8-48C0-86AB-23527724BF3C}"/>
                  </a:ext>
                </a:extLst>
              </p:cNvPr>
              <p:cNvSpPr/>
              <p:nvPr/>
            </p:nvSpPr>
            <p:spPr>
              <a:xfrm>
                <a:off x="2318411" y="2420312"/>
                <a:ext cx="804128" cy="804128"/>
              </a:xfrm>
              <a:prstGeom prst="rect">
                <a:avLst/>
              </a:prstGeom>
              <a:solidFill>
                <a:srgbClr val="FFDBB9"/>
              </a:solidFill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101600" dist="38100" dir="1800000" sx="102000" sy="102000" algn="ctr" rotWithShape="0">
                  <a:srgbClr val="ED5565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>
                  <a:latin typeface="+mj-lt"/>
                </a:endParaRP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EF9E65E5-D859-4C93-A13E-8F0290378789}"/>
                  </a:ext>
                </a:extLst>
              </p:cNvPr>
              <p:cNvSpPr txBox="1"/>
              <p:nvPr/>
            </p:nvSpPr>
            <p:spPr>
              <a:xfrm>
                <a:off x="2362200" y="2469174"/>
                <a:ext cx="716551" cy="706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400">
                    <a:latin typeface="+mj-lt"/>
                  </a:rPr>
                  <a:t>6</a:t>
                </a:r>
              </a:p>
            </p:txBody>
          </p:sp>
        </p:grpSp>
        <p:grpSp>
          <p:nvGrpSpPr>
            <p:cNvPr id="92" name="PHẠM DUYÊN 7 - 9Slide.vn">
              <a:extLst>
                <a:ext uri="{FF2B5EF4-FFF2-40B4-BE49-F238E27FC236}">
                  <a16:creationId xmlns:a16="http://schemas.microsoft.com/office/drawing/2014/main" id="{E23A46D7-996C-48F3-BC6A-58EDF2B56459}"/>
                </a:ext>
              </a:extLst>
            </p:cNvPr>
            <p:cNvGrpSpPr/>
            <p:nvPr/>
          </p:nvGrpSpPr>
          <p:grpSpPr>
            <a:xfrm>
              <a:off x="2422242" y="2707970"/>
              <a:ext cx="700707" cy="1308710"/>
              <a:chOff x="2318411" y="2420312"/>
              <a:chExt cx="804128" cy="1501868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845BDA6D-9EDB-41E2-B53C-A6518E3CF050}"/>
                  </a:ext>
                </a:extLst>
              </p:cNvPr>
              <p:cNvSpPr/>
              <p:nvPr/>
            </p:nvSpPr>
            <p:spPr>
              <a:xfrm>
                <a:off x="2318411" y="2420312"/>
                <a:ext cx="804128" cy="804128"/>
              </a:xfrm>
              <a:prstGeom prst="rect">
                <a:avLst/>
              </a:prstGeom>
              <a:solidFill>
                <a:srgbClr val="FFDBB9"/>
              </a:solidFill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101600" dist="38100" dir="1800000" sx="102000" sy="102000" algn="ctr" rotWithShape="0">
                  <a:srgbClr val="ED5565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>
                  <a:latin typeface="+mj-lt"/>
                </a:endParaRPr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1B4445DB-B708-4680-ABB0-D345335E26A3}"/>
                  </a:ext>
                </a:extLst>
              </p:cNvPr>
              <p:cNvSpPr txBox="1"/>
              <p:nvPr/>
            </p:nvSpPr>
            <p:spPr>
              <a:xfrm>
                <a:off x="2362201" y="2469174"/>
                <a:ext cx="716552" cy="1453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400">
                    <a:latin typeface="+mj-lt"/>
                  </a:rPr>
                  <a:t>12</a:t>
                </a:r>
              </a:p>
            </p:txBody>
          </p:sp>
        </p:grpSp>
        <p:grpSp>
          <p:nvGrpSpPr>
            <p:cNvPr id="70" name="PHẠM DUYÊN 8 - 9Slide.vn">
              <a:extLst>
                <a:ext uri="{FF2B5EF4-FFF2-40B4-BE49-F238E27FC236}">
                  <a16:creationId xmlns:a16="http://schemas.microsoft.com/office/drawing/2014/main" id="{10A4E2A1-DAC5-4EE0-AD20-3F7F71085B0D}"/>
                </a:ext>
              </a:extLst>
            </p:cNvPr>
            <p:cNvGrpSpPr/>
            <p:nvPr/>
          </p:nvGrpSpPr>
          <p:grpSpPr>
            <a:xfrm>
              <a:off x="3109005" y="3818570"/>
              <a:ext cx="804128" cy="804128"/>
              <a:chOff x="1205954" y="1858110"/>
              <a:chExt cx="804128" cy="804128"/>
            </a:xfrm>
          </p:grpSpPr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9B346B5D-E524-4B0D-BF55-384F16EBEC36}"/>
                  </a:ext>
                </a:extLst>
              </p:cNvPr>
              <p:cNvSpPr/>
              <p:nvPr/>
            </p:nvSpPr>
            <p:spPr>
              <a:xfrm>
                <a:off x="1205954" y="1858110"/>
                <a:ext cx="804128" cy="804128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101600" dist="38100" dir="1800000" sx="102000" sy="102000" algn="ctr" rotWithShape="0">
                  <a:srgbClr val="ED5565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>
                  <a:latin typeface="+mj-lt"/>
                </a:endParaRP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AF8EBEC5-18D2-448F-9115-19E852A2F3C3}"/>
                  </a:ext>
                </a:extLst>
              </p:cNvPr>
              <p:cNvSpPr txBox="1"/>
              <p:nvPr/>
            </p:nvSpPr>
            <p:spPr>
              <a:xfrm>
                <a:off x="1249743" y="1952398"/>
                <a:ext cx="716551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400">
                    <a:latin typeface="+mj-lt"/>
                  </a:rPr>
                  <a:t>4</a:t>
                </a:r>
              </a:p>
            </p:txBody>
          </p:sp>
        </p:grpSp>
        <p:grpSp>
          <p:nvGrpSpPr>
            <p:cNvPr id="73" name="PHẠM DUYÊN 8 - 9Slide.vn">
              <a:extLst>
                <a:ext uri="{FF2B5EF4-FFF2-40B4-BE49-F238E27FC236}">
                  <a16:creationId xmlns:a16="http://schemas.microsoft.com/office/drawing/2014/main" id="{EFF4B740-C94C-4754-8F10-76FFBAF68F22}"/>
                </a:ext>
              </a:extLst>
            </p:cNvPr>
            <p:cNvGrpSpPr/>
            <p:nvPr/>
          </p:nvGrpSpPr>
          <p:grpSpPr>
            <a:xfrm>
              <a:off x="338872" y="3818570"/>
              <a:ext cx="804128" cy="804128"/>
              <a:chOff x="1205954" y="1858110"/>
              <a:chExt cx="804128" cy="804128"/>
            </a:xfrm>
          </p:grpSpPr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6752F5E1-B102-4B89-A3CA-0C053E08A998}"/>
                  </a:ext>
                </a:extLst>
              </p:cNvPr>
              <p:cNvSpPr/>
              <p:nvPr/>
            </p:nvSpPr>
            <p:spPr>
              <a:xfrm>
                <a:off x="1205954" y="1858110"/>
                <a:ext cx="804128" cy="804128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101600" dist="38100" dir="1800000" sx="102000" sy="102000" algn="ctr" rotWithShape="0">
                  <a:srgbClr val="ED5565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>
                  <a:latin typeface="+mj-lt"/>
                </a:endParaRP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0B2DB58B-7FA3-4F75-ABAB-2C5F2906C177}"/>
                  </a:ext>
                </a:extLst>
              </p:cNvPr>
              <p:cNvSpPr txBox="1"/>
              <p:nvPr/>
            </p:nvSpPr>
            <p:spPr>
              <a:xfrm>
                <a:off x="1249743" y="1952398"/>
                <a:ext cx="716551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400">
                    <a:latin typeface="+mj-lt"/>
                  </a:rPr>
                  <a:t>2</a:t>
                </a:r>
              </a:p>
            </p:txBody>
          </p:sp>
        </p:grpSp>
        <p:grpSp>
          <p:nvGrpSpPr>
            <p:cNvPr id="128" name="PHẠM DUYÊN 7 - 9Slide.vn">
              <a:extLst>
                <a:ext uri="{FF2B5EF4-FFF2-40B4-BE49-F238E27FC236}">
                  <a16:creationId xmlns:a16="http://schemas.microsoft.com/office/drawing/2014/main" id="{FFA6A04B-5022-4736-A0C1-45878B19F25C}"/>
                </a:ext>
              </a:extLst>
            </p:cNvPr>
            <p:cNvGrpSpPr/>
            <p:nvPr/>
          </p:nvGrpSpPr>
          <p:grpSpPr>
            <a:xfrm>
              <a:off x="1775649" y="3867316"/>
              <a:ext cx="700708" cy="700708"/>
              <a:chOff x="2318411" y="2420312"/>
              <a:chExt cx="804128" cy="804128"/>
            </a:xfrm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2F259FB7-F193-4163-8A7B-3E5A5EDAAE0B}"/>
                  </a:ext>
                </a:extLst>
              </p:cNvPr>
              <p:cNvSpPr/>
              <p:nvPr/>
            </p:nvSpPr>
            <p:spPr>
              <a:xfrm>
                <a:off x="2318411" y="2420312"/>
                <a:ext cx="804128" cy="804128"/>
              </a:xfrm>
              <a:prstGeom prst="rect">
                <a:avLst/>
              </a:prstGeom>
              <a:solidFill>
                <a:srgbClr val="FFDBB9"/>
              </a:solidFill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101600" dist="38100" dir="1800000" sx="102000" sy="102000" algn="ctr" rotWithShape="0">
                  <a:srgbClr val="ED5565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>
                  <a:latin typeface="+mj-lt"/>
                </a:endParaRP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E669F06B-CFA0-4290-A7A9-380E8BB2E14C}"/>
                  </a:ext>
                </a:extLst>
              </p:cNvPr>
              <p:cNvSpPr txBox="1"/>
              <p:nvPr/>
            </p:nvSpPr>
            <p:spPr>
              <a:xfrm>
                <a:off x="2362200" y="2469174"/>
                <a:ext cx="716551" cy="706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400">
                    <a:latin typeface="+mj-lt"/>
                  </a:rPr>
                  <a:t>8</a:t>
                </a:r>
              </a:p>
            </p:txBody>
          </p:sp>
        </p:grp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D94A8B90-14AA-4F6D-9C71-C4546B025056}"/>
              </a:ext>
            </a:extLst>
          </p:cNvPr>
          <p:cNvGrpSpPr/>
          <p:nvPr/>
        </p:nvGrpSpPr>
        <p:grpSpPr>
          <a:xfrm rot="3387492">
            <a:off x="13082614" y="3097236"/>
            <a:ext cx="3574261" cy="3090128"/>
            <a:chOff x="338872" y="1532570"/>
            <a:chExt cx="3574261" cy="3090128"/>
          </a:xfrm>
        </p:grpSpPr>
        <p:sp>
          <p:nvSpPr>
            <p:cNvPr id="152" name="Isosceles Triangle 151">
              <a:extLst>
                <a:ext uri="{FF2B5EF4-FFF2-40B4-BE49-F238E27FC236}">
                  <a16:creationId xmlns:a16="http://schemas.microsoft.com/office/drawing/2014/main" id="{A81C4A76-87FD-4E09-891E-13E35465104C}"/>
                </a:ext>
              </a:extLst>
            </p:cNvPr>
            <p:cNvSpPr/>
            <p:nvPr/>
          </p:nvSpPr>
          <p:spPr>
            <a:xfrm>
              <a:off x="824733" y="1947432"/>
              <a:ext cx="2602538" cy="2243568"/>
            </a:xfrm>
            <a:prstGeom prst="triangle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grpSp>
          <p:nvGrpSpPr>
            <p:cNvPr id="153" name="PHẠM DUYÊN 8 - 9Slide.vn">
              <a:extLst>
                <a:ext uri="{FF2B5EF4-FFF2-40B4-BE49-F238E27FC236}">
                  <a16:creationId xmlns:a16="http://schemas.microsoft.com/office/drawing/2014/main" id="{25CC767A-63DD-48FB-8F03-BFF620F39093}"/>
                </a:ext>
              </a:extLst>
            </p:cNvPr>
            <p:cNvGrpSpPr/>
            <p:nvPr/>
          </p:nvGrpSpPr>
          <p:grpSpPr>
            <a:xfrm>
              <a:off x="1723938" y="1532570"/>
              <a:ext cx="804128" cy="804128"/>
              <a:chOff x="1205954" y="1858110"/>
              <a:chExt cx="804128" cy="804128"/>
            </a:xfrm>
          </p:grpSpPr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E5C23ECE-21A0-4DEC-9DDA-DD68C1ACFDDF}"/>
                  </a:ext>
                </a:extLst>
              </p:cNvPr>
              <p:cNvSpPr/>
              <p:nvPr/>
            </p:nvSpPr>
            <p:spPr>
              <a:xfrm>
                <a:off x="1205954" y="1858110"/>
                <a:ext cx="804128" cy="804128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101600" dist="38100" dir="1800000" sx="102000" sy="102000" algn="ctr" rotWithShape="0">
                  <a:srgbClr val="ED5565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>
                  <a:latin typeface="+mj-lt"/>
                </a:endParaRPr>
              </a:p>
            </p:txBody>
          </p:sp>
          <p:sp>
            <p:nvSpPr>
              <p:cNvPr id="178" name="TextBox 177">
                <a:extLst>
                  <a:ext uri="{FF2B5EF4-FFF2-40B4-BE49-F238E27FC236}">
                    <a16:creationId xmlns:a16="http://schemas.microsoft.com/office/drawing/2014/main" id="{BBA0DEA3-77D2-4F10-B756-A77235AC4A68}"/>
                  </a:ext>
                </a:extLst>
              </p:cNvPr>
              <p:cNvSpPr txBox="1"/>
              <p:nvPr/>
            </p:nvSpPr>
            <p:spPr>
              <a:xfrm>
                <a:off x="1249743" y="1952398"/>
                <a:ext cx="716551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400">
                    <a:latin typeface="+mj-lt"/>
                  </a:rPr>
                  <a:t>6</a:t>
                </a:r>
              </a:p>
            </p:txBody>
          </p:sp>
        </p:grpSp>
        <p:grpSp>
          <p:nvGrpSpPr>
            <p:cNvPr id="154" name="PHẠM DUYÊN 7 - 9Slide.vn">
              <a:extLst>
                <a:ext uri="{FF2B5EF4-FFF2-40B4-BE49-F238E27FC236}">
                  <a16:creationId xmlns:a16="http://schemas.microsoft.com/office/drawing/2014/main" id="{68683163-33B9-4C44-899F-254A5C4BC9B5}"/>
                </a:ext>
              </a:extLst>
            </p:cNvPr>
            <p:cNvGrpSpPr/>
            <p:nvPr/>
          </p:nvGrpSpPr>
          <p:grpSpPr>
            <a:xfrm>
              <a:off x="1129052" y="2707971"/>
              <a:ext cx="700708" cy="700708"/>
              <a:chOff x="2318411" y="2420312"/>
              <a:chExt cx="804128" cy="804128"/>
            </a:xfrm>
          </p:grpSpPr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AEE64D6C-E833-4446-8853-D7F1E1995DDD}"/>
                  </a:ext>
                </a:extLst>
              </p:cNvPr>
              <p:cNvSpPr/>
              <p:nvPr/>
            </p:nvSpPr>
            <p:spPr>
              <a:xfrm>
                <a:off x="2318411" y="2420312"/>
                <a:ext cx="804128" cy="80412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101600" dist="38100" dir="1800000" sx="102000" sy="102000" algn="ctr" rotWithShape="0">
                  <a:srgbClr val="ED5565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>
                  <a:latin typeface="+mj-lt"/>
                </a:endParaRPr>
              </a:p>
            </p:txBody>
          </p:sp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FC68CA4C-00EC-462E-9648-FEA3C5C3DDC8}"/>
                  </a:ext>
                </a:extLst>
              </p:cNvPr>
              <p:cNvSpPr txBox="1"/>
              <p:nvPr/>
            </p:nvSpPr>
            <p:spPr>
              <a:xfrm>
                <a:off x="2362200" y="2469174"/>
                <a:ext cx="716551" cy="706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400">
                    <a:latin typeface="+mj-lt"/>
                  </a:rPr>
                  <a:t>?</a:t>
                </a:r>
              </a:p>
            </p:txBody>
          </p:sp>
        </p:grpSp>
        <p:grpSp>
          <p:nvGrpSpPr>
            <p:cNvPr id="155" name="PHẠM DUYÊN 7 - 9Slide.vn">
              <a:extLst>
                <a:ext uri="{FF2B5EF4-FFF2-40B4-BE49-F238E27FC236}">
                  <a16:creationId xmlns:a16="http://schemas.microsoft.com/office/drawing/2014/main" id="{033DCD21-8A74-4B59-861E-7637FA02FAC3}"/>
                </a:ext>
              </a:extLst>
            </p:cNvPr>
            <p:cNvGrpSpPr/>
            <p:nvPr/>
          </p:nvGrpSpPr>
          <p:grpSpPr>
            <a:xfrm>
              <a:off x="2422244" y="2707971"/>
              <a:ext cx="700708" cy="700708"/>
              <a:chOff x="2318411" y="2420312"/>
              <a:chExt cx="804128" cy="804128"/>
            </a:xfrm>
          </p:grpSpPr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3283BB11-5DC9-429E-9FA6-C8C7AD4E607C}"/>
                  </a:ext>
                </a:extLst>
              </p:cNvPr>
              <p:cNvSpPr/>
              <p:nvPr/>
            </p:nvSpPr>
            <p:spPr>
              <a:xfrm>
                <a:off x="2318411" y="2420312"/>
                <a:ext cx="804128" cy="80412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101600" dist="38100" dir="1800000" sx="102000" sy="102000" algn="ctr" rotWithShape="0">
                  <a:srgbClr val="ED5565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>
                  <a:latin typeface="+mj-lt"/>
                </a:endParaRPr>
              </a:p>
            </p:txBody>
          </p:sp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B039880F-62E5-489E-B76C-D970F8A45DE8}"/>
                  </a:ext>
                </a:extLst>
              </p:cNvPr>
              <p:cNvSpPr txBox="1"/>
              <p:nvPr/>
            </p:nvSpPr>
            <p:spPr>
              <a:xfrm>
                <a:off x="2362200" y="2469174"/>
                <a:ext cx="716551" cy="706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400">
                    <a:latin typeface="+mj-lt"/>
                  </a:rPr>
                  <a:t>?</a:t>
                </a:r>
              </a:p>
            </p:txBody>
          </p:sp>
        </p:grpSp>
        <p:grpSp>
          <p:nvGrpSpPr>
            <p:cNvPr id="156" name="PHẠM DUYÊN 8 - 9Slide.vn">
              <a:extLst>
                <a:ext uri="{FF2B5EF4-FFF2-40B4-BE49-F238E27FC236}">
                  <a16:creationId xmlns:a16="http://schemas.microsoft.com/office/drawing/2014/main" id="{074A0105-B99F-4736-9C27-60156C27BC75}"/>
                </a:ext>
              </a:extLst>
            </p:cNvPr>
            <p:cNvGrpSpPr/>
            <p:nvPr/>
          </p:nvGrpSpPr>
          <p:grpSpPr>
            <a:xfrm>
              <a:off x="3109005" y="3818570"/>
              <a:ext cx="804128" cy="804128"/>
              <a:chOff x="1205954" y="1858110"/>
              <a:chExt cx="804128" cy="804128"/>
            </a:xfrm>
          </p:grpSpPr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A1CC3CCE-EBF8-463A-BA5C-FA8E50845603}"/>
                  </a:ext>
                </a:extLst>
              </p:cNvPr>
              <p:cNvSpPr/>
              <p:nvPr/>
            </p:nvSpPr>
            <p:spPr>
              <a:xfrm>
                <a:off x="1205954" y="1858110"/>
                <a:ext cx="804128" cy="804128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101600" dist="38100" dir="1800000" sx="102000" sy="102000" algn="ctr" rotWithShape="0">
                  <a:srgbClr val="ED5565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>
                  <a:latin typeface="+mj-lt"/>
                </a:endParaRPr>
              </a:p>
            </p:txBody>
          </p:sp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9C13A01B-51D5-484B-ADEC-26E46851851C}"/>
                  </a:ext>
                </a:extLst>
              </p:cNvPr>
              <p:cNvSpPr txBox="1"/>
              <p:nvPr/>
            </p:nvSpPr>
            <p:spPr>
              <a:xfrm>
                <a:off x="1249743" y="1952398"/>
                <a:ext cx="716551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400">
                    <a:latin typeface="+mj-lt"/>
                  </a:rPr>
                  <a:t>5</a:t>
                </a:r>
              </a:p>
            </p:txBody>
          </p:sp>
        </p:grpSp>
        <p:grpSp>
          <p:nvGrpSpPr>
            <p:cNvPr id="157" name="PHẠM DUYÊN 8 - 9Slide.vn">
              <a:extLst>
                <a:ext uri="{FF2B5EF4-FFF2-40B4-BE49-F238E27FC236}">
                  <a16:creationId xmlns:a16="http://schemas.microsoft.com/office/drawing/2014/main" id="{D3F8EEBF-84F0-41B6-94AA-0F4E2A7433A2}"/>
                </a:ext>
              </a:extLst>
            </p:cNvPr>
            <p:cNvGrpSpPr/>
            <p:nvPr/>
          </p:nvGrpSpPr>
          <p:grpSpPr>
            <a:xfrm>
              <a:off x="338872" y="3818570"/>
              <a:ext cx="804128" cy="804128"/>
              <a:chOff x="1205954" y="1858110"/>
              <a:chExt cx="804128" cy="804128"/>
            </a:xfrm>
          </p:grpSpPr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20542F7D-B0D2-4D66-A88E-63EFA1D3040F}"/>
                  </a:ext>
                </a:extLst>
              </p:cNvPr>
              <p:cNvSpPr/>
              <p:nvPr/>
            </p:nvSpPr>
            <p:spPr>
              <a:xfrm>
                <a:off x="1205954" y="1858110"/>
                <a:ext cx="804128" cy="804128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101600" dist="38100" dir="1800000" sx="102000" sy="102000" algn="ctr" rotWithShape="0">
                  <a:srgbClr val="ED5565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>
                  <a:latin typeface="+mj-lt"/>
                </a:endParaRPr>
              </a:p>
            </p:txBody>
          </p:sp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416DC06C-6A45-4A58-A1CA-062765898F1B}"/>
                  </a:ext>
                </a:extLst>
              </p:cNvPr>
              <p:cNvSpPr txBox="1"/>
              <p:nvPr/>
            </p:nvSpPr>
            <p:spPr>
              <a:xfrm>
                <a:off x="1249743" y="1952398"/>
                <a:ext cx="716551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400">
                    <a:latin typeface="+mj-lt"/>
                  </a:rPr>
                  <a:t>3</a:t>
                </a:r>
              </a:p>
            </p:txBody>
          </p:sp>
        </p:grpSp>
        <p:grpSp>
          <p:nvGrpSpPr>
            <p:cNvPr id="158" name="PHẠM DUYÊN 7 - 9Slide.vn">
              <a:extLst>
                <a:ext uri="{FF2B5EF4-FFF2-40B4-BE49-F238E27FC236}">
                  <a16:creationId xmlns:a16="http://schemas.microsoft.com/office/drawing/2014/main" id="{CC3A070D-6477-480B-B2B3-B5F0E5AF18B1}"/>
                </a:ext>
              </a:extLst>
            </p:cNvPr>
            <p:cNvGrpSpPr/>
            <p:nvPr/>
          </p:nvGrpSpPr>
          <p:grpSpPr>
            <a:xfrm>
              <a:off x="1775649" y="3867316"/>
              <a:ext cx="700708" cy="700708"/>
              <a:chOff x="2318411" y="2420312"/>
              <a:chExt cx="804128" cy="804128"/>
            </a:xfrm>
          </p:grpSpPr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AE32C4D0-EE6E-4D1D-959C-34B8A634E4AA}"/>
                  </a:ext>
                </a:extLst>
              </p:cNvPr>
              <p:cNvSpPr/>
              <p:nvPr/>
            </p:nvSpPr>
            <p:spPr>
              <a:xfrm>
                <a:off x="2318411" y="2420312"/>
                <a:ext cx="804128" cy="80412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101600" dist="38100" dir="1800000" sx="102000" sy="102000" algn="ctr" rotWithShape="0">
                  <a:srgbClr val="ED5565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>
                  <a:latin typeface="+mj-lt"/>
                </a:endParaRPr>
              </a:p>
            </p:txBody>
          </p:sp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4EE41609-D8F3-410D-85C4-D021C05AD0BB}"/>
                  </a:ext>
                </a:extLst>
              </p:cNvPr>
              <p:cNvSpPr txBox="1"/>
              <p:nvPr/>
            </p:nvSpPr>
            <p:spPr>
              <a:xfrm>
                <a:off x="2362200" y="2469174"/>
                <a:ext cx="716551" cy="706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400">
                    <a:latin typeface="+mj-lt"/>
                  </a:rPr>
                  <a:t>?</a:t>
                </a:r>
              </a:p>
            </p:txBody>
          </p:sp>
        </p:grp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0DE46A0D-AFFC-40DB-B4DE-37BFFEEECB45}"/>
              </a:ext>
            </a:extLst>
          </p:cNvPr>
          <p:cNvGrpSpPr/>
          <p:nvPr/>
        </p:nvGrpSpPr>
        <p:grpSpPr>
          <a:xfrm>
            <a:off x="4308870" y="1066800"/>
            <a:ext cx="3574261" cy="3090128"/>
            <a:chOff x="338872" y="1532570"/>
            <a:chExt cx="3574261" cy="3090128"/>
          </a:xfrm>
        </p:grpSpPr>
        <p:sp>
          <p:nvSpPr>
            <p:cNvPr id="109" name="Isosceles Triangle 108">
              <a:extLst>
                <a:ext uri="{FF2B5EF4-FFF2-40B4-BE49-F238E27FC236}">
                  <a16:creationId xmlns:a16="http://schemas.microsoft.com/office/drawing/2014/main" id="{5FA80F2C-C8FB-441C-97D0-E68FE28813F3}"/>
                </a:ext>
              </a:extLst>
            </p:cNvPr>
            <p:cNvSpPr/>
            <p:nvPr/>
          </p:nvSpPr>
          <p:spPr>
            <a:xfrm>
              <a:off x="824733" y="1947432"/>
              <a:ext cx="2602538" cy="2243568"/>
            </a:xfrm>
            <a:prstGeom prst="triangle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grpSp>
          <p:nvGrpSpPr>
            <p:cNvPr id="110" name="PHẠM DUYÊN 8 - 9Slide.vn">
              <a:extLst>
                <a:ext uri="{FF2B5EF4-FFF2-40B4-BE49-F238E27FC236}">
                  <a16:creationId xmlns:a16="http://schemas.microsoft.com/office/drawing/2014/main" id="{3DA617CA-C4E6-4043-B164-D7A8A93E2110}"/>
                </a:ext>
              </a:extLst>
            </p:cNvPr>
            <p:cNvGrpSpPr/>
            <p:nvPr/>
          </p:nvGrpSpPr>
          <p:grpSpPr>
            <a:xfrm>
              <a:off x="1723938" y="1532570"/>
              <a:ext cx="804128" cy="804128"/>
              <a:chOff x="1205954" y="1858110"/>
              <a:chExt cx="804128" cy="804128"/>
            </a:xfrm>
          </p:grpSpPr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F1B63CD5-DFE8-4E42-B8EB-391B77F6D127}"/>
                  </a:ext>
                </a:extLst>
              </p:cNvPr>
              <p:cNvSpPr/>
              <p:nvPr/>
            </p:nvSpPr>
            <p:spPr>
              <a:xfrm>
                <a:off x="1205954" y="1858110"/>
                <a:ext cx="804128" cy="804128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101600" dist="38100" dir="1800000" sx="102000" sy="102000" algn="ctr" rotWithShape="0">
                  <a:srgbClr val="ED5565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>
                  <a:latin typeface="+mj-lt"/>
                </a:endParaRPr>
              </a:p>
            </p:txBody>
          </p:sp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B016DCCF-9DE9-4E3E-A1A5-072B92E1D7A1}"/>
                  </a:ext>
                </a:extLst>
              </p:cNvPr>
              <p:cNvSpPr txBox="1"/>
              <p:nvPr/>
            </p:nvSpPr>
            <p:spPr>
              <a:xfrm>
                <a:off x="1249743" y="1952398"/>
                <a:ext cx="716551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400">
                    <a:latin typeface="+mj-lt"/>
                  </a:rPr>
                  <a:t>4</a:t>
                </a:r>
              </a:p>
            </p:txBody>
          </p:sp>
        </p:grpSp>
        <p:grpSp>
          <p:nvGrpSpPr>
            <p:cNvPr id="111" name="PHẠM DUYÊN 7 - 9Slide.vn">
              <a:extLst>
                <a:ext uri="{FF2B5EF4-FFF2-40B4-BE49-F238E27FC236}">
                  <a16:creationId xmlns:a16="http://schemas.microsoft.com/office/drawing/2014/main" id="{4EC625DA-46F9-4940-BD6D-8CD39C6BF0D1}"/>
                </a:ext>
              </a:extLst>
            </p:cNvPr>
            <p:cNvGrpSpPr/>
            <p:nvPr/>
          </p:nvGrpSpPr>
          <p:grpSpPr>
            <a:xfrm>
              <a:off x="1129051" y="2707971"/>
              <a:ext cx="700708" cy="700708"/>
              <a:chOff x="2318411" y="2420312"/>
              <a:chExt cx="804128" cy="804128"/>
            </a:xfrm>
          </p:grpSpPr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A19ABEDA-B043-4BF5-82F8-6E42F1A55341}"/>
                  </a:ext>
                </a:extLst>
              </p:cNvPr>
              <p:cNvSpPr/>
              <p:nvPr/>
            </p:nvSpPr>
            <p:spPr>
              <a:xfrm>
                <a:off x="2318411" y="2420312"/>
                <a:ext cx="804128" cy="804128"/>
              </a:xfrm>
              <a:prstGeom prst="rect">
                <a:avLst/>
              </a:prstGeom>
              <a:solidFill>
                <a:srgbClr val="FFDBB9"/>
              </a:solidFill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101600" dist="38100" dir="1800000" sx="102000" sy="102000" algn="ctr" rotWithShape="0">
                  <a:srgbClr val="ED5565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>
                  <a:latin typeface="+mj-lt"/>
                </a:endParaRPr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E9C38155-52DA-451A-8524-9A4BBE3248F6}"/>
                  </a:ext>
                </a:extLst>
              </p:cNvPr>
              <p:cNvSpPr txBox="1"/>
              <p:nvPr/>
            </p:nvSpPr>
            <p:spPr>
              <a:xfrm>
                <a:off x="2321598" y="2465076"/>
                <a:ext cx="798711" cy="706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400">
                    <a:latin typeface="+mj-lt"/>
                  </a:rPr>
                  <a:t>20</a:t>
                </a:r>
              </a:p>
            </p:txBody>
          </p:sp>
        </p:grpSp>
        <p:grpSp>
          <p:nvGrpSpPr>
            <p:cNvPr id="112" name="PHẠM DUYÊN 7 - 9Slide.vn">
              <a:extLst>
                <a:ext uri="{FF2B5EF4-FFF2-40B4-BE49-F238E27FC236}">
                  <a16:creationId xmlns:a16="http://schemas.microsoft.com/office/drawing/2014/main" id="{9D3127CB-4138-42E7-B214-A8EE07D4D5C7}"/>
                </a:ext>
              </a:extLst>
            </p:cNvPr>
            <p:cNvGrpSpPr/>
            <p:nvPr/>
          </p:nvGrpSpPr>
          <p:grpSpPr>
            <a:xfrm>
              <a:off x="2422242" y="2707971"/>
              <a:ext cx="700707" cy="700708"/>
              <a:chOff x="2318411" y="2420312"/>
              <a:chExt cx="804128" cy="804128"/>
            </a:xfrm>
          </p:grpSpPr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0D2F6882-BE2B-414F-87CA-047833D2F7CF}"/>
                  </a:ext>
                </a:extLst>
              </p:cNvPr>
              <p:cNvSpPr/>
              <p:nvPr/>
            </p:nvSpPr>
            <p:spPr>
              <a:xfrm>
                <a:off x="2318411" y="2420312"/>
                <a:ext cx="804128" cy="80412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101600" dist="38100" dir="1800000" sx="102000" sy="102000" algn="ctr" rotWithShape="0">
                  <a:srgbClr val="ED5565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>
                  <a:latin typeface="+mj-lt"/>
                </a:endParaRPr>
              </a:p>
            </p:txBody>
          </p: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902FCE6D-7BC0-42DD-AC7C-23BF9CCC2C14}"/>
                  </a:ext>
                </a:extLst>
              </p:cNvPr>
              <p:cNvSpPr txBox="1"/>
              <p:nvPr/>
            </p:nvSpPr>
            <p:spPr>
              <a:xfrm>
                <a:off x="2362201" y="2465076"/>
                <a:ext cx="716552" cy="706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400">
                    <a:latin typeface="+mj-lt"/>
                  </a:rPr>
                  <a:t>?</a:t>
                </a:r>
              </a:p>
            </p:txBody>
          </p:sp>
        </p:grpSp>
        <p:grpSp>
          <p:nvGrpSpPr>
            <p:cNvPr id="113" name="PHẠM DUYÊN 8 - 9Slide.vn">
              <a:extLst>
                <a:ext uri="{FF2B5EF4-FFF2-40B4-BE49-F238E27FC236}">
                  <a16:creationId xmlns:a16="http://schemas.microsoft.com/office/drawing/2014/main" id="{FD12EB38-2881-4073-B51D-37C814E5412F}"/>
                </a:ext>
              </a:extLst>
            </p:cNvPr>
            <p:cNvGrpSpPr/>
            <p:nvPr/>
          </p:nvGrpSpPr>
          <p:grpSpPr>
            <a:xfrm>
              <a:off x="3109005" y="3818570"/>
              <a:ext cx="804128" cy="804128"/>
              <a:chOff x="1205954" y="1858110"/>
              <a:chExt cx="804128" cy="804128"/>
            </a:xfrm>
          </p:grpSpPr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CB9703B7-0E1D-40CB-ADBF-F4D57030A5FB}"/>
                  </a:ext>
                </a:extLst>
              </p:cNvPr>
              <p:cNvSpPr/>
              <p:nvPr/>
            </p:nvSpPr>
            <p:spPr>
              <a:xfrm>
                <a:off x="1205954" y="1858110"/>
                <a:ext cx="804128" cy="804128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101600" dist="38100" dir="1800000" sx="102000" sy="102000" algn="ctr" rotWithShape="0">
                  <a:srgbClr val="ED5565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>
                  <a:latin typeface="+mj-lt"/>
                </a:endParaRPr>
              </a:p>
            </p:txBody>
          </p:sp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65AF433B-9098-4B21-A0F4-33C866606E33}"/>
                  </a:ext>
                </a:extLst>
              </p:cNvPr>
              <p:cNvSpPr txBox="1"/>
              <p:nvPr/>
            </p:nvSpPr>
            <p:spPr>
              <a:xfrm>
                <a:off x="1249743" y="1947345"/>
                <a:ext cx="716551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400">
                    <a:latin typeface="+mj-lt"/>
                  </a:rPr>
                  <a:t>7</a:t>
                </a:r>
              </a:p>
            </p:txBody>
          </p:sp>
        </p:grpSp>
        <p:grpSp>
          <p:nvGrpSpPr>
            <p:cNvPr id="114" name="PHẠM DUYÊN 8 - 9Slide.vn">
              <a:extLst>
                <a:ext uri="{FF2B5EF4-FFF2-40B4-BE49-F238E27FC236}">
                  <a16:creationId xmlns:a16="http://schemas.microsoft.com/office/drawing/2014/main" id="{1CE12FF8-2116-48C4-BE84-CA73828EE95C}"/>
                </a:ext>
              </a:extLst>
            </p:cNvPr>
            <p:cNvGrpSpPr/>
            <p:nvPr/>
          </p:nvGrpSpPr>
          <p:grpSpPr>
            <a:xfrm>
              <a:off x="338872" y="3818570"/>
              <a:ext cx="804128" cy="804128"/>
              <a:chOff x="1205954" y="1858110"/>
              <a:chExt cx="804128" cy="804128"/>
            </a:xfrm>
          </p:grpSpPr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86E24FF0-7484-4006-8D7B-22E8FFE222B6}"/>
                  </a:ext>
                </a:extLst>
              </p:cNvPr>
              <p:cNvSpPr/>
              <p:nvPr/>
            </p:nvSpPr>
            <p:spPr>
              <a:xfrm>
                <a:off x="1205954" y="1858110"/>
                <a:ext cx="804128" cy="804128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101600" dist="38100" dir="1800000" sx="102000" sy="102000" algn="ctr" rotWithShape="0">
                  <a:srgbClr val="ED5565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>
                  <a:latin typeface="+mj-lt"/>
                </a:endParaRPr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C3F75CDA-E324-4B82-A851-C041C7E33158}"/>
                  </a:ext>
                </a:extLst>
              </p:cNvPr>
              <p:cNvSpPr txBox="1"/>
              <p:nvPr/>
            </p:nvSpPr>
            <p:spPr>
              <a:xfrm>
                <a:off x="1249743" y="1947345"/>
                <a:ext cx="716551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400">
                    <a:latin typeface="+mj-lt"/>
                  </a:rPr>
                  <a:t>5</a:t>
                </a:r>
              </a:p>
            </p:txBody>
          </p:sp>
        </p:grpSp>
        <p:grpSp>
          <p:nvGrpSpPr>
            <p:cNvPr id="115" name="PHẠM DUYÊN 7 - 9Slide.vn">
              <a:extLst>
                <a:ext uri="{FF2B5EF4-FFF2-40B4-BE49-F238E27FC236}">
                  <a16:creationId xmlns:a16="http://schemas.microsoft.com/office/drawing/2014/main" id="{1814D91E-78F6-4E4F-9CBB-2A2B898F5086}"/>
                </a:ext>
              </a:extLst>
            </p:cNvPr>
            <p:cNvGrpSpPr/>
            <p:nvPr/>
          </p:nvGrpSpPr>
          <p:grpSpPr>
            <a:xfrm>
              <a:off x="1775648" y="3867316"/>
              <a:ext cx="700708" cy="700708"/>
              <a:chOff x="2318411" y="2420312"/>
              <a:chExt cx="804128" cy="804128"/>
            </a:xfrm>
          </p:grpSpPr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B1052431-49B8-48AA-8ED2-3A057A5F7694}"/>
                  </a:ext>
                </a:extLst>
              </p:cNvPr>
              <p:cNvSpPr/>
              <p:nvPr/>
            </p:nvSpPr>
            <p:spPr>
              <a:xfrm>
                <a:off x="2318411" y="2420312"/>
                <a:ext cx="804128" cy="804128"/>
              </a:xfrm>
              <a:prstGeom prst="rect">
                <a:avLst/>
              </a:prstGeom>
              <a:solidFill>
                <a:srgbClr val="FFDBB9"/>
              </a:solidFill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101600" dist="38100" dir="1800000" sx="102000" sy="102000" algn="ctr" rotWithShape="0">
                  <a:srgbClr val="ED5565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>
                  <a:latin typeface="+mj-lt"/>
                </a:endParaRPr>
              </a:p>
            </p:txBody>
          </p:sp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0088026E-BA0B-4620-B6A5-5DD529E7EB79}"/>
                  </a:ext>
                </a:extLst>
              </p:cNvPr>
              <p:cNvSpPr txBox="1"/>
              <p:nvPr/>
            </p:nvSpPr>
            <p:spPr>
              <a:xfrm>
                <a:off x="2321598" y="2466777"/>
                <a:ext cx="798711" cy="706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400">
                    <a:latin typeface="+mj-lt"/>
                  </a:rPr>
                  <a:t>35</a:t>
                </a:r>
              </a:p>
            </p:txBody>
          </p:sp>
        </p:grpSp>
      </p:grpSp>
      <p:sp>
        <p:nvSpPr>
          <p:cNvPr id="131" name="PHẠM DUYÊN - 9Slide.vn 26 - 9Slide.vn">
            <a:extLst>
              <a:ext uri="{FF2B5EF4-FFF2-40B4-BE49-F238E27FC236}">
                <a16:creationId xmlns:a16="http://schemas.microsoft.com/office/drawing/2014/main" id="{A7DA98F4-82FA-4E5B-86A7-9F6190967021}"/>
              </a:ext>
            </a:extLst>
          </p:cNvPr>
          <p:cNvSpPr/>
          <p:nvPr/>
        </p:nvSpPr>
        <p:spPr>
          <a:xfrm rot="7337272" flipV="1">
            <a:off x="3795521" y="2063688"/>
            <a:ext cx="2121629" cy="294659"/>
          </a:xfrm>
          <a:custGeom>
            <a:avLst/>
            <a:gdLst>
              <a:gd name="connsiteX0" fmla="*/ 0 w 2264229"/>
              <a:gd name="connsiteY0" fmla="*/ 203362 h 232390"/>
              <a:gd name="connsiteX1" fmla="*/ 1161143 w 2264229"/>
              <a:gd name="connsiteY1" fmla="*/ 162 h 232390"/>
              <a:gd name="connsiteX2" fmla="*/ 2264229 w 2264229"/>
              <a:gd name="connsiteY2" fmla="*/ 232390 h 232390"/>
              <a:gd name="connsiteX0" fmla="*/ 0 w 2215386"/>
              <a:gd name="connsiteY0" fmla="*/ 271317 h 271317"/>
              <a:gd name="connsiteX1" fmla="*/ 1112300 w 2215386"/>
              <a:gd name="connsiteY1" fmla="*/ 100 h 271317"/>
              <a:gd name="connsiteX2" fmla="*/ 2215386 w 2215386"/>
              <a:gd name="connsiteY2" fmla="*/ 232328 h 271317"/>
              <a:gd name="connsiteX0" fmla="*/ 0 w 2215386"/>
              <a:gd name="connsiteY0" fmla="*/ 271331 h 271331"/>
              <a:gd name="connsiteX1" fmla="*/ 1112300 w 2215386"/>
              <a:gd name="connsiteY1" fmla="*/ 114 h 271331"/>
              <a:gd name="connsiteX2" fmla="*/ 2215386 w 2215386"/>
              <a:gd name="connsiteY2" fmla="*/ 232342 h 27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5386" h="271331">
                <a:moveTo>
                  <a:pt x="0" y="271331"/>
                </a:moveTo>
                <a:cubicBezTo>
                  <a:pt x="294199" y="144640"/>
                  <a:pt x="734929" y="-4724"/>
                  <a:pt x="1112300" y="114"/>
                </a:cubicBezTo>
                <a:cubicBezTo>
                  <a:pt x="1489671" y="4952"/>
                  <a:pt x="1852528" y="118647"/>
                  <a:pt x="2215386" y="232342"/>
                </a:cubicBezTo>
              </a:path>
            </a:pathLst>
          </a:custGeom>
          <a:noFill/>
          <a:ln w="38100" cap="rnd">
            <a:solidFill>
              <a:srgbClr val="FF0000"/>
            </a:solidFill>
            <a:prstDash val="sysDot"/>
            <a:headEnd type="triangle"/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PHẠM DUYÊN 10 - 9Slide.vn">
                <a:extLst>
                  <a:ext uri="{FF2B5EF4-FFF2-40B4-BE49-F238E27FC236}">
                    <a16:creationId xmlns:a16="http://schemas.microsoft.com/office/drawing/2014/main" id="{08D0E1FB-6154-45F0-B3C7-77879CCAA90D}"/>
                  </a:ext>
                </a:extLst>
              </p:cNvPr>
              <p:cNvSpPr txBox="1"/>
              <p:nvPr/>
            </p:nvSpPr>
            <p:spPr>
              <a:xfrm>
                <a:off x="4176008" y="1700441"/>
                <a:ext cx="62680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600" b="1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340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2" name="PHẠM DUYÊN 10 - 9Slide.vn">
                <a:extLst>
                  <a:ext uri="{FF2B5EF4-FFF2-40B4-BE49-F238E27FC236}">
                    <a16:creationId xmlns:a16="http://schemas.microsoft.com/office/drawing/2014/main" id="{08D0E1FB-6154-45F0-B3C7-77879CCAA9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6008" y="1700441"/>
                <a:ext cx="626801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" name="PHẠM DUYÊN - 9Slide.vn 26 - 9Slide.vn">
            <a:extLst>
              <a:ext uri="{FF2B5EF4-FFF2-40B4-BE49-F238E27FC236}">
                <a16:creationId xmlns:a16="http://schemas.microsoft.com/office/drawing/2014/main" id="{047440A9-CA09-406F-B429-3A6AEDBBFB21}"/>
              </a:ext>
            </a:extLst>
          </p:cNvPr>
          <p:cNvSpPr/>
          <p:nvPr/>
        </p:nvSpPr>
        <p:spPr>
          <a:xfrm rot="10800000">
            <a:off x="5037435" y="4209855"/>
            <a:ext cx="2121629" cy="294659"/>
          </a:xfrm>
          <a:custGeom>
            <a:avLst/>
            <a:gdLst>
              <a:gd name="connsiteX0" fmla="*/ 0 w 2264229"/>
              <a:gd name="connsiteY0" fmla="*/ 203362 h 232390"/>
              <a:gd name="connsiteX1" fmla="*/ 1161143 w 2264229"/>
              <a:gd name="connsiteY1" fmla="*/ 162 h 232390"/>
              <a:gd name="connsiteX2" fmla="*/ 2264229 w 2264229"/>
              <a:gd name="connsiteY2" fmla="*/ 232390 h 232390"/>
              <a:gd name="connsiteX0" fmla="*/ 0 w 2215386"/>
              <a:gd name="connsiteY0" fmla="*/ 271317 h 271317"/>
              <a:gd name="connsiteX1" fmla="*/ 1112300 w 2215386"/>
              <a:gd name="connsiteY1" fmla="*/ 100 h 271317"/>
              <a:gd name="connsiteX2" fmla="*/ 2215386 w 2215386"/>
              <a:gd name="connsiteY2" fmla="*/ 232328 h 271317"/>
              <a:gd name="connsiteX0" fmla="*/ 0 w 2215386"/>
              <a:gd name="connsiteY0" fmla="*/ 271331 h 271331"/>
              <a:gd name="connsiteX1" fmla="*/ 1112300 w 2215386"/>
              <a:gd name="connsiteY1" fmla="*/ 114 h 271331"/>
              <a:gd name="connsiteX2" fmla="*/ 2215386 w 2215386"/>
              <a:gd name="connsiteY2" fmla="*/ 232342 h 27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5386" h="271331">
                <a:moveTo>
                  <a:pt x="0" y="271331"/>
                </a:moveTo>
                <a:cubicBezTo>
                  <a:pt x="294199" y="144640"/>
                  <a:pt x="734929" y="-4724"/>
                  <a:pt x="1112300" y="114"/>
                </a:cubicBezTo>
                <a:cubicBezTo>
                  <a:pt x="1489671" y="4952"/>
                  <a:pt x="1852528" y="118647"/>
                  <a:pt x="2215386" y="232342"/>
                </a:cubicBezTo>
              </a:path>
            </a:pathLst>
          </a:custGeom>
          <a:noFill/>
          <a:ln w="38100" cap="rnd">
            <a:solidFill>
              <a:srgbClr val="FF0000"/>
            </a:solidFill>
            <a:prstDash val="sysDot"/>
            <a:headEnd type="triangle"/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PHẠM DUYÊN 10 - 9Slide.vn">
                <a:extLst>
                  <a:ext uri="{FF2B5EF4-FFF2-40B4-BE49-F238E27FC236}">
                    <a16:creationId xmlns:a16="http://schemas.microsoft.com/office/drawing/2014/main" id="{C1869F3E-4B4A-4A9E-A9B2-A4A9D5D79D34}"/>
                  </a:ext>
                </a:extLst>
              </p:cNvPr>
              <p:cNvSpPr txBox="1"/>
              <p:nvPr/>
            </p:nvSpPr>
            <p:spPr>
              <a:xfrm>
                <a:off x="5799074" y="4484071"/>
                <a:ext cx="62680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600" b="1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340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4" name="PHẠM DUYÊN 10 - 9Slide.vn">
                <a:extLst>
                  <a:ext uri="{FF2B5EF4-FFF2-40B4-BE49-F238E27FC236}">
                    <a16:creationId xmlns:a16="http://schemas.microsoft.com/office/drawing/2014/main" id="{C1869F3E-4B4A-4A9E-A9B2-A4A9D5D79D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9074" y="4484071"/>
                <a:ext cx="626801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PHẠM DUYÊN - 9Slide.vn 26 - 9Slide.vn">
            <a:extLst>
              <a:ext uri="{FF2B5EF4-FFF2-40B4-BE49-F238E27FC236}">
                <a16:creationId xmlns:a16="http://schemas.microsoft.com/office/drawing/2014/main" id="{41FB98C4-73BF-4B97-8648-3794D2E5FA92}"/>
              </a:ext>
            </a:extLst>
          </p:cNvPr>
          <p:cNvSpPr/>
          <p:nvPr/>
        </p:nvSpPr>
        <p:spPr>
          <a:xfrm rot="14262728" flipH="1" flipV="1">
            <a:off x="6284721" y="2063688"/>
            <a:ext cx="2121629" cy="294659"/>
          </a:xfrm>
          <a:custGeom>
            <a:avLst/>
            <a:gdLst>
              <a:gd name="connsiteX0" fmla="*/ 0 w 2264229"/>
              <a:gd name="connsiteY0" fmla="*/ 203362 h 232390"/>
              <a:gd name="connsiteX1" fmla="*/ 1161143 w 2264229"/>
              <a:gd name="connsiteY1" fmla="*/ 162 h 232390"/>
              <a:gd name="connsiteX2" fmla="*/ 2264229 w 2264229"/>
              <a:gd name="connsiteY2" fmla="*/ 232390 h 232390"/>
              <a:gd name="connsiteX0" fmla="*/ 0 w 2215386"/>
              <a:gd name="connsiteY0" fmla="*/ 271317 h 271317"/>
              <a:gd name="connsiteX1" fmla="*/ 1112300 w 2215386"/>
              <a:gd name="connsiteY1" fmla="*/ 100 h 271317"/>
              <a:gd name="connsiteX2" fmla="*/ 2215386 w 2215386"/>
              <a:gd name="connsiteY2" fmla="*/ 232328 h 271317"/>
              <a:gd name="connsiteX0" fmla="*/ 0 w 2215386"/>
              <a:gd name="connsiteY0" fmla="*/ 271331 h 271331"/>
              <a:gd name="connsiteX1" fmla="*/ 1112300 w 2215386"/>
              <a:gd name="connsiteY1" fmla="*/ 114 h 271331"/>
              <a:gd name="connsiteX2" fmla="*/ 2215386 w 2215386"/>
              <a:gd name="connsiteY2" fmla="*/ 232342 h 27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5386" h="271331">
                <a:moveTo>
                  <a:pt x="0" y="271331"/>
                </a:moveTo>
                <a:cubicBezTo>
                  <a:pt x="294199" y="144640"/>
                  <a:pt x="734929" y="-4724"/>
                  <a:pt x="1112300" y="114"/>
                </a:cubicBezTo>
                <a:cubicBezTo>
                  <a:pt x="1489671" y="4952"/>
                  <a:pt x="1852528" y="118647"/>
                  <a:pt x="2215386" y="232342"/>
                </a:cubicBezTo>
              </a:path>
            </a:pathLst>
          </a:custGeom>
          <a:noFill/>
          <a:ln w="38100" cap="rnd">
            <a:solidFill>
              <a:srgbClr val="FF0000"/>
            </a:solidFill>
            <a:prstDash val="sysDot"/>
            <a:headEnd type="triangle"/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PHẠM DUYÊN 10 - 9Slide.vn">
                <a:extLst>
                  <a:ext uri="{FF2B5EF4-FFF2-40B4-BE49-F238E27FC236}">
                    <a16:creationId xmlns:a16="http://schemas.microsoft.com/office/drawing/2014/main" id="{A70A0454-1CC1-47BA-95AB-F6D5BF90C542}"/>
                  </a:ext>
                </a:extLst>
              </p:cNvPr>
              <p:cNvSpPr txBox="1"/>
              <p:nvPr/>
            </p:nvSpPr>
            <p:spPr>
              <a:xfrm>
                <a:off x="7486438" y="1700441"/>
                <a:ext cx="62680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600" b="1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340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6" name="PHẠM DUYÊN 10 - 9Slide.vn">
                <a:extLst>
                  <a:ext uri="{FF2B5EF4-FFF2-40B4-BE49-F238E27FC236}">
                    <a16:creationId xmlns:a16="http://schemas.microsoft.com/office/drawing/2014/main" id="{A70A0454-1CC1-47BA-95AB-F6D5BF90C5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6438" y="1700441"/>
                <a:ext cx="626801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4DB5750B-F158-4BE3-9341-427D7A57EB3D}"/>
              </a:ext>
            </a:extLst>
          </p:cNvPr>
          <p:cNvGrpSpPr/>
          <p:nvPr/>
        </p:nvGrpSpPr>
        <p:grpSpPr>
          <a:xfrm>
            <a:off x="6402304" y="2283961"/>
            <a:ext cx="688698" cy="624392"/>
            <a:chOff x="9482090" y="997606"/>
            <a:chExt cx="688698" cy="624392"/>
          </a:xfrm>
        </p:grpSpPr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F7F67E70-58F1-4192-A948-4730AD9C6625}"/>
                </a:ext>
              </a:extLst>
            </p:cNvPr>
            <p:cNvSpPr/>
            <p:nvPr/>
          </p:nvSpPr>
          <p:spPr>
            <a:xfrm>
              <a:off x="9514243" y="997606"/>
              <a:ext cx="624392" cy="624392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>
                <a:latin typeface="+mj-lt"/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FB3E2EDE-4ED2-4FC7-80FF-EC8698E9008A}"/>
                </a:ext>
              </a:extLst>
            </p:cNvPr>
            <p:cNvSpPr txBox="1"/>
            <p:nvPr/>
          </p:nvSpPr>
          <p:spPr>
            <a:xfrm>
              <a:off x="9482090" y="1002026"/>
              <a:ext cx="688698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>
                  <a:solidFill>
                    <a:srgbClr val="FF0000"/>
                  </a:solidFill>
                  <a:latin typeface="+mj-lt"/>
                </a:rPr>
                <a:t>28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34523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132" grpId="0"/>
      <p:bldP spid="133" grpId="0" animBg="1"/>
      <p:bldP spid="134" grpId="0"/>
      <p:bldP spid="135" grpId="0" animBg="1"/>
      <p:bldP spid="1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DEADDD85-4CD5-4747-A89A-8BC2C13D9BE9}"/>
              </a:ext>
            </a:extLst>
          </p:cNvPr>
          <p:cNvGrpSpPr/>
          <p:nvPr/>
        </p:nvGrpSpPr>
        <p:grpSpPr>
          <a:xfrm>
            <a:off x="221457" y="49351"/>
            <a:ext cx="529493" cy="707886"/>
            <a:chOff x="1806355" y="2789233"/>
            <a:chExt cx="745981" cy="997311"/>
          </a:xfrm>
        </p:grpSpPr>
        <p:sp>
          <p:nvSpPr>
            <p:cNvPr id="21" name="Oval 9">
              <a:extLst>
                <a:ext uri="{FF2B5EF4-FFF2-40B4-BE49-F238E27FC236}">
                  <a16:creationId xmlns:a16="http://schemas.microsoft.com/office/drawing/2014/main" id="{CC5347E5-E824-4760-BA85-25ACFC1404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6355" y="2944479"/>
              <a:ext cx="745981" cy="747191"/>
            </a:xfrm>
            <a:prstGeom prst="ellipse">
              <a:avLst/>
            </a:prstGeom>
            <a:gradFill>
              <a:gsLst>
                <a:gs pos="29000">
                  <a:schemeClr val="accent2">
                    <a:lumMod val="75000"/>
                  </a:schemeClr>
                </a:gs>
                <a:gs pos="87000">
                  <a:schemeClr val="accent2">
                    <a:lumMod val="40000"/>
                    <a:lumOff val="60000"/>
                  </a:schemeClr>
                </a:gs>
              </a:gsLst>
              <a:lin ang="135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字魂105号-简雅黑" panose="00000500000000000000" charset="-122"/>
              </a:endParaRPr>
            </a:p>
          </p:txBody>
        </p:sp>
        <p:sp>
          <p:nvSpPr>
            <p:cNvPr id="22" name="91">
              <a:extLst>
                <a:ext uri="{FF2B5EF4-FFF2-40B4-BE49-F238E27FC236}">
                  <a16:creationId xmlns:a16="http://schemas.microsoft.com/office/drawing/2014/main" id="{F6D764D7-40E3-4F12-A08E-0692DDC1B099}"/>
                </a:ext>
              </a:extLst>
            </p:cNvPr>
            <p:cNvSpPr txBox="1"/>
            <p:nvPr/>
          </p:nvSpPr>
          <p:spPr>
            <a:xfrm>
              <a:off x="1851152" y="2789233"/>
              <a:ext cx="656379" cy="997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>
                  <a:ln w="31750">
                    <a:solidFill>
                      <a:srgbClr val="177B75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5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27A2D93-228B-4AF6-B305-898B32E555A4}"/>
              </a:ext>
            </a:extLst>
          </p:cNvPr>
          <p:cNvGrpSpPr/>
          <p:nvPr/>
        </p:nvGrpSpPr>
        <p:grpSpPr>
          <a:xfrm>
            <a:off x="782593" y="55007"/>
            <a:ext cx="1198607" cy="783193"/>
            <a:chOff x="930039" y="409881"/>
            <a:chExt cx="1198607" cy="783193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37929F23-3B24-4361-AB95-41ED289E3D41}"/>
                </a:ext>
              </a:extLst>
            </p:cNvPr>
            <p:cNvSpPr/>
            <p:nvPr/>
          </p:nvSpPr>
          <p:spPr>
            <a:xfrm>
              <a:off x="987315" y="511161"/>
              <a:ext cx="723056" cy="533599"/>
            </a:xfrm>
            <a:prstGeom prst="roundRect">
              <a:avLst/>
            </a:prstGeom>
            <a:solidFill>
              <a:srgbClr val="FFDA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PHẠM DUYÊN 3 - 9Slide.vn">
              <a:extLst>
                <a:ext uri="{FF2B5EF4-FFF2-40B4-BE49-F238E27FC236}">
                  <a16:creationId xmlns:a16="http://schemas.microsoft.com/office/drawing/2014/main" id="{D6FB3215-48F1-4625-9F0A-39125E9CDD84}"/>
                </a:ext>
              </a:extLst>
            </p:cNvPr>
            <p:cNvSpPr txBox="1"/>
            <p:nvPr/>
          </p:nvSpPr>
          <p:spPr>
            <a:xfrm>
              <a:off x="1647662" y="431313"/>
              <a:ext cx="480984" cy="748963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?</a:t>
              </a:r>
            </a:p>
          </p:txBody>
        </p:sp>
        <p:sp>
          <p:nvSpPr>
            <p:cNvPr id="26" name="PHẠM DUYÊN 3 - 9Slide.vn">
              <a:extLst>
                <a:ext uri="{FF2B5EF4-FFF2-40B4-BE49-F238E27FC236}">
                  <a16:creationId xmlns:a16="http://schemas.microsoft.com/office/drawing/2014/main" id="{4589C13D-190E-4E1C-9BE6-A5671F2BC075}"/>
                </a:ext>
              </a:extLst>
            </p:cNvPr>
            <p:cNvSpPr txBox="1"/>
            <p:nvPr/>
          </p:nvSpPr>
          <p:spPr>
            <a:xfrm>
              <a:off x="930039" y="409881"/>
              <a:ext cx="840692" cy="783193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Số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59DF2D5-4342-4AE4-9399-95D0DDDDA0A4}"/>
              </a:ext>
            </a:extLst>
          </p:cNvPr>
          <p:cNvGrpSpPr/>
          <p:nvPr/>
        </p:nvGrpSpPr>
        <p:grpSpPr>
          <a:xfrm>
            <a:off x="4345061" y="-3610367"/>
            <a:ext cx="3574261" cy="3090128"/>
            <a:chOff x="338872" y="1532570"/>
            <a:chExt cx="3574261" cy="3090128"/>
          </a:xfrm>
        </p:grpSpPr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id="{CC064415-54C2-45DE-AFBC-D4A2E184EB34}"/>
                </a:ext>
              </a:extLst>
            </p:cNvPr>
            <p:cNvSpPr/>
            <p:nvPr/>
          </p:nvSpPr>
          <p:spPr>
            <a:xfrm>
              <a:off x="824733" y="1947432"/>
              <a:ext cx="2602538" cy="2243568"/>
            </a:xfrm>
            <a:prstGeom prst="triangle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grpSp>
          <p:nvGrpSpPr>
            <p:cNvPr id="67" name="PHẠM DUYÊN 8 - 9Slide.vn">
              <a:extLst>
                <a:ext uri="{FF2B5EF4-FFF2-40B4-BE49-F238E27FC236}">
                  <a16:creationId xmlns:a16="http://schemas.microsoft.com/office/drawing/2014/main" id="{67A23F6B-3333-421C-81AF-3F4BDBBD66DD}"/>
                </a:ext>
              </a:extLst>
            </p:cNvPr>
            <p:cNvGrpSpPr/>
            <p:nvPr/>
          </p:nvGrpSpPr>
          <p:grpSpPr>
            <a:xfrm>
              <a:off x="1723938" y="1532570"/>
              <a:ext cx="804128" cy="804128"/>
              <a:chOff x="1205954" y="1858110"/>
              <a:chExt cx="804128" cy="804128"/>
            </a:xfrm>
          </p:grpSpPr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41433E4D-58AE-4AA3-A5A2-A5E0574FDBDC}"/>
                  </a:ext>
                </a:extLst>
              </p:cNvPr>
              <p:cNvSpPr/>
              <p:nvPr/>
            </p:nvSpPr>
            <p:spPr>
              <a:xfrm>
                <a:off x="1205954" y="1858110"/>
                <a:ext cx="804128" cy="804128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101600" dist="38100" dir="1800000" sx="102000" sy="102000" algn="ctr" rotWithShape="0">
                  <a:srgbClr val="ED5565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>
                  <a:latin typeface="+mj-lt"/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00B69202-0344-4E8D-A511-CF299D4E345C}"/>
                  </a:ext>
                </a:extLst>
              </p:cNvPr>
              <p:cNvSpPr txBox="1"/>
              <p:nvPr/>
            </p:nvSpPr>
            <p:spPr>
              <a:xfrm>
                <a:off x="1249743" y="1952398"/>
                <a:ext cx="716551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400">
                    <a:latin typeface="+mj-lt"/>
                  </a:rPr>
                  <a:t>3</a:t>
                </a:r>
              </a:p>
            </p:txBody>
          </p:sp>
        </p:grpSp>
        <p:grpSp>
          <p:nvGrpSpPr>
            <p:cNvPr id="89" name="PHẠM DUYÊN 7 - 9Slide.vn">
              <a:extLst>
                <a:ext uri="{FF2B5EF4-FFF2-40B4-BE49-F238E27FC236}">
                  <a16:creationId xmlns:a16="http://schemas.microsoft.com/office/drawing/2014/main" id="{BAA142C8-F584-40C6-82E6-DCDC09BA4F6E}"/>
                </a:ext>
              </a:extLst>
            </p:cNvPr>
            <p:cNvGrpSpPr/>
            <p:nvPr/>
          </p:nvGrpSpPr>
          <p:grpSpPr>
            <a:xfrm>
              <a:off x="1129052" y="2707971"/>
              <a:ext cx="700708" cy="700708"/>
              <a:chOff x="2318411" y="2420312"/>
              <a:chExt cx="804128" cy="804128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677477E9-61C8-48C0-86AB-23527724BF3C}"/>
                  </a:ext>
                </a:extLst>
              </p:cNvPr>
              <p:cNvSpPr/>
              <p:nvPr/>
            </p:nvSpPr>
            <p:spPr>
              <a:xfrm>
                <a:off x="2318411" y="2420312"/>
                <a:ext cx="804128" cy="804128"/>
              </a:xfrm>
              <a:prstGeom prst="rect">
                <a:avLst/>
              </a:prstGeom>
              <a:solidFill>
                <a:srgbClr val="FFDBB9"/>
              </a:solidFill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101600" dist="38100" dir="1800000" sx="102000" sy="102000" algn="ctr" rotWithShape="0">
                  <a:srgbClr val="ED5565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>
                  <a:latin typeface="+mj-lt"/>
                </a:endParaRP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EF9E65E5-D859-4C93-A13E-8F0290378789}"/>
                  </a:ext>
                </a:extLst>
              </p:cNvPr>
              <p:cNvSpPr txBox="1"/>
              <p:nvPr/>
            </p:nvSpPr>
            <p:spPr>
              <a:xfrm>
                <a:off x="2362200" y="2469174"/>
                <a:ext cx="716551" cy="706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400">
                    <a:latin typeface="+mj-lt"/>
                  </a:rPr>
                  <a:t>6</a:t>
                </a:r>
              </a:p>
            </p:txBody>
          </p:sp>
        </p:grpSp>
        <p:grpSp>
          <p:nvGrpSpPr>
            <p:cNvPr id="92" name="PHẠM DUYÊN 7 - 9Slide.vn">
              <a:extLst>
                <a:ext uri="{FF2B5EF4-FFF2-40B4-BE49-F238E27FC236}">
                  <a16:creationId xmlns:a16="http://schemas.microsoft.com/office/drawing/2014/main" id="{E23A46D7-996C-48F3-BC6A-58EDF2B56459}"/>
                </a:ext>
              </a:extLst>
            </p:cNvPr>
            <p:cNvGrpSpPr/>
            <p:nvPr/>
          </p:nvGrpSpPr>
          <p:grpSpPr>
            <a:xfrm>
              <a:off x="2422242" y="2707970"/>
              <a:ext cx="700707" cy="1308710"/>
              <a:chOff x="2318411" y="2420312"/>
              <a:chExt cx="804128" cy="1501868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845BDA6D-9EDB-41E2-B53C-A6518E3CF050}"/>
                  </a:ext>
                </a:extLst>
              </p:cNvPr>
              <p:cNvSpPr/>
              <p:nvPr/>
            </p:nvSpPr>
            <p:spPr>
              <a:xfrm>
                <a:off x="2318411" y="2420312"/>
                <a:ext cx="804128" cy="804128"/>
              </a:xfrm>
              <a:prstGeom prst="rect">
                <a:avLst/>
              </a:prstGeom>
              <a:solidFill>
                <a:srgbClr val="FFDBB9"/>
              </a:solidFill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101600" dist="38100" dir="1800000" sx="102000" sy="102000" algn="ctr" rotWithShape="0">
                  <a:srgbClr val="ED5565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>
                  <a:latin typeface="+mj-lt"/>
                </a:endParaRPr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1B4445DB-B708-4680-ABB0-D345335E26A3}"/>
                  </a:ext>
                </a:extLst>
              </p:cNvPr>
              <p:cNvSpPr txBox="1"/>
              <p:nvPr/>
            </p:nvSpPr>
            <p:spPr>
              <a:xfrm>
                <a:off x="2362201" y="2469174"/>
                <a:ext cx="716552" cy="1453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400">
                    <a:latin typeface="+mj-lt"/>
                  </a:rPr>
                  <a:t>12</a:t>
                </a:r>
              </a:p>
            </p:txBody>
          </p:sp>
        </p:grpSp>
        <p:grpSp>
          <p:nvGrpSpPr>
            <p:cNvPr id="70" name="PHẠM DUYÊN 8 - 9Slide.vn">
              <a:extLst>
                <a:ext uri="{FF2B5EF4-FFF2-40B4-BE49-F238E27FC236}">
                  <a16:creationId xmlns:a16="http://schemas.microsoft.com/office/drawing/2014/main" id="{10A4E2A1-DAC5-4EE0-AD20-3F7F71085B0D}"/>
                </a:ext>
              </a:extLst>
            </p:cNvPr>
            <p:cNvGrpSpPr/>
            <p:nvPr/>
          </p:nvGrpSpPr>
          <p:grpSpPr>
            <a:xfrm>
              <a:off x="3109005" y="3818570"/>
              <a:ext cx="804128" cy="804128"/>
              <a:chOff x="1205954" y="1858110"/>
              <a:chExt cx="804128" cy="804128"/>
            </a:xfrm>
          </p:grpSpPr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9B346B5D-E524-4B0D-BF55-384F16EBEC36}"/>
                  </a:ext>
                </a:extLst>
              </p:cNvPr>
              <p:cNvSpPr/>
              <p:nvPr/>
            </p:nvSpPr>
            <p:spPr>
              <a:xfrm>
                <a:off x="1205954" y="1858110"/>
                <a:ext cx="804128" cy="804128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101600" dist="38100" dir="1800000" sx="102000" sy="102000" algn="ctr" rotWithShape="0">
                  <a:srgbClr val="ED5565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>
                  <a:latin typeface="+mj-lt"/>
                </a:endParaRP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AF8EBEC5-18D2-448F-9115-19E852A2F3C3}"/>
                  </a:ext>
                </a:extLst>
              </p:cNvPr>
              <p:cNvSpPr txBox="1"/>
              <p:nvPr/>
            </p:nvSpPr>
            <p:spPr>
              <a:xfrm>
                <a:off x="1249743" y="1952398"/>
                <a:ext cx="716551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400">
                    <a:latin typeface="+mj-lt"/>
                  </a:rPr>
                  <a:t>4</a:t>
                </a:r>
              </a:p>
            </p:txBody>
          </p:sp>
        </p:grpSp>
        <p:grpSp>
          <p:nvGrpSpPr>
            <p:cNvPr id="73" name="PHẠM DUYÊN 8 - 9Slide.vn">
              <a:extLst>
                <a:ext uri="{FF2B5EF4-FFF2-40B4-BE49-F238E27FC236}">
                  <a16:creationId xmlns:a16="http://schemas.microsoft.com/office/drawing/2014/main" id="{EFF4B740-C94C-4754-8F10-76FFBAF68F22}"/>
                </a:ext>
              </a:extLst>
            </p:cNvPr>
            <p:cNvGrpSpPr/>
            <p:nvPr/>
          </p:nvGrpSpPr>
          <p:grpSpPr>
            <a:xfrm>
              <a:off x="338872" y="3818570"/>
              <a:ext cx="804128" cy="804128"/>
              <a:chOff x="1205954" y="1858110"/>
              <a:chExt cx="804128" cy="804128"/>
            </a:xfrm>
          </p:grpSpPr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6752F5E1-B102-4B89-A3CA-0C053E08A998}"/>
                  </a:ext>
                </a:extLst>
              </p:cNvPr>
              <p:cNvSpPr/>
              <p:nvPr/>
            </p:nvSpPr>
            <p:spPr>
              <a:xfrm>
                <a:off x="1205954" y="1858110"/>
                <a:ext cx="804128" cy="804128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101600" dist="38100" dir="1800000" sx="102000" sy="102000" algn="ctr" rotWithShape="0">
                  <a:srgbClr val="ED5565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>
                  <a:latin typeface="+mj-lt"/>
                </a:endParaRP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0B2DB58B-7FA3-4F75-ABAB-2C5F2906C177}"/>
                  </a:ext>
                </a:extLst>
              </p:cNvPr>
              <p:cNvSpPr txBox="1"/>
              <p:nvPr/>
            </p:nvSpPr>
            <p:spPr>
              <a:xfrm>
                <a:off x="1249743" y="1952398"/>
                <a:ext cx="716551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400">
                    <a:latin typeface="+mj-lt"/>
                  </a:rPr>
                  <a:t>2</a:t>
                </a:r>
              </a:p>
            </p:txBody>
          </p:sp>
        </p:grpSp>
        <p:grpSp>
          <p:nvGrpSpPr>
            <p:cNvPr id="128" name="PHẠM DUYÊN 7 - 9Slide.vn">
              <a:extLst>
                <a:ext uri="{FF2B5EF4-FFF2-40B4-BE49-F238E27FC236}">
                  <a16:creationId xmlns:a16="http://schemas.microsoft.com/office/drawing/2014/main" id="{FFA6A04B-5022-4736-A0C1-45878B19F25C}"/>
                </a:ext>
              </a:extLst>
            </p:cNvPr>
            <p:cNvGrpSpPr/>
            <p:nvPr/>
          </p:nvGrpSpPr>
          <p:grpSpPr>
            <a:xfrm>
              <a:off x="1775649" y="3867316"/>
              <a:ext cx="700708" cy="700708"/>
              <a:chOff x="2318411" y="2420312"/>
              <a:chExt cx="804128" cy="804128"/>
            </a:xfrm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2F259FB7-F193-4163-8A7B-3E5A5EDAAE0B}"/>
                  </a:ext>
                </a:extLst>
              </p:cNvPr>
              <p:cNvSpPr/>
              <p:nvPr/>
            </p:nvSpPr>
            <p:spPr>
              <a:xfrm>
                <a:off x="2318411" y="2420312"/>
                <a:ext cx="804128" cy="804128"/>
              </a:xfrm>
              <a:prstGeom prst="rect">
                <a:avLst/>
              </a:prstGeom>
              <a:solidFill>
                <a:srgbClr val="FFDBB9"/>
              </a:solidFill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101600" dist="38100" dir="1800000" sx="102000" sy="102000" algn="ctr" rotWithShape="0">
                  <a:srgbClr val="ED5565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>
                  <a:latin typeface="+mj-lt"/>
                </a:endParaRP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E669F06B-CFA0-4290-A7A9-380E8BB2E14C}"/>
                  </a:ext>
                </a:extLst>
              </p:cNvPr>
              <p:cNvSpPr txBox="1"/>
              <p:nvPr/>
            </p:nvSpPr>
            <p:spPr>
              <a:xfrm>
                <a:off x="2362200" y="2469174"/>
                <a:ext cx="716551" cy="706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400">
                    <a:latin typeface="+mj-lt"/>
                  </a:rPr>
                  <a:t>8</a:t>
                </a:r>
              </a:p>
            </p:txBody>
          </p:sp>
        </p:grp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0DE46A0D-AFFC-40DB-B4DE-37BFFEEECB45}"/>
              </a:ext>
            </a:extLst>
          </p:cNvPr>
          <p:cNvGrpSpPr/>
          <p:nvPr/>
        </p:nvGrpSpPr>
        <p:grpSpPr>
          <a:xfrm>
            <a:off x="1454939" y="1066800"/>
            <a:ext cx="3574261" cy="3090128"/>
            <a:chOff x="338872" y="1532570"/>
            <a:chExt cx="3574261" cy="3090128"/>
          </a:xfrm>
        </p:grpSpPr>
        <p:sp>
          <p:nvSpPr>
            <p:cNvPr id="109" name="Isosceles Triangle 108">
              <a:extLst>
                <a:ext uri="{FF2B5EF4-FFF2-40B4-BE49-F238E27FC236}">
                  <a16:creationId xmlns:a16="http://schemas.microsoft.com/office/drawing/2014/main" id="{5FA80F2C-C8FB-441C-97D0-E68FE28813F3}"/>
                </a:ext>
              </a:extLst>
            </p:cNvPr>
            <p:cNvSpPr/>
            <p:nvPr/>
          </p:nvSpPr>
          <p:spPr>
            <a:xfrm>
              <a:off x="824733" y="1947432"/>
              <a:ext cx="2602538" cy="2243568"/>
            </a:xfrm>
            <a:prstGeom prst="triangle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grpSp>
          <p:nvGrpSpPr>
            <p:cNvPr id="110" name="PHẠM DUYÊN 8 - 9Slide.vn">
              <a:extLst>
                <a:ext uri="{FF2B5EF4-FFF2-40B4-BE49-F238E27FC236}">
                  <a16:creationId xmlns:a16="http://schemas.microsoft.com/office/drawing/2014/main" id="{3DA617CA-C4E6-4043-B164-D7A8A93E2110}"/>
                </a:ext>
              </a:extLst>
            </p:cNvPr>
            <p:cNvGrpSpPr/>
            <p:nvPr/>
          </p:nvGrpSpPr>
          <p:grpSpPr>
            <a:xfrm>
              <a:off x="1723938" y="1532570"/>
              <a:ext cx="804128" cy="804128"/>
              <a:chOff x="1205954" y="1858110"/>
              <a:chExt cx="804128" cy="804128"/>
            </a:xfrm>
          </p:grpSpPr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F1B63CD5-DFE8-4E42-B8EB-391B77F6D127}"/>
                  </a:ext>
                </a:extLst>
              </p:cNvPr>
              <p:cNvSpPr/>
              <p:nvPr/>
            </p:nvSpPr>
            <p:spPr>
              <a:xfrm>
                <a:off x="1205954" y="1858110"/>
                <a:ext cx="804128" cy="804128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101600" dist="38100" dir="1800000" sx="102000" sy="102000" algn="ctr" rotWithShape="0">
                  <a:srgbClr val="ED5565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>
                  <a:latin typeface="+mj-lt"/>
                </a:endParaRPr>
              </a:p>
            </p:txBody>
          </p:sp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B016DCCF-9DE9-4E3E-A1A5-072B92E1D7A1}"/>
                  </a:ext>
                </a:extLst>
              </p:cNvPr>
              <p:cNvSpPr txBox="1"/>
              <p:nvPr/>
            </p:nvSpPr>
            <p:spPr>
              <a:xfrm>
                <a:off x="1249743" y="1952398"/>
                <a:ext cx="716551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400">
                    <a:latin typeface="+mj-lt"/>
                  </a:rPr>
                  <a:t>4</a:t>
                </a:r>
              </a:p>
            </p:txBody>
          </p:sp>
        </p:grpSp>
        <p:grpSp>
          <p:nvGrpSpPr>
            <p:cNvPr id="111" name="PHẠM DUYÊN 7 - 9Slide.vn">
              <a:extLst>
                <a:ext uri="{FF2B5EF4-FFF2-40B4-BE49-F238E27FC236}">
                  <a16:creationId xmlns:a16="http://schemas.microsoft.com/office/drawing/2014/main" id="{4EC625DA-46F9-4940-BD6D-8CD39C6BF0D1}"/>
                </a:ext>
              </a:extLst>
            </p:cNvPr>
            <p:cNvGrpSpPr/>
            <p:nvPr/>
          </p:nvGrpSpPr>
          <p:grpSpPr>
            <a:xfrm>
              <a:off x="1129051" y="2707971"/>
              <a:ext cx="700708" cy="700708"/>
              <a:chOff x="2318411" y="2420312"/>
              <a:chExt cx="804128" cy="804128"/>
            </a:xfrm>
          </p:grpSpPr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A19ABEDA-B043-4BF5-82F8-6E42F1A55341}"/>
                  </a:ext>
                </a:extLst>
              </p:cNvPr>
              <p:cNvSpPr/>
              <p:nvPr/>
            </p:nvSpPr>
            <p:spPr>
              <a:xfrm>
                <a:off x="2318411" y="2420312"/>
                <a:ext cx="804128" cy="804128"/>
              </a:xfrm>
              <a:prstGeom prst="rect">
                <a:avLst/>
              </a:prstGeom>
              <a:solidFill>
                <a:srgbClr val="FFDBB9"/>
              </a:solidFill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101600" dist="38100" dir="1800000" sx="102000" sy="102000" algn="ctr" rotWithShape="0">
                  <a:srgbClr val="ED5565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>
                  <a:latin typeface="+mj-lt"/>
                </a:endParaRPr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E9C38155-52DA-451A-8524-9A4BBE3248F6}"/>
                  </a:ext>
                </a:extLst>
              </p:cNvPr>
              <p:cNvSpPr txBox="1"/>
              <p:nvPr/>
            </p:nvSpPr>
            <p:spPr>
              <a:xfrm>
                <a:off x="2321598" y="2465076"/>
                <a:ext cx="798711" cy="706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400">
                    <a:latin typeface="+mj-lt"/>
                  </a:rPr>
                  <a:t>20</a:t>
                </a:r>
              </a:p>
            </p:txBody>
          </p:sp>
        </p:grpSp>
        <p:grpSp>
          <p:nvGrpSpPr>
            <p:cNvPr id="112" name="PHẠM DUYÊN 7 - 9Slide.vn">
              <a:extLst>
                <a:ext uri="{FF2B5EF4-FFF2-40B4-BE49-F238E27FC236}">
                  <a16:creationId xmlns:a16="http://schemas.microsoft.com/office/drawing/2014/main" id="{9D3127CB-4138-42E7-B214-A8EE07D4D5C7}"/>
                </a:ext>
              </a:extLst>
            </p:cNvPr>
            <p:cNvGrpSpPr/>
            <p:nvPr/>
          </p:nvGrpSpPr>
          <p:grpSpPr>
            <a:xfrm>
              <a:off x="2422242" y="2707971"/>
              <a:ext cx="700707" cy="700708"/>
              <a:chOff x="2318411" y="2420312"/>
              <a:chExt cx="804128" cy="804128"/>
            </a:xfrm>
          </p:grpSpPr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0D2F6882-BE2B-414F-87CA-047833D2F7CF}"/>
                  </a:ext>
                </a:extLst>
              </p:cNvPr>
              <p:cNvSpPr/>
              <p:nvPr/>
            </p:nvSpPr>
            <p:spPr>
              <a:xfrm>
                <a:off x="2318411" y="2420312"/>
                <a:ext cx="804128" cy="80412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101600" dist="38100" dir="1800000" sx="102000" sy="102000" algn="ctr" rotWithShape="0">
                  <a:srgbClr val="ED5565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>
                  <a:latin typeface="+mj-lt"/>
                </a:endParaRPr>
              </a:p>
            </p:txBody>
          </p: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902FCE6D-7BC0-42DD-AC7C-23BF9CCC2C14}"/>
                  </a:ext>
                </a:extLst>
              </p:cNvPr>
              <p:cNvSpPr txBox="1"/>
              <p:nvPr/>
            </p:nvSpPr>
            <p:spPr>
              <a:xfrm>
                <a:off x="2362201" y="2465076"/>
                <a:ext cx="716552" cy="706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400">
                    <a:latin typeface="+mj-lt"/>
                  </a:rPr>
                  <a:t>?</a:t>
                </a:r>
              </a:p>
            </p:txBody>
          </p:sp>
        </p:grpSp>
        <p:grpSp>
          <p:nvGrpSpPr>
            <p:cNvPr id="113" name="PHẠM DUYÊN 8 - 9Slide.vn">
              <a:extLst>
                <a:ext uri="{FF2B5EF4-FFF2-40B4-BE49-F238E27FC236}">
                  <a16:creationId xmlns:a16="http://schemas.microsoft.com/office/drawing/2014/main" id="{FD12EB38-2881-4073-B51D-37C814E5412F}"/>
                </a:ext>
              </a:extLst>
            </p:cNvPr>
            <p:cNvGrpSpPr/>
            <p:nvPr/>
          </p:nvGrpSpPr>
          <p:grpSpPr>
            <a:xfrm>
              <a:off x="3109005" y="3818570"/>
              <a:ext cx="804128" cy="804128"/>
              <a:chOff x="1205954" y="1858110"/>
              <a:chExt cx="804128" cy="804128"/>
            </a:xfrm>
          </p:grpSpPr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CB9703B7-0E1D-40CB-ADBF-F4D57030A5FB}"/>
                  </a:ext>
                </a:extLst>
              </p:cNvPr>
              <p:cNvSpPr/>
              <p:nvPr/>
            </p:nvSpPr>
            <p:spPr>
              <a:xfrm>
                <a:off x="1205954" y="1858110"/>
                <a:ext cx="804128" cy="804128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101600" dist="38100" dir="1800000" sx="102000" sy="102000" algn="ctr" rotWithShape="0">
                  <a:srgbClr val="ED5565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>
                  <a:latin typeface="+mj-lt"/>
                </a:endParaRPr>
              </a:p>
            </p:txBody>
          </p:sp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65AF433B-9098-4B21-A0F4-33C866606E33}"/>
                  </a:ext>
                </a:extLst>
              </p:cNvPr>
              <p:cNvSpPr txBox="1"/>
              <p:nvPr/>
            </p:nvSpPr>
            <p:spPr>
              <a:xfrm>
                <a:off x="1249743" y="1947345"/>
                <a:ext cx="716551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400">
                    <a:latin typeface="+mj-lt"/>
                  </a:rPr>
                  <a:t>7</a:t>
                </a:r>
              </a:p>
            </p:txBody>
          </p:sp>
        </p:grpSp>
        <p:grpSp>
          <p:nvGrpSpPr>
            <p:cNvPr id="114" name="PHẠM DUYÊN 8 - 9Slide.vn">
              <a:extLst>
                <a:ext uri="{FF2B5EF4-FFF2-40B4-BE49-F238E27FC236}">
                  <a16:creationId xmlns:a16="http://schemas.microsoft.com/office/drawing/2014/main" id="{1CE12FF8-2116-48C4-BE84-CA73828EE95C}"/>
                </a:ext>
              </a:extLst>
            </p:cNvPr>
            <p:cNvGrpSpPr/>
            <p:nvPr/>
          </p:nvGrpSpPr>
          <p:grpSpPr>
            <a:xfrm>
              <a:off x="338872" y="3818570"/>
              <a:ext cx="804128" cy="804128"/>
              <a:chOff x="1205954" y="1858110"/>
              <a:chExt cx="804128" cy="804128"/>
            </a:xfrm>
          </p:grpSpPr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86E24FF0-7484-4006-8D7B-22E8FFE222B6}"/>
                  </a:ext>
                </a:extLst>
              </p:cNvPr>
              <p:cNvSpPr/>
              <p:nvPr/>
            </p:nvSpPr>
            <p:spPr>
              <a:xfrm>
                <a:off x="1205954" y="1858110"/>
                <a:ext cx="804128" cy="804128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101600" dist="38100" dir="1800000" sx="102000" sy="102000" algn="ctr" rotWithShape="0">
                  <a:srgbClr val="ED5565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>
                  <a:latin typeface="+mj-lt"/>
                </a:endParaRPr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C3F75CDA-E324-4B82-A851-C041C7E33158}"/>
                  </a:ext>
                </a:extLst>
              </p:cNvPr>
              <p:cNvSpPr txBox="1"/>
              <p:nvPr/>
            </p:nvSpPr>
            <p:spPr>
              <a:xfrm>
                <a:off x="1249743" y="1947345"/>
                <a:ext cx="716551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400">
                    <a:latin typeface="+mj-lt"/>
                  </a:rPr>
                  <a:t>5</a:t>
                </a:r>
              </a:p>
            </p:txBody>
          </p:sp>
        </p:grpSp>
        <p:grpSp>
          <p:nvGrpSpPr>
            <p:cNvPr id="115" name="PHẠM DUYÊN 7 - 9Slide.vn">
              <a:extLst>
                <a:ext uri="{FF2B5EF4-FFF2-40B4-BE49-F238E27FC236}">
                  <a16:creationId xmlns:a16="http://schemas.microsoft.com/office/drawing/2014/main" id="{1814D91E-78F6-4E4F-9CBB-2A2B898F5086}"/>
                </a:ext>
              </a:extLst>
            </p:cNvPr>
            <p:cNvGrpSpPr/>
            <p:nvPr/>
          </p:nvGrpSpPr>
          <p:grpSpPr>
            <a:xfrm>
              <a:off x="1775648" y="3867316"/>
              <a:ext cx="700708" cy="700708"/>
              <a:chOff x="2318411" y="2420312"/>
              <a:chExt cx="804128" cy="804128"/>
            </a:xfrm>
          </p:grpSpPr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B1052431-49B8-48AA-8ED2-3A057A5F7694}"/>
                  </a:ext>
                </a:extLst>
              </p:cNvPr>
              <p:cNvSpPr/>
              <p:nvPr/>
            </p:nvSpPr>
            <p:spPr>
              <a:xfrm>
                <a:off x="2318411" y="2420312"/>
                <a:ext cx="804128" cy="804128"/>
              </a:xfrm>
              <a:prstGeom prst="rect">
                <a:avLst/>
              </a:prstGeom>
              <a:solidFill>
                <a:srgbClr val="FFDBB9"/>
              </a:solidFill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101600" dist="38100" dir="1800000" sx="102000" sy="102000" algn="ctr" rotWithShape="0">
                  <a:srgbClr val="ED5565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>
                  <a:latin typeface="+mj-lt"/>
                </a:endParaRPr>
              </a:p>
            </p:txBody>
          </p:sp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0088026E-BA0B-4620-B6A5-5DD529E7EB79}"/>
                  </a:ext>
                </a:extLst>
              </p:cNvPr>
              <p:cNvSpPr txBox="1"/>
              <p:nvPr/>
            </p:nvSpPr>
            <p:spPr>
              <a:xfrm>
                <a:off x="2321598" y="2466777"/>
                <a:ext cx="798711" cy="706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400">
                    <a:latin typeface="+mj-lt"/>
                  </a:rPr>
                  <a:t>35</a:t>
                </a: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DB5750B-F158-4BE3-9341-427D7A57EB3D}"/>
              </a:ext>
            </a:extLst>
          </p:cNvPr>
          <p:cNvGrpSpPr/>
          <p:nvPr/>
        </p:nvGrpSpPr>
        <p:grpSpPr>
          <a:xfrm>
            <a:off x="3548373" y="2283961"/>
            <a:ext cx="688698" cy="624392"/>
            <a:chOff x="9482090" y="997606"/>
            <a:chExt cx="688698" cy="624392"/>
          </a:xfrm>
        </p:grpSpPr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F7F67E70-58F1-4192-A948-4730AD9C6625}"/>
                </a:ext>
              </a:extLst>
            </p:cNvPr>
            <p:cNvSpPr/>
            <p:nvPr/>
          </p:nvSpPr>
          <p:spPr>
            <a:xfrm>
              <a:off x="9514243" y="997606"/>
              <a:ext cx="624392" cy="624392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>
                <a:latin typeface="+mj-lt"/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FB3E2EDE-4ED2-4FC7-80FF-EC8698E9008A}"/>
                </a:ext>
              </a:extLst>
            </p:cNvPr>
            <p:cNvSpPr txBox="1"/>
            <p:nvPr/>
          </p:nvSpPr>
          <p:spPr>
            <a:xfrm>
              <a:off x="9482090" y="1002026"/>
              <a:ext cx="688698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>
                  <a:solidFill>
                    <a:srgbClr val="FF0000"/>
                  </a:solidFill>
                  <a:latin typeface="+mj-lt"/>
                </a:rPr>
                <a:t>28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0353C2BB-B5C2-4BDD-ABA0-E4CA11069674}"/>
              </a:ext>
            </a:extLst>
          </p:cNvPr>
          <p:cNvGrpSpPr/>
          <p:nvPr/>
        </p:nvGrpSpPr>
        <p:grpSpPr>
          <a:xfrm>
            <a:off x="7010400" y="1066800"/>
            <a:ext cx="3574261" cy="3090128"/>
            <a:chOff x="338872" y="1532570"/>
            <a:chExt cx="3574261" cy="3090128"/>
          </a:xfrm>
        </p:grpSpPr>
        <p:sp>
          <p:nvSpPr>
            <p:cNvPr id="79" name="Isosceles Triangle 78">
              <a:extLst>
                <a:ext uri="{FF2B5EF4-FFF2-40B4-BE49-F238E27FC236}">
                  <a16:creationId xmlns:a16="http://schemas.microsoft.com/office/drawing/2014/main" id="{2DF67289-2041-4CA0-A377-AC7CE1D806C5}"/>
                </a:ext>
              </a:extLst>
            </p:cNvPr>
            <p:cNvSpPr/>
            <p:nvPr/>
          </p:nvSpPr>
          <p:spPr>
            <a:xfrm>
              <a:off x="824733" y="1947432"/>
              <a:ext cx="2602538" cy="2243568"/>
            </a:xfrm>
            <a:prstGeom prst="triangle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grpSp>
          <p:nvGrpSpPr>
            <p:cNvPr id="80" name="PHẠM DUYÊN 8 - 9Slide.vn">
              <a:extLst>
                <a:ext uri="{FF2B5EF4-FFF2-40B4-BE49-F238E27FC236}">
                  <a16:creationId xmlns:a16="http://schemas.microsoft.com/office/drawing/2014/main" id="{B1AFD10A-2D6C-464C-A00F-71AA9F6AAB01}"/>
                </a:ext>
              </a:extLst>
            </p:cNvPr>
            <p:cNvGrpSpPr/>
            <p:nvPr/>
          </p:nvGrpSpPr>
          <p:grpSpPr>
            <a:xfrm>
              <a:off x="1723938" y="1532570"/>
              <a:ext cx="804128" cy="804128"/>
              <a:chOff x="1205954" y="1858110"/>
              <a:chExt cx="804128" cy="804128"/>
            </a:xfrm>
          </p:grpSpPr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01ACBBBD-3DF4-4BF8-97EB-913CD53CE2B5}"/>
                  </a:ext>
                </a:extLst>
              </p:cNvPr>
              <p:cNvSpPr/>
              <p:nvPr/>
            </p:nvSpPr>
            <p:spPr>
              <a:xfrm>
                <a:off x="1205954" y="1858110"/>
                <a:ext cx="804128" cy="804128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101600" dist="38100" dir="1800000" sx="102000" sy="102000" algn="ctr" rotWithShape="0">
                  <a:srgbClr val="ED5565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>
                  <a:latin typeface="+mj-lt"/>
                </a:endParaRPr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7C04111A-9D5D-4D50-8C56-3347719BABCC}"/>
                  </a:ext>
                </a:extLst>
              </p:cNvPr>
              <p:cNvSpPr txBox="1"/>
              <p:nvPr/>
            </p:nvSpPr>
            <p:spPr>
              <a:xfrm>
                <a:off x="1249743" y="1952398"/>
                <a:ext cx="716551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400">
                    <a:latin typeface="+mj-lt"/>
                  </a:rPr>
                  <a:t>6</a:t>
                </a:r>
              </a:p>
            </p:txBody>
          </p:sp>
        </p:grpSp>
        <p:grpSp>
          <p:nvGrpSpPr>
            <p:cNvPr id="81" name="PHẠM DUYÊN 7 - 9Slide.vn">
              <a:extLst>
                <a:ext uri="{FF2B5EF4-FFF2-40B4-BE49-F238E27FC236}">
                  <a16:creationId xmlns:a16="http://schemas.microsoft.com/office/drawing/2014/main" id="{BE63BBCA-D786-452C-8021-4666F25C64D2}"/>
                </a:ext>
              </a:extLst>
            </p:cNvPr>
            <p:cNvGrpSpPr/>
            <p:nvPr/>
          </p:nvGrpSpPr>
          <p:grpSpPr>
            <a:xfrm>
              <a:off x="1129052" y="2707971"/>
              <a:ext cx="700708" cy="700708"/>
              <a:chOff x="2318411" y="2420312"/>
              <a:chExt cx="804128" cy="804128"/>
            </a:xfrm>
          </p:grpSpPr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FAC32DCC-21A2-4CFF-BCEE-609F78378F9D}"/>
                  </a:ext>
                </a:extLst>
              </p:cNvPr>
              <p:cNvSpPr/>
              <p:nvPr/>
            </p:nvSpPr>
            <p:spPr>
              <a:xfrm>
                <a:off x="2318411" y="2420312"/>
                <a:ext cx="804128" cy="80412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101600" dist="38100" dir="1800000" sx="102000" sy="102000" algn="ctr" rotWithShape="0">
                  <a:srgbClr val="ED5565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>
                  <a:latin typeface="+mj-lt"/>
                </a:endParaRPr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4ED97B5A-A4C0-441A-8958-481A11C8D7AF}"/>
                  </a:ext>
                </a:extLst>
              </p:cNvPr>
              <p:cNvSpPr txBox="1"/>
              <p:nvPr/>
            </p:nvSpPr>
            <p:spPr>
              <a:xfrm>
                <a:off x="2362200" y="2469174"/>
                <a:ext cx="716551" cy="706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400">
                    <a:latin typeface="+mj-lt"/>
                  </a:rPr>
                  <a:t>?</a:t>
                </a:r>
              </a:p>
            </p:txBody>
          </p:sp>
        </p:grpSp>
        <p:grpSp>
          <p:nvGrpSpPr>
            <p:cNvPr id="82" name="PHẠM DUYÊN 7 - 9Slide.vn">
              <a:extLst>
                <a:ext uri="{FF2B5EF4-FFF2-40B4-BE49-F238E27FC236}">
                  <a16:creationId xmlns:a16="http://schemas.microsoft.com/office/drawing/2014/main" id="{35B66137-C8FA-472F-911D-4CBCF248C8C1}"/>
                </a:ext>
              </a:extLst>
            </p:cNvPr>
            <p:cNvGrpSpPr/>
            <p:nvPr/>
          </p:nvGrpSpPr>
          <p:grpSpPr>
            <a:xfrm>
              <a:off x="2422244" y="2707971"/>
              <a:ext cx="700708" cy="700708"/>
              <a:chOff x="2318411" y="2420312"/>
              <a:chExt cx="804128" cy="804128"/>
            </a:xfrm>
          </p:grpSpPr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25029953-3251-455B-8EF3-98D02687DB7B}"/>
                  </a:ext>
                </a:extLst>
              </p:cNvPr>
              <p:cNvSpPr/>
              <p:nvPr/>
            </p:nvSpPr>
            <p:spPr>
              <a:xfrm>
                <a:off x="2318411" y="2420312"/>
                <a:ext cx="804128" cy="80412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101600" dist="38100" dir="1800000" sx="102000" sy="102000" algn="ctr" rotWithShape="0">
                  <a:srgbClr val="ED5565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>
                  <a:latin typeface="+mj-lt"/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1CDF210D-FAFF-4621-9E8D-B9EC0C784597}"/>
                  </a:ext>
                </a:extLst>
              </p:cNvPr>
              <p:cNvSpPr txBox="1"/>
              <p:nvPr/>
            </p:nvSpPr>
            <p:spPr>
              <a:xfrm>
                <a:off x="2362200" y="2469174"/>
                <a:ext cx="716551" cy="706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400">
                    <a:latin typeface="+mj-lt"/>
                  </a:rPr>
                  <a:t>?</a:t>
                </a:r>
              </a:p>
            </p:txBody>
          </p:sp>
        </p:grpSp>
        <p:grpSp>
          <p:nvGrpSpPr>
            <p:cNvPr id="83" name="PHẠM DUYÊN 8 - 9Slide.vn">
              <a:extLst>
                <a:ext uri="{FF2B5EF4-FFF2-40B4-BE49-F238E27FC236}">
                  <a16:creationId xmlns:a16="http://schemas.microsoft.com/office/drawing/2014/main" id="{9F537E43-A57A-432A-B44D-E7EEF602CF32}"/>
                </a:ext>
              </a:extLst>
            </p:cNvPr>
            <p:cNvGrpSpPr/>
            <p:nvPr/>
          </p:nvGrpSpPr>
          <p:grpSpPr>
            <a:xfrm>
              <a:off x="3109005" y="3818570"/>
              <a:ext cx="804128" cy="804128"/>
              <a:chOff x="1205954" y="1858110"/>
              <a:chExt cx="804128" cy="804128"/>
            </a:xfrm>
          </p:grpSpPr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AE2EF146-8B5D-4D29-ABDF-E734634E2A23}"/>
                  </a:ext>
                </a:extLst>
              </p:cNvPr>
              <p:cNvSpPr/>
              <p:nvPr/>
            </p:nvSpPr>
            <p:spPr>
              <a:xfrm>
                <a:off x="1205954" y="1858110"/>
                <a:ext cx="804128" cy="804128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101600" dist="38100" dir="1800000" sx="102000" sy="102000" algn="ctr" rotWithShape="0">
                  <a:srgbClr val="ED5565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>
                  <a:latin typeface="+mj-lt"/>
                </a:endParaRPr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975D626B-B171-43A8-9951-8377E0AB896D}"/>
                  </a:ext>
                </a:extLst>
              </p:cNvPr>
              <p:cNvSpPr txBox="1"/>
              <p:nvPr/>
            </p:nvSpPr>
            <p:spPr>
              <a:xfrm>
                <a:off x="1249743" y="1952398"/>
                <a:ext cx="716551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400">
                    <a:latin typeface="+mj-lt"/>
                  </a:rPr>
                  <a:t>5</a:t>
                </a:r>
              </a:p>
            </p:txBody>
          </p:sp>
        </p:grpSp>
        <p:grpSp>
          <p:nvGrpSpPr>
            <p:cNvPr id="84" name="PHẠM DUYÊN 8 - 9Slide.vn">
              <a:extLst>
                <a:ext uri="{FF2B5EF4-FFF2-40B4-BE49-F238E27FC236}">
                  <a16:creationId xmlns:a16="http://schemas.microsoft.com/office/drawing/2014/main" id="{97336A33-49C6-40AD-9D4B-A93267426902}"/>
                </a:ext>
              </a:extLst>
            </p:cNvPr>
            <p:cNvGrpSpPr/>
            <p:nvPr/>
          </p:nvGrpSpPr>
          <p:grpSpPr>
            <a:xfrm>
              <a:off x="338872" y="3818570"/>
              <a:ext cx="804128" cy="804128"/>
              <a:chOff x="1205954" y="1858110"/>
              <a:chExt cx="804128" cy="804128"/>
            </a:xfrm>
          </p:grpSpPr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3DD17545-C529-4FA5-B947-48F25E9DB342}"/>
                  </a:ext>
                </a:extLst>
              </p:cNvPr>
              <p:cNvSpPr/>
              <p:nvPr/>
            </p:nvSpPr>
            <p:spPr>
              <a:xfrm>
                <a:off x="1205954" y="1858110"/>
                <a:ext cx="804128" cy="804128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101600" dist="38100" dir="1800000" sx="102000" sy="102000" algn="ctr" rotWithShape="0">
                  <a:srgbClr val="ED5565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>
                  <a:latin typeface="+mj-lt"/>
                </a:endParaRP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1FA947B1-7A4E-4CE0-8977-0A70529F4AD4}"/>
                  </a:ext>
                </a:extLst>
              </p:cNvPr>
              <p:cNvSpPr txBox="1"/>
              <p:nvPr/>
            </p:nvSpPr>
            <p:spPr>
              <a:xfrm>
                <a:off x="1249743" y="1952398"/>
                <a:ext cx="716551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400">
                    <a:latin typeface="+mj-lt"/>
                  </a:rPr>
                  <a:t>3</a:t>
                </a:r>
              </a:p>
            </p:txBody>
          </p:sp>
        </p:grpSp>
        <p:grpSp>
          <p:nvGrpSpPr>
            <p:cNvPr id="85" name="PHẠM DUYÊN 7 - 9Slide.vn">
              <a:extLst>
                <a:ext uri="{FF2B5EF4-FFF2-40B4-BE49-F238E27FC236}">
                  <a16:creationId xmlns:a16="http://schemas.microsoft.com/office/drawing/2014/main" id="{DE9EE0A2-BFA9-4637-BCBE-D1BB617D7C05}"/>
                </a:ext>
              </a:extLst>
            </p:cNvPr>
            <p:cNvGrpSpPr/>
            <p:nvPr/>
          </p:nvGrpSpPr>
          <p:grpSpPr>
            <a:xfrm>
              <a:off x="1775649" y="3867316"/>
              <a:ext cx="700708" cy="700708"/>
              <a:chOff x="2318411" y="2420312"/>
              <a:chExt cx="804128" cy="804128"/>
            </a:xfrm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69993420-A9AD-4DA1-AF7D-FEAA46D0D270}"/>
                  </a:ext>
                </a:extLst>
              </p:cNvPr>
              <p:cNvSpPr/>
              <p:nvPr/>
            </p:nvSpPr>
            <p:spPr>
              <a:xfrm>
                <a:off x="2318411" y="2420312"/>
                <a:ext cx="804128" cy="80412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101600" dist="38100" dir="1800000" sx="102000" sy="102000" algn="ctr" rotWithShape="0">
                  <a:srgbClr val="ED5565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>
                  <a:latin typeface="+mj-lt"/>
                </a:endParaRP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DB0D5CF3-9D4C-4424-9B1B-498D0C4D1500}"/>
                  </a:ext>
                </a:extLst>
              </p:cNvPr>
              <p:cNvSpPr txBox="1"/>
              <p:nvPr/>
            </p:nvSpPr>
            <p:spPr>
              <a:xfrm>
                <a:off x="2362200" y="2469174"/>
                <a:ext cx="716551" cy="706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400">
                    <a:latin typeface="+mj-lt"/>
                  </a:rPr>
                  <a:t>?</a:t>
                </a:r>
              </a:p>
            </p:txBody>
          </p:sp>
        </p:grp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0A9C53AF-00D9-4C32-A0BD-B505394E29CF}"/>
              </a:ext>
            </a:extLst>
          </p:cNvPr>
          <p:cNvGrpSpPr/>
          <p:nvPr/>
        </p:nvGrpSpPr>
        <p:grpSpPr>
          <a:xfrm>
            <a:off x="7812738" y="2284408"/>
            <a:ext cx="688698" cy="624392"/>
            <a:chOff x="9482090" y="997606"/>
            <a:chExt cx="688698" cy="624392"/>
          </a:xfrm>
        </p:grpSpPr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877BACA7-AB68-47CD-B018-4B4FAC6BE035}"/>
                </a:ext>
              </a:extLst>
            </p:cNvPr>
            <p:cNvSpPr/>
            <p:nvPr/>
          </p:nvSpPr>
          <p:spPr>
            <a:xfrm>
              <a:off x="9514243" y="997606"/>
              <a:ext cx="624392" cy="624392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>
                <a:latin typeface="+mj-lt"/>
              </a:endParaRPr>
            </a:p>
          </p:txBody>
        </p: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2B7F53DF-7981-4A85-8FF9-2F56F1D9A98B}"/>
                </a:ext>
              </a:extLst>
            </p:cNvPr>
            <p:cNvSpPr txBox="1"/>
            <p:nvPr/>
          </p:nvSpPr>
          <p:spPr>
            <a:xfrm>
              <a:off x="9482090" y="1002026"/>
              <a:ext cx="688698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>
                  <a:solidFill>
                    <a:srgbClr val="FF0000"/>
                  </a:solidFill>
                  <a:latin typeface="+mj-lt"/>
                </a:rPr>
                <a:t>18</a:t>
              </a:r>
            </a:p>
          </p:txBody>
        </p:sp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58022F40-F922-45AC-91F8-8E4ED93126C1}"/>
              </a:ext>
            </a:extLst>
          </p:cNvPr>
          <p:cNvGrpSpPr/>
          <p:nvPr/>
        </p:nvGrpSpPr>
        <p:grpSpPr>
          <a:xfrm>
            <a:off x="9100518" y="2284408"/>
            <a:ext cx="688698" cy="624392"/>
            <a:chOff x="9482090" y="997606"/>
            <a:chExt cx="688698" cy="624392"/>
          </a:xfrm>
        </p:grpSpPr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194D1D90-058C-455D-9A59-9F1C9282D0D6}"/>
                </a:ext>
              </a:extLst>
            </p:cNvPr>
            <p:cNvSpPr/>
            <p:nvPr/>
          </p:nvSpPr>
          <p:spPr>
            <a:xfrm>
              <a:off x="9514243" y="997606"/>
              <a:ext cx="624392" cy="624392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>
                <a:latin typeface="+mj-lt"/>
              </a:endParaRPr>
            </a:p>
          </p:txBody>
        </p:sp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F8B60296-ADE2-4527-98BE-E8395167DFF5}"/>
                </a:ext>
              </a:extLst>
            </p:cNvPr>
            <p:cNvSpPr txBox="1"/>
            <p:nvPr/>
          </p:nvSpPr>
          <p:spPr>
            <a:xfrm>
              <a:off x="9482090" y="1002026"/>
              <a:ext cx="688698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>
                  <a:solidFill>
                    <a:srgbClr val="FF0000"/>
                  </a:solidFill>
                  <a:latin typeface="+mj-lt"/>
                </a:rPr>
                <a:t>30</a:t>
              </a:r>
            </a:p>
          </p:txBody>
        </p:sp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2CA6C937-FBE3-4635-B6FE-8E51687ACE14}"/>
              </a:ext>
            </a:extLst>
          </p:cNvPr>
          <p:cNvGrpSpPr/>
          <p:nvPr/>
        </p:nvGrpSpPr>
        <p:grpSpPr>
          <a:xfrm>
            <a:off x="8460438" y="3435028"/>
            <a:ext cx="688698" cy="624392"/>
            <a:chOff x="9482090" y="997606"/>
            <a:chExt cx="688698" cy="624392"/>
          </a:xfrm>
        </p:grpSpPr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C2E1FE49-C59E-4217-9C87-C8713D66210A}"/>
                </a:ext>
              </a:extLst>
            </p:cNvPr>
            <p:cNvSpPr/>
            <p:nvPr/>
          </p:nvSpPr>
          <p:spPr>
            <a:xfrm>
              <a:off x="9514243" y="997606"/>
              <a:ext cx="624392" cy="624392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  <a:effectLst>
              <a:outerShdw blurRad="101600" dist="38100" dir="1800000" sx="102000" sy="102000" algn="ctr" rotWithShape="0">
                <a:srgbClr val="ED5565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>
                <a:latin typeface="+mj-lt"/>
              </a:endParaRPr>
            </a:p>
          </p:txBody>
        </p: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2A5C240C-BED3-4AE0-8E97-3C1D7D2E7C1C}"/>
                </a:ext>
              </a:extLst>
            </p:cNvPr>
            <p:cNvSpPr txBox="1"/>
            <p:nvPr/>
          </p:nvSpPr>
          <p:spPr>
            <a:xfrm>
              <a:off x="9482090" y="1002026"/>
              <a:ext cx="688698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>
                  <a:solidFill>
                    <a:srgbClr val="FF0000"/>
                  </a:solidFill>
                  <a:latin typeface="+mj-lt"/>
                </a:rPr>
                <a:t>15</a:t>
              </a:r>
            </a:p>
          </p:txBody>
        </p:sp>
      </p:grpSp>
      <p:sp>
        <p:nvSpPr>
          <p:cNvPr id="105" name="PHẠM DUYÊN - 9Slide.vn 26 - 9Slide.vn">
            <a:extLst>
              <a:ext uri="{FF2B5EF4-FFF2-40B4-BE49-F238E27FC236}">
                <a16:creationId xmlns:a16="http://schemas.microsoft.com/office/drawing/2014/main" id="{9B7D1DD1-CF9B-4060-8FA8-4D6619417D34}"/>
              </a:ext>
            </a:extLst>
          </p:cNvPr>
          <p:cNvSpPr/>
          <p:nvPr/>
        </p:nvSpPr>
        <p:spPr>
          <a:xfrm rot="7337272" flipV="1">
            <a:off x="6509692" y="2150773"/>
            <a:ext cx="2121629" cy="294659"/>
          </a:xfrm>
          <a:custGeom>
            <a:avLst/>
            <a:gdLst>
              <a:gd name="connsiteX0" fmla="*/ 0 w 2264229"/>
              <a:gd name="connsiteY0" fmla="*/ 203362 h 232390"/>
              <a:gd name="connsiteX1" fmla="*/ 1161143 w 2264229"/>
              <a:gd name="connsiteY1" fmla="*/ 162 h 232390"/>
              <a:gd name="connsiteX2" fmla="*/ 2264229 w 2264229"/>
              <a:gd name="connsiteY2" fmla="*/ 232390 h 232390"/>
              <a:gd name="connsiteX0" fmla="*/ 0 w 2215386"/>
              <a:gd name="connsiteY0" fmla="*/ 271317 h 271317"/>
              <a:gd name="connsiteX1" fmla="*/ 1112300 w 2215386"/>
              <a:gd name="connsiteY1" fmla="*/ 100 h 271317"/>
              <a:gd name="connsiteX2" fmla="*/ 2215386 w 2215386"/>
              <a:gd name="connsiteY2" fmla="*/ 232328 h 271317"/>
              <a:gd name="connsiteX0" fmla="*/ 0 w 2215386"/>
              <a:gd name="connsiteY0" fmla="*/ 271331 h 271331"/>
              <a:gd name="connsiteX1" fmla="*/ 1112300 w 2215386"/>
              <a:gd name="connsiteY1" fmla="*/ 114 h 271331"/>
              <a:gd name="connsiteX2" fmla="*/ 2215386 w 2215386"/>
              <a:gd name="connsiteY2" fmla="*/ 232342 h 27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5386" h="271331">
                <a:moveTo>
                  <a:pt x="0" y="271331"/>
                </a:moveTo>
                <a:cubicBezTo>
                  <a:pt x="294199" y="144640"/>
                  <a:pt x="734929" y="-4724"/>
                  <a:pt x="1112300" y="114"/>
                </a:cubicBezTo>
                <a:cubicBezTo>
                  <a:pt x="1489671" y="4952"/>
                  <a:pt x="1852528" y="118647"/>
                  <a:pt x="2215386" y="232342"/>
                </a:cubicBezTo>
              </a:path>
            </a:pathLst>
          </a:custGeom>
          <a:noFill/>
          <a:ln w="38100" cap="rnd">
            <a:solidFill>
              <a:srgbClr val="FF0000"/>
            </a:solidFill>
            <a:prstDash val="sysDot"/>
            <a:headEnd type="triangle"/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PHẠM DUYÊN 10 - 9Slide.vn">
                <a:extLst>
                  <a:ext uri="{FF2B5EF4-FFF2-40B4-BE49-F238E27FC236}">
                    <a16:creationId xmlns:a16="http://schemas.microsoft.com/office/drawing/2014/main" id="{F820E5B0-0941-46B0-B502-BAA854F21839}"/>
                  </a:ext>
                </a:extLst>
              </p:cNvPr>
              <p:cNvSpPr txBox="1"/>
              <p:nvPr/>
            </p:nvSpPr>
            <p:spPr>
              <a:xfrm>
                <a:off x="6890179" y="1787526"/>
                <a:ext cx="62680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600" b="1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340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6" name="PHẠM DUYÊN 10 - 9Slide.vn">
                <a:extLst>
                  <a:ext uri="{FF2B5EF4-FFF2-40B4-BE49-F238E27FC236}">
                    <a16:creationId xmlns:a16="http://schemas.microsoft.com/office/drawing/2014/main" id="{F820E5B0-0941-46B0-B502-BAA854F218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0179" y="1787526"/>
                <a:ext cx="626801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" name="PHẠM DUYÊN - 9Slide.vn 26 - 9Slide.vn">
            <a:extLst>
              <a:ext uri="{FF2B5EF4-FFF2-40B4-BE49-F238E27FC236}">
                <a16:creationId xmlns:a16="http://schemas.microsoft.com/office/drawing/2014/main" id="{E96D6994-19A7-439B-9809-B16AA6C48530}"/>
              </a:ext>
            </a:extLst>
          </p:cNvPr>
          <p:cNvSpPr/>
          <p:nvPr/>
        </p:nvSpPr>
        <p:spPr>
          <a:xfrm rot="10800000">
            <a:off x="7751606" y="4296940"/>
            <a:ext cx="2121629" cy="294659"/>
          </a:xfrm>
          <a:custGeom>
            <a:avLst/>
            <a:gdLst>
              <a:gd name="connsiteX0" fmla="*/ 0 w 2264229"/>
              <a:gd name="connsiteY0" fmla="*/ 203362 h 232390"/>
              <a:gd name="connsiteX1" fmla="*/ 1161143 w 2264229"/>
              <a:gd name="connsiteY1" fmla="*/ 162 h 232390"/>
              <a:gd name="connsiteX2" fmla="*/ 2264229 w 2264229"/>
              <a:gd name="connsiteY2" fmla="*/ 232390 h 232390"/>
              <a:gd name="connsiteX0" fmla="*/ 0 w 2215386"/>
              <a:gd name="connsiteY0" fmla="*/ 271317 h 271317"/>
              <a:gd name="connsiteX1" fmla="*/ 1112300 w 2215386"/>
              <a:gd name="connsiteY1" fmla="*/ 100 h 271317"/>
              <a:gd name="connsiteX2" fmla="*/ 2215386 w 2215386"/>
              <a:gd name="connsiteY2" fmla="*/ 232328 h 271317"/>
              <a:gd name="connsiteX0" fmla="*/ 0 w 2215386"/>
              <a:gd name="connsiteY0" fmla="*/ 271331 h 271331"/>
              <a:gd name="connsiteX1" fmla="*/ 1112300 w 2215386"/>
              <a:gd name="connsiteY1" fmla="*/ 114 h 271331"/>
              <a:gd name="connsiteX2" fmla="*/ 2215386 w 2215386"/>
              <a:gd name="connsiteY2" fmla="*/ 232342 h 27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5386" h="271331">
                <a:moveTo>
                  <a:pt x="0" y="271331"/>
                </a:moveTo>
                <a:cubicBezTo>
                  <a:pt x="294199" y="144640"/>
                  <a:pt x="734929" y="-4724"/>
                  <a:pt x="1112300" y="114"/>
                </a:cubicBezTo>
                <a:cubicBezTo>
                  <a:pt x="1489671" y="4952"/>
                  <a:pt x="1852528" y="118647"/>
                  <a:pt x="2215386" y="232342"/>
                </a:cubicBezTo>
              </a:path>
            </a:pathLst>
          </a:custGeom>
          <a:noFill/>
          <a:ln w="38100" cap="rnd">
            <a:solidFill>
              <a:srgbClr val="FF0000"/>
            </a:solidFill>
            <a:prstDash val="sysDot"/>
            <a:headEnd type="triangle"/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PHẠM DUYÊN 10 - 9Slide.vn">
                <a:extLst>
                  <a:ext uri="{FF2B5EF4-FFF2-40B4-BE49-F238E27FC236}">
                    <a16:creationId xmlns:a16="http://schemas.microsoft.com/office/drawing/2014/main" id="{8B6CFA66-6FF8-4F53-AB6A-B9BE737EE5B7}"/>
                  </a:ext>
                </a:extLst>
              </p:cNvPr>
              <p:cNvSpPr txBox="1"/>
              <p:nvPr/>
            </p:nvSpPr>
            <p:spPr>
              <a:xfrm>
                <a:off x="8513245" y="4571156"/>
                <a:ext cx="62680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600" b="1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340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9" name="PHẠM DUYÊN 10 - 9Slide.vn">
                <a:extLst>
                  <a:ext uri="{FF2B5EF4-FFF2-40B4-BE49-F238E27FC236}">
                    <a16:creationId xmlns:a16="http://schemas.microsoft.com/office/drawing/2014/main" id="{8B6CFA66-6FF8-4F53-AB6A-B9BE737EE5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3245" y="4571156"/>
                <a:ext cx="626801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0" name="PHẠM DUYÊN - 9Slide.vn 26 - 9Slide.vn">
            <a:extLst>
              <a:ext uri="{FF2B5EF4-FFF2-40B4-BE49-F238E27FC236}">
                <a16:creationId xmlns:a16="http://schemas.microsoft.com/office/drawing/2014/main" id="{82750AF6-741C-44C9-8784-121966D126CA}"/>
              </a:ext>
            </a:extLst>
          </p:cNvPr>
          <p:cNvSpPr/>
          <p:nvPr/>
        </p:nvSpPr>
        <p:spPr>
          <a:xfrm rot="14262728" flipH="1" flipV="1">
            <a:off x="8998892" y="2150773"/>
            <a:ext cx="2121629" cy="294659"/>
          </a:xfrm>
          <a:custGeom>
            <a:avLst/>
            <a:gdLst>
              <a:gd name="connsiteX0" fmla="*/ 0 w 2264229"/>
              <a:gd name="connsiteY0" fmla="*/ 203362 h 232390"/>
              <a:gd name="connsiteX1" fmla="*/ 1161143 w 2264229"/>
              <a:gd name="connsiteY1" fmla="*/ 162 h 232390"/>
              <a:gd name="connsiteX2" fmla="*/ 2264229 w 2264229"/>
              <a:gd name="connsiteY2" fmla="*/ 232390 h 232390"/>
              <a:gd name="connsiteX0" fmla="*/ 0 w 2215386"/>
              <a:gd name="connsiteY0" fmla="*/ 271317 h 271317"/>
              <a:gd name="connsiteX1" fmla="*/ 1112300 w 2215386"/>
              <a:gd name="connsiteY1" fmla="*/ 100 h 271317"/>
              <a:gd name="connsiteX2" fmla="*/ 2215386 w 2215386"/>
              <a:gd name="connsiteY2" fmla="*/ 232328 h 271317"/>
              <a:gd name="connsiteX0" fmla="*/ 0 w 2215386"/>
              <a:gd name="connsiteY0" fmla="*/ 271331 h 271331"/>
              <a:gd name="connsiteX1" fmla="*/ 1112300 w 2215386"/>
              <a:gd name="connsiteY1" fmla="*/ 114 h 271331"/>
              <a:gd name="connsiteX2" fmla="*/ 2215386 w 2215386"/>
              <a:gd name="connsiteY2" fmla="*/ 232342 h 27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5386" h="271331">
                <a:moveTo>
                  <a:pt x="0" y="271331"/>
                </a:moveTo>
                <a:cubicBezTo>
                  <a:pt x="294199" y="144640"/>
                  <a:pt x="734929" y="-4724"/>
                  <a:pt x="1112300" y="114"/>
                </a:cubicBezTo>
                <a:cubicBezTo>
                  <a:pt x="1489671" y="4952"/>
                  <a:pt x="1852528" y="118647"/>
                  <a:pt x="2215386" y="232342"/>
                </a:cubicBezTo>
              </a:path>
            </a:pathLst>
          </a:custGeom>
          <a:noFill/>
          <a:ln w="38100" cap="rnd">
            <a:solidFill>
              <a:srgbClr val="FF0000"/>
            </a:solidFill>
            <a:prstDash val="sysDot"/>
            <a:headEnd type="triangle"/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PHẠM DUYÊN 10 - 9Slide.vn">
                <a:extLst>
                  <a:ext uri="{FF2B5EF4-FFF2-40B4-BE49-F238E27FC236}">
                    <a16:creationId xmlns:a16="http://schemas.microsoft.com/office/drawing/2014/main" id="{A6706D93-1F3F-44EA-9C7D-566496E42E1E}"/>
                  </a:ext>
                </a:extLst>
              </p:cNvPr>
              <p:cNvSpPr txBox="1"/>
              <p:nvPr/>
            </p:nvSpPr>
            <p:spPr>
              <a:xfrm>
                <a:off x="10200609" y="1787526"/>
                <a:ext cx="62680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600" b="1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340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1" name="PHẠM DUYÊN 10 - 9Slide.vn">
                <a:extLst>
                  <a:ext uri="{FF2B5EF4-FFF2-40B4-BE49-F238E27FC236}">
                    <a16:creationId xmlns:a16="http://schemas.microsoft.com/office/drawing/2014/main" id="{A6706D93-1F3F-44EA-9C7D-566496E42E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0609" y="1787526"/>
                <a:ext cx="626801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45271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06" grpId="0"/>
      <p:bldP spid="107" grpId="0" animBg="1"/>
      <p:bldP spid="139" grpId="0"/>
      <p:bldP spid="140" grpId="0" animBg="1"/>
      <p:bldP spid="141" grpId="0"/>
    </p:bldLst>
  </p:timing>
</p:sld>
</file>

<file path=ppt/theme/theme1.xml><?xml version="1.0" encoding="utf-8"?>
<a:theme xmlns:a="http://schemas.openxmlformats.org/drawingml/2006/main" name="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9">
      <a:majorFont>
        <a:latin typeface="#9Slide03 Sofia Pro Soft Bold"/>
        <a:ea typeface=""/>
        <a:cs typeface=""/>
      </a:majorFont>
      <a:minorFont>
        <a:latin typeface="#9Slide03 Sofia Pro Sof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1539</TotalTime>
  <Words>361</Words>
  <Application>Microsoft Office PowerPoint</Application>
  <PresentationFormat>Widescreen</PresentationFormat>
  <Paragraphs>219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字魂105号-简雅黑</vt:lpstr>
      <vt:lpstr>#9Slide02 Noi dung dai</vt:lpstr>
      <vt:lpstr>#9Slide02 Tieu de dai</vt:lpstr>
      <vt:lpstr>Calibri</vt:lpstr>
      <vt:lpstr>Cambria Math</vt:lpstr>
      <vt:lpstr>思源宋体 CN Light</vt:lpstr>
      <vt:lpstr>#9Slide03 Sofia Pro Soft</vt:lpstr>
      <vt:lpstr>Arial</vt:lpstr>
      <vt:lpstr>#9Slide03 Sofia Pro Soft Bold</vt:lpstr>
      <vt:lpstr>#9Slide03 HelveBold</vt:lpstr>
      <vt:lpstr>#9Slide07 Crocante</vt:lpstr>
      <vt:lpstr>#9Slide01 Noi dung ngan</vt:lpstr>
      <vt:lpstr>字魂164号-方悦黑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PHAM DUYEN</dc:creator>
  <dc:description>9Slide.vn</dc:description>
  <cp:lastModifiedBy>HA XINH</cp:lastModifiedBy>
  <cp:revision>1207</cp:revision>
  <cp:lastPrinted>2022-03-04T09:29:53Z</cp:lastPrinted>
  <dcterms:created xsi:type="dcterms:W3CDTF">2022-02-22T13:22:10Z</dcterms:created>
  <dcterms:modified xsi:type="dcterms:W3CDTF">2022-10-23T03:49:57Z</dcterms:modified>
  <cp:category>9Slide.vn</cp:category>
</cp:coreProperties>
</file>