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handoutMasterIdLst>
    <p:handoutMasterId r:id="rId18"/>
  </p:handoutMasterIdLst>
  <p:sldIdLst>
    <p:sldId id="306" r:id="rId2"/>
    <p:sldId id="350" r:id="rId3"/>
    <p:sldId id="352" r:id="rId4"/>
    <p:sldId id="353" r:id="rId5"/>
    <p:sldId id="331" r:id="rId6"/>
    <p:sldId id="333" r:id="rId7"/>
    <p:sldId id="355" r:id="rId8"/>
    <p:sldId id="361" r:id="rId9"/>
    <p:sldId id="356" r:id="rId10"/>
    <p:sldId id="357" r:id="rId11"/>
    <p:sldId id="360" r:id="rId12"/>
    <p:sldId id="358" r:id="rId13"/>
    <p:sldId id="338" r:id="rId14"/>
    <p:sldId id="362" r:id="rId15"/>
    <p:sldId id="258" r:id="rId16"/>
  </p:sldIdLst>
  <p:sldSz cx="12192000" cy="6858000"/>
  <p:notesSz cx="6858000" cy="9313863"/>
  <p:embeddedFontLst>
    <p:embeddedFont>
      <p:font typeface="#9Slide03 Sofia Pro Soft" panose="020B0604020202020204" charset="0"/>
      <p:regular r:id="rId19"/>
    </p:embeddedFont>
    <p:embeddedFont>
      <p:font typeface="#9Slide03 Open Sans Bold" panose="020B0604020202020204" charset="0"/>
      <p:bold r:id="rId20"/>
    </p:embeddedFont>
    <p:embeddedFont>
      <p:font typeface="#9Slide01 Noi dung ngan" panose="020B0604020202020204" charset="0"/>
      <p:regular r:id="rId21"/>
    </p:embeddedFont>
    <p:embeddedFont>
      <p:font typeface="Calibri" panose="020F0502020204030204" pitchFamily="34" charset="0"/>
      <p:regular r:id="rId22"/>
      <p:bold r:id="rId23"/>
      <p:italic r:id="rId24"/>
      <p:boldItalic r:id="rId25"/>
    </p:embeddedFont>
    <p:embeddedFont>
      <p:font typeface="UTM Avo" panose="02040603050506020204" pitchFamily="18" charset="0"/>
      <p:regular r:id="rId26"/>
      <p:bold r:id="rId27"/>
      <p:italic r:id="rId28"/>
      <p:boldItalic r:id="rId29"/>
    </p:embeddedFont>
    <p:embeddedFont>
      <p:font typeface="#9Slide03 HelveBold" panose="02040603050506020204" charset="0"/>
      <p:bold r:id="rId30"/>
    </p:embeddedFont>
    <p:embeddedFont>
      <p:font typeface="#9Slide03 Sofia Pro Soft Bold" panose="020B0604020202020204" charset="0"/>
      <p:bold r:id="rId31"/>
    </p:embeddedFont>
    <p:embeddedFont>
      <p:font typeface="#9Slide07 Crocante"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C421"/>
    <a:srgbClr val="404040"/>
    <a:srgbClr val="BAD989"/>
    <a:srgbClr val="BEDA6B"/>
    <a:srgbClr val="70B120"/>
    <a:srgbClr val="9CCD60"/>
    <a:srgbClr val="7ABA44"/>
    <a:srgbClr val="447715"/>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83333" autoAdjust="0"/>
  </p:normalViewPr>
  <p:slideViewPr>
    <p:cSldViewPr>
      <p:cViewPr varScale="1">
        <p:scale>
          <a:sx n="56" d="100"/>
          <a:sy n="56" d="100"/>
        </p:scale>
        <p:origin x="1128" y="84"/>
      </p:cViewPr>
      <p:guideLst/>
    </p:cSldViewPr>
  </p:slideViewPr>
  <p:notesTextViewPr>
    <p:cViewPr>
      <p:scale>
        <a:sx n="1" d="1"/>
        <a:sy n="1" d="1"/>
      </p:scale>
      <p:origin x="0" y="0"/>
    </p:cViewPr>
  </p:notesTextViewPr>
  <p:sorterViewPr>
    <p:cViewPr>
      <p:scale>
        <a:sx n="150" d="100"/>
        <a:sy n="150" d="100"/>
      </p:scale>
      <p:origin x="0" y="-1938"/>
    </p:cViewPr>
  </p:sorterViewPr>
  <p:notesViewPr>
    <p:cSldViewPr>
      <p:cViewPr varScale="1">
        <p:scale>
          <a:sx n="80" d="100"/>
          <a:sy n="80" d="100"/>
        </p:scale>
        <p:origin x="302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159334-4130-444D-A75C-BE2AD51DC0F2}"/>
              </a:ext>
            </a:extLst>
          </p:cNvPr>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8A259F5-6CBF-460B-B644-0D82707FE4CF}"/>
              </a:ext>
            </a:extLst>
          </p:cNvPr>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E7A4AEEE-A32D-48FD-B347-78332D12AF6E}" type="datetimeFigureOut">
              <a:rPr lang="en-US" smtClean="0"/>
              <a:t>10/23/2022</a:t>
            </a:fld>
            <a:endParaRPr lang="en-US"/>
          </a:p>
        </p:txBody>
      </p:sp>
      <p:sp>
        <p:nvSpPr>
          <p:cNvPr id="4" name="Footer Placeholder 3">
            <a:extLst>
              <a:ext uri="{FF2B5EF4-FFF2-40B4-BE49-F238E27FC236}">
                <a16:creationId xmlns:a16="http://schemas.microsoft.com/office/drawing/2014/main" id="{EC0E4354-048E-48A1-8EDE-C777041A380C}"/>
              </a:ext>
            </a:extLst>
          </p:cNvPr>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95841E-8185-4BB8-8C75-AE3380A6F7D1}"/>
              </a:ext>
            </a:extLst>
          </p:cNvPr>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07C0FAFC-973D-4702-9571-3D0C1D2C7243}" type="slidenum">
              <a:rPr lang="en-US" smtClean="0"/>
              <a:t>‹#›</a:t>
            </a:fld>
            <a:endParaRPr lang="en-US"/>
          </a:p>
        </p:txBody>
      </p:sp>
    </p:spTree>
    <p:extLst>
      <p:ext uri="{BB962C8B-B14F-4D97-AF65-F5344CB8AC3E}">
        <p14:creationId xmlns:p14="http://schemas.microsoft.com/office/powerpoint/2010/main" val="2324693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14B3E82B-091F-4F2C-83CE-D1562864DD50}" type="datetimeFigureOut">
              <a:rPr lang="en-US" smtClean="0"/>
              <a:t>10/23/2022</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1513"/>
            <a:ext cx="5486400" cy="3668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7138"/>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7138"/>
            <a:ext cx="2971800" cy="466725"/>
          </a:xfrm>
          <a:prstGeom prst="rect">
            <a:avLst/>
          </a:prstGeom>
        </p:spPr>
        <p:txBody>
          <a:bodyPr vert="horz" lIns="91440" tIns="45720" rIns="91440" bIns="45720" rtlCol="0" anchor="b"/>
          <a:lstStyle>
            <a:lvl1pPr algn="r">
              <a:defRPr sz="1200"/>
            </a:lvl1pPr>
          </a:lstStyle>
          <a:p>
            <a:fld id="{E694B27F-DFEE-4B25-B790-D8797366A375}" type="slidenum">
              <a:rPr lang="en-US" smtClean="0"/>
              <a:t>‹#›</a:t>
            </a:fld>
            <a:endParaRPr lang="en-US"/>
          </a:p>
        </p:txBody>
      </p:sp>
    </p:spTree>
    <p:extLst>
      <p:ext uri="{BB962C8B-B14F-4D97-AF65-F5344CB8AC3E}">
        <p14:creationId xmlns:p14="http://schemas.microsoft.com/office/powerpoint/2010/main" val="275815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9Slide01 Noi dung ngan" panose="00000600000000000000" pitchFamily="2" charset="0"/>
              </a:rPr>
              <a:t>- Bán kính: Đoạn thẳng nối tâm với một điểm nằm trên đường tròn.</a:t>
            </a:r>
          </a:p>
          <a:p>
            <a:pPr algn="l"/>
            <a:r>
              <a:rPr lang="vi-VN" b="0" i="0">
                <a:solidFill>
                  <a:srgbClr val="000000"/>
                </a:solidFill>
                <a:effectLst/>
                <a:latin typeface="#9Slide01 Noi dung ngan" panose="00000600000000000000" pitchFamily="2" charset="0"/>
              </a:rPr>
              <a:t>- Đường kính: Đoạn thẳng đi qua tâm, nối hai điểm nằm trên đường tròn</a:t>
            </a:r>
          </a:p>
          <a:p>
            <a:endParaRPr lang="en-US"/>
          </a:p>
        </p:txBody>
      </p:sp>
      <p:sp>
        <p:nvSpPr>
          <p:cNvPr id="4" name="Slide Number Placeholder 3"/>
          <p:cNvSpPr>
            <a:spLocks noGrp="1"/>
          </p:cNvSpPr>
          <p:nvPr>
            <p:ph type="sldNum" sz="quarter" idx="5"/>
          </p:nvPr>
        </p:nvSpPr>
        <p:spPr/>
        <p:txBody>
          <a:bodyPr/>
          <a:lstStyle/>
          <a:p>
            <a:fld id="{E694B27F-DFEE-4B25-B790-D8797366A375}" type="slidenum">
              <a:rPr lang="en-US" smtClean="0"/>
              <a:t>9</a:t>
            </a:fld>
            <a:endParaRPr lang="en-US"/>
          </a:p>
        </p:txBody>
      </p:sp>
    </p:spTree>
    <p:extLst>
      <p:ext uri="{BB962C8B-B14F-4D97-AF65-F5344CB8AC3E}">
        <p14:creationId xmlns:p14="http://schemas.microsoft.com/office/powerpoint/2010/main" val="216866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9Slide01 Noi dung ngan" panose="00000600000000000000" pitchFamily="2" charset="0"/>
              </a:rPr>
              <a:t>- Bán kính: Đoạn thẳng nối tâm với một điểm nằm trên đường tròn.</a:t>
            </a:r>
          </a:p>
          <a:p>
            <a:pPr algn="l"/>
            <a:r>
              <a:rPr lang="vi-VN" b="0" i="0">
                <a:solidFill>
                  <a:srgbClr val="000000"/>
                </a:solidFill>
                <a:effectLst/>
                <a:latin typeface="#9Slide01 Noi dung ngan" panose="00000600000000000000" pitchFamily="2" charset="0"/>
              </a:rPr>
              <a:t>- Đường kính: Đoạn thẳng đi qua tâm, nối hai điểm nằm trên đường tròn</a:t>
            </a:r>
          </a:p>
        </p:txBody>
      </p:sp>
      <p:sp>
        <p:nvSpPr>
          <p:cNvPr id="4" name="Slide Number Placeholder 3"/>
          <p:cNvSpPr>
            <a:spLocks noGrp="1"/>
          </p:cNvSpPr>
          <p:nvPr>
            <p:ph type="sldNum" sz="quarter" idx="5"/>
          </p:nvPr>
        </p:nvSpPr>
        <p:spPr/>
        <p:txBody>
          <a:bodyPr/>
          <a:lstStyle/>
          <a:p>
            <a:fld id="{E694B27F-DFEE-4B25-B790-D8797366A375}" type="slidenum">
              <a:rPr lang="en-US" smtClean="0"/>
              <a:t>10</a:t>
            </a:fld>
            <a:endParaRPr lang="en-US"/>
          </a:p>
        </p:txBody>
      </p:sp>
    </p:spTree>
    <p:extLst>
      <p:ext uri="{BB962C8B-B14F-4D97-AF65-F5344CB8AC3E}">
        <p14:creationId xmlns:p14="http://schemas.microsoft.com/office/powerpoint/2010/main" val="2462342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0">
                <a:solidFill>
                  <a:srgbClr val="000000"/>
                </a:solidFill>
                <a:effectLst/>
                <a:latin typeface="#9Slide01 Noi dung ngan" panose="00000600000000000000" pitchFamily="2" charset="0"/>
              </a:rPr>
              <a:t>- Bán kính: Đoạn thẳng nối tâm với một điểm nằm trên đường tròn.</a:t>
            </a:r>
          </a:p>
          <a:p>
            <a:pPr algn="l"/>
            <a:r>
              <a:rPr lang="vi-VN" b="0" i="0">
                <a:solidFill>
                  <a:srgbClr val="000000"/>
                </a:solidFill>
                <a:effectLst/>
                <a:latin typeface="#9Slide01 Noi dung ngan" panose="00000600000000000000" pitchFamily="2" charset="0"/>
              </a:rPr>
              <a:t>- Đường kính: Đoạn thẳng đi qua tâm, nối hai điểm nằm trên đường tròn</a:t>
            </a:r>
          </a:p>
          <a:p>
            <a:endParaRPr lang="en-US"/>
          </a:p>
        </p:txBody>
      </p:sp>
      <p:sp>
        <p:nvSpPr>
          <p:cNvPr id="4" name="Slide Number Placeholder 3"/>
          <p:cNvSpPr>
            <a:spLocks noGrp="1"/>
          </p:cNvSpPr>
          <p:nvPr>
            <p:ph type="sldNum" sz="quarter" idx="5"/>
          </p:nvPr>
        </p:nvSpPr>
        <p:spPr/>
        <p:txBody>
          <a:bodyPr/>
          <a:lstStyle/>
          <a:p>
            <a:fld id="{E694B27F-DFEE-4B25-B790-D8797366A375}" type="slidenum">
              <a:rPr lang="en-US" smtClean="0"/>
              <a:t>11</a:t>
            </a:fld>
            <a:endParaRPr lang="en-US"/>
          </a:p>
        </p:txBody>
      </p:sp>
    </p:spTree>
    <p:extLst>
      <p:ext uri="{BB962C8B-B14F-4D97-AF65-F5344CB8AC3E}">
        <p14:creationId xmlns:p14="http://schemas.microsoft.com/office/powerpoint/2010/main" val="358188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 Lấy 1 điểm O bất kì làm tâm đường tròn. Đặt một chân cố định của com pa trùng với tâm, giữ cố định và quay chân còn lại một vòng, từ đó em thu được hình tròn tâm O.</a:t>
            </a:r>
          </a:p>
          <a:p>
            <a:pPr algn="l" latinLnBrk="0"/>
            <a:r>
              <a:rPr lang="vi-VN" b="0" i="0">
                <a:solidFill>
                  <a:srgbClr val="333333"/>
                </a:solidFill>
                <a:effectLst/>
                <a:latin typeface="#9Slide01 Noi dung ngan" panose="00000600000000000000" pitchFamily="2" charset="0"/>
              </a:rPr>
              <a:t>- Lấy điểm A bất kì nằm trên đường tròn. Nối O với A.</a:t>
            </a:r>
          </a:p>
          <a:p>
            <a:pPr algn="l" latinLnBrk="0"/>
            <a:r>
              <a:rPr lang="vi-VN" b="0" i="0">
                <a:solidFill>
                  <a:srgbClr val="333333"/>
                </a:solidFill>
                <a:effectLst/>
                <a:latin typeface="#9Slide01 Noi dung ngan" panose="00000600000000000000" pitchFamily="2" charset="0"/>
              </a:rPr>
              <a:t>- Qua O kẻ một đoạn thẳng, cắt đường tròn tại hai điểm C và D.</a:t>
            </a:r>
          </a:p>
        </p:txBody>
      </p:sp>
      <p:sp>
        <p:nvSpPr>
          <p:cNvPr id="4" name="Slide Number Placeholder 3"/>
          <p:cNvSpPr>
            <a:spLocks noGrp="1"/>
          </p:cNvSpPr>
          <p:nvPr>
            <p:ph type="sldNum" sz="quarter" idx="5"/>
          </p:nvPr>
        </p:nvSpPr>
        <p:spPr/>
        <p:txBody>
          <a:bodyPr/>
          <a:lstStyle/>
          <a:p>
            <a:fld id="{E694B27F-DFEE-4B25-B790-D8797366A375}" type="slidenum">
              <a:rPr lang="en-US" smtClean="0"/>
              <a:t>12</a:t>
            </a:fld>
            <a:endParaRPr lang="en-US"/>
          </a:p>
        </p:txBody>
      </p:sp>
    </p:spTree>
    <p:extLst>
      <p:ext uri="{BB962C8B-B14F-4D97-AF65-F5344CB8AC3E}">
        <p14:creationId xmlns:p14="http://schemas.microsoft.com/office/powerpoint/2010/main" val="182331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333333"/>
                </a:solidFill>
                <a:effectLst/>
                <a:latin typeface="#9Slide01 Noi dung ngan" panose="00000600000000000000" pitchFamily="2" charset="0"/>
              </a:rPr>
              <a:t>Độ dài đường gấp khúc ABCD bằng tổng độ dài các đoạn thẳng AB, BO, OC, CD.</a:t>
            </a:r>
            <a:endParaRPr lang="en-US"/>
          </a:p>
        </p:txBody>
      </p:sp>
      <p:sp>
        <p:nvSpPr>
          <p:cNvPr id="4" name="Slide Number Placeholder 3"/>
          <p:cNvSpPr>
            <a:spLocks noGrp="1"/>
          </p:cNvSpPr>
          <p:nvPr>
            <p:ph type="sldNum" sz="quarter" idx="5"/>
          </p:nvPr>
        </p:nvSpPr>
        <p:spPr/>
        <p:txBody>
          <a:bodyPr/>
          <a:lstStyle/>
          <a:p>
            <a:fld id="{E694B27F-DFEE-4B25-B790-D8797366A375}" type="slidenum">
              <a:rPr lang="en-US" smtClean="0"/>
              <a:t>13</a:t>
            </a:fld>
            <a:endParaRPr lang="en-US"/>
          </a:p>
        </p:txBody>
      </p:sp>
    </p:spTree>
    <p:extLst>
      <p:ext uri="{BB962C8B-B14F-4D97-AF65-F5344CB8AC3E}">
        <p14:creationId xmlns:p14="http://schemas.microsoft.com/office/powerpoint/2010/main" val="993557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latinLnBrk="0"/>
            <a:r>
              <a:rPr lang="vi-VN" b="0" i="0">
                <a:solidFill>
                  <a:srgbClr val="333333"/>
                </a:solidFill>
                <a:effectLst/>
                <a:latin typeface="#9Slide01 Noi dung ngan" panose="00000600000000000000" pitchFamily="2" charset="0"/>
              </a:rPr>
              <a:t>Mỗi hình tròn đều có bán kính 7 cm nên AB = CD = 7 cm</a:t>
            </a:r>
          </a:p>
          <a:p>
            <a:pPr algn="l" latinLnBrk="0"/>
            <a:r>
              <a:rPr lang="vi-VN" b="0" i="0">
                <a:solidFill>
                  <a:srgbClr val="333333"/>
                </a:solidFill>
                <a:effectLst/>
                <a:latin typeface="#9Slide01 Noi dung ngan" panose="00000600000000000000" pitchFamily="2" charset="0"/>
              </a:rPr>
              <a:t>Ta thấy độ dài đoạn thẳng BO và OC đều bằng 2 lần bán kính.</a:t>
            </a:r>
          </a:p>
          <a:p>
            <a:pPr algn="l" latinLnBrk="0"/>
            <a:r>
              <a:rPr lang="vi-VN" b="0" i="0">
                <a:solidFill>
                  <a:srgbClr val="333333"/>
                </a:solidFill>
                <a:effectLst/>
                <a:latin typeface="#9Slide01 Noi dung ngan" panose="00000600000000000000" pitchFamily="2" charset="0"/>
              </a:rPr>
              <a:t>Nên BO = OC = 7 x 2 = 14 cm</a:t>
            </a:r>
          </a:p>
          <a:p>
            <a:pPr algn="l" latinLnBrk="0"/>
            <a:r>
              <a:rPr lang="vi-VN" b="0" i="0">
                <a:solidFill>
                  <a:srgbClr val="333333"/>
                </a:solidFill>
                <a:effectLst/>
                <a:latin typeface="#9Slide01 Noi dung ngan" panose="00000600000000000000" pitchFamily="2" charset="0"/>
              </a:rPr>
              <a:t>Độ dài đường gấp khúc ABCD là</a:t>
            </a:r>
          </a:p>
          <a:p>
            <a:pPr algn="l" latinLnBrk="0"/>
            <a:r>
              <a:rPr lang="vi-VN" b="0" i="0">
                <a:solidFill>
                  <a:srgbClr val="333333"/>
                </a:solidFill>
                <a:effectLst/>
                <a:latin typeface="#9Slide01 Noi dung ngan" panose="00000600000000000000" pitchFamily="2" charset="0"/>
              </a:rPr>
              <a:t>7 + 14 + 14 + 7 = 42 (cm)</a:t>
            </a:r>
          </a:p>
          <a:p>
            <a:pPr algn="l" latinLnBrk="0"/>
            <a:r>
              <a:rPr lang="vi-VN" b="0" i="0">
                <a:solidFill>
                  <a:srgbClr val="333333"/>
                </a:solidFill>
                <a:effectLst/>
                <a:latin typeface="#9Slide01 Noi dung ngan" panose="00000600000000000000" pitchFamily="2" charset="0"/>
              </a:rPr>
              <a:t>Vậy bọ ngựa phải bò 42 cm.</a:t>
            </a:r>
          </a:p>
          <a:p>
            <a:endParaRPr lang="en-US"/>
          </a:p>
        </p:txBody>
      </p:sp>
      <p:sp>
        <p:nvSpPr>
          <p:cNvPr id="4" name="Slide Number Placeholder 3"/>
          <p:cNvSpPr>
            <a:spLocks noGrp="1"/>
          </p:cNvSpPr>
          <p:nvPr>
            <p:ph type="sldNum" sz="quarter" idx="5"/>
          </p:nvPr>
        </p:nvSpPr>
        <p:spPr/>
        <p:txBody>
          <a:bodyPr/>
          <a:lstStyle/>
          <a:p>
            <a:fld id="{E694B27F-DFEE-4B25-B790-D8797366A375}" type="slidenum">
              <a:rPr lang="en-US" smtClean="0"/>
              <a:t>14</a:t>
            </a:fld>
            <a:endParaRPr lang="en-US"/>
          </a:p>
        </p:txBody>
      </p:sp>
    </p:spTree>
    <p:extLst>
      <p:ext uri="{BB962C8B-B14F-4D97-AF65-F5344CB8AC3E}">
        <p14:creationId xmlns:p14="http://schemas.microsoft.com/office/powerpoint/2010/main" val="38075164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674012C-A6A5-4927-BA49-4995D4B4B0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2076" y="0"/>
            <a:ext cx="6569924" cy="6858000"/>
          </a:xfrm>
          <a:prstGeom prst="rect">
            <a:avLst/>
          </a:prstGeom>
        </p:spPr>
      </p:pic>
      <p:sp>
        <p:nvSpPr>
          <p:cNvPr id="97" name="PHẠM DUYÊN 1 - 9Slide.vn">
            <a:extLst>
              <a:ext uri="{FF2B5EF4-FFF2-40B4-BE49-F238E27FC236}">
                <a16:creationId xmlns:a16="http://schemas.microsoft.com/office/drawing/2014/main" id="{FA3F2D13-0AFE-4042-ABC6-7BFF6B9D42FD}"/>
              </a:ext>
            </a:extLst>
          </p:cNvPr>
          <p:cNvSpPr/>
          <p:nvPr userDrawn="1"/>
        </p:nvSpPr>
        <p:spPr>
          <a:xfrm>
            <a:off x="-2" y="0"/>
            <a:ext cx="5622077" cy="6858000"/>
          </a:xfrm>
          <a:prstGeom prst="rect">
            <a:avLst/>
          </a:prstGeom>
          <a:solidFill>
            <a:srgbClr val="2F7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1 Noi dung ngan" panose="00000600000000000000" pitchFamily="2" charset="0"/>
              <a:ea typeface="字魂105号-简雅黑" panose="00000500000000000000" pitchFamily="2" charset="-122"/>
            </a:endParaRPr>
          </a:p>
        </p:txBody>
      </p:sp>
      <p:sp>
        <p:nvSpPr>
          <p:cNvPr id="209" name="8">
            <a:extLst>
              <a:ext uri="{FF2B5EF4-FFF2-40B4-BE49-F238E27FC236}">
                <a16:creationId xmlns:a16="http://schemas.microsoft.com/office/drawing/2014/main" id="{B32ACE27-7F8A-4E74-B313-EC370115AF2B}"/>
              </a:ext>
            </a:extLst>
          </p:cNvPr>
          <p:cNvSpPr/>
          <p:nvPr userDrawn="1"/>
        </p:nvSpPr>
        <p:spPr>
          <a:xfrm>
            <a:off x="1075475" y="1981200"/>
            <a:ext cx="3579137" cy="1450078"/>
          </a:xfrm>
          <a:custGeom>
            <a:avLst/>
            <a:gdLst>
              <a:gd name="adj" fmla="val 8115"/>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31000"/>
            </a:schemeClr>
          </a:solidFill>
          <a:ln>
            <a:gradFill>
              <a:gsLst>
                <a:gs pos="0">
                  <a:schemeClr val="bg1">
                    <a:alpha val="0"/>
                  </a:schemeClr>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p>
        </p:txBody>
      </p:sp>
      <p:sp>
        <p:nvSpPr>
          <p:cNvPr id="67" name="PHẠM DUYÊN 2 - 9Slide.vn">
            <a:extLst>
              <a:ext uri="{FF2B5EF4-FFF2-40B4-BE49-F238E27FC236}">
                <a16:creationId xmlns:a16="http://schemas.microsoft.com/office/drawing/2014/main" id="{0407690B-41E0-4F86-861E-37E77235CB13}"/>
              </a:ext>
            </a:extLst>
          </p:cNvPr>
          <p:cNvSpPr txBox="1"/>
          <p:nvPr userDrawn="1"/>
        </p:nvSpPr>
        <p:spPr>
          <a:xfrm>
            <a:off x="838200" y="2106075"/>
            <a:ext cx="4017570" cy="1200329"/>
          </a:xfrm>
          <a:prstGeom prst="rect">
            <a:avLst/>
          </a:prstGeom>
          <a:noFill/>
          <a:scene3d>
            <a:camera prst="perspectiveAbove"/>
            <a:lightRig rig="brightRoom" dir="t"/>
          </a:scene3d>
        </p:spPr>
        <p:txBody>
          <a:bodyPr wrap="square" rtlCol="0">
            <a:spAutoFit/>
            <a:sp3d extrusionH="57150" contourW="38100" prstMaterial="dkEdge">
              <a:bevelT h="19050"/>
              <a:bevelB w="12700"/>
              <a:extrusionClr>
                <a:schemeClr val="bg1"/>
              </a:extrusionClr>
              <a:contourClr>
                <a:schemeClr val="accent4"/>
              </a:contourClr>
            </a:sp3d>
          </a:bodyPr>
          <a:lstStyle/>
          <a:p>
            <a:pPr algn="ctr"/>
            <a:r>
              <a:rPr lang="en-US" altLang="zh-CN" sz="7200" b="1" spc="160">
                <a:ln w="28575">
                  <a:solidFill>
                    <a:schemeClr val="tx1">
                      <a:lumMod val="75000"/>
                      <a:lumOff val="25000"/>
                    </a:schemeClr>
                  </a:solidFill>
                </a:ln>
                <a:solidFill>
                  <a:schemeClr val="bg1"/>
                </a:solidFill>
                <a:latin typeface="#9Slide07 Crocante" panose="02000000000000000000" pitchFamily="2" charset="0"/>
                <a:cs typeface="+mn-ea"/>
                <a:sym typeface="+mn-lt"/>
              </a:rPr>
              <a:t>TOÁN</a:t>
            </a:r>
            <a:r>
              <a:rPr lang="en-US" altLang="zh-CN" sz="7200" b="1" spc="160" baseline="0">
                <a:ln w="28575">
                  <a:solidFill>
                    <a:schemeClr val="tx1">
                      <a:lumMod val="75000"/>
                      <a:lumOff val="25000"/>
                    </a:schemeClr>
                  </a:solidFill>
                </a:ln>
                <a:solidFill>
                  <a:schemeClr val="bg1"/>
                </a:solidFill>
                <a:latin typeface="#9Slide07 Crocante" panose="02000000000000000000" pitchFamily="2" charset="0"/>
                <a:cs typeface="+mn-ea"/>
                <a:sym typeface="+mn-lt"/>
              </a:rPr>
              <a:t> 3</a:t>
            </a:r>
            <a:endParaRPr lang="en-US" altLang="zh-CN" sz="7200" b="1" spc="160" dirty="0">
              <a:ln w="28575">
                <a:solidFill>
                  <a:schemeClr val="tx1">
                    <a:lumMod val="75000"/>
                    <a:lumOff val="25000"/>
                  </a:schemeClr>
                </a:solidFill>
              </a:ln>
              <a:solidFill>
                <a:schemeClr val="bg1"/>
              </a:solidFill>
              <a:latin typeface="#9Slide07 Crocante" panose="02000000000000000000" pitchFamily="2" charset="0"/>
              <a:cs typeface="+mn-ea"/>
              <a:sym typeface="+mn-lt"/>
            </a:endParaRPr>
          </a:p>
        </p:txBody>
      </p:sp>
      <p:pic>
        <p:nvPicPr>
          <p:cNvPr id="207" name="4" descr="/Users/bawei/Desktop/61c1941f9b77e.png61c1941f9b77e">
            <a:extLst>
              <a:ext uri="{FF2B5EF4-FFF2-40B4-BE49-F238E27FC236}">
                <a16:creationId xmlns:a16="http://schemas.microsoft.com/office/drawing/2014/main" id="{EE8E154F-D9A8-4150-84BB-A1FF762D0D72}"/>
              </a:ext>
            </a:extLst>
          </p:cNvPr>
          <p:cNvPicPr>
            <a:picLocks noChangeAspect="1"/>
          </p:cNvPicPr>
          <p:nvPr userDrawn="1"/>
        </p:nvPicPr>
        <p:blipFill>
          <a:blip r:embed="rId3">
            <a:duotone>
              <a:schemeClr val="accent3">
                <a:shade val="45000"/>
                <a:satMod val="135000"/>
              </a:schemeClr>
              <a:prstClr val="white"/>
            </a:duotone>
          </a:blip>
          <a:srcRect l="16309" b="26018"/>
          <a:stretch>
            <a:fillRect/>
          </a:stretch>
        </p:blipFill>
        <p:spPr>
          <a:xfrm rot="10800000">
            <a:off x="3955136" y="-2910"/>
            <a:ext cx="1666401" cy="1131011"/>
          </a:xfrm>
          <a:prstGeom prst="rect">
            <a:avLst/>
          </a:prstGeom>
        </p:spPr>
      </p:pic>
      <p:grpSp>
        <p:nvGrpSpPr>
          <p:cNvPr id="98" name="PHẠM DUYÊN 4 - 9Slide.vn">
            <a:extLst>
              <a:ext uri="{FF2B5EF4-FFF2-40B4-BE49-F238E27FC236}">
                <a16:creationId xmlns:a16="http://schemas.microsoft.com/office/drawing/2014/main" id="{445C3D77-8EC3-476F-972F-2F515A944840}"/>
              </a:ext>
            </a:extLst>
          </p:cNvPr>
          <p:cNvGrpSpPr/>
          <p:nvPr userDrawn="1"/>
        </p:nvGrpSpPr>
        <p:grpSpPr>
          <a:xfrm>
            <a:off x="5367432" y="227656"/>
            <a:ext cx="509285" cy="173146"/>
            <a:chOff x="4570688" y="-859169"/>
            <a:chExt cx="509285" cy="173146"/>
          </a:xfrm>
          <a:solidFill>
            <a:srgbClr val="3EA395"/>
          </a:solidFill>
        </p:grpSpPr>
        <p:sp>
          <p:nvSpPr>
            <p:cNvPr id="99" name="20">
              <a:extLst>
                <a:ext uri="{FF2B5EF4-FFF2-40B4-BE49-F238E27FC236}">
                  <a16:creationId xmlns:a16="http://schemas.microsoft.com/office/drawing/2014/main" id="{B098AFCB-57B3-4517-911D-F90D8BF6C519}"/>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0" name="21">
              <a:extLst>
                <a:ext uri="{FF2B5EF4-FFF2-40B4-BE49-F238E27FC236}">
                  <a16:creationId xmlns:a16="http://schemas.microsoft.com/office/drawing/2014/main" id="{7B0D6865-AA32-4044-A2FC-AB8E6B1D4D62}"/>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1" name="22">
              <a:extLst>
                <a:ext uri="{FF2B5EF4-FFF2-40B4-BE49-F238E27FC236}">
                  <a16:creationId xmlns:a16="http://schemas.microsoft.com/office/drawing/2014/main" id="{8561682A-08DF-4CF9-B636-B495A4A52353}"/>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53" name="PHẠM DUYÊN 4 - 9Slide.vn">
            <a:extLst>
              <a:ext uri="{FF2B5EF4-FFF2-40B4-BE49-F238E27FC236}">
                <a16:creationId xmlns:a16="http://schemas.microsoft.com/office/drawing/2014/main" id="{9A9E3C3C-B492-4D80-97B8-A1C686F5F856}"/>
              </a:ext>
            </a:extLst>
          </p:cNvPr>
          <p:cNvGrpSpPr/>
          <p:nvPr userDrawn="1"/>
        </p:nvGrpSpPr>
        <p:grpSpPr>
          <a:xfrm>
            <a:off x="5367432" y="837492"/>
            <a:ext cx="509285" cy="173146"/>
            <a:chOff x="4570688" y="-859169"/>
            <a:chExt cx="509285" cy="173146"/>
          </a:xfrm>
          <a:solidFill>
            <a:srgbClr val="3EA395"/>
          </a:solidFill>
        </p:grpSpPr>
        <p:sp>
          <p:nvSpPr>
            <p:cNvPr id="154" name="20">
              <a:extLst>
                <a:ext uri="{FF2B5EF4-FFF2-40B4-BE49-F238E27FC236}">
                  <a16:creationId xmlns:a16="http://schemas.microsoft.com/office/drawing/2014/main" id="{35ADC557-7A18-452E-B267-D81B26917680}"/>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55" name="21">
              <a:extLst>
                <a:ext uri="{FF2B5EF4-FFF2-40B4-BE49-F238E27FC236}">
                  <a16:creationId xmlns:a16="http://schemas.microsoft.com/office/drawing/2014/main" id="{87B0605E-C662-4866-BF99-7FAF96CD1498}"/>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56" name="22">
              <a:extLst>
                <a:ext uri="{FF2B5EF4-FFF2-40B4-BE49-F238E27FC236}">
                  <a16:creationId xmlns:a16="http://schemas.microsoft.com/office/drawing/2014/main" id="{29A05C7D-4112-4139-8F64-FC903CD1B030}"/>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57" name="PHẠM DUYÊN 4 - 9Slide.vn">
            <a:extLst>
              <a:ext uri="{FF2B5EF4-FFF2-40B4-BE49-F238E27FC236}">
                <a16:creationId xmlns:a16="http://schemas.microsoft.com/office/drawing/2014/main" id="{AF3E9194-FF0D-4822-A246-345CC35EA2FA}"/>
              </a:ext>
            </a:extLst>
          </p:cNvPr>
          <p:cNvGrpSpPr/>
          <p:nvPr userDrawn="1"/>
        </p:nvGrpSpPr>
        <p:grpSpPr>
          <a:xfrm>
            <a:off x="5367432" y="1447328"/>
            <a:ext cx="509285" cy="173146"/>
            <a:chOff x="4570688" y="-859169"/>
            <a:chExt cx="509285" cy="173146"/>
          </a:xfrm>
          <a:solidFill>
            <a:srgbClr val="3EA395"/>
          </a:solidFill>
        </p:grpSpPr>
        <p:sp>
          <p:nvSpPr>
            <p:cNvPr id="158" name="20">
              <a:extLst>
                <a:ext uri="{FF2B5EF4-FFF2-40B4-BE49-F238E27FC236}">
                  <a16:creationId xmlns:a16="http://schemas.microsoft.com/office/drawing/2014/main" id="{BFD3FF1D-DA1D-402D-883B-76195A2AA468}"/>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59" name="21">
              <a:extLst>
                <a:ext uri="{FF2B5EF4-FFF2-40B4-BE49-F238E27FC236}">
                  <a16:creationId xmlns:a16="http://schemas.microsoft.com/office/drawing/2014/main" id="{5CA780D6-3809-4E33-AB20-EF0FBE237F98}"/>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60" name="22">
              <a:extLst>
                <a:ext uri="{FF2B5EF4-FFF2-40B4-BE49-F238E27FC236}">
                  <a16:creationId xmlns:a16="http://schemas.microsoft.com/office/drawing/2014/main" id="{2A06807A-8204-4818-9EE5-8027809D06FD}"/>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66" name="PHẠM DUYÊN 4 - 9Slide.vn">
            <a:extLst>
              <a:ext uri="{FF2B5EF4-FFF2-40B4-BE49-F238E27FC236}">
                <a16:creationId xmlns:a16="http://schemas.microsoft.com/office/drawing/2014/main" id="{78E29A07-3745-4032-82A8-F4E13A593C93}"/>
              </a:ext>
            </a:extLst>
          </p:cNvPr>
          <p:cNvGrpSpPr/>
          <p:nvPr userDrawn="1"/>
        </p:nvGrpSpPr>
        <p:grpSpPr>
          <a:xfrm>
            <a:off x="5367432" y="2057164"/>
            <a:ext cx="509285" cy="173146"/>
            <a:chOff x="4570688" y="-859169"/>
            <a:chExt cx="509285" cy="173146"/>
          </a:xfrm>
          <a:solidFill>
            <a:srgbClr val="3EA395"/>
          </a:solidFill>
        </p:grpSpPr>
        <p:sp>
          <p:nvSpPr>
            <p:cNvPr id="167" name="20">
              <a:extLst>
                <a:ext uri="{FF2B5EF4-FFF2-40B4-BE49-F238E27FC236}">
                  <a16:creationId xmlns:a16="http://schemas.microsoft.com/office/drawing/2014/main" id="{3920F7D1-7FBC-4890-AED4-E5F695EB9D2B}"/>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68" name="21">
              <a:extLst>
                <a:ext uri="{FF2B5EF4-FFF2-40B4-BE49-F238E27FC236}">
                  <a16:creationId xmlns:a16="http://schemas.microsoft.com/office/drawing/2014/main" id="{EFEC898C-2CF4-4B5B-B859-845BBCE9FAF0}"/>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69" name="22">
              <a:extLst>
                <a:ext uri="{FF2B5EF4-FFF2-40B4-BE49-F238E27FC236}">
                  <a16:creationId xmlns:a16="http://schemas.microsoft.com/office/drawing/2014/main" id="{28B58B3B-B014-47E9-AF89-F8B05C4B5DEF}"/>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75" name="PHẠM DUYÊN 4 - 9Slide.vn">
            <a:extLst>
              <a:ext uri="{FF2B5EF4-FFF2-40B4-BE49-F238E27FC236}">
                <a16:creationId xmlns:a16="http://schemas.microsoft.com/office/drawing/2014/main" id="{294CFC17-6871-4327-9768-6CD1D4446745}"/>
              </a:ext>
            </a:extLst>
          </p:cNvPr>
          <p:cNvGrpSpPr/>
          <p:nvPr userDrawn="1"/>
        </p:nvGrpSpPr>
        <p:grpSpPr>
          <a:xfrm>
            <a:off x="5367432" y="2667000"/>
            <a:ext cx="509285" cy="173146"/>
            <a:chOff x="4570688" y="-859169"/>
            <a:chExt cx="509285" cy="173146"/>
          </a:xfrm>
          <a:solidFill>
            <a:srgbClr val="3EA395"/>
          </a:solidFill>
        </p:grpSpPr>
        <p:sp>
          <p:nvSpPr>
            <p:cNvPr id="176" name="20">
              <a:extLst>
                <a:ext uri="{FF2B5EF4-FFF2-40B4-BE49-F238E27FC236}">
                  <a16:creationId xmlns:a16="http://schemas.microsoft.com/office/drawing/2014/main" id="{DDE7470D-A6E1-4457-8E03-814DD28FE2A1}"/>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77" name="21">
              <a:extLst>
                <a:ext uri="{FF2B5EF4-FFF2-40B4-BE49-F238E27FC236}">
                  <a16:creationId xmlns:a16="http://schemas.microsoft.com/office/drawing/2014/main" id="{3276FA49-4F65-44E1-B05A-00CC8A994FAF}"/>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78" name="22">
              <a:extLst>
                <a:ext uri="{FF2B5EF4-FFF2-40B4-BE49-F238E27FC236}">
                  <a16:creationId xmlns:a16="http://schemas.microsoft.com/office/drawing/2014/main" id="{90BA53E5-E03E-4F70-871A-8C71E59936E6}"/>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79" name="PHẠM DUYÊN 4 - 9Slide.vn">
            <a:extLst>
              <a:ext uri="{FF2B5EF4-FFF2-40B4-BE49-F238E27FC236}">
                <a16:creationId xmlns:a16="http://schemas.microsoft.com/office/drawing/2014/main" id="{5FBAFABD-6700-4271-A520-F467E867D796}"/>
              </a:ext>
            </a:extLst>
          </p:cNvPr>
          <p:cNvGrpSpPr/>
          <p:nvPr userDrawn="1"/>
        </p:nvGrpSpPr>
        <p:grpSpPr>
          <a:xfrm>
            <a:off x="5367432" y="3276836"/>
            <a:ext cx="509285" cy="173146"/>
            <a:chOff x="4570688" y="-859169"/>
            <a:chExt cx="509285" cy="173146"/>
          </a:xfrm>
          <a:solidFill>
            <a:srgbClr val="3EA395"/>
          </a:solidFill>
        </p:grpSpPr>
        <p:sp>
          <p:nvSpPr>
            <p:cNvPr id="180" name="20">
              <a:extLst>
                <a:ext uri="{FF2B5EF4-FFF2-40B4-BE49-F238E27FC236}">
                  <a16:creationId xmlns:a16="http://schemas.microsoft.com/office/drawing/2014/main" id="{B5EBD6EF-AA21-47CF-99B8-8AA467A1EBB6}"/>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1" name="21">
              <a:extLst>
                <a:ext uri="{FF2B5EF4-FFF2-40B4-BE49-F238E27FC236}">
                  <a16:creationId xmlns:a16="http://schemas.microsoft.com/office/drawing/2014/main" id="{84948E41-3874-4D36-BB16-7EE2EC2F3379}"/>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2" name="22">
              <a:extLst>
                <a:ext uri="{FF2B5EF4-FFF2-40B4-BE49-F238E27FC236}">
                  <a16:creationId xmlns:a16="http://schemas.microsoft.com/office/drawing/2014/main" id="{320CDA6A-257A-4E80-B3BE-B0D1A177FD32}"/>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83" name="PHẠM DUYÊN 4 - 9Slide.vn">
            <a:extLst>
              <a:ext uri="{FF2B5EF4-FFF2-40B4-BE49-F238E27FC236}">
                <a16:creationId xmlns:a16="http://schemas.microsoft.com/office/drawing/2014/main" id="{D70405D2-FF70-4558-A662-B5F408043805}"/>
              </a:ext>
            </a:extLst>
          </p:cNvPr>
          <p:cNvGrpSpPr/>
          <p:nvPr userDrawn="1"/>
        </p:nvGrpSpPr>
        <p:grpSpPr>
          <a:xfrm>
            <a:off x="5367432" y="3886672"/>
            <a:ext cx="509285" cy="173146"/>
            <a:chOff x="4570688" y="-859169"/>
            <a:chExt cx="509285" cy="173146"/>
          </a:xfrm>
          <a:solidFill>
            <a:srgbClr val="3EA395"/>
          </a:solidFill>
        </p:grpSpPr>
        <p:sp>
          <p:nvSpPr>
            <p:cNvPr id="184" name="20">
              <a:extLst>
                <a:ext uri="{FF2B5EF4-FFF2-40B4-BE49-F238E27FC236}">
                  <a16:creationId xmlns:a16="http://schemas.microsoft.com/office/drawing/2014/main" id="{69A5C1F5-712D-4A9C-B212-94E3D6237E9B}"/>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5" name="21">
              <a:extLst>
                <a:ext uri="{FF2B5EF4-FFF2-40B4-BE49-F238E27FC236}">
                  <a16:creationId xmlns:a16="http://schemas.microsoft.com/office/drawing/2014/main" id="{23CB23DB-2554-4FA7-A58D-B83AE7CA2461}"/>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6" name="22">
              <a:extLst>
                <a:ext uri="{FF2B5EF4-FFF2-40B4-BE49-F238E27FC236}">
                  <a16:creationId xmlns:a16="http://schemas.microsoft.com/office/drawing/2014/main" id="{49688B90-B46E-4503-A684-07235B3BAB5A}"/>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87" name="PHẠM DUYÊN 4 - 9Slide.vn">
            <a:extLst>
              <a:ext uri="{FF2B5EF4-FFF2-40B4-BE49-F238E27FC236}">
                <a16:creationId xmlns:a16="http://schemas.microsoft.com/office/drawing/2014/main" id="{FFC8502E-88C6-412B-B79E-149AB25F679E}"/>
              </a:ext>
            </a:extLst>
          </p:cNvPr>
          <p:cNvGrpSpPr/>
          <p:nvPr userDrawn="1"/>
        </p:nvGrpSpPr>
        <p:grpSpPr>
          <a:xfrm>
            <a:off x="5367432" y="4496508"/>
            <a:ext cx="509285" cy="173146"/>
            <a:chOff x="4570688" y="-859169"/>
            <a:chExt cx="509285" cy="173146"/>
          </a:xfrm>
          <a:solidFill>
            <a:srgbClr val="3EA395"/>
          </a:solidFill>
        </p:grpSpPr>
        <p:sp>
          <p:nvSpPr>
            <p:cNvPr id="188" name="20">
              <a:extLst>
                <a:ext uri="{FF2B5EF4-FFF2-40B4-BE49-F238E27FC236}">
                  <a16:creationId xmlns:a16="http://schemas.microsoft.com/office/drawing/2014/main" id="{14932A65-CB00-4536-ABF5-8438AECE645F}"/>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89" name="21">
              <a:extLst>
                <a:ext uri="{FF2B5EF4-FFF2-40B4-BE49-F238E27FC236}">
                  <a16:creationId xmlns:a16="http://schemas.microsoft.com/office/drawing/2014/main" id="{B5BE8FFA-B349-4C93-8254-0E1FB66D597E}"/>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0" name="22">
              <a:extLst>
                <a:ext uri="{FF2B5EF4-FFF2-40B4-BE49-F238E27FC236}">
                  <a16:creationId xmlns:a16="http://schemas.microsoft.com/office/drawing/2014/main" id="{0AB5E891-31C2-4F27-BF43-DD50D904D34F}"/>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91" name="PHẠM DUYÊN 4 - 9Slide.vn">
            <a:extLst>
              <a:ext uri="{FF2B5EF4-FFF2-40B4-BE49-F238E27FC236}">
                <a16:creationId xmlns:a16="http://schemas.microsoft.com/office/drawing/2014/main" id="{05E74946-B676-4E38-9295-FCACA00B7A7F}"/>
              </a:ext>
            </a:extLst>
          </p:cNvPr>
          <p:cNvGrpSpPr/>
          <p:nvPr userDrawn="1"/>
        </p:nvGrpSpPr>
        <p:grpSpPr>
          <a:xfrm>
            <a:off x="5367432" y="5106344"/>
            <a:ext cx="509285" cy="173146"/>
            <a:chOff x="4570688" y="-859169"/>
            <a:chExt cx="509285" cy="173146"/>
          </a:xfrm>
          <a:solidFill>
            <a:srgbClr val="3EA395"/>
          </a:solidFill>
        </p:grpSpPr>
        <p:sp>
          <p:nvSpPr>
            <p:cNvPr id="192" name="20">
              <a:extLst>
                <a:ext uri="{FF2B5EF4-FFF2-40B4-BE49-F238E27FC236}">
                  <a16:creationId xmlns:a16="http://schemas.microsoft.com/office/drawing/2014/main" id="{864B8972-7E56-484C-AE2D-E52011A21E95}"/>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3" name="21">
              <a:extLst>
                <a:ext uri="{FF2B5EF4-FFF2-40B4-BE49-F238E27FC236}">
                  <a16:creationId xmlns:a16="http://schemas.microsoft.com/office/drawing/2014/main" id="{228481BA-2029-4325-AF31-BF6A26D63603}"/>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4" name="22">
              <a:extLst>
                <a:ext uri="{FF2B5EF4-FFF2-40B4-BE49-F238E27FC236}">
                  <a16:creationId xmlns:a16="http://schemas.microsoft.com/office/drawing/2014/main" id="{0C7DE883-2EC3-484A-BEFD-B7BEAE5A6B81}"/>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95" name="PHẠM DUYÊN 4 - 9Slide.vn">
            <a:extLst>
              <a:ext uri="{FF2B5EF4-FFF2-40B4-BE49-F238E27FC236}">
                <a16:creationId xmlns:a16="http://schemas.microsoft.com/office/drawing/2014/main" id="{858AEB01-29F5-4B0E-91F0-FEF7688498AA}"/>
              </a:ext>
            </a:extLst>
          </p:cNvPr>
          <p:cNvGrpSpPr/>
          <p:nvPr userDrawn="1"/>
        </p:nvGrpSpPr>
        <p:grpSpPr>
          <a:xfrm>
            <a:off x="5367432" y="5716180"/>
            <a:ext cx="509285" cy="173146"/>
            <a:chOff x="4570688" y="-859169"/>
            <a:chExt cx="509285" cy="173146"/>
          </a:xfrm>
          <a:solidFill>
            <a:srgbClr val="3EA395"/>
          </a:solidFill>
        </p:grpSpPr>
        <p:sp>
          <p:nvSpPr>
            <p:cNvPr id="196" name="20">
              <a:extLst>
                <a:ext uri="{FF2B5EF4-FFF2-40B4-BE49-F238E27FC236}">
                  <a16:creationId xmlns:a16="http://schemas.microsoft.com/office/drawing/2014/main" id="{14C66BD7-AEEB-4BFA-80CC-FDC8F89AC874}"/>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7" name="21">
              <a:extLst>
                <a:ext uri="{FF2B5EF4-FFF2-40B4-BE49-F238E27FC236}">
                  <a16:creationId xmlns:a16="http://schemas.microsoft.com/office/drawing/2014/main" id="{85796C82-2795-4B52-9977-89E8BD377FCE}"/>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98" name="22">
              <a:extLst>
                <a:ext uri="{FF2B5EF4-FFF2-40B4-BE49-F238E27FC236}">
                  <a16:creationId xmlns:a16="http://schemas.microsoft.com/office/drawing/2014/main" id="{7EA46980-1DB8-4746-9431-036FC6B2F537}"/>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99" name="PHẠM DUYÊN 4 - 9Slide.vn">
            <a:extLst>
              <a:ext uri="{FF2B5EF4-FFF2-40B4-BE49-F238E27FC236}">
                <a16:creationId xmlns:a16="http://schemas.microsoft.com/office/drawing/2014/main" id="{22A2E6CF-CF02-4438-94E9-2E7A5E7248F4}"/>
              </a:ext>
            </a:extLst>
          </p:cNvPr>
          <p:cNvGrpSpPr/>
          <p:nvPr userDrawn="1"/>
        </p:nvGrpSpPr>
        <p:grpSpPr>
          <a:xfrm>
            <a:off x="5367432" y="6326019"/>
            <a:ext cx="509285" cy="173146"/>
            <a:chOff x="4570688" y="-859169"/>
            <a:chExt cx="509285" cy="173146"/>
          </a:xfrm>
          <a:solidFill>
            <a:srgbClr val="3EA395"/>
          </a:solidFill>
        </p:grpSpPr>
        <p:sp>
          <p:nvSpPr>
            <p:cNvPr id="200" name="20">
              <a:extLst>
                <a:ext uri="{FF2B5EF4-FFF2-40B4-BE49-F238E27FC236}">
                  <a16:creationId xmlns:a16="http://schemas.microsoft.com/office/drawing/2014/main" id="{62E014FF-152D-4CA9-95C3-1065B7E0312F}"/>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201" name="21">
              <a:extLst>
                <a:ext uri="{FF2B5EF4-FFF2-40B4-BE49-F238E27FC236}">
                  <a16:creationId xmlns:a16="http://schemas.microsoft.com/office/drawing/2014/main" id="{F8679EEF-241E-4F01-AF95-737859C427DB}"/>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202" name="22">
              <a:extLst>
                <a:ext uri="{FF2B5EF4-FFF2-40B4-BE49-F238E27FC236}">
                  <a16:creationId xmlns:a16="http://schemas.microsoft.com/office/drawing/2014/main" id="{22E7C4A5-16D5-4D0A-B39F-152C94506BFB}"/>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pic>
        <p:nvPicPr>
          <p:cNvPr id="206" name="5" descr="4">
            <a:extLst>
              <a:ext uri="{FF2B5EF4-FFF2-40B4-BE49-F238E27FC236}">
                <a16:creationId xmlns:a16="http://schemas.microsoft.com/office/drawing/2014/main" id="{3F994B2C-49EC-48B9-B26B-D6E895D4A8F1}"/>
              </a:ext>
            </a:extLst>
          </p:cNvPr>
          <p:cNvPicPr>
            <a:picLocks noChangeAspect="1"/>
          </p:cNvPicPr>
          <p:nvPr userDrawn="1"/>
        </p:nvPicPr>
        <p:blipFill>
          <a:blip r:embed="rId4">
            <a:duotone>
              <a:schemeClr val="accent2">
                <a:shade val="45000"/>
                <a:satMod val="135000"/>
              </a:schemeClr>
              <a:prstClr val="white"/>
            </a:duotone>
          </a:blip>
          <a:stretch>
            <a:fillRect/>
          </a:stretch>
        </p:blipFill>
        <p:spPr>
          <a:xfrm rot="5400000">
            <a:off x="-1148301" y="4937796"/>
            <a:ext cx="3567257" cy="1305367"/>
          </a:xfrm>
          <a:prstGeom prst="rect">
            <a:avLst/>
          </a:prstGeom>
        </p:spPr>
      </p:pic>
      <p:pic>
        <p:nvPicPr>
          <p:cNvPr id="1026" name="Picture 2" descr="Danh mục 5 bộ sách giáo khoa lớp 1 mới | Bộ sách lớp 1 mới">
            <a:extLst>
              <a:ext uri="{FF2B5EF4-FFF2-40B4-BE49-F238E27FC236}">
                <a16:creationId xmlns:a16="http://schemas.microsoft.com/office/drawing/2014/main" id="{FF9F1B2D-D9BD-4EAC-ACCB-731A506518AB}"/>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70322" y="-66580"/>
            <a:ext cx="1925392" cy="192539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a:extLst>
              <a:ext uri="{FF2B5EF4-FFF2-40B4-BE49-F238E27FC236}">
                <a16:creationId xmlns:a16="http://schemas.microsoft.com/office/drawing/2014/main" id="{6A2FB595-71C5-4A3E-9AA7-4F19FAC25DE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flipH="1">
            <a:off x="1711705" y="4107421"/>
            <a:ext cx="2306676" cy="2170989"/>
          </a:xfrm>
          <a:prstGeom prst="rect">
            <a:avLst/>
          </a:prstGeom>
        </p:spPr>
      </p:pic>
    </p:spTree>
    <p:extLst>
      <p:ext uri="{BB962C8B-B14F-4D97-AF65-F5344CB8AC3E}">
        <p14:creationId xmlns:p14="http://schemas.microsoft.com/office/powerpoint/2010/main" val="915670249"/>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207"/>
                                        </p:tgtEl>
                                        <p:attrNameLst>
                                          <p:attrName>style.visibility</p:attrName>
                                        </p:attrNameLst>
                                      </p:cBhvr>
                                      <p:to>
                                        <p:strVal val="visible"/>
                                      </p:to>
                                    </p:set>
                                    <p:anim calcmode="lin" valueType="num">
                                      <p:cBhvr additive="base">
                                        <p:cTn id="11" dur="500" fill="hold"/>
                                        <p:tgtEl>
                                          <p:spTgt spid="207"/>
                                        </p:tgtEl>
                                        <p:attrNameLst>
                                          <p:attrName>ppt_x</p:attrName>
                                        </p:attrNameLst>
                                      </p:cBhvr>
                                      <p:tavLst>
                                        <p:tav tm="0">
                                          <p:val>
                                            <p:strVal val="1+#ppt_w/2"/>
                                          </p:val>
                                        </p:tav>
                                        <p:tav tm="100000">
                                          <p:val>
                                            <p:strVal val="#ppt_x"/>
                                          </p:val>
                                        </p:tav>
                                      </p:tavLst>
                                    </p:anim>
                                    <p:anim calcmode="lin" valueType="num">
                                      <p:cBhvr additive="base">
                                        <p:cTn id="12" dur="500" fill="hold"/>
                                        <p:tgtEl>
                                          <p:spTgt spid="207"/>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06"/>
                                        </p:tgtEl>
                                        <p:attrNameLst>
                                          <p:attrName>style.visibility</p:attrName>
                                        </p:attrNameLst>
                                      </p:cBhvr>
                                      <p:to>
                                        <p:strVal val="visible"/>
                                      </p:to>
                                    </p:set>
                                    <p:anim calcmode="lin" valueType="num">
                                      <p:cBhvr additive="base">
                                        <p:cTn id="15" dur="500" fill="hold"/>
                                        <p:tgtEl>
                                          <p:spTgt spid="206"/>
                                        </p:tgtEl>
                                        <p:attrNameLst>
                                          <p:attrName>ppt_x</p:attrName>
                                        </p:attrNameLst>
                                      </p:cBhvr>
                                      <p:tavLst>
                                        <p:tav tm="0">
                                          <p:val>
                                            <p:strVal val="0-#ppt_w/2"/>
                                          </p:val>
                                        </p:tav>
                                        <p:tav tm="100000">
                                          <p:val>
                                            <p:strVal val="#ppt_x"/>
                                          </p:val>
                                        </p:tav>
                                      </p:tavLst>
                                    </p:anim>
                                    <p:anim calcmode="lin" valueType="num">
                                      <p:cBhvr additive="base">
                                        <p:cTn id="16" dur="500" fill="hold"/>
                                        <p:tgtEl>
                                          <p:spTgt spid="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8292C-7D70-45C1-9B46-14EA534A97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F84269-04BC-4D7E-8B7A-4EA39C8D9504}"/>
              </a:ext>
            </a:extLst>
          </p:cNvPr>
          <p:cNvSpPr>
            <a:spLocks noGrp="1"/>
          </p:cNvSpPr>
          <p:nvPr>
            <p:ph type="dt" sz="half" idx="10"/>
          </p:nvPr>
        </p:nvSpPr>
        <p:spPr/>
        <p:txBody>
          <a:bodyPr/>
          <a:lstStyle/>
          <a:p>
            <a:fld id="{21F9F53B-4389-4CF3-89C9-1F65CC452498}" type="datetimeFigureOut">
              <a:rPr lang="en-US" smtClean="0"/>
              <a:t>10/23/2022</a:t>
            </a:fld>
            <a:endParaRPr lang="en-US"/>
          </a:p>
        </p:txBody>
      </p:sp>
      <p:sp>
        <p:nvSpPr>
          <p:cNvPr id="4" name="Footer Placeholder 3">
            <a:extLst>
              <a:ext uri="{FF2B5EF4-FFF2-40B4-BE49-F238E27FC236}">
                <a16:creationId xmlns:a16="http://schemas.microsoft.com/office/drawing/2014/main" id="{D90388CD-4123-454D-838D-3F8C418210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BBC609-1F4D-4121-BE68-5DBA5F81941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29798848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320B7-817F-489E-B9C5-F5D7B9E70717}"/>
              </a:ext>
            </a:extLst>
          </p:cNvPr>
          <p:cNvSpPr>
            <a:spLocks noGrp="1"/>
          </p:cNvSpPr>
          <p:nvPr>
            <p:ph type="dt" sz="half" idx="10"/>
          </p:nvPr>
        </p:nvSpPr>
        <p:spPr/>
        <p:txBody>
          <a:bodyPr/>
          <a:lstStyle/>
          <a:p>
            <a:fld id="{21F9F53B-4389-4CF3-89C9-1F65CC452498}" type="datetimeFigureOut">
              <a:rPr lang="en-US" smtClean="0"/>
              <a:t>10/23/2022</a:t>
            </a:fld>
            <a:endParaRPr lang="en-US"/>
          </a:p>
        </p:txBody>
      </p:sp>
      <p:sp>
        <p:nvSpPr>
          <p:cNvPr id="3" name="Footer Placeholder 2">
            <a:extLst>
              <a:ext uri="{FF2B5EF4-FFF2-40B4-BE49-F238E27FC236}">
                <a16:creationId xmlns:a16="http://schemas.microsoft.com/office/drawing/2014/main" id="{E241BCFE-2458-48E9-82F9-C2011DA827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F39108-6670-4CB8-8635-A2C8D75662E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91828336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97F5-B24D-482D-9B3D-DC2D9A01AE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81F82A-21BC-41A7-B223-0965D06C77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5D6267-1D73-4EE5-A55D-754E5FBF50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5F54E-BE6F-4DFF-8B8A-A28E091154CC}"/>
              </a:ext>
            </a:extLst>
          </p:cNvPr>
          <p:cNvSpPr>
            <a:spLocks noGrp="1"/>
          </p:cNvSpPr>
          <p:nvPr>
            <p:ph type="dt" sz="half" idx="10"/>
          </p:nvPr>
        </p:nvSpPr>
        <p:spPr/>
        <p:txBody>
          <a:bodyPr/>
          <a:lstStyle/>
          <a:p>
            <a:fld id="{21F9F53B-4389-4CF3-89C9-1F65CC452498}" type="datetimeFigureOut">
              <a:rPr lang="en-US" smtClean="0"/>
              <a:t>10/23/2022</a:t>
            </a:fld>
            <a:endParaRPr lang="en-US"/>
          </a:p>
        </p:txBody>
      </p:sp>
      <p:sp>
        <p:nvSpPr>
          <p:cNvPr id="6" name="Footer Placeholder 5">
            <a:extLst>
              <a:ext uri="{FF2B5EF4-FFF2-40B4-BE49-F238E27FC236}">
                <a16:creationId xmlns:a16="http://schemas.microsoft.com/office/drawing/2014/main" id="{54583C64-6B9E-4820-BE13-00B6B9F0A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34024-AEDC-4BD0-87CA-6A80B525EC8B}"/>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55629599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4A45-F7AB-472B-ACE8-15DE1C99F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FE59012-D102-40A1-8F9E-191788DC10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C56F6C-6616-4824-9326-32659CB75A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27F7C-FB90-471B-8C2B-86B05ABFF02A}"/>
              </a:ext>
            </a:extLst>
          </p:cNvPr>
          <p:cNvSpPr>
            <a:spLocks noGrp="1"/>
          </p:cNvSpPr>
          <p:nvPr>
            <p:ph type="dt" sz="half" idx="10"/>
          </p:nvPr>
        </p:nvSpPr>
        <p:spPr/>
        <p:txBody>
          <a:bodyPr/>
          <a:lstStyle/>
          <a:p>
            <a:fld id="{21F9F53B-4389-4CF3-89C9-1F65CC452498}" type="datetimeFigureOut">
              <a:rPr lang="en-US" smtClean="0"/>
              <a:t>10/23/2022</a:t>
            </a:fld>
            <a:endParaRPr lang="en-US"/>
          </a:p>
        </p:txBody>
      </p:sp>
      <p:sp>
        <p:nvSpPr>
          <p:cNvPr id="6" name="Footer Placeholder 5">
            <a:extLst>
              <a:ext uri="{FF2B5EF4-FFF2-40B4-BE49-F238E27FC236}">
                <a16:creationId xmlns:a16="http://schemas.microsoft.com/office/drawing/2014/main" id="{75C72206-9B7C-4158-B3AD-7FA7F6264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78DE6E-23F7-4357-A7EA-194D318F3CDF}"/>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118302361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FC465-7D2D-480E-A6F6-C9E4B04D6E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06613A-F046-421E-9914-14ACCD7C99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7C5158-EFBE-49F5-B655-787731CA545F}"/>
              </a:ext>
            </a:extLst>
          </p:cNvPr>
          <p:cNvSpPr>
            <a:spLocks noGrp="1"/>
          </p:cNvSpPr>
          <p:nvPr>
            <p:ph type="dt" sz="half" idx="10"/>
          </p:nvPr>
        </p:nvSpPr>
        <p:spPr/>
        <p:txBody>
          <a:bodyPr/>
          <a:lstStyle/>
          <a:p>
            <a:fld id="{21F9F53B-4389-4CF3-89C9-1F65CC452498}" type="datetimeFigureOut">
              <a:rPr lang="en-US" smtClean="0"/>
              <a:t>10/23/2022</a:t>
            </a:fld>
            <a:endParaRPr lang="en-US"/>
          </a:p>
        </p:txBody>
      </p:sp>
      <p:sp>
        <p:nvSpPr>
          <p:cNvPr id="5" name="Footer Placeholder 4">
            <a:extLst>
              <a:ext uri="{FF2B5EF4-FFF2-40B4-BE49-F238E27FC236}">
                <a16:creationId xmlns:a16="http://schemas.microsoft.com/office/drawing/2014/main" id="{C83A631B-6701-4DA3-9A0A-C165AF592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E0BA5-FCBB-43DE-945E-6635E6EB4920}"/>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369089161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27134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HẠM DUYÊN 1 - 9Slide.vn">
            <a:extLst>
              <a:ext uri="{FF2B5EF4-FFF2-40B4-BE49-F238E27FC236}">
                <a16:creationId xmlns:a16="http://schemas.microsoft.com/office/drawing/2014/main" id="{2ACB7460-C852-4E40-9410-866F264D0207}"/>
              </a:ext>
            </a:extLst>
          </p:cNvPr>
          <p:cNvSpPr/>
          <p:nvPr userDrawn="1"/>
        </p:nvSpPr>
        <p:spPr>
          <a:xfrm rot="5400000">
            <a:off x="2667158" y="-2666841"/>
            <a:ext cx="6857682" cy="12191365"/>
          </a:xfrm>
          <a:prstGeom prst="rect">
            <a:avLst/>
          </a:prstGeom>
          <a:gradFill>
            <a:gsLst>
              <a:gs pos="24000">
                <a:schemeClr val="accent2">
                  <a:lumMod val="20000"/>
                  <a:lumOff val="80000"/>
                </a:schemeClr>
              </a:gs>
              <a:gs pos="60000">
                <a:srgbClr val="33AEB6"/>
              </a:gs>
              <a:gs pos="100000">
                <a:srgbClr val="2F7D94"/>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26">
            <a:extLst>
              <a:ext uri="{FF2B5EF4-FFF2-40B4-BE49-F238E27FC236}">
                <a16:creationId xmlns:a16="http://schemas.microsoft.com/office/drawing/2014/main" id="{BC2EFFAB-CA93-4042-87E6-C576D7020D39}"/>
              </a:ext>
            </a:extLst>
          </p:cNvPr>
          <p:cNvGrpSpPr/>
          <p:nvPr userDrawn="1"/>
        </p:nvGrpSpPr>
        <p:grpSpPr>
          <a:xfrm>
            <a:off x="1256983" y="983692"/>
            <a:ext cx="9678035" cy="5174427"/>
            <a:chOff x="1979" y="1198"/>
            <a:chExt cx="15241" cy="8404"/>
          </a:xfrm>
        </p:grpSpPr>
        <p:sp>
          <p:nvSpPr>
            <p:cNvPr id="56" name="8">
              <a:extLst>
                <a:ext uri="{FF2B5EF4-FFF2-40B4-BE49-F238E27FC236}">
                  <a16:creationId xmlns:a16="http://schemas.microsoft.com/office/drawing/2014/main" id="{DFAA9BF4-ECD1-4353-A7E9-C10036290F46}"/>
                </a:ext>
              </a:extLst>
            </p:cNvPr>
            <p:cNvSpPr/>
            <p:nvPr/>
          </p:nvSpPr>
          <p:spPr>
            <a:xfrm>
              <a:off x="1979" y="1198"/>
              <a:ext cx="15241" cy="8404"/>
            </a:xfrm>
            <a:custGeom>
              <a:avLst/>
              <a:gdLst>
                <a:gd name="adj" fmla="val 8115"/>
                <a:gd name="a" fmla="pin 0 adj 50000"/>
                <a:gd name="x1" fmla="*/ ss a 100000"/>
                <a:gd name="x2" fmla="+- r 0 x1"/>
                <a:gd name="y2" fmla="+- b 0 x1"/>
                <a:gd name="il" fmla="*/ x1 29289 100000"/>
                <a:gd name="ir" fmla="+- r 0 il"/>
                <a:gd name="ib" fmla="+- b 0 il"/>
              </a:gdLst>
              <a:ahLst/>
              <a:cxnLst>
                <a:cxn ang="3cd4">
                  <a:pos x="hc" y="t"/>
                </a:cxn>
                <a:cxn ang="cd2">
                  <a:pos x="l" y="vc"/>
                </a:cxn>
                <a:cxn ang="cd4">
                  <a:pos x="hc" y="b"/>
                </a:cxn>
                <a:cxn ang="0">
                  <a:pos x="r" y="vc"/>
                </a:cxn>
              </a:cxnLst>
              <a:rect l="l" t="t" r="r" b="b"/>
              <a:pathLst>
                <a:path w="15242" h="8405">
                  <a:moveTo>
                    <a:pt x="0" y="682"/>
                  </a:moveTo>
                  <a:cubicBezTo>
                    <a:pt x="-12" y="299"/>
                    <a:pt x="339" y="-9"/>
                    <a:pt x="682" y="0"/>
                  </a:cubicBezTo>
                  <a:lnTo>
                    <a:pt x="14559" y="0"/>
                  </a:lnTo>
                  <a:cubicBezTo>
                    <a:pt x="14942" y="-12"/>
                    <a:pt x="15250" y="339"/>
                    <a:pt x="15241" y="682"/>
                  </a:cubicBezTo>
                  <a:lnTo>
                    <a:pt x="15241" y="7722"/>
                  </a:lnTo>
                  <a:cubicBezTo>
                    <a:pt x="15253" y="8105"/>
                    <a:pt x="14902" y="8413"/>
                    <a:pt x="14559" y="8404"/>
                  </a:cubicBezTo>
                  <a:lnTo>
                    <a:pt x="682" y="8404"/>
                  </a:lnTo>
                  <a:cubicBezTo>
                    <a:pt x="299" y="8416"/>
                    <a:pt x="-9" y="8065"/>
                    <a:pt x="0" y="7722"/>
                  </a:cubicBezTo>
                  <a:lnTo>
                    <a:pt x="0" y="682"/>
                  </a:lnTo>
                  <a:close/>
                  <a:moveTo>
                    <a:pt x="317" y="464"/>
                  </a:moveTo>
                  <a:cubicBezTo>
                    <a:pt x="314" y="352"/>
                    <a:pt x="416" y="261"/>
                    <a:pt x="517" y="264"/>
                  </a:cubicBezTo>
                  <a:cubicBezTo>
                    <a:pt x="628" y="261"/>
                    <a:pt x="719" y="363"/>
                    <a:pt x="716" y="464"/>
                  </a:cubicBezTo>
                  <a:cubicBezTo>
                    <a:pt x="719" y="575"/>
                    <a:pt x="617" y="666"/>
                    <a:pt x="517" y="663"/>
                  </a:cubicBezTo>
                  <a:cubicBezTo>
                    <a:pt x="405" y="666"/>
                    <a:pt x="314" y="564"/>
                    <a:pt x="317" y="464"/>
                  </a:cubicBezTo>
                  <a:close/>
                  <a:moveTo>
                    <a:pt x="14576" y="464"/>
                  </a:moveTo>
                  <a:cubicBezTo>
                    <a:pt x="14573" y="352"/>
                    <a:pt x="14675" y="261"/>
                    <a:pt x="14776" y="264"/>
                  </a:cubicBezTo>
                  <a:cubicBezTo>
                    <a:pt x="14887" y="261"/>
                    <a:pt x="14978" y="363"/>
                    <a:pt x="14975" y="464"/>
                  </a:cubicBezTo>
                  <a:cubicBezTo>
                    <a:pt x="14978" y="575"/>
                    <a:pt x="14876" y="666"/>
                    <a:pt x="14776" y="663"/>
                  </a:cubicBezTo>
                  <a:cubicBezTo>
                    <a:pt x="14664" y="666"/>
                    <a:pt x="14573" y="564"/>
                    <a:pt x="14576" y="464"/>
                  </a:cubicBezTo>
                  <a:close/>
                  <a:moveTo>
                    <a:pt x="14576" y="7970"/>
                  </a:moveTo>
                  <a:cubicBezTo>
                    <a:pt x="14573" y="7858"/>
                    <a:pt x="14675" y="7767"/>
                    <a:pt x="14776" y="7770"/>
                  </a:cubicBezTo>
                  <a:cubicBezTo>
                    <a:pt x="14887" y="7767"/>
                    <a:pt x="14978" y="7869"/>
                    <a:pt x="14975" y="7970"/>
                  </a:cubicBezTo>
                  <a:cubicBezTo>
                    <a:pt x="14978" y="8081"/>
                    <a:pt x="14876" y="8172"/>
                    <a:pt x="14776" y="8169"/>
                  </a:cubicBezTo>
                  <a:cubicBezTo>
                    <a:pt x="14664" y="8172"/>
                    <a:pt x="14573" y="8070"/>
                    <a:pt x="14576" y="7970"/>
                  </a:cubicBezTo>
                  <a:close/>
                </a:path>
              </a:pathLst>
            </a:custGeom>
            <a:solidFill>
              <a:schemeClr val="bg1">
                <a:alpha val="10000"/>
              </a:schemeClr>
            </a:solidFill>
            <a:ln>
              <a:gradFill>
                <a:gsLst>
                  <a:gs pos="0">
                    <a:schemeClr val="bg1"/>
                  </a:gs>
                  <a:gs pos="31000">
                    <a:srgbClr val="FFFFFF">
                      <a:alpha val="100000"/>
                    </a:srgbClr>
                  </a:gs>
                  <a:gs pos="77000">
                    <a:srgbClr val="FFFFFF">
                      <a:alpha val="100000"/>
                    </a:srgbClr>
                  </a:gs>
                  <a:gs pos="55000">
                    <a:srgbClr val="FFFFFF">
                      <a:alpha val="0"/>
                    </a:srgbClr>
                  </a:gs>
                  <a:gs pos="100000">
                    <a:schemeClr val="bg1">
                      <a:alpha val="0"/>
                    </a:schemeClr>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7" name="22">
              <a:extLst>
                <a:ext uri="{FF2B5EF4-FFF2-40B4-BE49-F238E27FC236}">
                  <a16:creationId xmlns:a16="http://schemas.microsoft.com/office/drawing/2014/main" id="{4B6883FD-B56C-4674-B4F2-6B2576E2DFF2}"/>
                </a:ext>
              </a:extLst>
            </p:cNvPr>
            <p:cNvSpPr/>
            <p:nvPr/>
          </p:nvSpPr>
          <p:spPr>
            <a:xfrm>
              <a:off x="2159" y="1389"/>
              <a:ext cx="14881" cy="8023"/>
            </a:xfrm>
            <a:custGeom>
              <a:avLst/>
              <a:gdLst>
                <a:gd name="adj" fmla="val 8115"/>
                <a:gd name="a" fmla="pin 0 adj 50000"/>
                <a:gd name="x1" fmla="*/ ss a 100000"/>
                <a:gd name="x2" fmla="+- r 0 x1"/>
                <a:gd name="y2" fmla="+- b 0 x1"/>
                <a:gd name="il" fmla="*/ x1 29289 100000"/>
                <a:gd name="ir" fmla="+- r 0 il"/>
                <a:gd name="ib" fmla="+- b 0 il"/>
              </a:gdLst>
              <a:ahLst/>
              <a:cxnLst>
                <a:cxn ang="3cd4">
                  <a:pos x="hc" y="t"/>
                </a:cxn>
                <a:cxn ang="cd2">
                  <a:pos x="l" y="vc"/>
                </a:cxn>
                <a:cxn ang="cd4">
                  <a:pos x="hc" y="b"/>
                </a:cxn>
                <a:cxn ang="0">
                  <a:pos x="r" y="vc"/>
                </a:cxn>
              </a:cxnLst>
              <a:rect l="l" t="t" r="r" b="b"/>
              <a:pathLst>
                <a:path w="14882" h="8024">
                  <a:moveTo>
                    <a:pt x="0" y="651"/>
                  </a:moveTo>
                  <a:cubicBezTo>
                    <a:pt x="-7" y="519"/>
                    <a:pt x="61" y="355"/>
                    <a:pt x="112" y="287"/>
                  </a:cubicBezTo>
                  <a:cubicBezTo>
                    <a:pt x="113" y="385"/>
                    <a:pt x="214" y="477"/>
                    <a:pt x="311" y="472"/>
                  </a:cubicBezTo>
                  <a:cubicBezTo>
                    <a:pt x="422" y="475"/>
                    <a:pt x="513" y="373"/>
                    <a:pt x="510" y="273"/>
                  </a:cubicBezTo>
                  <a:cubicBezTo>
                    <a:pt x="516" y="172"/>
                    <a:pt x="422" y="85"/>
                    <a:pt x="345" y="76"/>
                  </a:cubicBezTo>
                  <a:cubicBezTo>
                    <a:pt x="412" y="33"/>
                    <a:pt x="574" y="-6"/>
                    <a:pt x="651" y="0"/>
                  </a:cubicBezTo>
                  <a:lnTo>
                    <a:pt x="14230" y="0"/>
                  </a:lnTo>
                  <a:cubicBezTo>
                    <a:pt x="14336" y="-7"/>
                    <a:pt x="14490" y="48"/>
                    <a:pt x="14535" y="76"/>
                  </a:cubicBezTo>
                  <a:cubicBezTo>
                    <a:pt x="14446" y="86"/>
                    <a:pt x="14365" y="183"/>
                    <a:pt x="14370" y="273"/>
                  </a:cubicBezTo>
                  <a:cubicBezTo>
                    <a:pt x="14367" y="384"/>
                    <a:pt x="14469" y="475"/>
                    <a:pt x="14570" y="472"/>
                  </a:cubicBezTo>
                  <a:cubicBezTo>
                    <a:pt x="14678" y="477"/>
                    <a:pt x="14767" y="376"/>
                    <a:pt x="14769" y="285"/>
                  </a:cubicBezTo>
                  <a:cubicBezTo>
                    <a:pt x="14839" y="377"/>
                    <a:pt x="14886" y="548"/>
                    <a:pt x="14881" y="651"/>
                  </a:cubicBezTo>
                  <a:lnTo>
                    <a:pt x="14881" y="7372"/>
                  </a:lnTo>
                  <a:cubicBezTo>
                    <a:pt x="14892" y="7506"/>
                    <a:pt x="14809" y="7688"/>
                    <a:pt x="14766" y="7742"/>
                  </a:cubicBezTo>
                  <a:cubicBezTo>
                    <a:pt x="14752" y="7649"/>
                    <a:pt x="14658" y="7576"/>
                    <a:pt x="14570" y="7579"/>
                  </a:cubicBezTo>
                  <a:cubicBezTo>
                    <a:pt x="14458" y="7576"/>
                    <a:pt x="14367" y="7678"/>
                    <a:pt x="14370" y="7779"/>
                  </a:cubicBezTo>
                  <a:cubicBezTo>
                    <a:pt x="14366" y="7865"/>
                    <a:pt x="14434" y="7943"/>
                    <a:pt x="14499" y="7965"/>
                  </a:cubicBezTo>
                  <a:cubicBezTo>
                    <a:pt x="14428" y="8002"/>
                    <a:pt x="14294" y="8026"/>
                    <a:pt x="14230" y="8023"/>
                  </a:cubicBezTo>
                  <a:lnTo>
                    <a:pt x="651" y="8023"/>
                  </a:lnTo>
                  <a:cubicBezTo>
                    <a:pt x="286" y="8034"/>
                    <a:pt x="-9" y="7700"/>
                    <a:pt x="0" y="7372"/>
                  </a:cubicBezTo>
                  <a:lnTo>
                    <a:pt x="0" y="651"/>
                  </a:lnTo>
                  <a:close/>
                </a:path>
              </a:pathLst>
            </a:custGeom>
            <a:noFill/>
            <a:ln>
              <a:gradFill>
                <a:gsLst>
                  <a:gs pos="0">
                    <a:schemeClr val="bg1">
                      <a:alpha val="100000"/>
                    </a:schemeClr>
                  </a:gs>
                  <a:gs pos="31000">
                    <a:srgbClr val="FFFFFF">
                      <a:alpha val="0"/>
                    </a:srgbClr>
                  </a:gs>
                  <a:gs pos="77000">
                    <a:srgbClr val="FFFFFF">
                      <a:alpha val="0"/>
                    </a:srgbClr>
                  </a:gs>
                  <a:gs pos="55000">
                    <a:srgbClr val="FFFFFF">
                      <a:alpha val="100000"/>
                    </a:srgbClr>
                  </a:gs>
                  <a:gs pos="100000">
                    <a:schemeClr val="bg1"/>
                  </a:gs>
                </a:gsLst>
                <a:path path="circle">
                  <a:fillToRect l="50000" t="50000" r="50000" b="50000"/>
                </a:path>
                <a:tileRect/>
              </a:gradFill>
            </a:ln>
            <a:effectLst>
              <a:outerShdw blurRad="63500" sx="101000" sy="101000" algn="ctr" rotWithShape="0">
                <a:srgbClr val="414CA8">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9" name="19">
            <a:extLst>
              <a:ext uri="{FF2B5EF4-FFF2-40B4-BE49-F238E27FC236}">
                <a16:creationId xmlns:a16="http://schemas.microsoft.com/office/drawing/2014/main" id="{C57F6524-EB84-4E8A-A3AC-9D57014F0786}"/>
              </a:ext>
            </a:extLst>
          </p:cNvPr>
          <p:cNvSpPr/>
          <p:nvPr userDrawn="1"/>
        </p:nvSpPr>
        <p:spPr>
          <a:xfrm rot="20698717">
            <a:off x="246729" y="2478292"/>
            <a:ext cx="708237" cy="708237"/>
          </a:xfrm>
          <a:custGeom>
            <a:avLst/>
            <a:gdLst>
              <a:gd name="connsiteX0" fmla="*/ 131022 w 914832"/>
              <a:gd name="connsiteY0" fmla="*/ 137552 h 914832"/>
              <a:gd name="connsiteX1" fmla="*/ 131022 w 914832"/>
              <a:gd name="connsiteY1" fmla="*/ 777280 h 914832"/>
              <a:gd name="connsiteX2" fmla="*/ 78120 w 914832"/>
              <a:gd name="connsiteY2" fmla="*/ 713162 h 914832"/>
              <a:gd name="connsiteX3" fmla="*/ 0 w 914832"/>
              <a:gd name="connsiteY3" fmla="*/ 457416 h 914832"/>
              <a:gd name="connsiteX4" fmla="*/ 78120 w 914832"/>
              <a:gd name="connsiteY4" fmla="*/ 201670 h 914832"/>
              <a:gd name="connsiteX5" fmla="*/ 781805 w 914832"/>
              <a:gd name="connsiteY5" fmla="*/ 135122 h 914832"/>
              <a:gd name="connsiteX6" fmla="*/ 836713 w 914832"/>
              <a:gd name="connsiteY6" fmla="*/ 201670 h 914832"/>
              <a:gd name="connsiteX7" fmla="*/ 914832 w 914832"/>
              <a:gd name="connsiteY7" fmla="*/ 457416 h 914832"/>
              <a:gd name="connsiteX8" fmla="*/ 836713 w 914832"/>
              <a:gd name="connsiteY8" fmla="*/ 713162 h 914832"/>
              <a:gd name="connsiteX9" fmla="*/ 781805 w 914832"/>
              <a:gd name="connsiteY9" fmla="*/ 779710 h 914832"/>
              <a:gd name="connsiteX10" fmla="*/ 252035 w 914832"/>
              <a:gd name="connsiteY10" fmla="*/ 50783 h 914832"/>
              <a:gd name="connsiteX11" fmla="*/ 252035 w 914832"/>
              <a:gd name="connsiteY11" fmla="*/ 864050 h 914832"/>
              <a:gd name="connsiteX12" fmla="*/ 201671 w 914832"/>
              <a:gd name="connsiteY12" fmla="*/ 836713 h 914832"/>
              <a:gd name="connsiteX13" fmla="*/ 176741 w 914832"/>
              <a:gd name="connsiteY13" fmla="*/ 816144 h 914832"/>
              <a:gd name="connsiteX14" fmla="*/ 176741 w 914832"/>
              <a:gd name="connsiteY14" fmla="*/ 98688 h 914832"/>
              <a:gd name="connsiteX15" fmla="*/ 201671 w 914832"/>
              <a:gd name="connsiteY15" fmla="*/ 78120 h 914832"/>
              <a:gd name="connsiteX16" fmla="*/ 660792 w 914832"/>
              <a:gd name="connsiteY16" fmla="*/ 49694 h 914832"/>
              <a:gd name="connsiteX17" fmla="*/ 713162 w 914832"/>
              <a:gd name="connsiteY17" fmla="*/ 78120 h 914832"/>
              <a:gd name="connsiteX18" fmla="*/ 736086 w 914832"/>
              <a:gd name="connsiteY18" fmla="*/ 97034 h 914832"/>
              <a:gd name="connsiteX19" fmla="*/ 736086 w 914832"/>
              <a:gd name="connsiteY19" fmla="*/ 817798 h 914832"/>
              <a:gd name="connsiteX20" fmla="*/ 713162 w 914832"/>
              <a:gd name="connsiteY20" fmla="*/ 836713 h 914832"/>
              <a:gd name="connsiteX21" fmla="*/ 660792 w 914832"/>
              <a:gd name="connsiteY21" fmla="*/ 865138 h 914832"/>
              <a:gd name="connsiteX22" fmla="*/ 373048 w 914832"/>
              <a:gd name="connsiteY22" fmla="*/ 8505 h 914832"/>
              <a:gd name="connsiteX23" fmla="*/ 373048 w 914832"/>
              <a:gd name="connsiteY23" fmla="*/ 906327 h 914832"/>
              <a:gd name="connsiteX24" fmla="*/ 365231 w 914832"/>
              <a:gd name="connsiteY24" fmla="*/ 905539 h 914832"/>
              <a:gd name="connsiteX25" fmla="*/ 297754 w 914832"/>
              <a:gd name="connsiteY25" fmla="*/ 884593 h 914832"/>
              <a:gd name="connsiteX26" fmla="*/ 297754 w 914832"/>
              <a:gd name="connsiteY26" fmla="*/ 30239 h 914832"/>
              <a:gd name="connsiteX27" fmla="*/ 365231 w 914832"/>
              <a:gd name="connsiteY27" fmla="*/ 9293 h 914832"/>
              <a:gd name="connsiteX28" fmla="*/ 539780 w 914832"/>
              <a:gd name="connsiteY28" fmla="*/ 8303 h 914832"/>
              <a:gd name="connsiteX29" fmla="*/ 549602 w 914832"/>
              <a:gd name="connsiteY29" fmla="*/ 9293 h 914832"/>
              <a:gd name="connsiteX30" fmla="*/ 615073 w 914832"/>
              <a:gd name="connsiteY30" fmla="*/ 29617 h 914832"/>
              <a:gd name="connsiteX31" fmla="*/ 615073 w 914832"/>
              <a:gd name="connsiteY31" fmla="*/ 885216 h 914832"/>
              <a:gd name="connsiteX32" fmla="*/ 549602 w 914832"/>
              <a:gd name="connsiteY32" fmla="*/ 905539 h 914832"/>
              <a:gd name="connsiteX33" fmla="*/ 539780 w 914832"/>
              <a:gd name="connsiteY33" fmla="*/ 906529 h 914832"/>
              <a:gd name="connsiteX34" fmla="*/ 457416 w 914832"/>
              <a:gd name="connsiteY34" fmla="*/ 0 h 914832"/>
              <a:gd name="connsiteX35" fmla="*/ 494061 w 914832"/>
              <a:gd name="connsiteY35" fmla="*/ 3694 h 914832"/>
              <a:gd name="connsiteX36" fmla="*/ 494061 w 914832"/>
              <a:gd name="connsiteY36" fmla="*/ 911138 h 914832"/>
              <a:gd name="connsiteX37" fmla="*/ 457416 w 914832"/>
              <a:gd name="connsiteY37" fmla="*/ 914832 h 914832"/>
              <a:gd name="connsiteX38" fmla="*/ 418767 w 914832"/>
              <a:gd name="connsiteY38" fmla="*/ 910936 h 914832"/>
              <a:gd name="connsiteX39" fmla="*/ 418767 w 914832"/>
              <a:gd name="connsiteY39" fmla="*/ 3896 h 9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832" h="914832">
                <a:moveTo>
                  <a:pt x="131022" y="137552"/>
                </a:moveTo>
                <a:lnTo>
                  <a:pt x="131022" y="777280"/>
                </a:lnTo>
                <a:lnTo>
                  <a:pt x="78120" y="713162"/>
                </a:lnTo>
                <a:cubicBezTo>
                  <a:pt x="28799" y="640158"/>
                  <a:pt x="0" y="552150"/>
                  <a:pt x="0" y="457416"/>
                </a:cubicBezTo>
                <a:cubicBezTo>
                  <a:pt x="0" y="362682"/>
                  <a:pt x="28799" y="274675"/>
                  <a:pt x="78120" y="201670"/>
                </a:cubicBezTo>
                <a:close/>
                <a:moveTo>
                  <a:pt x="781805" y="135122"/>
                </a:moveTo>
                <a:lnTo>
                  <a:pt x="836713" y="201670"/>
                </a:lnTo>
                <a:cubicBezTo>
                  <a:pt x="886033" y="274675"/>
                  <a:pt x="914832" y="362682"/>
                  <a:pt x="914832" y="457416"/>
                </a:cubicBezTo>
                <a:cubicBezTo>
                  <a:pt x="914832" y="552150"/>
                  <a:pt x="886033" y="640158"/>
                  <a:pt x="836713" y="713162"/>
                </a:cubicBezTo>
                <a:lnTo>
                  <a:pt x="781805" y="779710"/>
                </a:lnTo>
                <a:close/>
                <a:moveTo>
                  <a:pt x="252035" y="50783"/>
                </a:moveTo>
                <a:lnTo>
                  <a:pt x="252035" y="864050"/>
                </a:lnTo>
                <a:lnTo>
                  <a:pt x="201671" y="836713"/>
                </a:lnTo>
                <a:lnTo>
                  <a:pt x="176741" y="816144"/>
                </a:lnTo>
                <a:lnTo>
                  <a:pt x="176741" y="98688"/>
                </a:lnTo>
                <a:lnTo>
                  <a:pt x="201671" y="78120"/>
                </a:lnTo>
                <a:close/>
                <a:moveTo>
                  <a:pt x="660792" y="49694"/>
                </a:moveTo>
                <a:lnTo>
                  <a:pt x="713162" y="78120"/>
                </a:lnTo>
                <a:lnTo>
                  <a:pt x="736086" y="97034"/>
                </a:lnTo>
                <a:lnTo>
                  <a:pt x="736086" y="817798"/>
                </a:lnTo>
                <a:lnTo>
                  <a:pt x="713162" y="836713"/>
                </a:lnTo>
                <a:lnTo>
                  <a:pt x="660792" y="865138"/>
                </a:lnTo>
                <a:close/>
                <a:moveTo>
                  <a:pt x="373048" y="8505"/>
                </a:moveTo>
                <a:lnTo>
                  <a:pt x="373048" y="906327"/>
                </a:lnTo>
                <a:lnTo>
                  <a:pt x="365231" y="905539"/>
                </a:lnTo>
                <a:lnTo>
                  <a:pt x="297754" y="884593"/>
                </a:lnTo>
                <a:lnTo>
                  <a:pt x="297754" y="30239"/>
                </a:lnTo>
                <a:lnTo>
                  <a:pt x="365231" y="9293"/>
                </a:lnTo>
                <a:close/>
                <a:moveTo>
                  <a:pt x="539780" y="8303"/>
                </a:moveTo>
                <a:lnTo>
                  <a:pt x="549602" y="9293"/>
                </a:lnTo>
                <a:lnTo>
                  <a:pt x="615073" y="29617"/>
                </a:lnTo>
                <a:lnTo>
                  <a:pt x="615073" y="885216"/>
                </a:lnTo>
                <a:lnTo>
                  <a:pt x="549602" y="905539"/>
                </a:lnTo>
                <a:lnTo>
                  <a:pt x="539780" y="906529"/>
                </a:lnTo>
                <a:close/>
                <a:moveTo>
                  <a:pt x="457416" y="0"/>
                </a:moveTo>
                <a:lnTo>
                  <a:pt x="494061" y="3694"/>
                </a:lnTo>
                <a:lnTo>
                  <a:pt x="494061" y="911138"/>
                </a:lnTo>
                <a:lnTo>
                  <a:pt x="457416" y="914832"/>
                </a:lnTo>
                <a:lnTo>
                  <a:pt x="418767" y="910936"/>
                </a:lnTo>
                <a:lnTo>
                  <a:pt x="418767" y="3896"/>
                </a:lnTo>
                <a:close/>
              </a:path>
            </a:pathLst>
          </a:custGeom>
          <a:solidFill>
            <a:srgbClr val="2F7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27">
            <a:extLst>
              <a:ext uri="{FF2B5EF4-FFF2-40B4-BE49-F238E27FC236}">
                <a16:creationId xmlns:a16="http://schemas.microsoft.com/office/drawing/2014/main" id="{9C59E8D0-D8FB-46C1-976F-A88525F7F33E}"/>
              </a:ext>
            </a:extLst>
          </p:cNvPr>
          <p:cNvGrpSpPr/>
          <p:nvPr userDrawn="1"/>
        </p:nvGrpSpPr>
        <p:grpSpPr>
          <a:xfrm rot="20237252">
            <a:off x="1035875" y="6209543"/>
            <a:ext cx="1507850" cy="977029"/>
            <a:chOff x="7742796" y="1197128"/>
            <a:chExt cx="1507850" cy="977029"/>
          </a:xfrm>
        </p:grpSpPr>
        <p:sp>
          <p:nvSpPr>
            <p:cNvPr id="11" name="28">
              <a:extLst>
                <a:ext uri="{FF2B5EF4-FFF2-40B4-BE49-F238E27FC236}">
                  <a16:creationId xmlns:a16="http://schemas.microsoft.com/office/drawing/2014/main" id="{9FDB0AD3-261A-4FFC-B38E-8C5C05279C5B}"/>
                </a:ext>
              </a:extLst>
            </p:cNvPr>
            <p:cNvSpPr/>
            <p:nvPr userDrawn="1"/>
          </p:nvSpPr>
          <p:spPr>
            <a:xfrm>
              <a:off x="7897334" y="1197128"/>
              <a:ext cx="1353312" cy="822960"/>
            </a:xfrm>
            <a:prstGeom prst="rect">
              <a:avLst/>
            </a:prstGeom>
            <a:noFill/>
            <a:ln w="38100">
              <a:solidFill>
                <a:srgbClr val="177B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29">
              <a:extLst>
                <a:ext uri="{FF2B5EF4-FFF2-40B4-BE49-F238E27FC236}">
                  <a16:creationId xmlns:a16="http://schemas.microsoft.com/office/drawing/2014/main" id="{92B21D68-A201-43EA-A3F2-0F6F826197B1}"/>
                </a:ext>
              </a:extLst>
            </p:cNvPr>
            <p:cNvSpPr/>
            <p:nvPr userDrawn="1"/>
          </p:nvSpPr>
          <p:spPr>
            <a:xfrm>
              <a:off x="7742796" y="1351197"/>
              <a:ext cx="1353312" cy="8229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3" name="4" descr="/Users/bawei/Desktop/61c1941f9b77e.png61c1941f9b77e">
            <a:extLst>
              <a:ext uri="{FF2B5EF4-FFF2-40B4-BE49-F238E27FC236}">
                <a16:creationId xmlns:a16="http://schemas.microsoft.com/office/drawing/2014/main" id="{AC8A9A4B-F7D7-4314-8116-A467363D36BE}"/>
              </a:ext>
            </a:extLst>
          </p:cNvPr>
          <p:cNvPicPr>
            <a:picLocks noChangeAspect="1"/>
          </p:cNvPicPr>
          <p:nvPr userDrawn="1"/>
        </p:nvPicPr>
        <p:blipFill>
          <a:blip r:embed="rId2">
            <a:duotone>
              <a:schemeClr val="accent2">
                <a:shade val="45000"/>
                <a:satMod val="135000"/>
              </a:schemeClr>
              <a:prstClr val="white"/>
            </a:duotone>
          </a:blip>
          <a:srcRect l="16309" b="26018"/>
          <a:stretch>
            <a:fillRect/>
          </a:stretch>
        </p:blipFill>
        <p:spPr>
          <a:xfrm rot="10800000">
            <a:off x="9448799" y="-7872"/>
            <a:ext cx="2749806" cy="2217671"/>
          </a:xfrm>
          <a:prstGeom prst="rect">
            <a:avLst/>
          </a:prstGeom>
        </p:spPr>
      </p:pic>
      <p:sp>
        <p:nvSpPr>
          <p:cNvPr id="13" name="26">
            <a:extLst>
              <a:ext uri="{FF2B5EF4-FFF2-40B4-BE49-F238E27FC236}">
                <a16:creationId xmlns:a16="http://schemas.microsoft.com/office/drawing/2014/main" id="{8F726E97-8111-44ED-9280-4E6BC64FCE44}"/>
              </a:ext>
            </a:extLst>
          </p:cNvPr>
          <p:cNvSpPr/>
          <p:nvPr userDrawn="1"/>
        </p:nvSpPr>
        <p:spPr>
          <a:xfrm rot="19600534">
            <a:off x="9718610" y="196724"/>
            <a:ext cx="617220" cy="532086"/>
          </a:xfrm>
          <a:prstGeom prst="hexagon">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8" name="57">
            <a:extLst>
              <a:ext uri="{FF2B5EF4-FFF2-40B4-BE49-F238E27FC236}">
                <a16:creationId xmlns:a16="http://schemas.microsoft.com/office/drawing/2014/main" id="{82E10640-00B7-4485-8D54-D56F7B03A315}"/>
              </a:ext>
            </a:extLst>
          </p:cNvPr>
          <p:cNvGrpSpPr/>
          <p:nvPr userDrawn="1"/>
        </p:nvGrpSpPr>
        <p:grpSpPr>
          <a:xfrm rot="17187348">
            <a:off x="10794626" y="2305495"/>
            <a:ext cx="1570247" cy="250587"/>
            <a:chOff x="6942078" y="2892336"/>
            <a:chExt cx="1878072" cy="299711"/>
          </a:xfrm>
        </p:grpSpPr>
        <p:cxnSp>
          <p:nvCxnSpPr>
            <p:cNvPr id="19" name="58">
              <a:extLst>
                <a:ext uri="{FF2B5EF4-FFF2-40B4-BE49-F238E27FC236}">
                  <a16:creationId xmlns:a16="http://schemas.microsoft.com/office/drawing/2014/main" id="{B1D0A135-6A6B-4F01-A797-452E51A93470}"/>
                </a:ext>
              </a:extLst>
            </p:cNvPr>
            <p:cNvCxnSpPr/>
            <p:nvPr userDrawn="1"/>
          </p:nvCxnSpPr>
          <p:spPr>
            <a:xfrm>
              <a:off x="6942078" y="2892336"/>
              <a:ext cx="1494520" cy="0"/>
            </a:xfrm>
            <a:prstGeom prst="line">
              <a:avLst/>
            </a:prstGeom>
            <a:ln w="50800">
              <a:solidFill>
                <a:srgbClr val="359CBB"/>
              </a:solidFill>
            </a:ln>
          </p:spPr>
          <p:style>
            <a:lnRef idx="1">
              <a:schemeClr val="accent1"/>
            </a:lnRef>
            <a:fillRef idx="0">
              <a:schemeClr val="accent1"/>
            </a:fillRef>
            <a:effectRef idx="0">
              <a:schemeClr val="accent1"/>
            </a:effectRef>
            <a:fontRef idx="minor">
              <a:schemeClr val="tx1"/>
            </a:fontRef>
          </p:style>
        </p:cxnSp>
        <p:cxnSp>
          <p:nvCxnSpPr>
            <p:cNvPr id="20" name="59">
              <a:extLst>
                <a:ext uri="{FF2B5EF4-FFF2-40B4-BE49-F238E27FC236}">
                  <a16:creationId xmlns:a16="http://schemas.microsoft.com/office/drawing/2014/main" id="{10381558-1DF6-4C65-A1DD-573C2BCE5756}"/>
                </a:ext>
              </a:extLst>
            </p:cNvPr>
            <p:cNvCxnSpPr/>
            <p:nvPr userDrawn="1"/>
          </p:nvCxnSpPr>
          <p:spPr>
            <a:xfrm>
              <a:off x="7173230" y="3039647"/>
              <a:ext cx="1494520" cy="0"/>
            </a:xfrm>
            <a:prstGeom prst="line">
              <a:avLst/>
            </a:prstGeom>
            <a:ln w="50800">
              <a:solidFill>
                <a:srgbClr val="359CBB"/>
              </a:solidFill>
            </a:ln>
          </p:spPr>
          <p:style>
            <a:lnRef idx="1">
              <a:schemeClr val="accent1"/>
            </a:lnRef>
            <a:fillRef idx="0">
              <a:schemeClr val="accent1"/>
            </a:fillRef>
            <a:effectRef idx="0">
              <a:schemeClr val="accent1"/>
            </a:effectRef>
            <a:fontRef idx="minor">
              <a:schemeClr val="tx1"/>
            </a:fontRef>
          </p:style>
        </p:cxnSp>
        <p:cxnSp>
          <p:nvCxnSpPr>
            <p:cNvPr id="21" name="60">
              <a:extLst>
                <a:ext uri="{FF2B5EF4-FFF2-40B4-BE49-F238E27FC236}">
                  <a16:creationId xmlns:a16="http://schemas.microsoft.com/office/drawing/2014/main" id="{3084B0F4-3C71-4665-8786-27611DEC7D1E}"/>
                </a:ext>
              </a:extLst>
            </p:cNvPr>
            <p:cNvCxnSpPr/>
            <p:nvPr userDrawn="1"/>
          </p:nvCxnSpPr>
          <p:spPr>
            <a:xfrm>
              <a:off x="7325630" y="3192047"/>
              <a:ext cx="1494520" cy="0"/>
            </a:xfrm>
            <a:prstGeom prst="line">
              <a:avLst/>
            </a:prstGeom>
            <a:ln w="50800">
              <a:solidFill>
                <a:srgbClr val="359CBB"/>
              </a:solidFill>
            </a:ln>
          </p:spPr>
          <p:style>
            <a:lnRef idx="1">
              <a:schemeClr val="accent1"/>
            </a:lnRef>
            <a:fillRef idx="0">
              <a:schemeClr val="accent1"/>
            </a:fillRef>
            <a:effectRef idx="0">
              <a:schemeClr val="accent1"/>
            </a:effectRef>
            <a:fontRef idx="minor">
              <a:schemeClr val="tx1"/>
            </a:fontRef>
          </p:style>
        </p:cxnSp>
      </p:grpSp>
      <p:sp>
        <p:nvSpPr>
          <p:cNvPr id="25" name="PHẠM DUYÊN 1 - 9Slide.vn">
            <a:extLst>
              <a:ext uri="{FF2B5EF4-FFF2-40B4-BE49-F238E27FC236}">
                <a16:creationId xmlns:a16="http://schemas.microsoft.com/office/drawing/2014/main" id="{E30AAF69-B0A0-4AB8-8D17-9BACDD91D5DB}"/>
              </a:ext>
            </a:extLst>
          </p:cNvPr>
          <p:cNvSpPr/>
          <p:nvPr userDrawn="1"/>
        </p:nvSpPr>
        <p:spPr>
          <a:xfrm rot="16200000" flipH="1">
            <a:off x="5798928" y="-1730901"/>
            <a:ext cx="594144" cy="4696458"/>
          </a:xfrm>
          <a:prstGeom prst="roundRect">
            <a:avLst/>
          </a:prstGeom>
          <a:solidFill>
            <a:srgbClr val="2F7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1 Noi dung ngan" panose="00000600000000000000" pitchFamily="2" charset="0"/>
              <a:ea typeface="字魂105号-简雅黑" panose="00000500000000000000" pitchFamily="2" charset="-122"/>
            </a:endParaRPr>
          </a:p>
        </p:txBody>
      </p:sp>
      <p:grpSp>
        <p:nvGrpSpPr>
          <p:cNvPr id="2" name="Group 1">
            <a:extLst>
              <a:ext uri="{FF2B5EF4-FFF2-40B4-BE49-F238E27FC236}">
                <a16:creationId xmlns:a16="http://schemas.microsoft.com/office/drawing/2014/main" id="{1396C9AE-5FDA-4AFD-9DE9-C8450AB4EFF9}"/>
              </a:ext>
            </a:extLst>
          </p:cNvPr>
          <p:cNvGrpSpPr/>
          <p:nvPr userDrawn="1"/>
        </p:nvGrpSpPr>
        <p:grpSpPr>
          <a:xfrm>
            <a:off x="3963552" y="716601"/>
            <a:ext cx="4264897" cy="604199"/>
            <a:chOff x="3989492" y="716601"/>
            <a:chExt cx="4264897" cy="509285"/>
          </a:xfrm>
        </p:grpSpPr>
        <p:grpSp>
          <p:nvGrpSpPr>
            <p:cNvPr id="26" name="PHẠM DUYÊN 4 - 9Slide.vn">
              <a:extLst>
                <a:ext uri="{FF2B5EF4-FFF2-40B4-BE49-F238E27FC236}">
                  <a16:creationId xmlns:a16="http://schemas.microsoft.com/office/drawing/2014/main" id="{68947DE6-796B-43F2-B730-28763265FF66}"/>
                </a:ext>
              </a:extLst>
            </p:cNvPr>
            <p:cNvGrpSpPr/>
            <p:nvPr userDrawn="1"/>
          </p:nvGrpSpPr>
          <p:grpSpPr>
            <a:xfrm rot="5400000">
              <a:off x="3821422" y="884671"/>
              <a:ext cx="509285" cy="173146"/>
              <a:chOff x="4570688" y="-859169"/>
              <a:chExt cx="509285" cy="173146"/>
            </a:xfrm>
            <a:solidFill>
              <a:srgbClr val="3EA395"/>
            </a:solidFill>
          </p:grpSpPr>
          <p:sp>
            <p:nvSpPr>
              <p:cNvPr id="27" name="20">
                <a:extLst>
                  <a:ext uri="{FF2B5EF4-FFF2-40B4-BE49-F238E27FC236}">
                    <a16:creationId xmlns:a16="http://schemas.microsoft.com/office/drawing/2014/main" id="{D8AE7719-2A5C-4AF2-97F2-F43DF7B7FAE7}"/>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29" name="21">
                <a:extLst>
                  <a:ext uri="{FF2B5EF4-FFF2-40B4-BE49-F238E27FC236}">
                    <a16:creationId xmlns:a16="http://schemas.microsoft.com/office/drawing/2014/main" id="{F636C36C-376C-4872-A437-9D8483A7EC98}"/>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0" name="22">
                <a:extLst>
                  <a:ext uri="{FF2B5EF4-FFF2-40B4-BE49-F238E27FC236}">
                    <a16:creationId xmlns:a16="http://schemas.microsoft.com/office/drawing/2014/main" id="{DC142055-076C-4DDB-8F92-091399FF278E}"/>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31" name="PHẠM DUYÊN 4 - 9Slide.vn">
              <a:extLst>
                <a:ext uri="{FF2B5EF4-FFF2-40B4-BE49-F238E27FC236}">
                  <a16:creationId xmlns:a16="http://schemas.microsoft.com/office/drawing/2014/main" id="{9270BF53-FBA9-43F6-885F-63108FFCCD8A}"/>
                </a:ext>
              </a:extLst>
            </p:cNvPr>
            <p:cNvGrpSpPr/>
            <p:nvPr userDrawn="1"/>
          </p:nvGrpSpPr>
          <p:grpSpPr>
            <a:xfrm rot="5400000">
              <a:off x="4503381" y="884671"/>
              <a:ext cx="509285" cy="173146"/>
              <a:chOff x="4570688" y="-859169"/>
              <a:chExt cx="509285" cy="173146"/>
            </a:xfrm>
            <a:solidFill>
              <a:srgbClr val="3EA395"/>
            </a:solidFill>
          </p:grpSpPr>
          <p:sp>
            <p:nvSpPr>
              <p:cNvPr id="32" name="20">
                <a:extLst>
                  <a:ext uri="{FF2B5EF4-FFF2-40B4-BE49-F238E27FC236}">
                    <a16:creationId xmlns:a16="http://schemas.microsoft.com/office/drawing/2014/main" id="{DBC35E34-E25F-4215-B087-FCEE47515B6C}"/>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3" name="21">
                <a:extLst>
                  <a:ext uri="{FF2B5EF4-FFF2-40B4-BE49-F238E27FC236}">
                    <a16:creationId xmlns:a16="http://schemas.microsoft.com/office/drawing/2014/main" id="{7BDC5E4A-3F61-4B78-AC43-A1E8F328D880}"/>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4" name="22">
                <a:extLst>
                  <a:ext uri="{FF2B5EF4-FFF2-40B4-BE49-F238E27FC236}">
                    <a16:creationId xmlns:a16="http://schemas.microsoft.com/office/drawing/2014/main" id="{8FE08883-1187-425E-815E-391C5B839781}"/>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35" name="PHẠM DUYÊN 4 - 9Slide.vn">
              <a:extLst>
                <a:ext uri="{FF2B5EF4-FFF2-40B4-BE49-F238E27FC236}">
                  <a16:creationId xmlns:a16="http://schemas.microsoft.com/office/drawing/2014/main" id="{435B792B-2B8C-4EAD-8E93-6D91C1907F65}"/>
                </a:ext>
              </a:extLst>
            </p:cNvPr>
            <p:cNvGrpSpPr/>
            <p:nvPr userDrawn="1"/>
          </p:nvGrpSpPr>
          <p:grpSpPr>
            <a:xfrm rot="5400000">
              <a:off x="5185340" y="884671"/>
              <a:ext cx="509285" cy="173146"/>
              <a:chOff x="4570688" y="-859169"/>
              <a:chExt cx="509285" cy="173146"/>
            </a:xfrm>
            <a:solidFill>
              <a:srgbClr val="3EA395"/>
            </a:solidFill>
          </p:grpSpPr>
          <p:sp>
            <p:nvSpPr>
              <p:cNvPr id="36" name="20">
                <a:extLst>
                  <a:ext uri="{FF2B5EF4-FFF2-40B4-BE49-F238E27FC236}">
                    <a16:creationId xmlns:a16="http://schemas.microsoft.com/office/drawing/2014/main" id="{C25664C0-7E4A-45BB-BAB6-09FE43769AE4}"/>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7" name="21">
                <a:extLst>
                  <a:ext uri="{FF2B5EF4-FFF2-40B4-BE49-F238E27FC236}">
                    <a16:creationId xmlns:a16="http://schemas.microsoft.com/office/drawing/2014/main" id="{8EAF360D-C1FA-4A4B-8841-3E7D76E662E7}"/>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38" name="22">
                <a:extLst>
                  <a:ext uri="{FF2B5EF4-FFF2-40B4-BE49-F238E27FC236}">
                    <a16:creationId xmlns:a16="http://schemas.microsoft.com/office/drawing/2014/main" id="{9F7A3035-7159-4002-A7CF-A843BE98A95D}"/>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39" name="PHẠM DUYÊN 4 - 9Slide.vn">
              <a:extLst>
                <a:ext uri="{FF2B5EF4-FFF2-40B4-BE49-F238E27FC236}">
                  <a16:creationId xmlns:a16="http://schemas.microsoft.com/office/drawing/2014/main" id="{F3F0F877-58F4-4182-904F-35FAFA11EAE1}"/>
                </a:ext>
              </a:extLst>
            </p:cNvPr>
            <p:cNvGrpSpPr/>
            <p:nvPr userDrawn="1"/>
          </p:nvGrpSpPr>
          <p:grpSpPr>
            <a:xfrm rot="5400000">
              <a:off x="5867299" y="884671"/>
              <a:ext cx="509285" cy="173146"/>
              <a:chOff x="4570688" y="-859169"/>
              <a:chExt cx="509285" cy="173146"/>
            </a:xfrm>
            <a:solidFill>
              <a:srgbClr val="3EA395"/>
            </a:solidFill>
          </p:grpSpPr>
          <p:sp>
            <p:nvSpPr>
              <p:cNvPr id="40" name="20">
                <a:extLst>
                  <a:ext uri="{FF2B5EF4-FFF2-40B4-BE49-F238E27FC236}">
                    <a16:creationId xmlns:a16="http://schemas.microsoft.com/office/drawing/2014/main" id="{C5E987CE-E967-4E41-A7E7-82861FE691C3}"/>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1" name="21">
                <a:extLst>
                  <a:ext uri="{FF2B5EF4-FFF2-40B4-BE49-F238E27FC236}">
                    <a16:creationId xmlns:a16="http://schemas.microsoft.com/office/drawing/2014/main" id="{91F4FFEA-B478-4BC1-9327-C7488A0B9332}"/>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2" name="22">
                <a:extLst>
                  <a:ext uri="{FF2B5EF4-FFF2-40B4-BE49-F238E27FC236}">
                    <a16:creationId xmlns:a16="http://schemas.microsoft.com/office/drawing/2014/main" id="{A574EA67-CF0A-4C7F-95FA-3F0347362445}"/>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43" name="PHẠM DUYÊN 4 - 9Slide.vn">
              <a:extLst>
                <a:ext uri="{FF2B5EF4-FFF2-40B4-BE49-F238E27FC236}">
                  <a16:creationId xmlns:a16="http://schemas.microsoft.com/office/drawing/2014/main" id="{E49B1DCC-C2CC-48E8-8A8C-68D56E196FDB}"/>
                </a:ext>
              </a:extLst>
            </p:cNvPr>
            <p:cNvGrpSpPr/>
            <p:nvPr userDrawn="1"/>
          </p:nvGrpSpPr>
          <p:grpSpPr>
            <a:xfrm rot="5400000">
              <a:off x="6549258" y="884671"/>
              <a:ext cx="509285" cy="173146"/>
              <a:chOff x="4570688" y="-859169"/>
              <a:chExt cx="509285" cy="173146"/>
            </a:xfrm>
            <a:solidFill>
              <a:srgbClr val="3EA395"/>
            </a:solidFill>
          </p:grpSpPr>
          <p:sp>
            <p:nvSpPr>
              <p:cNvPr id="44" name="20">
                <a:extLst>
                  <a:ext uri="{FF2B5EF4-FFF2-40B4-BE49-F238E27FC236}">
                    <a16:creationId xmlns:a16="http://schemas.microsoft.com/office/drawing/2014/main" id="{5005F1C5-85EE-41A2-9839-0450DFEAFAF0}"/>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5" name="21">
                <a:extLst>
                  <a:ext uri="{FF2B5EF4-FFF2-40B4-BE49-F238E27FC236}">
                    <a16:creationId xmlns:a16="http://schemas.microsoft.com/office/drawing/2014/main" id="{C4F86975-686B-427D-B718-2A3B569CBBD9}"/>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6" name="22">
                <a:extLst>
                  <a:ext uri="{FF2B5EF4-FFF2-40B4-BE49-F238E27FC236}">
                    <a16:creationId xmlns:a16="http://schemas.microsoft.com/office/drawing/2014/main" id="{2C52FA1A-0A20-4316-A53A-DB45B004C08F}"/>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47" name="PHẠM DUYÊN 4 - 9Slide.vn">
              <a:extLst>
                <a:ext uri="{FF2B5EF4-FFF2-40B4-BE49-F238E27FC236}">
                  <a16:creationId xmlns:a16="http://schemas.microsoft.com/office/drawing/2014/main" id="{0CD5AD64-CC7B-4E39-B38E-AC92D935AD62}"/>
                </a:ext>
              </a:extLst>
            </p:cNvPr>
            <p:cNvGrpSpPr/>
            <p:nvPr userDrawn="1"/>
          </p:nvGrpSpPr>
          <p:grpSpPr>
            <a:xfrm rot="5400000">
              <a:off x="7231217" y="884671"/>
              <a:ext cx="509285" cy="173146"/>
              <a:chOff x="4570688" y="-859169"/>
              <a:chExt cx="509285" cy="173146"/>
            </a:xfrm>
            <a:solidFill>
              <a:srgbClr val="3EA395"/>
            </a:solidFill>
          </p:grpSpPr>
          <p:sp>
            <p:nvSpPr>
              <p:cNvPr id="48" name="20">
                <a:extLst>
                  <a:ext uri="{FF2B5EF4-FFF2-40B4-BE49-F238E27FC236}">
                    <a16:creationId xmlns:a16="http://schemas.microsoft.com/office/drawing/2014/main" id="{2BB96BE4-6005-421F-906B-480B0A6DC390}"/>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49" name="21">
                <a:extLst>
                  <a:ext uri="{FF2B5EF4-FFF2-40B4-BE49-F238E27FC236}">
                    <a16:creationId xmlns:a16="http://schemas.microsoft.com/office/drawing/2014/main" id="{57FE4432-69BA-495F-8A44-922336336D9C}"/>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50" name="22">
                <a:extLst>
                  <a:ext uri="{FF2B5EF4-FFF2-40B4-BE49-F238E27FC236}">
                    <a16:creationId xmlns:a16="http://schemas.microsoft.com/office/drawing/2014/main" id="{FE1E0A1E-BBB4-4F00-AAFF-824C8789FCDC}"/>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51" name="PHẠM DUYÊN 4 - 9Slide.vn">
              <a:extLst>
                <a:ext uri="{FF2B5EF4-FFF2-40B4-BE49-F238E27FC236}">
                  <a16:creationId xmlns:a16="http://schemas.microsoft.com/office/drawing/2014/main" id="{37DACFC5-C7B8-4DDF-8068-90FAC72DDE4A}"/>
                </a:ext>
              </a:extLst>
            </p:cNvPr>
            <p:cNvGrpSpPr/>
            <p:nvPr userDrawn="1"/>
          </p:nvGrpSpPr>
          <p:grpSpPr>
            <a:xfrm rot="5400000">
              <a:off x="7913173" y="884671"/>
              <a:ext cx="509285" cy="173146"/>
              <a:chOff x="4570688" y="-859169"/>
              <a:chExt cx="509285" cy="173146"/>
            </a:xfrm>
            <a:solidFill>
              <a:srgbClr val="3EA395"/>
            </a:solidFill>
          </p:grpSpPr>
          <p:sp>
            <p:nvSpPr>
              <p:cNvPr id="52" name="20">
                <a:extLst>
                  <a:ext uri="{FF2B5EF4-FFF2-40B4-BE49-F238E27FC236}">
                    <a16:creationId xmlns:a16="http://schemas.microsoft.com/office/drawing/2014/main" id="{65B153DC-138C-451B-8EBC-FBE8F365A3C1}"/>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53" name="21">
                <a:extLst>
                  <a:ext uri="{FF2B5EF4-FFF2-40B4-BE49-F238E27FC236}">
                    <a16:creationId xmlns:a16="http://schemas.microsoft.com/office/drawing/2014/main" id="{FAB37EB6-697D-4201-96B3-D114B7D25976}"/>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54" name="22">
                <a:extLst>
                  <a:ext uri="{FF2B5EF4-FFF2-40B4-BE49-F238E27FC236}">
                    <a16:creationId xmlns:a16="http://schemas.microsoft.com/office/drawing/2014/main" id="{47D92453-AEB9-4482-A5ED-839FC93DCB32}"/>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pic>
        <p:nvPicPr>
          <p:cNvPr id="24" name="5" descr="4">
            <a:extLst>
              <a:ext uri="{FF2B5EF4-FFF2-40B4-BE49-F238E27FC236}">
                <a16:creationId xmlns:a16="http://schemas.microsoft.com/office/drawing/2014/main" id="{8C8DCA8F-6BCA-4A09-BF27-72ED8A85EEC3}"/>
              </a:ext>
            </a:extLst>
          </p:cNvPr>
          <p:cNvPicPr>
            <a:picLocks noChangeAspect="1"/>
          </p:cNvPicPr>
          <p:nvPr userDrawn="1"/>
        </p:nvPicPr>
        <p:blipFill>
          <a:blip r:embed="rId3">
            <a:duotone>
              <a:schemeClr val="accent2">
                <a:shade val="45000"/>
                <a:satMod val="135000"/>
              </a:schemeClr>
              <a:prstClr val="white"/>
            </a:duotone>
          </a:blip>
          <a:stretch>
            <a:fillRect/>
          </a:stretch>
        </p:blipFill>
        <p:spPr>
          <a:xfrm rot="5400000">
            <a:off x="-877908" y="4667402"/>
            <a:ext cx="3567257" cy="1846156"/>
          </a:xfrm>
          <a:prstGeom prst="rect">
            <a:avLst/>
          </a:prstGeom>
        </p:spPr>
      </p:pic>
    </p:spTree>
    <p:extLst>
      <p:ext uri="{BB962C8B-B14F-4D97-AF65-F5344CB8AC3E}">
        <p14:creationId xmlns:p14="http://schemas.microsoft.com/office/powerpoint/2010/main" val="3100623541"/>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par>
                          <p:cTn id="17" fill="hold">
                            <p:stCondLst>
                              <p:cond delay="500"/>
                            </p:stCondLst>
                            <p:childTnLst>
                              <p:par>
                                <p:cTn id="18" presetID="2" presetClass="entr" presetSubtype="3"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1+#ppt_w/2"/>
                                          </p:val>
                                        </p:tav>
                                        <p:tav tm="100000">
                                          <p:val>
                                            <p:strVal val="#ppt_x"/>
                                          </p:val>
                                        </p:tav>
                                      </p:tavLst>
                                    </p:anim>
                                    <p:anim calcmode="lin" valueType="num">
                                      <p:cBhvr additive="base">
                                        <p:cTn id="21" dur="500" fill="hold"/>
                                        <p:tgtEl>
                                          <p:spTgt spid="23"/>
                                        </p:tgtEl>
                                        <p:attrNameLst>
                                          <p:attrName>ppt_y</p:attrName>
                                        </p:attrNameLst>
                                      </p:cBhvr>
                                      <p:tavLst>
                                        <p:tav tm="0">
                                          <p:val>
                                            <p:strVal val="0-#ppt_h/2"/>
                                          </p:val>
                                        </p:tav>
                                        <p:tav tm="100000">
                                          <p:val>
                                            <p:strVal val="#ppt_y"/>
                                          </p:val>
                                        </p:tav>
                                      </p:tavLst>
                                    </p:anim>
                                  </p:childTnLst>
                                </p:cTn>
                              </p:par>
                              <p:par>
                                <p:cTn id="22" presetID="2" presetClass="entr" presetSubtype="12"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17">
            <a:extLst>
              <a:ext uri="{FF2B5EF4-FFF2-40B4-BE49-F238E27FC236}">
                <a16:creationId xmlns:a16="http://schemas.microsoft.com/office/drawing/2014/main" id="{8109C5B4-7F33-447D-BFD4-387112E75B93}"/>
              </a:ext>
            </a:extLst>
          </p:cNvPr>
          <p:cNvSpPr/>
          <p:nvPr userDrawn="1"/>
        </p:nvSpPr>
        <p:spPr>
          <a:xfrm>
            <a:off x="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7" name="16">
            <a:extLst>
              <a:ext uri="{FF2B5EF4-FFF2-40B4-BE49-F238E27FC236}">
                <a16:creationId xmlns:a16="http://schemas.microsoft.com/office/drawing/2014/main" id="{6A1A2AAC-2E4E-4D3B-A65B-E2CC3BBF9FF1}"/>
              </a:ext>
            </a:extLst>
          </p:cNvPr>
          <p:cNvSpPr/>
          <p:nvPr userDrawn="1"/>
        </p:nvSpPr>
        <p:spPr>
          <a:xfrm>
            <a:off x="1204722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8" name="21">
            <a:extLst>
              <a:ext uri="{FF2B5EF4-FFF2-40B4-BE49-F238E27FC236}">
                <a16:creationId xmlns:a16="http://schemas.microsoft.com/office/drawing/2014/main" id="{90199523-9EC6-4825-8A7E-15415336F224}"/>
              </a:ext>
            </a:extLst>
          </p:cNvPr>
          <p:cNvSpPr/>
          <p:nvPr userDrawn="1"/>
        </p:nvSpPr>
        <p:spPr>
          <a:xfrm>
            <a:off x="144780" y="835353"/>
            <a:ext cx="661670" cy="155247"/>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3578750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17">
            <a:extLst>
              <a:ext uri="{FF2B5EF4-FFF2-40B4-BE49-F238E27FC236}">
                <a16:creationId xmlns:a16="http://schemas.microsoft.com/office/drawing/2014/main" id="{8109C5B4-7F33-447D-BFD4-387112E75B93}"/>
              </a:ext>
            </a:extLst>
          </p:cNvPr>
          <p:cNvSpPr/>
          <p:nvPr userDrawn="1"/>
        </p:nvSpPr>
        <p:spPr>
          <a:xfrm>
            <a:off x="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7" name="16">
            <a:extLst>
              <a:ext uri="{FF2B5EF4-FFF2-40B4-BE49-F238E27FC236}">
                <a16:creationId xmlns:a16="http://schemas.microsoft.com/office/drawing/2014/main" id="{6A1A2AAC-2E4E-4D3B-A65B-E2CC3BBF9FF1}"/>
              </a:ext>
            </a:extLst>
          </p:cNvPr>
          <p:cNvSpPr/>
          <p:nvPr userDrawn="1"/>
        </p:nvSpPr>
        <p:spPr>
          <a:xfrm>
            <a:off x="1204722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8" name="21">
            <a:extLst>
              <a:ext uri="{FF2B5EF4-FFF2-40B4-BE49-F238E27FC236}">
                <a16:creationId xmlns:a16="http://schemas.microsoft.com/office/drawing/2014/main" id="{90199523-9EC6-4825-8A7E-15415336F224}"/>
              </a:ext>
            </a:extLst>
          </p:cNvPr>
          <p:cNvSpPr/>
          <p:nvPr userDrawn="1"/>
        </p:nvSpPr>
        <p:spPr>
          <a:xfrm>
            <a:off x="144779" y="911553"/>
            <a:ext cx="817245" cy="155247"/>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8910595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3" name="PHẠM DUYÊN 1 - 9Slide.vn 2 - 9Slide.vn">
            <a:extLst>
              <a:ext uri="{FF2B5EF4-FFF2-40B4-BE49-F238E27FC236}">
                <a16:creationId xmlns:a16="http://schemas.microsoft.com/office/drawing/2014/main" id="{AF340D9C-8E4A-48BD-9C04-399135BF7B08}"/>
              </a:ext>
            </a:extLst>
          </p:cNvPr>
          <p:cNvSpPr/>
          <p:nvPr userDrawn="1"/>
        </p:nvSpPr>
        <p:spPr>
          <a:xfrm>
            <a:off x="0" y="5553500"/>
            <a:ext cx="12192000" cy="1332543"/>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6" name="17">
            <a:extLst>
              <a:ext uri="{FF2B5EF4-FFF2-40B4-BE49-F238E27FC236}">
                <a16:creationId xmlns:a16="http://schemas.microsoft.com/office/drawing/2014/main" id="{8109C5B4-7F33-447D-BFD4-387112E75B93}"/>
              </a:ext>
            </a:extLst>
          </p:cNvPr>
          <p:cNvSpPr/>
          <p:nvPr userDrawn="1"/>
        </p:nvSpPr>
        <p:spPr>
          <a:xfrm>
            <a:off x="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7" name="16">
            <a:extLst>
              <a:ext uri="{FF2B5EF4-FFF2-40B4-BE49-F238E27FC236}">
                <a16:creationId xmlns:a16="http://schemas.microsoft.com/office/drawing/2014/main" id="{6A1A2AAC-2E4E-4D3B-A65B-E2CC3BBF9FF1}"/>
              </a:ext>
            </a:extLst>
          </p:cNvPr>
          <p:cNvSpPr/>
          <p:nvPr userDrawn="1"/>
        </p:nvSpPr>
        <p:spPr>
          <a:xfrm>
            <a:off x="12047220" y="0"/>
            <a:ext cx="144780" cy="6857365"/>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1 Noi dung ngan" panose="00000600000000000000" pitchFamily="2" charset="0"/>
              <a:ea typeface="思源宋体 CN Light" panose="02020300000000000000" pitchFamily="18" charset="-122"/>
            </a:endParaRPr>
          </a:p>
        </p:txBody>
      </p:sp>
      <p:sp>
        <p:nvSpPr>
          <p:cNvPr id="18" name="21">
            <a:extLst>
              <a:ext uri="{FF2B5EF4-FFF2-40B4-BE49-F238E27FC236}">
                <a16:creationId xmlns:a16="http://schemas.microsoft.com/office/drawing/2014/main" id="{90199523-9EC6-4825-8A7E-15415336F224}"/>
              </a:ext>
            </a:extLst>
          </p:cNvPr>
          <p:cNvSpPr/>
          <p:nvPr userDrawn="1"/>
        </p:nvSpPr>
        <p:spPr>
          <a:xfrm>
            <a:off x="144780" y="835353"/>
            <a:ext cx="661670" cy="155247"/>
          </a:xfrm>
          <a:prstGeom prst="rect">
            <a:avLst/>
          </a:prstGeom>
          <a:solidFill>
            <a:srgbClr val="33AE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HẠM DUYÊN 1 - 9Slide.vn 6 - 9Slide.vn">
            <a:extLst>
              <a:ext uri="{FF2B5EF4-FFF2-40B4-BE49-F238E27FC236}">
                <a16:creationId xmlns:a16="http://schemas.microsoft.com/office/drawing/2014/main" id="{32D77841-62DB-49E8-A1BA-726CC29A0448}"/>
              </a:ext>
            </a:extLst>
          </p:cNvPr>
          <p:cNvSpPr/>
          <p:nvPr userDrawn="1"/>
        </p:nvSpPr>
        <p:spPr>
          <a:xfrm rot="1801554">
            <a:off x="2288318" y="5864945"/>
            <a:ext cx="708237" cy="708237"/>
          </a:xfrm>
          <a:custGeom>
            <a:avLst/>
            <a:gdLst>
              <a:gd name="connsiteX0" fmla="*/ 131022 w 914832"/>
              <a:gd name="connsiteY0" fmla="*/ 137552 h 914832"/>
              <a:gd name="connsiteX1" fmla="*/ 131022 w 914832"/>
              <a:gd name="connsiteY1" fmla="*/ 777280 h 914832"/>
              <a:gd name="connsiteX2" fmla="*/ 78120 w 914832"/>
              <a:gd name="connsiteY2" fmla="*/ 713162 h 914832"/>
              <a:gd name="connsiteX3" fmla="*/ 0 w 914832"/>
              <a:gd name="connsiteY3" fmla="*/ 457416 h 914832"/>
              <a:gd name="connsiteX4" fmla="*/ 78120 w 914832"/>
              <a:gd name="connsiteY4" fmla="*/ 201670 h 914832"/>
              <a:gd name="connsiteX5" fmla="*/ 781805 w 914832"/>
              <a:gd name="connsiteY5" fmla="*/ 135122 h 914832"/>
              <a:gd name="connsiteX6" fmla="*/ 836713 w 914832"/>
              <a:gd name="connsiteY6" fmla="*/ 201670 h 914832"/>
              <a:gd name="connsiteX7" fmla="*/ 914832 w 914832"/>
              <a:gd name="connsiteY7" fmla="*/ 457416 h 914832"/>
              <a:gd name="connsiteX8" fmla="*/ 836713 w 914832"/>
              <a:gd name="connsiteY8" fmla="*/ 713162 h 914832"/>
              <a:gd name="connsiteX9" fmla="*/ 781805 w 914832"/>
              <a:gd name="connsiteY9" fmla="*/ 779710 h 914832"/>
              <a:gd name="connsiteX10" fmla="*/ 252035 w 914832"/>
              <a:gd name="connsiteY10" fmla="*/ 50783 h 914832"/>
              <a:gd name="connsiteX11" fmla="*/ 252035 w 914832"/>
              <a:gd name="connsiteY11" fmla="*/ 864050 h 914832"/>
              <a:gd name="connsiteX12" fmla="*/ 201671 w 914832"/>
              <a:gd name="connsiteY12" fmla="*/ 836713 h 914832"/>
              <a:gd name="connsiteX13" fmla="*/ 176741 w 914832"/>
              <a:gd name="connsiteY13" fmla="*/ 816144 h 914832"/>
              <a:gd name="connsiteX14" fmla="*/ 176741 w 914832"/>
              <a:gd name="connsiteY14" fmla="*/ 98688 h 914832"/>
              <a:gd name="connsiteX15" fmla="*/ 201671 w 914832"/>
              <a:gd name="connsiteY15" fmla="*/ 78120 h 914832"/>
              <a:gd name="connsiteX16" fmla="*/ 660792 w 914832"/>
              <a:gd name="connsiteY16" fmla="*/ 49694 h 914832"/>
              <a:gd name="connsiteX17" fmla="*/ 713162 w 914832"/>
              <a:gd name="connsiteY17" fmla="*/ 78120 h 914832"/>
              <a:gd name="connsiteX18" fmla="*/ 736086 w 914832"/>
              <a:gd name="connsiteY18" fmla="*/ 97034 h 914832"/>
              <a:gd name="connsiteX19" fmla="*/ 736086 w 914832"/>
              <a:gd name="connsiteY19" fmla="*/ 817798 h 914832"/>
              <a:gd name="connsiteX20" fmla="*/ 713162 w 914832"/>
              <a:gd name="connsiteY20" fmla="*/ 836713 h 914832"/>
              <a:gd name="connsiteX21" fmla="*/ 660792 w 914832"/>
              <a:gd name="connsiteY21" fmla="*/ 865138 h 914832"/>
              <a:gd name="connsiteX22" fmla="*/ 373048 w 914832"/>
              <a:gd name="connsiteY22" fmla="*/ 8505 h 914832"/>
              <a:gd name="connsiteX23" fmla="*/ 373048 w 914832"/>
              <a:gd name="connsiteY23" fmla="*/ 906327 h 914832"/>
              <a:gd name="connsiteX24" fmla="*/ 365231 w 914832"/>
              <a:gd name="connsiteY24" fmla="*/ 905539 h 914832"/>
              <a:gd name="connsiteX25" fmla="*/ 297754 w 914832"/>
              <a:gd name="connsiteY25" fmla="*/ 884593 h 914832"/>
              <a:gd name="connsiteX26" fmla="*/ 297754 w 914832"/>
              <a:gd name="connsiteY26" fmla="*/ 30239 h 914832"/>
              <a:gd name="connsiteX27" fmla="*/ 365231 w 914832"/>
              <a:gd name="connsiteY27" fmla="*/ 9293 h 914832"/>
              <a:gd name="connsiteX28" fmla="*/ 539780 w 914832"/>
              <a:gd name="connsiteY28" fmla="*/ 8303 h 914832"/>
              <a:gd name="connsiteX29" fmla="*/ 549602 w 914832"/>
              <a:gd name="connsiteY29" fmla="*/ 9293 h 914832"/>
              <a:gd name="connsiteX30" fmla="*/ 615073 w 914832"/>
              <a:gd name="connsiteY30" fmla="*/ 29617 h 914832"/>
              <a:gd name="connsiteX31" fmla="*/ 615073 w 914832"/>
              <a:gd name="connsiteY31" fmla="*/ 885216 h 914832"/>
              <a:gd name="connsiteX32" fmla="*/ 549602 w 914832"/>
              <a:gd name="connsiteY32" fmla="*/ 905539 h 914832"/>
              <a:gd name="connsiteX33" fmla="*/ 539780 w 914832"/>
              <a:gd name="connsiteY33" fmla="*/ 906529 h 914832"/>
              <a:gd name="connsiteX34" fmla="*/ 457416 w 914832"/>
              <a:gd name="connsiteY34" fmla="*/ 0 h 914832"/>
              <a:gd name="connsiteX35" fmla="*/ 494061 w 914832"/>
              <a:gd name="connsiteY35" fmla="*/ 3694 h 914832"/>
              <a:gd name="connsiteX36" fmla="*/ 494061 w 914832"/>
              <a:gd name="connsiteY36" fmla="*/ 911138 h 914832"/>
              <a:gd name="connsiteX37" fmla="*/ 457416 w 914832"/>
              <a:gd name="connsiteY37" fmla="*/ 914832 h 914832"/>
              <a:gd name="connsiteX38" fmla="*/ 418767 w 914832"/>
              <a:gd name="connsiteY38" fmla="*/ 910936 h 914832"/>
              <a:gd name="connsiteX39" fmla="*/ 418767 w 914832"/>
              <a:gd name="connsiteY39" fmla="*/ 3896 h 914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4832" h="914832">
                <a:moveTo>
                  <a:pt x="131022" y="137552"/>
                </a:moveTo>
                <a:lnTo>
                  <a:pt x="131022" y="777280"/>
                </a:lnTo>
                <a:lnTo>
                  <a:pt x="78120" y="713162"/>
                </a:lnTo>
                <a:cubicBezTo>
                  <a:pt x="28799" y="640158"/>
                  <a:pt x="0" y="552150"/>
                  <a:pt x="0" y="457416"/>
                </a:cubicBezTo>
                <a:cubicBezTo>
                  <a:pt x="0" y="362682"/>
                  <a:pt x="28799" y="274675"/>
                  <a:pt x="78120" y="201670"/>
                </a:cubicBezTo>
                <a:close/>
                <a:moveTo>
                  <a:pt x="781805" y="135122"/>
                </a:moveTo>
                <a:lnTo>
                  <a:pt x="836713" y="201670"/>
                </a:lnTo>
                <a:cubicBezTo>
                  <a:pt x="886033" y="274675"/>
                  <a:pt x="914832" y="362682"/>
                  <a:pt x="914832" y="457416"/>
                </a:cubicBezTo>
                <a:cubicBezTo>
                  <a:pt x="914832" y="552150"/>
                  <a:pt x="886033" y="640158"/>
                  <a:pt x="836713" y="713162"/>
                </a:cubicBezTo>
                <a:lnTo>
                  <a:pt x="781805" y="779710"/>
                </a:lnTo>
                <a:close/>
                <a:moveTo>
                  <a:pt x="252035" y="50783"/>
                </a:moveTo>
                <a:lnTo>
                  <a:pt x="252035" y="864050"/>
                </a:lnTo>
                <a:lnTo>
                  <a:pt x="201671" y="836713"/>
                </a:lnTo>
                <a:lnTo>
                  <a:pt x="176741" y="816144"/>
                </a:lnTo>
                <a:lnTo>
                  <a:pt x="176741" y="98688"/>
                </a:lnTo>
                <a:lnTo>
                  <a:pt x="201671" y="78120"/>
                </a:lnTo>
                <a:close/>
                <a:moveTo>
                  <a:pt x="660792" y="49694"/>
                </a:moveTo>
                <a:lnTo>
                  <a:pt x="713162" y="78120"/>
                </a:lnTo>
                <a:lnTo>
                  <a:pt x="736086" y="97034"/>
                </a:lnTo>
                <a:lnTo>
                  <a:pt x="736086" y="817798"/>
                </a:lnTo>
                <a:lnTo>
                  <a:pt x="713162" y="836713"/>
                </a:lnTo>
                <a:lnTo>
                  <a:pt x="660792" y="865138"/>
                </a:lnTo>
                <a:close/>
                <a:moveTo>
                  <a:pt x="373048" y="8505"/>
                </a:moveTo>
                <a:lnTo>
                  <a:pt x="373048" y="906327"/>
                </a:lnTo>
                <a:lnTo>
                  <a:pt x="365231" y="905539"/>
                </a:lnTo>
                <a:lnTo>
                  <a:pt x="297754" y="884593"/>
                </a:lnTo>
                <a:lnTo>
                  <a:pt x="297754" y="30239"/>
                </a:lnTo>
                <a:lnTo>
                  <a:pt x="365231" y="9293"/>
                </a:lnTo>
                <a:close/>
                <a:moveTo>
                  <a:pt x="539780" y="8303"/>
                </a:moveTo>
                <a:lnTo>
                  <a:pt x="549602" y="9293"/>
                </a:lnTo>
                <a:lnTo>
                  <a:pt x="615073" y="29617"/>
                </a:lnTo>
                <a:lnTo>
                  <a:pt x="615073" y="885216"/>
                </a:lnTo>
                <a:lnTo>
                  <a:pt x="549602" y="905539"/>
                </a:lnTo>
                <a:lnTo>
                  <a:pt x="539780" y="906529"/>
                </a:lnTo>
                <a:close/>
                <a:moveTo>
                  <a:pt x="457416" y="0"/>
                </a:moveTo>
                <a:lnTo>
                  <a:pt x="494061" y="3694"/>
                </a:lnTo>
                <a:lnTo>
                  <a:pt x="494061" y="911138"/>
                </a:lnTo>
                <a:lnTo>
                  <a:pt x="457416" y="914832"/>
                </a:lnTo>
                <a:lnTo>
                  <a:pt x="418767" y="910936"/>
                </a:lnTo>
                <a:lnTo>
                  <a:pt x="418767" y="389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PHẠM DUYÊN 1 - 9Slide.vn 7 - 9Slide.vn">
            <a:extLst>
              <a:ext uri="{FF2B5EF4-FFF2-40B4-BE49-F238E27FC236}">
                <a16:creationId xmlns:a16="http://schemas.microsoft.com/office/drawing/2014/main" id="{6F6A3B4C-C365-4C3F-BD99-430262E36411}"/>
              </a:ext>
            </a:extLst>
          </p:cNvPr>
          <p:cNvGrpSpPr/>
          <p:nvPr userDrawn="1"/>
        </p:nvGrpSpPr>
        <p:grpSpPr>
          <a:xfrm rot="1501725">
            <a:off x="5342075" y="6069521"/>
            <a:ext cx="1507850" cy="977029"/>
            <a:chOff x="7742796" y="1197128"/>
            <a:chExt cx="1507850" cy="977029"/>
          </a:xfrm>
        </p:grpSpPr>
        <p:sp>
          <p:nvSpPr>
            <p:cNvPr id="7" name="28">
              <a:extLst>
                <a:ext uri="{FF2B5EF4-FFF2-40B4-BE49-F238E27FC236}">
                  <a16:creationId xmlns:a16="http://schemas.microsoft.com/office/drawing/2014/main" id="{A762BFBB-95F4-4B08-912A-7DD7FE860CF7}"/>
                </a:ext>
              </a:extLst>
            </p:cNvPr>
            <p:cNvSpPr/>
            <p:nvPr userDrawn="1"/>
          </p:nvSpPr>
          <p:spPr>
            <a:xfrm>
              <a:off x="7897334" y="1197128"/>
              <a:ext cx="1353312" cy="822960"/>
            </a:xfrm>
            <a:prstGeom prst="rect">
              <a:avLst/>
            </a:prstGeom>
            <a:noFill/>
            <a:ln w="38100">
              <a:solidFill>
                <a:srgbClr val="359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29">
              <a:extLst>
                <a:ext uri="{FF2B5EF4-FFF2-40B4-BE49-F238E27FC236}">
                  <a16:creationId xmlns:a16="http://schemas.microsoft.com/office/drawing/2014/main" id="{2C0D72CC-7160-4199-B661-A0472D415B13}"/>
                </a:ext>
              </a:extLst>
            </p:cNvPr>
            <p:cNvSpPr/>
            <p:nvPr userDrawn="1"/>
          </p:nvSpPr>
          <p:spPr>
            <a:xfrm>
              <a:off x="7742796" y="1351197"/>
              <a:ext cx="1353312" cy="82296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PHẠM DUYÊN 1 - 9Slide.vn 10 - 9Slide.vn">
            <a:extLst>
              <a:ext uri="{FF2B5EF4-FFF2-40B4-BE49-F238E27FC236}">
                <a16:creationId xmlns:a16="http://schemas.microsoft.com/office/drawing/2014/main" id="{61F403F9-9BAE-4C60-9AD6-DE8199A44E2B}"/>
              </a:ext>
            </a:extLst>
          </p:cNvPr>
          <p:cNvSpPr/>
          <p:nvPr userDrawn="1"/>
        </p:nvSpPr>
        <p:spPr>
          <a:xfrm rot="19600534">
            <a:off x="9320723" y="6025234"/>
            <a:ext cx="617220" cy="53208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4667027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E5459A27-1A09-4806-BA4A-AEC06687D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22076" y="0"/>
            <a:ext cx="6569924" cy="6858000"/>
          </a:xfrm>
          <a:prstGeom prst="rect">
            <a:avLst/>
          </a:prstGeom>
        </p:spPr>
      </p:pic>
      <p:sp>
        <p:nvSpPr>
          <p:cNvPr id="75" name="PHẠM DUYÊN 1 - 9Slide.vn">
            <a:extLst>
              <a:ext uri="{FF2B5EF4-FFF2-40B4-BE49-F238E27FC236}">
                <a16:creationId xmlns:a16="http://schemas.microsoft.com/office/drawing/2014/main" id="{7E53A035-DD73-4578-A00B-2DA89D352965}"/>
              </a:ext>
            </a:extLst>
          </p:cNvPr>
          <p:cNvSpPr/>
          <p:nvPr userDrawn="1"/>
        </p:nvSpPr>
        <p:spPr>
          <a:xfrm>
            <a:off x="-2" y="0"/>
            <a:ext cx="5622077" cy="6858000"/>
          </a:xfrm>
          <a:prstGeom prst="rect">
            <a:avLst/>
          </a:prstGeom>
          <a:solidFill>
            <a:srgbClr val="2F7D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1 Noi dung ngan" panose="00000600000000000000" pitchFamily="2" charset="0"/>
              <a:ea typeface="字魂105号-简雅黑" panose="00000500000000000000" pitchFamily="2" charset="-122"/>
            </a:endParaRPr>
          </a:p>
        </p:txBody>
      </p:sp>
      <p:pic>
        <p:nvPicPr>
          <p:cNvPr id="91" name="4" descr="/Users/bawei/Desktop/61c1941f9b77e.png61c1941f9b77e">
            <a:extLst>
              <a:ext uri="{FF2B5EF4-FFF2-40B4-BE49-F238E27FC236}">
                <a16:creationId xmlns:a16="http://schemas.microsoft.com/office/drawing/2014/main" id="{21545EA9-E4C7-4F44-847D-C9FCCB5ECB2C}"/>
              </a:ext>
            </a:extLst>
          </p:cNvPr>
          <p:cNvPicPr>
            <a:picLocks noChangeAspect="1"/>
          </p:cNvPicPr>
          <p:nvPr userDrawn="1"/>
        </p:nvPicPr>
        <p:blipFill>
          <a:blip r:embed="rId3">
            <a:duotone>
              <a:schemeClr val="accent3">
                <a:shade val="45000"/>
                <a:satMod val="135000"/>
              </a:schemeClr>
              <a:prstClr val="white"/>
            </a:duotone>
          </a:blip>
          <a:srcRect l="16309" b="26018"/>
          <a:stretch>
            <a:fillRect/>
          </a:stretch>
        </p:blipFill>
        <p:spPr>
          <a:xfrm rot="10800000">
            <a:off x="3890481" y="6326"/>
            <a:ext cx="1666401" cy="1131011"/>
          </a:xfrm>
          <a:prstGeom prst="rect">
            <a:avLst/>
          </a:prstGeom>
        </p:spPr>
      </p:pic>
      <p:grpSp>
        <p:nvGrpSpPr>
          <p:cNvPr id="92" name="PHẠM DUYÊN 4 - 9Slide.vn">
            <a:extLst>
              <a:ext uri="{FF2B5EF4-FFF2-40B4-BE49-F238E27FC236}">
                <a16:creationId xmlns:a16="http://schemas.microsoft.com/office/drawing/2014/main" id="{69757B81-4282-4EB1-97FF-6DB4CC155BBC}"/>
              </a:ext>
            </a:extLst>
          </p:cNvPr>
          <p:cNvGrpSpPr/>
          <p:nvPr userDrawn="1"/>
        </p:nvGrpSpPr>
        <p:grpSpPr>
          <a:xfrm>
            <a:off x="5367432" y="227656"/>
            <a:ext cx="509285" cy="173146"/>
            <a:chOff x="4570688" y="-859169"/>
            <a:chExt cx="509285" cy="173146"/>
          </a:xfrm>
          <a:solidFill>
            <a:srgbClr val="3EA395"/>
          </a:solidFill>
        </p:grpSpPr>
        <p:sp>
          <p:nvSpPr>
            <p:cNvPr id="93" name="20">
              <a:extLst>
                <a:ext uri="{FF2B5EF4-FFF2-40B4-BE49-F238E27FC236}">
                  <a16:creationId xmlns:a16="http://schemas.microsoft.com/office/drawing/2014/main" id="{E8CE7D2A-D5C7-47A5-BBB4-7BAF272CB9EE}"/>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94" name="21">
              <a:extLst>
                <a:ext uri="{FF2B5EF4-FFF2-40B4-BE49-F238E27FC236}">
                  <a16:creationId xmlns:a16="http://schemas.microsoft.com/office/drawing/2014/main" id="{C2376D8D-CCBC-488A-A22B-098C3A1203F0}"/>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95" name="22">
              <a:extLst>
                <a:ext uri="{FF2B5EF4-FFF2-40B4-BE49-F238E27FC236}">
                  <a16:creationId xmlns:a16="http://schemas.microsoft.com/office/drawing/2014/main" id="{FFD7E1C2-052A-4C29-9054-575538EDC86E}"/>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96" name="PHẠM DUYÊN 4 - 9Slide.vn">
            <a:extLst>
              <a:ext uri="{FF2B5EF4-FFF2-40B4-BE49-F238E27FC236}">
                <a16:creationId xmlns:a16="http://schemas.microsoft.com/office/drawing/2014/main" id="{7D24526E-DA3A-4225-A7BA-17900EE432D7}"/>
              </a:ext>
            </a:extLst>
          </p:cNvPr>
          <p:cNvGrpSpPr/>
          <p:nvPr userDrawn="1"/>
        </p:nvGrpSpPr>
        <p:grpSpPr>
          <a:xfrm>
            <a:off x="5367432" y="837492"/>
            <a:ext cx="509285" cy="173146"/>
            <a:chOff x="4570688" y="-859169"/>
            <a:chExt cx="509285" cy="173146"/>
          </a:xfrm>
          <a:solidFill>
            <a:srgbClr val="3EA395"/>
          </a:solidFill>
        </p:grpSpPr>
        <p:sp>
          <p:nvSpPr>
            <p:cNvPr id="97" name="20">
              <a:extLst>
                <a:ext uri="{FF2B5EF4-FFF2-40B4-BE49-F238E27FC236}">
                  <a16:creationId xmlns:a16="http://schemas.microsoft.com/office/drawing/2014/main" id="{809F3636-EB14-4FFD-B054-8846824ADDEF}"/>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98" name="21">
              <a:extLst>
                <a:ext uri="{FF2B5EF4-FFF2-40B4-BE49-F238E27FC236}">
                  <a16:creationId xmlns:a16="http://schemas.microsoft.com/office/drawing/2014/main" id="{1D46F3A0-75E4-4890-BB04-409D3C3C7F34}"/>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99" name="22">
              <a:extLst>
                <a:ext uri="{FF2B5EF4-FFF2-40B4-BE49-F238E27FC236}">
                  <a16:creationId xmlns:a16="http://schemas.microsoft.com/office/drawing/2014/main" id="{2737BBD0-290A-47D2-80F2-085EFE9132DA}"/>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00" name="PHẠM DUYÊN 4 - 9Slide.vn">
            <a:extLst>
              <a:ext uri="{FF2B5EF4-FFF2-40B4-BE49-F238E27FC236}">
                <a16:creationId xmlns:a16="http://schemas.microsoft.com/office/drawing/2014/main" id="{CC1395D7-4D85-4812-ACE8-89B8120B245A}"/>
              </a:ext>
            </a:extLst>
          </p:cNvPr>
          <p:cNvGrpSpPr/>
          <p:nvPr userDrawn="1"/>
        </p:nvGrpSpPr>
        <p:grpSpPr>
          <a:xfrm>
            <a:off x="5367432" y="1447328"/>
            <a:ext cx="509285" cy="173146"/>
            <a:chOff x="4570688" y="-859169"/>
            <a:chExt cx="509285" cy="173146"/>
          </a:xfrm>
          <a:solidFill>
            <a:srgbClr val="3EA395"/>
          </a:solidFill>
        </p:grpSpPr>
        <p:sp>
          <p:nvSpPr>
            <p:cNvPr id="101" name="20">
              <a:extLst>
                <a:ext uri="{FF2B5EF4-FFF2-40B4-BE49-F238E27FC236}">
                  <a16:creationId xmlns:a16="http://schemas.microsoft.com/office/drawing/2014/main" id="{25EF5A3F-8F62-4EBC-850E-166618371E65}"/>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2" name="21">
              <a:extLst>
                <a:ext uri="{FF2B5EF4-FFF2-40B4-BE49-F238E27FC236}">
                  <a16:creationId xmlns:a16="http://schemas.microsoft.com/office/drawing/2014/main" id="{FB0B554B-9B0A-4152-8887-B120B567F52C}"/>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3" name="22">
              <a:extLst>
                <a:ext uri="{FF2B5EF4-FFF2-40B4-BE49-F238E27FC236}">
                  <a16:creationId xmlns:a16="http://schemas.microsoft.com/office/drawing/2014/main" id="{46A4C057-BDAE-4729-8329-3B2D41970C5F}"/>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04" name="PHẠM DUYÊN 4 - 9Slide.vn">
            <a:extLst>
              <a:ext uri="{FF2B5EF4-FFF2-40B4-BE49-F238E27FC236}">
                <a16:creationId xmlns:a16="http://schemas.microsoft.com/office/drawing/2014/main" id="{A608C709-3D3F-49AF-AFAB-D4D229FC3E94}"/>
              </a:ext>
            </a:extLst>
          </p:cNvPr>
          <p:cNvGrpSpPr/>
          <p:nvPr userDrawn="1"/>
        </p:nvGrpSpPr>
        <p:grpSpPr>
          <a:xfrm>
            <a:off x="5367432" y="2057164"/>
            <a:ext cx="509285" cy="173146"/>
            <a:chOff x="4570688" y="-859169"/>
            <a:chExt cx="509285" cy="173146"/>
          </a:xfrm>
          <a:solidFill>
            <a:srgbClr val="3EA395"/>
          </a:solidFill>
        </p:grpSpPr>
        <p:sp>
          <p:nvSpPr>
            <p:cNvPr id="105" name="20">
              <a:extLst>
                <a:ext uri="{FF2B5EF4-FFF2-40B4-BE49-F238E27FC236}">
                  <a16:creationId xmlns:a16="http://schemas.microsoft.com/office/drawing/2014/main" id="{250A1AA4-1F70-4102-B528-EE33E3C2FC3A}"/>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6" name="21">
              <a:extLst>
                <a:ext uri="{FF2B5EF4-FFF2-40B4-BE49-F238E27FC236}">
                  <a16:creationId xmlns:a16="http://schemas.microsoft.com/office/drawing/2014/main" id="{F4C7CA72-5329-4807-ADC0-4C81A7798E1B}"/>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07" name="22">
              <a:extLst>
                <a:ext uri="{FF2B5EF4-FFF2-40B4-BE49-F238E27FC236}">
                  <a16:creationId xmlns:a16="http://schemas.microsoft.com/office/drawing/2014/main" id="{C97F23D6-F988-49AB-AAA2-676D0061380C}"/>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08" name="PHẠM DUYÊN 4 - 9Slide.vn">
            <a:extLst>
              <a:ext uri="{FF2B5EF4-FFF2-40B4-BE49-F238E27FC236}">
                <a16:creationId xmlns:a16="http://schemas.microsoft.com/office/drawing/2014/main" id="{B8AD24DF-161E-4753-BC93-84FC02114252}"/>
              </a:ext>
            </a:extLst>
          </p:cNvPr>
          <p:cNvGrpSpPr/>
          <p:nvPr userDrawn="1"/>
        </p:nvGrpSpPr>
        <p:grpSpPr>
          <a:xfrm>
            <a:off x="5367432" y="2667000"/>
            <a:ext cx="509285" cy="173146"/>
            <a:chOff x="4570688" y="-859169"/>
            <a:chExt cx="509285" cy="173146"/>
          </a:xfrm>
          <a:solidFill>
            <a:srgbClr val="3EA395"/>
          </a:solidFill>
        </p:grpSpPr>
        <p:sp>
          <p:nvSpPr>
            <p:cNvPr id="109" name="20">
              <a:extLst>
                <a:ext uri="{FF2B5EF4-FFF2-40B4-BE49-F238E27FC236}">
                  <a16:creationId xmlns:a16="http://schemas.microsoft.com/office/drawing/2014/main" id="{B1857F42-C979-4C61-96F5-8F736E8A69CB}"/>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0" name="21">
              <a:extLst>
                <a:ext uri="{FF2B5EF4-FFF2-40B4-BE49-F238E27FC236}">
                  <a16:creationId xmlns:a16="http://schemas.microsoft.com/office/drawing/2014/main" id="{6CACE2A6-05C0-4F12-86E6-028244AB532A}"/>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1" name="22">
              <a:extLst>
                <a:ext uri="{FF2B5EF4-FFF2-40B4-BE49-F238E27FC236}">
                  <a16:creationId xmlns:a16="http://schemas.microsoft.com/office/drawing/2014/main" id="{E3DD0943-1316-44FE-AD8B-C9548EF98F5A}"/>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12" name="PHẠM DUYÊN 4 - 9Slide.vn">
            <a:extLst>
              <a:ext uri="{FF2B5EF4-FFF2-40B4-BE49-F238E27FC236}">
                <a16:creationId xmlns:a16="http://schemas.microsoft.com/office/drawing/2014/main" id="{56177B4B-68DF-4F7C-A24F-3A84B819BEC2}"/>
              </a:ext>
            </a:extLst>
          </p:cNvPr>
          <p:cNvGrpSpPr/>
          <p:nvPr userDrawn="1"/>
        </p:nvGrpSpPr>
        <p:grpSpPr>
          <a:xfrm>
            <a:off x="5367432" y="3276836"/>
            <a:ext cx="509285" cy="173146"/>
            <a:chOff x="4570688" y="-859169"/>
            <a:chExt cx="509285" cy="173146"/>
          </a:xfrm>
          <a:solidFill>
            <a:srgbClr val="3EA395"/>
          </a:solidFill>
        </p:grpSpPr>
        <p:sp>
          <p:nvSpPr>
            <p:cNvPr id="113" name="20">
              <a:extLst>
                <a:ext uri="{FF2B5EF4-FFF2-40B4-BE49-F238E27FC236}">
                  <a16:creationId xmlns:a16="http://schemas.microsoft.com/office/drawing/2014/main" id="{545F8C98-5A25-43D9-AA74-D0710468DBFE}"/>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4" name="21">
              <a:extLst>
                <a:ext uri="{FF2B5EF4-FFF2-40B4-BE49-F238E27FC236}">
                  <a16:creationId xmlns:a16="http://schemas.microsoft.com/office/drawing/2014/main" id="{3629B7CD-5DBA-43FE-9E00-4B131C2C3A15}"/>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5" name="22">
              <a:extLst>
                <a:ext uri="{FF2B5EF4-FFF2-40B4-BE49-F238E27FC236}">
                  <a16:creationId xmlns:a16="http://schemas.microsoft.com/office/drawing/2014/main" id="{9E93DC8E-DE0A-4547-B549-600B3A9F8AB6}"/>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16" name="PHẠM DUYÊN 4 - 9Slide.vn">
            <a:extLst>
              <a:ext uri="{FF2B5EF4-FFF2-40B4-BE49-F238E27FC236}">
                <a16:creationId xmlns:a16="http://schemas.microsoft.com/office/drawing/2014/main" id="{0FC129DA-E663-45EF-89BA-C55FEF3C6FB8}"/>
              </a:ext>
            </a:extLst>
          </p:cNvPr>
          <p:cNvGrpSpPr/>
          <p:nvPr userDrawn="1"/>
        </p:nvGrpSpPr>
        <p:grpSpPr>
          <a:xfrm>
            <a:off x="5367432" y="3886672"/>
            <a:ext cx="509285" cy="173146"/>
            <a:chOff x="4570688" y="-859169"/>
            <a:chExt cx="509285" cy="173146"/>
          </a:xfrm>
          <a:solidFill>
            <a:srgbClr val="3EA395"/>
          </a:solidFill>
        </p:grpSpPr>
        <p:sp>
          <p:nvSpPr>
            <p:cNvPr id="117" name="20">
              <a:extLst>
                <a:ext uri="{FF2B5EF4-FFF2-40B4-BE49-F238E27FC236}">
                  <a16:creationId xmlns:a16="http://schemas.microsoft.com/office/drawing/2014/main" id="{BB249354-D9EB-42F9-94A7-D4665CE775FA}"/>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8" name="21">
              <a:extLst>
                <a:ext uri="{FF2B5EF4-FFF2-40B4-BE49-F238E27FC236}">
                  <a16:creationId xmlns:a16="http://schemas.microsoft.com/office/drawing/2014/main" id="{C89EC061-41B8-4FBC-9CB3-CF0BA59EBFEF}"/>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19" name="22">
              <a:extLst>
                <a:ext uri="{FF2B5EF4-FFF2-40B4-BE49-F238E27FC236}">
                  <a16:creationId xmlns:a16="http://schemas.microsoft.com/office/drawing/2014/main" id="{5BA12B66-C5DF-4306-B410-369D7CDC8D97}"/>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20" name="PHẠM DUYÊN 4 - 9Slide.vn">
            <a:extLst>
              <a:ext uri="{FF2B5EF4-FFF2-40B4-BE49-F238E27FC236}">
                <a16:creationId xmlns:a16="http://schemas.microsoft.com/office/drawing/2014/main" id="{C62EE416-F718-4AA1-B5FA-DAB03343C95E}"/>
              </a:ext>
            </a:extLst>
          </p:cNvPr>
          <p:cNvGrpSpPr/>
          <p:nvPr userDrawn="1"/>
        </p:nvGrpSpPr>
        <p:grpSpPr>
          <a:xfrm>
            <a:off x="5367432" y="4496508"/>
            <a:ext cx="509285" cy="173146"/>
            <a:chOff x="4570688" y="-859169"/>
            <a:chExt cx="509285" cy="173146"/>
          </a:xfrm>
          <a:solidFill>
            <a:srgbClr val="3EA395"/>
          </a:solidFill>
        </p:grpSpPr>
        <p:sp>
          <p:nvSpPr>
            <p:cNvPr id="121" name="20">
              <a:extLst>
                <a:ext uri="{FF2B5EF4-FFF2-40B4-BE49-F238E27FC236}">
                  <a16:creationId xmlns:a16="http://schemas.microsoft.com/office/drawing/2014/main" id="{EC08E91A-683E-42BA-891C-83C90D5795C2}"/>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22" name="21">
              <a:extLst>
                <a:ext uri="{FF2B5EF4-FFF2-40B4-BE49-F238E27FC236}">
                  <a16:creationId xmlns:a16="http://schemas.microsoft.com/office/drawing/2014/main" id="{AC79BA47-C641-43BA-88E3-4AEAC6CF14B1}"/>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23" name="22">
              <a:extLst>
                <a:ext uri="{FF2B5EF4-FFF2-40B4-BE49-F238E27FC236}">
                  <a16:creationId xmlns:a16="http://schemas.microsoft.com/office/drawing/2014/main" id="{17C74BA5-FD98-4342-858B-333BF99B46E5}"/>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24" name="PHẠM DUYÊN 4 - 9Slide.vn">
            <a:extLst>
              <a:ext uri="{FF2B5EF4-FFF2-40B4-BE49-F238E27FC236}">
                <a16:creationId xmlns:a16="http://schemas.microsoft.com/office/drawing/2014/main" id="{F7BD9BCB-1D83-4166-8F00-4E18ED30BBA2}"/>
              </a:ext>
            </a:extLst>
          </p:cNvPr>
          <p:cNvGrpSpPr/>
          <p:nvPr userDrawn="1"/>
        </p:nvGrpSpPr>
        <p:grpSpPr>
          <a:xfrm>
            <a:off x="5367432" y="5106344"/>
            <a:ext cx="509285" cy="173146"/>
            <a:chOff x="4570688" y="-859169"/>
            <a:chExt cx="509285" cy="173146"/>
          </a:xfrm>
          <a:solidFill>
            <a:srgbClr val="3EA395"/>
          </a:solidFill>
        </p:grpSpPr>
        <p:sp>
          <p:nvSpPr>
            <p:cNvPr id="125" name="20">
              <a:extLst>
                <a:ext uri="{FF2B5EF4-FFF2-40B4-BE49-F238E27FC236}">
                  <a16:creationId xmlns:a16="http://schemas.microsoft.com/office/drawing/2014/main" id="{7DAA59A1-ABD7-443B-882C-E66B51F06758}"/>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26" name="21">
              <a:extLst>
                <a:ext uri="{FF2B5EF4-FFF2-40B4-BE49-F238E27FC236}">
                  <a16:creationId xmlns:a16="http://schemas.microsoft.com/office/drawing/2014/main" id="{B0491249-703D-4CEC-96F7-66CE33230BFA}"/>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27" name="22">
              <a:extLst>
                <a:ext uri="{FF2B5EF4-FFF2-40B4-BE49-F238E27FC236}">
                  <a16:creationId xmlns:a16="http://schemas.microsoft.com/office/drawing/2014/main" id="{17C5482F-939A-4E6F-B9B5-7F238EE1C653}"/>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28" name="PHẠM DUYÊN 4 - 9Slide.vn">
            <a:extLst>
              <a:ext uri="{FF2B5EF4-FFF2-40B4-BE49-F238E27FC236}">
                <a16:creationId xmlns:a16="http://schemas.microsoft.com/office/drawing/2014/main" id="{62448685-6131-4468-BE6E-75DE9939AF30}"/>
              </a:ext>
            </a:extLst>
          </p:cNvPr>
          <p:cNvGrpSpPr/>
          <p:nvPr userDrawn="1"/>
        </p:nvGrpSpPr>
        <p:grpSpPr>
          <a:xfrm>
            <a:off x="5367432" y="5716180"/>
            <a:ext cx="509285" cy="173146"/>
            <a:chOff x="4570688" y="-859169"/>
            <a:chExt cx="509285" cy="173146"/>
          </a:xfrm>
          <a:solidFill>
            <a:srgbClr val="3EA395"/>
          </a:solidFill>
        </p:grpSpPr>
        <p:sp>
          <p:nvSpPr>
            <p:cNvPr id="129" name="20">
              <a:extLst>
                <a:ext uri="{FF2B5EF4-FFF2-40B4-BE49-F238E27FC236}">
                  <a16:creationId xmlns:a16="http://schemas.microsoft.com/office/drawing/2014/main" id="{7C7D3609-189E-4679-94D3-C25603F7C4BD}"/>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30" name="21">
              <a:extLst>
                <a:ext uri="{FF2B5EF4-FFF2-40B4-BE49-F238E27FC236}">
                  <a16:creationId xmlns:a16="http://schemas.microsoft.com/office/drawing/2014/main" id="{6F75EAFF-81FD-4C0D-905C-8019F54560A9}"/>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31" name="22">
              <a:extLst>
                <a:ext uri="{FF2B5EF4-FFF2-40B4-BE49-F238E27FC236}">
                  <a16:creationId xmlns:a16="http://schemas.microsoft.com/office/drawing/2014/main" id="{5B9C59C7-FD9D-4240-A543-989E3E2EE701}"/>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grpSp>
        <p:nvGrpSpPr>
          <p:cNvPr id="132" name="PHẠM DUYÊN 4 - 9Slide.vn">
            <a:extLst>
              <a:ext uri="{FF2B5EF4-FFF2-40B4-BE49-F238E27FC236}">
                <a16:creationId xmlns:a16="http://schemas.microsoft.com/office/drawing/2014/main" id="{B3C36742-1022-4465-97CE-0E9761C622C9}"/>
              </a:ext>
            </a:extLst>
          </p:cNvPr>
          <p:cNvGrpSpPr/>
          <p:nvPr userDrawn="1"/>
        </p:nvGrpSpPr>
        <p:grpSpPr>
          <a:xfrm>
            <a:off x="5367432" y="6326019"/>
            <a:ext cx="509285" cy="173146"/>
            <a:chOff x="4570688" y="-859169"/>
            <a:chExt cx="509285" cy="173146"/>
          </a:xfrm>
          <a:solidFill>
            <a:srgbClr val="3EA395"/>
          </a:solidFill>
        </p:grpSpPr>
        <p:sp>
          <p:nvSpPr>
            <p:cNvPr id="133" name="20">
              <a:extLst>
                <a:ext uri="{FF2B5EF4-FFF2-40B4-BE49-F238E27FC236}">
                  <a16:creationId xmlns:a16="http://schemas.microsoft.com/office/drawing/2014/main" id="{0E7F8586-2FF6-4229-BF95-503696A8053E}"/>
                </a:ext>
              </a:extLst>
            </p:cNvPr>
            <p:cNvSpPr/>
            <p:nvPr/>
          </p:nvSpPr>
          <p:spPr>
            <a:xfrm>
              <a:off x="4570688" y="-859168"/>
              <a:ext cx="173145" cy="173145"/>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34" name="21">
              <a:extLst>
                <a:ext uri="{FF2B5EF4-FFF2-40B4-BE49-F238E27FC236}">
                  <a16:creationId xmlns:a16="http://schemas.microsoft.com/office/drawing/2014/main" id="{A00EC4BC-84D5-4929-BAF2-AB441B7F61E6}"/>
                </a:ext>
              </a:extLst>
            </p:cNvPr>
            <p:cNvSpPr/>
            <p:nvPr/>
          </p:nvSpPr>
          <p:spPr>
            <a:xfrm>
              <a:off x="4906828" y="-859169"/>
              <a:ext cx="173145" cy="173145"/>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sp>
          <p:nvSpPr>
            <p:cNvPr id="135" name="22">
              <a:extLst>
                <a:ext uri="{FF2B5EF4-FFF2-40B4-BE49-F238E27FC236}">
                  <a16:creationId xmlns:a16="http://schemas.microsoft.com/office/drawing/2014/main" id="{92ED11B9-4AC6-40A2-9C58-3C27B0BA54EB}"/>
                </a:ext>
              </a:extLst>
            </p:cNvPr>
            <p:cNvSpPr/>
            <p:nvPr/>
          </p:nvSpPr>
          <p:spPr>
            <a:xfrm flipV="1">
              <a:off x="4635883" y="-822348"/>
              <a:ext cx="378896" cy="83502"/>
            </a:xfrm>
            <a:prstGeom prst="roundRect">
              <a:avLst>
                <a:gd name="adj" fmla="val 50000"/>
              </a:avLst>
            </a:prstGeom>
            <a:solidFill>
              <a:srgbClr val="1975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字魂105号-简雅黑" panose="00000500000000000000" pitchFamily="2" charset="-122"/>
              </a:endParaRPr>
            </a:p>
          </p:txBody>
        </p:sp>
      </p:grpSp>
      <p:pic>
        <p:nvPicPr>
          <p:cNvPr id="136" name="5" descr="4">
            <a:extLst>
              <a:ext uri="{FF2B5EF4-FFF2-40B4-BE49-F238E27FC236}">
                <a16:creationId xmlns:a16="http://schemas.microsoft.com/office/drawing/2014/main" id="{56E1395A-A803-45BD-87BD-70ACF0A8B677}"/>
              </a:ext>
            </a:extLst>
          </p:cNvPr>
          <p:cNvPicPr>
            <a:picLocks noChangeAspect="1"/>
          </p:cNvPicPr>
          <p:nvPr userDrawn="1"/>
        </p:nvPicPr>
        <p:blipFill>
          <a:blip r:embed="rId4">
            <a:duotone>
              <a:schemeClr val="accent2">
                <a:shade val="45000"/>
                <a:satMod val="135000"/>
              </a:schemeClr>
              <a:prstClr val="white"/>
            </a:duotone>
          </a:blip>
          <a:stretch>
            <a:fillRect/>
          </a:stretch>
        </p:blipFill>
        <p:spPr>
          <a:xfrm rot="5400000">
            <a:off x="-1148301" y="4937796"/>
            <a:ext cx="3567257" cy="1305367"/>
          </a:xfrm>
          <a:prstGeom prst="rect">
            <a:avLst/>
          </a:prstGeom>
        </p:spPr>
      </p:pic>
      <p:sp>
        <p:nvSpPr>
          <p:cNvPr id="39" name="PHẠM DUYÊN 2 - 9Slide.vn">
            <a:extLst>
              <a:ext uri="{FF2B5EF4-FFF2-40B4-BE49-F238E27FC236}">
                <a16:creationId xmlns:a16="http://schemas.microsoft.com/office/drawing/2014/main" id="{4A749982-03D2-425B-8008-904837A2B887}"/>
              </a:ext>
            </a:extLst>
          </p:cNvPr>
          <p:cNvSpPr txBox="1"/>
          <p:nvPr userDrawn="1"/>
        </p:nvSpPr>
        <p:spPr>
          <a:xfrm>
            <a:off x="5874635" y="3276836"/>
            <a:ext cx="6569923" cy="2335704"/>
          </a:xfrm>
          <a:prstGeom prst="rect">
            <a:avLst/>
          </a:prstGeom>
          <a:noFill/>
          <a:scene3d>
            <a:camera prst="perspectiveAbove"/>
            <a:lightRig rig="brightRoom" dir="t"/>
          </a:scene3d>
        </p:spPr>
        <p:txBody>
          <a:bodyPr wrap="square" rtlCol="0">
            <a:spAutoFit/>
            <a:sp3d extrusionH="57150" contourW="38100" prstMaterial="dkEdge">
              <a:bevelT h="19050"/>
              <a:bevelB w="12700"/>
              <a:extrusionClr>
                <a:schemeClr val="bg1"/>
              </a:extrusionClr>
              <a:contourClr>
                <a:schemeClr val="accent4"/>
              </a:contourClr>
            </a:sp3d>
          </a:bodyPr>
          <a:lstStyle/>
          <a:p>
            <a:pPr algn="ctr">
              <a:lnSpc>
                <a:spcPct val="129000"/>
              </a:lnSpc>
            </a:pPr>
            <a:r>
              <a:rPr lang="en-US" altLang="zh-CN" sz="6000" b="1" spc="460">
                <a:ln w="28575">
                  <a:solidFill>
                    <a:schemeClr val="tx1">
                      <a:lumMod val="75000"/>
                      <a:lumOff val="25000"/>
                    </a:schemeClr>
                  </a:solidFill>
                </a:ln>
                <a:solidFill>
                  <a:schemeClr val="bg1"/>
                </a:solidFill>
                <a:latin typeface="#9Slide07 Crocante" panose="02000000000000000000" pitchFamily="2" charset="0"/>
                <a:cs typeface="+mn-ea"/>
                <a:sym typeface="+mn-lt"/>
              </a:rPr>
              <a:t>TIẾT</a:t>
            </a:r>
            <a:r>
              <a:rPr lang="en-US" altLang="zh-CN" sz="60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t> HỌC</a:t>
            </a:r>
            <a:br>
              <a:rPr lang="en-US" altLang="zh-CN" sz="60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br>
            <a:r>
              <a:rPr lang="en-US" altLang="zh-CN" sz="6000" b="1" spc="460" baseline="0">
                <a:ln w="28575">
                  <a:solidFill>
                    <a:schemeClr val="tx1">
                      <a:lumMod val="75000"/>
                      <a:lumOff val="25000"/>
                    </a:schemeClr>
                  </a:solidFill>
                </a:ln>
                <a:solidFill>
                  <a:schemeClr val="bg1"/>
                </a:solidFill>
                <a:latin typeface="#9Slide07 Crocante" panose="02000000000000000000" pitchFamily="2" charset="0"/>
                <a:cs typeface="+mn-ea"/>
                <a:sym typeface="+mn-lt"/>
              </a:rPr>
              <a:t>KẾT THÚC</a:t>
            </a:r>
            <a:endParaRPr lang="en-US" altLang="zh-CN" sz="6000" b="1" spc="460" dirty="0">
              <a:ln w="28575">
                <a:solidFill>
                  <a:schemeClr val="tx1">
                    <a:lumMod val="75000"/>
                    <a:lumOff val="25000"/>
                  </a:schemeClr>
                </a:solidFill>
              </a:ln>
              <a:solidFill>
                <a:schemeClr val="bg1"/>
              </a:solidFill>
              <a:latin typeface="#9Slide07 Crocante" panose="02000000000000000000" pitchFamily="2" charset="0"/>
              <a:cs typeface="+mn-ea"/>
              <a:sym typeface="+mn-lt"/>
            </a:endParaRPr>
          </a:p>
        </p:txBody>
      </p:sp>
      <p:pic>
        <p:nvPicPr>
          <p:cNvPr id="3" name="Picture 2">
            <a:extLst>
              <a:ext uri="{FF2B5EF4-FFF2-40B4-BE49-F238E27FC236}">
                <a16:creationId xmlns:a16="http://schemas.microsoft.com/office/drawing/2014/main" id="{9C3806B1-8083-4F6D-8FE9-3C19B51A45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79980" y="1331984"/>
            <a:ext cx="4132812" cy="3889704"/>
          </a:xfrm>
          <a:prstGeom prst="rect">
            <a:avLst/>
          </a:prstGeom>
        </p:spPr>
      </p:pic>
    </p:spTree>
    <p:extLst>
      <p:ext uri="{BB962C8B-B14F-4D97-AF65-F5344CB8AC3E}">
        <p14:creationId xmlns:p14="http://schemas.microsoft.com/office/powerpoint/2010/main" val="422760630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 presetClass="entr" presetSubtype="3" fill="hold" nodeType="after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1+#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anim calcmode="lin" valueType="num">
                                      <p:cBhvr additive="base">
                                        <p:cTn id="15" dur="500" fill="hold"/>
                                        <p:tgtEl>
                                          <p:spTgt spid="136"/>
                                        </p:tgtEl>
                                        <p:attrNameLst>
                                          <p:attrName>ppt_x</p:attrName>
                                        </p:attrNameLst>
                                      </p:cBhvr>
                                      <p:tavLst>
                                        <p:tav tm="0">
                                          <p:val>
                                            <p:strVal val="0-#ppt_w/2"/>
                                          </p:val>
                                        </p:tav>
                                        <p:tav tm="100000">
                                          <p:val>
                                            <p:strVal val="#ppt_x"/>
                                          </p:val>
                                        </p:tav>
                                      </p:tavLst>
                                    </p:anim>
                                    <p:anim calcmode="lin" valueType="num">
                                      <p:cBhvr additive="base">
                                        <p:cTn id="16"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2DC9C-9BE1-4E7B-BF5E-3EAA584CBB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4351AE-42EF-4BA4-944C-F2FF99C522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B46504-66A5-47B9-8020-AE87B0DAF285}"/>
              </a:ext>
            </a:extLst>
          </p:cNvPr>
          <p:cNvSpPr>
            <a:spLocks noGrp="1"/>
          </p:cNvSpPr>
          <p:nvPr>
            <p:ph type="dt" sz="half" idx="10"/>
          </p:nvPr>
        </p:nvSpPr>
        <p:spPr/>
        <p:txBody>
          <a:bodyPr/>
          <a:lstStyle/>
          <a:p>
            <a:fld id="{21F9F53B-4389-4CF3-89C9-1F65CC452498}" type="datetimeFigureOut">
              <a:rPr lang="en-US" smtClean="0"/>
              <a:t>10/23/2022</a:t>
            </a:fld>
            <a:endParaRPr lang="en-US"/>
          </a:p>
        </p:txBody>
      </p:sp>
      <p:sp>
        <p:nvSpPr>
          <p:cNvPr id="5" name="Footer Placeholder 4">
            <a:extLst>
              <a:ext uri="{FF2B5EF4-FFF2-40B4-BE49-F238E27FC236}">
                <a16:creationId xmlns:a16="http://schemas.microsoft.com/office/drawing/2014/main" id="{84C1744D-9889-48B5-9D51-CB545C89E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DB92C-DAFB-48BA-A823-1241DBF347CE}"/>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75111685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F81F-9DCF-4C1C-A160-8679A8B28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FE6C1-9329-4F5E-8602-C3148A8A5D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75189-1AA5-4B13-8297-397277CC98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DC66E-70CE-40DB-9AE9-B00F27A4B9A5}"/>
              </a:ext>
            </a:extLst>
          </p:cNvPr>
          <p:cNvSpPr>
            <a:spLocks noGrp="1"/>
          </p:cNvSpPr>
          <p:nvPr>
            <p:ph type="dt" sz="half" idx="10"/>
          </p:nvPr>
        </p:nvSpPr>
        <p:spPr/>
        <p:txBody>
          <a:bodyPr/>
          <a:lstStyle/>
          <a:p>
            <a:fld id="{21F9F53B-4389-4CF3-89C9-1F65CC452498}" type="datetimeFigureOut">
              <a:rPr lang="en-US" smtClean="0"/>
              <a:t>10/23/2022</a:t>
            </a:fld>
            <a:endParaRPr lang="en-US"/>
          </a:p>
        </p:txBody>
      </p:sp>
      <p:sp>
        <p:nvSpPr>
          <p:cNvPr id="6" name="Footer Placeholder 5">
            <a:extLst>
              <a:ext uri="{FF2B5EF4-FFF2-40B4-BE49-F238E27FC236}">
                <a16:creationId xmlns:a16="http://schemas.microsoft.com/office/drawing/2014/main" id="{C4F09F84-E522-4C2E-8803-D866E1FD76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B212C-197C-4B03-A2EF-FED8939829A7}"/>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245671138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791C-85FE-47C1-B0B0-3064297C70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1AD1D4-0922-4B2A-8CB9-7E3BE29E28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6D054-0F6E-457B-80C5-6B2FD7D7AA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F60232-3B8B-4385-A7C5-8FC2154ED7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907931-19F4-4892-A247-AE2A091F3B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9F5233-F053-427E-997A-3247AA0187C3}"/>
              </a:ext>
            </a:extLst>
          </p:cNvPr>
          <p:cNvSpPr>
            <a:spLocks noGrp="1"/>
          </p:cNvSpPr>
          <p:nvPr>
            <p:ph type="dt" sz="half" idx="10"/>
          </p:nvPr>
        </p:nvSpPr>
        <p:spPr/>
        <p:txBody>
          <a:bodyPr/>
          <a:lstStyle/>
          <a:p>
            <a:fld id="{21F9F53B-4389-4CF3-89C9-1F65CC452498}" type="datetimeFigureOut">
              <a:rPr lang="en-US" smtClean="0"/>
              <a:t>10/23/2022</a:t>
            </a:fld>
            <a:endParaRPr lang="en-US"/>
          </a:p>
        </p:txBody>
      </p:sp>
      <p:sp>
        <p:nvSpPr>
          <p:cNvPr id="8" name="Footer Placeholder 7">
            <a:extLst>
              <a:ext uri="{FF2B5EF4-FFF2-40B4-BE49-F238E27FC236}">
                <a16:creationId xmlns:a16="http://schemas.microsoft.com/office/drawing/2014/main" id="{AB69D69F-5577-4249-AEB4-929CF62658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94E94B-F450-417E-AB3E-9B0A7757240A}"/>
              </a:ext>
            </a:extLst>
          </p:cNvPr>
          <p:cNvSpPr>
            <a:spLocks noGrp="1"/>
          </p:cNvSpPr>
          <p:nvPr>
            <p:ph type="sldNum" sz="quarter" idx="12"/>
          </p:nvPr>
        </p:nvSpPr>
        <p:spPr/>
        <p:txBody>
          <a:bodyPr/>
          <a:lstStyle/>
          <a:p>
            <a:fld id="{DF764D26-1997-4F42-96C0-35C43088D09E}" type="slidenum">
              <a:rPr lang="en-US" smtClean="0"/>
              <a:t>‹#›</a:t>
            </a:fld>
            <a:endParaRPr lang="en-US"/>
          </a:p>
        </p:txBody>
      </p:sp>
    </p:spTree>
    <p:extLst>
      <p:ext uri="{BB962C8B-B14F-4D97-AF65-F5344CB8AC3E}">
        <p14:creationId xmlns:p14="http://schemas.microsoft.com/office/powerpoint/2010/main" val="788836815"/>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2416C259-5359-4C82-86CB-347A3DDAE7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4D531DF-0B4F-4A6E-8381-7840AB883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E34005-A542-450D-B1EC-2B8497543A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06A28-C154-4BE3-B741-5C0A3D6F50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9F53B-4389-4CF3-89C9-1F65CC452498}" type="datetimeFigureOut">
              <a:rPr lang="en-US" smtClean="0"/>
              <a:t>10/23/2022</a:t>
            </a:fld>
            <a:endParaRPr lang="en-US"/>
          </a:p>
        </p:txBody>
      </p:sp>
      <p:sp>
        <p:nvSpPr>
          <p:cNvPr id="5" name="Footer Placeholder 4">
            <a:extLst>
              <a:ext uri="{FF2B5EF4-FFF2-40B4-BE49-F238E27FC236}">
                <a16:creationId xmlns:a16="http://schemas.microsoft.com/office/drawing/2014/main" id="{7080200D-D568-46D3-BDB2-850EEED9F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4E9FA3-A8BF-442D-A37E-CD5F271D07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764D26-1997-4F42-96C0-35C43088D09E}" type="slidenum">
              <a:rPr lang="en-US" smtClean="0"/>
              <a:t>‹#›</a:t>
            </a:fld>
            <a:endParaRPr lang="en-US"/>
          </a:p>
        </p:txBody>
      </p:sp>
      <p:pic>
        <p:nvPicPr>
          <p:cNvPr id="13" name="Picture 12">
            <a:extLst>
              <a:ext uri="{FF2B5EF4-FFF2-40B4-BE49-F238E27FC236}">
                <a16:creationId xmlns:a16="http://schemas.microsoft.com/office/drawing/2014/main" id="{0F8DC263-4A74-4346-A5D1-BAEC7F836957}"/>
              </a:ext>
            </a:extLst>
          </p:cNvPr>
          <p:cNvPicPr>
            <a:picLocks noChangeAspect="1"/>
          </p:cNvPicPr>
          <p:nvPr userDrawn="1"/>
        </p:nvPicPr>
        <p:blipFill>
          <a:blip r:embed="rId17"/>
          <a:stretch>
            <a:fillRect/>
          </a:stretch>
        </p:blipFill>
        <p:spPr>
          <a:xfrm>
            <a:off x="-2514600" y="0"/>
            <a:ext cx="2121116" cy="2447736"/>
          </a:xfrm>
          <a:prstGeom prst="rect">
            <a:avLst/>
          </a:prstGeom>
        </p:spPr>
      </p:pic>
    </p:spTree>
    <p:extLst>
      <p:ext uri="{BB962C8B-B14F-4D97-AF65-F5344CB8AC3E}">
        <p14:creationId xmlns:p14="http://schemas.microsoft.com/office/powerpoint/2010/main" val="159672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67" r:id="rId4"/>
    <p:sldLayoutId id="2147483666" r:id="rId5"/>
    <p:sldLayoutId id="214748366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3 - 9Slide.vn 1 - 9Slide.vn">
            <a:extLst>
              <a:ext uri="{FF2B5EF4-FFF2-40B4-BE49-F238E27FC236}">
                <a16:creationId xmlns:a16="http://schemas.microsoft.com/office/drawing/2014/main" id="{AFAC840D-B41B-4079-9021-9F04CD1D4277}"/>
              </a:ext>
            </a:extLst>
          </p:cNvPr>
          <p:cNvSpPr txBox="1"/>
          <p:nvPr/>
        </p:nvSpPr>
        <p:spPr>
          <a:xfrm>
            <a:off x="4602482" y="1447800"/>
            <a:ext cx="2946961" cy="1200329"/>
          </a:xfrm>
          <a:prstGeom prst="rect">
            <a:avLst/>
          </a:prstGeom>
          <a:noFill/>
          <a:ln>
            <a:noFill/>
          </a:ln>
          <a:effectLst>
            <a:outerShdw blurRad="203200" dist="76200" dir="5400000" algn="t" rotWithShape="0">
              <a:schemeClr val="bg2">
                <a:lumMod val="90000"/>
                <a:alpha val="40000"/>
              </a:schemeClr>
            </a:outerShdw>
          </a:effectLst>
        </p:spPr>
        <p:txBody>
          <a:bodyPr wrap="none" rtlCol="0">
            <a:spAutoFit/>
          </a:bodyPr>
          <a:lstStyle/>
          <a:p>
            <a:r>
              <a:rPr lang="en-US" sz="7200" spc="340">
                <a:ln w="31750">
                  <a:solidFill>
                    <a:schemeClr val="bg1"/>
                  </a:solidFill>
                </a:ln>
                <a:solidFill>
                  <a:srgbClr val="19756E"/>
                </a:solidFill>
                <a:latin typeface="#9Slide07 Crocante" panose="02000000000000000000" pitchFamily="2" charset="0"/>
              </a:rPr>
              <a:t>BÀI 17</a:t>
            </a:r>
          </a:p>
        </p:txBody>
      </p:sp>
      <p:sp>
        <p:nvSpPr>
          <p:cNvPr id="3" name="PHẠM DUYÊN 3 - 9Slide.vn 2 - 9Slide.vn">
            <a:extLst>
              <a:ext uri="{FF2B5EF4-FFF2-40B4-BE49-F238E27FC236}">
                <a16:creationId xmlns:a16="http://schemas.microsoft.com/office/drawing/2014/main" id="{C513009B-144D-42E7-8884-DCD44F198DD3}"/>
              </a:ext>
            </a:extLst>
          </p:cNvPr>
          <p:cNvSpPr txBox="1"/>
          <p:nvPr/>
        </p:nvSpPr>
        <p:spPr>
          <a:xfrm>
            <a:off x="1528367" y="2866079"/>
            <a:ext cx="9135267" cy="1980414"/>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lnSpc>
                <a:spcPct val="120000"/>
              </a:lnSpc>
            </a:pPr>
            <a:r>
              <a:rPr lang="en-US" sz="5400">
                <a:ln w="22225">
                  <a:solidFill>
                    <a:srgbClr val="177B75"/>
                  </a:solidFill>
                </a:ln>
                <a:solidFill>
                  <a:schemeClr val="bg1"/>
                </a:solidFill>
                <a:latin typeface="#9Slide07 Crocante" panose="02000000000000000000" pitchFamily="2" charset="0"/>
                <a:ea typeface="#9Slide02 Tieu de dai" panose="02000000000000000000" pitchFamily="2" charset="0"/>
              </a:rPr>
              <a:t>HÌNH TRÒN. TÂM, BÁN KÍNH, ĐƯỜNG KÍNH CỦA HÌNH TRÒN</a:t>
            </a:r>
          </a:p>
        </p:txBody>
      </p:sp>
      <p:sp>
        <p:nvSpPr>
          <p:cNvPr id="4" name="PHẠM DUYÊN 3 - 9Slide.vn 3 - 9Slide.vn">
            <a:extLst>
              <a:ext uri="{FF2B5EF4-FFF2-40B4-BE49-F238E27FC236}">
                <a16:creationId xmlns:a16="http://schemas.microsoft.com/office/drawing/2014/main" id="{2387563E-D847-441A-A397-15742D66CF8D}"/>
              </a:ext>
            </a:extLst>
          </p:cNvPr>
          <p:cNvSpPr txBox="1"/>
          <p:nvPr/>
        </p:nvSpPr>
        <p:spPr>
          <a:xfrm>
            <a:off x="5383305" y="5064443"/>
            <a:ext cx="1321196" cy="707886"/>
          </a:xfrm>
          <a:prstGeom prst="rect">
            <a:avLst/>
          </a:prstGeom>
          <a:noFill/>
        </p:spPr>
        <p:txBody>
          <a:bodyPr wrap="none" rtlCol="0">
            <a:spAutoFit/>
          </a:bodyPr>
          <a:lstStyle/>
          <a:p>
            <a:r>
              <a:rPr lang="en-US" sz="4000">
                <a:solidFill>
                  <a:schemeClr val="bg2">
                    <a:lumMod val="75000"/>
                  </a:schemeClr>
                </a:solidFill>
                <a:latin typeface="#9Slide03 Sofia Pro Soft" panose="020B0000000000000000" pitchFamily="34" charset="0"/>
              </a:rPr>
              <a:t>Tiết 1</a:t>
            </a:r>
          </a:p>
        </p:txBody>
      </p:sp>
    </p:spTree>
    <p:extLst>
      <p:ext uri="{BB962C8B-B14F-4D97-AF65-F5344CB8AC3E}">
        <p14:creationId xmlns:p14="http://schemas.microsoft.com/office/powerpoint/2010/main" val="118255392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iterate type="lt">
                                    <p:tmPct val="12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350"/>
                                        <p:tgtEl>
                                          <p:spTgt spid="2"/>
                                        </p:tgtEl>
                                      </p:cBhvr>
                                    </p:animEffect>
                                    <p:anim calcmode="lin" valueType="num">
                                      <p:cBhvr>
                                        <p:cTn id="8" dur="350" fill="hold"/>
                                        <p:tgtEl>
                                          <p:spTgt spid="2"/>
                                        </p:tgtEl>
                                        <p:attrNameLst>
                                          <p:attrName>ppt_x</p:attrName>
                                        </p:attrNameLst>
                                      </p:cBhvr>
                                      <p:tavLst>
                                        <p:tav tm="0">
                                          <p:val>
                                            <p:strVal val="#ppt_x"/>
                                          </p:val>
                                        </p:tav>
                                        <p:tav tm="100000">
                                          <p:val>
                                            <p:strVal val="#ppt_x"/>
                                          </p:val>
                                        </p:tav>
                                      </p:tavLst>
                                    </p:anim>
                                    <p:anim calcmode="lin" valueType="num">
                                      <p:cBhvr>
                                        <p:cTn id="9" dur="3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18"/>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18"/>
                            </p:stCondLst>
                            <p:childTnLst>
                              <p:par>
                                <p:cTn id="15" presetID="17"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5AD9A-8529-4B85-B445-375A3F310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20205"/>
            <a:ext cx="1981200" cy="990600"/>
          </a:xfrm>
          <a:prstGeom prst="rect">
            <a:avLst/>
          </a:prstGeom>
        </p:spPr>
      </p:pic>
      <p:grpSp>
        <p:nvGrpSpPr>
          <p:cNvPr id="4" name="Group 3">
            <a:extLst>
              <a:ext uri="{FF2B5EF4-FFF2-40B4-BE49-F238E27FC236}">
                <a16:creationId xmlns:a16="http://schemas.microsoft.com/office/drawing/2014/main" id="{166A2DEC-8295-4E6E-8667-DADBA9184DBA}"/>
              </a:ext>
            </a:extLst>
          </p:cNvPr>
          <p:cNvGrpSpPr/>
          <p:nvPr/>
        </p:nvGrpSpPr>
        <p:grpSpPr>
          <a:xfrm>
            <a:off x="1219200" y="2182320"/>
            <a:ext cx="3489363" cy="3226453"/>
            <a:chOff x="2492872" y="1964071"/>
            <a:chExt cx="3489363" cy="3226453"/>
          </a:xfrm>
        </p:grpSpPr>
        <p:grpSp>
          <p:nvGrpSpPr>
            <p:cNvPr id="5" name="Group 4">
              <a:extLst>
                <a:ext uri="{FF2B5EF4-FFF2-40B4-BE49-F238E27FC236}">
                  <a16:creationId xmlns:a16="http://schemas.microsoft.com/office/drawing/2014/main" id="{514037E7-E165-4B62-9ADE-C624EB34D880}"/>
                </a:ext>
              </a:extLst>
            </p:cNvPr>
            <p:cNvGrpSpPr/>
            <p:nvPr/>
          </p:nvGrpSpPr>
          <p:grpSpPr>
            <a:xfrm>
              <a:off x="2590799" y="1981200"/>
              <a:ext cx="3134551" cy="3134551"/>
              <a:chOff x="4237037" y="3454400"/>
              <a:chExt cx="1130300" cy="1130300"/>
            </a:xfrm>
          </p:grpSpPr>
          <p:sp>
            <p:nvSpPr>
              <p:cNvPr id="14" name="Oval 13">
                <a:extLst>
                  <a:ext uri="{FF2B5EF4-FFF2-40B4-BE49-F238E27FC236}">
                    <a16:creationId xmlns:a16="http://schemas.microsoft.com/office/drawing/2014/main" id="{9AB89F6E-582B-47BB-A992-0049B827C8B0}"/>
                  </a:ext>
                </a:extLst>
              </p:cNvPr>
              <p:cNvSpPr/>
              <p:nvPr/>
            </p:nvSpPr>
            <p:spPr>
              <a:xfrm>
                <a:off x="4237037" y="3454400"/>
                <a:ext cx="1130300" cy="1130300"/>
              </a:xfrm>
              <a:prstGeom prst="ellipse">
                <a:avLst/>
              </a:prstGeom>
              <a:solidFill>
                <a:srgbClr val="FFC42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9D5F719-7CF6-4E2A-99FE-9F685281C3D5}"/>
                  </a:ext>
                </a:extLst>
              </p:cNvPr>
              <p:cNvGrpSpPr/>
              <p:nvPr/>
            </p:nvGrpSpPr>
            <p:grpSpPr>
              <a:xfrm>
                <a:off x="4402566" y="3619928"/>
                <a:ext cx="860082" cy="799243"/>
                <a:chOff x="4402566" y="3619928"/>
                <a:chExt cx="860082" cy="799243"/>
              </a:xfrm>
            </p:grpSpPr>
            <p:cxnSp>
              <p:nvCxnSpPr>
                <p:cNvPr id="16" name="Jellyfish 2 21 - 9Slide.vn">
                  <a:extLst>
                    <a:ext uri="{FF2B5EF4-FFF2-40B4-BE49-F238E27FC236}">
                      <a16:creationId xmlns:a16="http://schemas.microsoft.com/office/drawing/2014/main" id="{2D5B87B8-5D78-4C19-8967-CB1619E797E7}"/>
                    </a:ext>
                  </a:extLst>
                </p:cNvPr>
                <p:cNvCxnSpPr>
                  <a:cxnSpLocks/>
                  <a:stCxn id="14" idx="1"/>
                  <a:endCxn id="14" idx="5"/>
                </p:cNvCxnSpPr>
                <p:nvPr/>
              </p:nvCxnSpPr>
              <p:spPr>
                <a:xfrm>
                  <a:off x="4402566" y="3619928"/>
                  <a:ext cx="799243" cy="799243"/>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7" name="Jellyfish 2 21 - 9Slide.vn">
                  <a:extLst>
                    <a:ext uri="{FF2B5EF4-FFF2-40B4-BE49-F238E27FC236}">
                      <a16:creationId xmlns:a16="http://schemas.microsoft.com/office/drawing/2014/main" id="{6B1A3DD9-F9D3-4784-B3A2-C3C0D8859929}"/>
                    </a:ext>
                  </a:extLst>
                </p:cNvPr>
                <p:cNvCxnSpPr>
                  <a:cxnSpLocks/>
                </p:cNvCxnSpPr>
                <p:nvPr/>
              </p:nvCxnSpPr>
              <p:spPr>
                <a:xfrm flipV="1">
                  <a:off x="4800088" y="3705428"/>
                  <a:ext cx="462560" cy="325443"/>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6" name="Oval 5">
              <a:extLst>
                <a:ext uri="{FF2B5EF4-FFF2-40B4-BE49-F238E27FC236}">
                  <a16:creationId xmlns:a16="http://schemas.microsoft.com/office/drawing/2014/main" id="{5CDC5AF0-B3A9-42E4-8959-3DAA61EA0BAB}"/>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954A1B-47E1-4368-AB2C-BCB28EEEDFEA}"/>
                </a:ext>
              </a:extLst>
            </p:cNvPr>
            <p:cNvSpPr/>
            <p:nvPr/>
          </p:nvSpPr>
          <p:spPr>
            <a:xfrm>
              <a:off x="5201538" y="456574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3DA916-095F-432F-BE4D-9B5718995AFC}"/>
                </a:ext>
              </a:extLst>
            </p:cNvPr>
            <p:cNvSpPr/>
            <p:nvPr/>
          </p:nvSpPr>
          <p:spPr>
            <a:xfrm>
              <a:off x="2979419" y="2365470"/>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717330-232B-4621-8899-405F63A8190F}"/>
                </a:ext>
              </a:extLst>
            </p:cNvPr>
            <p:cNvSpPr/>
            <p:nvPr/>
          </p:nvSpPr>
          <p:spPr>
            <a:xfrm>
              <a:off x="5383306" y="25916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hạm Duyên 10 - 9Slide.vn">
              <a:extLst>
                <a:ext uri="{FF2B5EF4-FFF2-40B4-BE49-F238E27FC236}">
                  <a16:creationId xmlns:a16="http://schemas.microsoft.com/office/drawing/2014/main" id="{AF787A06-CF3C-4B98-A10D-A902C3132F34}"/>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
          <p:nvSpPr>
            <p:cNvPr id="11" name="Phạm Duyên 10 - 9Slide.vn">
              <a:extLst>
                <a:ext uri="{FF2B5EF4-FFF2-40B4-BE49-F238E27FC236}">
                  <a16:creationId xmlns:a16="http://schemas.microsoft.com/office/drawing/2014/main" id="{B096377C-28FA-4B17-8F62-BA08EF54A988}"/>
                </a:ext>
              </a:extLst>
            </p:cNvPr>
            <p:cNvSpPr txBox="1"/>
            <p:nvPr/>
          </p:nvSpPr>
          <p:spPr>
            <a:xfrm>
              <a:off x="5240956" y="459764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2" name="Phạm Duyên 10 - 9Slide.vn">
              <a:extLst>
                <a:ext uri="{FF2B5EF4-FFF2-40B4-BE49-F238E27FC236}">
                  <a16:creationId xmlns:a16="http://schemas.microsoft.com/office/drawing/2014/main" id="{8FC71E4F-09DA-4F2F-8D58-346F3425388F}"/>
                </a:ext>
              </a:extLst>
            </p:cNvPr>
            <p:cNvSpPr txBox="1"/>
            <p:nvPr/>
          </p:nvSpPr>
          <p:spPr>
            <a:xfrm>
              <a:off x="2492872" y="19640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6494713D-0837-4BE9-A7ED-03A863FB4D4B}"/>
                </a:ext>
              </a:extLst>
            </p:cNvPr>
            <p:cNvSpPr txBox="1"/>
            <p:nvPr/>
          </p:nvSpPr>
          <p:spPr>
            <a:xfrm>
              <a:off x="5472490" y="21473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P</a:t>
              </a:r>
            </a:p>
          </p:txBody>
        </p:sp>
      </p:grpSp>
      <p:sp>
        <p:nvSpPr>
          <p:cNvPr id="18" name="PHẠM DUYÊN 4 - 9Slide.vn">
            <a:extLst>
              <a:ext uri="{FF2B5EF4-FFF2-40B4-BE49-F238E27FC236}">
                <a16:creationId xmlns:a16="http://schemas.microsoft.com/office/drawing/2014/main" id="{9EFEC583-C5BF-4CFD-8DDC-CF485D5DC02E}"/>
              </a:ext>
            </a:extLst>
          </p:cNvPr>
          <p:cNvSpPr txBox="1">
            <a:spLocks noChangeAspect="1"/>
          </p:cNvSpPr>
          <p:nvPr/>
        </p:nvSpPr>
        <p:spPr>
          <a:xfrm>
            <a:off x="228600" y="182595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a)</a:t>
            </a:r>
          </a:p>
        </p:txBody>
      </p:sp>
      <p:sp>
        <p:nvSpPr>
          <p:cNvPr id="20" name="PHẠM DUYÊN 2 - 9Slide.vn">
            <a:extLst>
              <a:ext uri="{FF2B5EF4-FFF2-40B4-BE49-F238E27FC236}">
                <a16:creationId xmlns:a16="http://schemas.microsoft.com/office/drawing/2014/main" id="{0337A12A-F8C9-45D9-ABC1-3D101453F9D7}"/>
              </a:ext>
            </a:extLst>
          </p:cNvPr>
          <p:cNvSpPr txBox="1"/>
          <p:nvPr/>
        </p:nvSpPr>
        <p:spPr>
          <a:xfrm>
            <a:off x="190500" y="972267"/>
            <a:ext cx="10224290"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Tìm tâm, bán kính, đường kính của mỗi hình tròn. </a:t>
            </a:r>
          </a:p>
        </p:txBody>
      </p:sp>
      <p:grpSp>
        <p:nvGrpSpPr>
          <p:cNvPr id="25" name="Group 24">
            <a:extLst>
              <a:ext uri="{FF2B5EF4-FFF2-40B4-BE49-F238E27FC236}">
                <a16:creationId xmlns:a16="http://schemas.microsoft.com/office/drawing/2014/main" id="{7B45F79B-41B1-495E-8926-54D5E204D011}"/>
              </a:ext>
            </a:extLst>
          </p:cNvPr>
          <p:cNvGrpSpPr/>
          <p:nvPr/>
        </p:nvGrpSpPr>
        <p:grpSpPr>
          <a:xfrm rot="3920773">
            <a:off x="12579870" y="2136960"/>
            <a:ext cx="4217751" cy="3804763"/>
            <a:chOff x="2044125" y="1918711"/>
            <a:chExt cx="4217751" cy="3804763"/>
          </a:xfrm>
        </p:grpSpPr>
        <p:grpSp>
          <p:nvGrpSpPr>
            <p:cNvPr id="26" name="Group 25">
              <a:extLst>
                <a:ext uri="{FF2B5EF4-FFF2-40B4-BE49-F238E27FC236}">
                  <a16:creationId xmlns:a16="http://schemas.microsoft.com/office/drawing/2014/main" id="{67A6527C-BE3F-4992-9F35-D4DBAD5BC61D}"/>
                </a:ext>
              </a:extLst>
            </p:cNvPr>
            <p:cNvGrpSpPr/>
            <p:nvPr/>
          </p:nvGrpSpPr>
          <p:grpSpPr>
            <a:xfrm>
              <a:off x="2590799" y="1981200"/>
              <a:ext cx="3134551" cy="3134551"/>
              <a:chOff x="4237037" y="3454400"/>
              <a:chExt cx="1130300" cy="1130300"/>
            </a:xfrm>
          </p:grpSpPr>
          <p:sp>
            <p:nvSpPr>
              <p:cNvPr id="35" name="Oval 34">
                <a:extLst>
                  <a:ext uri="{FF2B5EF4-FFF2-40B4-BE49-F238E27FC236}">
                    <a16:creationId xmlns:a16="http://schemas.microsoft.com/office/drawing/2014/main" id="{9498D3A7-EAF4-46DE-9CE7-DA2F11E9D384}"/>
                  </a:ext>
                </a:extLst>
              </p:cNvPr>
              <p:cNvSpPr/>
              <p:nvPr/>
            </p:nvSpPr>
            <p:spPr>
              <a:xfrm>
                <a:off x="4237037" y="3454400"/>
                <a:ext cx="1130300" cy="1130300"/>
              </a:xfrm>
              <a:prstGeom prst="ellipse">
                <a:avLst/>
              </a:prstGeom>
              <a:solidFill>
                <a:schemeClr val="accent3">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821BD2B-92B1-4C4B-AB8D-BE54CDEADEDB}"/>
                  </a:ext>
                </a:extLst>
              </p:cNvPr>
              <p:cNvGrpSpPr/>
              <p:nvPr/>
            </p:nvGrpSpPr>
            <p:grpSpPr>
              <a:xfrm>
                <a:off x="4244584" y="3616494"/>
                <a:ext cx="1121595" cy="968206"/>
                <a:chOff x="4244584" y="3616494"/>
                <a:chExt cx="1121595" cy="968206"/>
              </a:xfrm>
            </p:grpSpPr>
            <p:cxnSp>
              <p:nvCxnSpPr>
                <p:cNvPr id="37" name="Jellyfish 2 21 - 9Slide.vn">
                  <a:extLst>
                    <a:ext uri="{FF2B5EF4-FFF2-40B4-BE49-F238E27FC236}">
                      <a16:creationId xmlns:a16="http://schemas.microsoft.com/office/drawing/2014/main" id="{444AADF2-5635-48F5-BB81-5F36E1EEB8B9}"/>
                    </a:ext>
                  </a:extLst>
                </p:cNvPr>
                <p:cNvCxnSpPr>
                  <a:cxnSpLocks/>
                </p:cNvCxnSpPr>
                <p:nvPr/>
              </p:nvCxnSpPr>
              <p:spPr>
                <a:xfrm>
                  <a:off x="4244584" y="4021816"/>
                  <a:ext cx="1121595" cy="0"/>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38" name="Jellyfish 2 21 - 9Slide.vn">
                  <a:extLst>
                    <a:ext uri="{FF2B5EF4-FFF2-40B4-BE49-F238E27FC236}">
                      <a16:creationId xmlns:a16="http://schemas.microsoft.com/office/drawing/2014/main" id="{E69DAB1F-895B-418D-9EC6-726B680F94BA}"/>
                    </a:ext>
                  </a:extLst>
                </p:cNvPr>
                <p:cNvCxnSpPr>
                  <a:cxnSpLocks/>
                  <a:stCxn id="35" idx="4"/>
                </p:cNvCxnSpPr>
                <p:nvPr/>
              </p:nvCxnSpPr>
              <p:spPr>
                <a:xfrm flipV="1">
                  <a:off x="4802187" y="3616494"/>
                  <a:ext cx="392752" cy="968206"/>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27" name="Oval 26">
              <a:extLst>
                <a:ext uri="{FF2B5EF4-FFF2-40B4-BE49-F238E27FC236}">
                  <a16:creationId xmlns:a16="http://schemas.microsoft.com/office/drawing/2014/main" id="{860E0569-9ECA-4BB5-A61E-70D0503ACBE7}"/>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34E3EE4-A4D9-49D2-8242-CF6743BF671F}"/>
                </a:ext>
              </a:extLst>
            </p:cNvPr>
            <p:cNvSpPr/>
            <p:nvPr/>
          </p:nvSpPr>
          <p:spPr>
            <a:xfrm>
              <a:off x="5649213"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9027A4-31B1-4493-B3E4-371A51B93632}"/>
                </a:ext>
              </a:extLst>
            </p:cNvPr>
            <p:cNvSpPr/>
            <p:nvPr/>
          </p:nvSpPr>
          <p:spPr>
            <a:xfrm>
              <a:off x="2522219"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BAC2814-89A5-463C-8EE6-33598E8F0970}"/>
                </a:ext>
              </a:extLst>
            </p:cNvPr>
            <p:cNvSpPr/>
            <p:nvPr/>
          </p:nvSpPr>
          <p:spPr>
            <a:xfrm>
              <a:off x="5170581" y="23630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hạm Duyên 10 - 9Slide.vn">
              <a:extLst>
                <a:ext uri="{FF2B5EF4-FFF2-40B4-BE49-F238E27FC236}">
                  <a16:creationId xmlns:a16="http://schemas.microsoft.com/office/drawing/2014/main" id="{36C0B083-6CD4-411F-9BF5-E85FA604DCD7}"/>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Times New Roman" panose="02020603050405020304" pitchFamily="18" charset="0"/>
                  <a:cs typeface="Times New Roman" panose="02020603050405020304" pitchFamily="18" charset="0"/>
                </a:rPr>
                <a:t>I</a:t>
              </a:r>
            </a:p>
          </p:txBody>
        </p:sp>
        <p:sp>
          <p:nvSpPr>
            <p:cNvPr id="32" name="Phạm Duyên 10 - 9Slide.vn">
              <a:extLst>
                <a:ext uri="{FF2B5EF4-FFF2-40B4-BE49-F238E27FC236}">
                  <a16:creationId xmlns:a16="http://schemas.microsoft.com/office/drawing/2014/main" id="{5C6EBAFF-9D38-4818-A57E-CD5D48DFFD9D}"/>
                </a:ext>
              </a:extLst>
            </p:cNvPr>
            <p:cNvSpPr txBox="1"/>
            <p:nvPr/>
          </p:nvSpPr>
          <p:spPr>
            <a:xfrm>
              <a:off x="5752131"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3" name="Phạm Duyên 10 - 9Slide.vn">
              <a:extLst>
                <a:ext uri="{FF2B5EF4-FFF2-40B4-BE49-F238E27FC236}">
                  <a16:creationId xmlns:a16="http://schemas.microsoft.com/office/drawing/2014/main" id="{3F325670-AF8A-47FC-A218-A8A44D7E1339}"/>
                </a:ext>
              </a:extLst>
            </p:cNvPr>
            <p:cNvSpPr txBox="1"/>
            <p:nvPr/>
          </p:nvSpPr>
          <p:spPr>
            <a:xfrm>
              <a:off x="2044125"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34" name="Phạm Duyên 10 - 9Slide.vn">
              <a:extLst>
                <a:ext uri="{FF2B5EF4-FFF2-40B4-BE49-F238E27FC236}">
                  <a16:creationId xmlns:a16="http://schemas.microsoft.com/office/drawing/2014/main" id="{42A0D1F1-AE21-40EF-A5BB-CC59D96CD291}"/>
                </a:ext>
              </a:extLst>
            </p:cNvPr>
            <p:cNvSpPr txBox="1"/>
            <p:nvPr/>
          </p:nvSpPr>
          <p:spPr>
            <a:xfrm>
              <a:off x="5259765" y="19187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41" name="Phạm Duyên 10 - 9Slide.vn">
              <a:extLst>
                <a:ext uri="{FF2B5EF4-FFF2-40B4-BE49-F238E27FC236}">
                  <a16:creationId xmlns:a16="http://schemas.microsoft.com/office/drawing/2014/main" id="{097F24C4-B689-4DFF-A85F-91D7F67E61DD}"/>
                </a:ext>
              </a:extLst>
            </p:cNvPr>
            <p:cNvSpPr txBox="1"/>
            <p:nvPr/>
          </p:nvSpPr>
          <p:spPr>
            <a:xfrm>
              <a:off x="3872925" y="513059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42" name="Oval 41">
              <a:extLst>
                <a:ext uri="{FF2B5EF4-FFF2-40B4-BE49-F238E27FC236}">
                  <a16:creationId xmlns:a16="http://schemas.microsoft.com/office/drawing/2014/main" id="{AB008E04-D1C2-4A82-97DC-D087A559DD92}"/>
                </a:ext>
              </a:extLst>
            </p:cNvPr>
            <p:cNvSpPr/>
            <p:nvPr/>
          </p:nvSpPr>
          <p:spPr>
            <a:xfrm>
              <a:off x="4094256" y="5058664"/>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PHẠM DUYÊN 4 - 9Slide.vn">
            <a:extLst>
              <a:ext uri="{FF2B5EF4-FFF2-40B4-BE49-F238E27FC236}">
                <a16:creationId xmlns:a16="http://schemas.microsoft.com/office/drawing/2014/main" id="{8B5FAE98-B032-4AB9-8812-27D2E9768279}"/>
              </a:ext>
            </a:extLst>
          </p:cNvPr>
          <p:cNvSpPr txBox="1">
            <a:spLocks noChangeAspect="1"/>
          </p:cNvSpPr>
          <p:nvPr/>
        </p:nvSpPr>
        <p:spPr>
          <a:xfrm>
            <a:off x="12683707" y="1803816"/>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b)</a:t>
            </a:r>
          </a:p>
        </p:txBody>
      </p:sp>
      <p:sp>
        <p:nvSpPr>
          <p:cNvPr id="40" name="jellyfish 8 - 9Slide.vn">
            <a:extLst>
              <a:ext uri="{FF2B5EF4-FFF2-40B4-BE49-F238E27FC236}">
                <a16:creationId xmlns:a16="http://schemas.microsoft.com/office/drawing/2014/main" id="{F6F7251C-57B6-4105-9B53-A66422C3F20D}"/>
              </a:ext>
            </a:extLst>
          </p:cNvPr>
          <p:cNvSpPr/>
          <p:nvPr/>
        </p:nvSpPr>
        <p:spPr>
          <a:xfrm>
            <a:off x="5373158" y="2210175"/>
            <a:ext cx="5876887" cy="3170742"/>
          </a:xfrm>
          <a:prstGeom prst="roundRect">
            <a:avLst>
              <a:gd name="adj" fmla="val 12016"/>
            </a:avLst>
          </a:prstGeom>
          <a:solidFill>
            <a:srgbClr val="F1F9FD"/>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43" name="jellyfish 10 - 9Slide.vn">
            <a:extLst>
              <a:ext uri="{FF2B5EF4-FFF2-40B4-BE49-F238E27FC236}">
                <a16:creationId xmlns:a16="http://schemas.microsoft.com/office/drawing/2014/main" id="{5512C34C-2A46-4453-9138-D903172E69CF}"/>
              </a:ext>
            </a:extLst>
          </p:cNvPr>
          <p:cNvSpPr txBox="1"/>
          <p:nvPr/>
        </p:nvSpPr>
        <p:spPr>
          <a:xfrm>
            <a:off x="5679434" y="2554069"/>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Hình tròn tâm </a:t>
            </a:r>
            <a:r>
              <a:rPr lang="en-US" sz="3600">
                <a:solidFill>
                  <a:srgbClr val="292F8A"/>
                </a:solidFill>
                <a:latin typeface="+mj-lt"/>
                <a:cs typeface="Arial" panose="020B0604020202020204" pitchFamily="34" charset="0"/>
              </a:rPr>
              <a:t>O</a:t>
            </a:r>
            <a:endParaRPr lang="en-US" sz="3600" dirty="0">
              <a:solidFill>
                <a:srgbClr val="292F8A"/>
              </a:solidFill>
              <a:latin typeface="UTM Avo" panose="02040603050506020204" pitchFamily="18" charset="0"/>
              <a:cs typeface="Arial" panose="020B0604020202020204" pitchFamily="34" charset="0"/>
            </a:endParaRPr>
          </a:p>
        </p:txBody>
      </p:sp>
      <p:sp>
        <p:nvSpPr>
          <p:cNvPr id="46" name="jellyfish 10 - 9Slide.vn">
            <a:extLst>
              <a:ext uri="{FF2B5EF4-FFF2-40B4-BE49-F238E27FC236}">
                <a16:creationId xmlns:a16="http://schemas.microsoft.com/office/drawing/2014/main" id="{278BE6CE-CF3E-4AAA-9DF2-2FA3E2BAEA50}"/>
              </a:ext>
            </a:extLst>
          </p:cNvPr>
          <p:cNvSpPr txBox="1"/>
          <p:nvPr/>
        </p:nvSpPr>
        <p:spPr>
          <a:xfrm>
            <a:off x="5679434" y="3453022"/>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Bán kính: </a:t>
            </a:r>
            <a:r>
              <a:rPr lang="en-US" sz="3600">
                <a:solidFill>
                  <a:srgbClr val="292F8A"/>
                </a:solidFill>
                <a:latin typeface="+mj-lt"/>
                <a:cs typeface="Arial" panose="020B0604020202020204" pitchFamily="34" charset="0"/>
              </a:rPr>
              <a:t>OM, ON, OP</a:t>
            </a:r>
            <a:endParaRPr lang="en-US" sz="3600" dirty="0">
              <a:solidFill>
                <a:srgbClr val="292F8A"/>
              </a:solidFill>
              <a:latin typeface="+mj-lt"/>
              <a:cs typeface="Arial" panose="020B0604020202020204" pitchFamily="34" charset="0"/>
            </a:endParaRPr>
          </a:p>
        </p:txBody>
      </p:sp>
      <p:sp>
        <p:nvSpPr>
          <p:cNvPr id="47" name="jellyfish 10 - 9Slide.vn">
            <a:extLst>
              <a:ext uri="{FF2B5EF4-FFF2-40B4-BE49-F238E27FC236}">
                <a16:creationId xmlns:a16="http://schemas.microsoft.com/office/drawing/2014/main" id="{E6C31021-8103-4C82-98E2-4EC5068D34FA}"/>
              </a:ext>
            </a:extLst>
          </p:cNvPr>
          <p:cNvSpPr txBox="1"/>
          <p:nvPr/>
        </p:nvSpPr>
        <p:spPr>
          <a:xfrm>
            <a:off x="5679434" y="4351974"/>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Đường kính: </a:t>
            </a:r>
            <a:r>
              <a:rPr lang="en-US" sz="3600">
                <a:solidFill>
                  <a:srgbClr val="292F8A"/>
                </a:solidFill>
                <a:latin typeface="+mj-lt"/>
                <a:cs typeface="Arial" panose="020B0604020202020204" pitchFamily="34" charset="0"/>
              </a:rPr>
              <a:t>MN</a:t>
            </a:r>
            <a:endParaRPr lang="en-US" sz="3600" dirty="0">
              <a:solidFill>
                <a:srgbClr val="292F8A"/>
              </a:solidFill>
              <a:latin typeface="+mj-lt"/>
              <a:cs typeface="Arial" panose="020B0604020202020204" pitchFamily="34" charset="0"/>
            </a:endParaRPr>
          </a:p>
        </p:txBody>
      </p:sp>
    </p:spTree>
    <p:extLst>
      <p:ext uri="{BB962C8B-B14F-4D97-AF65-F5344CB8AC3E}">
        <p14:creationId xmlns:p14="http://schemas.microsoft.com/office/powerpoint/2010/main" val="8340235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3" grpId="0" animBg="1"/>
      <p:bldP spid="43" grpId="1" animBg="1"/>
      <p:bldP spid="46" grpId="0" animBg="1"/>
      <p:bldP spid="46" grpId="1" animBg="1"/>
      <p:bldP spid="47" grpId="0" animBg="1"/>
      <p:bldP spid="4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5AD9A-8529-4B85-B445-375A3F310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20205"/>
            <a:ext cx="1981200" cy="990600"/>
          </a:xfrm>
          <a:prstGeom prst="rect">
            <a:avLst/>
          </a:prstGeom>
        </p:spPr>
      </p:pic>
      <p:grpSp>
        <p:nvGrpSpPr>
          <p:cNvPr id="4" name="Group 3">
            <a:extLst>
              <a:ext uri="{FF2B5EF4-FFF2-40B4-BE49-F238E27FC236}">
                <a16:creationId xmlns:a16="http://schemas.microsoft.com/office/drawing/2014/main" id="{166A2DEC-8295-4E6E-8667-DADBA9184DBA}"/>
              </a:ext>
            </a:extLst>
          </p:cNvPr>
          <p:cNvGrpSpPr/>
          <p:nvPr/>
        </p:nvGrpSpPr>
        <p:grpSpPr>
          <a:xfrm rot="17815558">
            <a:off x="-4216625" y="2407944"/>
            <a:ext cx="3489363" cy="3226453"/>
            <a:chOff x="2492872" y="1964071"/>
            <a:chExt cx="3489363" cy="3226453"/>
          </a:xfrm>
        </p:grpSpPr>
        <p:grpSp>
          <p:nvGrpSpPr>
            <p:cNvPr id="5" name="Group 4">
              <a:extLst>
                <a:ext uri="{FF2B5EF4-FFF2-40B4-BE49-F238E27FC236}">
                  <a16:creationId xmlns:a16="http://schemas.microsoft.com/office/drawing/2014/main" id="{514037E7-E165-4B62-9ADE-C624EB34D880}"/>
                </a:ext>
              </a:extLst>
            </p:cNvPr>
            <p:cNvGrpSpPr/>
            <p:nvPr/>
          </p:nvGrpSpPr>
          <p:grpSpPr>
            <a:xfrm>
              <a:off x="2590799" y="1981200"/>
              <a:ext cx="3134551" cy="3134551"/>
              <a:chOff x="4237037" y="3454400"/>
              <a:chExt cx="1130300" cy="1130300"/>
            </a:xfrm>
          </p:grpSpPr>
          <p:sp>
            <p:nvSpPr>
              <p:cNvPr id="14" name="Oval 13">
                <a:extLst>
                  <a:ext uri="{FF2B5EF4-FFF2-40B4-BE49-F238E27FC236}">
                    <a16:creationId xmlns:a16="http://schemas.microsoft.com/office/drawing/2014/main" id="{9AB89F6E-582B-47BB-A992-0049B827C8B0}"/>
                  </a:ext>
                </a:extLst>
              </p:cNvPr>
              <p:cNvSpPr/>
              <p:nvPr/>
            </p:nvSpPr>
            <p:spPr>
              <a:xfrm>
                <a:off x="4237037" y="3454400"/>
                <a:ext cx="1130300" cy="1130300"/>
              </a:xfrm>
              <a:prstGeom prst="ellipse">
                <a:avLst/>
              </a:prstGeom>
              <a:solidFill>
                <a:srgbClr val="FFC42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9D5F719-7CF6-4E2A-99FE-9F685281C3D5}"/>
                  </a:ext>
                </a:extLst>
              </p:cNvPr>
              <p:cNvGrpSpPr/>
              <p:nvPr/>
            </p:nvGrpSpPr>
            <p:grpSpPr>
              <a:xfrm>
                <a:off x="4402566" y="3619928"/>
                <a:ext cx="860082" cy="799243"/>
                <a:chOff x="4402566" y="3619928"/>
                <a:chExt cx="860082" cy="799243"/>
              </a:xfrm>
            </p:grpSpPr>
            <p:cxnSp>
              <p:nvCxnSpPr>
                <p:cNvPr id="16" name="Jellyfish 2 21 - 9Slide.vn">
                  <a:extLst>
                    <a:ext uri="{FF2B5EF4-FFF2-40B4-BE49-F238E27FC236}">
                      <a16:creationId xmlns:a16="http://schemas.microsoft.com/office/drawing/2014/main" id="{2D5B87B8-5D78-4C19-8967-CB1619E797E7}"/>
                    </a:ext>
                  </a:extLst>
                </p:cNvPr>
                <p:cNvCxnSpPr>
                  <a:cxnSpLocks/>
                  <a:stCxn id="14" idx="1"/>
                  <a:endCxn id="14" idx="5"/>
                </p:cNvCxnSpPr>
                <p:nvPr/>
              </p:nvCxnSpPr>
              <p:spPr>
                <a:xfrm>
                  <a:off x="4402566" y="3619928"/>
                  <a:ext cx="799243" cy="799243"/>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7" name="Jellyfish 2 21 - 9Slide.vn">
                  <a:extLst>
                    <a:ext uri="{FF2B5EF4-FFF2-40B4-BE49-F238E27FC236}">
                      <a16:creationId xmlns:a16="http://schemas.microsoft.com/office/drawing/2014/main" id="{6B1A3DD9-F9D3-4784-B3A2-C3C0D8859929}"/>
                    </a:ext>
                  </a:extLst>
                </p:cNvPr>
                <p:cNvCxnSpPr>
                  <a:cxnSpLocks/>
                </p:cNvCxnSpPr>
                <p:nvPr/>
              </p:nvCxnSpPr>
              <p:spPr>
                <a:xfrm flipV="1">
                  <a:off x="4800088" y="3705428"/>
                  <a:ext cx="462560" cy="325443"/>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6" name="Oval 5">
              <a:extLst>
                <a:ext uri="{FF2B5EF4-FFF2-40B4-BE49-F238E27FC236}">
                  <a16:creationId xmlns:a16="http://schemas.microsoft.com/office/drawing/2014/main" id="{5CDC5AF0-B3A9-42E4-8959-3DAA61EA0BAB}"/>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954A1B-47E1-4368-AB2C-BCB28EEEDFEA}"/>
                </a:ext>
              </a:extLst>
            </p:cNvPr>
            <p:cNvSpPr/>
            <p:nvPr/>
          </p:nvSpPr>
          <p:spPr>
            <a:xfrm>
              <a:off x="5201538" y="456574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3DA916-095F-432F-BE4D-9B5718995AFC}"/>
                </a:ext>
              </a:extLst>
            </p:cNvPr>
            <p:cNvSpPr/>
            <p:nvPr/>
          </p:nvSpPr>
          <p:spPr>
            <a:xfrm>
              <a:off x="2979419" y="2365470"/>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717330-232B-4621-8899-405F63A8190F}"/>
                </a:ext>
              </a:extLst>
            </p:cNvPr>
            <p:cNvSpPr/>
            <p:nvPr/>
          </p:nvSpPr>
          <p:spPr>
            <a:xfrm>
              <a:off x="5383306" y="25916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hạm Duyên 10 - 9Slide.vn">
              <a:extLst>
                <a:ext uri="{FF2B5EF4-FFF2-40B4-BE49-F238E27FC236}">
                  <a16:creationId xmlns:a16="http://schemas.microsoft.com/office/drawing/2014/main" id="{AF787A06-CF3C-4B98-A10D-A902C3132F34}"/>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
          <p:nvSpPr>
            <p:cNvPr id="11" name="Phạm Duyên 10 - 9Slide.vn">
              <a:extLst>
                <a:ext uri="{FF2B5EF4-FFF2-40B4-BE49-F238E27FC236}">
                  <a16:creationId xmlns:a16="http://schemas.microsoft.com/office/drawing/2014/main" id="{B096377C-28FA-4B17-8F62-BA08EF54A988}"/>
                </a:ext>
              </a:extLst>
            </p:cNvPr>
            <p:cNvSpPr txBox="1"/>
            <p:nvPr/>
          </p:nvSpPr>
          <p:spPr>
            <a:xfrm>
              <a:off x="5240956" y="459764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2" name="Phạm Duyên 10 - 9Slide.vn">
              <a:extLst>
                <a:ext uri="{FF2B5EF4-FFF2-40B4-BE49-F238E27FC236}">
                  <a16:creationId xmlns:a16="http://schemas.microsoft.com/office/drawing/2014/main" id="{8FC71E4F-09DA-4F2F-8D58-346F3425388F}"/>
                </a:ext>
              </a:extLst>
            </p:cNvPr>
            <p:cNvSpPr txBox="1"/>
            <p:nvPr/>
          </p:nvSpPr>
          <p:spPr>
            <a:xfrm>
              <a:off x="2492872" y="19640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6494713D-0837-4BE9-A7ED-03A863FB4D4B}"/>
                </a:ext>
              </a:extLst>
            </p:cNvPr>
            <p:cNvSpPr txBox="1"/>
            <p:nvPr/>
          </p:nvSpPr>
          <p:spPr>
            <a:xfrm>
              <a:off x="5472490" y="21473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P</a:t>
              </a:r>
            </a:p>
          </p:txBody>
        </p:sp>
      </p:grpSp>
      <p:sp>
        <p:nvSpPr>
          <p:cNvPr id="18" name="PHẠM DUYÊN 4 - 9Slide.vn">
            <a:extLst>
              <a:ext uri="{FF2B5EF4-FFF2-40B4-BE49-F238E27FC236}">
                <a16:creationId xmlns:a16="http://schemas.microsoft.com/office/drawing/2014/main" id="{9EFEC583-C5BF-4CFD-8DDC-CF485D5DC02E}"/>
              </a:ext>
            </a:extLst>
          </p:cNvPr>
          <p:cNvSpPr txBox="1">
            <a:spLocks noChangeAspect="1"/>
          </p:cNvSpPr>
          <p:nvPr/>
        </p:nvSpPr>
        <p:spPr>
          <a:xfrm>
            <a:off x="-2185660" y="1918211"/>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a)</a:t>
            </a:r>
          </a:p>
        </p:txBody>
      </p:sp>
      <p:sp>
        <p:nvSpPr>
          <p:cNvPr id="20" name="PHẠM DUYÊN 2 - 9Slide.vn">
            <a:extLst>
              <a:ext uri="{FF2B5EF4-FFF2-40B4-BE49-F238E27FC236}">
                <a16:creationId xmlns:a16="http://schemas.microsoft.com/office/drawing/2014/main" id="{0337A12A-F8C9-45D9-ABC1-3D101453F9D7}"/>
              </a:ext>
            </a:extLst>
          </p:cNvPr>
          <p:cNvSpPr txBox="1"/>
          <p:nvPr/>
        </p:nvSpPr>
        <p:spPr>
          <a:xfrm>
            <a:off x="190500" y="972267"/>
            <a:ext cx="10224290"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Tìm tâm, bán kính, đường kính của mỗi hình tròn. </a:t>
            </a:r>
          </a:p>
        </p:txBody>
      </p:sp>
      <p:sp>
        <p:nvSpPr>
          <p:cNvPr id="40" name="jellyfish 8 - 9Slide.vn">
            <a:extLst>
              <a:ext uri="{FF2B5EF4-FFF2-40B4-BE49-F238E27FC236}">
                <a16:creationId xmlns:a16="http://schemas.microsoft.com/office/drawing/2014/main" id="{F6F7251C-57B6-4105-9B53-A66422C3F20D}"/>
              </a:ext>
            </a:extLst>
          </p:cNvPr>
          <p:cNvSpPr/>
          <p:nvPr/>
        </p:nvSpPr>
        <p:spPr>
          <a:xfrm>
            <a:off x="609600" y="2210175"/>
            <a:ext cx="5876887" cy="3170742"/>
          </a:xfrm>
          <a:prstGeom prst="roundRect">
            <a:avLst>
              <a:gd name="adj" fmla="val 12016"/>
            </a:avLst>
          </a:prstGeom>
          <a:solidFill>
            <a:srgbClr val="F1F9FD"/>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43" name="jellyfish 10 - 9Slide.vn">
            <a:extLst>
              <a:ext uri="{FF2B5EF4-FFF2-40B4-BE49-F238E27FC236}">
                <a16:creationId xmlns:a16="http://schemas.microsoft.com/office/drawing/2014/main" id="{5512C34C-2A46-4453-9138-D903172E69CF}"/>
              </a:ext>
            </a:extLst>
          </p:cNvPr>
          <p:cNvSpPr txBox="1"/>
          <p:nvPr/>
        </p:nvSpPr>
        <p:spPr>
          <a:xfrm>
            <a:off x="915876" y="2554069"/>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Hình tròn tâm </a:t>
            </a:r>
            <a:r>
              <a:rPr lang="en-US" sz="3600" b="1">
                <a:solidFill>
                  <a:srgbClr val="292F8A"/>
                </a:solidFill>
                <a:latin typeface="Times New Roman" panose="02020603050405020304" pitchFamily="18" charset="0"/>
                <a:cs typeface="Times New Roman" panose="02020603050405020304" pitchFamily="18" charset="0"/>
              </a:rPr>
              <a:t>I</a:t>
            </a:r>
            <a:endParaRPr lang="en-US" sz="3600" b="1" dirty="0">
              <a:solidFill>
                <a:srgbClr val="292F8A"/>
              </a:solidFill>
              <a:latin typeface="Times New Roman" panose="02020603050405020304" pitchFamily="18" charset="0"/>
              <a:cs typeface="Times New Roman" panose="02020603050405020304" pitchFamily="18" charset="0"/>
            </a:endParaRPr>
          </a:p>
        </p:txBody>
      </p:sp>
      <p:sp>
        <p:nvSpPr>
          <p:cNvPr id="46" name="jellyfish 10 - 9Slide.vn">
            <a:extLst>
              <a:ext uri="{FF2B5EF4-FFF2-40B4-BE49-F238E27FC236}">
                <a16:creationId xmlns:a16="http://schemas.microsoft.com/office/drawing/2014/main" id="{278BE6CE-CF3E-4AAA-9DF2-2FA3E2BAEA50}"/>
              </a:ext>
            </a:extLst>
          </p:cNvPr>
          <p:cNvSpPr txBox="1"/>
          <p:nvPr/>
        </p:nvSpPr>
        <p:spPr>
          <a:xfrm>
            <a:off x="915876" y="3453022"/>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Bán kính: </a:t>
            </a:r>
            <a:r>
              <a:rPr lang="en-US" sz="3600" b="1">
                <a:solidFill>
                  <a:srgbClr val="292F8A"/>
                </a:solidFill>
                <a:latin typeface="Times New Roman" panose="02020603050405020304" pitchFamily="18" charset="0"/>
                <a:cs typeface="Times New Roman" panose="02020603050405020304" pitchFamily="18" charset="0"/>
              </a:rPr>
              <a:t>I</a:t>
            </a:r>
            <a:r>
              <a:rPr lang="en-US" sz="3600">
                <a:solidFill>
                  <a:srgbClr val="292F8A"/>
                </a:solidFill>
                <a:latin typeface="+mj-lt"/>
                <a:cs typeface="Arial" panose="020B0604020202020204" pitchFamily="34" charset="0"/>
              </a:rPr>
              <a:t>A</a:t>
            </a:r>
            <a:r>
              <a:rPr lang="en-US" sz="3600" b="1">
                <a:solidFill>
                  <a:srgbClr val="292F8A"/>
                </a:solidFill>
                <a:latin typeface="Times New Roman" panose="02020603050405020304" pitchFamily="18" charset="0"/>
                <a:cs typeface="Times New Roman" panose="02020603050405020304" pitchFamily="18" charset="0"/>
              </a:rPr>
              <a:t>, I</a:t>
            </a:r>
            <a:r>
              <a:rPr lang="en-US" sz="3600" b="1">
                <a:solidFill>
                  <a:srgbClr val="292F8A"/>
                </a:solidFill>
                <a:latin typeface="+mj-lt"/>
                <a:cs typeface="Times New Roman" panose="02020603050405020304" pitchFamily="18" charset="0"/>
              </a:rPr>
              <a:t>B</a:t>
            </a:r>
            <a:endParaRPr lang="en-US" sz="3600" dirty="0">
              <a:solidFill>
                <a:srgbClr val="292F8A"/>
              </a:solidFill>
              <a:latin typeface="+mj-lt"/>
              <a:cs typeface="Arial" panose="020B0604020202020204" pitchFamily="34" charset="0"/>
            </a:endParaRPr>
          </a:p>
        </p:txBody>
      </p:sp>
      <p:sp>
        <p:nvSpPr>
          <p:cNvPr id="47" name="jellyfish 10 - 9Slide.vn">
            <a:extLst>
              <a:ext uri="{FF2B5EF4-FFF2-40B4-BE49-F238E27FC236}">
                <a16:creationId xmlns:a16="http://schemas.microsoft.com/office/drawing/2014/main" id="{E6C31021-8103-4C82-98E2-4EC5068D34FA}"/>
              </a:ext>
            </a:extLst>
          </p:cNvPr>
          <p:cNvSpPr txBox="1"/>
          <p:nvPr/>
        </p:nvSpPr>
        <p:spPr>
          <a:xfrm>
            <a:off x="915876" y="4351974"/>
            <a:ext cx="5598166" cy="646331"/>
          </a:xfrm>
          <a:prstGeom prst="rect">
            <a:avLst/>
          </a:prstGeom>
          <a:noFill/>
        </p:spPr>
        <p:txBody>
          <a:bodyPr wrap="square" rtlCol="0">
            <a:spAutoFit/>
          </a:bodyPr>
          <a:lstStyle/>
          <a:p>
            <a:r>
              <a:rPr lang="en-US" sz="3600">
                <a:solidFill>
                  <a:srgbClr val="292F8A"/>
                </a:solidFill>
                <a:latin typeface="#9Slide03 Sofia Pro Soft" panose="020B0000000000000000" pitchFamily="34" charset="0"/>
                <a:cs typeface="Arial" panose="020B0604020202020204" pitchFamily="34" charset="0"/>
              </a:rPr>
              <a:t>• Đường kính: </a:t>
            </a:r>
            <a:r>
              <a:rPr lang="en-US" sz="3600">
                <a:solidFill>
                  <a:srgbClr val="292F8A"/>
                </a:solidFill>
                <a:latin typeface="+mj-lt"/>
                <a:cs typeface="Arial" panose="020B0604020202020204" pitchFamily="34" charset="0"/>
              </a:rPr>
              <a:t>AB</a:t>
            </a:r>
            <a:endParaRPr lang="en-US" sz="3600" dirty="0">
              <a:solidFill>
                <a:srgbClr val="292F8A"/>
              </a:solidFill>
              <a:latin typeface="+mj-lt"/>
              <a:cs typeface="Arial" panose="020B0604020202020204" pitchFamily="34" charset="0"/>
            </a:endParaRPr>
          </a:p>
        </p:txBody>
      </p:sp>
      <p:grpSp>
        <p:nvGrpSpPr>
          <p:cNvPr id="44" name="Group 43">
            <a:extLst>
              <a:ext uri="{FF2B5EF4-FFF2-40B4-BE49-F238E27FC236}">
                <a16:creationId xmlns:a16="http://schemas.microsoft.com/office/drawing/2014/main" id="{2D1A8211-7CE1-4FA6-A781-A2BE12112BB3}"/>
              </a:ext>
            </a:extLst>
          </p:cNvPr>
          <p:cNvGrpSpPr/>
          <p:nvPr/>
        </p:nvGrpSpPr>
        <p:grpSpPr>
          <a:xfrm>
            <a:off x="7364649" y="2136960"/>
            <a:ext cx="4217751" cy="3804763"/>
            <a:chOff x="2044125" y="1918711"/>
            <a:chExt cx="4217751" cy="3804763"/>
          </a:xfrm>
        </p:grpSpPr>
        <p:grpSp>
          <p:nvGrpSpPr>
            <p:cNvPr id="45" name="Group 44">
              <a:extLst>
                <a:ext uri="{FF2B5EF4-FFF2-40B4-BE49-F238E27FC236}">
                  <a16:creationId xmlns:a16="http://schemas.microsoft.com/office/drawing/2014/main" id="{7314B018-3643-4C7D-AF40-3A09535F8817}"/>
                </a:ext>
              </a:extLst>
            </p:cNvPr>
            <p:cNvGrpSpPr/>
            <p:nvPr/>
          </p:nvGrpSpPr>
          <p:grpSpPr>
            <a:xfrm>
              <a:off x="2590799" y="1981200"/>
              <a:ext cx="3134551" cy="3134551"/>
              <a:chOff x="4237037" y="3454400"/>
              <a:chExt cx="1130300" cy="1130300"/>
            </a:xfrm>
          </p:grpSpPr>
          <p:sp>
            <p:nvSpPr>
              <p:cNvPr id="58" name="Oval 57">
                <a:extLst>
                  <a:ext uri="{FF2B5EF4-FFF2-40B4-BE49-F238E27FC236}">
                    <a16:creationId xmlns:a16="http://schemas.microsoft.com/office/drawing/2014/main" id="{C145A4CA-66FE-429A-B05D-15087DEE521E}"/>
                  </a:ext>
                </a:extLst>
              </p:cNvPr>
              <p:cNvSpPr/>
              <p:nvPr/>
            </p:nvSpPr>
            <p:spPr>
              <a:xfrm>
                <a:off x="4237037" y="3454400"/>
                <a:ext cx="1130300" cy="1130300"/>
              </a:xfrm>
              <a:prstGeom prst="ellipse">
                <a:avLst/>
              </a:prstGeom>
              <a:solidFill>
                <a:schemeClr val="accent3">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a:extLst>
                  <a:ext uri="{FF2B5EF4-FFF2-40B4-BE49-F238E27FC236}">
                    <a16:creationId xmlns:a16="http://schemas.microsoft.com/office/drawing/2014/main" id="{F7669EA8-800F-487A-8C51-496167D8BDC3}"/>
                  </a:ext>
                </a:extLst>
              </p:cNvPr>
              <p:cNvGrpSpPr/>
              <p:nvPr/>
            </p:nvGrpSpPr>
            <p:grpSpPr>
              <a:xfrm>
                <a:off x="4244584" y="3616494"/>
                <a:ext cx="1121595" cy="968206"/>
                <a:chOff x="4244584" y="3616494"/>
                <a:chExt cx="1121595" cy="968206"/>
              </a:xfrm>
            </p:grpSpPr>
            <p:cxnSp>
              <p:nvCxnSpPr>
                <p:cNvPr id="60" name="Jellyfish 2 21 - 9Slide.vn">
                  <a:extLst>
                    <a:ext uri="{FF2B5EF4-FFF2-40B4-BE49-F238E27FC236}">
                      <a16:creationId xmlns:a16="http://schemas.microsoft.com/office/drawing/2014/main" id="{B84F3880-7787-4318-9B26-DEE660438E5C}"/>
                    </a:ext>
                  </a:extLst>
                </p:cNvPr>
                <p:cNvCxnSpPr>
                  <a:cxnSpLocks/>
                </p:cNvCxnSpPr>
                <p:nvPr/>
              </p:nvCxnSpPr>
              <p:spPr>
                <a:xfrm>
                  <a:off x="4244584" y="4021816"/>
                  <a:ext cx="1121595" cy="0"/>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61" name="Jellyfish 2 21 - 9Slide.vn">
                  <a:extLst>
                    <a:ext uri="{FF2B5EF4-FFF2-40B4-BE49-F238E27FC236}">
                      <a16:creationId xmlns:a16="http://schemas.microsoft.com/office/drawing/2014/main" id="{00037B91-7C3E-4EA9-BF37-AF9B480FBEF1}"/>
                    </a:ext>
                  </a:extLst>
                </p:cNvPr>
                <p:cNvCxnSpPr>
                  <a:cxnSpLocks/>
                  <a:stCxn id="58" idx="4"/>
                </p:cNvCxnSpPr>
                <p:nvPr/>
              </p:nvCxnSpPr>
              <p:spPr>
                <a:xfrm flipV="1">
                  <a:off x="4802187" y="3616494"/>
                  <a:ext cx="392752" cy="968206"/>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48" name="Oval 47">
              <a:extLst>
                <a:ext uri="{FF2B5EF4-FFF2-40B4-BE49-F238E27FC236}">
                  <a16:creationId xmlns:a16="http://schemas.microsoft.com/office/drawing/2014/main" id="{526E2139-F1BA-4B59-9377-D5EB6E51E06C}"/>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2DCFB95-7635-4179-9F7E-81817E7D015E}"/>
                </a:ext>
              </a:extLst>
            </p:cNvPr>
            <p:cNvSpPr/>
            <p:nvPr/>
          </p:nvSpPr>
          <p:spPr>
            <a:xfrm>
              <a:off x="5649213"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C132F7D7-F07D-45E4-8D00-E12665EBCC3C}"/>
                </a:ext>
              </a:extLst>
            </p:cNvPr>
            <p:cNvSpPr/>
            <p:nvPr/>
          </p:nvSpPr>
          <p:spPr>
            <a:xfrm>
              <a:off x="2522219"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CDA20F40-D0A9-49E3-8362-5FB0B3E523DC}"/>
                </a:ext>
              </a:extLst>
            </p:cNvPr>
            <p:cNvSpPr/>
            <p:nvPr/>
          </p:nvSpPr>
          <p:spPr>
            <a:xfrm>
              <a:off x="5170581" y="23630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hạm Duyên 10 - 9Slide.vn">
              <a:extLst>
                <a:ext uri="{FF2B5EF4-FFF2-40B4-BE49-F238E27FC236}">
                  <a16:creationId xmlns:a16="http://schemas.microsoft.com/office/drawing/2014/main" id="{D2BD6A3C-A258-4181-863F-FFAFEFE0CDF1}"/>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Times New Roman" panose="02020603050405020304" pitchFamily="18" charset="0"/>
                  <a:cs typeface="Times New Roman" panose="02020603050405020304" pitchFamily="18" charset="0"/>
                </a:rPr>
                <a:t>I</a:t>
              </a:r>
            </a:p>
          </p:txBody>
        </p:sp>
        <p:sp>
          <p:nvSpPr>
            <p:cNvPr id="53" name="Phạm Duyên 10 - 9Slide.vn">
              <a:extLst>
                <a:ext uri="{FF2B5EF4-FFF2-40B4-BE49-F238E27FC236}">
                  <a16:creationId xmlns:a16="http://schemas.microsoft.com/office/drawing/2014/main" id="{0CA06BB7-F8DD-4A0E-BE60-FE9C227C94B6}"/>
                </a:ext>
              </a:extLst>
            </p:cNvPr>
            <p:cNvSpPr txBox="1"/>
            <p:nvPr/>
          </p:nvSpPr>
          <p:spPr>
            <a:xfrm>
              <a:off x="5752131"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54" name="Phạm Duyên 10 - 9Slide.vn">
              <a:extLst>
                <a:ext uri="{FF2B5EF4-FFF2-40B4-BE49-F238E27FC236}">
                  <a16:creationId xmlns:a16="http://schemas.microsoft.com/office/drawing/2014/main" id="{B3FF0332-852A-48EB-A64D-D0575FF6099D}"/>
                </a:ext>
              </a:extLst>
            </p:cNvPr>
            <p:cNvSpPr txBox="1"/>
            <p:nvPr/>
          </p:nvSpPr>
          <p:spPr>
            <a:xfrm>
              <a:off x="2044125"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55" name="Phạm Duyên 10 - 9Slide.vn">
              <a:extLst>
                <a:ext uri="{FF2B5EF4-FFF2-40B4-BE49-F238E27FC236}">
                  <a16:creationId xmlns:a16="http://schemas.microsoft.com/office/drawing/2014/main" id="{F66D61C6-295D-4CAD-BFFA-AE4CB60B2590}"/>
                </a:ext>
              </a:extLst>
            </p:cNvPr>
            <p:cNvSpPr txBox="1"/>
            <p:nvPr/>
          </p:nvSpPr>
          <p:spPr>
            <a:xfrm>
              <a:off x="5259765" y="19187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56" name="Phạm Duyên 10 - 9Slide.vn">
              <a:extLst>
                <a:ext uri="{FF2B5EF4-FFF2-40B4-BE49-F238E27FC236}">
                  <a16:creationId xmlns:a16="http://schemas.microsoft.com/office/drawing/2014/main" id="{5893C997-B3BD-4CE9-B64D-8FA20553BC22}"/>
                </a:ext>
              </a:extLst>
            </p:cNvPr>
            <p:cNvSpPr txBox="1"/>
            <p:nvPr/>
          </p:nvSpPr>
          <p:spPr>
            <a:xfrm>
              <a:off x="3872925" y="513059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57" name="Oval 56">
              <a:extLst>
                <a:ext uri="{FF2B5EF4-FFF2-40B4-BE49-F238E27FC236}">
                  <a16:creationId xmlns:a16="http://schemas.microsoft.com/office/drawing/2014/main" id="{511CA683-B3DC-4E0F-9E17-744002EAE897}"/>
                </a:ext>
              </a:extLst>
            </p:cNvPr>
            <p:cNvSpPr/>
            <p:nvPr/>
          </p:nvSpPr>
          <p:spPr>
            <a:xfrm>
              <a:off x="4094256" y="5058664"/>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PHẠM DUYÊN 4 - 9Slide.vn">
            <a:extLst>
              <a:ext uri="{FF2B5EF4-FFF2-40B4-BE49-F238E27FC236}">
                <a16:creationId xmlns:a16="http://schemas.microsoft.com/office/drawing/2014/main" id="{3CA1297C-6AB0-4D03-B334-F71ECF531677}"/>
              </a:ext>
            </a:extLst>
          </p:cNvPr>
          <p:cNvSpPr txBox="1">
            <a:spLocks noChangeAspect="1"/>
          </p:cNvSpPr>
          <p:nvPr/>
        </p:nvSpPr>
        <p:spPr>
          <a:xfrm>
            <a:off x="6907449" y="182595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b)</a:t>
            </a:r>
          </a:p>
        </p:txBody>
      </p:sp>
    </p:spTree>
    <p:extLst>
      <p:ext uri="{BB962C8B-B14F-4D97-AF65-F5344CB8AC3E}">
        <p14:creationId xmlns:p14="http://schemas.microsoft.com/office/powerpoint/2010/main" val="22412189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1"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1"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3" grpId="0" animBg="1"/>
      <p:bldP spid="43" grpId="1" animBg="1"/>
      <p:bldP spid="46" grpId="0" animBg="1"/>
      <p:bldP spid="46" grpId="1" animBg="1"/>
      <p:bldP spid="47" grpId="0" animBg="1"/>
      <p:bldP spid="4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PHẠM DUYÊN 1 - 9Slide.vn">
            <a:extLst>
              <a:ext uri="{FF2B5EF4-FFF2-40B4-BE49-F238E27FC236}">
                <a16:creationId xmlns:a16="http://schemas.microsoft.com/office/drawing/2014/main" id="{26C73CD7-6E8A-42D0-B03C-94D4BB5E16AB}"/>
              </a:ext>
            </a:extLst>
          </p:cNvPr>
          <p:cNvGrpSpPr/>
          <p:nvPr/>
        </p:nvGrpSpPr>
        <p:grpSpPr>
          <a:xfrm>
            <a:off x="221457" y="36651"/>
            <a:ext cx="529493" cy="707886"/>
            <a:chOff x="1806355" y="2771340"/>
            <a:chExt cx="745981" cy="997311"/>
          </a:xfrm>
        </p:grpSpPr>
        <p:sp>
          <p:nvSpPr>
            <p:cNvPr id="4" name="Oval 9">
              <a:extLst>
                <a:ext uri="{FF2B5EF4-FFF2-40B4-BE49-F238E27FC236}">
                  <a16:creationId xmlns:a16="http://schemas.microsoft.com/office/drawing/2014/main" id="{3C40EFF6-B01E-4967-AD3B-F9BE12E16BFF}"/>
                </a:ext>
              </a:extLst>
            </p:cNvPr>
            <p:cNvSpPr>
              <a:spLocks noChangeArrowheads="1"/>
            </p:cNvSpPr>
            <p:nvPr/>
          </p:nvSpPr>
          <p:spPr bwMode="auto">
            <a:xfrm>
              <a:off x="1806355" y="2944479"/>
              <a:ext cx="745981" cy="747191"/>
            </a:xfrm>
            <a:prstGeom prst="ellipse">
              <a:avLst/>
            </a:prstGeom>
            <a:gradFill>
              <a:gsLst>
                <a:gs pos="29000">
                  <a:schemeClr val="accent2">
                    <a:lumMod val="75000"/>
                  </a:schemeClr>
                </a:gs>
                <a:gs pos="87000">
                  <a:schemeClr val="accent2">
                    <a:lumMod val="40000"/>
                    <a:lumOff val="60000"/>
                  </a:schemeClr>
                </a:gs>
              </a:gsLst>
              <a:lin ang="13500000" scaled="0"/>
            </a:gra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5" name="91">
              <a:extLst>
                <a:ext uri="{FF2B5EF4-FFF2-40B4-BE49-F238E27FC236}">
                  <a16:creationId xmlns:a16="http://schemas.microsoft.com/office/drawing/2014/main" id="{978FC62B-25B5-40BC-9535-E02A9AF89CD7}"/>
                </a:ext>
              </a:extLst>
            </p:cNvPr>
            <p:cNvSpPr txBox="1"/>
            <p:nvPr/>
          </p:nvSpPr>
          <p:spPr>
            <a:xfrm>
              <a:off x="1855626" y="2771340"/>
              <a:ext cx="656379" cy="997311"/>
            </a:xfrm>
            <a:prstGeom prst="rect">
              <a:avLst/>
            </a:prstGeom>
            <a:noFill/>
          </p:spPr>
          <p:txBody>
            <a:bodyPr wrap="square" rtlCol="0">
              <a:spAutoFit/>
            </a:bodyPr>
            <a:lstStyle/>
            <a:p>
              <a:pPr algn="ctr"/>
              <a:r>
                <a:rPr lang="en-US" altLang="zh-CN" sz="4000">
                  <a:ln w="31750">
                    <a:solidFill>
                      <a:srgbClr val="177B75"/>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1</a:t>
              </a:r>
            </a:p>
          </p:txBody>
        </p:sp>
      </p:grpSp>
      <p:sp>
        <p:nvSpPr>
          <p:cNvPr id="6" name="PHẠM DUYÊN 2 - 9Slide.vn">
            <a:extLst>
              <a:ext uri="{FF2B5EF4-FFF2-40B4-BE49-F238E27FC236}">
                <a16:creationId xmlns:a16="http://schemas.microsoft.com/office/drawing/2014/main" id="{EEB19DCA-D914-4DCD-8005-2AD75E6823FD}"/>
              </a:ext>
            </a:extLst>
          </p:cNvPr>
          <p:cNvSpPr txBox="1"/>
          <p:nvPr/>
        </p:nvSpPr>
        <p:spPr>
          <a:xfrm>
            <a:off x="875510" y="119995"/>
            <a:ext cx="7430289"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a) Vẽ đường tròn tâm O.</a:t>
            </a:r>
          </a:p>
        </p:txBody>
      </p:sp>
      <p:sp>
        <p:nvSpPr>
          <p:cNvPr id="7" name="PHẠM DUYÊN 2 - 9Slide.vn">
            <a:extLst>
              <a:ext uri="{FF2B5EF4-FFF2-40B4-BE49-F238E27FC236}">
                <a16:creationId xmlns:a16="http://schemas.microsoft.com/office/drawing/2014/main" id="{32F5AC63-37EE-46CE-8055-7EE4D5B793FB}"/>
              </a:ext>
            </a:extLst>
          </p:cNvPr>
          <p:cNvSpPr txBox="1"/>
          <p:nvPr/>
        </p:nvSpPr>
        <p:spPr>
          <a:xfrm>
            <a:off x="875510" y="786064"/>
            <a:ext cx="11011690"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b) Vẽ bán kính OA, đường kính CD của đường tròn đó.</a:t>
            </a:r>
          </a:p>
        </p:txBody>
      </p:sp>
      <p:pic>
        <p:nvPicPr>
          <p:cNvPr id="9" name="Picture 8">
            <a:extLst>
              <a:ext uri="{FF2B5EF4-FFF2-40B4-BE49-F238E27FC236}">
                <a16:creationId xmlns:a16="http://schemas.microsoft.com/office/drawing/2014/main" id="{49DCC326-61E2-4DBE-8D86-4A60B36FA531}"/>
              </a:ext>
            </a:extLst>
          </p:cNvPr>
          <p:cNvPicPr>
            <a:picLocks noChangeAspect="1"/>
          </p:cNvPicPr>
          <p:nvPr/>
        </p:nvPicPr>
        <p:blipFill>
          <a:blip r:embed="rId3"/>
          <a:stretch>
            <a:fillRect/>
          </a:stretch>
        </p:blipFill>
        <p:spPr>
          <a:xfrm>
            <a:off x="3733800" y="1676400"/>
            <a:ext cx="4724400" cy="4724400"/>
          </a:xfrm>
          <a:prstGeom prst="rect">
            <a:avLst/>
          </a:prstGeom>
        </p:spPr>
      </p:pic>
      <p:cxnSp>
        <p:nvCxnSpPr>
          <p:cNvPr id="23" name="Jellyfish 2 21 - 9Slide.vn">
            <a:extLst>
              <a:ext uri="{FF2B5EF4-FFF2-40B4-BE49-F238E27FC236}">
                <a16:creationId xmlns:a16="http://schemas.microsoft.com/office/drawing/2014/main" id="{2E1F9CDC-8D3E-4B7D-AF51-2A94C6B71CBC}"/>
              </a:ext>
            </a:extLst>
          </p:cNvPr>
          <p:cNvCxnSpPr>
            <a:cxnSpLocks/>
          </p:cNvCxnSpPr>
          <p:nvPr/>
        </p:nvCxnSpPr>
        <p:spPr>
          <a:xfrm>
            <a:off x="4531924" y="4029504"/>
            <a:ext cx="3110410" cy="0"/>
          </a:xfrm>
          <a:prstGeom prst="line">
            <a:avLst/>
          </a:prstGeom>
          <a:ln w="28575" cap="rnd">
            <a:solidFill>
              <a:srgbClr val="FF0000"/>
            </a:solidFill>
            <a:round/>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00A68998-0E3F-4E2E-82D2-16B4D5045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7459" y="3828144"/>
            <a:ext cx="3228974" cy="3228974"/>
          </a:xfrm>
          <a:prstGeom prst="rect">
            <a:avLst/>
          </a:prstGeom>
        </p:spPr>
      </p:pic>
      <p:sp>
        <p:nvSpPr>
          <p:cNvPr id="14" name="Oval 13">
            <a:extLst>
              <a:ext uri="{FF2B5EF4-FFF2-40B4-BE49-F238E27FC236}">
                <a16:creationId xmlns:a16="http://schemas.microsoft.com/office/drawing/2014/main" id="{54D9B507-7CE1-442A-AC41-727479AD2E99}"/>
              </a:ext>
            </a:extLst>
          </p:cNvPr>
          <p:cNvSpPr/>
          <p:nvPr/>
        </p:nvSpPr>
        <p:spPr>
          <a:xfrm>
            <a:off x="4524051" y="2471324"/>
            <a:ext cx="3134551" cy="3134551"/>
          </a:xfrm>
          <a:prstGeom prst="ellipse">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Jellyfish 2 21 - 9Slide.vn">
            <a:extLst>
              <a:ext uri="{FF2B5EF4-FFF2-40B4-BE49-F238E27FC236}">
                <a16:creationId xmlns:a16="http://schemas.microsoft.com/office/drawing/2014/main" id="{53AA08FD-8965-447C-931E-92A94C626016}"/>
              </a:ext>
            </a:extLst>
          </p:cNvPr>
          <p:cNvCxnSpPr>
            <a:cxnSpLocks/>
          </p:cNvCxnSpPr>
          <p:nvPr/>
        </p:nvCxnSpPr>
        <p:spPr>
          <a:xfrm>
            <a:off x="5113176" y="2845837"/>
            <a:ext cx="982824" cy="1192762"/>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8B9E5D2-D496-4713-A198-1F3ABEFAD8B2}"/>
              </a:ext>
            </a:extLst>
          </p:cNvPr>
          <p:cNvSpPr/>
          <p:nvPr/>
        </p:nvSpPr>
        <p:spPr>
          <a:xfrm>
            <a:off x="6022747" y="3961216"/>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hạm Duyên 10 - 9Slide.vn">
            <a:extLst>
              <a:ext uri="{FF2B5EF4-FFF2-40B4-BE49-F238E27FC236}">
                <a16:creationId xmlns:a16="http://schemas.microsoft.com/office/drawing/2014/main" id="{4BCF3C19-E45B-4AD9-82C1-4D958701AD36}"/>
              </a:ext>
            </a:extLst>
          </p:cNvPr>
          <p:cNvSpPr txBox="1"/>
          <p:nvPr/>
        </p:nvSpPr>
        <p:spPr>
          <a:xfrm>
            <a:off x="5820822" y="4079205"/>
            <a:ext cx="509745" cy="763682"/>
          </a:xfrm>
          <a:prstGeom prst="roundRect">
            <a:avLst/>
          </a:prstGeom>
          <a:noFill/>
        </p:spPr>
        <p:txBody>
          <a:bodyPr wrap="square" rtlCol="0">
            <a:spAutoFit/>
          </a:bodyPr>
          <a:lstStyle/>
          <a:p>
            <a:pPr algn="ctr">
              <a:lnSpc>
                <a:spcPct val="92000"/>
              </a:lnSpc>
            </a:pPr>
            <a:r>
              <a:rPr lang="en-US" sz="4400" b="1" spc="-60">
                <a:solidFill>
                  <a:schemeClr val="tx1">
                    <a:lumMod val="75000"/>
                    <a:lumOff val="25000"/>
                  </a:schemeClr>
                </a:solidFill>
              </a:rPr>
              <a:t>O</a:t>
            </a:r>
          </a:p>
        </p:txBody>
      </p:sp>
      <p:sp>
        <p:nvSpPr>
          <p:cNvPr id="22" name="Phạm Duyên 10 - 9Slide.vn">
            <a:extLst>
              <a:ext uri="{FF2B5EF4-FFF2-40B4-BE49-F238E27FC236}">
                <a16:creationId xmlns:a16="http://schemas.microsoft.com/office/drawing/2014/main" id="{4DCA48DE-58D2-43DC-AD95-F1DC50FA8715}"/>
              </a:ext>
            </a:extLst>
          </p:cNvPr>
          <p:cNvSpPr txBox="1"/>
          <p:nvPr/>
        </p:nvSpPr>
        <p:spPr>
          <a:xfrm>
            <a:off x="4623004" y="2127513"/>
            <a:ext cx="509745" cy="763682"/>
          </a:xfrm>
          <a:prstGeom prst="roundRect">
            <a:avLst/>
          </a:prstGeom>
          <a:noFill/>
        </p:spPr>
        <p:txBody>
          <a:bodyPr wrap="square" rtlCol="0">
            <a:spAutoFit/>
          </a:bodyPr>
          <a:lstStyle/>
          <a:p>
            <a:pPr algn="ctr">
              <a:lnSpc>
                <a:spcPct val="92000"/>
              </a:lnSpc>
            </a:pPr>
            <a:r>
              <a:rPr lang="en-US" sz="4400" b="1" spc="-60">
                <a:solidFill>
                  <a:schemeClr val="accent6"/>
                </a:solidFill>
              </a:rPr>
              <a:t>A</a:t>
            </a:r>
          </a:p>
        </p:txBody>
      </p:sp>
      <p:sp>
        <p:nvSpPr>
          <p:cNvPr id="21" name="Oval 20">
            <a:extLst>
              <a:ext uri="{FF2B5EF4-FFF2-40B4-BE49-F238E27FC236}">
                <a16:creationId xmlns:a16="http://schemas.microsoft.com/office/drawing/2014/main" id="{74B8415A-AA5E-41C2-83F3-025ED75FA68D}"/>
              </a:ext>
            </a:extLst>
          </p:cNvPr>
          <p:cNvSpPr/>
          <p:nvPr/>
        </p:nvSpPr>
        <p:spPr>
          <a:xfrm>
            <a:off x="5053473" y="2784133"/>
            <a:ext cx="91440" cy="9144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4" name="Phạm Duyên 10 - 9Slide.vn">
            <a:extLst>
              <a:ext uri="{FF2B5EF4-FFF2-40B4-BE49-F238E27FC236}">
                <a16:creationId xmlns:a16="http://schemas.microsoft.com/office/drawing/2014/main" id="{9908497E-5588-4C17-ADC3-9124807927E6}"/>
              </a:ext>
            </a:extLst>
          </p:cNvPr>
          <p:cNvSpPr txBox="1"/>
          <p:nvPr/>
        </p:nvSpPr>
        <p:spPr>
          <a:xfrm>
            <a:off x="3943872" y="3668658"/>
            <a:ext cx="509745" cy="763682"/>
          </a:xfrm>
          <a:prstGeom prst="roundRect">
            <a:avLst/>
          </a:prstGeom>
          <a:noFill/>
        </p:spPr>
        <p:txBody>
          <a:bodyPr wrap="square" rtlCol="0">
            <a:spAutoFit/>
          </a:bodyPr>
          <a:lstStyle/>
          <a:p>
            <a:pPr algn="ctr">
              <a:lnSpc>
                <a:spcPct val="92000"/>
              </a:lnSpc>
            </a:pPr>
            <a:r>
              <a:rPr lang="en-US" sz="4400" b="1" spc="-60">
                <a:solidFill>
                  <a:schemeClr val="accent6"/>
                </a:solidFill>
              </a:rPr>
              <a:t>C</a:t>
            </a:r>
          </a:p>
        </p:txBody>
      </p:sp>
      <p:sp>
        <p:nvSpPr>
          <p:cNvPr id="25" name="Phạm Duyên 10 - 9Slide.vn">
            <a:extLst>
              <a:ext uri="{FF2B5EF4-FFF2-40B4-BE49-F238E27FC236}">
                <a16:creationId xmlns:a16="http://schemas.microsoft.com/office/drawing/2014/main" id="{FEC6B701-B465-49E2-BB37-756BA526211A}"/>
              </a:ext>
            </a:extLst>
          </p:cNvPr>
          <p:cNvSpPr txBox="1"/>
          <p:nvPr/>
        </p:nvSpPr>
        <p:spPr>
          <a:xfrm>
            <a:off x="7735240" y="3668658"/>
            <a:ext cx="509745" cy="763682"/>
          </a:xfrm>
          <a:prstGeom prst="roundRect">
            <a:avLst/>
          </a:prstGeom>
          <a:noFill/>
        </p:spPr>
        <p:txBody>
          <a:bodyPr wrap="square" rtlCol="0">
            <a:spAutoFit/>
          </a:bodyPr>
          <a:lstStyle/>
          <a:p>
            <a:pPr algn="ctr">
              <a:lnSpc>
                <a:spcPct val="92000"/>
              </a:lnSpc>
            </a:pPr>
            <a:r>
              <a:rPr lang="en-US" sz="4400" b="1" spc="-60">
                <a:solidFill>
                  <a:schemeClr val="accent6"/>
                </a:solidFill>
              </a:rPr>
              <a:t>D</a:t>
            </a:r>
          </a:p>
        </p:txBody>
      </p:sp>
      <p:sp>
        <p:nvSpPr>
          <p:cNvPr id="26" name="Oval 25">
            <a:extLst>
              <a:ext uri="{FF2B5EF4-FFF2-40B4-BE49-F238E27FC236}">
                <a16:creationId xmlns:a16="http://schemas.microsoft.com/office/drawing/2014/main" id="{D19D8DA8-8E7E-4599-BCE6-4AB258BE1FEA}"/>
              </a:ext>
            </a:extLst>
          </p:cNvPr>
          <p:cNvSpPr/>
          <p:nvPr/>
        </p:nvSpPr>
        <p:spPr>
          <a:xfrm>
            <a:off x="4475820" y="3975504"/>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B9DDFBB-0409-4F8E-8F77-816B0308A138}"/>
              </a:ext>
            </a:extLst>
          </p:cNvPr>
          <p:cNvSpPr/>
          <p:nvPr/>
        </p:nvSpPr>
        <p:spPr>
          <a:xfrm>
            <a:off x="7615225" y="3975504"/>
            <a:ext cx="91440"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891838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26" presetClass="emph" presetSubtype="0" repeatCount="5000" fill="hold" grpId="1" nodeType="after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animBg="1"/>
      <p:bldP spid="16" grpId="0" animBg="1"/>
      <p:bldP spid="16" grpId="1" animBg="1"/>
      <p:bldP spid="17" grpId="0"/>
      <p:bldP spid="22" grpId="0"/>
      <p:bldP spid="21" grpId="0" animBg="1"/>
      <p:bldP spid="24" grpId="0"/>
      <p:bldP spid="25" grpId="0"/>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F39912-11D9-4397-B662-1B1939551D9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414999" y="2158260"/>
            <a:ext cx="9362002" cy="4394940"/>
          </a:xfrm>
          <a:prstGeom prst="roundRect">
            <a:avLst/>
          </a:prstGeom>
          <a:effectLst>
            <a:softEdge rad="63500"/>
          </a:effectLst>
        </p:spPr>
      </p:pic>
      <p:grpSp>
        <p:nvGrpSpPr>
          <p:cNvPr id="2" name="PHẠM DUYÊN 1 - 9Slide.vn">
            <a:extLst>
              <a:ext uri="{FF2B5EF4-FFF2-40B4-BE49-F238E27FC236}">
                <a16:creationId xmlns:a16="http://schemas.microsoft.com/office/drawing/2014/main" id="{EF875677-1FE4-4ED1-AB06-3FCEF6EDE970}"/>
              </a:ext>
            </a:extLst>
          </p:cNvPr>
          <p:cNvGrpSpPr/>
          <p:nvPr/>
        </p:nvGrpSpPr>
        <p:grpSpPr>
          <a:xfrm>
            <a:off x="221457" y="36651"/>
            <a:ext cx="529493" cy="707886"/>
            <a:chOff x="1806355" y="2771340"/>
            <a:chExt cx="745981" cy="997311"/>
          </a:xfrm>
        </p:grpSpPr>
        <p:sp>
          <p:nvSpPr>
            <p:cNvPr id="3" name="Oval 9">
              <a:extLst>
                <a:ext uri="{FF2B5EF4-FFF2-40B4-BE49-F238E27FC236}">
                  <a16:creationId xmlns:a16="http://schemas.microsoft.com/office/drawing/2014/main" id="{877CE616-7952-40CF-A9D9-D6F0083CE87C}"/>
                </a:ext>
              </a:extLst>
            </p:cNvPr>
            <p:cNvSpPr>
              <a:spLocks noChangeArrowheads="1"/>
            </p:cNvSpPr>
            <p:nvPr/>
          </p:nvSpPr>
          <p:spPr bwMode="auto">
            <a:xfrm>
              <a:off x="1806355" y="2944479"/>
              <a:ext cx="745981" cy="747191"/>
            </a:xfrm>
            <a:prstGeom prst="ellipse">
              <a:avLst/>
            </a:prstGeom>
            <a:gradFill>
              <a:gsLst>
                <a:gs pos="29000">
                  <a:schemeClr val="accent2">
                    <a:lumMod val="75000"/>
                  </a:schemeClr>
                </a:gs>
                <a:gs pos="87000">
                  <a:schemeClr val="accent2">
                    <a:lumMod val="40000"/>
                    <a:lumOff val="60000"/>
                  </a:schemeClr>
                </a:gs>
              </a:gsLst>
              <a:lin ang="13500000" scaled="0"/>
            </a:gra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2123EA79-5D3A-4130-B24A-4DBCC807F599}"/>
                </a:ext>
              </a:extLst>
            </p:cNvPr>
            <p:cNvSpPr txBox="1"/>
            <p:nvPr/>
          </p:nvSpPr>
          <p:spPr>
            <a:xfrm>
              <a:off x="1855626" y="2771340"/>
              <a:ext cx="656379" cy="997311"/>
            </a:xfrm>
            <a:prstGeom prst="rect">
              <a:avLst/>
            </a:prstGeom>
            <a:noFill/>
          </p:spPr>
          <p:txBody>
            <a:bodyPr wrap="square" rtlCol="0">
              <a:spAutoFit/>
            </a:bodyPr>
            <a:lstStyle/>
            <a:p>
              <a:pPr algn="ctr"/>
              <a:r>
                <a:rPr lang="en-US" altLang="zh-CN" sz="4000">
                  <a:ln w="31750">
                    <a:solidFill>
                      <a:srgbClr val="177B75"/>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sp>
        <p:nvSpPr>
          <p:cNvPr id="6" name="PHẠM DUYÊN 2 - 9Slide.vn">
            <a:extLst>
              <a:ext uri="{FF2B5EF4-FFF2-40B4-BE49-F238E27FC236}">
                <a16:creationId xmlns:a16="http://schemas.microsoft.com/office/drawing/2014/main" id="{8638FAEC-6AEA-4591-8999-7B69301AC09F}"/>
              </a:ext>
            </a:extLst>
          </p:cNvPr>
          <p:cNvSpPr txBox="1"/>
          <p:nvPr/>
        </p:nvSpPr>
        <p:spPr>
          <a:xfrm>
            <a:off x="875510" y="119995"/>
            <a:ext cx="11060061" cy="2357809"/>
          </a:xfrm>
          <a:prstGeom prst="roundRect">
            <a:avLst/>
          </a:prstGeom>
          <a:noFill/>
        </p:spPr>
        <p:txBody>
          <a:bodyPr wrap="square" rtlCol="0">
            <a:spAutoFit/>
          </a:bodyPr>
          <a:lstStyle/>
          <a:p>
            <a:pPr algn="just">
              <a:lnSpc>
                <a:spcPct val="92000"/>
              </a:lnSpc>
            </a:pPr>
            <a:r>
              <a:rPr lang="en-US" sz="3600" spc="-160">
                <a:solidFill>
                  <a:schemeClr val="accent1">
                    <a:lumMod val="50000"/>
                  </a:schemeClr>
                </a:solidFill>
              </a:rPr>
              <a:t>Trong bức tranh sau, mỗi hình tròn đều có bán kính </a:t>
            </a:r>
            <a:r>
              <a:rPr lang="en-US" sz="3600" spc="-160">
                <a:solidFill>
                  <a:schemeClr val="accent1">
                    <a:lumMod val="50000"/>
                  </a:schemeClr>
                </a:solidFill>
                <a:latin typeface="Arial" panose="020B0604020202020204" pitchFamily="34" charset="0"/>
                <a:cs typeface="Arial" panose="020B0604020202020204" pitchFamily="34" charset="0"/>
              </a:rPr>
              <a:t>7</a:t>
            </a:r>
            <a:r>
              <a:rPr lang="en-US" sz="3600" spc="-160">
                <a:solidFill>
                  <a:schemeClr val="accent1">
                    <a:lumMod val="50000"/>
                  </a:schemeClr>
                </a:solidFill>
              </a:rPr>
              <a:t> cm. Bọ ngựa đang ở điểm A bò theo đường gấp khúc ABCD để đến chỗ vòi voi ở điểm D. Hỏi bọ ngựa phải bò bao nhiêu xăng-ti-mét?</a:t>
            </a:r>
          </a:p>
        </p:txBody>
      </p:sp>
      <p:cxnSp>
        <p:nvCxnSpPr>
          <p:cNvPr id="22" name="Jellyfish 2 21 - 9Slide.vn">
            <a:extLst>
              <a:ext uri="{FF2B5EF4-FFF2-40B4-BE49-F238E27FC236}">
                <a16:creationId xmlns:a16="http://schemas.microsoft.com/office/drawing/2014/main" id="{A906C53B-3987-4056-AED3-BF50C3F8FE58}"/>
              </a:ext>
            </a:extLst>
          </p:cNvPr>
          <p:cNvCxnSpPr>
            <a:cxnSpLocks/>
          </p:cNvCxnSpPr>
          <p:nvPr/>
        </p:nvCxnSpPr>
        <p:spPr>
          <a:xfrm flipV="1">
            <a:off x="3343082" y="3487707"/>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5" name="Jellyfish 2 21 - 9Slide.vn">
            <a:extLst>
              <a:ext uri="{FF2B5EF4-FFF2-40B4-BE49-F238E27FC236}">
                <a16:creationId xmlns:a16="http://schemas.microsoft.com/office/drawing/2014/main" id="{A8B35F43-8AE8-4260-A49C-E1DC9B27966E}"/>
              </a:ext>
            </a:extLst>
          </p:cNvPr>
          <p:cNvCxnSpPr>
            <a:cxnSpLocks/>
          </p:cNvCxnSpPr>
          <p:nvPr/>
        </p:nvCxnSpPr>
        <p:spPr>
          <a:xfrm rot="16200000" flipV="1">
            <a:off x="4075751" y="4217242"/>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28" name="Jellyfish 2 21 - 9Slide.vn">
            <a:extLst>
              <a:ext uri="{FF2B5EF4-FFF2-40B4-BE49-F238E27FC236}">
                <a16:creationId xmlns:a16="http://schemas.microsoft.com/office/drawing/2014/main" id="{0D0C6F17-3E3C-49EA-8C83-638C3C5D7540}"/>
              </a:ext>
            </a:extLst>
          </p:cNvPr>
          <p:cNvCxnSpPr>
            <a:cxnSpLocks/>
          </p:cNvCxnSpPr>
          <p:nvPr/>
        </p:nvCxnSpPr>
        <p:spPr>
          <a:xfrm rot="16200000" flipV="1">
            <a:off x="5460165" y="4217242"/>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7" name="Jellyfish 2 21 - 9Slide.vn">
            <a:extLst>
              <a:ext uri="{FF2B5EF4-FFF2-40B4-BE49-F238E27FC236}">
                <a16:creationId xmlns:a16="http://schemas.microsoft.com/office/drawing/2014/main" id="{D28E93C8-D256-40E5-A0A5-9527839011C8}"/>
              </a:ext>
            </a:extLst>
          </p:cNvPr>
          <p:cNvCxnSpPr>
            <a:cxnSpLocks/>
          </p:cNvCxnSpPr>
          <p:nvPr/>
        </p:nvCxnSpPr>
        <p:spPr>
          <a:xfrm rot="16200000" flipV="1">
            <a:off x="6920665" y="4217243"/>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39" name="Jellyfish 2 21 - 9Slide.vn">
            <a:extLst>
              <a:ext uri="{FF2B5EF4-FFF2-40B4-BE49-F238E27FC236}">
                <a16:creationId xmlns:a16="http://schemas.microsoft.com/office/drawing/2014/main" id="{19666671-8158-469B-A0F5-B6B559FB0EA4}"/>
              </a:ext>
            </a:extLst>
          </p:cNvPr>
          <p:cNvCxnSpPr>
            <a:cxnSpLocks/>
          </p:cNvCxnSpPr>
          <p:nvPr/>
        </p:nvCxnSpPr>
        <p:spPr>
          <a:xfrm rot="16200000" flipV="1">
            <a:off x="8298617" y="4217243"/>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42" name="Jellyfish 2 21 - 9Slide.vn">
            <a:extLst>
              <a:ext uri="{FF2B5EF4-FFF2-40B4-BE49-F238E27FC236}">
                <a16:creationId xmlns:a16="http://schemas.microsoft.com/office/drawing/2014/main" id="{65296691-1517-4497-9B90-D9C8613B192C}"/>
              </a:ext>
            </a:extLst>
          </p:cNvPr>
          <p:cNvCxnSpPr>
            <a:cxnSpLocks/>
          </p:cNvCxnSpPr>
          <p:nvPr/>
        </p:nvCxnSpPr>
        <p:spPr>
          <a:xfrm flipV="1">
            <a:off x="9006568" y="3487707"/>
            <a:ext cx="0" cy="1404857"/>
          </a:xfrm>
          <a:prstGeom prst="line">
            <a:avLst/>
          </a:prstGeom>
          <a:ln w="57150"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2D549EE4-125B-4792-ADEE-3603516135B9}"/>
              </a:ext>
            </a:extLst>
          </p:cNvPr>
          <p:cNvSpPr/>
          <p:nvPr/>
        </p:nvSpPr>
        <p:spPr>
          <a:xfrm>
            <a:off x="3270280" y="33827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63269041-83EA-4A5A-BD1F-53056B82B917}"/>
              </a:ext>
            </a:extLst>
          </p:cNvPr>
          <p:cNvSpPr/>
          <p:nvPr/>
        </p:nvSpPr>
        <p:spPr>
          <a:xfrm>
            <a:off x="3270280"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B5C5E5C-2D2A-481F-AE64-F9518BF3AF3D}"/>
              </a:ext>
            </a:extLst>
          </p:cNvPr>
          <p:cNvSpPr/>
          <p:nvPr/>
        </p:nvSpPr>
        <p:spPr>
          <a:xfrm>
            <a:off x="4693077"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FF68C03-E145-4E59-ADCD-824A9F5CE402}"/>
              </a:ext>
            </a:extLst>
          </p:cNvPr>
          <p:cNvSpPr/>
          <p:nvPr/>
        </p:nvSpPr>
        <p:spPr>
          <a:xfrm>
            <a:off x="6115809"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D3A0DBB-FDB5-4FE6-BAE0-2182C0012898}"/>
              </a:ext>
            </a:extLst>
          </p:cNvPr>
          <p:cNvSpPr/>
          <p:nvPr/>
        </p:nvSpPr>
        <p:spPr>
          <a:xfrm>
            <a:off x="7538541"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317950E-C7A5-4C84-A9D9-1E0662CFC8AF}"/>
              </a:ext>
            </a:extLst>
          </p:cNvPr>
          <p:cNvSpPr/>
          <p:nvPr/>
        </p:nvSpPr>
        <p:spPr>
          <a:xfrm>
            <a:off x="8946869" y="4854493"/>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BA41A90-9ADB-4E19-9B60-8A503D620FB1}"/>
              </a:ext>
            </a:extLst>
          </p:cNvPr>
          <p:cNvSpPr/>
          <p:nvPr/>
        </p:nvSpPr>
        <p:spPr>
          <a:xfrm>
            <a:off x="8946869" y="3382718"/>
            <a:ext cx="137160" cy="137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4423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childTnLst>
                          </p:cTn>
                        </p:par>
                        <p:par>
                          <p:cTn id="20" fill="hold">
                            <p:stCondLst>
                              <p:cond delay="500"/>
                            </p:stCondLst>
                            <p:childTnLst>
                              <p:par>
                                <p:cTn id="21" presetID="26" presetClass="emph" presetSubtype="0" repeatCount="5000" fill="hold" grpId="1" nodeType="afterEffect">
                                  <p:stCondLst>
                                    <p:cond delay="0"/>
                                  </p:stCondLst>
                                  <p:childTnLst>
                                    <p:animEffect transition="out" filter="fade">
                                      <p:cBhvr>
                                        <p:cTn id="22" dur="500" tmFilter="0, 0; .2, .5; .8, .5; 1, 0"/>
                                        <p:tgtEl>
                                          <p:spTgt spid="46"/>
                                        </p:tgtEl>
                                      </p:cBhvr>
                                    </p:animEffect>
                                    <p:animScale>
                                      <p:cBhvr>
                                        <p:cTn id="23" dur="250" autoRev="1" fill="hold"/>
                                        <p:tgtEl>
                                          <p:spTgt spid="46"/>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par>
                          <p:cTn id="34" fill="hold">
                            <p:stCondLst>
                              <p:cond delay="500"/>
                            </p:stCondLst>
                            <p:childTnLst>
                              <p:par>
                                <p:cTn id="35" presetID="26" presetClass="emph" presetSubtype="0" repeatCount="5000" fill="hold" grpId="1" nodeType="afterEffect">
                                  <p:stCondLst>
                                    <p:cond delay="0"/>
                                  </p:stCondLst>
                                  <p:childTnLst>
                                    <p:animEffect transition="out" filter="fade">
                                      <p:cBhvr>
                                        <p:cTn id="36" dur="500" tmFilter="0, 0; .2, .5; .8, .5; 1, 0"/>
                                        <p:tgtEl>
                                          <p:spTgt spid="45"/>
                                        </p:tgtEl>
                                      </p:cBhvr>
                                    </p:animEffect>
                                    <p:animScale>
                                      <p:cBhvr>
                                        <p:cTn id="37" dur="250" autoRev="1" fill="hold"/>
                                        <p:tgtEl>
                                          <p:spTgt spid="45"/>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left)">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par>
                          <p:cTn id="48" fill="hold">
                            <p:stCondLst>
                              <p:cond delay="500"/>
                            </p:stCondLst>
                            <p:childTnLst>
                              <p:par>
                                <p:cTn id="49" presetID="26" presetClass="emph" presetSubtype="0" repeatCount="5000" fill="hold" grpId="1" nodeType="afterEffect">
                                  <p:stCondLst>
                                    <p:cond delay="0"/>
                                  </p:stCondLst>
                                  <p:childTnLst>
                                    <p:animEffect transition="out" filter="fade">
                                      <p:cBhvr>
                                        <p:cTn id="50" dur="500" tmFilter="0, 0; .2, .5; .8, .5; 1, 0"/>
                                        <p:tgtEl>
                                          <p:spTgt spid="47"/>
                                        </p:tgtEl>
                                      </p:cBhvr>
                                    </p:animEffect>
                                    <p:animScale>
                                      <p:cBhvr>
                                        <p:cTn id="51" dur="250" autoRev="1" fill="hold"/>
                                        <p:tgtEl>
                                          <p:spTgt spid="47"/>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par>
                          <p:cTn id="57" fill="hold">
                            <p:stCondLst>
                              <p:cond delay="500"/>
                            </p:stCondLst>
                            <p:childTnLst>
                              <p:par>
                                <p:cTn id="58" presetID="26" presetClass="emph" presetSubtype="0" repeatCount="5000" fill="hold" grpId="1" nodeType="afterEffect">
                                  <p:stCondLst>
                                    <p:cond delay="0"/>
                                  </p:stCondLst>
                                  <p:childTnLst>
                                    <p:animEffect transition="out" filter="fade">
                                      <p:cBhvr>
                                        <p:cTn id="59" dur="500" tmFilter="0, 0; .2, .5; .8, .5; 1, 0"/>
                                        <p:tgtEl>
                                          <p:spTgt spid="48"/>
                                        </p:tgtEl>
                                      </p:cBhvr>
                                    </p:animEffect>
                                    <p:animScale>
                                      <p:cBhvr>
                                        <p:cTn id="60" dur="250" autoRev="1" fill="hold"/>
                                        <p:tgtEl>
                                          <p:spTgt spid="48"/>
                                        </p:tgtEl>
                                      </p:cBhvr>
                                      <p:by x="105000" y="105000"/>
                                    </p:animScale>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right)">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fade">
                                      <p:cBhvr>
                                        <p:cTn id="75" dur="500"/>
                                        <p:tgtEl>
                                          <p:spTgt spid="49"/>
                                        </p:tgtEl>
                                      </p:cBhvr>
                                    </p:animEffect>
                                  </p:childTnLst>
                                </p:cTn>
                              </p:par>
                            </p:childTnLst>
                          </p:cTn>
                        </p:par>
                        <p:par>
                          <p:cTn id="76" fill="hold">
                            <p:stCondLst>
                              <p:cond delay="500"/>
                            </p:stCondLst>
                            <p:childTnLst>
                              <p:par>
                                <p:cTn id="77" presetID="26" presetClass="emph" presetSubtype="0" repeatCount="5000" fill="hold" grpId="1" nodeType="afterEffect">
                                  <p:stCondLst>
                                    <p:cond delay="0"/>
                                  </p:stCondLst>
                                  <p:childTnLst>
                                    <p:animEffect transition="out" filter="fade">
                                      <p:cBhvr>
                                        <p:cTn id="78" dur="500" tmFilter="0, 0; .2, .5; .8, .5; 1, 0"/>
                                        <p:tgtEl>
                                          <p:spTgt spid="49"/>
                                        </p:tgtEl>
                                      </p:cBhvr>
                                    </p:animEffect>
                                    <p:animScale>
                                      <p:cBhvr>
                                        <p:cTn id="79" dur="250" autoRev="1" fill="hold"/>
                                        <p:tgtEl>
                                          <p:spTgt spid="49"/>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500"/>
                                        <p:tgtEl>
                                          <p:spTgt spid="50"/>
                                        </p:tgtEl>
                                      </p:cBhvr>
                                    </p:animEffect>
                                  </p:childTnLst>
                                </p:cTn>
                              </p:par>
                            </p:childTnLst>
                          </p:cTn>
                        </p:par>
                        <p:par>
                          <p:cTn id="85" fill="hold">
                            <p:stCondLst>
                              <p:cond delay="500"/>
                            </p:stCondLst>
                            <p:childTnLst>
                              <p:par>
                                <p:cTn id="86" presetID="26" presetClass="emph" presetSubtype="0" repeatCount="5000" fill="hold" grpId="1" nodeType="afterEffect">
                                  <p:stCondLst>
                                    <p:cond delay="0"/>
                                  </p:stCondLst>
                                  <p:childTnLst>
                                    <p:animEffect transition="out" filter="fade">
                                      <p:cBhvr>
                                        <p:cTn id="87" dur="500" tmFilter="0, 0; .2, .5; .8, .5; 1, 0"/>
                                        <p:tgtEl>
                                          <p:spTgt spid="50"/>
                                        </p:tgtEl>
                                      </p:cBhvr>
                                    </p:animEffect>
                                    <p:animScale>
                                      <p:cBhvr>
                                        <p:cTn id="88" dur="250" autoRev="1" fill="hold"/>
                                        <p:tgtEl>
                                          <p:spTgt spid="50"/>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wipe(right)">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wipe(down)">
                                      <p:cBhvr>
                                        <p:cTn id="98" dur="500"/>
                                        <p:tgtEl>
                                          <p:spTgt spid="4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51"/>
                                        </p:tgtEl>
                                        <p:attrNameLst>
                                          <p:attrName>style.visibility</p:attrName>
                                        </p:attrNameLst>
                                      </p:cBhvr>
                                      <p:to>
                                        <p:strVal val="visible"/>
                                      </p:to>
                                    </p:set>
                                    <p:animEffect transition="in" filter="fade">
                                      <p:cBhvr>
                                        <p:cTn id="103" dur="500"/>
                                        <p:tgtEl>
                                          <p:spTgt spid="51"/>
                                        </p:tgtEl>
                                      </p:cBhvr>
                                    </p:animEffect>
                                  </p:childTnLst>
                                </p:cTn>
                              </p:par>
                            </p:childTnLst>
                          </p:cTn>
                        </p:par>
                        <p:par>
                          <p:cTn id="104" fill="hold">
                            <p:stCondLst>
                              <p:cond delay="500"/>
                            </p:stCondLst>
                            <p:childTnLst>
                              <p:par>
                                <p:cTn id="105" presetID="26" presetClass="emph" presetSubtype="0" repeatCount="5000" fill="hold" grpId="1" nodeType="afterEffect">
                                  <p:stCondLst>
                                    <p:cond delay="0"/>
                                  </p:stCondLst>
                                  <p:childTnLst>
                                    <p:animEffect transition="out" filter="fade">
                                      <p:cBhvr>
                                        <p:cTn id="106" dur="500" tmFilter="0, 0; .2, .5; .8, .5; 1, 0"/>
                                        <p:tgtEl>
                                          <p:spTgt spid="51"/>
                                        </p:tgtEl>
                                      </p:cBhvr>
                                    </p:animEffect>
                                    <p:animScale>
                                      <p:cBhvr>
                                        <p:cTn id="107"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HẠM DUYÊN 1 - 9Slide.vn">
            <a:extLst>
              <a:ext uri="{FF2B5EF4-FFF2-40B4-BE49-F238E27FC236}">
                <a16:creationId xmlns:a16="http://schemas.microsoft.com/office/drawing/2014/main" id="{EF875677-1FE4-4ED1-AB06-3FCEF6EDE970}"/>
              </a:ext>
            </a:extLst>
          </p:cNvPr>
          <p:cNvGrpSpPr/>
          <p:nvPr/>
        </p:nvGrpSpPr>
        <p:grpSpPr>
          <a:xfrm>
            <a:off x="221457" y="36651"/>
            <a:ext cx="529493" cy="707886"/>
            <a:chOff x="1806355" y="2771340"/>
            <a:chExt cx="745981" cy="997311"/>
          </a:xfrm>
        </p:grpSpPr>
        <p:sp>
          <p:nvSpPr>
            <p:cNvPr id="3" name="Oval 9">
              <a:extLst>
                <a:ext uri="{FF2B5EF4-FFF2-40B4-BE49-F238E27FC236}">
                  <a16:creationId xmlns:a16="http://schemas.microsoft.com/office/drawing/2014/main" id="{877CE616-7952-40CF-A9D9-D6F0083CE87C}"/>
                </a:ext>
              </a:extLst>
            </p:cNvPr>
            <p:cNvSpPr>
              <a:spLocks noChangeArrowheads="1"/>
            </p:cNvSpPr>
            <p:nvPr/>
          </p:nvSpPr>
          <p:spPr bwMode="auto">
            <a:xfrm>
              <a:off x="1806355" y="2944479"/>
              <a:ext cx="745981" cy="747191"/>
            </a:xfrm>
            <a:prstGeom prst="ellipse">
              <a:avLst/>
            </a:prstGeom>
            <a:gradFill>
              <a:gsLst>
                <a:gs pos="29000">
                  <a:schemeClr val="accent2">
                    <a:lumMod val="75000"/>
                  </a:schemeClr>
                </a:gs>
                <a:gs pos="87000">
                  <a:schemeClr val="accent2">
                    <a:lumMod val="40000"/>
                    <a:lumOff val="60000"/>
                  </a:schemeClr>
                </a:gs>
              </a:gsLst>
              <a:lin ang="13500000" scaled="0"/>
            </a:gradFill>
            <a:ln>
              <a:noFill/>
            </a:ln>
            <a:effectLst>
              <a:outerShdw blurRad="50800" dist="38100" dir="2700000" algn="tl" rotWithShape="0">
                <a:prstClr val="black">
                  <a:alpha val="40000"/>
                </a:prst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字魂105号-简雅黑" panose="00000500000000000000" charset="-122"/>
              </a:endParaRPr>
            </a:p>
          </p:txBody>
        </p:sp>
        <p:sp>
          <p:nvSpPr>
            <p:cNvPr id="4" name="91">
              <a:extLst>
                <a:ext uri="{FF2B5EF4-FFF2-40B4-BE49-F238E27FC236}">
                  <a16:creationId xmlns:a16="http://schemas.microsoft.com/office/drawing/2014/main" id="{2123EA79-5D3A-4130-B24A-4DBCC807F599}"/>
                </a:ext>
              </a:extLst>
            </p:cNvPr>
            <p:cNvSpPr txBox="1"/>
            <p:nvPr/>
          </p:nvSpPr>
          <p:spPr>
            <a:xfrm>
              <a:off x="1855626" y="2771340"/>
              <a:ext cx="656379" cy="997311"/>
            </a:xfrm>
            <a:prstGeom prst="rect">
              <a:avLst/>
            </a:prstGeom>
            <a:noFill/>
          </p:spPr>
          <p:txBody>
            <a:bodyPr wrap="square" rtlCol="0">
              <a:spAutoFit/>
            </a:bodyPr>
            <a:lstStyle/>
            <a:p>
              <a:pPr algn="ctr"/>
              <a:r>
                <a:rPr lang="en-US" altLang="zh-CN" sz="4000">
                  <a:ln w="31750">
                    <a:solidFill>
                      <a:srgbClr val="177B75"/>
                    </a:solidFill>
                  </a:ln>
                  <a:solidFill>
                    <a:schemeClr val="bg1"/>
                  </a:solidFill>
                  <a:effectLst>
                    <a:outerShdw blurRad="50800" dist="38100" dir="5400000" algn="t" rotWithShape="0">
                      <a:schemeClr val="bg1">
                        <a:alpha val="100000"/>
                      </a:schemeClr>
                    </a:outerShdw>
                  </a:effectLst>
                  <a:latin typeface="#9Slide03 HelveBold" panose="02040603050506020204" pitchFamily="18" charset="0"/>
                  <a:ea typeface="字魂164号-方悦黑" panose="00000500000000000000" charset="-122"/>
                </a:rPr>
                <a:t>2</a:t>
              </a:r>
            </a:p>
          </p:txBody>
        </p:sp>
      </p:grpSp>
      <p:pic>
        <p:nvPicPr>
          <p:cNvPr id="8" name="Picture 7">
            <a:extLst>
              <a:ext uri="{FF2B5EF4-FFF2-40B4-BE49-F238E27FC236}">
                <a16:creationId xmlns:a16="http://schemas.microsoft.com/office/drawing/2014/main" id="{35F4053B-2E93-4E03-883A-39A60594BA10}"/>
              </a:ext>
            </a:extLst>
          </p:cNvPr>
          <p:cNvPicPr>
            <a:picLocks noChangeAspect="1"/>
          </p:cNvPicPr>
          <p:nvPr/>
        </p:nvPicPr>
        <p:blipFill>
          <a:blip r:embed="rId3"/>
          <a:stretch>
            <a:fillRect/>
          </a:stretch>
        </p:blipFill>
        <p:spPr>
          <a:xfrm>
            <a:off x="3456377" y="36516"/>
            <a:ext cx="5279246" cy="2478084"/>
          </a:xfrm>
          <a:prstGeom prst="rect">
            <a:avLst/>
          </a:prstGeom>
        </p:spPr>
      </p:pic>
      <p:sp>
        <p:nvSpPr>
          <p:cNvPr id="31" name="Jellyfish 2 2 - 9Slide.vn">
            <a:extLst>
              <a:ext uri="{FF2B5EF4-FFF2-40B4-BE49-F238E27FC236}">
                <a16:creationId xmlns:a16="http://schemas.microsoft.com/office/drawing/2014/main" id="{181B093F-3DD1-4448-9D8D-D9C5B7C08727}"/>
              </a:ext>
            </a:extLst>
          </p:cNvPr>
          <p:cNvSpPr txBox="1"/>
          <p:nvPr/>
        </p:nvSpPr>
        <p:spPr>
          <a:xfrm>
            <a:off x="762001" y="2971800"/>
            <a:ext cx="10667999" cy="612934"/>
          </a:xfrm>
          <a:prstGeom prst="roundRect">
            <a:avLst/>
          </a:prstGeom>
          <a:noFill/>
        </p:spPr>
        <p:txBody>
          <a:bodyPr wrap="square" rtlCol="0">
            <a:spAutoFit/>
          </a:bodyPr>
          <a:lstStyle/>
          <a:p>
            <a:r>
              <a:rPr lang="vi-VN" sz="3000">
                <a:solidFill>
                  <a:srgbClr val="333333"/>
                </a:solidFill>
              </a:rPr>
              <a:t>Mỗi hình tròn đều có bán kính 7 cm nên </a:t>
            </a:r>
            <a:r>
              <a:rPr lang="vi-VN" sz="3000">
                <a:solidFill>
                  <a:srgbClr val="FF0000"/>
                </a:solidFill>
              </a:rPr>
              <a:t>AB = CD = 7 cm</a:t>
            </a:r>
          </a:p>
        </p:txBody>
      </p:sp>
      <p:sp>
        <p:nvSpPr>
          <p:cNvPr id="32" name="Jellyfish 2 10 - 9Slide.vn">
            <a:extLst>
              <a:ext uri="{FF2B5EF4-FFF2-40B4-BE49-F238E27FC236}">
                <a16:creationId xmlns:a16="http://schemas.microsoft.com/office/drawing/2014/main" id="{A429902D-AB03-487E-BE16-42ED6C4E8E68}"/>
              </a:ext>
            </a:extLst>
          </p:cNvPr>
          <p:cNvSpPr txBox="1"/>
          <p:nvPr/>
        </p:nvSpPr>
        <p:spPr>
          <a:xfrm>
            <a:off x="5293536" y="2438400"/>
            <a:ext cx="1604927" cy="584775"/>
          </a:xfrm>
          <a:prstGeom prst="rect">
            <a:avLst/>
          </a:prstGeom>
          <a:noFill/>
        </p:spPr>
        <p:txBody>
          <a:bodyPr wrap="none" rtlCol="0">
            <a:spAutoFit/>
          </a:bodyPr>
          <a:lstStyle/>
          <a:p>
            <a:r>
              <a:rPr lang="en-US" sz="3200" u="sng">
                <a:solidFill>
                  <a:schemeClr val="accent6">
                    <a:lumMod val="75000"/>
                  </a:schemeClr>
                </a:solidFill>
                <a:latin typeface="+mj-lt"/>
              </a:rPr>
              <a:t>Bài giải</a:t>
            </a:r>
          </a:p>
        </p:txBody>
      </p:sp>
      <p:sp>
        <p:nvSpPr>
          <p:cNvPr id="25" name="Jellyfish 2 2 - 9Slide.vn">
            <a:extLst>
              <a:ext uri="{FF2B5EF4-FFF2-40B4-BE49-F238E27FC236}">
                <a16:creationId xmlns:a16="http://schemas.microsoft.com/office/drawing/2014/main" id="{EFA5CAE3-F508-41AC-9E2C-DA07BA31BA53}"/>
              </a:ext>
            </a:extLst>
          </p:cNvPr>
          <p:cNvSpPr txBox="1"/>
          <p:nvPr/>
        </p:nvSpPr>
        <p:spPr>
          <a:xfrm>
            <a:off x="762002" y="3584074"/>
            <a:ext cx="11169266" cy="1123712"/>
          </a:xfrm>
          <a:prstGeom prst="roundRect">
            <a:avLst/>
          </a:prstGeom>
          <a:noFill/>
        </p:spPr>
        <p:txBody>
          <a:bodyPr wrap="square" rtlCol="0">
            <a:spAutoFit/>
          </a:bodyPr>
          <a:lstStyle/>
          <a:p>
            <a:r>
              <a:rPr lang="vi-VN" sz="3000">
                <a:solidFill>
                  <a:srgbClr val="333333"/>
                </a:solidFill>
              </a:rPr>
              <a:t>Ta thấy độ dài đoạn thẳng BO và OC đều bằng 2 lần bán kính.</a:t>
            </a:r>
          </a:p>
          <a:p>
            <a:r>
              <a:rPr lang="vi-VN" sz="3000">
                <a:solidFill>
                  <a:srgbClr val="333333"/>
                </a:solidFill>
              </a:rPr>
              <a:t>Nên </a:t>
            </a:r>
            <a:r>
              <a:rPr lang="vi-VN" sz="3000">
                <a:solidFill>
                  <a:srgbClr val="FF0000"/>
                </a:solidFill>
              </a:rPr>
              <a:t>BO = OC = 7 x 2 = </a:t>
            </a:r>
            <a:r>
              <a:rPr lang="en-US" sz="3000">
                <a:solidFill>
                  <a:srgbClr val="FF0000"/>
                </a:solidFill>
              </a:rPr>
              <a:t>  </a:t>
            </a:r>
            <a:r>
              <a:rPr lang="en-US" sz="3000">
                <a:solidFill>
                  <a:schemeClr val="tx2"/>
                </a:solidFill>
              </a:rPr>
              <a:t>? </a:t>
            </a:r>
            <a:r>
              <a:rPr lang="vi-VN" sz="3000">
                <a:solidFill>
                  <a:srgbClr val="FF0000"/>
                </a:solidFill>
              </a:rPr>
              <a:t> </a:t>
            </a:r>
            <a:r>
              <a:rPr lang="en-US" sz="3000">
                <a:solidFill>
                  <a:srgbClr val="FF0000"/>
                </a:solidFill>
              </a:rPr>
              <a:t>  </a:t>
            </a:r>
            <a:r>
              <a:rPr lang="vi-VN" sz="3000">
                <a:solidFill>
                  <a:srgbClr val="FF0000"/>
                </a:solidFill>
              </a:rPr>
              <a:t>cm</a:t>
            </a:r>
          </a:p>
        </p:txBody>
      </p:sp>
      <p:sp>
        <p:nvSpPr>
          <p:cNvPr id="28" name="Jellyfish 2 2 - 9Slide.vn">
            <a:extLst>
              <a:ext uri="{FF2B5EF4-FFF2-40B4-BE49-F238E27FC236}">
                <a16:creationId xmlns:a16="http://schemas.microsoft.com/office/drawing/2014/main" id="{0A178EB1-3AA4-49F2-B764-4D95FA25EBDB}"/>
              </a:ext>
            </a:extLst>
          </p:cNvPr>
          <p:cNvSpPr txBox="1"/>
          <p:nvPr/>
        </p:nvSpPr>
        <p:spPr>
          <a:xfrm>
            <a:off x="2998357" y="4707126"/>
            <a:ext cx="6090491" cy="612934"/>
          </a:xfrm>
          <a:prstGeom prst="roundRect">
            <a:avLst/>
          </a:prstGeom>
          <a:noFill/>
        </p:spPr>
        <p:txBody>
          <a:bodyPr wrap="square" rtlCol="0">
            <a:spAutoFit/>
          </a:bodyPr>
          <a:lstStyle/>
          <a:p>
            <a:r>
              <a:rPr lang="vi-VN" sz="3000">
                <a:solidFill>
                  <a:srgbClr val="333333"/>
                </a:solidFill>
              </a:rPr>
              <a:t>Độ dài đường gấp khúc ABCD là</a:t>
            </a:r>
            <a:r>
              <a:rPr lang="en-US" sz="3000">
                <a:solidFill>
                  <a:srgbClr val="333333"/>
                </a:solidFill>
              </a:rPr>
              <a:t>:</a:t>
            </a:r>
            <a:endParaRPr lang="vi-VN" sz="3000">
              <a:solidFill>
                <a:srgbClr val="333333"/>
              </a:solidFill>
            </a:endParaRPr>
          </a:p>
        </p:txBody>
      </p:sp>
      <p:sp>
        <p:nvSpPr>
          <p:cNvPr id="37" name="Jellyfish 2 2 - 9Slide.vn">
            <a:extLst>
              <a:ext uri="{FF2B5EF4-FFF2-40B4-BE49-F238E27FC236}">
                <a16:creationId xmlns:a16="http://schemas.microsoft.com/office/drawing/2014/main" id="{19DE5F44-86C5-4109-897D-C845EDAC2E24}"/>
              </a:ext>
            </a:extLst>
          </p:cNvPr>
          <p:cNvSpPr txBox="1"/>
          <p:nvPr/>
        </p:nvSpPr>
        <p:spPr>
          <a:xfrm>
            <a:off x="3684156" y="5319400"/>
            <a:ext cx="4724399" cy="612934"/>
          </a:xfrm>
          <a:prstGeom prst="roundRect">
            <a:avLst/>
          </a:prstGeom>
          <a:noFill/>
        </p:spPr>
        <p:txBody>
          <a:bodyPr wrap="square" rtlCol="0">
            <a:spAutoFit/>
          </a:bodyPr>
          <a:lstStyle/>
          <a:p>
            <a:r>
              <a:rPr lang="vi-VN" sz="3000">
                <a:solidFill>
                  <a:srgbClr val="333333"/>
                </a:solidFill>
              </a:rPr>
              <a:t>7 + 14 + 14 + 7 = </a:t>
            </a:r>
            <a:r>
              <a:rPr lang="en-US" sz="3000">
                <a:solidFill>
                  <a:srgbClr val="333333"/>
                </a:solidFill>
              </a:rPr>
              <a:t>   </a:t>
            </a:r>
            <a:r>
              <a:rPr lang="en-US" sz="3000">
                <a:solidFill>
                  <a:srgbClr val="FF0000"/>
                </a:solidFill>
              </a:rPr>
              <a:t>?   </a:t>
            </a:r>
            <a:r>
              <a:rPr lang="vi-VN" sz="3000">
                <a:solidFill>
                  <a:srgbClr val="333333"/>
                </a:solidFill>
              </a:rPr>
              <a:t>(cm)</a:t>
            </a:r>
          </a:p>
        </p:txBody>
      </p:sp>
      <p:sp>
        <p:nvSpPr>
          <p:cNvPr id="39" name="Jellyfish 2 2 - 9Slide.vn">
            <a:extLst>
              <a:ext uri="{FF2B5EF4-FFF2-40B4-BE49-F238E27FC236}">
                <a16:creationId xmlns:a16="http://schemas.microsoft.com/office/drawing/2014/main" id="{94D797F6-0F5D-4936-837C-BA93F0956801}"/>
              </a:ext>
            </a:extLst>
          </p:cNvPr>
          <p:cNvSpPr txBox="1"/>
          <p:nvPr/>
        </p:nvSpPr>
        <p:spPr>
          <a:xfrm>
            <a:off x="3007538" y="5931674"/>
            <a:ext cx="6136462" cy="612934"/>
          </a:xfrm>
          <a:prstGeom prst="roundRect">
            <a:avLst/>
          </a:prstGeom>
          <a:noFill/>
        </p:spPr>
        <p:txBody>
          <a:bodyPr wrap="square" rtlCol="0">
            <a:spAutoFit/>
          </a:bodyPr>
          <a:lstStyle/>
          <a:p>
            <a:r>
              <a:rPr lang="vi-VN" sz="3000">
                <a:solidFill>
                  <a:srgbClr val="333333"/>
                </a:solidFill>
              </a:rPr>
              <a:t>Vậy bọ ngựa phải bò </a:t>
            </a:r>
            <a:r>
              <a:rPr lang="vi-VN" sz="3000">
                <a:solidFill>
                  <a:srgbClr val="FF0000"/>
                </a:solidFill>
                <a:latin typeface="+mj-lt"/>
              </a:rPr>
              <a:t>42</a:t>
            </a:r>
            <a:r>
              <a:rPr lang="vi-VN" sz="3000">
                <a:solidFill>
                  <a:srgbClr val="333333"/>
                </a:solidFill>
              </a:rPr>
              <a:t> cm.</a:t>
            </a:r>
          </a:p>
        </p:txBody>
      </p:sp>
      <p:grpSp>
        <p:nvGrpSpPr>
          <p:cNvPr id="7" name="Group 6">
            <a:extLst>
              <a:ext uri="{FF2B5EF4-FFF2-40B4-BE49-F238E27FC236}">
                <a16:creationId xmlns:a16="http://schemas.microsoft.com/office/drawing/2014/main" id="{FB2B0F35-EEDF-4ABD-BC28-2B313D399AC5}"/>
              </a:ext>
            </a:extLst>
          </p:cNvPr>
          <p:cNvGrpSpPr/>
          <p:nvPr/>
        </p:nvGrpSpPr>
        <p:grpSpPr>
          <a:xfrm>
            <a:off x="4914267" y="4091583"/>
            <a:ext cx="555790" cy="553998"/>
            <a:chOff x="1144389" y="4968240"/>
            <a:chExt cx="555790" cy="553998"/>
          </a:xfrm>
        </p:grpSpPr>
        <p:sp>
          <p:nvSpPr>
            <p:cNvPr id="5" name="Rectangle: Rounded Corners 4">
              <a:extLst>
                <a:ext uri="{FF2B5EF4-FFF2-40B4-BE49-F238E27FC236}">
                  <a16:creationId xmlns:a16="http://schemas.microsoft.com/office/drawing/2014/main" id="{A050F690-C5CE-408E-B1F0-4DB64AD4D1BF}"/>
                </a:ext>
              </a:extLst>
            </p:cNvPr>
            <p:cNvSpPr/>
            <p:nvPr/>
          </p:nvSpPr>
          <p:spPr>
            <a:xfrm>
              <a:off x="1144389" y="5016639"/>
              <a:ext cx="535781" cy="457200"/>
            </a:xfrm>
            <a:prstGeom prst="roundRect">
              <a:avLst>
                <a:gd name="adj" fmla="val 3177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0000"/>
                </a:solidFill>
              </a:endParaRPr>
            </a:p>
          </p:txBody>
        </p:sp>
        <p:sp>
          <p:nvSpPr>
            <p:cNvPr id="6" name="TextBox 5">
              <a:extLst>
                <a:ext uri="{FF2B5EF4-FFF2-40B4-BE49-F238E27FC236}">
                  <a16:creationId xmlns:a16="http://schemas.microsoft.com/office/drawing/2014/main" id="{26F7A45A-8E59-4793-8D77-B6D5DDAAE706}"/>
                </a:ext>
              </a:extLst>
            </p:cNvPr>
            <p:cNvSpPr txBox="1"/>
            <p:nvPr/>
          </p:nvSpPr>
          <p:spPr>
            <a:xfrm>
              <a:off x="1151631" y="4968240"/>
              <a:ext cx="548548" cy="553998"/>
            </a:xfrm>
            <a:prstGeom prst="rect">
              <a:avLst/>
            </a:prstGeom>
            <a:noFill/>
          </p:spPr>
          <p:txBody>
            <a:bodyPr wrap="none" rtlCol="0">
              <a:spAutoFit/>
            </a:bodyPr>
            <a:lstStyle/>
            <a:p>
              <a:r>
                <a:rPr lang="en-US" sz="3000">
                  <a:solidFill>
                    <a:srgbClr val="FF0000"/>
                  </a:solidFill>
                  <a:latin typeface="+mj-lt"/>
                </a:rPr>
                <a:t>14</a:t>
              </a:r>
            </a:p>
          </p:txBody>
        </p:sp>
      </p:grpSp>
      <p:grpSp>
        <p:nvGrpSpPr>
          <p:cNvPr id="45" name="Group 44">
            <a:extLst>
              <a:ext uri="{FF2B5EF4-FFF2-40B4-BE49-F238E27FC236}">
                <a16:creationId xmlns:a16="http://schemas.microsoft.com/office/drawing/2014/main" id="{7663241D-DB4E-41B0-B534-32FF782750B5}"/>
              </a:ext>
            </a:extLst>
          </p:cNvPr>
          <p:cNvGrpSpPr/>
          <p:nvPr/>
        </p:nvGrpSpPr>
        <p:grpSpPr>
          <a:xfrm>
            <a:off x="6553200" y="5348868"/>
            <a:ext cx="623116" cy="553998"/>
            <a:chOff x="1144389" y="4968240"/>
            <a:chExt cx="623116" cy="553998"/>
          </a:xfrm>
        </p:grpSpPr>
        <p:sp>
          <p:nvSpPr>
            <p:cNvPr id="46" name="Rectangle: Rounded Corners 45">
              <a:extLst>
                <a:ext uri="{FF2B5EF4-FFF2-40B4-BE49-F238E27FC236}">
                  <a16:creationId xmlns:a16="http://schemas.microsoft.com/office/drawing/2014/main" id="{819D3656-DDB2-4663-8952-B58E25922921}"/>
                </a:ext>
              </a:extLst>
            </p:cNvPr>
            <p:cNvSpPr/>
            <p:nvPr/>
          </p:nvSpPr>
          <p:spPr>
            <a:xfrm>
              <a:off x="1144389" y="5016639"/>
              <a:ext cx="535781" cy="457200"/>
            </a:xfrm>
            <a:prstGeom prst="roundRect">
              <a:avLst>
                <a:gd name="adj" fmla="val 3177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solidFill>
                  <a:srgbClr val="FF0000"/>
                </a:solidFill>
              </a:endParaRPr>
            </a:p>
          </p:txBody>
        </p:sp>
        <p:sp>
          <p:nvSpPr>
            <p:cNvPr id="47" name="TextBox 46">
              <a:extLst>
                <a:ext uri="{FF2B5EF4-FFF2-40B4-BE49-F238E27FC236}">
                  <a16:creationId xmlns:a16="http://schemas.microsoft.com/office/drawing/2014/main" id="{49FF5316-87FC-4A85-BE49-EE98AD18BF24}"/>
                </a:ext>
              </a:extLst>
            </p:cNvPr>
            <p:cNvSpPr txBox="1"/>
            <p:nvPr/>
          </p:nvSpPr>
          <p:spPr>
            <a:xfrm>
              <a:off x="1151631" y="4968240"/>
              <a:ext cx="615874" cy="553998"/>
            </a:xfrm>
            <a:prstGeom prst="rect">
              <a:avLst/>
            </a:prstGeom>
            <a:noFill/>
          </p:spPr>
          <p:txBody>
            <a:bodyPr wrap="none" rtlCol="0">
              <a:spAutoFit/>
            </a:bodyPr>
            <a:lstStyle/>
            <a:p>
              <a:r>
                <a:rPr lang="en-US" sz="3000">
                  <a:solidFill>
                    <a:srgbClr val="FF0000"/>
                  </a:solidFill>
                  <a:latin typeface="+mj-lt"/>
                </a:rPr>
                <a:t>42</a:t>
              </a:r>
            </a:p>
          </p:txBody>
        </p:sp>
      </p:grpSp>
    </p:spTree>
    <p:extLst>
      <p:ext uri="{BB962C8B-B14F-4D97-AF65-F5344CB8AC3E}">
        <p14:creationId xmlns:p14="http://schemas.microsoft.com/office/powerpoint/2010/main" val="30887439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25" grpId="0"/>
      <p:bldP spid="28" grpId="0"/>
      <p:bldP spid="37"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20925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ẠM DUYÊN 2 - 9Slide.vn">
            <a:extLst>
              <a:ext uri="{FF2B5EF4-FFF2-40B4-BE49-F238E27FC236}">
                <a16:creationId xmlns:a16="http://schemas.microsoft.com/office/drawing/2014/main" id="{CC082364-EF83-4727-80C7-663AC3744DD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grpSp>
        <p:nvGrpSpPr>
          <p:cNvPr id="8" name="Group 7">
            <a:extLst>
              <a:ext uri="{FF2B5EF4-FFF2-40B4-BE49-F238E27FC236}">
                <a16:creationId xmlns:a16="http://schemas.microsoft.com/office/drawing/2014/main" id="{5B0318A9-8ED8-4B78-BB07-932F70AF3C61}"/>
              </a:ext>
            </a:extLst>
          </p:cNvPr>
          <p:cNvGrpSpPr/>
          <p:nvPr/>
        </p:nvGrpSpPr>
        <p:grpSpPr>
          <a:xfrm>
            <a:off x="381000" y="1295400"/>
            <a:ext cx="11430000" cy="4534496"/>
            <a:chOff x="-228600" y="6096000"/>
            <a:chExt cx="12192000" cy="4836797"/>
          </a:xfrm>
        </p:grpSpPr>
        <p:pic>
          <p:nvPicPr>
            <p:cNvPr id="5" name="Picture 4">
              <a:extLst>
                <a:ext uri="{FF2B5EF4-FFF2-40B4-BE49-F238E27FC236}">
                  <a16:creationId xmlns:a16="http://schemas.microsoft.com/office/drawing/2014/main" id="{E6404826-D911-48D7-BD3E-439C6A906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6096000"/>
              <a:ext cx="12192000" cy="4836797"/>
            </a:xfrm>
            <a:prstGeom prst="roundRect">
              <a:avLst>
                <a:gd name="adj" fmla="val 3742"/>
              </a:avLst>
            </a:prstGeom>
            <a:effectLst>
              <a:softEdge rad="31750"/>
            </a:effectLst>
          </p:spPr>
        </p:pic>
        <p:sp>
          <p:nvSpPr>
            <p:cNvPr id="6" name="TextBox 5">
              <a:extLst>
                <a:ext uri="{FF2B5EF4-FFF2-40B4-BE49-F238E27FC236}">
                  <a16:creationId xmlns:a16="http://schemas.microsoft.com/office/drawing/2014/main" id="{9EFE1335-44D9-4115-AC52-1E0DD8DC4FA4}"/>
                </a:ext>
              </a:extLst>
            </p:cNvPr>
            <p:cNvSpPr txBox="1"/>
            <p:nvPr/>
          </p:nvSpPr>
          <p:spPr>
            <a:xfrm>
              <a:off x="-76200" y="6477000"/>
              <a:ext cx="3911600" cy="954107"/>
            </a:xfrm>
            <a:prstGeom prst="rect">
              <a:avLst/>
            </a:prstGeom>
            <a:noFill/>
          </p:spPr>
          <p:txBody>
            <a:bodyPr wrap="square" rtlCol="0">
              <a:spAutoFit/>
            </a:bodyPr>
            <a:lstStyle/>
            <a:p>
              <a:pPr algn="ctr"/>
              <a:r>
                <a:rPr lang="en-US" sz="2800"/>
                <a:t>Mình dùng cái đĩa để vẽ đường tròn đấy.</a:t>
              </a:r>
            </a:p>
          </p:txBody>
        </p:sp>
        <p:sp>
          <p:nvSpPr>
            <p:cNvPr id="7" name="TextBox 6">
              <a:extLst>
                <a:ext uri="{FF2B5EF4-FFF2-40B4-BE49-F238E27FC236}">
                  <a16:creationId xmlns:a16="http://schemas.microsoft.com/office/drawing/2014/main" id="{8CB5904F-DAF8-4612-B69E-F8954E650BE1}"/>
                </a:ext>
              </a:extLst>
            </p:cNvPr>
            <p:cNvSpPr txBox="1"/>
            <p:nvPr/>
          </p:nvSpPr>
          <p:spPr>
            <a:xfrm>
              <a:off x="6598920" y="6286500"/>
              <a:ext cx="4970780" cy="558101"/>
            </a:xfrm>
            <a:prstGeom prst="rect">
              <a:avLst/>
            </a:prstGeom>
            <a:noFill/>
          </p:spPr>
          <p:txBody>
            <a:bodyPr wrap="square" rtlCol="0">
              <a:spAutoFit/>
            </a:bodyPr>
            <a:lstStyle/>
            <a:p>
              <a:pPr algn="ctr"/>
              <a:r>
                <a:rPr lang="en-US" sz="2800"/>
                <a:t>Bạn hãy dùng com-pa nhé!</a:t>
              </a:r>
            </a:p>
          </p:txBody>
        </p:sp>
      </p:grpSp>
    </p:spTree>
    <p:extLst>
      <p:ext uri="{BB962C8B-B14F-4D97-AF65-F5344CB8AC3E}">
        <p14:creationId xmlns:p14="http://schemas.microsoft.com/office/powerpoint/2010/main" val="1666112548"/>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p:tgtEl>
                                          <p:spTgt spid="8"/>
                                        </p:tgtEl>
                                        <p:attrNameLst>
                                          <p:attrName>ppt_y</p:attrName>
                                        </p:attrNameLst>
                                      </p:cBhvr>
                                      <p:tavLst>
                                        <p:tav tm="0">
                                          <p:val>
                                            <p:strVal val="#ppt_y+#ppt_h*1.125000"/>
                                          </p:val>
                                        </p:tav>
                                        <p:tav tm="100000">
                                          <p:val>
                                            <p:strVal val="#ppt_y"/>
                                          </p:val>
                                        </p:tav>
                                      </p:tavLst>
                                    </p:anim>
                                    <p:animEffect transition="in" filter="wipe(up)">
                                      <p:cBhvr>
                                        <p:cTn id="8"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2 - 9Slide.vn">
            <a:extLst>
              <a:ext uri="{FF2B5EF4-FFF2-40B4-BE49-F238E27FC236}">
                <a16:creationId xmlns:a16="http://schemas.microsoft.com/office/drawing/2014/main" id="{7C5F2951-EB95-422F-BC28-085058C574C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grpSp>
        <p:nvGrpSpPr>
          <p:cNvPr id="25" name="Group 24">
            <a:extLst>
              <a:ext uri="{FF2B5EF4-FFF2-40B4-BE49-F238E27FC236}">
                <a16:creationId xmlns:a16="http://schemas.microsoft.com/office/drawing/2014/main" id="{98AAC5BC-AD99-4043-9F31-CCB07863534D}"/>
              </a:ext>
            </a:extLst>
          </p:cNvPr>
          <p:cNvGrpSpPr/>
          <p:nvPr/>
        </p:nvGrpSpPr>
        <p:grpSpPr>
          <a:xfrm>
            <a:off x="685800" y="1295400"/>
            <a:ext cx="4217751" cy="3197040"/>
            <a:chOff x="2044125" y="1918711"/>
            <a:chExt cx="4217751" cy="3197040"/>
          </a:xfrm>
        </p:grpSpPr>
        <p:grpSp>
          <p:nvGrpSpPr>
            <p:cNvPr id="13" name="Group 12">
              <a:extLst>
                <a:ext uri="{FF2B5EF4-FFF2-40B4-BE49-F238E27FC236}">
                  <a16:creationId xmlns:a16="http://schemas.microsoft.com/office/drawing/2014/main" id="{2DC6398B-2613-41B2-A8E4-D04D0C088CEB}"/>
                </a:ext>
              </a:extLst>
            </p:cNvPr>
            <p:cNvGrpSpPr/>
            <p:nvPr/>
          </p:nvGrpSpPr>
          <p:grpSpPr>
            <a:xfrm>
              <a:off x="2590799" y="1981200"/>
              <a:ext cx="3134551" cy="3134551"/>
              <a:chOff x="4237037" y="3454400"/>
              <a:chExt cx="1130300" cy="1130300"/>
            </a:xfrm>
          </p:grpSpPr>
          <p:sp>
            <p:nvSpPr>
              <p:cNvPr id="6" name="Oval 5">
                <a:extLst>
                  <a:ext uri="{FF2B5EF4-FFF2-40B4-BE49-F238E27FC236}">
                    <a16:creationId xmlns:a16="http://schemas.microsoft.com/office/drawing/2014/main" id="{346D39FE-7B5E-42C4-8DF2-DD271A8779C1}"/>
                  </a:ext>
                </a:extLst>
              </p:cNvPr>
              <p:cNvSpPr/>
              <p:nvPr/>
            </p:nvSpPr>
            <p:spPr>
              <a:xfrm>
                <a:off x="4237037" y="3454400"/>
                <a:ext cx="1130300" cy="1130300"/>
              </a:xfrm>
              <a:prstGeom prst="ellipse">
                <a:avLst/>
              </a:prstGeom>
              <a:solidFill>
                <a:schemeClr val="accent3">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EC099BE-36EB-4591-92B0-23547BD970D0}"/>
                  </a:ext>
                </a:extLst>
              </p:cNvPr>
              <p:cNvGrpSpPr/>
              <p:nvPr/>
            </p:nvGrpSpPr>
            <p:grpSpPr>
              <a:xfrm>
                <a:off x="4244584" y="3616494"/>
                <a:ext cx="1121595" cy="414377"/>
                <a:chOff x="4244584" y="3616494"/>
                <a:chExt cx="1121595" cy="414377"/>
              </a:xfrm>
            </p:grpSpPr>
            <p:cxnSp>
              <p:nvCxnSpPr>
                <p:cNvPr id="7" name="Jellyfish 2 21 - 9Slide.vn">
                  <a:extLst>
                    <a:ext uri="{FF2B5EF4-FFF2-40B4-BE49-F238E27FC236}">
                      <a16:creationId xmlns:a16="http://schemas.microsoft.com/office/drawing/2014/main" id="{9AAA9B6C-D2EB-47FA-9A0B-F5481334E710}"/>
                    </a:ext>
                  </a:extLst>
                </p:cNvPr>
                <p:cNvCxnSpPr>
                  <a:cxnSpLocks/>
                </p:cNvCxnSpPr>
                <p:nvPr/>
              </p:nvCxnSpPr>
              <p:spPr>
                <a:xfrm>
                  <a:off x="4244584" y="4021816"/>
                  <a:ext cx="1121595" cy="0"/>
                </a:xfrm>
                <a:prstGeom prst="line">
                  <a:avLst/>
                </a:prstGeom>
                <a:ln w="28575" cap="rnd">
                  <a:solidFill>
                    <a:schemeClr val="tx2">
                      <a:lumMod val="60000"/>
                      <a:lumOff val="40000"/>
                    </a:schemeClr>
                  </a:solidFill>
                  <a:round/>
                </a:ln>
              </p:spPr>
              <p:style>
                <a:lnRef idx="1">
                  <a:schemeClr val="accent1"/>
                </a:lnRef>
                <a:fillRef idx="0">
                  <a:schemeClr val="accent1"/>
                </a:fillRef>
                <a:effectRef idx="0">
                  <a:schemeClr val="accent1"/>
                </a:effectRef>
                <a:fontRef idx="minor">
                  <a:schemeClr val="tx1"/>
                </a:fontRef>
              </p:style>
            </p:cxnSp>
            <p:cxnSp>
              <p:nvCxnSpPr>
                <p:cNvPr id="10" name="Jellyfish 2 21 - 9Slide.vn">
                  <a:extLst>
                    <a:ext uri="{FF2B5EF4-FFF2-40B4-BE49-F238E27FC236}">
                      <a16:creationId xmlns:a16="http://schemas.microsoft.com/office/drawing/2014/main" id="{E1A6FFA2-B5EE-4FCD-893F-04C66703D873}"/>
                    </a:ext>
                  </a:extLst>
                </p:cNvPr>
                <p:cNvCxnSpPr>
                  <a:cxnSpLocks/>
                </p:cNvCxnSpPr>
                <p:nvPr/>
              </p:nvCxnSpPr>
              <p:spPr>
                <a:xfrm flipV="1">
                  <a:off x="4800088" y="3616494"/>
                  <a:ext cx="394851" cy="414377"/>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17" name="Oval 16">
              <a:extLst>
                <a:ext uri="{FF2B5EF4-FFF2-40B4-BE49-F238E27FC236}">
                  <a16:creationId xmlns:a16="http://schemas.microsoft.com/office/drawing/2014/main" id="{7B791F98-A07C-4AB2-A92A-D9809B86105B}"/>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F4AC152-1BC2-4C31-8ED4-DB152179F145}"/>
                </a:ext>
              </a:extLst>
            </p:cNvPr>
            <p:cNvSpPr/>
            <p:nvPr/>
          </p:nvSpPr>
          <p:spPr>
            <a:xfrm>
              <a:off x="5649213"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29B94A-67BB-45F0-9218-79370DBD29BC}"/>
                </a:ext>
              </a:extLst>
            </p:cNvPr>
            <p:cNvSpPr/>
            <p:nvPr/>
          </p:nvSpPr>
          <p:spPr>
            <a:xfrm>
              <a:off x="2522219"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C52A4E-EF67-4347-876B-EB9DF3C3DC77}"/>
                </a:ext>
              </a:extLst>
            </p:cNvPr>
            <p:cNvSpPr/>
            <p:nvPr/>
          </p:nvSpPr>
          <p:spPr>
            <a:xfrm>
              <a:off x="5170581" y="23630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hạm Duyên 10 - 9Slide.vn">
              <a:extLst>
                <a:ext uri="{FF2B5EF4-FFF2-40B4-BE49-F238E27FC236}">
                  <a16:creationId xmlns:a16="http://schemas.microsoft.com/office/drawing/2014/main" id="{AFBF15F9-97D1-4FB8-8B32-4738E28DE9FF}"/>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
          <p:nvSpPr>
            <p:cNvPr id="22" name="Phạm Duyên 10 - 9Slide.vn">
              <a:extLst>
                <a:ext uri="{FF2B5EF4-FFF2-40B4-BE49-F238E27FC236}">
                  <a16:creationId xmlns:a16="http://schemas.microsoft.com/office/drawing/2014/main" id="{8F10EEE2-15EA-43BB-B1AC-056B3660F0D1}"/>
                </a:ext>
              </a:extLst>
            </p:cNvPr>
            <p:cNvSpPr txBox="1"/>
            <p:nvPr/>
          </p:nvSpPr>
          <p:spPr>
            <a:xfrm>
              <a:off x="5752131"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23" name="Phạm Duyên 10 - 9Slide.vn">
              <a:extLst>
                <a:ext uri="{FF2B5EF4-FFF2-40B4-BE49-F238E27FC236}">
                  <a16:creationId xmlns:a16="http://schemas.microsoft.com/office/drawing/2014/main" id="{AA9689DB-5191-486C-ABC3-954D17DDBE9A}"/>
                </a:ext>
              </a:extLst>
            </p:cNvPr>
            <p:cNvSpPr txBox="1"/>
            <p:nvPr/>
          </p:nvSpPr>
          <p:spPr>
            <a:xfrm>
              <a:off x="2044125"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24" name="Phạm Duyên 10 - 9Slide.vn">
              <a:extLst>
                <a:ext uri="{FF2B5EF4-FFF2-40B4-BE49-F238E27FC236}">
                  <a16:creationId xmlns:a16="http://schemas.microsoft.com/office/drawing/2014/main" id="{D9D33D3D-7291-408D-9624-E91FADBCF02F}"/>
                </a:ext>
              </a:extLst>
            </p:cNvPr>
            <p:cNvSpPr txBox="1"/>
            <p:nvPr/>
          </p:nvSpPr>
          <p:spPr>
            <a:xfrm>
              <a:off x="5259765" y="19187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grpSp>
      <p:sp>
        <p:nvSpPr>
          <p:cNvPr id="26" name="PHẠM DUYÊN 4 - 9Slide.vn">
            <a:extLst>
              <a:ext uri="{FF2B5EF4-FFF2-40B4-BE49-F238E27FC236}">
                <a16:creationId xmlns:a16="http://schemas.microsoft.com/office/drawing/2014/main" id="{2F23D2F1-A9FF-4364-B1D3-FEF348225C68}"/>
              </a:ext>
            </a:extLst>
          </p:cNvPr>
          <p:cNvSpPr txBox="1">
            <a:spLocks noChangeAspect="1"/>
          </p:cNvSpPr>
          <p:nvPr/>
        </p:nvSpPr>
        <p:spPr>
          <a:xfrm>
            <a:off x="228600" y="98439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latin typeface="+mj-lt"/>
              </a:rPr>
              <a:t>a)</a:t>
            </a:r>
          </a:p>
        </p:txBody>
      </p:sp>
      <p:sp>
        <p:nvSpPr>
          <p:cNvPr id="27" name="jellyfish 8 - 9Slide.vn">
            <a:extLst>
              <a:ext uri="{FF2B5EF4-FFF2-40B4-BE49-F238E27FC236}">
                <a16:creationId xmlns:a16="http://schemas.microsoft.com/office/drawing/2014/main" id="{56F08648-D2DE-4412-B465-8600ED3EDB65}"/>
              </a:ext>
            </a:extLst>
          </p:cNvPr>
          <p:cNvSpPr/>
          <p:nvPr/>
        </p:nvSpPr>
        <p:spPr>
          <a:xfrm>
            <a:off x="5181600" y="1325058"/>
            <a:ext cx="6505393" cy="3170742"/>
          </a:xfrm>
          <a:prstGeom prst="roundRect">
            <a:avLst>
              <a:gd name="adj" fmla="val 12016"/>
            </a:avLst>
          </a:prstGeom>
          <a:solidFill>
            <a:srgbClr val="F1F9FD"/>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28" name="jellyfish 10 - 9Slide.vn">
            <a:extLst>
              <a:ext uri="{FF2B5EF4-FFF2-40B4-BE49-F238E27FC236}">
                <a16:creationId xmlns:a16="http://schemas.microsoft.com/office/drawing/2014/main" id="{8DC3ED1B-C060-4E78-A28E-2E3637F6DC9F}"/>
              </a:ext>
            </a:extLst>
          </p:cNvPr>
          <p:cNvSpPr txBox="1"/>
          <p:nvPr/>
        </p:nvSpPr>
        <p:spPr>
          <a:xfrm>
            <a:off x="5487876" y="1477455"/>
            <a:ext cx="3189217" cy="523220"/>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 Hình tròn tâm </a:t>
            </a:r>
            <a:r>
              <a:rPr lang="en-US" sz="2800">
                <a:solidFill>
                  <a:srgbClr val="292F8A"/>
                </a:solidFill>
                <a:latin typeface="+mj-lt"/>
                <a:cs typeface="Arial" panose="020B0604020202020204" pitchFamily="34" charset="0"/>
              </a:rPr>
              <a:t>O</a:t>
            </a:r>
            <a:r>
              <a:rPr lang="en-US" sz="2800">
                <a:solidFill>
                  <a:srgbClr val="292F8A"/>
                </a:solidFill>
                <a:latin typeface="#9Slide03 Sofia Pro Soft" panose="020B0000000000000000" pitchFamily="34" charset="0"/>
                <a:cs typeface="Arial" panose="020B0604020202020204" pitchFamily="34" charset="0"/>
              </a:rPr>
              <a:t>,</a:t>
            </a:r>
            <a:endParaRPr lang="en-US" sz="2800" dirty="0">
              <a:solidFill>
                <a:srgbClr val="292F8A"/>
              </a:solidFill>
              <a:latin typeface="UTM Avo" panose="02040603050506020204" pitchFamily="18" charset="0"/>
              <a:cs typeface="Arial" panose="020B0604020202020204" pitchFamily="34" charset="0"/>
            </a:endParaRPr>
          </a:p>
        </p:txBody>
      </p:sp>
      <p:sp>
        <p:nvSpPr>
          <p:cNvPr id="29" name="jellyfish 10 - 9Slide.vn">
            <a:extLst>
              <a:ext uri="{FF2B5EF4-FFF2-40B4-BE49-F238E27FC236}">
                <a16:creationId xmlns:a16="http://schemas.microsoft.com/office/drawing/2014/main" id="{32D351D8-DA0D-48EF-B579-52ABB0033CA2}"/>
              </a:ext>
            </a:extLst>
          </p:cNvPr>
          <p:cNvSpPr txBox="1"/>
          <p:nvPr/>
        </p:nvSpPr>
        <p:spPr>
          <a:xfrm>
            <a:off x="8573976" y="1477455"/>
            <a:ext cx="2490717" cy="523220"/>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bán kính </a:t>
            </a:r>
            <a:r>
              <a:rPr lang="en-US" sz="2800">
                <a:solidFill>
                  <a:srgbClr val="292F8A"/>
                </a:solidFill>
                <a:latin typeface="+mj-lt"/>
                <a:cs typeface="Arial" panose="020B0604020202020204" pitchFamily="34" charset="0"/>
              </a:rPr>
              <a:t>OM</a:t>
            </a:r>
            <a:r>
              <a:rPr lang="en-US" sz="2800">
                <a:solidFill>
                  <a:srgbClr val="292F8A"/>
                </a:solidFill>
                <a:latin typeface="#9Slide03 Sofia Pro Soft" panose="020B0000000000000000" pitchFamily="34" charset="0"/>
                <a:cs typeface="Arial" panose="020B0604020202020204" pitchFamily="34" charset="0"/>
              </a:rPr>
              <a:t>,</a:t>
            </a:r>
            <a:endParaRPr lang="en-US" sz="2800" dirty="0">
              <a:solidFill>
                <a:srgbClr val="292F8A"/>
              </a:solidFill>
              <a:latin typeface="UTM Avo" panose="02040603050506020204" pitchFamily="18" charset="0"/>
              <a:cs typeface="Arial" panose="020B0604020202020204" pitchFamily="34" charset="0"/>
            </a:endParaRPr>
          </a:p>
        </p:txBody>
      </p:sp>
      <p:sp>
        <p:nvSpPr>
          <p:cNvPr id="30" name="jellyfish 10 - 9Slide.vn">
            <a:extLst>
              <a:ext uri="{FF2B5EF4-FFF2-40B4-BE49-F238E27FC236}">
                <a16:creationId xmlns:a16="http://schemas.microsoft.com/office/drawing/2014/main" id="{8CDFEC70-D62B-460F-AA3C-1011F63F2B72}"/>
              </a:ext>
            </a:extLst>
          </p:cNvPr>
          <p:cNvSpPr txBox="1"/>
          <p:nvPr/>
        </p:nvSpPr>
        <p:spPr>
          <a:xfrm>
            <a:off x="5740360" y="2006245"/>
            <a:ext cx="2833616" cy="523220"/>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đường kính </a:t>
            </a:r>
            <a:r>
              <a:rPr lang="en-US" sz="2800">
                <a:solidFill>
                  <a:srgbClr val="292F8A"/>
                </a:solidFill>
                <a:latin typeface="+mj-lt"/>
                <a:cs typeface="Arial" panose="020B0604020202020204" pitchFamily="34" charset="0"/>
              </a:rPr>
              <a:t>AB</a:t>
            </a:r>
            <a:endParaRPr lang="en-US" sz="2800" dirty="0">
              <a:solidFill>
                <a:srgbClr val="292F8A"/>
              </a:solidFill>
              <a:latin typeface="+mj-lt"/>
              <a:cs typeface="Arial" panose="020B0604020202020204" pitchFamily="34" charset="0"/>
            </a:endParaRPr>
          </a:p>
        </p:txBody>
      </p:sp>
      <p:cxnSp>
        <p:nvCxnSpPr>
          <p:cNvPr id="31" name="Jellyfish 2 21 - 9Slide.vn">
            <a:extLst>
              <a:ext uri="{FF2B5EF4-FFF2-40B4-BE49-F238E27FC236}">
                <a16:creationId xmlns:a16="http://schemas.microsoft.com/office/drawing/2014/main" id="{B26EACC3-0549-4236-8541-34BA716366FD}"/>
              </a:ext>
            </a:extLst>
          </p:cNvPr>
          <p:cNvCxnSpPr>
            <a:cxnSpLocks/>
          </p:cNvCxnSpPr>
          <p:nvPr/>
        </p:nvCxnSpPr>
        <p:spPr>
          <a:xfrm flipV="1">
            <a:off x="2805416" y="1859797"/>
            <a:ext cx="1031127" cy="1087238"/>
          </a:xfrm>
          <a:prstGeom prst="line">
            <a:avLst/>
          </a:prstGeom>
          <a:ln w="28575" cap="rnd">
            <a:solidFill>
              <a:schemeClr val="accent6"/>
            </a:solidFill>
            <a:round/>
          </a:ln>
        </p:spPr>
        <p:style>
          <a:lnRef idx="1">
            <a:schemeClr val="accent1"/>
          </a:lnRef>
          <a:fillRef idx="0">
            <a:schemeClr val="accent1"/>
          </a:fillRef>
          <a:effectRef idx="0">
            <a:schemeClr val="accent1"/>
          </a:effectRef>
          <a:fontRef idx="minor">
            <a:schemeClr val="tx1"/>
          </a:fontRef>
        </p:style>
      </p:cxnSp>
      <p:sp>
        <p:nvSpPr>
          <p:cNvPr id="33" name="jellyfish 10 - 9Slide.vn">
            <a:extLst>
              <a:ext uri="{FF2B5EF4-FFF2-40B4-BE49-F238E27FC236}">
                <a16:creationId xmlns:a16="http://schemas.microsoft.com/office/drawing/2014/main" id="{D033CEAF-855F-4B52-8CB0-69A466BA5B52}"/>
              </a:ext>
            </a:extLst>
          </p:cNvPr>
          <p:cNvSpPr txBox="1"/>
          <p:nvPr/>
        </p:nvSpPr>
        <p:spPr>
          <a:xfrm>
            <a:off x="5487876" y="2535035"/>
            <a:ext cx="5970517" cy="954107"/>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 Tâm </a:t>
            </a:r>
            <a:r>
              <a:rPr lang="en-US" sz="2800">
                <a:solidFill>
                  <a:srgbClr val="292F8A"/>
                </a:solidFill>
                <a:latin typeface="+mj-lt"/>
                <a:cs typeface="Arial" panose="020B0604020202020204" pitchFamily="34" charset="0"/>
              </a:rPr>
              <a:t>O</a:t>
            </a:r>
            <a:r>
              <a:rPr lang="en-US" sz="2800">
                <a:solidFill>
                  <a:srgbClr val="292F8A"/>
                </a:solidFill>
                <a:latin typeface="#9Slide03 Sofia Pro Soft" panose="020B0000000000000000" pitchFamily="34" charset="0"/>
                <a:cs typeface="Arial" panose="020B0604020202020204" pitchFamily="34" charset="0"/>
              </a:rPr>
              <a:t> là trung điểm của đường kính </a:t>
            </a:r>
            <a:r>
              <a:rPr lang="en-US" sz="2800">
                <a:solidFill>
                  <a:srgbClr val="292F8A"/>
                </a:solidFill>
                <a:latin typeface="+mj-lt"/>
                <a:cs typeface="Arial" panose="020B0604020202020204" pitchFamily="34" charset="0"/>
              </a:rPr>
              <a:t>AB</a:t>
            </a:r>
            <a:endParaRPr lang="en-US" sz="2800" dirty="0">
              <a:solidFill>
                <a:srgbClr val="292F8A"/>
              </a:solidFill>
              <a:latin typeface="+mj-lt"/>
              <a:cs typeface="Arial" panose="020B0604020202020204" pitchFamily="34" charset="0"/>
            </a:endParaRPr>
          </a:p>
        </p:txBody>
      </p:sp>
      <p:sp>
        <p:nvSpPr>
          <p:cNvPr id="34" name="jellyfish 10 - 9Slide.vn">
            <a:extLst>
              <a:ext uri="{FF2B5EF4-FFF2-40B4-BE49-F238E27FC236}">
                <a16:creationId xmlns:a16="http://schemas.microsoft.com/office/drawing/2014/main" id="{DFF4D652-3545-49CA-9FBC-1AABE9D919AF}"/>
              </a:ext>
            </a:extLst>
          </p:cNvPr>
          <p:cNvSpPr txBox="1"/>
          <p:nvPr/>
        </p:nvSpPr>
        <p:spPr>
          <a:xfrm>
            <a:off x="5487876" y="3494712"/>
            <a:ext cx="5970517" cy="954107"/>
          </a:xfrm>
          <a:prstGeom prst="rect">
            <a:avLst/>
          </a:prstGeom>
          <a:noFill/>
        </p:spPr>
        <p:txBody>
          <a:bodyPr wrap="square" rtlCol="0">
            <a:spAutoFit/>
          </a:bodyPr>
          <a:lstStyle/>
          <a:p>
            <a:r>
              <a:rPr lang="en-US" sz="2800">
                <a:solidFill>
                  <a:srgbClr val="292F8A"/>
                </a:solidFill>
                <a:latin typeface="#9Slide03 Sofia Pro Soft" panose="020B0000000000000000" pitchFamily="34" charset="0"/>
                <a:cs typeface="Arial" panose="020B0604020202020204" pitchFamily="34" charset="0"/>
              </a:rPr>
              <a:t>• Đường kính dài bằng hai lần bán kính.</a:t>
            </a:r>
            <a:endParaRPr lang="en-US" sz="2800" dirty="0">
              <a:solidFill>
                <a:srgbClr val="292F8A"/>
              </a:solidFill>
              <a:latin typeface="+mj-lt"/>
              <a:cs typeface="Arial" panose="020B0604020202020204" pitchFamily="34" charset="0"/>
            </a:endParaRPr>
          </a:p>
        </p:txBody>
      </p:sp>
    </p:spTree>
    <p:extLst>
      <p:ext uri="{BB962C8B-B14F-4D97-AF65-F5344CB8AC3E}">
        <p14:creationId xmlns:p14="http://schemas.microsoft.com/office/powerpoint/2010/main" val="3085575393"/>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7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1250"/>
                                        <p:tgtEl>
                                          <p:spTgt spid="25"/>
                                        </p:tgtEl>
                                        <p:attrNameLst>
                                          <p:attrName>ppt_y</p:attrName>
                                        </p:attrNameLst>
                                      </p:cBhvr>
                                      <p:tavLst>
                                        <p:tav tm="0">
                                          <p:val>
                                            <p:strVal val="#ppt_y+#ppt_h*1.125000"/>
                                          </p:val>
                                        </p:tav>
                                        <p:tav tm="100000">
                                          <p:val>
                                            <p:strVal val="#ppt_y"/>
                                          </p:val>
                                        </p:tav>
                                      </p:tavLst>
                                    </p:anim>
                                    <p:animEffect transition="in" filter="wipe(up)">
                                      <p:cBhvr>
                                        <p:cTn id="13" dur="125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1"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1000"/>
                                        <p:tgtEl>
                                          <p:spTgt spid="27"/>
                                        </p:tgtEl>
                                      </p:cBhvr>
                                    </p:animEffect>
                                    <p:anim calcmode="lin" valueType="num">
                                      <p:cBhvr>
                                        <p:cTn id="19" dur="1000" fill="hold"/>
                                        <p:tgtEl>
                                          <p:spTgt spid="27"/>
                                        </p:tgtEl>
                                        <p:attrNameLst>
                                          <p:attrName>ppt_x</p:attrName>
                                        </p:attrNameLst>
                                      </p:cBhvr>
                                      <p:tavLst>
                                        <p:tav tm="0">
                                          <p:val>
                                            <p:strVal val="#ppt_x"/>
                                          </p:val>
                                        </p:tav>
                                        <p:tav tm="100000">
                                          <p:val>
                                            <p:strVal val="#ppt_x"/>
                                          </p:val>
                                        </p:tav>
                                      </p:tavLst>
                                    </p:anim>
                                    <p:anim calcmode="lin" valueType="num">
                                      <p:cBhvr>
                                        <p:cTn id="2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1"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1"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1"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1"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1"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1000"/>
                                        <p:tgtEl>
                                          <p:spTgt spid="34"/>
                                        </p:tgtEl>
                                      </p:cBhvr>
                                    </p:animEffect>
                                    <p:anim calcmode="lin" valueType="num">
                                      <p:cBhvr>
                                        <p:cTn id="59" dur="1000" fill="hold"/>
                                        <p:tgtEl>
                                          <p:spTgt spid="34"/>
                                        </p:tgtEl>
                                        <p:attrNameLst>
                                          <p:attrName>ppt_x</p:attrName>
                                        </p:attrNameLst>
                                      </p:cBhvr>
                                      <p:tavLst>
                                        <p:tav tm="0">
                                          <p:val>
                                            <p:strVal val="#ppt_x"/>
                                          </p:val>
                                        </p:tav>
                                        <p:tav tm="100000">
                                          <p:val>
                                            <p:strVal val="#ppt_x"/>
                                          </p:val>
                                        </p:tav>
                                      </p:tavLst>
                                    </p:anim>
                                    <p:anim calcmode="lin" valueType="num">
                                      <p:cBhvr>
                                        <p:cTn id="6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7" grpId="1" animBg="1"/>
      <p:bldP spid="28" grpId="0" animBg="1"/>
      <p:bldP spid="28" grpId="1" animBg="1"/>
      <p:bldP spid="29" grpId="0" animBg="1"/>
      <p:bldP spid="29" grpId="1" animBg="1"/>
      <p:bldP spid="30" grpId="0" animBg="1"/>
      <p:bldP spid="30" grpId="1" animBg="1"/>
      <p:bldP spid="33" grpId="0" animBg="1"/>
      <p:bldP spid="33" grpId="1" animBg="1"/>
      <p:bldP spid="34" grpId="0" animBg="1"/>
      <p:bldP spid="3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ẠM DUYÊN 2 - 9Slide.vn">
            <a:extLst>
              <a:ext uri="{FF2B5EF4-FFF2-40B4-BE49-F238E27FC236}">
                <a16:creationId xmlns:a16="http://schemas.microsoft.com/office/drawing/2014/main" id="{C9C60F0B-1657-4CCC-9796-4226683DC26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sp>
        <p:nvSpPr>
          <p:cNvPr id="24" name="PHẠM DUYÊN 3 1 - 9Slide.vn">
            <a:extLst>
              <a:ext uri="{FF2B5EF4-FFF2-40B4-BE49-F238E27FC236}">
                <a16:creationId xmlns:a16="http://schemas.microsoft.com/office/drawing/2014/main" id="{C5BA3A13-FA0E-4A72-B8E2-B3566646C0ED}"/>
              </a:ext>
            </a:extLst>
          </p:cNvPr>
          <p:cNvSpPr txBox="1"/>
          <p:nvPr/>
        </p:nvSpPr>
        <p:spPr>
          <a:xfrm>
            <a:off x="2014382" y="223731"/>
            <a:ext cx="8210324" cy="728710"/>
          </a:xfrm>
          <a:prstGeom prst="roundRect">
            <a:avLst/>
          </a:prstGeom>
          <a:noFill/>
        </p:spPr>
        <p:txBody>
          <a:bodyPr wrap="square" rtlCol="0">
            <a:spAutoFit/>
          </a:bodyPr>
          <a:lstStyle/>
          <a:p>
            <a:pPr algn="just">
              <a:lnSpc>
                <a:spcPct val="92000"/>
              </a:lnSpc>
            </a:pPr>
            <a:r>
              <a:rPr lang="en-US" sz="4000" spc="-200">
                <a:solidFill>
                  <a:srgbClr val="177B75"/>
                </a:solidFill>
                <a:latin typeface="+mj-lt"/>
              </a:rPr>
              <a:t>b) Dùng compa vẽ đường tròn tâm O.</a:t>
            </a:r>
          </a:p>
        </p:txBody>
      </p:sp>
      <p:grpSp>
        <p:nvGrpSpPr>
          <p:cNvPr id="25" name="Group 24">
            <a:extLst>
              <a:ext uri="{FF2B5EF4-FFF2-40B4-BE49-F238E27FC236}">
                <a16:creationId xmlns:a16="http://schemas.microsoft.com/office/drawing/2014/main" id="{999CF7D1-E4ED-4121-8594-A76EB711FBFE}"/>
              </a:ext>
            </a:extLst>
          </p:cNvPr>
          <p:cNvGrpSpPr/>
          <p:nvPr/>
        </p:nvGrpSpPr>
        <p:grpSpPr>
          <a:xfrm rot="20361382">
            <a:off x="4927698" y="2321659"/>
            <a:ext cx="1057302" cy="3744188"/>
            <a:chOff x="4287508" y="1804888"/>
            <a:chExt cx="1057302" cy="3744188"/>
          </a:xfrm>
        </p:grpSpPr>
        <p:sp>
          <p:nvSpPr>
            <p:cNvPr id="26" name="Freeform: Shape 25">
              <a:extLst>
                <a:ext uri="{FF2B5EF4-FFF2-40B4-BE49-F238E27FC236}">
                  <a16:creationId xmlns:a16="http://schemas.microsoft.com/office/drawing/2014/main" id="{C3339148-A648-4DE7-8E53-5A9DCB89EF9E}"/>
                </a:ext>
              </a:extLst>
            </p:cNvPr>
            <p:cNvSpPr/>
            <p:nvPr/>
          </p:nvSpPr>
          <p:spPr>
            <a:xfrm>
              <a:off x="4287508" y="4973702"/>
              <a:ext cx="209771" cy="575374"/>
            </a:xfrm>
            <a:custGeom>
              <a:avLst/>
              <a:gdLst>
                <a:gd name="connsiteX0" fmla="*/ 48890 w 131625"/>
                <a:gd name="connsiteY0" fmla="*/ 0 h 361030"/>
                <a:gd name="connsiteX1" fmla="*/ 0 w 131625"/>
                <a:gd name="connsiteY1" fmla="*/ 361030 h 361030"/>
                <a:gd name="connsiteX2" fmla="*/ 131626 w 131625"/>
                <a:gd name="connsiteY2" fmla="*/ 37607 h 361030"/>
              </a:gdLst>
              <a:ahLst/>
              <a:cxnLst>
                <a:cxn ang="0">
                  <a:pos x="connsiteX0" y="connsiteY0"/>
                </a:cxn>
                <a:cxn ang="0">
                  <a:pos x="connsiteX1" y="connsiteY1"/>
                </a:cxn>
                <a:cxn ang="0">
                  <a:pos x="connsiteX2" y="connsiteY2"/>
                </a:cxn>
              </a:cxnLst>
              <a:rect l="l" t="t" r="r" b="b"/>
              <a:pathLst>
                <a:path w="131625" h="361030">
                  <a:moveTo>
                    <a:pt x="48890" y="0"/>
                  </a:moveTo>
                  <a:lnTo>
                    <a:pt x="0" y="361030"/>
                  </a:lnTo>
                  <a:lnTo>
                    <a:pt x="131626" y="37607"/>
                  </a:lnTo>
                  <a:close/>
                </a:path>
              </a:pathLst>
            </a:custGeom>
            <a:solidFill>
              <a:srgbClr val="1E4C7E"/>
            </a:solidFill>
            <a:ln w="37607"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CB7D69BA-B471-4EC5-A494-6CF1FC15176B}"/>
                </a:ext>
              </a:extLst>
            </p:cNvPr>
            <p:cNvSpPr/>
            <p:nvPr/>
          </p:nvSpPr>
          <p:spPr>
            <a:xfrm>
              <a:off x="4287508" y="5033638"/>
              <a:ext cx="347621" cy="515438"/>
            </a:xfrm>
            <a:custGeom>
              <a:avLst/>
              <a:gdLst>
                <a:gd name="connsiteX0" fmla="*/ 0 w 218122"/>
                <a:gd name="connsiteY0" fmla="*/ 323423 h 323422"/>
                <a:gd name="connsiteX1" fmla="*/ 0 w 218122"/>
                <a:gd name="connsiteY1" fmla="*/ 323423 h 323422"/>
                <a:gd name="connsiteX2" fmla="*/ 218123 w 218122"/>
                <a:gd name="connsiteY2" fmla="*/ 33847 h 323422"/>
                <a:gd name="connsiteX3" fmla="*/ 131626 w 218122"/>
                <a:gd name="connsiteY3" fmla="*/ 0 h 323422"/>
              </a:gdLst>
              <a:ahLst/>
              <a:cxnLst>
                <a:cxn ang="0">
                  <a:pos x="connsiteX0" y="connsiteY0"/>
                </a:cxn>
                <a:cxn ang="0">
                  <a:pos x="connsiteX1" y="connsiteY1"/>
                </a:cxn>
                <a:cxn ang="0">
                  <a:pos x="connsiteX2" y="connsiteY2"/>
                </a:cxn>
                <a:cxn ang="0">
                  <a:pos x="connsiteX3" y="connsiteY3"/>
                </a:cxn>
              </a:cxnLst>
              <a:rect l="l" t="t" r="r" b="b"/>
              <a:pathLst>
                <a:path w="218122" h="323422">
                  <a:moveTo>
                    <a:pt x="0" y="323423"/>
                  </a:moveTo>
                  <a:lnTo>
                    <a:pt x="0" y="323423"/>
                  </a:lnTo>
                  <a:lnTo>
                    <a:pt x="218123" y="33847"/>
                  </a:lnTo>
                  <a:lnTo>
                    <a:pt x="131626" y="0"/>
                  </a:lnTo>
                  <a:close/>
                </a:path>
              </a:pathLst>
            </a:custGeom>
            <a:solidFill>
              <a:srgbClr val="16385C"/>
            </a:solidFill>
            <a:ln w="37607" cap="flat">
              <a:noFill/>
              <a:prstDash val="solid"/>
              <a:miter/>
            </a:ln>
          </p:spPr>
          <p:txBody>
            <a:bodyPr rtlCol="0" anchor="ctr"/>
            <a:lstStyle/>
            <a:p>
              <a:endParaRPr lang="en-US"/>
            </a:p>
          </p:txBody>
        </p:sp>
        <p:grpSp>
          <p:nvGrpSpPr>
            <p:cNvPr id="28" name="Graphic 1">
              <a:extLst>
                <a:ext uri="{FF2B5EF4-FFF2-40B4-BE49-F238E27FC236}">
                  <a16:creationId xmlns:a16="http://schemas.microsoft.com/office/drawing/2014/main" id="{1470DFFA-EBC8-4C3B-85F0-4C1057253E3A}"/>
                </a:ext>
              </a:extLst>
            </p:cNvPr>
            <p:cNvGrpSpPr/>
            <p:nvPr/>
          </p:nvGrpSpPr>
          <p:grpSpPr>
            <a:xfrm>
              <a:off x="4871154" y="1804888"/>
              <a:ext cx="473656" cy="3440593"/>
              <a:chOff x="6016303" y="1825768"/>
              <a:chExt cx="297205" cy="2158870"/>
            </a:xfrm>
          </p:grpSpPr>
          <p:sp>
            <p:nvSpPr>
              <p:cNvPr id="29" name="Freeform: Shape 28">
                <a:extLst>
                  <a:ext uri="{FF2B5EF4-FFF2-40B4-BE49-F238E27FC236}">
                    <a16:creationId xmlns:a16="http://schemas.microsoft.com/office/drawing/2014/main" id="{B47159CD-D528-423F-ADF6-66CC14882844}"/>
                  </a:ext>
                </a:extLst>
              </p:cNvPr>
              <p:cNvSpPr/>
              <p:nvPr/>
            </p:nvSpPr>
            <p:spPr>
              <a:xfrm rot="-4115216">
                <a:off x="5034723" y="2807348"/>
                <a:ext cx="2102311" cy="139151"/>
              </a:xfrm>
              <a:custGeom>
                <a:avLst/>
                <a:gdLst>
                  <a:gd name="connsiteX0" fmla="*/ 0 w 2102311"/>
                  <a:gd name="connsiteY0" fmla="*/ 0 h 139151"/>
                  <a:gd name="connsiteX1" fmla="*/ 2102312 w 2102311"/>
                  <a:gd name="connsiteY1" fmla="*/ 0 h 139151"/>
                  <a:gd name="connsiteX2" fmla="*/ 2102312 w 2102311"/>
                  <a:gd name="connsiteY2" fmla="*/ 139151 h 139151"/>
                  <a:gd name="connsiteX3" fmla="*/ 0 w 2102311"/>
                  <a:gd name="connsiteY3" fmla="*/ 139151 h 139151"/>
                </a:gdLst>
                <a:ahLst/>
                <a:cxnLst>
                  <a:cxn ang="0">
                    <a:pos x="connsiteX0" y="connsiteY0"/>
                  </a:cxn>
                  <a:cxn ang="0">
                    <a:pos x="connsiteX1" y="connsiteY1"/>
                  </a:cxn>
                  <a:cxn ang="0">
                    <a:pos x="connsiteX2" y="connsiteY2"/>
                  </a:cxn>
                  <a:cxn ang="0">
                    <a:pos x="connsiteX3" y="connsiteY3"/>
                  </a:cxn>
                </a:cxnLst>
                <a:rect l="l" t="t" r="r" b="b"/>
                <a:pathLst>
                  <a:path w="2102311" h="139151">
                    <a:moveTo>
                      <a:pt x="0" y="0"/>
                    </a:moveTo>
                    <a:lnTo>
                      <a:pt x="2102312" y="0"/>
                    </a:lnTo>
                    <a:lnTo>
                      <a:pt x="2102312" y="139151"/>
                    </a:lnTo>
                    <a:lnTo>
                      <a:pt x="0" y="139151"/>
                    </a:lnTo>
                    <a:close/>
                  </a:path>
                </a:pathLst>
              </a:custGeom>
              <a:solidFill>
                <a:srgbClr val="28C9D9"/>
              </a:solidFill>
              <a:ln w="37608"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66B49476-EDB4-42A6-98C0-6AFE1DB028D7}"/>
                  </a:ext>
                </a:extLst>
              </p:cNvPr>
              <p:cNvSpPr/>
              <p:nvPr/>
            </p:nvSpPr>
            <p:spPr>
              <a:xfrm rot="17484784">
                <a:off x="5177734" y="2848864"/>
                <a:ext cx="2102311" cy="169237"/>
              </a:xfrm>
              <a:custGeom>
                <a:avLst/>
                <a:gdLst>
                  <a:gd name="connsiteX0" fmla="*/ 0 w 2102311"/>
                  <a:gd name="connsiteY0" fmla="*/ 0 h 169237"/>
                  <a:gd name="connsiteX1" fmla="*/ 2102312 w 2102311"/>
                  <a:gd name="connsiteY1" fmla="*/ 0 h 169237"/>
                  <a:gd name="connsiteX2" fmla="*/ 2102312 w 2102311"/>
                  <a:gd name="connsiteY2" fmla="*/ 169238 h 169237"/>
                  <a:gd name="connsiteX3" fmla="*/ 0 w 2102311"/>
                  <a:gd name="connsiteY3" fmla="*/ 169238 h 169237"/>
                </a:gdLst>
                <a:ahLst/>
                <a:cxnLst>
                  <a:cxn ang="0">
                    <a:pos x="connsiteX0" y="connsiteY0"/>
                  </a:cxn>
                  <a:cxn ang="0">
                    <a:pos x="connsiteX1" y="connsiteY1"/>
                  </a:cxn>
                  <a:cxn ang="0">
                    <a:pos x="connsiteX2" y="connsiteY2"/>
                  </a:cxn>
                  <a:cxn ang="0">
                    <a:pos x="connsiteX3" y="connsiteY3"/>
                  </a:cxn>
                </a:cxnLst>
                <a:rect l="l" t="t" r="r" b="b"/>
                <a:pathLst>
                  <a:path w="2102311" h="169237">
                    <a:moveTo>
                      <a:pt x="0" y="0"/>
                    </a:moveTo>
                    <a:lnTo>
                      <a:pt x="2102312" y="0"/>
                    </a:lnTo>
                    <a:lnTo>
                      <a:pt x="2102312" y="169238"/>
                    </a:lnTo>
                    <a:lnTo>
                      <a:pt x="0" y="169238"/>
                    </a:lnTo>
                    <a:close/>
                  </a:path>
                </a:pathLst>
              </a:custGeom>
              <a:solidFill>
                <a:srgbClr val="21A3B0"/>
              </a:solidFill>
              <a:ln w="37608" cap="flat">
                <a:noFill/>
                <a:prstDash val="solid"/>
                <a:miter/>
              </a:ln>
            </p:spPr>
            <p:txBody>
              <a:bodyPr rtlCol="0" anchor="ctr"/>
              <a:lstStyle/>
              <a:p>
                <a:endParaRPr lang="en-US"/>
              </a:p>
            </p:txBody>
          </p:sp>
        </p:grpSp>
      </p:grpSp>
      <p:grpSp>
        <p:nvGrpSpPr>
          <p:cNvPr id="31" name="Group 30">
            <a:extLst>
              <a:ext uri="{FF2B5EF4-FFF2-40B4-BE49-F238E27FC236}">
                <a16:creationId xmlns:a16="http://schemas.microsoft.com/office/drawing/2014/main" id="{9590F678-167E-495A-B5A7-0BEFC0FE0FE7}"/>
              </a:ext>
            </a:extLst>
          </p:cNvPr>
          <p:cNvGrpSpPr/>
          <p:nvPr/>
        </p:nvGrpSpPr>
        <p:grpSpPr>
          <a:xfrm rot="1307236">
            <a:off x="5403374" y="2284757"/>
            <a:ext cx="1671824" cy="3668011"/>
            <a:chOff x="6061934" y="1881065"/>
            <a:chExt cx="1671824" cy="3668011"/>
          </a:xfrm>
        </p:grpSpPr>
        <p:sp>
          <p:nvSpPr>
            <p:cNvPr id="32" name="Freeform: Shape 31">
              <a:extLst>
                <a:ext uri="{FF2B5EF4-FFF2-40B4-BE49-F238E27FC236}">
                  <a16:creationId xmlns:a16="http://schemas.microsoft.com/office/drawing/2014/main" id="{9525D743-D552-4A14-99D4-53180A474234}"/>
                </a:ext>
              </a:extLst>
            </p:cNvPr>
            <p:cNvSpPr/>
            <p:nvPr/>
          </p:nvSpPr>
          <p:spPr>
            <a:xfrm>
              <a:off x="7512002" y="4979696"/>
              <a:ext cx="191791" cy="563386"/>
            </a:xfrm>
            <a:custGeom>
              <a:avLst/>
              <a:gdLst>
                <a:gd name="connsiteX0" fmla="*/ 71454 w 120343"/>
                <a:gd name="connsiteY0" fmla="*/ 0 h 353508"/>
                <a:gd name="connsiteX1" fmla="*/ 0 w 120343"/>
                <a:gd name="connsiteY1" fmla="*/ 30086 h 353508"/>
                <a:gd name="connsiteX2" fmla="*/ 120343 w 120343"/>
                <a:gd name="connsiteY2" fmla="*/ 353509 h 353508"/>
              </a:gdLst>
              <a:ahLst/>
              <a:cxnLst>
                <a:cxn ang="0">
                  <a:pos x="connsiteX0" y="connsiteY0"/>
                </a:cxn>
                <a:cxn ang="0">
                  <a:pos x="connsiteX1" y="connsiteY1"/>
                </a:cxn>
                <a:cxn ang="0">
                  <a:pos x="connsiteX2" y="connsiteY2"/>
                </a:cxn>
              </a:cxnLst>
              <a:rect l="l" t="t" r="r" b="b"/>
              <a:pathLst>
                <a:path w="120343" h="353508">
                  <a:moveTo>
                    <a:pt x="71454" y="0"/>
                  </a:moveTo>
                  <a:lnTo>
                    <a:pt x="0" y="30086"/>
                  </a:lnTo>
                  <a:lnTo>
                    <a:pt x="120343" y="353509"/>
                  </a:lnTo>
                  <a:close/>
                </a:path>
              </a:pathLst>
            </a:custGeom>
            <a:solidFill>
              <a:srgbClr val="1E4C7E"/>
            </a:solidFill>
            <a:ln w="37607" cap="flat">
              <a:noFill/>
              <a:prstDash val="solid"/>
              <a:miter/>
            </a:ln>
          </p:spPr>
          <p:txBody>
            <a:bodyPr rtlCol="0" anchor="ctr"/>
            <a:lstStyle/>
            <a:p>
              <a:endParaRPr lang="en-US"/>
            </a:p>
          </p:txBody>
        </p:sp>
        <p:grpSp>
          <p:nvGrpSpPr>
            <p:cNvPr id="33" name="Group 32">
              <a:extLst>
                <a:ext uri="{FF2B5EF4-FFF2-40B4-BE49-F238E27FC236}">
                  <a16:creationId xmlns:a16="http://schemas.microsoft.com/office/drawing/2014/main" id="{FF6D430B-9B1A-475A-9E79-E6C4BBC4CC1D}"/>
                </a:ext>
              </a:extLst>
            </p:cNvPr>
            <p:cNvGrpSpPr/>
            <p:nvPr/>
          </p:nvGrpSpPr>
          <p:grpSpPr>
            <a:xfrm>
              <a:off x="6061934" y="1881065"/>
              <a:ext cx="1671824" cy="3668011"/>
              <a:chOff x="6061934" y="1881065"/>
              <a:chExt cx="1671824" cy="3668011"/>
            </a:xfrm>
          </p:grpSpPr>
          <p:sp>
            <p:nvSpPr>
              <p:cNvPr id="34" name="Freeform: Shape 33">
                <a:extLst>
                  <a:ext uri="{FF2B5EF4-FFF2-40B4-BE49-F238E27FC236}">
                    <a16:creationId xmlns:a16="http://schemas.microsoft.com/office/drawing/2014/main" id="{3729E78E-8829-418D-9688-245068B195B6}"/>
                  </a:ext>
                </a:extLst>
              </p:cNvPr>
              <p:cNvSpPr/>
              <p:nvPr/>
            </p:nvSpPr>
            <p:spPr>
              <a:xfrm>
                <a:off x="7356172" y="5027644"/>
                <a:ext cx="347621" cy="521432"/>
              </a:xfrm>
              <a:custGeom>
                <a:avLst/>
                <a:gdLst>
                  <a:gd name="connsiteX0" fmla="*/ 97779 w 218122"/>
                  <a:gd name="connsiteY0" fmla="*/ 0 h 327183"/>
                  <a:gd name="connsiteX1" fmla="*/ 0 w 218122"/>
                  <a:gd name="connsiteY1" fmla="*/ 41368 h 327183"/>
                  <a:gd name="connsiteX2" fmla="*/ 218122 w 218122"/>
                  <a:gd name="connsiteY2" fmla="*/ 327184 h 327183"/>
                  <a:gd name="connsiteX3" fmla="*/ 218122 w 218122"/>
                  <a:gd name="connsiteY3" fmla="*/ 323423 h 327183"/>
                </a:gdLst>
                <a:ahLst/>
                <a:cxnLst>
                  <a:cxn ang="0">
                    <a:pos x="connsiteX0" y="connsiteY0"/>
                  </a:cxn>
                  <a:cxn ang="0">
                    <a:pos x="connsiteX1" y="connsiteY1"/>
                  </a:cxn>
                  <a:cxn ang="0">
                    <a:pos x="connsiteX2" y="connsiteY2"/>
                  </a:cxn>
                  <a:cxn ang="0">
                    <a:pos x="connsiteX3" y="connsiteY3"/>
                  </a:cxn>
                </a:cxnLst>
                <a:rect l="l" t="t" r="r" b="b"/>
                <a:pathLst>
                  <a:path w="218122" h="327183">
                    <a:moveTo>
                      <a:pt x="97779" y="0"/>
                    </a:moveTo>
                    <a:lnTo>
                      <a:pt x="0" y="41368"/>
                    </a:lnTo>
                    <a:lnTo>
                      <a:pt x="218122" y="327184"/>
                    </a:lnTo>
                    <a:lnTo>
                      <a:pt x="218122" y="323423"/>
                    </a:lnTo>
                    <a:close/>
                  </a:path>
                </a:pathLst>
              </a:custGeom>
              <a:solidFill>
                <a:srgbClr val="16385C"/>
              </a:solidFill>
              <a:ln w="37607"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2054CFAD-A84E-4480-81D7-B15F7B1F91A5}"/>
                  </a:ext>
                </a:extLst>
              </p:cNvPr>
              <p:cNvGrpSpPr/>
              <p:nvPr/>
            </p:nvGrpSpPr>
            <p:grpSpPr>
              <a:xfrm>
                <a:off x="6061934" y="1881065"/>
                <a:ext cx="1671824" cy="3302763"/>
                <a:chOff x="6763482" y="1873567"/>
                <a:chExt cx="1049020" cy="2072386"/>
              </a:xfrm>
            </p:grpSpPr>
            <p:sp>
              <p:nvSpPr>
                <p:cNvPr id="36" name="Freeform: Shape 35">
                  <a:extLst>
                    <a:ext uri="{FF2B5EF4-FFF2-40B4-BE49-F238E27FC236}">
                      <a16:creationId xmlns:a16="http://schemas.microsoft.com/office/drawing/2014/main" id="{DD42EAC7-75D8-46BA-B532-E677DD822BDD}"/>
                    </a:ext>
                  </a:extLst>
                </p:cNvPr>
                <p:cNvSpPr/>
                <p:nvPr/>
              </p:nvSpPr>
              <p:spPr>
                <a:xfrm>
                  <a:off x="6909927" y="1873567"/>
                  <a:ext cx="902575" cy="2008231"/>
                </a:xfrm>
                <a:custGeom>
                  <a:avLst/>
                  <a:gdLst>
                    <a:gd name="connsiteX0" fmla="*/ 135386 w 902575"/>
                    <a:gd name="connsiteY0" fmla="*/ 0 h 2008231"/>
                    <a:gd name="connsiteX1" fmla="*/ 0 w 902575"/>
                    <a:gd name="connsiteY1" fmla="*/ 52650 h 2008231"/>
                    <a:gd name="connsiteX2" fmla="*/ 774711 w 902575"/>
                    <a:gd name="connsiteY2" fmla="*/ 2008232 h 2008231"/>
                    <a:gd name="connsiteX3" fmla="*/ 902576 w 902575"/>
                    <a:gd name="connsiteY3" fmla="*/ 1955581 h 2008231"/>
                  </a:gdLst>
                  <a:ahLst/>
                  <a:cxnLst>
                    <a:cxn ang="0">
                      <a:pos x="connsiteX0" y="connsiteY0"/>
                    </a:cxn>
                    <a:cxn ang="0">
                      <a:pos x="connsiteX1" y="connsiteY1"/>
                    </a:cxn>
                    <a:cxn ang="0">
                      <a:pos x="connsiteX2" y="connsiteY2"/>
                    </a:cxn>
                    <a:cxn ang="0">
                      <a:pos x="connsiteX3" y="connsiteY3"/>
                    </a:cxn>
                  </a:cxnLst>
                  <a:rect l="l" t="t" r="r" b="b"/>
                  <a:pathLst>
                    <a:path w="902575" h="2008231">
                      <a:moveTo>
                        <a:pt x="135386" y="0"/>
                      </a:moveTo>
                      <a:lnTo>
                        <a:pt x="0" y="52650"/>
                      </a:lnTo>
                      <a:lnTo>
                        <a:pt x="774711" y="2008232"/>
                      </a:lnTo>
                      <a:lnTo>
                        <a:pt x="902576" y="1955581"/>
                      </a:lnTo>
                      <a:close/>
                    </a:path>
                  </a:pathLst>
                </a:custGeom>
                <a:solidFill>
                  <a:srgbClr val="28C9D9"/>
                </a:solidFill>
                <a:ln w="37607"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234DD33-8CC9-4B3B-969B-593C7449DBED}"/>
                    </a:ext>
                  </a:extLst>
                </p:cNvPr>
                <p:cNvSpPr/>
                <p:nvPr/>
              </p:nvSpPr>
              <p:spPr>
                <a:xfrm>
                  <a:off x="6763482" y="1930201"/>
                  <a:ext cx="925140" cy="2015752"/>
                </a:xfrm>
                <a:custGeom>
                  <a:avLst/>
                  <a:gdLst>
                    <a:gd name="connsiteX0" fmla="*/ 150429 w 925140"/>
                    <a:gd name="connsiteY0" fmla="*/ 0 h 2015752"/>
                    <a:gd name="connsiteX1" fmla="*/ 0 w 925140"/>
                    <a:gd name="connsiteY1" fmla="*/ 60172 h 2015752"/>
                    <a:gd name="connsiteX2" fmla="*/ 767190 w 925140"/>
                    <a:gd name="connsiteY2" fmla="*/ 2015753 h 2015752"/>
                    <a:gd name="connsiteX3" fmla="*/ 925140 w 925140"/>
                    <a:gd name="connsiteY3" fmla="*/ 1955581 h 2015752"/>
                  </a:gdLst>
                  <a:ahLst/>
                  <a:cxnLst>
                    <a:cxn ang="0">
                      <a:pos x="connsiteX0" y="connsiteY0"/>
                    </a:cxn>
                    <a:cxn ang="0">
                      <a:pos x="connsiteX1" y="connsiteY1"/>
                    </a:cxn>
                    <a:cxn ang="0">
                      <a:pos x="connsiteX2" y="connsiteY2"/>
                    </a:cxn>
                    <a:cxn ang="0">
                      <a:pos x="connsiteX3" y="connsiteY3"/>
                    </a:cxn>
                  </a:cxnLst>
                  <a:rect l="l" t="t" r="r" b="b"/>
                  <a:pathLst>
                    <a:path w="925140" h="2015752">
                      <a:moveTo>
                        <a:pt x="150429" y="0"/>
                      </a:moveTo>
                      <a:lnTo>
                        <a:pt x="0" y="60172"/>
                      </a:lnTo>
                      <a:lnTo>
                        <a:pt x="767190" y="2015753"/>
                      </a:lnTo>
                      <a:lnTo>
                        <a:pt x="925140" y="1955581"/>
                      </a:lnTo>
                      <a:close/>
                    </a:path>
                  </a:pathLst>
                </a:custGeom>
                <a:solidFill>
                  <a:srgbClr val="21A3B0"/>
                </a:solidFill>
                <a:ln w="37607" cap="flat">
                  <a:noFill/>
                  <a:prstDash val="solid"/>
                  <a:miter/>
                </a:ln>
              </p:spPr>
              <p:txBody>
                <a:bodyPr rtlCol="0" anchor="ctr"/>
                <a:lstStyle/>
                <a:p>
                  <a:endParaRPr lang="en-US"/>
                </a:p>
              </p:txBody>
            </p:sp>
          </p:grpSp>
        </p:grpSp>
      </p:grpSp>
      <p:grpSp>
        <p:nvGrpSpPr>
          <p:cNvPr id="38" name="Group 37">
            <a:extLst>
              <a:ext uri="{FF2B5EF4-FFF2-40B4-BE49-F238E27FC236}">
                <a16:creationId xmlns:a16="http://schemas.microsoft.com/office/drawing/2014/main" id="{5E9B2985-E41F-4D55-943C-B19EB571FBA7}"/>
              </a:ext>
            </a:extLst>
          </p:cNvPr>
          <p:cNvGrpSpPr/>
          <p:nvPr/>
        </p:nvGrpSpPr>
        <p:grpSpPr>
          <a:xfrm>
            <a:off x="5420837" y="1264784"/>
            <a:ext cx="1169445" cy="1899932"/>
            <a:chOff x="5409297" y="838200"/>
            <a:chExt cx="1169445" cy="1899932"/>
          </a:xfrm>
        </p:grpSpPr>
        <p:sp>
          <p:nvSpPr>
            <p:cNvPr id="39" name="Freeform: Shape 38">
              <a:extLst>
                <a:ext uri="{FF2B5EF4-FFF2-40B4-BE49-F238E27FC236}">
                  <a16:creationId xmlns:a16="http://schemas.microsoft.com/office/drawing/2014/main" id="{ED710FE4-13B9-46AA-AFB9-C400AF639685}"/>
                </a:ext>
              </a:extLst>
            </p:cNvPr>
            <p:cNvSpPr/>
            <p:nvPr/>
          </p:nvSpPr>
          <p:spPr>
            <a:xfrm>
              <a:off x="5839821" y="838200"/>
              <a:ext cx="161823" cy="1216676"/>
            </a:xfrm>
            <a:custGeom>
              <a:avLst/>
              <a:gdLst>
                <a:gd name="connsiteX0" fmla="*/ 0 w 101539"/>
                <a:gd name="connsiteY0" fmla="*/ 101540 h 763428"/>
                <a:gd name="connsiteX1" fmla="*/ 0 w 101539"/>
                <a:gd name="connsiteY1" fmla="*/ 661889 h 763428"/>
                <a:gd name="connsiteX2" fmla="*/ 101540 w 101539"/>
                <a:gd name="connsiteY2" fmla="*/ 763429 h 763428"/>
                <a:gd name="connsiteX3" fmla="*/ 101540 w 101539"/>
                <a:gd name="connsiteY3" fmla="*/ 0 h 763428"/>
                <a:gd name="connsiteX4" fmla="*/ 0 w 101539"/>
                <a:gd name="connsiteY4" fmla="*/ 101540 h 76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3428">
                  <a:moveTo>
                    <a:pt x="0" y="101540"/>
                  </a:moveTo>
                  <a:lnTo>
                    <a:pt x="0" y="661889"/>
                  </a:lnTo>
                  <a:cubicBezTo>
                    <a:pt x="0" y="718300"/>
                    <a:pt x="45129" y="763429"/>
                    <a:pt x="101540" y="763429"/>
                  </a:cubicBezTo>
                  <a:lnTo>
                    <a:pt x="101540" y="0"/>
                  </a:lnTo>
                  <a:cubicBezTo>
                    <a:pt x="45129" y="0"/>
                    <a:pt x="0" y="45129"/>
                    <a:pt x="0" y="101540"/>
                  </a:cubicBezTo>
                  <a:close/>
                </a:path>
              </a:pathLst>
            </a:custGeom>
            <a:solidFill>
              <a:srgbClr val="FEBA11"/>
            </a:solidFill>
            <a:ln w="37607"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74CF07F2-3180-4682-99DE-6306888E7F00}"/>
                </a:ext>
              </a:extLst>
            </p:cNvPr>
            <p:cNvSpPr/>
            <p:nvPr/>
          </p:nvSpPr>
          <p:spPr>
            <a:xfrm>
              <a:off x="6001644" y="838200"/>
              <a:ext cx="161823" cy="1222670"/>
            </a:xfrm>
            <a:custGeom>
              <a:avLst/>
              <a:gdLst>
                <a:gd name="connsiteX0" fmla="*/ 0 w 101539"/>
                <a:gd name="connsiteY0" fmla="*/ 0 h 767189"/>
                <a:gd name="connsiteX1" fmla="*/ 0 w 101539"/>
                <a:gd name="connsiteY1" fmla="*/ 767190 h 767189"/>
                <a:gd name="connsiteX2" fmla="*/ 101540 w 101539"/>
                <a:gd name="connsiteY2" fmla="*/ 665650 h 767189"/>
                <a:gd name="connsiteX3" fmla="*/ 101540 w 101539"/>
                <a:gd name="connsiteY3" fmla="*/ 101540 h 767189"/>
                <a:gd name="connsiteX4" fmla="*/ 0 w 101539"/>
                <a:gd name="connsiteY4" fmla="*/ 0 h 76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7189">
                  <a:moveTo>
                    <a:pt x="0" y="0"/>
                  </a:moveTo>
                  <a:lnTo>
                    <a:pt x="0" y="767190"/>
                  </a:lnTo>
                  <a:cubicBezTo>
                    <a:pt x="56411" y="767190"/>
                    <a:pt x="101540" y="722061"/>
                    <a:pt x="101540" y="665650"/>
                  </a:cubicBezTo>
                  <a:lnTo>
                    <a:pt x="101540" y="101540"/>
                  </a:lnTo>
                  <a:cubicBezTo>
                    <a:pt x="101540" y="45129"/>
                    <a:pt x="56411" y="0"/>
                    <a:pt x="0" y="0"/>
                  </a:cubicBezTo>
                  <a:close/>
                </a:path>
              </a:pathLst>
            </a:custGeom>
            <a:solidFill>
              <a:srgbClr val="FE9711"/>
            </a:solidFill>
            <a:ln w="37607"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4458887-847C-4593-92AA-295772652A2B}"/>
                </a:ext>
              </a:extLst>
            </p:cNvPr>
            <p:cNvSpPr/>
            <p:nvPr/>
          </p:nvSpPr>
          <p:spPr>
            <a:xfrm>
              <a:off x="5409297" y="1563410"/>
              <a:ext cx="586354" cy="1174722"/>
            </a:xfrm>
            <a:custGeom>
              <a:avLst/>
              <a:gdLst>
                <a:gd name="connsiteX0" fmla="*/ 209969 w 367920"/>
                <a:gd name="connsiteY0" fmla="*/ 0 h 737103"/>
                <a:gd name="connsiteX1" fmla="*/ 25693 w 367920"/>
                <a:gd name="connsiteY1" fmla="*/ 240687 h 737103"/>
                <a:gd name="connsiteX2" fmla="*/ 240055 w 367920"/>
                <a:gd name="connsiteY2" fmla="*/ 639325 h 737103"/>
                <a:gd name="connsiteX3" fmla="*/ 367920 w 367920"/>
                <a:gd name="connsiteY3" fmla="*/ 737104 h 737103"/>
                <a:gd name="connsiteX4" fmla="*/ 367920 w 367920"/>
                <a:gd name="connsiteY4" fmla="*/ 0 h 737103"/>
                <a:gd name="connsiteX5" fmla="*/ 209969 w 36792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20" h="737103">
                  <a:moveTo>
                    <a:pt x="209969" y="0"/>
                  </a:moveTo>
                  <a:cubicBezTo>
                    <a:pt x="36976" y="0"/>
                    <a:pt x="-45761" y="109061"/>
                    <a:pt x="25693" y="240687"/>
                  </a:cubicBezTo>
                  <a:lnTo>
                    <a:pt x="240055" y="639325"/>
                  </a:lnTo>
                  <a:cubicBezTo>
                    <a:pt x="273902" y="707018"/>
                    <a:pt x="322791" y="737104"/>
                    <a:pt x="367920" y="737104"/>
                  </a:cubicBezTo>
                  <a:lnTo>
                    <a:pt x="367920" y="0"/>
                  </a:lnTo>
                  <a:lnTo>
                    <a:pt x="209969" y="0"/>
                  </a:lnTo>
                  <a:close/>
                </a:path>
              </a:pathLst>
            </a:custGeom>
            <a:solidFill>
              <a:srgbClr val="F2555C"/>
            </a:solidFill>
            <a:ln w="3760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8C13EC0-177A-4D45-912E-0E8D8C1A66C4}"/>
                </a:ext>
              </a:extLst>
            </p:cNvPr>
            <p:cNvSpPr/>
            <p:nvPr/>
          </p:nvSpPr>
          <p:spPr>
            <a:xfrm>
              <a:off x="5988945" y="1563410"/>
              <a:ext cx="589797" cy="1174722"/>
            </a:xfrm>
            <a:custGeom>
              <a:avLst/>
              <a:gdLst>
                <a:gd name="connsiteX0" fmla="*/ 161712 w 370080"/>
                <a:gd name="connsiteY0" fmla="*/ 0 h 737103"/>
                <a:gd name="connsiteX1" fmla="*/ 0 w 370080"/>
                <a:gd name="connsiteY1" fmla="*/ 0 h 737103"/>
                <a:gd name="connsiteX2" fmla="*/ 0 w 370080"/>
                <a:gd name="connsiteY2" fmla="*/ 737104 h 737103"/>
                <a:gd name="connsiteX3" fmla="*/ 127865 w 370080"/>
                <a:gd name="connsiteY3" fmla="*/ 639325 h 737103"/>
                <a:gd name="connsiteX4" fmla="*/ 342227 w 370080"/>
                <a:gd name="connsiteY4" fmla="*/ 240687 h 737103"/>
                <a:gd name="connsiteX5" fmla="*/ 161712 w 37008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80" h="737103">
                  <a:moveTo>
                    <a:pt x="161712" y="0"/>
                  </a:moveTo>
                  <a:lnTo>
                    <a:pt x="0" y="0"/>
                  </a:lnTo>
                  <a:lnTo>
                    <a:pt x="0" y="737104"/>
                  </a:lnTo>
                  <a:cubicBezTo>
                    <a:pt x="45129" y="737104"/>
                    <a:pt x="94018" y="703257"/>
                    <a:pt x="127865" y="639325"/>
                  </a:cubicBezTo>
                  <a:lnTo>
                    <a:pt x="342227" y="240687"/>
                  </a:lnTo>
                  <a:cubicBezTo>
                    <a:pt x="417441" y="109061"/>
                    <a:pt x="334705" y="0"/>
                    <a:pt x="161712" y="0"/>
                  </a:cubicBezTo>
                  <a:close/>
                </a:path>
              </a:pathLst>
            </a:custGeom>
            <a:solidFill>
              <a:srgbClr val="F13D3C"/>
            </a:solidFill>
            <a:ln w="37607" cap="flat">
              <a:noFill/>
              <a:prstDash val="solid"/>
              <a:miter/>
            </a:ln>
          </p:spPr>
          <p:txBody>
            <a:bodyPr rtlCol="0" anchor="ctr"/>
            <a:lstStyle/>
            <a:p>
              <a:endParaRPr lang="en-US"/>
            </a:p>
          </p:txBody>
        </p:sp>
      </p:grpSp>
    </p:spTree>
    <p:extLst>
      <p:ext uri="{BB962C8B-B14F-4D97-AF65-F5344CB8AC3E}">
        <p14:creationId xmlns:p14="http://schemas.microsoft.com/office/powerpoint/2010/main" val="510294997"/>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HẠM DUYÊN 2 - 9Slide.vn">
            <a:extLst>
              <a:ext uri="{FF2B5EF4-FFF2-40B4-BE49-F238E27FC236}">
                <a16:creationId xmlns:a16="http://schemas.microsoft.com/office/drawing/2014/main" id="{0E50AEB2-04FF-487B-8AF5-66BC9F53DCE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sp>
        <p:nvSpPr>
          <p:cNvPr id="25" name="PHẠM DUYÊN 3 1 - 9Slide.vn">
            <a:extLst>
              <a:ext uri="{FF2B5EF4-FFF2-40B4-BE49-F238E27FC236}">
                <a16:creationId xmlns:a16="http://schemas.microsoft.com/office/drawing/2014/main" id="{EE331AED-655C-4D86-8421-878C3656DA61}"/>
              </a:ext>
            </a:extLst>
          </p:cNvPr>
          <p:cNvSpPr txBox="1"/>
          <p:nvPr/>
        </p:nvSpPr>
        <p:spPr>
          <a:xfrm>
            <a:off x="2014382" y="223731"/>
            <a:ext cx="8210324" cy="728710"/>
          </a:xfrm>
          <a:prstGeom prst="roundRect">
            <a:avLst/>
          </a:prstGeom>
          <a:noFill/>
        </p:spPr>
        <p:txBody>
          <a:bodyPr wrap="square" rtlCol="0">
            <a:spAutoFit/>
          </a:bodyPr>
          <a:lstStyle/>
          <a:p>
            <a:pPr algn="just">
              <a:lnSpc>
                <a:spcPct val="92000"/>
              </a:lnSpc>
            </a:pPr>
            <a:r>
              <a:rPr lang="en-US" sz="4000" spc="-200">
                <a:solidFill>
                  <a:srgbClr val="177B75"/>
                </a:solidFill>
                <a:latin typeface="+mj-lt"/>
              </a:rPr>
              <a:t>b) Dùng compa vẽ đường tròn tâm O.</a:t>
            </a:r>
          </a:p>
        </p:txBody>
      </p:sp>
      <p:grpSp>
        <p:nvGrpSpPr>
          <p:cNvPr id="26" name="Group 25">
            <a:extLst>
              <a:ext uri="{FF2B5EF4-FFF2-40B4-BE49-F238E27FC236}">
                <a16:creationId xmlns:a16="http://schemas.microsoft.com/office/drawing/2014/main" id="{2F2D0239-0F54-4AA6-8572-0EB2E8E25D03}"/>
              </a:ext>
            </a:extLst>
          </p:cNvPr>
          <p:cNvGrpSpPr/>
          <p:nvPr/>
        </p:nvGrpSpPr>
        <p:grpSpPr>
          <a:xfrm>
            <a:off x="4316128" y="2199412"/>
            <a:ext cx="1057302" cy="3744188"/>
            <a:chOff x="4287508" y="1804888"/>
            <a:chExt cx="1057302" cy="3744188"/>
          </a:xfrm>
        </p:grpSpPr>
        <p:sp>
          <p:nvSpPr>
            <p:cNvPr id="31" name="Freeform: Shape 30">
              <a:extLst>
                <a:ext uri="{FF2B5EF4-FFF2-40B4-BE49-F238E27FC236}">
                  <a16:creationId xmlns:a16="http://schemas.microsoft.com/office/drawing/2014/main" id="{66F8ED04-129D-401B-8058-2AB9CEEC2EB4}"/>
                </a:ext>
              </a:extLst>
            </p:cNvPr>
            <p:cNvSpPr/>
            <p:nvPr/>
          </p:nvSpPr>
          <p:spPr>
            <a:xfrm>
              <a:off x="4287508" y="4973702"/>
              <a:ext cx="209771" cy="575374"/>
            </a:xfrm>
            <a:custGeom>
              <a:avLst/>
              <a:gdLst>
                <a:gd name="connsiteX0" fmla="*/ 48890 w 131625"/>
                <a:gd name="connsiteY0" fmla="*/ 0 h 361030"/>
                <a:gd name="connsiteX1" fmla="*/ 0 w 131625"/>
                <a:gd name="connsiteY1" fmla="*/ 361030 h 361030"/>
                <a:gd name="connsiteX2" fmla="*/ 131626 w 131625"/>
                <a:gd name="connsiteY2" fmla="*/ 37607 h 361030"/>
              </a:gdLst>
              <a:ahLst/>
              <a:cxnLst>
                <a:cxn ang="0">
                  <a:pos x="connsiteX0" y="connsiteY0"/>
                </a:cxn>
                <a:cxn ang="0">
                  <a:pos x="connsiteX1" y="connsiteY1"/>
                </a:cxn>
                <a:cxn ang="0">
                  <a:pos x="connsiteX2" y="connsiteY2"/>
                </a:cxn>
              </a:cxnLst>
              <a:rect l="l" t="t" r="r" b="b"/>
              <a:pathLst>
                <a:path w="131625" h="361030">
                  <a:moveTo>
                    <a:pt x="48890" y="0"/>
                  </a:moveTo>
                  <a:lnTo>
                    <a:pt x="0" y="361030"/>
                  </a:lnTo>
                  <a:lnTo>
                    <a:pt x="131626" y="37607"/>
                  </a:lnTo>
                  <a:close/>
                </a:path>
              </a:pathLst>
            </a:custGeom>
            <a:solidFill>
              <a:srgbClr val="1E4C7E"/>
            </a:solidFill>
            <a:ln w="37607"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6275E2A-48AF-4F88-B333-402463BBABA1}"/>
                </a:ext>
              </a:extLst>
            </p:cNvPr>
            <p:cNvSpPr/>
            <p:nvPr/>
          </p:nvSpPr>
          <p:spPr>
            <a:xfrm>
              <a:off x="4287508" y="5033638"/>
              <a:ext cx="347621" cy="515438"/>
            </a:xfrm>
            <a:custGeom>
              <a:avLst/>
              <a:gdLst>
                <a:gd name="connsiteX0" fmla="*/ 0 w 218122"/>
                <a:gd name="connsiteY0" fmla="*/ 323423 h 323422"/>
                <a:gd name="connsiteX1" fmla="*/ 0 w 218122"/>
                <a:gd name="connsiteY1" fmla="*/ 323423 h 323422"/>
                <a:gd name="connsiteX2" fmla="*/ 218123 w 218122"/>
                <a:gd name="connsiteY2" fmla="*/ 33847 h 323422"/>
                <a:gd name="connsiteX3" fmla="*/ 131626 w 218122"/>
                <a:gd name="connsiteY3" fmla="*/ 0 h 323422"/>
              </a:gdLst>
              <a:ahLst/>
              <a:cxnLst>
                <a:cxn ang="0">
                  <a:pos x="connsiteX0" y="connsiteY0"/>
                </a:cxn>
                <a:cxn ang="0">
                  <a:pos x="connsiteX1" y="connsiteY1"/>
                </a:cxn>
                <a:cxn ang="0">
                  <a:pos x="connsiteX2" y="connsiteY2"/>
                </a:cxn>
                <a:cxn ang="0">
                  <a:pos x="connsiteX3" y="connsiteY3"/>
                </a:cxn>
              </a:cxnLst>
              <a:rect l="l" t="t" r="r" b="b"/>
              <a:pathLst>
                <a:path w="218122" h="323422">
                  <a:moveTo>
                    <a:pt x="0" y="323423"/>
                  </a:moveTo>
                  <a:lnTo>
                    <a:pt x="0" y="323423"/>
                  </a:lnTo>
                  <a:lnTo>
                    <a:pt x="218123" y="33847"/>
                  </a:lnTo>
                  <a:lnTo>
                    <a:pt x="131626" y="0"/>
                  </a:lnTo>
                  <a:close/>
                </a:path>
              </a:pathLst>
            </a:custGeom>
            <a:solidFill>
              <a:srgbClr val="16385C"/>
            </a:solidFill>
            <a:ln w="37607"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AE108460-FBD9-47B1-A58B-194BADD212D8}"/>
                </a:ext>
              </a:extLst>
            </p:cNvPr>
            <p:cNvGrpSpPr/>
            <p:nvPr/>
          </p:nvGrpSpPr>
          <p:grpSpPr>
            <a:xfrm>
              <a:off x="4871154" y="1804888"/>
              <a:ext cx="473656" cy="3440593"/>
              <a:chOff x="6016303" y="1825768"/>
              <a:chExt cx="297205" cy="2158870"/>
            </a:xfrm>
          </p:grpSpPr>
          <p:sp>
            <p:nvSpPr>
              <p:cNvPr id="34" name="Freeform: Shape 33">
                <a:extLst>
                  <a:ext uri="{FF2B5EF4-FFF2-40B4-BE49-F238E27FC236}">
                    <a16:creationId xmlns:a16="http://schemas.microsoft.com/office/drawing/2014/main" id="{91CD5BE9-926B-495E-A707-54E9B8686B43}"/>
                  </a:ext>
                </a:extLst>
              </p:cNvPr>
              <p:cNvSpPr/>
              <p:nvPr/>
            </p:nvSpPr>
            <p:spPr>
              <a:xfrm rot="-4115216">
                <a:off x="5034723" y="2807348"/>
                <a:ext cx="2102311" cy="139151"/>
              </a:xfrm>
              <a:custGeom>
                <a:avLst/>
                <a:gdLst>
                  <a:gd name="connsiteX0" fmla="*/ 0 w 2102311"/>
                  <a:gd name="connsiteY0" fmla="*/ 0 h 139151"/>
                  <a:gd name="connsiteX1" fmla="*/ 2102312 w 2102311"/>
                  <a:gd name="connsiteY1" fmla="*/ 0 h 139151"/>
                  <a:gd name="connsiteX2" fmla="*/ 2102312 w 2102311"/>
                  <a:gd name="connsiteY2" fmla="*/ 139151 h 139151"/>
                  <a:gd name="connsiteX3" fmla="*/ 0 w 2102311"/>
                  <a:gd name="connsiteY3" fmla="*/ 139151 h 139151"/>
                </a:gdLst>
                <a:ahLst/>
                <a:cxnLst>
                  <a:cxn ang="0">
                    <a:pos x="connsiteX0" y="connsiteY0"/>
                  </a:cxn>
                  <a:cxn ang="0">
                    <a:pos x="connsiteX1" y="connsiteY1"/>
                  </a:cxn>
                  <a:cxn ang="0">
                    <a:pos x="connsiteX2" y="connsiteY2"/>
                  </a:cxn>
                  <a:cxn ang="0">
                    <a:pos x="connsiteX3" y="connsiteY3"/>
                  </a:cxn>
                </a:cxnLst>
                <a:rect l="l" t="t" r="r" b="b"/>
                <a:pathLst>
                  <a:path w="2102311" h="139151">
                    <a:moveTo>
                      <a:pt x="0" y="0"/>
                    </a:moveTo>
                    <a:lnTo>
                      <a:pt x="2102312" y="0"/>
                    </a:lnTo>
                    <a:lnTo>
                      <a:pt x="2102312" y="139151"/>
                    </a:lnTo>
                    <a:lnTo>
                      <a:pt x="0" y="139151"/>
                    </a:lnTo>
                    <a:close/>
                  </a:path>
                </a:pathLst>
              </a:custGeom>
              <a:solidFill>
                <a:srgbClr val="28C9D9"/>
              </a:solidFill>
              <a:ln w="37608"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9EE3709-F642-42B0-9803-90AB1BC9AB26}"/>
                  </a:ext>
                </a:extLst>
              </p:cNvPr>
              <p:cNvSpPr/>
              <p:nvPr/>
            </p:nvSpPr>
            <p:spPr>
              <a:xfrm rot="17484784">
                <a:off x="5177734" y="2848864"/>
                <a:ext cx="2102311" cy="169237"/>
              </a:xfrm>
              <a:custGeom>
                <a:avLst/>
                <a:gdLst>
                  <a:gd name="connsiteX0" fmla="*/ 0 w 2102311"/>
                  <a:gd name="connsiteY0" fmla="*/ 0 h 169237"/>
                  <a:gd name="connsiteX1" fmla="*/ 2102312 w 2102311"/>
                  <a:gd name="connsiteY1" fmla="*/ 0 h 169237"/>
                  <a:gd name="connsiteX2" fmla="*/ 2102312 w 2102311"/>
                  <a:gd name="connsiteY2" fmla="*/ 169238 h 169237"/>
                  <a:gd name="connsiteX3" fmla="*/ 0 w 2102311"/>
                  <a:gd name="connsiteY3" fmla="*/ 169238 h 169237"/>
                </a:gdLst>
                <a:ahLst/>
                <a:cxnLst>
                  <a:cxn ang="0">
                    <a:pos x="connsiteX0" y="connsiteY0"/>
                  </a:cxn>
                  <a:cxn ang="0">
                    <a:pos x="connsiteX1" y="connsiteY1"/>
                  </a:cxn>
                  <a:cxn ang="0">
                    <a:pos x="connsiteX2" y="connsiteY2"/>
                  </a:cxn>
                  <a:cxn ang="0">
                    <a:pos x="connsiteX3" y="connsiteY3"/>
                  </a:cxn>
                </a:cxnLst>
                <a:rect l="l" t="t" r="r" b="b"/>
                <a:pathLst>
                  <a:path w="2102311" h="169237">
                    <a:moveTo>
                      <a:pt x="0" y="0"/>
                    </a:moveTo>
                    <a:lnTo>
                      <a:pt x="2102312" y="0"/>
                    </a:lnTo>
                    <a:lnTo>
                      <a:pt x="2102312" y="169238"/>
                    </a:lnTo>
                    <a:lnTo>
                      <a:pt x="0" y="169238"/>
                    </a:lnTo>
                    <a:close/>
                  </a:path>
                </a:pathLst>
              </a:custGeom>
              <a:solidFill>
                <a:srgbClr val="21A3B0"/>
              </a:solidFill>
              <a:ln w="37608" cap="flat">
                <a:noFill/>
                <a:prstDash val="solid"/>
                <a:miter/>
              </a:ln>
            </p:spPr>
            <p:txBody>
              <a:bodyPr rtlCol="0" anchor="ctr"/>
              <a:lstStyle/>
              <a:p>
                <a:endParaRPr lang="en-US"/>
              </a:p>
            </p:txBody>
          </p:sp>
        </p:grpSp>
      </p:grpSp>
      <p:grpSp>
        <p:nvGrpSpPr>
          <p:cNvPr id="36" name="Group 35">
            <a:extLst>
              <a:ext uri="{FF2B5EF4-FFF2-40B4-BE49-F238E27FC236}">
                <a16:creationId xmlns:a16="http://schemas.microsoft.com/office/drawing/2014/main" id="{D7D47F9E-CD35-488F-82D1-A452A44637E2}"/>
              </a:ext>
            </a:extLst>
          </p:cNvPr>
          <p:cNvGrpSpPr/>
          <p:nvPr/>
        </p:nvGrpSpPr>
        <p:grpSpPr>
          <a:xfrm>
            <a:off x="5975182" y="2230102"/>
            <a:ext cx="1671824" cy="3668011"/>
            <a:chOff x="6061934" y="1881065"/>
            <a:chExt cx="1671824" cy="3668011"/>
          </a:xfrm>
        </p:grpSpPr>
        <p:sp>
          <p:nvSpPr>
            <p:cNvPr id="37" name="Freeform: Shape 36">
              <a:extLst>
                <a:ext uri="{FF2B5EF4-FFF2-40B4-BE49-F238E27FC236}">
                  <a16:creationId xmlns:a16="http://schemas.microsoft.com/office/drawing/2014/main" id="{B5F55701-655F-483B-AFED-3EC67F0EAF7D}"/>
                </a:ext>
              </a:extLst>
            </p:cNvPr>
            <p:cNvSpPr/>
            <p:nvPr/>
          </p:nvSpPr>
          <p:spPr>
            <a:xfrm>
              <a:off x="7512002" y="4979696"/>
              <a:ext cx="191791" cy="563386"/>
            </a:xfrm>
            <a:custGeom>
              <a:avLst/>
              <a:gdLst>
                <a:gd name="connsiteX0" fmla="*/ 71454 w 120343"/>
                <a:gd name="connsiteY0" fmla="*/ 0 h 353508"/>
                <a:gd name="connsiteX1" fmla="*/ 0 w 120343"/>
                <a:gd name="connsiteY1" fmla="*/ 30086 h 353508"/>
                <a:gd name="connsiteX2" fmla="*/ 120343 w 120343"/>
                <a:gd name="connsiteY2" fmla="*/ 353509 h 353508"/>
              </a:gdLst>
              <a:ahLst/>
              <a:cxnLst>
                <a:cxn ang="0">
                  <a:pos x="connsiteX0" y="connsiteY0"/>
                </a:cxn>
                <a:cxn ang="0">
                  <a:pos x="connsiteX1" y="connsiteY1"/>
                </a:cxn>
                <a:cxn ang="0">
                  <a:pos x="connsiteX2" y="connsiteY2"/>
                </a:cxn>
              </a:cxnLst>
              <a:rect l="l" t="t" r="r" b="b"/>
              <a:pathLst>
                <a:path w="120343" h="353508">
                  <a:moveTo>
                    <a:pt x="71454" y="0"/>
                  </a:moveTo>
                  <a:lnTo>
                    <a:pt x="0" y="30086"/>
                  </a:lnTo>
                  <a:lnTo>
                    <a:pt x="120343" y="353509"/>
                  </a:lnTo>
                  <a:close/>
                </a:path>
              </a:pathLst>
            </a:custGeom>
            <a:solidFill>
              <a:srgbClr val="1E4C7E"/>
            </a:solidFill>
            <a:ln w="37607" cap="flat">
              <a:noFill/>
              <a:prstDash val="solid"/>
              <a:miter/>
            </a:ln>
          </p:spPr>
          <p:txBody>
            <a:bodyPr rtlCol="0" anchor="ctr"/>
            <a:lstStyle/>
            <a:p>
              <a:endParaRPr lang="en-US"/>
            </a:p>
          </p:txBody>
        </p:sp>
        <p:grpSp>
          <p:nvGrpSpPr>
            <p:cNvPr id="38" name="Group 37">
              <a:extLst>
                <a:ext uri="{FF2B5EF4-FFF2-40B4-BE49-F238E27FC236}">
                  <a16:creationId xmlns:a16="http://schemas.microsoft.com/office/drawing/2014/main" id="{BB9DC815-8B6E-4B7C-B194-B5C2F0272EA9}"/>
                </a:ext>
              </a:extLst>
            </p:cNvPr>
            <p:cNvGrpSpPr/>
            <p:nvPr/>
          </p:nvGrpSpPr>
          <p:grpSpPr>
            <a:xfrm>
              <a:off x="6061934" y="1881065"/>
              <a:ext cx="1671824" cy="3668011"/>
              <a:chOff x="6061934" y="1881065"/>
              <a:chExt cx="1671824" cy="3668011"/>
            </a:xfrm>
          </p:grpSpPr>
          <p:sp>
            <p:nvSpPr>
              <p:cNvPr id="39" name="Freeform: Shape 38">
                <a:extLst>
                  <a:ext uri="{FF2B5EF4-FFF2-40B4-BE49-F238E27FC236}">
                    <a16:creationId xmlns:a16="http://schemas.microsoft.com/office/drawing/2014/main" id="{254F3B59-3FB8-4DB6-B0D7-0831ED845562}"/>
                  </a:ext>
                </a:extLst>
              </p:cNvPr>
              <p:cNvSpPr/>
              <p:nvPr/>
            </p:nvSpPr>
            <p:spPr>
              <a:xfrm>
                <a:off x="7356172" y="5027644"/>
                <a:ext cx="347621" cy="521432"/>
              </a:xfrm>
              <a:custGeom>
                <a:avLst/>
                <a:gdLst>
                  <a:gd name="connsiteX0" fmla="*/ 97779 w 218122"/>
                  <a:gd name="connsiteY0" fmla="*/ 0 h 327183"/>
                  <a:gd name="connsiteX1" fmla="*/ 0 w 218122"/>
                  <a:gd name="connsiteY1" fmla="*/ 41368 h 327183"/>
                  <a:gd name="connsiteX2" fmla="*/ 218122 w 218122"/>
                  <a:gd name="connsiteY2" fmla="*/ 327184 h 327183"/>
                  <a:gd name="connsiteX3" fmla="*/ 218122 w 218122"/>
                  <a:gd name="connsiteY3" fmla="*/ 323423 h 327183"/>
                </a:gdLst>
                <a:ahLst/>
                <a:cxnLst>
                  <a:cxn ang="0">
                    <a:pos x="connsiteX0" y="connsiteY0"/>
                  </a:cxn>
                  <a:cxn ang="0">
                    <a:pos x="connsiteX1" y="connsiteY1"/>
                  </a:cxn>
                  <a:cxn ang="0">
                    <a:pos x="connsiteX2" y="connsiteY2"/>
                  </a:cxn>
                  <a:cxn ang="0">
                    <a:pos x="connsiteX3" y="connsiteY3"/>
                  </a:cxn>
                </a:cxnLst>
                <a:rect l="l" t="t" r="r" b="b"/>
                <a:pathLst>
                  <a:path w="218122" h="327183">
                    <a:moveTo>
                      <a:pt x="97779" y="0"/>
                    </a:moveTo>
                    <a:lnTo>
                      <a:pt x="0" y="41368"/>
                    </a:lnTo>
                    <a:lnTo>
                      <a:pt x="218122" y="327184"/>
                    </a:lnTo>
                    <a:lnTo>
                      <a:pt x="218122" y="323423"/>
                    </a:lnTo>
                    <a:close/>
                  </a:path>
                </a:pathLst>
              </a:custGeom>
              <a:solidFill>
                <a:srgbClr val="16385C"/>
              </a:solidFill>
              <a:ln w="37607" cap="flat">
                <a:noFill/>
                <a:prstDash val="solid"/>
                <a:miter/>
              </a:ln>
            </p:spPr>
            <p:txBody>
              <a:bodyPr rtlCol="0" anchor="ctr"/>
              <a:lstStyle/>
              <a:p>
                <a:endParaRPr lang="en-US"/>
              </a:p>
            </p:txBody>
          </p:sp>
          <p:grpSp>
            <p:nvGrpSpPr>
              <p:cNvPr id="40" name="Graphic 1">
                <a:extLst>
                  <a:ext uri="{FF2B5EF4-FFF2-40B4-BE49-F238E27FC236}">
                    <a16:creationId xmlns:a16="http://schemas.microsoft.com/office/drawing/2014/main" id="{C86BD611-D25A-447E-9453-D423BBBAE104}"/>
                  </a:ext>
                </a:extLst>
              </p:cNvPr>
              <p:cNvGrpSpPr/>
              <p:nvPr/>
            </p:nvGrpSpPr>
            <p:grpSpPr>
              <a:xfrm>
                <a:off x="6061934" y="1881065"/>
                <a:ext cx="1671824" cy="3302763"/>
                <a:chOff x="6763482" y="1873567"/>
                <a:chExt cx="1049020" cy="2072386"/>
              </a:xfrm>
            </p:grpSpPr>
            <p:sp>
              <p:nvSpPr>
                <p:cNvPr id="41" name="Freeform: Shape 40">
                  <a:extLst>
                    <a:ext uri="{FF2B5EF4-FFF2-40B4-BE49-F238E27FC236}">
                      <a16:creationId xmlns:a16="http://schemas.microsoft.com/office/drawing/2014/main" id="{4B707BAF-F97F-489F-BC0A-FA4F270B519E}"/>
                    </a:ext>
                  </a:extLst>
                </p:cNvPr>
                <p:cNvSpPr/>
                <p:nvPr/>
              </p:nvSpPr>
              <p:spPr>
                <a:xfrm>
                  <a:off x="6909927" y="1873567"/>
                  <a:ext cx="902575" cy="2008231"/>
                </a:xfrm>
                <a:custGeom>
                  <a:avLst/>
                  <a:gdLst>
                    <a:gd name="connsiteX0" fmla="*/ 135386 w 902575"/>
                    <a:gd name="connsiteY0" fmla="*/ 0 h 2008231"/>
                    <a:gd name="connsiteX1" fmla="*/ 0 w 902575"/>
                    <a:gd name="connsiteY1" fmla="*/ 52650 h 2008231"/>
                    <a:gd name="connsiteX2" fmla="*/ 774711 w 902575"/>
                    <a:gd name="connsiteY2" fmla="*/ 2008232 h 2008231"/>
                    <a:gd name="connsiteX3" fmla="*/ 902576 w 902575"/>
                    <a:gd name="connsiteY3" fmla="*/ 1955581 h 2008231"/>
                  </a:gdLst>
                  <a:ahLst/>
                  <a:cxnLst>
                    <a:cxn ang="0">
                      <a:pos x="connsiteX0" y="connsiteY0"/>
                    </a:cxn>
                    <a:cxn ang="0">
                      <a:pos x="connsiteX1" y="connsiteY1"/>
                    </a:cxn>
                    <a:cxn ang="0">
                      <a:pos x="connsiteX2" y="connsiteY2"/>
                    </a:cxn>
                    <a:cxn ang="0">
                      <a:pos x="connsiteX3" y="connsiteY3"/>
                    </a:cxn>
                  </a:cxnLst>
                  <a:rect l="l" t="t" r="r" b="b"/>
                  <a:pathLst>
                    <a:path w="902575" h="2008231">
                      <a:moveTo>
                        <a:pt x="135386" y="0"/>
                      </a:moveTo>
                      <a:lnTo>
                        <a:pt x="0" y="52650"/>
                      </a:lnTo>
                      <a:lnTo>
                        <a:pt x="774711" y="2008232"/>
                      </a:lnTo>
                      <a:lnTo>
                        <a:pt x="902576" y="1955581"/>
                      </a:lnTo>
                      <a:close/>
                    </a:path>
                  </a:pathLst>
                </a:custGeom>
                <a:solidFill>
                  <a:srgbClr val="28C9D9"/>
                </a:solidFill>
                <a:ln w="37607"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F13AD469-9CA5-4E48-945D-7FC1CD7389E1}"/>
                    </a:ext>
                  </a:extLst>
                </p:cNvPr>
                <p:cNvSpPr/>
                <p:nvPr/>
              </p:nvSpPr>
              <p:spPr>
                <a:xfrm>
                  <a:off x="6763482" y="1930201"/>
                  <a:ext cx="925140" cy="2015752"/>
                </a:xfrm>
                <a:custGeom>
                  <a:avLst/>
                  <a:gdLst>
                    <a:gd name="connsiteX0" fmla="*/ 150429 w 925140"/>
                    <a:gd name="connsiteY0" fmla="*/ 0 h 2015752"/>
                    <a:gd name="connsiteX1" fmla="*/ 0 w 925140"/>
                    <a:gd name="connsiteY1" fmla="*/ 60172 h 2015752"/>
                    <a:gd name="connsiteX2" fmla="*/ 767190 w 925140"/>
                    <a:gd name="connsiteY2" fmla="*/ 2015753 h 2015752"/>
                    <a:gd name="connsiteX3" fmla="*/ 925140 w 925140"/>
                    <a:gd name="connsiteY3" fmla="*/ 1955581 h 2015752"/>
                  </a:gdLst>
                  <a:ahLst/>
                  <a:cxnLst>
                    <a:cxn ang="0">
                      <a:pos x="connsiteX0" y="connsiteY0"/>
                    </a:cxn>
                    <a:cxn ang="0">
                      <a:pos x="connsiteX1" y="connsiteY1"/>
                    </a:cxn>
                    <a:cxn ang="0">
                      <a:pos x="connsiteX2" y="connsiteY2"/>
                    </a:cxn>
                    <a:cxn ang="0">
                      <a:pos x="connsiteX3" y="connsiteY3"/>
                    </a:cxn>
                  </a:cxnLst>
                  <a:rect l="l" t="t" r="r" b="b"/>
                  <a:pathLst>
                    <a:path w="925140" h="2015752">
                      <a:moveTo>
                        <a:pt x="150429" y="0"/>
                      </a:moveTo>
                      <a:lnTo>
                        <a:pt x="0" y="60172"/>
                      </a:lnTo>
                      <a:lnTo>
                        <a:pt x="767190" y="2015753"/>
                      </a:lnTo>
                      <a:lnTo>
                        <a:pt x="925140" y="1955581"/>
                      </a:lnTo>
                      <a:close/>
                    </a:path>
                  </a:pathLst>
                </a:custGeom>
                <a:solidFill>
                  <a:srgbClr val="21A3B0"/>
                </a:solidFill>
                <a:ln w="37607" cap="flat">
                  <a:noFill/>
                  <a:prstDash val="solid"/>
                  <a:miter/>
                </a:ln>
              </p:spPr>
              <p:txBody>
                <a:bodyPr rtlCol="0" anchor="ctr"/>
                <a:lstStyle/>
                <a:p>
                  <a:endParaRPr lang="en-US"/>
                </a:p>
              </p:txBody>
            </p:sp>
          </p:grpSp>
        </p:grpSp>
      </p:grpSp>
      <p:grpSp>
        <p:nvGrpSpPr>
          <p:cNvPr id="43" name="Group 42">
            <a:extLst>
              <a:ext uri="{FF2B5EF4-FFF2-40B4-BE49-F238E27FC236}">
                <a16:creationId xmlns:a16="http://schemas.microsoft.com/office/drawing/2014/main" id="{654A8835-49BB-4B05-B7B0-21FC01EF8512}"/>
              </a:ext>
            </a:extLst>
          </p:cNvPr>
          <p:cNvGrpSpPr/>
          <p:nvPr/>
        </p:nvGrpSpPr>
        <p:grpSpPr>
          <a:xfrm>
            <a:off x="5409297" y="1257740"/>
            <a:ext cx="1169445" cy="1899932"/>
            <a:chOff x="5409297" y="838200"/>
            <a:chExt cx="1169445" cy="1899932"/>
          </a:xfrm>
        </p:grpSpPr>
        <p:sp>
          <p:nvSpPr>
            <p:cNvPr id="44" name="Freeform: Shape 43">
              <a:extLst>
                <a:ext uri="{FF2B5EF4-FFF2-40B4-BE49-F238E27FC236}">
                  <a16:creationId xmlns:a16="http://schemas.microsoft.com/office/drawing/2014/main" id="{F6456790-3EFB-4096-94ED-979C1AF2B332}"/>
                </a:ext>
              </a:extLst>
            </p:cNvPr>
            <p:cNvSpPr/>
            <p:nvPr/>
          </p:nvSpPr>
          <p:spPr>
            <a:xfrm>
              <a:off x="5839821" y="838200"/>
              <a:ext cx="161823" cy="1216676"/>
            </a:xfrm>
            <a:custGeom>
              <a:avLst/>
              <a:gdLst>
                <a:gd name="connsiteX0" fmla="*/ 0 w 101539"/>
                <a:gd name="connsiteY0" fmla="*/ 101540 h 763428"/>
                <a:gd name="connsiteX1" fmla="*/ 0 w 101539"/>
                <a:gd name="connsiteY1" fmla="*/ 661889 h 763428"/>
                <a:gd name="connsiteX2" fmla="*/ 101540 w 101539"/>
                <a:gd name="connsiteY2" fmla="*/ 763429 h 763428"/>
                <a:gd name="connsiteX3" fmla="*/ 101540 w 101539"/>
                <a:gd name="connsiteY3" fmla="*/ 0 h 763428"/>
                <a:gd name="connsiteX4" fmla="*/ 0 w 101539"/>
                <a:gd name="connsiteY4" fmla="*/ 101540 h 76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3428">
                  <a:moveTo>
                    <a:pt x="0" y="101540"/>
                  </a:moveTo>
                  <a:lnTo>
                    <a:pt x="0" y="661889"/>
                  </a:lnTo>
                  <a:cubicBezTo>
                    <a:pt x="0" y="718300"/>
                    <a:pt x="45129" y="763429"/>
                    <a:pt x="101540" y="763429"/>
                  </a:cubicBezTo>
                  <a:lnTo>
                    <a:pt x="101540" y="0"/>
                  </a:lnTo>
                  <a:cubicBezTo>
                    <a:pt x="45129" y="0"/>
                    <a:pt x="0" y="45129"/>
                    <a:pt x="0" y="101540"/>
                  </a:cubicBezTo>
                  <a:close/>
                </a:path>
              </a:pathLst>
            </a:custGeom>
            <a:solidFill>
              <a:srgbClr val="FEBA11"/>
            </a:solidFill>
            <a:ln w="37607"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0793215-154F-4E4A-AF39-402AF9C9B199}"/>
                </a:ext>
              </a:extLst>
            </p:cNvPr>
            <p:cNvSpPr/>
            <p:nvPr/>
          </p:nvSpPr>
          <p:spPr>
            <a:xfrm>
              <a:off x="6001644" y="838200"/>
              <a:ext cx="161823" cy="1222670"/>
            </a:xfrm>
            <a:custGeom>
              <a:avLst/>
              <a:gdLst>
                <a:gd name="connsiteX0" fmla="*/ 0 w 101539"/>
                <a:gd name="connsiteY0" fmla="*/ 0 h 767189"/>
                <a:gd name="connsiteX1" fmla="*/ 0 w 101539"/>
                <a:gd name="connsiteY1" fmla="*/ 767190 h 767189"/>
                <a:gd name="connsiteX2" fmla="*/ 101540 w 101539"/>
                <a:gd name="connsiteY2" fmla="*/ 665650 h 767189"/>
                <a:gd name="connsiteX3" fmla="*/ 101540 w 101539"/>
                <a:gd name="connsiteY3" fmla="*/ 101540 h 767189"/>
                <a:gd name="connsiteX4" fmla="*/ 0 w 101539"/>
                <a:gd name="connsiteY4" fmla="*/ 0 h 76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7189">
                  <a:moveTo>
                    <a:pt x="0" y="0"/>
                  </a:moveTo>
                  <a:lnTo>
                    <a:pt x="0" y="767190"/>
                  </a:lnTo>
                  <a:cubicBezTo>
                    <a:pt x="56411" y="767190"/>
                    <a:pt x="101540" y="722061"/>
                    <a:pt x="101540" y="665650"/>
                  </a:cubicBezTo>
                  <a:lnTo>
                    <a:pt x="101540" y="101540"/>
                  </a:lnTo>
                  <a:cubicBezTo>
                    <a:pt x="101540" y="45129"/>
                    <a:pt x="56411" y="0"/>
                    <a:pt x="0" y="0"/>
                  </a:cubicBezTo>
                  <a:close/>
                </a:path>
              </a:pathLst>
            </a:custGeom>
            <a:solidFill>
              <a:srgbClr val="FE9711"/>
            </a:solidFill>
            <a:ln w="37607"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7D465B1-3BDA-43E0-A7B4-67A0BF4E6EC1}"/>
                </a:ext>
              </a:extLst>
            </p:cNvPr>
            <p:cNvSpPr/>
            <p:nvPr/>
          </p:nvSpPr>
          <p:spPr>
            <a:xfrm>
              <a:off x="5409297" y="1563410"/>
              <a:ext cx="586354" cy="1174722"/>
            </a:xfrm>
            <a:custGeom>
              <a:avLst/>
              <a:gdLst>
                <a:gd name="connsiteX0" fmla="*/ 209969 w 367920"/>
                <a:gd name="connsiteY0" fmla="*/ 0 h 737103"/>
                <a:gd name="connsiteX1" fmla="*/ 25693 w 367920"/>
                <a:gd name="connsiteY1" fmla="*/ 240687 h 737103"/>
                <a:gd name="connsiteX2" fmla="*/ 240055 w 367920"/>
                <a:gd name="connsiteY2" fmla="*/ 639325 h 737103"/>
                <a:gd name="connsiteX3" fmla="*/ 367920 w 367920"/>
                <a:gd name="connsiteY3" fmla="*/ 737104 h 737103"/>
                <a:gd name="connsiteX4" fmla="*/ 367920 w 367920"/>
                <a:gd name="connsiteY4" fmla="*/ 0 h 737103"/>
                <a:gd name="connsiteX5" fmla="*/ 209969 w 36792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20" h="737103">
                  <a:moveTo>
                    <a:pt x="209969" y="0"/>
                  </a:moveTo>
                  <a:cubicBezTo>
                    <a:pt x="36976" y="0"/>
                    <a:pt x="-45761" y="109061"/>
                    <a:pt x="25693" y="240687"/>
                  </a:cubicBezTo>
                  <a:lnTo>
                    <a:pt x="240055" y="639325"/>
                  </a:lnTo>
                  <a:cubicBezTo>
                    <a:pt x="273902" y="707018"/>
                    <a:pt x="322791" y="737104"/>
                    <a:pt x="367920" y="737104"/>
                  </a:cubicBezTo>
                  <a:lnTo>
                    <a:pt x="367920" y="0"/>
                  </a:lnTo>
                  <a:lnTo>
                    <a:pt x="209969" y="0"/>
                  </a:lnTo>
                  <a:close/>
                </a:path>
              </a:pathLst>
            </a:custGeom>
            <a:solidFill>
              <a:srgbClr val="F2555C"/>
            </a:solidFill>
            <a:ln w="37607"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05908BA2-3EB1-443D-A7BC-B4FFA17E0ACC}"/>
                </a:ext>
              </a:extLst>
            </p:cNvPr>
            <p:cNvSpPr/>
            <p:nvPr/>
          </p:nvSpPr>
          <p:spPr>
            <a:xfrm>
              <a:off x="5988945" y="1563410"/>
              <a:ext cx="589797" cy="1174722"/>
            </a:xfrm>
            <a:custGeom>
              <a:avLst/>
              <a:gdLst>
                <a:gd name="connsiteX0" fmla="*/ 161712 w 370080"/>
                <a:gd name="connsiteY0" fmla="*/ 0 h 737103"/>
                <a:gd name="connsiteX1" fmla="*/ 0 w 370080"/>
                <a:gd name="connsiteY1" fmla="*/ 0 h 737103"/>
                <a:gd name="connsiteX2" fmla="*/ 0 w 370080"/>
                <a:gd name="connsiteY2" fmla="*/ 737104 h 737103"/>
                <a:gd name="connsiteX3" fmla="*/ 127865 w 370080"/>
                <a:gd name="connsiteY3" fmla="*/ 639325 h 737103"/>
                <a:gd name="connsiteX4" fmla="*/ 342227 w 370080"/>
                <a:gd name="connsiteY4" fmla="*/ 240687 h 737103"/>
                <a:gd name="connsiteX5" fmla="*/ 161712 w 37008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80" h="737103">
                  <a:moveTo>
                    <a:pt x="161712" y="0"/>
                  </a:moveTo>
                  <a:lnTo>
                    <a:pt x="0" y="0"/>
                  </a:lnTo>
                  <a:lnTo>
                    <a:pt x="0" y="737104"/>
                  </a:lnTo>
                  <a:cubicBezTo>
                    <a:pt x="45129" y="737104"/>
                    <a:pt x="94018" y="703257"/>
                    <a:pt x="127865" y="639325"/>
                  </a:cubicBezTo>
                  <a:lnTo>
                    <a:pt x="342227" y="240687"/>
                  </a:lnTo>
                  <a:cubicBezTo>
                    <a:pt x="417441" y="109061"/>
                    <a:pt x="334705" y="0"/>
                    <a:pt x="161712" y="0"/>
                  </a:cubicBezTo>
                  <a:close/>
                </a:path>
              </a:pathLst>
            </a:custGeom>
            <a:solidFill>
              <a:srgbClr val="F13D3C"/>
            </a:solidFill>
            <a:ln w="37607" cap="flat">
              <a:noFill/>
              <a:prstDash val="solid"/>
              <a:miter/>
            </a:ln>
          </p:spPr>
          <p:txBody>
            <a:bodyPr rtlCol="0" anchor="ctr"/>
            <a:lstStyle/>
            <a:p>
              <a:endParaRPr lang="en-US"/>
            </a:p>
          </p:txBody>
        </p:sp>
      </p:grpSp>
    </p:spTree>
    <p:extLst>
      <p:ext uri="{BB962C8B-B14F-4D97-AF65-F5344CB8AC3E}">
        <p14:creationId xmlns:p14="http://schemas.microsoft.com/office/powerpoint/2010/main" val="6529046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Oval 85">
            <a:extLst>
              <a:ext uri="{FF2B5EF4-FFF2-40B4-BE49-F238E27FC236}">
                <a16:creationId xmlns:a16="http://schemas.microsoft.com/office/drawing/2014/main" id="{10B44795-4BCD-4A48-A46D-6CEBA037D022}"/>
              </a:ext>
            </a:extLst>
          </p:cNvPr>
          <p:cNvSpPr/>
          <p:nvPr/>
        </p:nvSpPr>
        <p:spPr>
          <a:xfrm>
            <a:off x="4247339" y="1580339"/>
            <a:ext cx="3697322" cy="3697322"/>
          </a:xfrm>
          <a:prstGeom prst="ellipse">
            <a:avLst/>
          </a:prstGeom>
          <a:solidFill>
            <a:schemeClr val="bg1"/>
          </a:solidFill>
          <a:ln w="38100">
            <a:solidFill>
              <a:srgbClr val="177B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EA309D4-7EA5-44AF-98C3-C016117BBE16}"/>
              </a:ext>
            </a:extLst>
          </p:cNvPr>
          <p:cNvSpPr/>
          <p:nvPr/>
        </p:nvSpPr>
        <p:spPr>
          <a:xfrm>
            <a:off x="6044079" y="3377079"/>
            <a:ext cx="103842" cy="103842"/>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21B0F90B-FCEF-4456-9DE6-795930426E22}"/>
              </a:ext>
            </a:extLst>
          </p:cNvPr>
          <p:cNvGrpSpPr/>
          <p:nvPr/>
        </p:nvGrpSpPr>
        <p:grpSpPr>
          <a:xfrm>
            <a:off x="-1524000" y="3952287"/>
            <a:ext cx="3732463" cy="5178378"/>
            <a:chOff x="-1524000" y="3952287"/>
            <a:chExt cx="3732463" cy="5178378"/>
          </a:xfrm>
        </p:grpSpPr>
        <p:grpSp>
          <p:nvGrpSpPr>
            <p:cNvPr id="2" name="Group 1">
              <a:extLst>
                <a:ext uri="{FF2B5EF4-FFF2-40B4-BE49-F238E27FC236}">
                  <a16:creationId xmlns:a16="http://schemas.microsoft.com/office/drawing/2014/main" id="{4B49A416-09A7-459A-AA4F-37DF5367605B}"/>
                </a:ext>
              </a:extLst>
            </p:cNvPr>
            <p:cNvGrpSpPr/>
            <p:nvPr/>
          </p:nvGrpSpPr>
          <p:grpSpPr>
            <a:xfrm>
              <a:off x="357741" y="3952287"/>
              <a:ext cx="1850722" cy="2603586"/>
              <a:chOff x="4316128" y="838200"/>
              <a:chExt cx="3330878" cy="4685860"/>
            </a:xfrm>
          </p:grpSpPr>
          <p:grpSp>
            <p:nvGrpSpPr>
              <p:cNvPr id="29" name="Group 28">
                <a:extLst>
                  <a:ext uri="{FF2B5EF4-FFF2-40B4-BE49-F238E27FC236}">
                    <a16:creationId xmlns:a16="http://schemas.microsoft.com/office/drawing/2014/main" id="{FD26D3D2-5825-470F-A224-6DEE16CAA0E0}"/>
                  </a:ext>
                </a:extLst>
              </p:cNvPr>
              <p:cNvGrpSpPr/>
              <p:nvPr/>
            </p:nvGrpSpPr>
            <p:grpSpPr>
              <a:xfrm>
                <a:off x="4316128" y="1779872"/>
                <a:ext cx="1057302" cy="3744188"/>
                <a:chOff x="4287508" y="1804888"/>
                <a:chExt cx="1057302" cy="3744188"/>
              </a:xfrm>
            </p:grpSpPr>
            <p:sp>
              <p:nvSpPr>
                <p:cNvPr id="5" name="Freeform: Shape 4">
                  <a:extLst>
                    <a:ext uri="{FF2B5EF4-FFF2-40B4-BE49-F238E27FC236}">
                      <a16:creationId xmlns:a16="http://schemas.microsoft.com/office/drawing/2014/main" id="{FA571257-F43F-4F45-BF09-C80B7E243515}"/>
                    </a:ext>
                  </a:extLst>
                </p:cNvPr>
                <p:cNvSpPr/>
                <p:nvPr/>
              </p:nvSpPr>
              <p:spPr>
                <a:xfrm>
                  <a:off x="4287508" y="4973702"/>
                  <a:ext cx="209771" cy="575374"/>
                </a:xfrm>
                <a:custGeom>
                  <a:avLst/>
                  <a:gdLst>
                    <a:gd name="connsiteX0" fmla="*/ 48890 w 131625"/>
                    <a:gd name="connsiteY0" fmla="*/ 0 h 361030"/>
                    <a:gd name="connsiteX1" fmla="*/ 0 w 131625"/>
                    <a:gd name="connsiteY1" fmla="*/ 361030 h 361030"/>
                    <a:gd name="connsiteX2" fmla="*/ 131626 w 131625"/>
                    <a:gd name="connsiteY2" fmla="*/ 37607 h 361030"/>
                  </a:gdLst>
                  <a:ahLst/>
                  <a:cxnLst>
                    <a:cxn ang="0">
                      <a:pos x="connsiteX0" y="connsiteY0"/>
                    </a:cxn>
                    <a:cxn ang="0">
                      <a:pos x="connsiteX1" y="connsiteY1"/>
                    </a:cxn>
                    <a:cxn ang="0">
                      <a:pos x="connsiteX2" y="connsiteY2"/>
                    </a:cxn>
                  </a:cxnLst>
                  <a:rect l="l" t="t" r="r" b="b"/>
                  <a:pathLst>
                    <a:path w="131625" h="361030">
                      <a:moveTo>
                        <a:pt x="48890" y="0"/>
                      </a:moveTo>
                      <a:lnTo>
                        <a:pt x="0" y="361030"/>
                      </a:lnTo>
                      <a:lnTo>
                        <a:pt x="131626" y="37607"/>
                      </a:lnTo>
                      <a:close/>
                    </a:path>
                  </a:pathLst>
                </a:custGeom>
                <a:solidFill>
                  <a:srgbClr val="1E4C7E"/>
                </a:solidFill>
                <a:ln w="37607"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81493B6C-D2B0-4E01-85D4-9773EFDDE419}"/>
                    </a:ext>
                  </a:extLst>
                </p:cNvPr>
                <p:cNvSpPr/>
                <p:nvPr/>
              </p:nvSpPr>
              <p:spPr>
                <a:xfrm>
                  <a:off x="4287508" y="5033638"/>
                  <a:ext cx="347621" cy="515438"/>
                </a:xfrm>
                <a:custGeom>
                  <a:avLst/>
                  <a:gdLst>
                    <a:gd name="connsiteX0" fmla="*/ 0 w 218122"/>
                    <a:gd name="connsiteY0" fmla="*/ 323423 h 323422"/>
                    <a:gd name="connsiteX1" fmla="*/ 0 w 218122"/>
                    <a:gd name="connsiteY1" fmla="*/ 323423 h 323422"/>
                    <a:gd name="connsiteX2" fmla="*/ 218123 w 218122"/>
                    <a:gd name="connsiteY2" fmla="*/ 33847 h 323422"/>
                    <a:gd name="connsiteX3" fmla="*/ 131626 w 218122"/>
                    <a:gd name="connsiteY3" fmla="*/ 0 h 323422"/>
                  </a:gdLst>
                  <a:ahLst/>
                  <a:cxnLst>
                    <a:cxn ang="0">
                      <a:pos x="connsiteX0" y="connsiteY0"/>
                    </a:cxn>
                    <a:cxn ang="0">
                      <a:pos x="connsiteX1" y="connsiteY1"/>
                    </a:cxn>
                    <a:cxn ang="0">
                      <a:pos x="connsiteX2" y="connsiteY2"/>
                    </a:cxn>
                    <a:cxn ang="0">
                      <a:pos x="connsiteX3" y="connsiteY3"/>
                    </a:cxn>
                  </a:cxnLst>
                  <a:rect l="l" t="t" r="r" b="b"/>
                  <a:pathLst>
                    <a:path w="218122" h="323422">
                      <a:moveTo>
                        <a:pt x="0" y="323423"/>
                      </a:moveTo>
                      <a:lnTo>
                        <a:pt x="0" y="323423"/>
                      </a:lnTo>
                      <a:lnTo>
                        <a:pt x="218123" y="33847"/>
                      </a:lnTo>
                      <a:lnTo>
                        <a:pt x="131626" y="0"/>
                      </a:lnTo>
                      <a:close/>
                    </a:path>
                  </a:pathLst>
                </a:custGeom>
                <a:solidFill>
                  <a:srgbClr val="16385C"/>
                </a:solidFill>
                <a:ln w="37607" cap="flat">
                  <a:noFill/>
                  <a:prstDash val="solid"/>
                  <a:miter/>
                </a:ln>
              </p:spPr>
              <p:txBody>
                <a:bodyPr rtlCol="0" anchor="ctr"/>
                <a:lstStyle/>
                <a:p>
                  <a:endParaRPr lang="en-US"/>
                </a:p>
              </p:txBody>
            </p:sp>
            <p:grpSp>
              <p:nvGrpSpPr>
                <p:cNvPr id="13" name="Graphic 1">
                  <a:extLst>
                    <a:ext uri="{FF2B5EF4-FFF2-40B4-BE49-F238E27FC236}">
                      <a16:creationId xmlns:a16="http://schemas.microsoft.com/office/drawing/2014/main" id="{39ACB714-0562-4BDD-8241-2B3F7A76798D}"/>
                    </a:ext>
                  </a:extLst>
                </p:cNvPr>
                <p:cNvGrpSpPr/>
                <p:nvPr/>
              </p:nvGrpSpPr>
              <p:grpSpPr>
                <a:xfrm>
                  <a:off x="4871154" y="1804888"/>
                  <a:ext cx="473656" cy="3440593"/>
                  <a:chOff x="6016303" y="1825768"/>
                  <a:chExt cx="297205" cy="2158870"/>
                </a:xfrm>
              </p:grpSpPr>
              <p:sp>
                <p:nvSpPr>
                  <p:cNvPr id="14" name="Freeform: Shape 13">
                    <a:extLst>
                      <a:ext uri="{FF2B5EF4-FFF2-40B4-BE49-F238E27FC236}">
                        <a16:creationId xmlns:a16="http://schemas.microsoft.com/office/drawing/2014/main" id="{70C15553-A9AE-4CE2-AA2D-AFE5B680C9E3}"/>
                      </a:ext>
                    </a:extLst>
                  </p:cNvPr>
                  <p:cNvSpPr/>
                  <p:nvPr/>
                </p:nvSpPr>
                <p:spPr>
                  <a:xfrm rot="-4115216">
                    <a:off x="5034723" y="2807348"/>
                    <a:ext cx="2102311" cy="139151"/>
                  </a:xfrm>
                  <a:custGeom>
                    <a:avLst/>
                    <a:gdLst>
                      <a:gd name="connsiteX0" fmla="*/ 0 w 2102311"/>
                      <a:gd name="connsiteY0" fmla="*/ 0 h 139151"/>
                      <a:gd name="connsiteX1" fmla="*/ 2102312 w 2102311"/>
                      <a:gd name="connsiteY1" fmla="*/ 0 h 139151"/>
                      <a:gd name="connsiteX2" fmla="*/ 2102312 w 2102311"/>
                      <a:gd name="connsiteY2" fmla="*/ 139151 h 139151"/>
                      <a:gd name="connsiteX3" fmla="*/ 0 w 2102311"/>
                      <a:gd name="connsiteY3" fmla="*/ 139151 h 139151"/>
                    </a:gdLst>
                    <a:ahLst/>
                    <a:cxnLst>
                      <a:cxn ang="0">
                        <a:pos x="connsiteX0" y="connsiteY0"/>
                      </a:cxn>
                      <a:cxn ang="0">
                        <a:pos x="connsiteX1" y="connsiteY1"/>
                      </a:cxn>
                      <a:cxn ang="0">
                        <a:pos x="connsiteX2" y="connsiteY2"/>
                      </a:cxn>
                      <a:cxn ang="0">
                        <a:pos x="connsiteX3" y="connsiteY3"/>
                      </a:cxn>
                    </a:cxnLst>
                    <a:rect l="l" t="t" r="r" b="b"/>
                    <a:pathLst>
                      <a:path w="2102311" h="139151">
                        <a:moveTo>
                          <a:pt x="0" y="0"/>
                        </a:moveTo>
                        <a:lnTo>
                          <a:pt x="2102312" y="0"/>
                        </a:lnTo>
                        <a:lnTo>
                          <a:pt x="2102312" y="139151"/>
                        </a:lnTo>
                        <a:lnTo>
                          <a:pt x="0" y="139151"/>
                        </a:lnTo>
                        <a:close/>
                      </a:path>
                    </a:pathLst>
                  </a:custGeom>
                  <a:solidFill>
                    <a:srgbClr val="28C9D9"/>
                  </a:solidFill>
                  <a:ln w="37608"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19FF06BB-CB3E-41CC-9997-D6B111AB4C49}"/>
                      </a:ext>
                    </a:extLst>
                  </p:cNvPr>
                  <p:cNvSpPr/>
                  <p:nvPr/>
                </p:nvSpPr>
                <p:spPr>
                  <a:xfrm rot="17484784">
                    <a:off x="5177734" y="2848864"/>
                    <a:ext cx="2102311" cy="169237"/>
                  </a:xfrm>
                  <a:custGeom>
                    <a:avLst/>
                    <a:gdLst>
                      <a:gd name="connsiteX0" fmla="*/ 0 w 2102311"/>
                      <a:gd name="connsiteY0" fmla="*/ 0 h 169237"/>
                      <a:gd name="connsiteX1" fmla="*/ 2102312 w 2102311"/>
                      <a:gd name="connsiteY1" fmla="*/ 0 h 169237"/>
                      <a:gd name="connsiteX2" fmla="*/ 2102312 w 2102311"/>
                      <a:gd name="connsiteY2" fmla="*/ 169238 h 169237"/>
                      <a:gd name="connsiteX3" fmla="*/ 0 w 2102311"/>
                      <a:gd name="connsiteY3" fmla="*/ 169238 h 169237"/>
                    </a:gdLst>
                    <a:ahLst/>
                    <a:cxnLst>
                      <a:cxn ang="0">
                        <a:pos x="connsiteX0" y="connsiteY0"/>
                      </a:cxn>
                      <a:cxn ang="0">
                        <a:pos x="connsiteX1" y="connsiteY1"/>
                      </a:cxn>
                      <a:cxn ang="0">
                        <a:pos x="connsiteX2" y="connsiteY2"/>
                      </a:cxn>
                      <a:cxn ang="0">
                        <a:pos x="connsiteX3" y="connsiteY3"/>
                      </a:cxn>
                    </a:cxnLst>
                    <a:rect l="l" t="t" r="r" b="b"/>
                    <a:pathLst>
                      <a:path w="2102311" h="169237">
                        <a:moveTo>
                          <a:pt x="0" y="0"/>
                        </a:moveTo>
                        <a:lnTo>
                          <a:pt x="2102312" y="0"/>
                        </a:lnTo>
                        <a:lnTo>
                          <a:pt x="2102312" y="169238"/>
                        </a:lnTo>
                        <a:lnTo>
                          <a:pt x="0" y="169238"/>
                        </a:lnTo>
                        <a:close/>
                      </a:path>
                    </a:pathLst>
                  </a:custGeom>
                  <a:solidFill>
                    <a:srgbClr val="21A3B0"/>
                  </a:solidFill>
                  <a:ln w="37608" cap="flat">
                    <a:noFill/>
                    <a:prstDash val="solid"/>
                    <a:miter/>
                  </a:ln>
                </p:spPr>
                <p:txBody>
                  <a:bodyPr rtlCol="0" anchor="ctr"/>
                  <a:lstStyle/>
                  <a:p>
                    <a:endParaRPr lang="en-US"/>
                  </a:p>
                </p:txBody>
              </p:sp>
            </p:grpSp>
          </p:grpSp>
          <p:grpSp>
            <p:nvGrpSpPr>
              <p:cNvPr id="28" name="Group 27">
                <a:extLst>
                  <a:ext uri="{FF2B5EF4-FFF2-40B4-BE49-F238E27FC236}">
                    <a16:creationId xmlns:a16="http://schemas.microsoft.com/office/drawing/2014/main" id="{810C40A1-53A7-4333-8730-A88B891D9A5B}"/>
                  </a:ext>
                </a:extLst>
              </p:cNvPr>
              <p:cNvGrpSpPr/>
              <p:nvPr/>
            </p:nvGrpSpPr>
            <p:grpSpPr>
              <a:xfrm>
                <a:off x="5975182" y="1810562"/>
                <a:ext cx="1671824" cy="3668011"/>
                <a:chOff x="6061934" y="1881065"/>
                <a:chExt cx="1671824" cy="3668011"/>
              </a:xfrm>
            </p:grpSpPr>
            <p:sp>
              <p:nvSpPr>
                <p:cNvPr id="10" name="Freeform: Shape 9">
                  <a:extLst>
                    <a:ext uri="{FF2B5EF4-FFF2-40B4-BE49-F238E27FC236}">
                      <a16:creationId xmlns:a16="http://schemas.microsoft.com/office/drawing/2014/main" id="{7217DCF9-1FC8-4650-BDCD-DB6DED6D24AF}"/>
                    </a:ext>
                  </a:extLst>
                </p:cNvPr>
                <p:cNvSpPr/>
                <p:nvPr/>
              </p:nvSpPr>
              <p:spPr>
                <a:xfrm>
                  <a:off x="7512002" y="4979696"/>
                  <a:ext cx="191791" cy="563386"/>
                </a:xfrm>
                <a:custGeom>
                  <a:avLst/>
                  <a:gdLst>
                    <a:gd name="connsiteX0" fmla="*/ 71454 w 120343"/>
                    <a:gd name="connsiteY0" fmla="*/ 0 h 353508"/>
                    <a:gd name="connsiteX1" fmla="*/ 0 w 120343"/>
                    <a:gd name="connsiteY1" fmla="*/ 30086 h 353508"/>
                    <a:gd name="connsiteX2" fmla="*/ 120343 w 120343"/>
                    <a:gd name="connsiteY2" fmla="*/ 353509 h 353508"/>
                  </a:gdLst>
                  <a:ahLst/>
                  <a:cxnLst>
                    <a:cxn ang="0">
                      <a:pos x="connsiteX0" y="connsiteY0"/>
                    </a:cxn>
                    <a:cxn ang="0">
                      <a:pos x="connsiteX1" y="connsiteY1"/>
                    </a:cxn>
                    <a:cxn ang="0">
                      <a:pos x="connsiteX2" y="connsiteY2"/>
                    </a:cxn>
                  </a:cxnLst>
                  <a:rect l="l" t="t" r="r" b="b"/>
                  <a:pathLst>
                    <a:path w="120343" h="353508">
                      <a:moveTo>
                        <a:pt x="71454" y="0"/>
                      </a:moveTo>
                      <a:lnTo>
                        <a:pt x="0" y="30086"/>
                      </a:lnTo>
                      <a:lnTo>
                        <a:pt x="120343" y="353509"/>
                      </a:lnTo>
                      <a:close/>
                    </a:path>
                  </a:pathLst>
                </a:custGeom>
                <a:solidFill>
                  <a:srgbClr val="1E4C7E"/>
                </a:solidFill>
                <a:ln w="37607" cap="flat">
                  <a:noFill/>
                  <a:prstDash val="solid"/>
                  <a:miter/>
                </a:ln>
              </p:spPr>
              <p:txBody>
                <a:bodyPr rtlCol="0" anchor="ctr"/>
                <a:lstStyle/>
                <a:p>
                  <a:endParaRPr lang="en-US"/>
                </a:p>
              </p:txBody>
            </p:sp>
            <p:grpSp>
              <p:nvGrpSpPr>
                <p:cNvPr id="27" name="Group 26">
                  <a:extLst>
                    <a:ext uri="{FF2B5EF4-FFF2-40B4-BE49-F238E27FC236}">
                      <a16:creationId xmlns:a16="http://schemas.microsoft.com/office/drawing/2014/main" id="{33E9F1CD-3782-4771-86F5-20C16DFF9549}"/>
                    </a:ext>
                  </a:extLst>
                </p:cNvPr>
                <p:cNvGrpSpPr/>
                <p:nvPr/>
              </p:nvGrpSpPr>
              <p:grpSpPr>
                <a:xfrm>
                  <a:off x="6061934" y="1881065"/>
                  <a:ext cx="1671824" cy="3668011"/>
                  <a:chOff x="6061934" y="1881065"/>
                  <a:chExt cx="1671824" cy="3668011"/>
                </a:xfrm>
              </p:grpSpPr>
              <p:sp>
                <p:nvSpPr>
                  <p:cNvPr id="11" name="Freeform: Shape 10">
                    <a:extLst>
                      <a:ext uri="{FF2B5EF4-FFF2-40B4-BE49-F238E27FC236}">
                        <a16:creationId xmlns:a16="http://schemas.microsoft.com/office/drawing/2014/main" id="{C139349E-EDB3-4F6F-B41A-01C87C7FA662}"/>
                      </a:ext>
                    </a:extLst>
                  </p:cNvPr>
                  <p:cNvSpPr/>
                  <p:nvPr/>
                </p:nvSpPr>
                <p:spPr>
                  <a:xfrm>
                    <a:off x="7356172" y="5027644"/>
                    <a:ext cx="347621" cy="521432"/>
                  </a:xfrm>
                  <a:custGeom>
                    <a:avLst/>
                    <a:gdLst>
                      <a:gd name="connsiteX0" fmla="*/ 97779 w 218122"/>
                      <a:gd name="connsiteY0" fmla="*/ 0 h 327183"/>
                      <a:gd name="connsiteX1" fmla="*/ 0 w 218122"/>
                      <a:gd name="connsiteY1" fmla="*/ 41368 h 327183"/>
                      <a:gd name="connsiteX2" fmla="*/ 218122 w 218122"/>
                      <a:gd name="connsiteY2" fmla="*/ 327184 h 327183"/>
                      <a:gd name="connsiteX3" fmla="*/ 218122 w 218122"/>
                      <a:gd name="connsiteY3" fmla="*/ 323423 h 327183"/>
                    </a:gdLst>
                    <a:ahLst/>
                    <a:cxnLst>
                      <a:cxn ang="0">
                        <a:pos x="connsiteX0" y="connsiteY0"/>
                      </a:cxn>
                      <a:cxn ang="0">
                        <a:pos x="connsiteX1" y="connsiteY1"/>
                      </a:cxn>
                      <a:cxn ang="0">
                        <a:pos x="connsiteX2" y="connsiteY2"/>
                      </a:cxn>
                      <a:cxn ang="0">
                        <a:pos x="connsiteX3" y="connsiteY3"/>
                      </a:cxn>
                    </a:cxnLst>
                    <a:rect l="l" t="t" r="r" b="b"/>
                    <a:pathLst>
                      <a:path w="218122" h="327183">
                        <a:moveTo>
                          <a:pt x="97779" y="0"/>
                        </a:moveTo>
                        <a:lnTo>
                          <a:pt x="0" y="41368"/>
                        </a:lnTo>
                        <a:lnTo>
                          <a:pt x="218122" y="327184"/>
                        </a:lnTo>
                        <a:lnTo>
                          <a:pt x="218122" y="323423"/>
                        </a:lnTo>
                        <a:close/>
                      </a:path>
                    </a:pathLst>
                  </a:custGeom>
                  <a:solidFill>
                    <a:srgbClr val="16385C"/>
                  </a:solidFill>
                  <a:ln w="37607" cap="flat">
                    <a:noFill/>
                    <a:prstDash val="solid"/>
                    <a:miter/>
                  </a:ln>
                </p:spPr>
                <p:txBody>
                  <a:bodyPr rtlCol="0" anchor="ctr"/>
                  <a:lstStyle/>
                  <a:p>
                    <a:endParaRPr lang="en-US"/>
                  </a:p>
                </p:txBody>
              </p:sp>
              <p:grpSp>
                <p:nvGrpSpPr>
                  <p:cNvPr id="16" name="Graphic 1">
                    <a:extLst>
                      <a:ext uri="{FF2B5EF4-FFF2-40B4-BE49-F238E27FC236}">
                        <a16:creationId xmlns:a16="http://schemas.microsoft.com/office/drawing/2014/main" id="{B0FDC19F-93C0-4B40-9677-ADC783E16228}"/>
                      </a:ext>
                    </a:extLst>
                  </p:cNvPr>
                  <p:cNvGrpSpPr/>
                  <p:nvPr/>
                </p:nvGrpSpPr>
                <p:grpSpPr>
                  <a:xfrm>
                    <a:off x="6061934" y="1881065"/>
                    <a:ext cx="1671824" cy="3302763"/>
                    <a:chOff x="6763482" y="1873567"/>
                    <a:chExt cx="1049020" cy="2072386"/>
                  </a:xfrm>
                </p:grpSpPr>
                <p:sp>
                  <p:nvSpPr>
                    <p:cNvPr id="17" name="Freeform: Shape 16">
                      <a:extLst>
                        <a:ext uri="{FF2B5EF4-FFF2-40B4-BE49-F238E27FC236}">
                          <a16:creationId xmlns:a16="http://schemas.microsoft.com/office/drawing/2014/main" id="{81DD43C0-28AE-414E-8871-0CA19F674197}"/>
                        </a:ext>
                      </a:extLst>
                    </p:cNvPr>
                    <p:cNvSpPr/>
                    <p:nvPr/>
                  </p:nvSpPr>
                  <p:spPr>
                    <a:xfrm>
                      <a:off x="6909927" y="1873567"/>
                      <a:ext cx="902575" cy="2008231"/>
                    </a:xfrm>
                    <a:custGeom>
                      <a:avLst/>
                      <a:gdLst>
                        <a:gd name="connsiteX0" fmla="*/ 135386 w 902575"/>
                        <a:gd name="connsiteY0" fmla="*/ 0 h 2008231"/>
                        <a:gd name="connsiteX1" fmla="*/ 0 w 902575"/>
                        <a:gd name="connsiteY1" fmla="*/ 52650 h 2008231"/>
                        <a:gd name="connsiteX2" fmla="*/ 774711 w 902575"/>
                        <a:gd name="connsiteY2" fmla="*/ 2008232 h 2008231"/>
                        <a:gd name="connsiteX3" fmla="*/ 902576 w 902575"/>
                        <a:gd name="connsiteY3" fmla="*/ 1955581 h 2008231"/>
                      </a:gdLst>
                      <a:ahLst/>
                      <a:cxnLst>
                        <a:cxn ang="0">
                          <a:pos x="connsiteX0" y="connsiteY0"/>
                        </a:cxn>
                        <a:cxn ang="0">
                          <a:pos x="connsiteX1" y="connsiteY1"/>
                        </a:cxn>
                        <a:cxn ang="0">
                          <a:pos x="connsiteX2" y="connsiteY2"/>
                        </a:cxn>
                        <a:cxn ang="0">
                          <a:pos x="connsiteX3" y="connsiteY3"/>
                        </a:cxn>
                      </a:cxnLst>
                      <a:rect l="l" t="t" r="r" b="b"/>
                      <a:pathLst>
                        <a:path w="902575" h="2008231">
                          <a:moveTo>
                            <a:pt x="135386" y="0"/>
                          </a:moveTo>
                          <a:lnTo>
                            <a:pt x="0" y="52650"/>
                          </a:lnTo>
                          <a:lnTo>
                            <a:pt x="774711" y="2008232"/>
                          </a:lnTo>
                          <a:lnTo>
                            <a:pt x="902576" y="1955581"/>
                          </a:lnTo>
                          <a:close/>
                        </a:path>
                      </a:pathLst>
                    </a:custGeom>
                    <a:solidFill>
                      <a:srgbClr val="28C9D9"/>
                    </a:solidFill>
                    <a:ln w="37607"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1F75676-09BE-471A-AB0E-C205720D3674}"/>
                        </a:ext>
                      </a:extLst>
                    </p:cNvPr>
                    <p:cNvSpPr/>
                    <p:nvPr/>
                  </p:nvSpPr>
                  <p:spPr>
                    <a:xfrm>
                      <a:off x="6763482" y="1930201"/>
                      <a:ext cx="925140" cy="2015752"/>
                    </a:xfrm>
                    <a:custGeom>
                      <a:avLst/>
                      <a:gdLst>
                        <a:gd name="connsiteX0" fmla="*/ 150429 w 925140"/>
                        <a:gd name="connsiteY0" fmla="*/ 0 h 2015752"/>
                        <a:gd name="connsiteX1" fmla="*/ 0 w 925140"/>
                        <a:gd name="connsiteY1" fmla="*/ 60172 h 2015752"/>
                        <a:gd name="connsiteX2" fmla="*/ 767190 w 925140"/>
                        <a:gd name="connsiteY2" fmla="*/ 2015753 h 2015752"/>
                        <a:gd name="connsiteX3" fmla="*/ 925140 w 925140"/>
                        <a:gd name="connsiteY3" fmla="*/ 1955581 h 2015752"/>
                      </a:gdLst>
                      <a:ahLst/>
                      <a:cxnLst>
                        <a:cxn ang="0">
                          <a:pos x="connsiteX0" y="connsiteY0"/>
                        </a:cxn>
                        <a:cxn ang="0">
                          <a:pos x="connsiteX1" y="connsiteY1"/>
                        </a:cxn>
                        <a:cxn ang="0">
                          <a:pos x="connsiteX2" y="connsiteY2"/>
                        </a:cxn>
                        <a:cxn ang="0">
                          <a:pos x="connsiteX3" y="connsiteY3"/>
                        </a:cxn>
                      </a:cxnLst>
                      <a:rect l="l" t="t" r="r" b="b"/>
                      <a:pathLst>
                        <a:path w="925140" h="2015752">
                          <a:moveTo>
                            <a:pt x="150429" y="0"/>
                          </a:moveTo>
                          <a:lnTo>
                            <a:pt x="0" y="60172"/>
                          </a:lnTo>
                          <a:lnTo>
                            <a:pt x="767190" y="2015753"/>
                          </a:lnTo>
                          <a:lnTo>
                            <a:pt x="925140" y="1955581"/>
                          </a:lnTo>
                          <a:close/>
                        </a:path>
                      </a:pathLst>
                    </a:custGeom>
                    <a:solidFill>
                      <a:srgbClr val="21A3B0"/>
                    </a:solidFill>
                    <a:ln w="37607" cap="flat">
                      <a:noFill/>
                      <a:prstDash val="solid"/>
                      <a:miter/>
                    </a:ln>
                  </p:spPr>
                  <p:txBody>
                    <a:bodyPr rtlCol="0" anchor="ctr"/>
                    <a:lstStyle/>
                    <a:p>
                      <a:endParaRPr lang="en-US"/>
                    </a:p>
                  </p:txBody>
                </p:sp>
              </p:grpSp>
            </p:grpSp>
          </p:grpSp>
          <p:grpSp>
            <p:nvGrpSpPr>
              <p:cNvPr id="30" name="Group 29">
                <a:extLst>
                  <a:ext uri="{FF2B5EF4-FFF2-40B4-BE49-F238E27FC236}">
                    <a16:creationId xmlns:a16="http://schemas.microsoft.com/office/drawing/2014/main" id="{836A43CA-B1D0-4170-BB01-34B8322F24D0}"/>
                  </a:ext>
                </a:extLst>
              </p:cNvPr>
              <p:cNvGrpSpPr/>
              <p:nvPr/>
            </p:nvGrpSpPr>
            <p:grpSpPr>
              <a:xfrm>
                <a:off x="5409297" y="838200"/>
                <a:ext cx="1169445" cy="1899932"/>
                <a:chOff x="5409297" y="838200"/>
                <a:chExt cx="1169445" cy="1899932"/>
              </a:xfrm>
            </p:grpSpPr>
            <p:sp>
              <p:nvSpPr>
                <p:cNvPr id="20" name="Freeform: Shape 19">
                  <a:extLst>
                    <a:ext uri="{FF2B5EF4-FFF2-40B4-BE49-F238E27FC236}">
                      <a16:creationId xmlns:a16="http://schemas.microsoft.com/office/drawing/2014/main" id="{626E9B72-7DF7-4056-9744-2FAB59A8EC8E}"/>
                    </a:ext>
                  </a:extLst>
                </p:cNvPr>
                <p:cNvSpPr/>
                <p:nvPr/>
              </p:nvSpPr>
              <p:spPr>
                <a:xfrm>
                  <a:off x="5839821" y="838200"/>
                  <a:ext cx="161823" cy="1216676"/>
                </a:xfrm>
                <a:custGeom>
                  <a:avLst/>
                  <a:gdLst>
                    <a:gd name="connsiteX0" fmla="*/ 0 w 101539"/>
                    <a:gd name="connsiteY0" fmla="*/ 101540 h 763428"/>
                    <a:gd name="connsiteX1" fmla="*/ 0 w 101539"/>
                    <a:gd name="connsiteY1" fmla="*/ 661889 h 763428"/>
                    <a:gd name="connsiteX2" fmla="*/ 101540 w 101539"/>
                    <a:gd name="connsiteY2" fmla="*/ 763429 h 763428"/>
                    <a:gd name="connsiteX3" fmla="*/ 101540 w 101539"/>
                    <a:gd name="connsiteY3" fmla="*/ 0 h 763428"/>
                    <a:gd name="connsiteX4" fmla="*/ 0 w 101539"/>
                    <a:gd name="connsiteY4" fmla="*/ 101540 h 76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3428">
                      <a:moveTo>
                        <a:pt x="0" y="101540"/>
                      </a:moveTo>
                      <a:lnTo>
                        <a:pt x="0" y="661889"/>
                      </a:lnTo>
                      <a:cubicBezTo>
                        <a:pt x="0" y="718300"/>
                        <a:pt x="45129" y="763429"/>
                        <a:pt x="101540" y="763429"/>
                      </a:cubicBezTo>
                      <a:lnTo>
                        <a:pt x="101540" y="0"/>
                      </a:lnTo>
                      <a:cubicBezTo>
                        <a:pt x="45129" y="0"/>
                        <a:pt x="0" y="45129"/>
                        <a:pt x="0" y="101540"/>
                      </a:cubicBezTo>
                      <a:close/>
                    </a:path>
                  </a:pathLst>
                </a:custGeom>
                <a:solidFill>
                  <a:srgbClr val="FEBA11"/>
                </a:solidFill>
                <a:ln w="3760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5C0A130-D087-4445-B343-26C01BBA8207}"/>
                    </a:ext>
                  </a:extLst>
                </p:cNvPr>
                <p:cNvSpPr/>
                <p:nvPr/>
              </p:nvSpPr>
              <p:spPr>
                <a:xfrm>
                  <a:off x="6001644" y="838200"/>
                  <a:ext cx="161823" cy="1222670"/>
                </a:xfrm>
                <a:custGeom>
                  <a:avLst/>
                  <a:gdLst>
                    <a:gd name="connsiteX0" fmla="*/ 0 w 101539"/>
                    <a:gd name="connsiteY0" fmla="*/ 0 h 767189"/>
                    <a:gd name="connsiteX1" fmla="*/ 0 w 101539"/>
                    <a:gd name="connsiteY1" fmla="*/ 767190 h 767189"/>
                    <a:gd name="connsiteX2" fmla="*/ 101540 w 101539"/>
                    <a:gd name="connsiteY2" fmla="*/ 665650 h 767189"/>
                    <a:gd name="connsiteX3" fmla="*/ 101540 w 101539"/>
                    <a:gd name="connsiteY3" fmla="*/ 101540 h 767189"/>
                    <a:gd name="connsiteX4" fmla="*/ 0 w 101539"/>
                    <a:gd name="connsiteY4" fmla="*/ 0 h 767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539" h="767189">
                      <a:moveTo>
                        <a:pt x="0" y="0"/>
                      </a:moveTo>
                      <a:lnTo>
                        <a:pt x="0" y="767190"/>
                      </a:lnTo>
                      <a:cubicBezTo>
                        <a:pt x="56411" y="767190"/>
                        <a:pt x="101540" y="722061"/>
                        <a:pt x="101540" y="665650"/>
                      </a:cubicBezTo>
                      <a:lnTo>
                        <a:pt x="101540" y="101540"/>
                      </a:lnTo>
                      <a:cubicBezTo>
                        <a:pt x="101540" y="45129"/>
                        <a:pt x="56411" y="0"/>
                        <a:pt x="0" y="0"/>
                      </a:cubicBezTo>
                      <a:close/>
                    </a:path>
                  </a:pathLst>
                </a:custGeom>
                <a:solidFill>
                  <a:srgbClr val="FE9711"/>
                </a:solidFill>
                <a:ln w="37607"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7210E35E-7A82-4B5F-B1BF-BEFF7135E87F}"/>
                    </a:ext>
                  </a:extLst>
                </p:cNvPr>
                <p:cNvSpPr/>
                <p:nvPr/>
              </p:nvSpPr>
              <p:spPr>
                <a:xfrm>
                  <a:off x="5409297" y="1563410"/>
                  <a:ext cx="586354" cy="1174722"/>
                </a:xfrm>
                <a:custGeom>
                  <a:avLst/>
                  <a:gdLst>
                    <a:gd name="connsiteX0" fmla="*/ 209969 w 367920"/>
                    <a:gd name="connsiteY0" fmla="*/ 0 h 737103"/>
                    <a:gd name="connsiteX1" fmla="*/ 25693 w 367920"/>
                    <a:gd name="connsiteY1" fmla="*/ 240687 h 737103"/>
                    <a:gd name="connsiteX2" fmla="*/ 240055 w 367920"/>
                    <a:gd name="connsiteY2" fmla="*/ 639325 h 737103"/>
                    <a:gd name="connsiteX3" fmla="*/ 367920 w 367920"/>
                    <a:gd name="connsiteY3" fmla="*/ 737104 h 737103"/>
                    <a:gd name="connsiteX4" fmla="*/ 367920 w 367920"/>
                    <a:gd name="connsiteY4" fmla="*/ 0 h 737103"/>
                    <a:gd name="connsiteX5" fmla="*/ 209969 w 36792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920" h="737103">
                      <a:moveTo>
                        <a:pt x="209969" y="0"/>
                      </a:moveTo>
                      <a:cubicBezTo>
                        <a:pt x="36976" y="0"/>
                        <a:pt x="-45761" y="109061"/>
                        <a:pt x="25693" y="240687"/>
                      </a:cubicBezTo>
                      <a:lnTo>
                        <a:pt x="240055" y="639325"/>
                      </a:lnTo>
                      <a:cubicBezTo>
                        <a:pt x="273902" y="707018"/>
                        <a:pt x="322791" y="737104"/>
                        <a:pt x="367920" y="737104"/>
                      </a:cubicBezTo>
                      <a:lnTo>
                        <a:pt x="367920" y="0"/>
                      </a:lnTo>
                      <a:lnTo>
                        <a:pt x="209969" y="0"/>
                      </a:lnTo>
                      <a:close/>
                    </a:path>
                  </a:pathLst>
                </a:custGeom>
                <a:solidFill>
                  <a:srgbClr val="F2555C"/>
                </a:solidFill>
                <a:ln w="37607"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1C7CB0A-4D4B-4EC5-A65E-CFF366FD0684}"/>
                    </a:ext>
                  </a:extLst>
                </p:cNvPr>
                <p:cNvSpPr/>
                <p:nvPr/>
              </p:nvSpPr>
              <p:spPr>
                <a:xfrm>
                  <a:off x="5988945" y="1563410"/>
                  <a:ext cx="589797" cy="1174722"/>
                </a:xfrm>
                <a:custGeom>
                  <a:avLst/>
                  <a:gdLst>
                    <a:gd name="connsiteX0" fmla="*/ 161712 w 370080"/>
                    <a:gd name="connsiteY0" fmla="*/ 0 h 737103"/>
                    <a:gd name="connsiteX1" fmla="*/ 0 w 370080"/>
                    <a:gd name="connsiteY1" fmla="*/ 0 h 737103"/>
                    <a:gd name="connsiteX2" fmla="*/ 0 w 370080"/>
                    <a:gd name="connsiteY2" fmla="*/ 737104 h 737103"/>
                    <a:gd name="connsiteX3" fmla="*/ 127865 w 370080"/>
                    <a:gd name="connsiteY3" fmla="*/ 639325 h 737103"/>
                    <a:gd name="connsiteX4" fmla="*/ 342227 w 370080"/>
                    <a:gd name="connsiteY4" fmla="*/ 240687 h 737103"/>
                    <a:gd name="connsiteX5" fmla="*/ 161712 w 370080"/>
                    <a:gd name="connsiteY5" fmla="*/ 0 h 737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80" h="737103">
                      <a:moveTo>
                        <a:pt x="161712" y="0"/>
                      </a:moveTo>
                      <a:lnTo>
                        <a:pt x="0" y="0"/>
                      </a:lnTo>
                      <a:lnTo>
                        <a:pt x="0" y="737104"/>
                      </a:lnTo>
                      <a:cubicBezTo>
                        <a:pt x="45129" y="737104"/>
                        <a:pt x="94018" y="703257"/>
                        <a:pt x="127865" y="639325"/>
                      </a:cubicBezTo>
                      <a:lnTo>
                        <a:pt x="342227" y="240687"/>
                      </a:lnTo>
                      <a:cubicBezTo>
                        <a:pt x="417441" y="109061"/>
                        <a:pt x="334705" y="0"/>
                        <a:pt x="161712" y="0"/>
                      </a:cubicBezTo>
                      <a:close/>
                    </a:path>
                  </a:pathLst>
                </a:custGeom>
                <a:solidFill>
                  <a:srgbClr val="F13D3C"/>
                </a:solidFill>
                <a:ln w="37607" cap="flat">
                  <a:noFill/>
                  <a:prstDash val="solid"/>
                  <a:miter/>
                </a:ln>
              </p:spPr>
              <p:txBody>
                <a:bodyPr rtlCol="0" anchor="ctr"/>
                <a:lstStyle/>
                <a:p>
                  <a:endParaRPr lang="en-US"/>
                </a:p>
              </p:txBody>
            </p:sp>
          </p:grpSp>
        </p:grpSp>
        <p:sp>
          <p:nvSpPr>
            <p:cNvPr id="126" name="Rectangle 125">
              <a:extLst>
                <a:ext uri="{FF2B5EF4-FFF2-40B4-BE49-F238E27FC236}">
                  <a16:creationId xmlns:a16="http://schemas.microsoft.com/office/drawing/2014/main" id="{F82E502A-BEF0-4E8F-8802-8E5C88E2BCF7}"/>
                </a:ext>
              </a:extLst>
            </p:cNvPr>
            <p:cNvSpPr/>
            <p:nvPr/>
          </p:nvSpPr>
          <p:spPr>
            <a:xfrm>
              <a:off x="-1524000" y="6524625"/>
              <a:ext cx="3694176" cy="2606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PHẠM DUYÊN 3 1 - 9Slide.vn">
            <a:extLst>
              <a:ext uri="{FF2B5EF4-FFF2-40B4-BE49-F238E27FC236}">
                <a16:creationId xmlns:a16="http://schemas.microsoft.com/office/drawing/2014/main" id="{07071CC2-B8C1-4976-BBDA-238AE1F04F21}"/>
              </a:ext>
            </a:extLst>
          </p:cNvPr>
          <p:cNvSpPr txBox="1"/>
          <p:nvPr/>
        </p:nvSpPr>
        <p:spPr>
          <a:xfrm>
            <a:off x="2014382" y="223731"/>
            <a:ext cx="8210324" cy="728710"/>
          </a:xfrm>
          <a:prstGeom prst="roundRect">
            <a:avLst/>
          </a:prstGeom>
          <a:noFill/>
        </p:spPr>
        <p:txBody>
          <a:bodyPr wrap="square" rtlCol="0">
            <a:spAutoFit/>
          </a:bodyPr>
          <a:lstStyle/>
          <a:p>
            <a:pPr algn="just">
              <a:lnSpc>
                <a:spcPct val="92000"/>
              </a:lnSpc>
            </a:pPr>
            <a:r>
              <a:rPr lang="en-US" sz="4000" spc="-200">
                <a:solidFill>
                  <a:srgbClr val="177B75"/>
                </a:solidFill>
                <a:latin typeface="+mj-lt"/>
              </a:rPr>
              <a:t>b) Dùng compa vẽ đường tròn tâm O.</a:t>
            </a:r>
          </a:p>
        </p:txBody>
      </p:sp>
      <p:pic>
        <p:nvPicPr>
          <p:cNvPr id="31" name="PHẠM DUYÊN 2 - 9Slide.vn">
            <a:extLst>
              <a:ext uri="{FF2B5EF4-FFF2-40B4-BE49-F238E27FC236}">
                <a16:creationId xmlns:a16="http://schemas.microsoft.com/office/drawing/2014/main" id="{9E928064-987F-4EEA-AB1A-7BC222B7ECC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sp>
        <p:nvSpPr>
          <p:cNvPr id="32" name="Phạm Duyên 10 - 9Slide.vn">
            <a:extLst>
              <a:ext uri="{FF2B5EF4-FFF2-40B4-BE49-F238E27FC236}">
                <a16:creationId xmlns:a16="http://schemas.microsoft.com/office/drawing/2014/main" id="{64417BF5-61E1-4415-8AB1-7F97305304B1}"/>
              </a:ext>
            </a:extLst>
          </p:cNvPr>
          <p:cNvSpPr txBox="1"/>
          <p:nvPr/>
        </p:nvSpPr>
        <p:spPr>
          <a:xfrm>
            <a:off x="5841127" y="3489974"/>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Tree>
    <p:extLst>
      <p:ext uri="{BB962C8B-B14F-4D97-AF65-F5344CB8AC3E}">
        <p14:creationId xmlns:p14="http://schemas.microsoft.com/office/powerpoint/2010/main" val="11392460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79167E-6 -0.00116 L 0.47201 -0.4551 " pathEditMode="relative" rAng="0" ptsTypes="AA">
                                      <p:cBhvr>
                                        <p:cTn id="6" dur="2000" fill="hold"/>
                                        <p:tgtEl>
                                          <p:spTgt spid="127"/>
                                        </p:tgtEl>
                                        <p:attrNameLst>
                                          <p:attrName>ppt_x</p:attrName>
                                          <p:attrName>ppt_y</p:attrName>
                                        </p:attrNameLst>
                                      </p:cBhvr>
                                      <p:rCtr x="23594" y="-22708"/>
                                    </p:animMotion>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7000" fill="hold"/>
                                        <p:tgtEl>
                                          <p:spTgt spid="1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EDA254E-78D2-44CE-AA04-03DD79B8270F}"/>
              </a:ext>
            </a:extLst>
          </p:cNvPr>
          <p:cNvPicPr>
            <a:picLocks noChangeAspect="1"/>
          </p:cNvPicPr>
          <p:nvPr/>
        </p:nvPicPr>
        <p:blipFill rotWithShape="1">
          <a:blip r:embed="rId2">
            <a:extLst>
              <a:ext uri="{28A0092B-C50C-407E-A947-70E740481C1C}">
                <a14:useLocalDpi xmlns:a14="http://schemas.microsoft.com/office/drawing/2010/main" val="0"/>
              </a:ext>
            </a:extLst>
          </a:blip>
          <a:srcRect r="61852"/>
          <a:stretch/>
        </p:blipFill>
        <p:spPr>
          <a:xfrm>
            <a:off x="2231164" y="965141"/>
            <a:ext cx="2616200" cy="3920498"/>
          </a:xfrm>
          <a:prstGeom prst="roundRect">
            <a:avLst/>
          </a:prstGeom>
          <a:effectLst>
            <a:softEdge rad="127000"/>
          </a:effectLst>
        </p:spPr>
      </p:pic>
      <p:pic>
        <p:nvPicPr>
          <p:cNvPr id="2" name="PHẠM DUYÊN 2 - 9Slide.vn">
            <a:extLst>
              <a:ext uri="{FF2B5EF4-FFF2-40B4-BE49-F238E27FC236}">
                <a16:creationId xmlns:a16="http://schemas.microsoft.com/office/drawing/2014/main" id="{C9C60F0B-1657-4CCC-9796-4226683DC2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0500" y="-12700"/>
            <a:ext cx="1828800" cy="914400"/>
          </a:xfrm>
          <a:prstGeom prst="rect">
            <a:avLst/>
          </a:prstGeom>
        </p:spPr>
      </p:pic>
      <p:sp>
        <p:nvSpPr>
          <p:cNvPr id="24" name="PHẠM DUYÊN 3 1 - 9Slide.vn">
            <a:extLst>
              <a:ext uri="{FF2B5EF4-FFF2-40B4-BE49-F238E27FC236}">
                <a16:creationId xmlns:a16="http://schemas.microsoft.com/office/drawing/2014/main" id="{C5BA3A13-FA0E-4A72-B8E2-B3566646C0ED}"/>
              </a:ext>
            </a:extLst>
          </p:cNvPr>
          <p:cNvSpPr txBox="1"/>
          <p:nvPr/>
        </p:nvSpPr>
        <p:spPr>
          <a:xfrm>
            <a:off x="4410791" y="223731"/>
            <a:ext cx="3370418" cy="728710"/>
          </a:xfrm>
          <a:prstGeom prst="roundRect">
            <a:avLst/>
          </a:prstGeom>
          <a:noFill/>
        </p:spPr>
        <p:txBody>
          <a:bodyPr wrap="square" rtlCol="0">
            <a:spAutoFit/>
          </a:bodyPr>
          <a:lstStyle/>
          <a:p>
            <a:pPr algn="ctr">
              <a:lnSpc>
                <a:spcPct val="92000"/>
              </a:lnSpc>
            </a:pPr>
            <a:r>
              <a:rPr lang="en-US" sz="4000" spc="-200">
                <a:solidFill>
                  <a:srgbClr val="177B75"/>
                </a:solidFill>
                <a:latin typeface="+mj-lt"/>
              </a:rPr>
              <a:t>THỰC HÀNH</a:t>
            </a:r>
          </a:p>
        </p:txBody>
      </p:sp>
      <p:sp>
        <p:nvSpPr>
          <p:cNvPr id="23" name="jellyfish 10 - 9Slide.vn">
            <a:extLst>
              <a:ext uri="{FF2B5EF4-FFF2-40B4-BE49-F238E27FC236}">
                <a16:creationId xmlns:a16="http://schemas.microsoft.com/office/drawing/2014/main" id="{8228898C-53FD-4CB5-A1E8-8E9741445EC1}"/>
              </a:ext>
            </a:extLst>
          </p:cNvPr>
          <p:cNvSpPr txBox="1"/>
          <p:nvPr/>
        </p:nvSpPr>
        <p:spPr>
          <a:xfrm>
            <a:off x="2125529" y="4684096"/>
            <a:ext cx="2979871" cy="707886"/>
          </a:xfrm>
          <a:prstGeom prst="rect">
            <a:avLst/>
          </a:prstGeom>
          <a:noFill/>
        </p:spPr>
        <p:txBody>
          <a:bodyPr wrap="square" rtlCol="0">
            <a:spAutoFit/>
          </a:bodyPr>
          <a:lstStyle/>
          <a:p>
            <a:r>
              <a:rPr lang="en-US" sz="4000">
                <a:solidFill>
                  <a:srgbClr val="292F8A"/>
                </a:solidFill>
                <a:cs typeface="Arial" panose="020B0604020202020204" pitchFamily="34" charset="0"/>
              </a:rPr>
              <a:t>mở compa</a:t>
            </a:r>
            <a:endParaRPr lang="en-US" sz="4000" dirty="0">
              <a:solidFill>
                <a:srgbClr val="292F8A"/>
              </a:solidFill>
              <a:cs typeface="Arial" panose="020B0604020202020204" pitchFamily="34" charset="0"/>
            </a:endParaRPr>
          </a:p>
        </p:txBody>
      </p:sp>
      <p:sp>
        <p:nvSpPr>
          <p:cNvPr id="43" name="jellyfish 10 - 9Slide.vn">
            <a:extLst>
              <a:ext uri="{FF2B5EF4-FFF2-40B4-BE49-F238E27FC236}">
                <a16:creationId xmlns:a16="http://schemas.microsoft.com/office/drawing/2014/main" id="{FDBE0E71-FBC5-4AF4-8828-9454A448CC3E}"/>
              </a:ext>
            </a:extLst>
          </p:cNvPr>
          <p:cNvSpPr txBox="1"/>
          <p:nvPr/>
        </p:nvSpPr>
        <p:spPr>
          <a:xfrm>
            <a:off x="7053273" y="4684096"/>
            <a:ext cx="3386127" cy="707886"/>
          </a:xfrm>
          <a:prstGeom prst="rect">
            <a:avLst/>
          </a:prstGeom>
          <a:noFill/>
        </p:spPr>
        <p:txBody>
          <a:bodyPr wrap="square" rtlCol="0">
            <a:spAutoFit/>
          </a:bodyPr>
          <a:lstStyle/>
          <a:p>
            <a:r>
              <a:rPr lang="en-US" sz="4000">
                <a:solidFill>
                  <a:srgbClr val="292F8A"/>
                </a:solidFill>
                <a:cs typeface="Arial" panose="020B0604020202020204" pitchFamily="34" charset="0"/>
              </a:rPr>
              <a:t>xoay compa</a:t>
            </a:r>
            <a:endParaRPr lang="en-US" sz="4000" dirty="0">
              <a:solidFill>
                <a:srgbClr val="292F8A"/>
              </a:solidFill>
              <a:cs typeface="Arial" panose="020B0604020202020204" pitchFamily="34" charset="0"/>
            </a:endParaRPr>
          </a:p>
        </p:txBody>
      </p:sp>
      <p:pic>
        <p:nvPicPr>
          <p:cNvPr id="44" name="Picture 43">
            <a:extLst>
              <a:ext uri="{FF2B5EF4-FFF2-40B4-BE49-F238E27FC236}">
                <a16:creationId xmlns:a16="http://schemas.microsoft.com/office/drawing/2014/main" id="{EAEBF880-75E9-4ED5-B47A-A2165EFE01B6}"/>
              </a:ext>
            </a:extLst>
          </p:cNvPr>
          <p:cNvPicPr>
            <a:picLocks noChangeAspect="1"/>
          </p:cNvPicPr>
          <p:nvPr/>
        </p:nvPicPr>
        <p:blipFill rotWithShape="1">
          <a:blip r:embed="rId2">
            <a:extLst>
              <a:ext uri="{28A0092B-C50C-407E-A947-70E740481C1C}">
                <a14:useLocalDpi xmlns:a14="http://schemas.microsoft.com/office/drawing/2010/main" val="0"/>
              </a:ext>
            </a:extLst>
          </a:blip>
          <a:srcRect l="48518" t="4536"/>
          <a:stretch/>
        </p:blipFill>
        <p:spPr>
          <a:xfrm>
            <a:off x="6798464" y="965141"/>
            <a:ext cx="3530600" cy="3742639"/>
          </a:xfrm>
          <a:prstGeom prst="roundRect">
            <a:avLst/>
          </a:prstGeom>
          <a:effectLst>
            <a:softEdge rad="127000"/>
          </a:effectLst>
        </p:spPr>
      </p:pic>
    </p:spTree>
    <p:extLst>
      <p:ext uri="{BB962C8B-B14F-4D97-AF65-F5344CB8AC3E}">
        <p14:creationId xmlns:p14="http://schemas.microsoft.com/office/powerpoint/2010/main" val="236650454"/>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250"/>
                                        <p:tgtEl>
                                          <p:spTgt spid="22"/>
                                        </p:tgtEl>
                                        <p:attrNameLst>
                                          <p:attrName>ppt_y</p:attrName>
                                        </p:attrNameLst>
                                      </p:cBhvr>
                                      <p:tavLst>
                                        <p:tav tm="0">
                                          <p:val>
                                            <p:strVal val="#ppt_y+#ppt_h*1.125000"/>
                                          </p:val>
                                        </p:tav>
                                        <p:tav tm="100000">
                                          <p:val>
                                            <p:strVal val="#ppt_y"/>
                                          </p:val>
                                        </p:tav>
                                      </p:tavLst>
                                    </p:anim>
                                    <p:animEffect transition="in" filter="wipe(up)">
                                      <p:cBhvr>
                                        <p:cTn id="8" dur="1250"/>
                                        <p:tgtEl>
                                          <p:spTgt spid="22"/>
                                        </p:tgtEl>
                                      </p:cBhvr>
                                    </p:animEffect>
                                  </p:childTnLst>
                                </p:cTn>
                              </p:par>
                              <p:par>
                                <p:cTn id="9" presetID="42" presetClass="entr" presetSubtype="0" fill="hold" grpId="1" nodeType="with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1250"/>
                                        <p:tgtEl>
                                          <p:spTgt spid="44"/>
                                        </p:tgtEl>
                                        <p:attrNameLst>
                                          <p:attrName>ppt_y</p:attrName>
                                        </p:attrNameLst>
                                      </p:cBhvr>
                                      <p:tavLst>
                                        <p:tav tm="0">
                                          <p:val>
                                            <p:strVal val="#ppt_y+#ppt_h*1.125000"/>
                                          </p:val>
                                        </p:tav>
                                        <p:tav tm="100000">
                                          <p:val>
                                            <p:strVal val="#ppt_y"/>
                                          </p:val>
                                        </p:tav>
                                      </p:tavLst>
                                    </p:anim>
                                    <p:animEffect transition="in" filter="wipe(up)">
                                      <p:cBhvr>
                                        <p:cTn id="19" dur="1250"/>
                                        <p:tgtEl>
                                          <p:spTgt spid="44"/>
                                        </p:tgtEl>
                                      </p:cBhvr>
                                    </p:animEffect>
                                  </p:childTnLst>
                                </p:cTn>
                              </p:par>
                              <p:par>
                                <p:cTn id="20" presetID="42" presetClass="entr" presetSubtype="0" fill="hold" grpId="1" nodeType="withEffect">
                                  <p:stCondLst>
                                    <p:cond delay="7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43" grpId="0" animBg="1"/>
      <p:bldP spid="4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Jellyfish.PD 12 - 9Slide.vn">
            <a:extLst>
              <a:ext uri="{FF2B5EF4-FFF2-40B4-BE49-F238E27FC236}">
                <a16:creationId xmlns:a16="http://schemas.microsoft.com/office/drawing/2014/main" id="{113A89BF-3628-4820-B65B-F94CEE220D96}"/>
              </a:ext>
            </a:extLst>
          </p:cNvPr>
          <p:cNvSpPr txBox="1"/>
          <p:nvPr/>
        </p:nvSpPr>
        <p:spPr>
          <a:xfrm>
            <a:off x="-546100" y="127000"/>
            <a:ext cx="3962400" cy="707886"/>
          </a:xfrm>
          <a:prstGeom prst="rect">
            <a:avLst/>
          </a:prstGeom>
          <a:noFill/>
          <a:effectLst/>
        </p:spPr>
        <p:txBody>
          <a:bodyPr wrap="square" rtlCol="0">
            <a:spAutoFit/>
            <a:scene3d>
              <a:camera prst="orthographicFront"/>
              <a:lightRig rig="threePt" dir="t"/>
            </a:scene3d>
            <a:sp3d contourW="12700">
              <a:contourClr>
                <a:srgbClr val="FEC598"/>
              </a:contourClr>
            </a:sp3d>
          </a:bodyPr>
          <a:lstStyle/>
          <a:p>
            <a:pPr algn="ctr"/>
            <a:r>
              <a:rPr lang="en-US" altLang="zh-CN" sz="4000">
                <a:ln w="25400">
                  <a:noFill/>
                </a:ln>
                <a:solidFill>
                  <a:schemeClr val="accent6"/>
                </a:solidFill>
                <a:effectLst>
                  <a:glow>
                    <a:srgbClr val="FEC598"/>
                  </a:glow>
                  <a:outerShdw dist="63500" dir="21540000" rotWithShape="0">
                    <a:srgbClr val="FBD0E4">
                      <a:alpha val="69000"/>
                    </a:srgbClr>
                  </a:outerShdw>
                  <a:reflection endPos="0" dir="5400000" sy="-100000" algn="bl" rotWithShape="0"/>
                </a:effectLst>
                <a:latin typeface="+mj-lt"/>
                <a:ea typeface="Arial-Rounded" panose="020B0500000000000000" pitchFamily="34" charset="0"/>
                <a:cs typeface="Arial-Rounded" panose="020B0500000000000000" pitchFamily="34" charset="0"/>
              </a:rPr>
              <a:t>KẾT LUẬN</a:t>
            </a:r>
            <a:endParaRPr lang="zh-CN" altLang="en-US" sz="4000" dirty="0">
              <a:ln w="25400">
                <a:noFill/>
              </a:ln>
              <a:solidFill>
                <a:schemeClr val="accent6"/>
              </a:solidFill>
              <a:effectLst>
                <a:glow>
                  <a:srgbClr val="FEC598"/>
                </a:glow>
                <a:outerShdw dist="63500" dir="21540000" rotWithShape="0">
                  <a:srgbClr val="FBD0E4">
                    <a:alpha val="69000"/>
                  </a:srgbClr>
                </a:outerShdw>
                <a:reflection endPos="0" dir="5400000" sy="-100000" algn="bl" rotWithShape="0"/>
              </a:effectLst>
              <a:latin typeface="+mj-lt"/>
              <a:ea typeface="Arial-Rounded" panose="020B0500000000000000" pitchFamily="34" charset="0"/>
              <a:cs typeface="Arial-Rounded" panose="020B0500000000000000" pitchFamily="34" charset="0"/>
            </a:endParaRPr>
          </a:p>
        </p:txBody>
      </p:sp>
      <p:sp>
        <p:nvSpPr>
          <p:cNvPr id="4" name="jellyfish 8 - 9Slide.vn">
            <a:extLst>
              <a:ext uri="{FF2B5EF4-FFF2-40B4-BE49-F238E27FC236}">
                <a16:creationId xmlns:a16="http://schemas.microsoft.com/office/drawing/2014/main" id="{A5E120DE-F375-4885-B425-D6E4DFA4EBE7}"/>
              </a:ext>
            </a:extLst>
          </p:cNvPr>
          <p:cNvSpPr/>
          <p:nvPr/>
        </p:nvSpPr>
        <p:spPr>
          <a:xfrm>
            <a:off x="1295400" y="1406886"/>
            <a:ext cx="9601200" cy="3170742"/>
          </a:xfrm>
          <a:prstGeom prst="roundRect">
            <a:avLst>
              <a:gd name="adj" fmla="val 12016"/>
            </a:avLst>
          </a:prstGeom>
          <a:solidFill>
            <a:srgbClr val="F1F9FD"/>
          </a:solidFill>
          <a:ln w="9525">
            <a:noFill/>
          </a:ln>
          <a:effectLst>
            <a:outerShdw blurRad="50800" dist="38100" dir="2700000" sx="101000" sy="101000" algn="tl" rotWithShape="0">
              <a:srgbClr val="21A3E7">
                <a:alpha val="1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2">
                  <a:lumMod val="50000"/>
                </a:schemeClr>
              </a:solidFill>
              <a:latin typeface="#9Slide03 Open Sans Bold" panose="020B0806030504020204" pitchFamily="34" charset="0"/>
              <a:ea typeface="思源宋体 CN Light" panose="02020300000000000000" pitchFamily="18" charset="-122"/>
            </a:endParaRPr>
          </a:p>
        </p:txBody>
      </p:sp>
      <p:sp>
        <p:nvSpPr>
          <p:cNvPr id="5" name="jellyfish 10 - 9Slide.vn">
            <a:extLst>
              <a:ext uri="{FF2B5EF4-FFF2-40B4-BE49-F238E27FC236}">
                <a16:creationId xmlns:a16="http://schemas.microsoft.com/office/drawing/2014/main" id="{3C7BA33D-E960-46CB-B04E-589A618BCD4F}"/>
              </a:ext>
            </a:extLst>
          </p:cNvPr>
          <p:cNvSpPr txBox="1"/>
          <p:nvPr/>
        </p:nvSpPr>
        <p:spPr>
          <a:xfrm>
            <a:off x="1603152" y="1559283"/>
            <a:ext cx="5180124" cy="707886"/>
          </a:xfrm>
          <a:prstGeom prst="rect">
            <a:avLst/>
          </a:prstGeom>
          <a:noFill/>
        </p:spPr>
        <p:txBody>
          <a:bodyPr wrap="square" rtlCol="0">
            <a:spAutoFit/>
          </a:bodyPr>
          <a:lstStyle/>
          <a:p>
            <a:r>
              <a:rPr lang="en-US" sz="4000">
                <a:solidFill>
                  <a:srgbClr val="292F8A"/>
                </a:solidFill>
                <a:latin typeface="+mj-lt"/>
                <a:cs typeface="Arial" panose="020B0604020202020204" pitchFamily="34" charset="0"/>
              </a:rPr>
              <a:t>Trong một hình tròn: </a:t>
            </a:r>
            <a:endParaRPr lang="en-US" sz="4000" dirty="0">
              <a:solidFill>
                <a:srgbClr val="292F8A"/>
              </a:solidFill>
              <a:latin typeface="+mj-lt"/>
              <a:cs typeface="Arial" panose="020B0604020202020204" pitchFamily="34" charset="0"/>
            </a:endParaRPr>
          </a:p>
        </p:txBody>
      </p:sp>
      <p:sp>
        <p:nvSpPr>
          <p:cNvPr id="6" name="jellyfish 10 - 9Slide.vn">
            <a:extLst>
              <a:ext uri="{FF2B5EF4-FFF2-40B4-BE49-F238E27FC236}">
                <a16:creationId xmlns:a16="http://schemas.microsoft.com/office/drawing/2014/main" id="{5B14C963-CEE8-45DA-84ED-8ADFC8D46210}"/>
              </a:ext>
            </a:extLst>
          </p:cNvPr>
          <p:cNvSpPr txBox="1"/>
          <p:nvPr/>
        </p:nvSpPr>
        <p:spPr>
          <a:xfrm>
            <a:off x="1603152" y="2284122"/>
            <a:ext cx="9141048" cy="707886"/>
          </a:xfrm>
          <a:prstGeom prst="rect">
            <a:avLst/>
          </a:prstGeom>
          <a:noFill/>
        </p:spPr>
        <p:txBody>
          <a:bodyPr wrap="square" rtlCol="0">
            <a:spAutoFit/>
          </a:bodyPr>
          <a:lstStyle/>
          <a:p>
            <a:r>
              <a:rPr lang="en-US" sz="4000">
                <a:solidFill>
                  <a:srgbClr val="292F8A"/>
                </a:solidFill>
                <a:latin typeface="#9Slide03 Sofia Pro Soft" panose="020B0000000000000000" pitchFamily="34" charset="0"/>
                <a:cs typeface="Arial" panose="020B0604020202020204" pitchFamily="34" charset="0"/>
              </a:rPr>
              <a:t>• Các bán kính dài bằng nhau.</a:t>
            </a:r>
            <a:endParaRPr lang="en-US" sz="4000" dirty="0">
              <a:solidFill>
                <a:srgbClr val="292F8A"/>
              </a:solidFill>
              <a:latin typeface="UTM Avo" panose="02040603050506020204" pitchFamily="18" charset="0"/>
              <a:cs typeface="Arial" panose="020B0604020202020204" pitchFamily="34" charset="0"/>
            </a:endParaRPr>
          </a:p>
        </p:txBody>
      </p:sp>
      <p:sp>
        <p:nvSpPr>
          <p:cNvPr id="7" name="jellyfish 10 - 9Slide.vn">
            <a:extLst>
              <a:ext uri="{FF2B5EF4-FFF2-40B4-BE49-F238E27FC236}">
                <a16:creationId xmlns:a16="http://schemas.microsoft.com/office/drawing/2014/main" id="{8C58937D-E427-4D1C-B6B1-13D32AE9C20D}"/>
              </a:ext>
            </a:extLst>
          </p:cNvPr>
          <p:cNvSpPr txBox="1"/>
          <p:nvPr/>
        </p:nvSpPr>
        <p:spPr>
          <a:xfrm>
            <a:off x="1603152" y="3008961"/>
            <a:ext cx="9141048" cy="707886"/>
          </a:xfrm>
          <a:prstGeom prst="rect">
            <a:avLst/>
          </a:prstGeom>
          <a:noFill/>
        </p:spPr>
        <p:txBody>
          <a:bodyPr wrap="square" rtlCol="0">
            <a:spAutoFit/>
          </a:bodyPr>
          <a:lstStyle/>
          <a:p>
            <a:r>
              <a:rPr lang="en-US" sz="4000">
                <a:solidFill>
                  <a:srgbClr val="292F8A"/>
                </a:solidFill>
                <a:latin typeface="#9Slide03 Sofia Pro Soft" panose="020B0000000000000000" pitchFamily="34" charset="0"/>
                <a:cs typeface="Arial" panose="020B0604020202020204" pitchFamily="34" charset="0"/>
              </a:rPr>
              <a:t>• Tâm là trung điểm của đường kính.</a:t>
            </a:r>
            <a:endParaRPr lang="en-US" sz="4000" dirty="0">
              <a:solidFill>
                <a:srgbClr val="292F8A"/>
              </a:solidFill>
              <a:latin typeface="UTM Avo" panose="02040603050506020204" pitchFamily="18" charset="0"/>
              <a:cs typeface="Arial" panose="020B0604020202020204" pitchFamily="34" charset="0"/>
            </a:endParaRPr>
          </a:p>
        </p:txBody>
      </p:sp>
      <p:sp>
        <p:nvSpPr>
          <p:cNvPr id="8" name="jellyfish 10 - 9Slide.vn">
            <a:extLst>
              <a:ext uri="{FF2B5EF4-FFF2-40B4-BE49-F238E27FC236}">
                <a16:creationId xmlns:a16="http://schemas.microsoft.com/office/drawing/2014/main" id="{FEA774DE-5414-4645-9A3C-33DBD8D6DCFB}"/>
              </a:ext>
            </a:extLst>
          </p:cNvPr>
          <p:cNvSpPr txBox="1"/>
          <p:nvPr/>
        </p:nvSpPr>
        <p:spPr>
          <a:xfrm>
            <a:off x="1603152" y="3733800"/>
            <a:ext cx="9141048" cy="707886"/>
          </a:xfrm>
          <a:prstGeom prst="rect">
            <a:avLst/>
          </a:prstGeom>
          <a:noFill/>
        </p:spPr>
        <p:txBody>
          <a:bodyPr wrap="square" rtlCol="0">
            <a:spAutoFit/>
          </a:bodyPr>
          <a:lstStyle/>
          <a:p>
            <a:r>
              <a:rPr lang="en-US" sz="4000">
                <a:solidFill>
                  <a:srgbClr val="292F8A"/>
                </a:solidFill>
                <a:latin typeface="#9Slide03 Sofia Pro Soft" panose="020B0000000000000000" pitchFamily="34" charset="0"/>
                <a:cs typeface="Arial" panose="020B0604020202020204" pitchFamily="34" charset="0"/>
              </a:rPr>
              <a:t>• Đường kính dài gấp hai lần bán kính.</a:t>
            </a:r>
            <a:endParaRPr lang="en-US" sz="4000" dirty="0">
              <a:solidFill>
                <a:srgbClr val="292F8A"/>
              </a:solidFill>
              <a:latin typeface="UTM Avo" panose="0204060305050602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4BDAE02A-1027-4103-9BF5-C9C32D0B7ACB}"/>
              </a:ext>
            </a:extLst>
          </p:cNvPr>
          <p:cNvPicPr>
            <a:picLocks noChangeAspect="1"/>
          </p:cNvPicPr>
          <p:nvPr/>
        </p:nvPicPr>
        <p:blipFill>
          <a:blip r:embed="rId2"/>
          <a:stretch>
            <a:fillRect/>
          </a:stretch>
        </p:blipFill>
        <p:spPr>
          <a:xfrm>
            <a:off x="7785100" y="183829"/>
            <a:ext cx="2895600" cy="2146942"/>
          </a:xfrm>
          <a:prstGeom prst="rect">
            <a:avLst/>
          </a:prstGeom>
        </p:spPr>
      </p:pic>
    </p:spTree>
    <p:extLst>
      <p:ext uri="{BB962C8B-B14F-4D97-AF65-F5344CB8AC3E}">
        <p14:creationId xmlns:p14="http://schemas.microsoft.com/office/powerpoint/2010/main" val="3092350370"/>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1"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5AD9A-8529-4B85-B445-375A3F310B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 y="-20205"/>
            <a:ext cx="1981200" cy="990600"/>
          </a:xfrm>
          <a:prstGeom prst="rect">
            <a:avLst/>
          </a:prstGeom>
        </p:spPr>
      </p:pic>
      <p:grpSp>
        <p:nvGrpSpPr>
          <p:cNvPr id="4" name="Group 3">
            <a:extLst>
              <a:ext uri="{FF2B5EF4-FFF2-40B4-BE49-F238E27FC236}">
                <a16:creationId xmlns:a16="http://schemas.microsoft.com/office/drawing/2014/main" id="{166A2DEC-8295-4E6E-8667-DADBA9184DBA}"/>
              </a:ext>
            </a:extLst>
          </p:cNvPr>
          <p:cNvGrpSpPr/>
          <p:nvPr/>
        </p:nvGrpSpPr>
        <p:grpSpPr>
          <a:xfrm>
            <a:off x="1219200" y="2182320"/>
            <a:ext cx="3489363" cy="3226453"/>
            <a:chOff x="2492872" y="1964071"/>
            <a:chExt cx="3489363" cy="3226453"/>
          </a:xfrm>
        </p:grpSpPr>
        <p:grpSp>
          <p:nvGrpSpPr>
            <p:cNvPr id="5" name="Group 4">
              <a:extLst>
                <a:ext uri="{FF2B5EF4-FFF2-40B4-BE49-F238E27FC236}">
                  <a16:creationId xmlns:a16="http://schemas.microsoft.com/office/drawing/2014/main" id="{514037E7-E165-4B62-9ADE-C624EB34D880}"/>
                </a:ext>
              </a:extLst>
            </p:cNvPr>
            <p:cNvGrpSpPr/>
            <p:nvPr/>
          </p:nvGrpSpPr>
          <p:grpSpPr>
            <a:xfrm>
              <a:off x="2590799" y="1981200"/>
              <a:ext cx="3134551" cy="3134551"/>
              <a:chOff x="4237037" y="3454400"/>
              <a:chExt cx="1130300" cy="1130300"/>
            </a:xfrm>
          </p:grpSpPr>
          <p:sp>
            <p:nvSpPr>
              <p:cNvPr id="14" name="Oval 13">
                <a:extLst>
                  <a:ext uri="{FF2B5EF4-FFF2-40B4-BE49-F238E27FC236}">
                    <a16:creationId xmlns:a16="http://schemas.microsoft.com/office/drawing/2014/main" id="{9AB89F6E-582B-47BB-A992-0049B827C8B0}"/>
                  </a:ext>
                </a:extLst>
              </p:cNvPr>
              <p:cNvSpPr/>
              <p:nvPr/>
            </p:nvSpPr>
            <p:spPr>
              <a:xfrm>
                <a:off x="4237037" y="3454400"/>
                <a:ext cx="1130300" cy="1130300"/>
              </a:xfrm>
              <a:prstGeom prst="ellipse">
                <a:avLst/>
              </a:prstGeom>
              <a:solidFill>
                <a:srgbClr val="FFC42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C9D5F719-7CF6-4E2A-99FE-9F685281C3D5}"/>
                  </a:ext>
                </a:extLst>
              </p:cNvPr>
              <p:cNvGrpSpPr/>
              <p:nvPr/>
            </p:nvGrpSpPr>
            <p:grpSpPr>
              <a:xfrm>
                <a:off x="4402566" y="3619928"/>
                <a:ext cx="860082" cy="799243"/>
                <a:chOff x="4402566" y="3619928"/>
                <a:chExt cx="860082" cy="799243"/>
              </a:xfrm>
            </p:grpSpPr>
            <p:cxnSp>
              <p:nvCxnSpPr>
                <p:cNvPr id="16" name="Jellyfish 2 21 - 9Slide.vn">
                  <a:extLst>
                    <a:ext uri="{FF2B5EF4-FFF2-40B4-BE49-F238E27FC236}">
                      <a16:creationId xmlns:a16="http://schemas.microsoft.com/office/drawing/2014/main" id="{2D5B87B8-5D78-4C19-8967-CB1619E797E7}"/>
                    </a:ext>
                  </a:extLst>
                </p:cNvPr>
                <p:cNvCxnSpPr>
                  <a:cxnSpLocks/>
                  <a:stCxn id="14" idx="1"/>
                  <a:endCxn id="14" idx="5"/>
                </p:cNvCxnSpPr>
                <p:nvPr/>
              </p:nvCxnSpPr>
              <p:spPr>
                <a:xfrm>
                  <a:off x="4402566" y="3619928"/>
                  <a:ext cx="799243" cy="799243"/>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7" name="Jellyfish 2 21 - 9Slide.vn">
                  <a:extLst>
                    <a:ext uri="{FF2B5EF4-FFF2-40B4-BE49-F238E27FC236}">
                      <a16:creationId xmlns:a16="http://schemas.microsoft.com/office/drawing/2014/main" id="{6B1A3DD9-F9D3-4784-B3A2-C3C0D8859929}"/>
                    </a:ext>
                  </a:extLst>
                </p:cNvPr>
                <p:cNvCxnSpPr>
                  <a:cxnSpLocks/>
                </p:cNvCxnSpPr>
                <p:nvPr/>
              </p:nvCxnSpPr>
              <p:spPr>
                <a:xfrm flipV="1">
                  <a:off x="4800088" y="3705428"/>
                  <a:ext cx="462560" cy="325443"/>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6" name="Oval 5">
              <a:extLst>
                <a:ext uri="{FF2B5EF4-FFF2-40B4-BE49-F238E27FC236}">
                  <a16:creationId xmlns:a16="http://schemas.microsoft.com/office/drawing/2014/main" id="{5CDC5AF0-B3A9-42E4-8959-3DAA61EA0BAB}"/>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7954A1B-47E1-4368-AB2C-BCB28EEEDFEA}"/>
                </a:ext>
              </a:extLst>
            </p:cNvPr>
            <p:cNvSpPr/>
            <p:nvPr/>
          </p:nvSpPr>
          <p:spPr>
            <a:xfrm>
              <a:off x="5201538" y="456574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03DA916-095F-432F-BE4D-9B5718995AFC}"/>
                </a:ext>
              </a:extLst>
            </p:cNvPr>
            <p:cNvSpPr/>
            <p:nvPr/>
          </p:nvSpPr>
          <p:spPr>
            <a:xfrm>
              <a:off x="2979419" y="2365470"/>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2717330-232B-4621-8899-405F63A8190F}"/>
                </a:ext>
              </a:extLst>
            </p:cNvPr>
            <p:cNvSpPr/>
            <p:nvPr/>
          </p:nvSpPr>
          <p:spPr>
            <a:xfrm>
              <a:off x="5383306" y="25916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hạm Duyên 10 - 9Slide.vn">
              <a:extLst>
                <a:ext uri="{FF2B5EF4-FFF2-40B4-BE49-F238E27FC236}">
                  <a16:creationId xmlns:a16="http://schemas.microsoft.com/office/drawing/2014/main" id="{AF787A06-CF3C-4B98-A10D-A902C3132F34}"/>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O</a:t>
              </a:r>
            </a:p>
          </p:txBody>
        </p:sp>
        <p:sp>
          <p:nvSpPr>
            <p:cNvPr id="11" name="Phạm Duyên 10 - 9Slide.vn">
              <a:extLst>
                <a:ext uri="{FF2B5EF4-FFF2-40B4-BE49-F238E27FC236}">
                  <a16:creationId xmlns:a16="http://schemas.microsoft.com/office/drawing/2014/main" id="{B096377C-28FA-4B17-8F62-BA08EF54A988}"/>
                </a:ext>
              </a:extLst>
            </p:cNvPr>
            <p:cNvSpPr txBox="1"/>
            <p:nvPr/>
          </p:nvSpPr>
          <p:spPr>
            <a:xfrm>
              <a:off x="5240956" y="459764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N</a:t>
              </a:r>
            </a:p>
          </p:txBody>
        </p:sp>
        <p:sp>
          <p:nvSpPr>
            <p:cNvPr id="12" name="Phạm Duyên 10 - 9Slide.vn">
              <a:extLst>
                <a:ext uri="{FF2B5EF4-FFF2-40B4-BE49-F238E27FC236}">
                  <a16:creationId xmlns:a16="http://schemas.microsoft.com/office/drawing/2014/main" id="{8FC71E4F-09DA-4F2F-8D58-346F3425388F}"/>
                </a:ext>
              </a:extLst>
            </p:cNvPr>
            <p:cNvSpPr txBox="1"/>
            <p:nvPr/>
          </p:nvSpPr>
          <p:spPr>
            <a:xfrm>
              <a:off x="2492872" y="19640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M</a:t>
              </a:r>
            </a:p>
          </p:txBody>
        </p:sp>
        <p:sp>
          <p:nvSpPr>
            <p:cNvPr id="13" name="Phạm Duyên 10 - 9Slide.vn">
              <a:extLst>
                <a:ext uri="{FF2B5EF4-FFF2-40B4-BE49-F238E27FC236}">
                  <a16:creationId xmlns:a16="http://schemas.microsoft.com/office/drawing/2014/main" id="{6494713D-0837-4BE9-A7ED-03A863FB4D4B}"/>
                </a:ext>
              </a:extLst>
            </p:cNvPr>
            <p:cNvSpPr txBox="1"/>
            <p:nvPr/>
          </p:nvSpPr>
          <p:spPr>
            <a:xfrm>
              <a:off x="5472490" y="21473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P</a:t>
              </a:r>
            </a:p>
          </p:txBody>
        </p:sp>
      </p:grpSp>
      <p:sp>
        <p:nvSpPr>
          <p:cNvPr id="18" name="PHẠM DUYÊN 4 - 9Slide.vn">
            <a:extLst>
              <a:ext uri="{FF2B5EF4-FFF2-40B4-BE49-F238E27FC236}">
                <a16:creationId xmlns:a16="http://schemas.microsoft.com/office/drawing/2014/main" id="{9EFEC583-C5BF-4CFD-8DDC-CF485D5DC02E}"/>
              </a:ext>
            </a:extLst>
          </p:cNvPr>
          <p:cNvSpPr txBox="1">
            <a:spLocks noChangeAspect="1"/>
          </p:cNvSpPr>
          <p:nvPr/>
        </p:nvSpPr>
        <p:spPr>
          <a:xfrm>
            <a:off x="228600" y="182595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a)</a:t>
            </a:r>
          </a:p>
        </p:txBody>
      </p:sp>
      <p:sp>
        <p:nvSpPr>
          <p:cNvPr id="20" name="PHẠM DUYÊN 2 - 9Slide.vn">
            <a:extLst>
              <a:ext uri="{FF2B5EF4-FFF2-40B4-BE49-F238E27FC236}">
                <a16:creationId xmlns:a16="http://schemas.microsoft.com/office/drawing/2014/main" id="{0337A12A-F8C9-45D9-ABC1-3D101453F9D7}"/>
              </a:ext>
            </a:extLst>
          </p:cNvPr>
          <p:cNvSpPr txBox="1"/>
          <p:nvPr/>
        </p:nvSpPr>
        <p:spPr>
          <a:xfrm>
            <a:off x="190500" y="972267"/>
            <a:ext cx="10224290" cy="666069"/>
          </a:xfrm>
          <a:prstGeom prst="roundRect">
            <a:avLst/>
          </a:prstGeom>
          <a:noFill/>
        </p:spPr>
        <p:txBody>
          <a:bodyPr wrap="square" rtlCol="0">
            <a:spAutoFit/>
          </a:bodyPr>
          <a:lstStyle/>
          <a:p>
            <a:pPr algn="just">
              <a:lnSpc>
                <a:spcPct val="92000"/>
              </a:lnSpc>
            </a:pPr>
            <a:r>
              <a:rPr lang="en-US" sz="3600" spc="-60">
                <a:solidFill>
                  <a:srgbClr val="2F7D94"/>
                </a:solidFill>
                <a:latin typeface="+mj-lt"/>
              </a:rPr>
              <a:t>Tìm tâm, bán kính, đường kính của mỗi hình tròn. </a:t>
            </a:r>
          </a:p>
        </p:txBody>
      </p:sp>
      <p:grpSp>
        <p:nvGrpSpPr>
          <p:cNvPr id="25" name="Group 24">
            <a:extLst>
              <a:ext uri="{FF2B5EF4-FFF2-40B4-BE49-F238E27FC236}">
                <a16:creationId xmlns:a16="http://schemas.microsoft.com/office/drawing/2014/main" id="{7B45F79B-41B1-495E-8926-54D5E204D011}"/>
              </a:ext>
            </a:extLst>
          </p:cNvPr>
          <p:cNvGrpSpPr/>
          <p:nvPr/>
        </p:nvGrpSpPr>
        <p:grpSpPr>
          <a:xfrm>
            <a:off x="7364649" y="2136960"/>
            <a:ext cx="4217751" cy="3804763"/>
            <a:chOff x="2044125" y="1918711"/>
            <a:chExt cx="4217751" cy="3804763"/>
          </a:xfrm>
        </p:grpSpPr>
        <p:grpSp>
          <p:nvGrpSpPr>
            <p:cNvPr id="26" name="Group 25">
              <a:extLst>
                <a:ext uri="{FF2B5EF4-FFF2-40B4-BE49-F238E27FC236}">
                  <a16:creationId xmlns:a16="http://schemas.microsoft.com/office/drawing/2014/main" id="{67A6527C-BE3F-4992-9F35-D4DBAD5BC61D}"/>
                </a:ext>
              </a:extLst>
            </p:cNvPr>
            <p:cNvGrpSpPr/>
            <p:nvPr/>
          </p:nvGrpSpPr>
          <p:grpSpPr>
            <a:xfrm>
              <a:off x="2590799" y="1981200"/>
              <a:ext cx="3134551" cy="3134551"/>
              <a:chOff x="4237037" y="3454400"/>
              <a:chExt cx="1130300" cy="1130300"/>
            </a:xfrm>
          </p:grpSpPr>
          <p:sp>
            <p:nvSpPr>
              <p:cNvPr id="35" name="Oval 34">
                <a:extLst>
                  <a:ext uri="{FF2B5EF4-FFF2-40B4-BE49-F238E27FC236}">
                    <a16:creationId xmlns:a16="http://schemas.microsoft.com/office/drawing/2014/main" id="{9498D3A7-EAF4-46DE-9CE7-DA2F11E9D384}"/>
                  </a:ext>
                </a:extLst>
              </p:cNvPr>
              <p:cNvSpPr/>
              <p:nvPr/>
            </p:nvSpPr>
            <p:spPr>
              <a:xfrm>
                <a:off x="4237037" y="3454400"/>
                <a:ext cx="1130300" cy="1130300"/>
              </a:xfrm>
              <a:prstGeom prst="ellipse">
                <a:avLst/>
              </a:prstGeom>
              <a:solidFill>
                <a:schemeClr val="accent3">
                  <a:lumMod val="60000"/>
                  <a:lumOff val="40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7821BD2B-92B1-4C4B-AB8D-BE54CDEADEDB}"/>
                  </a:ext>
                </a:extLst>
              </p:cNvPr>
              <p:cNvGrpSpPr/>
              <p:nvPr/>
            </p:nvGrpSpPr>
            <p:grpSpPr>
              <a:xfrm>
                <a:off x="4244584" y="3616494"/>
                <a:ext cx="1121595" cy="968206"/>
                <a:chOff x="4244584" y="3616494"/>
                <a:chExt cx="1121595" cy="968206"/>
              </a:xfrm>
            </p:grpSpPr>
            <p:cxnSp>
              <p:nvCxnSpPr>
                <p:cNvPr id="37" name="Jellyfish 2 21 - 9Slide.vn">
                  <a:extLst>
                    <a:ext uri="{FF2B5EF4-FFF2-40B4-BE49-F238E27FC236}">
                      <a16:creationId xmlns:a16="http://schemas.microsoft.com/office/drawing/2014/main" id="{444AADF2-5635-48F5-BB81-5F36E1EEB8B9}"/>
                    </a:ext>
                  </a:extLst>
                </p:cNvPr>
                <p:cNvCxnSpPr>
                  <a:cxnSpLocks/>
                </p:cNvCxnSpPr>
                <p:nvPr/>
              </p:nvCxnSpPr>
              <p:spPr>
                <a:xfrm>
                  <a:off x="4244584" y="4021816"/>
                  <a:ext cx="1121595" cy="0"/>
                </a:xfrm>
                <a:prstGeom prst="line">
                  <a:avLst/>
                </a:prstGeom>
                <a:ln w="2857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38" name="Jellyfish 2 21 - 9Slide.vn">
                  <a:extLst>
                    <a:ext uri="{FF2B5EF4-FFF2-40B4-BE49-F238E27FC236}">
                      <a16:creationId xmlns:a16="http://schemas.microsoft.com/office/drawing/2014/main" id="{E69DAB1F-895B-418D-9EC6-726B680F94BA}"/>
                    </a:ext>
                  </a:extLst>
                </p:cNvPr>
                <p:cNvCxnSpPr>
                  <a:cxnSpLocks/>
                  <a:stCxn id="35" idx="4"/>
                </p:cNvCxnSpPr>
                <p:nvPr/>
              </p:nvCxnSpPr>
              <p:spPr>
                <a:xfrm flipV="1">
                  <a:off x="4802187" y="3616494"/>
                  <a:ext cx="392752" cy="968206"/>
                </a:xfrm>
                <a:prstGeom prst="line">
                  <a:avLst/>
                </a:prstGeom>
                <a:ln w="28575" cap="rnd">
                  <a:solidFill>
                    <a:srgbClr val="404040"/>
                  </a:solidFill>
                  <a:round/>
                </a:ln>
              </p:spPr>
              <p:style>
                <a:lnRef idx="1">
                  <a:schemeClr val="accent1"/>
                </a:lnRef>
                <a:fillRef idx="0">
                  <a:schemeClr val="accent1"/>
                </a:fillRef>
                <a:effectRef idx="0">
                  <a:schemeClr val="accent1"/>
                </a:effectRef>
                <a:fontRef idx="minor">
                  <a:schemeClr val="tx1"/>
                </a:fontRef>
              </p:style>
            </p:cxnSp>
          </p:grpSp>
        </p:grpSp>
        <p:sp>
          <p:nvSpPr>
            <p:cNvPr id="27" name="Oval 26">
              <a:extLst>
                <a:ext uri="{FF2B5EF4-FFF2-40B4-BE49-F238E27FC236}">
                  <a16:creationId xmlns:a16="http://schemas.microsoft.com/office/drawing/2014/main" id="{860E0569-9ECA-4BB5-A61E-70D0503ACBE7}"/>
                </a:ext>
              </a:extLst>
            </p:cNvPr>
            <p:cNvSpPr/>
            <p:nvPr/>
          </p:nvSpPr>
          <p:spPr>
            <a:xfrm>
              <a:off x="4089494" y="3479895"/>
              <a:ext cx="137160" cy="1371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34E3EE4-A4D9-49D2-8242-CF6743BF671F}"/>
                </a:ext>
              </a:extLst>
            </p:cNvPr>
            <p:cNvSpPr/>
            <p:nvPr/>
          </p:nvSpPr>
          <p:spPr>
            <a:xfrm>
              <a:off x="5649213"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9027A4-31B1-4493-B3E4-371A51B93632}"/>
                </a:ext>
              </a:extLst>
            </p:cNvPr>
            <p:cNvSpPr/>
            <p:nvPr/>
          </p:nvSpPr>
          <p:spPr>
            <a:xfrm>
              <a:off x="2522219" y="3479895"/>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BAC2814-89A5-463C-8EE6-33598E8F0970}"/>
                </a:ext>
              </a:extLst>
            </p:cNvPr>
            <p:cNvSpPr/>
            <p:nvPr/>
          </p:nvSpPr>
          <p:spPr>
            <a:xfrm>
              <a:off x="5170581" y="2363089"/>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hạm Duyên 10 - 9Slide.vn">
              <a:extLst>
                <a:ext uri="{FF2B5EF4-FFF2-40B4-BE49-F238E27FC236}">
                  <a16:creationId xmlns:a16="http://schemas.microsoft.com/office/drawing/2014/main" id="{36C0B083-6CD4-411F-9BF5-E85FA604DCD7}"/>
                </a:ext>
              </a:extLst>
            </p:cNvPr>
            <p:cNvSpPr txBox="1"/>
            <p:nvPr/>
          </p:nvSpPr>
          <p:spPr>
            <a:xfrm>
              <a:off x="3899343" y="357987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Times New Roman" panose="02020603050405020304" pitchFamily="18" charset="0"/>
                  <a:cs typeface="Times New Roman" panose="02020603050405020304" pitchFamily="18" charset="0"/>
                </a:rPr>
                <a:t>I</a:t>
              </a:r>
            </a:p>
          </p:txBody>
        </p:sp>
        <p:sp>
          <p:nvSpPr>
            <p:cNvPr id="32" name="Phạm Duyên 10 - 9Slide.vn">
              <a:extLst>
                <a:ext uri="{FF2B5EF4-FFF2-40B4-BE49-F238E27FC236}">
                  <a16:creationId xmlns:a16="http://schemas.microsoft.com/office/drawing/2014/main" id="{5C6EBAFF-9D38-4818-A57E-CD5D48DFFD9D}"/>
                </a:ext>
              </a:extLst>
            </p:cNvPr>
            <p:cNvSpPr txBox="1"/>
            <p:nvPr/>
          </p:nvSpPr>
          <p:spPr>
            <a:xfrm>
              <a:off x="5752131"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B</a:t>
              </a:r>
            </a:p>
          </p:txBody>
        </p:sp>
        <p:sp>
          <p:nvSpPr>
            <p:cNvPr id="33" name="Phạm Duyên 10 - 9Slide.vn">
              <a:extLst>
                <a:ext uri="{FF2B5EF4-FFF2-40B4-BE49-F238E27FC236}">
                  <a16:creationId xmlns:a16="http://schemas.microsoft.com/office/drawing/2014/main" id="{3F325670-AF8A-47FC-A218-A8A44D7E1339}"/>
                </a:ext>
              </a:extLst>
            </p:cNvPr>
            <p:cNvSpPr txBox="1"/>
            <p:nvPr/>
          </p:nvSpPr>
          <p:spPr>
            <a:xfrm>
              <a:off x="2044125" y="330555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A</a:t>
              </a:r>
            </a:p>
          </p:txBody>
        </p:sp>
        <p:sp>
          <p:nvSpPr>
            <p:cNvPr id="34" name="Phạm Duyên 10 - 9Slide.vn">
              <a:extLst>
                <a:ext uri="{FF2B5EF4-FFF2-40B4-BE49-F238E27FC236}">
                  <a16:creationId xmlns:a16="http://schemas.microsoft.com/office/drawing/2014/main" id="{42A0D1F1-AE21-40EF-A5BB-CC59D96CD291}"/>
                </a:ext>
              </a:extLst>
            </p:cNvPr>
            <p:cNvSpPr txBox="1"/>
            <p:nvPr/>
          </p:nvSpPr>
          <p:spPr>
            <a:xfrm>
              <a:off x="5259765" y="1918711"/>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D</a:t>
              </a:r>
            </a:p>
          </p:txBody>
        </p:sp>
        <p:sp>
          <p:nvSpPr>
            <p:cNvPr id="41" name="Phạm Duyên 10 - 9Slide.vn">
              <a:extLst>
                <a:ext uri="{FF2B5EF4-FFF2-40B4-BE49-F238E27FC236}">
                  <a16:creationId xmlns:a16="http://schemas.microsoft.com/office/drawing/2014/main" id="{097F24C4-B689-4DFF-A85F-91D7F67E61DD}"/>
                </a:ext>
              </a:extLst>
            </p:cNvPr>
            <p:cNvSpPr txBox="1"/>
            <p:nvPr/>
          </p:nvSpPr>
          <p:spPr>
            <a:xfrm>
              <a:off x="3872925" y="5130596"/>
              <a:ext cx="509745" cy="592878"/>
            </a:xfrm>
            <a:prstGeom prst="roundRect">
              <a:avLst/>
            </a:prstGeom>
            <a:noFill/>
          </p:spPr>
          <p:txBody>
            <a:bodyPr wrap="square" rtlCol="0">
              <a:spAutoFit/>
            </a:bodyPr>
            <a:lstStyle/>
            <a:p>
              <a:pPr algn="ctr">
                <a:lnSpc>
                  <a:spcPct val="92000"/>
                </a:lnSpc>
              </a:pPr>
              <a:r>
                <a:rPr lang="en-US" sz="3200" b="1" spc="-60">
                  <a:solidFill>
                    <a:schemeClr val="tx1">
                      <a:lumMod val="75000"/>
                      <a:lumOff val="25000"/>
                    </a:schemeClr>
                  </a:solidFill>
                  <a:latin typeface="+mj-lt"/>
                </a:rPr>
                <a:t>C</a:t>
              </a:r>
            </a:p>
          </p:txBody>
        </p:sp>
        <p:sp>
          <p:nvSpPr>
            <p:cNvPr id="42" name="Oval 41">
              <a:extLst>
                <a:ext uri="{FF2B5EF4-FFF2-40B4-BE49-F238E27FC236}">
                  <a16:creationId xmlns:a16="http://schemas.microsoft.com/office/drawing/2014/main" id="{AB008E04-D1C2-4A82-97DC-D087A559DD92}"/>
                </a:ext>
              </a:extLst>
            </p:cNvPr>
            <p:cNvSpPr/>
            <p:nvPr/>
          </p:nvSpPr>
          <p:spPr>
            <a:xfrm>
              <a:off x="4094256" y="5058664"/>
              <a:ext cx="137160" cy="13716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PHẠM DUYÊN 4 - 9Slide.vn">
            <a:extLst>
              <a:ext uri="{FF2B5EF4-FFF2-40B4-BE49-F238E27FC236}">
                <a16:creationId xmlns:a16="http://schemas.microsoft.com/office/drawing/2014/main" id="{8B5FAE98-B032-4AB9-8812-27D2E9768279}"/>
              </a:ext>
            </a:extLst>
          </p:cNvPr>
          <p:cNvSpPr txBox="1">
            <a:spLocks noChangeAspect="1"/>
          </p:cNvSpPr>
          <p:nvPr/>
        </p:nvSpPr>
        <p:spPr>
          <a:xfrm>
            <a:off x="6907449" y="1825958"/>
            <a:ext cx="596265" cy="646331"/>
          </a:xfrm>
          <a:prstGeom prst="rect">
            <a:avLst/>
          </a:prstGeom>
          <a:solidFill>
            <a:scrgbClr r="0" g="0" b="0">
              <a:alpha val="0"/>
            </a:scrgbClr>
          </a:solidFill>
        </p:spPr>
        <p:txBody>
          <a:bodyPr wrap="square" rtlCol="0">
            <a:spAutoFit/>
          </a:bodyPr>
          <a:lstStyle/>
          <a:p>
            <a:r>
              <a:rPr lang="en-US" sz="3600" spc="-40">
                <a:solidFill>
                  <a:schemeClr val="tx1">
                    <a:lumMod val="75000"/>
                    <a:lumOff val="25000"/>
                  </a:schemeClr>
                </a:solidFill>
              </a:rPr>
              <a:t>b)</a:t>
            </a:r>
          </a:p>
        </p:txBody>
      </p:sp>
    </p:spTree>
    <p:extLst>
      <p:ext uri="{BB962C8B-B14F-4D97-AF65-F5344CB8AC3E}">
        <p14:creationId xmlns:p14="http://schemas.microsoft.com/office/powerpoint/2010/main" val="6404702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75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750"/>
                                        <p:tgtEl>
                                          <p:spTgt spid="18"/>
                                        </p:tgtEl>
                                      </p:cBhvr>
                                    </p:animEffect>
                                  </p:childTnLst>
                                </p:cTn>
                              </p:par>
                            </p:childTnLst>
                          </p:cTn>
                        </p:par>
                        <p:par>
                          <p:cTn id="13" fill="hold">
                            <p:stCondLst>
                              <p:cond delay="750"/>
                            </p:stCondLst>
                            <p:childTnLst>
                              <p:par>
                                <p:cTn id="14" presetID="1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1250"/>
                                        <p:tgtEl>
                                          <p:spTgt spid="4"/>
                                        </p:tgtEl>
                                        <p:attrNameLst>
                                          <p:attrName>ppt_y</p:attrName>
                                        </p:attrNameLst>
                                      </p:cBhvr>
                                      <p:tavLst>
                                        <p:tav tm="0">
                                          <p:val>
                                            <p:strVal val="#ppt_y+#ppt_h*1.125000"/>
                                          </p:val>
                                        </p:tav>
                                        <p:tav tm="100000">
                                          <p:val>
                                            <p:strVal val="#ppt_y"/>
                                          </p:val>
                                        </p:tav>
                                      </p:tavLst>
                                    </p:anim>
                                    <p:animEffect transition="in" filter="wipe(up)">
                                      <p:cBhvr>
                                        <p:cTn id="17" dur="1250"/>
                                        <p:tgtEl>
                                          <p:spTgt spid="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750"/>
                                        <p:tgtEl>
                                          <p:spTgt spid="39"/>
                                        </p:tgtEl>
                                      </p:cBhvr>
                                    </p:animEffect>
                                  </p:childTnLst>
                                </p:cTn>
                              </p:par>
                              <p:par>
                                <p:cTn id="22" presetID="12" presetClass="entr" presetSubtype="4"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1250"/>
                                        <p:tgtEl>
                                          <p:spTgt spid="25"/>
                                        </p:tgtEl>
                                        <p:attrNameLst>
                                          <p:attrName>ppt_y</p:attrName>
                                        </p:attrNameLst>
                                      </p:cBhvr>
                                      <p:tavLst>
                                        <p:tav tm="0">
                                          <p:val>
                                            <p:strVal val="#ppt_y+#ppt_h*1.125000"/>
                                          </p:val>
                                        </p:tav>
                                        <p:tav tm="100000">
                                          <p:val>
                                            <p:strVal val="#ppt_y"/>
                                          </p:val>
                                        </p:tav>
                                      </p:tavLst>
                                    </p:anim>
                                    <p:animEffect transition="in" filter="wipe(up)">
                                      <p:cBhvr>
                                        <p:cTn id="25" dur="1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39" grpId="0" animBg="1"/>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Custom 9">
      <a:majorFont>
        <a:latin typeface="#9Slide03 Sofia Pro Soft Bold"/>
        <a:ea typeface=""/>
        <a:cs typeface=""/>
      </a:majorFont>
      <a:minorFont>
        <a:latin typeface="#9Slide03 Sofia Pro Sof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2138</TotalTime>
  <Words>682</Words>
  <Application>Microsoft Office PowerPoint</Application>
  <PresentationFormat>Widescreen</PresentationFormat>
  <Paragraphs>110</Paragraphs>
  <Slides>15</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15</vt:i4>
      </vt:variant>
    </vt:vector>
  </HeadingPairs>
  <TitlesOfParts>
    <vt:vector size="31" baseType="lpstr">
      <vt:lpstr>#9Slide03 Sofia Pro Soft</vt:lpstr>
      <vt:lpstr>字魂164号-方悦黑</vt:lpstr>
      <vt:lpstr>字魂105号-简雅黑</vt:lpstr>
      <vt:lpstr>Arial-Rounded</vt:lpstr>
      <vt:lpstr>#9Slide03 Open Sans Bold</vt:lpstr>
      <vt:lpstr>#9Slide02 Tieu de dai</vt:lpstr>
      <vt:lpstr>Times New Roman</vt:lpstr>
      <vt:lpstr>#9Slide01 Noi dung ngan</vt:lpstr>
      <vt:lpstr>思源宋体 CN Light</vt:lpstr>
      <vt:lpstr>Calibri</vt:lpstr>
      <vt:lpstr>UTM Avo</vt:lpstr>
      <vt:lpstr>#9Slide03 HelveBold</vt:lpstr>
      <vt:lpstr>Arial</vt:lpstr>
      <vt:lpstr>#9Slide03 Sofia Pro Soft Bold</vt:lpstr>
      <vt:lpstr>#9Slide07 Crocante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HA XINH</cp:lastModifiedBy>
  <cp:revision>1602</cp:revision>
  <cp:lastPrinted>2022-03-04T09:29:53Z</cp:lastPrinted>
  <dcterms:created xsi:type="dcterms:W3CDTF">2022-02-22T13:22:10Z</dcterms:created>
  <dcterms:modified xsi:type="dcterms:W3CDTF">2022-10-23T03:46:30Z</dcterms:modified>
  <cp:category>9Slide.vn</cp:category>
</cp:coreProperties>
</file>