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"/>
  </p:handoutMasterIdLst>
  <p:sldIdLst>
    <p:sldId id="306" r:id="rId2"/>
    <p:sldId id="338" r:id="rId3"/>
    <p:sldId id="344" r:id="rId4"/>
    <p:sldId id="343" r:id="rId5"/>
    <p:sldId id="339" r:id="rId6"/>
    <p:sldId id="345" r:id="rId7"/>
    <p:sldId id="346" r:id="rId8"/>
    <p:sldId id="326" r:id="rId9"/>
    <p:sldId id="347" r:id="rId10"/>
    <p:sldId id="342" r:id="rId11"/>
    <p:sldId id="349" r:id="rId12"/>
    <p:sldId id="258" r:id="rId13"/>
  </p:sldIdLst>
  <p:sldSz cx="12192000" cy="6858000"/>
  <p:notesSz cx="6858000" cy="9313863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#9Slide01 Noi dung ngan" panose="020B0604020202020204" charset="0"/>
      <p:regular r:id="rId19"/>
    </p:embeddedFont>
    <p:embeddedFont>
      <p:font typeface="#9Slide03 HelveBold" panose="02040603050506020204" charset="0"/>
      <p:bold r:id="rId20"/>
    </p:embeddedFont>
    <p:embeddedFont>
      <p:font typeface="#9Slide03 Sofia Pro Soft" panose="020B0604020202020204" charset="0"/>
      <p:regular r:id="rId21"/>
    </p:embeddedFont>
    <p:embeddedFont>
      <p:font typeface="#9Slide03 Sofia Pro Soft Bold" panose="020B0604020202020204" charset="0"/>
      <p:bold r:id="rId22"/>
    </p:embeddedFont>
    <p:embeddedFont>
      <p:font typeface="#9Slide07 Crocant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DA6B"/>
    <a:srgbClr val="70B120"/>
    <a:srgbClr val="9CCD60"/>
    <a:srgbClr val="7ABA44"/>
    <a:srgbClr val="447715"/>
    <a:srgbClr val="262626"/>
    <a:srgbClr val="404040"/>
    <a:srgbClr val="2F7D94"/>
    <a:srgbClr val="359CBB"/>
    <a:srgbClr val="1975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/>
  </p:normalViewPr>
  <p:slideViewPr>
    <p:cSldViewPr>
      <p:cViewPr varScale="1">
        <p:scale>
          <a:sx n="65" d="100"/>
          <a:sy n="65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938"/>
    </p:cViewPr>
  </p:sorterViewPr>
  <p:notesViewPr>
    <p:cSldViewPr>
      <p:cViewPr varScale="1">
        <p:scale>
          <a:sx n="80" d="100"/>
          <a:sy n="80" d="100"/>
        </p:scale>
        <p:origin x="302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159334-4130-444D-A75C-BE2AD51DC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259F5-6CBF-460B-B644-0D82707FE4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4AEEE-A32D-48FD-B347-78332D12AF6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E4354-048E-48A1-8EDE-C777041A38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95841E-8185-4BB8-8C75-AE3380A6F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C0FAFC-973D-4702-9571-3D0C1D2C7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93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674012C-A6A5-4927-BA49-4995D4B4B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76" y="0"/>
            <a:ext cx="6569924" cy="6858000"/>
          </a:xfrm>
          <a:prstGeom prst="rect">
            <a:avLst/>
          </a:prstGeom>
        </p:spPr>
      </p:pic>
      <p:sp>
        <p:nvSpPr>
          <p:cNvPr id="97" name="PHẠM DUYÊN 1 - 9Slide.vn">
            <a:extLst>
              <a:ext uri="{FF2B5EF4-FFF2-40B4-BE49-F238E27FC236}">
                <a16:creationId xmlns:a16="http://schemas.microsoft.com/office/drawing/2014/main" id="{FA3F2D13-0AFE-4042-ABC6-7BFF6B9D42FD}"/>
              </a:ext>
            </a:extLst>
          </p:cNvPr>
          <p:cNvSpPr/>
          <p:nvPr userDrawn="1"/>
        </p:nvSpPr>
        <p:spPr>
          <a:xfrm>
            <a:off x="-2" y="0"/>
            <a:ext cx="5622077" cy="6858000"/>
          </a:xfrm>
          <a:prstGeom prst="rect">
            <a:avLst/>
          </a:prstGeom>
          <a:solidFill>
            <a:srgbClr val="2F7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Noi dung ngan" panose="00000600000000000000" pitchFamily="2" charset="0"/>
              <a:ea typeface="字魂105号-简雅黑" panose="00000500000000000000" pitchFamily="2" charset="-122"/>
            </a:endParaRPr>
          </a:p>
        </p:txBody>
      </p:sp>
      <p:sp>
        <p:nvSpPr>
          <p:cNvPr id="209" name="8">
            <a:extLst>
              <a:ext uri="{FF2B5EF4-FFF2-40B4-BE49-F238E27FC236}">
                <a16:creationId xmlns:a16="http://schemas.microsoft.com/office/drawing/2014/main" id="{B32ACE27-7F8A-4E74-B313-EC370115AF2B}"/>
              </a:ext>
            </a:extLst>
          </p:cNvPr>
          <p:cNvSpPr/>
          <p:nvPr userDrawn="1"/>
        </p:nvSpPr>
        <p:spPr>
          <a:xfrm>
            <a:off x="1075475" y="1981200"/>
            <a:ext cx="3579137" cy="1450078"/>
          </a:xfrm>
          <a:custGeom>
            <a:avLst/>
            <a:gdLst>
              <a:gd name="adj" fmla="val 8115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42" h="8405">
                <a:moveTo>
                  <a:pt x="0" y="682"/>
                </a:moveTo>
                <a:cubicBezTo>
                  <a:pt x="-12" y="299"/>
                  <a:pt x="339" y="-9"/>
                  <a:pt x="682" y="0"/>
                </a:cubicBezTo>
                <a:lnTo>
                  <a:pt x="14559" y="0"/>
                </a:lnTo>
                <a:cubicBezTo>
                  <a:pt x="14942" y="-12"/>
                  <a:pt x="15250" y="339"/>
                  <a:pt x="15241" y="682"/>
                </a:cubicBezTo>
                <a:lnTo>
                  <a:pt x="15241" y="7722"/>
                </a:lnTo>
                <a:cubicBezTo>
                  <a:pt x="15253" y="8105"/>
                  <a:pt x="14902" y="8413"/>
                  <a:pt x="14559" y="8404"/>
                </a:cubicBezTo>
                <a:lnTo>
                  <a:pt x="682" y="8404"/>
                </a:lnTo>
                <a:cubicBezTo>
                  <a:pt x="299" y="8416"/>
                  <a:pt x="-9" y="8065"/>
                  <a:pt x="0" y="7722"/>
                </a:cubicBezTo>
                <a:lnTo>
                  <a:pt x="0" y="682"/>
                </a:lnTo>
                <a:close/>
                <a:moveTo>
                  <a:pt x="317" y="464"/>
                </a:moveTo>
                <a:cubicBezTo>
                  <a:pt x="314" y="352"/>
                  <a:pt x="416" y="261"/>
                  <a:pt x="517" y="264"/>
                </a:cubicBezTo>
                <a:cubicBezTo>
                  <a:pt x="628" y="261"/>
                  <a:pt x="719" y="363"/>
                  <a:pt x="716" y="464"/>
                </a:cubicBezTo>
                <a:cubicBezTo>
                  <a:pt x="719" y="575"/>
                  <a:pt x="617" y="666"/>
                  <a:pt x="517" y="663"/>
                </a:cubicBezTo>
                <a:cubicBezTo>
                  <a:pt x="405" y="666"/>
                  <a:pt x="314" y="564"/>
                  <a:pt x="317" y="464"/>
                </a:cubicBezTo>
                <a:close/>
                <a:moveTo>
                  <a:pt x="14576" y="464"/>
                </a:moveTo>
                <a:cubicBezTo>
                  <a:pt x="14573" y="352"/>
                  <a:pt x="14675" y="261"/>
                  <a:pt x="14776" y="264"/>
                </a:cubicBezTo>
                <a:cubicBezTo>
                  <a:pt x="14887" y="261"/>
                  <a:pt x="14978" y="363"/>
                  <a:pt x="14975" y="464"/>
                </a:cubicBezTo>
                <a:cubicBezTo>
                  <a:pt x="14978" y="575"/>
                  <a:pt x="14876" y="666"/>
                  <a:pt x="14776" y="663"/>
                </a:cubicBezTo>
                <a:cubicBezTo>
                  <a:pt x="14664" y="666"/>
                  <a:pt x="14573" y="564"/>
                  <a:pt x="14576" y="464"/>
                </a:cubicBezTo>
                <a:close/>
                <a:moveTo>
                  <a:pt x="14576" y="7970"/>
                </a:moveTo>
                <a:cubicBezTo>
                  <a:pt x="14573" y="7858"/>
                  <a:pt x="14675" y="7767"/>
                  <a:pt x="14776" y="7770"/>
                </a:cubicBezTo>
                <a:cubicBezTo>
                  <a:pt x="14887" y="7767"/>
                  <a:pt x="14978" y="7869"/>
                  <a:pt x="14975" y="7970"/>
                </a:cubicBezTo>
                <a:cubicBezTo>
                  <a:pt x="14978" y="8081"/>
                  <a:pt x="14876" y="8172"/>
                  <a:pt x="14776" y="8169"/>
                </a:cubicBezTo>
                <a:cubicBezTo>
                  <a:pt x="14664" y="8172"/>
                  <a:pt x="14573" y="8070"/>
                  <a:pt x="14576" y="7970"/>
                </a:cubicBezTo>
                <a:close/>
              </a:path>
            </a:pathLst>
          </a:custGeom>
          <a:solidFill>
            <a:schemeClr val="bg1">
              <a:alpha val="31000"/>
            </a:schemeClr>
          </a:solidFill>
          <a:ln>
            <a:gradFill>
              <a:gsLst>
                <a:gs pos="0">
                  <a:schemeClr val="bg1">
                    <a:alpha val="0"/>
                  </a:schemeClr>
                </a:gs>
                <a:gs pos="31000">
                  <a:srgbClr val="FFFFFF">
                    <a:alpha val="100000"/>
                  </a:srgbClr>
                </a:gs>
                <a:gs pos="77000">
                  <a:srgbClr val="FFFFFF">
                    <a:alpha val="100000"/>
                  </a:srgbClr>
                </a:gs>
                <a:gs pos="55000">
                  <a:srgbClr val="FFFFFF">
                    <a:alpha val="0"/>
                  </a:srgb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>
            <a:outerShdw blurRad="63500" sx="101000" sy="101000" algn="ctr" rotWithShape="0">
              <a:srgbClr val="414CA8">
                <a:alpha val="10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67" name="PHẠM DUYÊN 2 - 9Slide.vn">
            <a:extLst>
              <a:ext uri="{FF2B5EF4-FFF2-40B4-BE49-F238E27FC236}">
                <a16:creationId xmlns:a16="http://schemas.microsoft.com/office/drawing/2014/main" id="{0407690B-41E0-4F86-861E-37E77235CB13}"/>
              </a:ext>
            </a:extLst>
          </p:cNvPr>
          <p:cNvSpPr txBox="1"/>
          <p:nvPr userDrawn="1"/>
        </p:nvSpPr>
        <p:spPr>
          <a:xfrm>
            <a:off x="838200" y="2106075"/>
            <a:ext cx="4017570" cy="1200329"/>
          </a:xfrm>
          <a:prstGeom prst="rect">
            <a:avLst/>
          </a:prstGeom>
          <a:noFill/>
          <a:scene3d>
            <a:camera prst="perspectiveAbove"/>
            <a:lightRig rig="brightRoom" dir="t"/>
          </a:scene3d>
        </p:spPr>
        <p:txBody>
          <a:bodyPr wrap="square" rtlCol="0">
            <a:spAutoFit/>
            <a:sp3d extrusionH="57150" contourW="38100" prstMaterial="dkEdge">
              <a:bevelT h="19050"/>
              <a:bevelB w="12700"/>
              <a:extrusionClr>
                <a:schemeClr val="bg1"/>
              </a:extrusionClr>
              <a:contourClr>
                <a:schemeClr val="accent4"/>
              </a:contourClr>
            </a:sp3d>
          </a:bodyPr>
          <a:lstStyle/>
          <a:p>
            <a:pPr algn="ctr"/>
            <a:r>
              <a:rPr lang="en-US" altLang="zh-CN" sz="7200" b="1" spc="16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TOÁN</a:t>
            </a:r>
            <a:r>
              <a:rPr lang="en-US" altLang="zh-CN" sz="7200" b="1" spc="1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 3</a:t>
            </a:r>
            <a:endParaRPr lang="en-US" altLang="zh-CN" sz="7200" b="1" spc="16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  <p:pic>
        <p:nvPicPr>
          <p:cNvPr id="207" name="4" descr="/Users/bawei/Desktop/61c1941f9b77e.png61c1941f9b77e">
            <a:extLst>
              <a:ext uri="{FF2B5EF4-FFF2-40B4-BE49-F238E27FC236}">
                <a16:creationId xmlns:a16="http://schemas.microsoft.com/office/drawing/2014/main" id="{EE8E154F-D9A8-4150-84BB-A1FF762D0D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09" b="26018"/>
          <a:stretch>
            <a:fillRect/>
          </a:stretch>
        </p:blipFill>
        <p:spPr>
          <a:xfrm rot="10800000">
            <a:off x="3955136" y="-2910"/>
            <a:ext cx="1666401" cy="1131011"/>
          </a:xfrm>
          <a:prstGeom prst="rect">
            <a:avLst/>
          </a:prstGeom>
        </p:spPr>
      </p:pic>
      <p:grpSp>
        <p:nvGrpSpPr>
          <p:cNvPr id="98" name="PHẠM DUYÊN 4 - 9Slide.vn">
            <a:extLst>
              <a:ext uri="{FF2B5EF4-FFF2-40B4-BE49-F238E27FC236}">
                <a16:creationId xmlns:a16="http://schemas.microsoft.com/office/drawing/2014/main" id="{445C3D77-8EC3-476F-972F-2F515A944840}"/>
              </a:ext>
            </a:extLst>
          </p:cNvPr>
          <p:cNvGrpSpPr/>
          <p:nvPr userDrawn="1"/>
        </p:nvGrpSpPr>
        <p:grpSpPr>
          <a:xfrm>
            <a:off x="5367432" y="227656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99" name="20">
              <a:extLst>
                <a:ext uri="{FF2B5EF4-FFF2-40B4-BE49-F238E27FC236}">
                  <a16:creationId xmlns:a16="http://schemas.microsoft.com/office/drawing/2014/main" id="{B098AFCB-57B3-4517-911D-F90D8BF6C519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0" name="21">
              <a:extLst>
                <a:ext uri="{FF2B5EF4-FFF2-40B4-BE49-F238E27FC236}">
                  <a16:creationId xmlns:a16="http://schemas.microsoft.com/office/drawing/2014/main" id="{7B0D6865-AA32-4044-A2FC-AB8E6B1D4D62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1" name="22">
              <a:extLst>
                <a:ext uri="{FF2B5EF4-FFF2-40B4-BE49-F238E27FC236}">
                  <a16:creationId xmlns:a16="http://schemas.microsoft.com/office/drawing/2014/main" id="{8561682A-08DF-4CF9-B636-B495A4A52353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53" name="PHẠM DUYÊN 4 - 9Slide.vn">
            <a:extLst>
              <a:ext uri="{FF2B5EF4-FFF2-40B4-BE49-F238E27FC236}">
                <a16:creationId xmlns:a16="http://schemas.microsoft.com/office/drawing/2014/main" id="{9A9E3C3C-B492-4D80-97B8-A1C686F5F856}"/>
              </a:ext>
            </a:extLst>
          </p:cNvPr>
          <p:cNvGrpSpPr/>
          <p:nvPr userDrawn="1"/>
        </p:nvGrpSpPr>
        <p:grpSpPr>
          <a:xfrm>
            <a:off x="5367432" y="837492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54" name="20">
              <a:extLst>
                <a:ext uri="{FF2B5EF4-FFF2-40B4-BE49-F238E27FC236}">
                  <a16:creationId xmlns:a16="http://schemas.microsoft.com/office/drawing/2014/main" id="{35ADC557-7A18-452E-B267-D81B26917680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55" name="21">
              <a:extLst>
                <a:ext uri="{FF2B5EF4-FFF2-40B4-BE49-F238E27FC236}">
                  <a16:creationId xmlns:a16="http://schemas.microsoft.com/office/drawing/2014/main" id="{87B0605E-C662-4866-BF99-7FAF96CD1498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56" name="22">
              <a:extLst>
                <a:ext uri="{FF2B5EF4-FFF2-40B4-BE49-F238E27FC236}">
                  <a16:creationId xmlns:a16="http://schemas.microsoft.com/office/drawing/2014/main" id="{29A05C7D-4112-4139-8F64-FC903CD1B030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57" name="PHẠM DUYÊN 4 - 9Slide.vn">
            <a:extLst>
              <a:ext uri="{FF2B5EF4-FFF2-40B4-BE49-F238E27FC236}">
                <a16:creationId xmlns:a16="http://schemas.microsoft.com/office/drawing/2014/main" id="{AF3E9194-FF0D-4822-A246-345CC35EA2FA}"/>
              </a:ext>
            </a:extLst>
          </p:cNvPr>
          <p:cNvGrpSpPr/>
          <p:nvPr userDrawn="1"/>
        </p:nvGrpSpPr>
        <p:grpSpPr>
          <a:xfrm>
            <a:off x="5367432" y="1447328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58" name="20">
              <a:extLst>
                <a:ext uri="{FF2B5EF4-FFF2-40B4-BE49-F238E27FC236}">
                  <a16:creationId xmlns:a16="http://schemas.microsoft.com/office/drawing/2014/main" id="{BFD3FF1D-DA1D-402D-883B-76195A2AA468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59" name="21">
              <a:extLst>
                <a:ext uri="{FF2B5EF4-FFF2-40B4-BE49-F238E27FC236}">
                  <a16:creationId xmlns:a16="http://schemas.microsoft.com/office/drawing/2014/main" id="{5CA780D6-3809-4E33-AB20-EF0FBE237F98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60" name="22">
              <a:extLst>
                <a:ext uri="{FF2B5EF4-FFF2-40B4-BE49-F238E27FC236}">
                  <a16:creationId xmlns:a16="http://schemas.microsoft.com/office/drawing/2014/main" id="{2A06807A-8204-4818-9EE5-8027809D06FD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66" name="PHẠM DUYÊN 4 - 9Slide.vn">
            <a:extLst>
              <a:ext uri="{FF2B5EF4-FFF2-40B4-BE49-F238E27FC236}">
                <a16:creationId xmlns:a16="http://schemas.microsoft.com/office/drawing/2014/main" id="{78E29A07-3745-4032-82A8-F4E13A593C93}"/>
              </a:ext>
            </a:extLst>
          </p:cNvPr>
          <p:cNvGrpSpPr/>
          <p:nvPr userDrawn="1"/>
        </p:nvGrpSpPr>
        <p:grpSpPr>
          <a:xfrm>
            <a:off x="5367432" y="2057164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67" name="20">
              <a:extLst>
                <a:ext uri="{FF2B5EF4-FFF2-40B4-BE49-F238E27FC236}">
                  <a16:creationId xmlns:a16="http://schemas.microsoft.com/office/drawing/2014/main" id="{3920F7D1-7FBC-4890-AED4-E5F695EB9D2B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68" name="21">
              <a:extLst>
                <a:ext uri="{FF2B5EF4-FFF2-40B4-BE49-F238E27FC236}">
                  <a16:creationId xmlns:a16="http://schemas.microsoft.com/office/drawing/2014/main" id="{EFEC898C-2CF4-4B5B-B859-845BBCE9FAF0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69" name="22">
              <a:extLst>
                <a:ext uri="{FF2B5EF4-FFF2-40B4-BE49-F238E27FC236}">
                  <a16:creationId xmlns:a16="http://schemas.microsoft.com/office/drawing/2014/main" id="{28B58B3B-B014-47E9-AF89-F8B05C4B5DEF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75" name="PHẠM DUYÊN 4 - 9Slide.vn">
            <a:extLst>
              <a:ext uri="{FF2B5EF4-FFF2-40B4-BE49-F238E27FC236}">
                <a16:creationId xmlns:a16="http://schemas.microsoft.com/office/drawing/2014/main" id="{294CFC17-6871-4327-9768-6CD1D4446745}"/>
              </a:ext>
            </a:extLst>
          </p:cNvPr>
          <p:cNvGrpSpPr/>
          <p:nvPr userDrawn="1"/>
        </p:nvGrpSpPr>
        <p:grpSpPr>
          <a:xfrm>
            <a:off x="5367432" y="2667000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76" name="20">
              <a:extLst>
                <a:ext uri="{FF2B5EF4-FFF2-40B4-BE49-F238E27FC236}">
                  <a16:creationId xmlns:a16="http://schemas.microsoft.com/office/drawing/2014/main" id="{DDE7470D-A6E1-4457-8E03-814DD28FE2A1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77" name="21">
              <a:extLst>
                <a:ext uri="{FF2B5EF4-FFF2-40B4-BE49-F238E27FC236}">
                  <a16:creationId xmlns:a16="http://schemas.microsoft.com/office/drawing/2014/main" id="{3276FA49-4F65-44E1-B05A-00CC8A994FAF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78" name="22">
              <a:extLst>
                <a:ext uri="{FF2B5EF4-FFF2-40B4-BE49-F238E27FC236}">
                  <a16:creationId xmlns:a16="http://schemas.microsoft.com/office/drawing/2014/main" id="{90BA53E5-E03E-4F70-871A-8C71E59936E6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79" name="PHẠM DUYÊN 4 - 9Slide.vn">
            <a:extLst>
              <a:ext uri="{FF2B5EF4-FFF2-40B4-BE49-F238E27FC236}">
                <a16:creationId xmlns:a16="http://schemas.microsoft.com/office/drawing/2014/main" id="{5FBAFABD-6700-4271-A520-F467E867D796}"/>
              </a:ext>
            </a:extLst>
          </p:cNvPr>
          <p:cNvGrpSpPr/>
          <p:nvPr userDrawn="1"/>
        </p:nvGrpSpPr>
        <p:grpSpPr>
          <a:xfrm>
            <a:off x="5367432" y="3276836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80" name="20">
              <a:extLst>
                <a:ext uri="{FF2B5EF4-FFF2-40B4-BE49-F238E27FC236}">
                  <a16:creationId xmlns:a16="http://schemas.microsoft.com/office/drawing/2014/main" id="{B5EBD6EF-AA21-47CF-99B8-8AA467A1EBB6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1" name="21">
              <a:extLst>
                <a:ext uri="{FF2B5EF4-FFF2-40B4-BE49-F238E27FC236}">
                  <a16:creationId xmlns:a16="http://schemas.microsoft.com/office/drawing/2014/main" id="{84948E41-3874-4D36-BB16-7EE2EC2F3379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2" name="22">
              <a:extLst>
                <a:ext uri="{FF2B5EF4-FFF2-40B4-BE49-F238E27FC236}">
                  <a16:creationId xmlns:a16="http://schemas.microsoft.com/office/drawing/2014/main" id="{320CDA6A-257A-4E80-B3BE-B0D1A177FD32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83" name="PHẠM DUYÊN 4 - 9Slide.vn">
            <a:extLst>
              <a:ext uri="{FF2B5EF4-FFF2-40B4-BE49-F238E27FC236}">
                <a16:creationId xmlns:a16="http://schemas.microsoft.com/office/drawing/2014/main" id="{D70405D2-FF70-4558-A662-B5F408043805}"/>
              </a:ext>
            </a:extLst>
          </p:cNvPr>
          <p:cNvGrpSpPr/>
          <p:nvPr userDrawn="1"/>
        </p:nvGrpSpPr>
        <p:grpSpPr>
          <a:xfrm>
            <a:off x="5367432" y="3886672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84" name="20">
              <a:extLst>
                <a:ext uri="{FF2B5EF4-FFF2-40B4-BE49-F238E27FC236}">
                  <a16:creationId xmlns:a16="http://schemas.microsoft.com/office/drawing/2014/main" id="{69A5C1F5-712D-4A9C-B212-94E3D6237E9B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5" name="21">
              <a:extLst>
                <a:ext uri="{FF2B5EF4-FFF2-40B4-BE49-F238E27FC236}">
                  <a16:creationId xmlns:a16="http://schemas.microsoft.com/office/drawing/2014/main" id="{23CB23DB-2554-4FA7-A58D-B83AE7CA2461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6" name="22">
              <a:extLst>
                <a:ext uri="{FF2B5EF4-FFF2-40B4-BE49-F238E27FC236}">
                  <a16:creationId xmlns:a16="http://schemas.microsoft.com/office/drawing/2014/main" id="{49688B90-B46E-4503-A684-07235B3BAB5A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87" name="PHẠM DUYÊN 4 - 9Slide.vn">
            <a:extLst>
              <a:ext uri="{FF2B5EF4-FFF2-40B4-BE49-F238E27FC236}">
                <a16:creationId xmlns:a16="http://schemas.microsoft.com/office/drawing/2014/main" id="{FFC8502E-88C6-412B-B79E-149AB25F679E}"/>
              </a:ext>
            </a:extLst>
          </p:cNvPr>
          <p:cNvGrpSpPr/>
          <p:nvPr userDrawn="1"/>
        </p:nvGrpSpPr>
        <p:grpSpPr>
          <a:xfrm>
            <a:off x="5367432" y="4496508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88" name="20">
              <a:extLst>
                <a:ext uri="{FF2B5EF4-FFF2-40B4-BE49-F238E27FC236}">
                  <a16:creationId xmlns:a16="http://schemas.microsoft.com/office/drawing/2014/main" id="{14932A65-CB00-4536-ABF5-8438AECE645F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89" name="21">
              <a:extLst>
                <a:ext uri="{FF2B5EF4-FFF2-40B4-BE49-F238E27FC236}">
                  <a16:creationId xmlns:a16="http://schemas.microsoft.com/office/drawing/2014/main" id="{B5BE8FFA-B349-4C93-8254-0E1FB66D597E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0" name="22">
              <a:extLst>
                <a:ext uri="{FF2B5EF4-FFF2-40B4-BE49-F238E27FC236}">
                  <a16:creationId xmlns:a16="http://schemas.microsoft.com/office/drawing/2014/main" id="{0AB5E891-31C2-4F27-BF43-DD50D904D34F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91" name="PHẠM DUYÊN 4 - 9Slide.vn">
            <a:extLst>
              <a:ext uri="{FF2B5EF4-FFF2-40B4-BE49-F238E27FC236}">
                <a16:creationId xmlns:a16="http://schemas.microsoft.com/office/drawing/2014/main" id="{05E74946-B676-4E38-9295-FCACA00B7A7F}"/>
              </a:ext>
            </a:extLst>
          </p:cNvPr>
          <p:cNvGrpSpPr/>
          <p:nvPr userDrawn="1"/>
        </p:nvGrpSpPr>
        <p:grpSpPr>
          <a:xfrm>
            <a:off x="5367432" y="5106344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92" name="20">
              <a:extLst>
                <a:ext uri="{FF2B5EF4-FFF2-40B4-BE49-F238E27FC236}">
                  <a16:creationId xmlns:a16="http://schemas.microsoft.com/office/drawing/2014/main" id="{864B8972-7E56-484C-AE2D-E52011A21E95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3" name="21">
              <a:extLst>
                <a:ext uri="{FF2B5EF4-FFF2-40B4-BE49-F238E27FC236}">
                  <a16:creationId xmlns:a16="http://schemas.microsoft.com/office/drawing/2014/main" id="{228481BA-2029-4325-AF31-BF6A26D63603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4" name="22">
              <a:extLst>
                <a:ext uri="{FF2B5EF4-FFF2-40B4-BE49-F238E27FC236}">
                  <a16:creationId xmlns:a16="http://schemas.microsoft.com/office/drawing/2014/main" id="{0C7DE883-2EC3-484A-BEFD-B7BEAE5A6B81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95" name="PHẠM DUYÊN 4 - 9Slide.vn">
            <a:extLst>
              <a:ext uri="{FF2B5EF4-FFF2-40B4-BE49-F238E27FC236}">
                <a16:creationId xmlns:a16="http://schemas.microsoft.com/office/drawing/2014/main" id="{858AEB01-29F5-4B0E-91F0-FEF7688498AA}"/>
              </a:ext>
            </a:extLst>
          </p:cNvPr>
          <p:cNvGrpSpPr/>
          <p:nvPr userDrawn="1"/>
        </p:nvGrpSpPr>
        <p:grpSpPr>
          <a:xfrm>
            <a:off x="5367432" y="5716180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96" name="20">
              <a:extLst>
                <a:ext uri="{FF2B5EF4-FFF2-40B4-BE49-F238E27FC236}">
                  <a16:creationId xmlns:a16="http://schemas.microsoft.com/office/drawing/2014/main" id="{14C66BD7-AEEB-4BFA-80CC-FDC8F89AC874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7" name="21">
              <a:extLst>
                <a:ext uri="{FF2B5EF4-FFF2-40B4-BE49-F238E27FC236}">
                  <a16:creationId xmlns:a16="http://schemas.microsoft.com/office/drawing/2014/main" id="{85796C82-2795-4B52-9977-89E8BD377FCE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98" name="22">
              <a:extLst>
                <a:ext uri="{FF2B5EF4-FFF2-40B4-BE49-F238E27FC236}">
                  <a16:creationId xmlns:a16="http://schemas.microsoft.com/office/drawing/2014/main" id="{7EA46980-1DB8-4746-9431-036FC6B2F537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99" name="PHẠM DUYÊN 4 - 9Slide.vn">
            <a:extLst>
              <a:ext uri="{FF2B5EF4-FFF2-40B4-BE49-F238E27FC236}">
                <a16:creationId xmlns:a16="http://schemas.microsoft.com/office/drawing/2014/main" id="{22A2E6CF-CF02-4438-94E9-2E7A5E7248F4}"/>
              </a:ext>
            </a:extLst>
          </p:cNvPr>
          <p:cNvGrpSpPr/>
          <p:nvPr userDrawn="1"/>
        </p:nvGrpSpPr>
        <p:grpSpPr>
          <a:xfrm>
            <a:off x="5367432" y="6326019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200" name="20">
              <a:extLst>
                <a:ext uri="{FF2B5EF4-FFF2-40B4-BE49-F238E27FC236}">
                  <a16:creationId xmlns:a16="http://schemas.microsoft.com/office/drawing/2014/main" id="{62E014FF-152D-4CA9-95C3-1065B7E0312F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201" name="21">
              <a:extLst>
                <a:ext uri="{FF2B5EF4-FFF2-40B4-BE49-F238E27FC236}">
                  <a16:creationId xmlns:a16="http://schemas.microsoft.com/office/drawing/2014/main" id="{F8679EEF-241E-4F01-AF95-737859C427DB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202" name="22">
              <a:extLst>
                <a:ext uri="{FF2B5EF4-FFF2-40B4-BE49-F238E27FC236}">
                  <a16:creationId xmlns:a16="http://schemas.microsoft.com/office/drawing/2014/main" id="{22E7C4A5-16D5-4D0A-B39F-152C94506BFB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206" name="5" descr="4">
            <a:extLst>
              <a:ext uri="{FF2B5EF4-FFF2-40B4-BE49-F238E27FC236}">
                <a16:creationId xmlns:a16="http://schemas.microsoft.com/office/drawing/2014/main" id="{3F994B2C-49EC-48B9-B26B-D6E895D4A8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-1148301" y="4937796"/>
            <a:ext cx="3567257" cy="1305367"/>
          </a:xfrm>
          <a:prstGeom prst="rect">
            <a:avLst/>
          </a:prstGeom>
        </p:spPr>
      </p:pic>
      <p:pic>
        <p:nvPicPr>
          <p:cNvPr id="1026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FF9F1B2D-D9BD-4EAC-ACCB-731A506518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" y="-66580"/>
            <a:ext cx="1925392" cy="192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A2FB595-71C5-4A3E-9AA7-4F19FAC25D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1705" y="4107421"/>
            <a:ext cx="2306676" cy="21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292C-7D70-45C1-9B46-14EA534A9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84269-04BC-4D7E-8B7A-4EA39C8D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388CD-4123-454D-838D-3F8C41821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BC609-1F4D-4121-BE68-5DBA5F81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20B7-817F-489E-B9C5-F5D7B9E7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1BCFE-2458-48E9-82F9-C2011DA82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9108-6670-4CB8-8635-A2C8D756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8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97F5-B24D-482D-9B3D-DC2D9A01A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1F82A-21BC-41A7-B223-0965D06C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D6267-1D73-4EE5-A55D-754E5FBF5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F54E-BE6F-4DFF-8B8A-A28E0911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83C64-6B9E-4820-BE13-00B6B9F0A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34024-AEDC-4BD0-87CA-6A80B525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44A45-F7AB-472B-ACE8-15DE1C99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E59012-D102-40A1-8F9E-191788DC1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56F6C-6616-4824-9326-32659CB75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027F7C-FB90-471B-8C2B-86B05ABF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2206-9B7C-4158-B3AD-7FA7F6264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8DE6E-23F7-4357-A7EA-194D318F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C465-7D2D-480E-A6F6-C9E4B04D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06613A-F046-421E-9914-14ACCD7C9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5158-EFBE-49F5-B655-787731CA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A631B-6701-4DA3-9A0A-C165AF59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E0BA5-FCBB-43DE-945E-6635E6E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2ACB7460-C852-4E40-9410-866F264D0207}"/>
              </a:ext>
            </a:extLst>
          </p:cNvPr>
          <p:cNvSpPr/>
          <p:nvPr userDrawn="1"/>
        </p:nvSpPr>
        <p:spPr>
          <a:xfrm rot="5400000">
            <a:off x="2667158" y="-2666841"/>
            <a:ext cx="6857682" cy="12191365"/>
          </a:xfrm>
          <a:prstGeom prst="rect">
            <a:avLst/>
          </a:prstGeom>
          <a:gradFill>
            <a:gsLst>
              <a:gs pos="24000">
                <a:schemeClr val="accent2">
                  <a:lumMod val="20000"/>
                  <a:lumOff val="80000"/>
                </a:schemeClr>
              </a:gs>
              <a:gs pos="60000">
                <a:srgbClr val="33AEB6"/>
              </a:gs>
              <a:gs pos="100000">
                <a:srgbClr val="2F7D9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26">
            <a:extLst>
              <a:ext uri="{FF2B5EF4-FFF2-40B4-BE49-F238E27FC236}">
                <a16:creationId xmlns:a16="http://schemas.microsoft.com/office/drawing/2014/main" id="{BC2EFFAB-CA93-4042-87E6-C576D7020D39}"/>
              </a:ext>
            </a:extLst>
          </p:cNvPr>
          <p:cNvGrpSpPr/>
          <p:nvPr userDrawn="1"/>
        </p:nvGrpSpPr>
        <p:grpSpPr>
          <a:xfrm>
            <a:off x="1256983" y="983692"/>
            <a:ext cx="9678035" cy="5174427"/>
            <a:chOff x="1979" y="1198"/>
            <a:chExt cx="15241" cy="8404"/>
          </a:xfrm>
        </p:grpSpPr>
        <p:sp>
          <p:nvSpPr>
            <p:cNvPr id="56" name="8">
              <a:extLst>
                <a:ext uri="{FF2B5EF4-FFF2-40B4-BE49-F238E27FC236}">
                  <a16:creationId xmlns:a16="http://schemas.microsoft.com/office/drawing/2014/main" id="{DFAA9BF4-ECD1-4353-A7E9-C10036290F46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gradFill>
                <a:gsLst>
                  <a:gs pos="0">
                    <a:schemeClr val="bg1"/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22">
              <a:extLst>
                <a:ext uri="{FF2B5EF4-FFF2-40B4-BE49-F238E27FC236}">
                  <a16:creationId xmlns:a16="http://schemas.microsoft.com/office/drawing/2014/main" id="{4B6883FD-B56C-4674-B4F2-6B2576E2DFF2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" name="19">
            <a:extLst>
              <a:ext uri="{FF2B5EF4-FFF2-40B4-BE49-F238E27FC236}">
                <a16:creationId xmlns:a16="http://schemas.microsoft.com/office/drawing/2014/main" id="{C57F6524-EB84-4E8A-A3AC-9D57014F0786}"/>
              </a:ext>
            </a:extLst>
          </p:cNvPr>
          <p:cNvSpPr/>
          <p:nvPr userDrawn="1"/>
        </p:nvSpPr>
        <p:spPr>
          <a:xfrm rot="20698717">
            <a:off x="246729" y="2478292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rgbClr val="2F7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27">
            <a:extLst>
              <a:ext uri="{FF2B5EF4-FFF2-40B4-BE49-F238E27FC236}">
                <a16:creationId xmlns:a16="http://schemas.microsoft.com/office/drawing/2014/main" id="{9C59E8D0-D8FB-46C1-976F-A88525F7F33E}"/>
              </a:ext>
            </a:extLst>
          </p:cNvPr>
          <p:cNvGrpSpPr/>
          <p:nvPr userDrawn="1"/>
        </p:nvGrpSpPr>
        <p:grpSpPr>
          <a:xfrm rot="20237252">
            <a:off x="1035875" y="6209543"/>
            <a:ext cx="1507850" cy="977029"/>
            <a:chOff x="7742796" y="1197128"/>
            <a:chExt cx="1507850" cy="977029"/>
          </a:xfrm>
        </p:grpSpPr>
        <p:sp>
          <p:nvSpPr>
            <p:cNvPr id="11" name="28">
              <a:extLst>
                <a:ext uri="{FF2B5EF4-FFF2-40B4-BE49-F238E27FC236}">
                  <a16:creationId xmlns:a16="http://schemas.microsoft.com/office/drawing/2014/main" id="{9FDB0AD3-261A-4FFC-B38E-8C5C05279C5B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177B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29">
              <a:extLst>
                <a:ext uri="{FF2B5EF4-FFF2-40B4-BE49-F238E27FC236}">
                  <a16:creationId xmlns:a16="http://schemas.microsoft.com/office/drawing/2014/main" id="{92B21D68-A201-43EA-A3F2-0F6F826197B1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3" name="4" descr="/Users/bawei/Desktop/61c1941f9b77e.png61c1941f9b77e">
            <a:extLst>
              <a:ext uri="{FF2B5EF4-FFF2-40B4-BE49-F238E27FC236}">
                <a16:creationId xmlns:a16="http://schemas.microsoft.com/office/drawing/2014/main" id="{AC8A9A4B-F7D7-4314-8116-A467363D36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309" b="26018"/>
          <a:stretch>
            <a:fillRect/>
          </a:stretch>
        </p:blipFill>
        <p:spPr>
          <a:xfrm rot="10800000">
            <a:off x="9448799" y="-7872"/>
            <a:ext cx="2749806" cy="2217671"/>
          </a:xfrm>
          <a:prstGeom prst="rect">
            <a:avLst/>
          </a:prstGeom>
        </p:spPr>
      </p:pic>
      <p:sp>
        <p:nvSpPr>
          <p:cNvPr id="13" name="26">
            <a:extLst>
              <a:ext uri="{FF2B5EF4-FFF2-40B4-BE49-F238E27FC236}">
                <a16:creationId xmlns:a16="http://schemas.microsoft.com/office/drawing/2014/main" id="{8F726E97-8111-44ED-9280-4E6BC64FCE44}"/>
              </a:ext>
            </a:extLst>
          </p:cNvPr>
          <p:cNvSpPr/>
          <p:nvPr userDrawn="1"/>
        </p:nvSpPr>
        <p:spPr>
          <a:xfrm rot="19600534">
            <a:off x="9718610" y="196724"/>
            <a:ext cx="617220" cy="532086"/>
          </a:xfrm>
          <a:prstGeom prst="hexagon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57">
            <a:extLst>
              <a:ext uri="{FF2B5EF4-FFF2-40B4-BE49-F238E27FC236}">
                <a16:creationId xmlns:a16="http://schemas.microsoft.com/office/drawing/2014/main" id="{82E10640-00B7-4485-8D54-D56F7B03A315}"/>
              </a:ext>
            </a:extLst>
          </p:cNvPr>
          <p:cNvGrpSpPr/>
          <p:nvPr userDrawn="1"/>
        </p:nvGrpSpPr>
        <p:grpSpPr>
          <a:xfrm rot="17187348">
            <a:off x="10794626" y="2305495"/>
            <a:ext cx="1570247" cy="250587"/>
            <a:chOff x="6942078" y="2892336"/>
            <a:chExt cx="1878072" cy="299711"/>
          </a:xfrm>
        </p:grpSpPr>
        <p:cxnSp>
          <p:nvCxnSpPr>
            <p:cNvPr id="19" name="58">
              <a:extLst>
                <a:ext uri="{FF2B5EF4-FFF2-40B4-BE49-F238E27FC236}">
                  <a16:creationId xmlns:a16="http://schemas.microsoft.com/office/drawing/2014/main" id="{B1D0A135-6A6B-4F01-A797-452E51A93470}"/>
                </a:ext>
              </a:extLst>
            </p:cNvPr>
            <p:cNvCxnSpPr/>
            <p:nvPr userDrawn="1"/>
          </p:nvCxnSpPr>
          <p:spPr>
            <a:xfrm>
              <a:off x="6942078" y="2892336"/>
              <a:ext cx="1494520" cy="0"/>
            </a:xfrm>
            <a:prstGeom prst="line">
              <a:avLst/>
            </a:prstGeom>
            <a:ln w="50800">
              <a:solidFill>
                <a:srgbClr val="359C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59">
              <a:extLst>
                <a:ext uri="{FF2B5EF4-FFF2-40B4-BE49-F238E27FC236}">
                  <a16:creationId xmlns:a16="http://schemas.microsoft.com/office/drawing/2014/main" id="{10381558-1DF6-4C65-A1DD-573C2BCE5756}"/>
                </a:ext>
              </a:extLst>
            </p:cNvPr>
            <p:cNvCxnSpPr/>
            <p:nvPr userDrawn="1"/>
          </p:nvCxnSpPr>
          <p:spPr>
            <a:xfrm>
              <a:off x="7173230" y="3039647"/>
              <a:ext cx="1494520" cy="0"/>
            </a:xfrm>
            <a:prstGeom prst="line">
              <a:avLst/>
            </a:prstGeom>
            <a:ln w="50800">
              <a:solidFill>
                <a:srgbClr val="359C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60">
              <a:extLst>
                <a:ext uri="{FF2B5EF4-FFF2-40B4-BE49-F238E27FC236}">
                  <a16:creationId xmlns:a16="http://schemas.microsoft.com/office/drawing/2014/main" id="{3084B0F4-3C71-4665-8786-27611DEC7D1E}"/>
                </a:ext>
              </a:extLst>
            </p:cNvPr>
            <p:cNvCxnSpPr/>
            <p:nvPr userDrawn="1"/>
          </p:nvCxnSpPr>
          <p:spPr>
            <a:xfrm>
              <a:off x="7325630" y="3192047"/>
              <a:ext cx="1494520" cy="0"/>
            </a:xfrm>
            <a:prstGeom prst="line">
              <a:avLst/>
            </a:prstGeom>
            <a:ln w="50800">
              <a:solidFill>
                <a:srgbClr val="359C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HẠM DUYÊN 1 - 9Slide.vn">
            <a:extLst>
              <a:ext uri="{FF2B5EF4-FFF2-40B4-BE49-F238E27FC236}">
                <a16:creationId xmlns:a16="http://schemas.microsoft.com/office/drawing/2014/main" id="{E30AAF69-B0A0-4AB8-8D17-9BACDD91D5DB}"/>
              </a:ext>
            </a:extLst>
          </p:cNvPr>
          <p:cNvSpPr/>
          <p:nvPr userDrawn="1"/>
        </p:nvSpPr>
        <p:spPr>
          <a:xfrm rot="16200000" flipH="1">
            <a:off x="5798928" y="-1730901"/>
            <a:ext cx="594144" cy="4696458"/>
          </a:xfrm>
          <a:prstGeom prst="roundRect">
            <a:avLst/>
          </a:prstGeom>
          <a:solidFill>
            <a:srgbClr val="2F7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Noi dung ngan" panose="00000600000000000000" pitchFamily="2" charset="0"/>
              <a:ea typeface="字魂105号-简雅黑" panose="00000500000000000000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96C9AE-5FDA-4AFD-9DE9-C8450AB4EFF9}"/>
              </a:ext>
            </a:extLst>
          </p:cNvPr>
          <p:cNvGrpSpPr/>
          <p:nvPr userDrawn="1"/>
        </p:nvGrpSpPr>
        <p:grpSpPr>
          <a:xfrm>
            <a:off x="3963552" y="716601"/>
            <a:ext cx="4264897" cy="604199"/>
            <a:chOff x="3989492" y="716601"/>
            <a:chExt cx="4264897" cy="509285"/>
          </a:xfrm>
        </p:grpSpPr>
        <p:grpSp>
          <p:nvGrpSpPr>
            <p:cNvPr id="26" name="PHẠM DUYÊN 4 - 9Slide.vn">
              <a:extLst>
                <a:ext uri="{FF2B5EF4-FFF2-40B4-BE49-F238E27FC236}">
                  <a16:creationId xmlns:a16="http://schemas.microsoft.com/office/drawing/2014/main" id="{68947DE6-796B-43F2-B730-28763265FF66}"/>
                </a:ext>
              </a:extLst>
            </p:cNvPr>
            <p:cNvGrpSpPr/>
            <p:nvPr userDrawn="1"/>
          </p:nvGrpSpPr>
          <p:grpSpPr>
            <a:xfrm rot="5400000">
              <a:off x="3821422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27" name="20">
                <a:extLst>
                  <a:ext uri="{FF2B5EF4-FFF2-40B4-BE49-F238E27FC236}">
                    <a16:creationId xmlns:a16="http://schemas.microsoft.com/office/drawing/2014/main" id="{D8AE7719-2A5C-4AF2-97F2-F43DF7B7FAE7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29" name="21">
                <a:extLst>
                  <a:ext uri="{FF2B5EF4-FFF2-40B4-BE49-F238E27FC236}">
                    <a16:creationId xmlns:a16="http://schemas.microsoft.com/office/drawing/2014/main" id="{F636C36C-376C-4872-A437-9D8483A7EC98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0" name="22">
                <a:extLst>
                  <a:ext uri="{FF2B5EF4-FFF2-40B4-BE49-F238E27FC236}">
                    <a16:creationId xmlns:a16="http://schemas.microsoft.com/office/drawing/2014/main" id="{DC142055-076C-4DDB-8F92-091399FF278E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31" name="PHẠM DUYÊN 4 - 9Slide.vn">
              <a:extLst>
                <a:ext uri="{FF2B5EF4-FFF2-40B4-BE49-F238E27FC236}">
                  <a16:creationId xmlns:a16="http://schemas.microsoft.com/office/drawing/2014/main" id="{9270BF53-FBA9-43F6-885F-63108FFCCD8A}"/>
                </a:ext>
              </a:extLst>
            </p:cNvPr>
            <p:cNvGrpSpPr/>
            <p:nvPr userDrawn="1"/>
          </p:nvGrpSpPr>
          <p:grpSpPr>
            <a:xfrm rot="5400000">
              <a:off x="4503381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32" name="20">
                <a:extLst>
                  <a:ext uri="{FF2B5EF4-FFF2-40B4-BE49-F238E27FC236}">
                    <a16:creationId xmlns:a16="http://schemas.microsoft.com/office/drawing/2014/main" id="{DBC35E34-E25F-4215-B087-FCEE47515B6C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3" name="21">
                <a:extLst>
                  <a:ext uri="{FF2B5EF4-FFF2-40B4-BE49-F238E27FC236}">
                    <a16:creationId xmlns:a16="http://schemas.microsoft.com/office/drawing/2014/main" id="{7BDC5E4A-3F61-4B78-AC43-A1E8F328D880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4" name="22">
                <a:extLst>
                  <a:ext uri="{FF2B5EF4-FFF2-40B4-BE49-F238E27FC236}">
                    <a16:creationId xmlns:a16="http://schemas.microsoft.com/office/drawing/2014/main" id="{8FE08883-1187-425E-815E-391C5B839781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35" name="PHẠM DUYÊN 4 - 9Slide.vn">
              <a:extLst>
                <a:ext uri="{FF2B5EF4-FFF2-40B4-BE49-F238E27FC236}">
                  <a16:creationId xmlns:a16="http://schemas.microsoft.com/office/drawing/2014/main" id="{435B792B-2B8C-4EAD-8E93-6D91C1907F65}"/>
                </a:ext>
              </a:extLst>
            </p:cNvPr>
            <p:cNvGrpSpPr/>
            <p:nvPr userDrawn="1"/>
          </p:nvGrpSpPr>
          <p:grpSpPr>
            <a:xfrm rot="5400000">
              <a:off x="5185340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36" name="20">
                <a:extLst>
                  <a:ext uri="{FF2B5EF4-FFF2-40B4-BE49-F238E27FC236}">
                    <a16:creationId xmlns:a16="http://schemas.microsoft.com/office/drawing/2014/main" id="{C25664C0-7E4A-45BB-BAB6-09FE43769AE4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7" name="21">
                <a:extLst>
                  <a:ext uri="{FF2B5EF4-FFF2-40B4-BE49-F238E27FC236}">
                    <a16:creationId xmlns:a16="http://schemas.microsoft.com/office/drawing/2014/main" id="{8EAF360D-C1FA-4A4B-8841-3E7D76E662E7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38" name="22">
                <a:extLst>
                  <a:ext uri="{FF2B5EF4-FFF2-40B4-BE49-F238E27FC236}">
                    <a16:creationId xmlns:a16="http://schemas.microsoft.com/office/drawing/2014/main" id="{9F7A3035-7159-4002-A7CF-A843BE98A95D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39" name="PHẠM DUYÊN 4 - 9Slide.vn">
              <a:extLst>
                <a:ext uri="{FF2B5EF4-FFF2-40B4-BE49-F238E27FC236}">
                  <a16:creationId xmlns:a16="http://schemas.microsoft.com/office/drawing/2014/main" id="{F3F0F877-58F4-4182-904F-35FAFA11EAE1}"/>
                </a:ext>
              </a:extLst>
            </p:cNvPr>
            <p:cNvGrpSpPr/>
            <p:nvPr userDrawn="1"/>
          </p:nvGrpSpPr>
          <p:grpSpPr>
            <a:xfrm rot="5400000">
              <a:off x="5867299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40" name="20">
                <a:extLst>
                  <a:ext uri="{FF2B5EF4-FFF2-40B4-BE49-F238E27FC236}">
                    <a16:creationId xmlns:a16="http://schemas.microsoft.com/office/drawing/2014/main" id="{C5E987CE-E967-4E41-A7E7-82861FE691C3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1" name="21">
                <a:extLst>
                  <a:ext uri="{FF2B5EF4-FFF2-40B4-BE49-F238E27FC236}">
                    <a16:creationId xmlns:a16="http://schemas.microsoft.com/office/drawing/2014/main" id="{91F4FFEA-B478-4BC1-9327-C7488A0B9332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2" name="22">
                <a:extLst>
                  <a:ext uri="{FF2B5EF4-FFF2-40B4-BE49-F238E27FC236}">
                    <a16:creationId xmlns:a16="http://schemas.microsoft.com/office/drawing/2014/main" id="{A574EA67-CF0A-4C7F-95FA-3F0347362445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3" name="PHẠM DUYÊN 4 - 9Slide.vn">
              <a:extLst>
                <a:ext uri="{FF2B5EF4-FFF2-40B4-BE49-F238E27FC236}">
                  <a16:creationId xmlns:a16="http://schemas.microsoft.com/office/drawing/2014/main" id="{E49B1DCC-C2CC-48E8-8A8C-68D56E196FDB}"/>
                </a:ext>
              </a:extLst>
            </p:cNvPr>
            <p:cNvGrpSpPr/>
            <p:nvPr userDrawn="1"/>
          </p:nvGrpSpPr>
          <p:grpSpPr>
            <a:xfrm rot="5400000">
              <a:off x="6549258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44" name="20">
                <a:extLst>
                  <a:ext uri="{FF2B5EF4-FFF2-40B4-BE49-F238E27FC236}">
                    <a16:creationId xmlns:a16="http://schemas.microsoft.com/office/drawing/2014/main" id="{5005F1C5-85EE-41A2-9839-0450DFEAFAF0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5" name="21">
                <a:extLst>
                  <a:ext uri="{FF2B5EF4-FFF2-40B4-BE49-F238E27FC236}">
                    <a16:creationId xmlns:a16="http://schemas.microsoft.com/office/drawing/2014/main" id="{C4F86975-686B-427D-B718-2A3B569CBBD9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6" name="22">
                <a:extLst>
                  <a:ext uri="{FF2B5EF4-FFF2-40B4-BE49-F238E27FC236}">
                    <a16:creationId xmlns:a16="http://schemas.microsoft.com/office/drawing/2014/main" id="{2C52FA1A-0A20-4316-A53A-DB45B004C08F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47" name="PHẠM DUYÊN 4 - 9Slide.vn">
              <a:extLst>
                <a:ext uri="{FF2B5EF4-FFF2-40B4-BE49-F238E27FC236}">
                  <a16:creationId xmlns:a16="http://schemas.microsoft.com/office/drawing/2014/main" id="{0CD5AD64-CC7B-4E39-B38E-AC92D935AD62}"/>
                </a:ext>
              </a:extLst>
            </p:cNvPr>
            <p:cNvGrpSpPr/>
            <p:nvPr userDrawn="1"/>
          </p:nvGrpSpPr>
          <p:grpSpPr>
            <a:xfrm rot="5400000">
              <a:off x="7231217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48" name="20">
                <a:extLst>
                  <a:ext uri="{FF2B5EF4-FFF2-40B4-BE49-F238E27FC236}">
                    <a16:creationId xmlns:a16="http://schemas.microsoft.com/office/drawing/2014/main" id="{2BB96BE4-6005-421F-906B-480B0A6DC390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49" name="21">
                <a:extLst>
                  <a:ext uri="{FF2B5EF4-FFF2-40B4-BE49-F238E27FC236}">
                    <a16:creationId xmlns:a16="http://schemas.microsoft.com/office/drawing/2014/main" id="{57FE4432-69BA-495F-8A44-922336336D9C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50" name="22">
                <a:extLst>
                  <a:ext uri="{FF2B5EF4-FFF2-40B4-BE49-F238E27FC236}">
                    <a16:creationId xmlns:a16="http://schemas.microsoft.com/office/drawing/2014/main" id="{FE1E0A1E-BBB4-4F00-AAFF-824C8789FCDC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  <p:grpSp>
          <p:nvGrpSpPr>
            <p:cNvPr id="51" name="PHẠM DUYÊN 4 - 9Slide.vn">
              <a:extLst>
                <a:ext uri="{FF2B5EF4-FFF2-40B4-BE49-F238E27FC236}">
                  <a16:creationId xmlns:a16="http://schemas.microsoft.com/office/drawing/2014/main" id="{37DACFC5-C7B8-4DDF-8068-90FAC72DDE4A}"/>
                </a:ext>
              </a:extLst>
            </p:cNvPr>
            <p:cNvGrpSpPr/>
            <p:nvPr userDrawn="1"/>
          </p:nvGrpSpPr>
          <p:grpSpPr>
            <a:xfrm rot="5400000">
              <a:off x="7913173" y="884671"/>
              <a:ext cx="509285" cy="173146"/>
              <a:chOff x="4570688" y="-859169"/>
              <a:chExt cx="509285" cy="173146"/>
            </a:xfrm>
            <a:solidFill>
              <a:srgbClr val="3EA395"/>
            </a:solidFill>
          </p:grpSpPr>
          <p:sp>
            <p:nvSpPr>
              <p:cNvPr id="52" name="20">
                <a:extLst>
                  <a:ext uri="{FF2B5EF4-FFF2-40B4-BE49-F238E27FC236}">
                    <a16:creationId xmlns:a16="http://schemas.microsoft.com/office/drawing/2014/main" id="{65B153DC-138C-451B-8EBC-FBE8F365A3C1}"/>
                  </a:ext>
                </a:extLst>
              </p:cNvPr>
              <p:cNvSpPr/>
              <p:nvPr/>
            </p:nvSpPr>
            <p:spPr>
              <a:xfrm>
                <a:off x="4570688" y="-859168"/>
                <a:ext cx="173145" cy="17314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53" name="21">
                <a:extLst>
                  <a:ext uri="{FF2B5EF4-FFF2-40B4-BE49-F238E27FC236}">
                    <a16:creationId xmlns:a16="http://schemas.microsoft.com/office/drawing/2014/main" id="{FAB37EB6-697D-4201-96B3-D114B7D25976}"/>
                  </a:ext>
                </a:extLst>
              </p:cNvPr>
              <p:cNvSpPr/>
              <p:nvPr/>
            </p:nvSpPr>
            <p:spPr>
              <a:xfrm>
                <a:off x="4906828" y="-859169"/>
                <a:ext cx="173145" cy="17314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  <p:sp>
            <p:nvSpPr>
              <p:cNvPr id="54" name="22">
                <a:extLst>
                  <a:ext uri="{FF2B5EF4-FFF2-40B4-BE49-F238E27FC236}">
                    <a16:creationId xmlns:a16="http://schemas.microsoft.com/office/drawing/2014/main" id="{47D92453-AEB9-4482-A5ED-839FC93DCB32}"/>
                  </a:ext>
                </a:extLst>
              </p:cNvPr>
              <p:cNvSpPr/>
              <p:nvPr/>
            </p:nvSpPr>
            <p:spPr>
              <a:xfrm flipV="1">
                <a:off x="4635883" y="-822348"/>
                <a:ext cx="378896" cy="83502"/>
              </a:xfrm>
              <a:prstGeom prst="roundRect">
                <a:avLst>
                  <a:gd name="adj" fmla="val 50000"/>
                </a:avLst>
              </a:prstGeom>
              <a:solidFill>
                <a:srgbClr val="1975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#9Slide01 Noi dung ngan" panose="00000600000000000000" pitchFamily="2" charset="0"/>
                  <a:ea typeface="字魂105号-简雅黑" panose="00000500000000000000" pitchFamily="2" charset="-122"/>
                </a:endParaRPr>
              </a:p>
            </p:txBody>
          </p:sp>
        </p:grpSp>
      </p:grpSp>
      <p:pic>
        <p:nvPicPr>
          <p:cNvPr id="24" name="5" descr="4">
            <a:extLst>
              <a:ext uri="{FF2B5EF4-FFF2-40B4-BE49-F238E27FC236}">
                <a16:creationId xmlns:a16="http://schemas.microsoft.com/office/drawing/2014/main" id="{8C8DCA8F-6BCA-4A09-BF27-72ED8A85E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-877908" y="4667402"/>
            <a:ext cx="3567257" cy="18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80" y="835353"/>
            <a:ext cx="661670" cy="155247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79" y="911553"/>
            <a:ext cx="817245" cy="155247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1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HẠM DUYÊN 1 - 9Slide.vn 2 - 9Slide.vn">
            <a:extLst>
              <a:ext uri="{FF2B5EF4-FFF2-40B4-BE49-F238E27FC236}">
                <a16:creationId xmlns:a16="http://schemas.microsoft.com/office/drawing/2014/main" id="{AF340D9C-8E4A-48BD-9C04-399135BF7B08}"/>
              </a:ext>
            </a:extLst>
          </p:cNvPr>
          <p:cNvSpPr/>
          <p:nvPr userDrawn="1"/>
        </p:nvSpPr>
        <p:spPr>
          <a:xfrm>
            <a:off x="0" y="5553500"/>
            <a:ext cx="12192000" cy="1332543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6" name="17">
            <a:extLst>
              <a:ext uri="{FF2B5EF4-FFF2-40B4-BE49-F238E27FC236}">
                <a16:creationId xmlns:a16="http://schemas.microsoft.com/office/drawing/2014/main" id="{8109C5B4-7F33-447D-BFD4-387112E75B93}"/>
              </a:ext>
            </a:extLst>
          </p:cNvPr>
          <p:cNvSpPr/>
          <p:nvPr userDrawn="1"/>
        </p:nvSpPr>
        <p:spPr>
          <a:xfrm>
            <a:off x="0" y="0"/>
            <a:ext cx="144780" cy="6857365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7" name="16">
            <a:extLst>
              <a:ext uri="{FF2B5EF4-FFF2-40B4-BE49-F238E27FC236}">
                <a16:creationId xmlns:a16="http://schemas.microsoft.com/office/drawing/2014/main" id="{6A1A2AAC-2E4E-4D3B-A65B-E2CC3BBF9FF1}"/>
              </a:ext>
            </a:extLst>
          </p:cNvPr>
          <p:cNvSpPr/>
          <p:nvPr userDrawn="1"/>
        </p:nvSpPr>
        <p:spPr>
          <a:xfrm>
            <a:off x="12047220" y="0"/>
            <a:ext cx="144780" cy="6857365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1 Noi dung ngan" panose="000006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21">
            <a:extLst>
              <a:ext uri="{FF2B5EF4-FFF2-40B4-BE49-F238E27FC236}">
                <a16:creationId xmlns:a16="http://schemas.microsoft.com/office/drawing/2014/main" id="{90199523-9EC6-4825-8A7E-15415336F224}"/>
              </a:ext>
            </a:extLst>
          </p:cNvPr>
          <p:cNvSpPr/>
          <p:nvPr userDrawn="1"/>
        </p:nvSpPr>
        <p:spPr>
          <a:xfrm>
            <a:off x="144780" y="835353"/>
            <a:ext cx="661670" cy="155247"/>
          </a:xfrm>
          <a:prstGeom prst="rect">
            <a:avLst/>
          </a:prstGeom>
          <a:solidFill>
            <a:srgbClr val="33A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PHẠM DUYÊN 1 - 9Slide.vn 6 - 9Slide.vn">
            <a:extLst>
              <a:ext uri="{FF2B5EF4-FFF2-40B4-BE49-F238E27FC236}">
                <a16:creationId xmlns:a16="http://schemas.microsoft.com/office/drawing/2014/main" id="{32D77841-62DB-49E8-A1BA-726CC29A0448}"/>
              </a:ext>
            </a:extLst>
          </p:cNvPr>
          <p:cNvSpPr/>
          <p:nvPr userDrawn="1"/>
        </p:nvSpPr>
        <p:spPr>
          <a:xfrm rot="1801554">
            <a:off x="2288318" y="5864945"/>
            <a:ext cx="708237" cy="708237"/>
          </a:xfrm>
          <a:custGeom>
            <a:avLst/>
            <a:gdLst>
              <a:gd name="connsiteX0" fmla="*/ 131022 w 914832"/>
              <a:gd name="connsiteY0" fmla="*/ 137552 h 914832"/>
              <a:gd name="connsiteX1" fmla="*/ 131022 w 914832"/>
              <a:gd name="connsiteY1" fmla="*/ 777280 h 914832"/>
              <a:gd name="connsiteX2" fmla="*/ 78120 w 914832"/>
              <a:gd name="connsiteY2" fmla="*/ 713162 h 914832"/>
              <a:gd name="connsiteX3" fmla="*/ 0 w 914832"/>
              <a:gd name="connsiteY3" fmla="*/ 457416 h 914832"/>
              <a:gd name="connsiteX4" fmla="*/ 78120 w 914832"/>
              <a:gd name="connsiteY4" fmla="*/ 201670 h 914832"/>
              <a:gd name="connsiteX5" fmla="*/ 781805 w 914832"/>
              <a:gd name="connsiteY5" fmla="*/ 135122 h 914832"/>
              <a:gd name="connsiteX6" fmla="*/ 836713 w 914832"/>
              <a:gd name="connsiteY6" fmla="*/ 201670 h 914832"/>
              <a:gd name="connsiteX7" fmla="*/ 914832 w 914832"/>
              <a:gd name="connsiteY7" fmla="*/ 457416 h 914832"/>
              <a:gd name="connsiteX8" fmla="*/ 836713 w 914832"/>
              <a:gd name="connsiteY8" fmla="*/ 713162 h 914832"/>
              <a:gd name="connsiteX9" fmla="*/ 781805 w 914832"/>
              <a:gd name="connsiteY9" fmla="*/ 779710 h 914832"/>
              <a:gd name="connsiteX10" fmla="*/ 252035 w 914832"/>
              <a:gd name="connsiteY10" fmla="*/ 50783 h 914832"/>
              <a:gd name="connsiteX11" fmla="*/ 252035 w 914832"/>
              <a:gd name="connsiteY11" fmla="*/ 864050 h 914832"/>
              <a:gd name="connsiteX12" fmla="*/ 201671 w 914832"/>
              <a:gd name="connsiteY12" fmla="*/ 836713 h 914832"/>
              <a:gd name="connsiteX13" fmla="*/ 176741 w 914832"/>
              <a:gd name="connsiteY13" fmla="*/ 816144 h 914832"/>
              <a:gd name="connsiteX14" fmla="*/ 176741 w 914832"/>
              <a:gd name="connsiteY14" fmla="*/ 98688 h 914832"/>
              <a:gd name="connsiteX15" fmla="*/ 201671 w 914832"/>
              <a:gd name="connsiteY15" fmla="*/ 78120 h 914832"/>
              <a:gd name="connsiteX16" fmla="*/ 660792 w 914832"/>
              <a:gd name="connsiteY16" fmla="*/ 49694 h 914832"/>
              <a:gd name="connsiteX17" fmla="*/ 713162 w 914832"/>
              <a:gd name="connsiteY17" fmla="*/ 78120 h 914832"/>
              <a:gd name="connsiteX18" fmla="*/ 736086 w 914832"/>
              <a:gd name="connsiteY18" fmla="*/ 97034 h 914832"/>
              <a:gd name="connsiteX19" fmla="*/ 736086 w 914832"/>
              <a:gd name="connsiteY19" fmla="*/ 817798 h 914832"/>
              <a:gd name="connsiteX20" fmla="*/ 713162 w 914832"/>
              <a:gd name="connsiteY20" fmla="*/ 836713 h 914832"/>
              <a:gd name="connsiteX21" fmla="*/ 660792 w 914832"/>
              <a:gd name="connsiteY21" fmla="*/ 865138 h 914832"/>
              <a:gd name="connsiteX22" fmla="*/ 373048 w 914832"/>
              <a:gd name="connsiteY22" fmla="*/ 8505 h 914832"/>
              <a:gd name="connsiteX23" fmla="*/ 373048 w 914832"/>
              <a:gd name="connsiteY23" fmla="*/ 906327 h 914832"/>
              <a:gd name="connsiteX24" fmla="*/ 365231 w 914832"/>
              <a:gd name="connsiteY24" fmla="*/ 905539 h 914832"/>
              <a:gd name="connsiteX25" fmla="*/ 297754 w 914832"/>
              <a:gd name="connsiteY25" fmla="*/ 884593 h 914832"/>
              <a:gd name="connsiteX26" fmla="*/ 297754 w 914832"/>
              <a:gd name="connsiteY26" fmla="*/ 30239 h 914832"/>
              <a:gd name="connsiteX27" fmla="*/ 365231 w 914832"/>
              <a:gd name="connsiteY27" fmla="*/ 9293 h 914832"/>
              <a:gd name="connsiteX28" fmla="*/ 539780 w 914832"/>
              <a:gd name="connsiteY28" fmla="*/ 8303 h 914832"/>
              <a:gd name="connsiteX29" fmla="*/ 549602 w 914832"/>
              <a:gd name="connsiteY29" fmla="*/ 9293 h 914832"/>
              <a:gd name="connsiteX30" fmla="*/ 615073 w 914832"/>
              <a:gd name="connsiteY30" fmla="*/ 29617 h 914832"/>
              <a:gd name="connsiteX31" fmla="*/ 615073 w 914832"/>
              <a:gd name="connsiteY31" fmla="*/ 885216 h 914832"/>
              <a:gd name="connsiteX32" fmla="*/ 549602 w 914832"/>
              <a:gd name="connsiteY32" fmla="*/ 905539 h 914832"/>
              <a:gd name="connsiteX33" fmla="*/ 539780 w 914832"/>
              <a:gd name="connsiteY33" fmla="*/ 906529 h 914832"/>
              <a:gd name="connsiteX34" fmla="*/ 457416 w 914832"/>
              <a:gd name="connsiteY34" fmla="*/ 0 h 914832"/>
              <a:gd name="connsiteX35" fmla="*/ 494061 w 914832"/>
              <a:gd name="connsiteY35" fmla="*/ 3694 h 914832"/>
              <a:gd name="connsiteX36" fmla="*/ 494061 w 914832"/>
              <a:gd name="connsiteY36" fmla="*/ 911138 h 914832"/>
              <a:gd name="connsiteX37" fmla="*/ 457416 w 914832"/>
              <a:gd name="connsiteY37" fmla="*/ 914832 h 914832"/>
              <a:gd name="connsiteX38" fmla="*/ 418767 w 914832"/>
              <a:gd name="connsiteY38" fmla="*/ 910936 h 914832"/>
              <a:gd name="connsiteX39" fmla="*/ 418767 w 914832"/>
              <a:gd name="connsiteY39" fmla="*/ 3896 h 9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14832" h="914832">
                <a:moveTo>
                  <a:pt x="131022" y="137552"/>
                </a:moveTo>
                <a:lnTo>
                  <a:pt x="131022" y="777280"/>
                </a:lnTo>
                <a:lnTo>
                  <a:pt x="78120" y="713162"/>
                </a:lnTo>
                <a:cubicBezTo>
                  <a:pt x="28799" y="640158"/>
                  <a:pt x="0" y="552150"/>
                  <a:pt x="0" y="457416"/>
                </a:cubicBezTo>
                <a:cubicBezTo>
                  <a:pt x="0" y="362682"/>
                  <a:pt x="28799" y="274675"/>
                  <a:pt x="78120" y="201670"/>
                </a:cubicBezTo>
                <a:close/>
                <a:moveTo>
                  <a:pt x="781805" y="135122"/>
                </a:moveTo>
                <a:lnTo>
                  <a:pt x="836713" y="201670"/>
                </a:lnTo>
                <a:cubicBezTo>
                  <a:pt x="886033" y="274675"/>
                  <a:pt x="914832" y="362682"/>
                  <a:pt x="914832" y="457416"/>
                </a:cubicBezTo>
                <a:cubicBezTo>
                  <a:pt x="914832" y="552150"/>
                  <a:pt x="886033" y="640158"/>
                  <a:pt x="836713" y="713162"/>
                </a:cubicBezTo>
                <a:lnTo>
                  <a:pt x="781805" y="779710"/>
                </a:lnTo>
                <a:close/>
                <a:moveTo>
                  <a:pt x="252035" y="50783"/>
                </a:moveTo>
                <a:lnTo>
                  <a:pt x="252035" y="864050"/>
                </a:lnTo>
                <a:lnTo>
                  <a:pt x="201671" y="836713"/>
                </a:lnTo>
                <a:lnTo>
                  <a:pt x="176741" y="816144"/>
                </a:lnTo>
                <a:lnTo>
                  <a:pt x="176741" y="98688"/>
                </a:lnTo>
                <a:lnTo>
                  <a:pt x="201671" y="78120"/>
                </a:lnTo>
                <a:close/>
                <a:moveTo>
                  <a:pt x="660792" y="49694"/>
                </a:moveTo>
                <a:lnTo>
                  <a:pt x="713162" y="78120"/>
                </a:lnTo>
                <a:lnTo>
                  <a:pt x="736086" y="97034"/>
                </a:lnTo>
                <a:lnTo>
                  <a:pt x="736086" y="817798"/>
                </a:lnTo>
                <a:lnTo>
                  <a:pt x="713162" y="836713"/>
                </a:lnTo>
                <a:lnTo>
                  <a:pt x="660792" y="865138"/>
                </a:lnTo>
                <a:close/>
                <a:moveTo>
                  <a:pt x="373048" y="8505"/>
                </a:moveTo>
                <a:lnTo>
                  <a:pt x="373048" y="906327"/>
                </a:lnTo>
                <a:lnTo>
                  <a:pt x="365231" y="905539"/>
                </a:lnTo>
                <a:lnTo>
                  <a:pt x="297754" y="884593"/>
                </a:lnTo>
                <a:lnTo>
                  <a:pt x="297754" y="30239"/>
                </a:lnTo>
                <a:lnTo>
                  <a:pt x="365231" y="9293"/>
                </a:lnTo>
                <a:close/>
                <a:moveTo>
                  <a:pt x="539780" y="8303"/>
                </a:moveTo>
                <a:lnTo>
                  <a:pt x="549602" y="9293"/>
                </a:lnTo>
                <a:lnTo>
                  <a:pt x="615073" y="29617"/>
                </a:lnTo>
                <a:lnTo>
                  <a:pt x="615073" y="885216"/>
                </a:lnTo>
                <a:lnTo>
                  <a:pt x="549602" y="905539"/>
                </a:lnTo>
                <a:lnTo>
                  <a:pt x="539780" y="906529"/>
                </a:lnTo>
                <a:close/>
                <a:moveTo>
                  <a:pt x="457416" y="0"/>
                </a:moveTo>
                <a:lnTo>
                  <a:pt x="494061" y="3694"/>
                </a:lnTo>
                <a:lnTo>
                  <a:pt x="494061" y="911138"/>
                </a:lnTo>
                <a:lnTo>
                  <a:pt x="457416" y="914832"/>
                </a:lnTo>
                <a:lnTo>
                  <a:pt x="418767" y="910936"/>
                </a:lnTo>
                <a:lnTo>
                  <a:pt x="418767" y="38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PHẠM DUYÊN 1 - 9Slide.vn 7 - 9Slide.vn">
            <a:extLst>
              <a:ext uri="{FF2B5EF4-FFF2-40B4-BE49-F238E27FC236}">
                <a16:creationId xmlns:a16="http://schemas.microsoft.com/office/drawing/2014/main" id="{6F6A3B4C-C365-4C3F-BD99-430262E36411}"/>
              </a:ext>
            </a:extLst>
          </p:cNvPr>
          <p:cNvGrpSpPr/>
          <p:nvPr userDrawn="1"/>
        </p:nvGrpSpPr>
        <p:grpSpPr>
          <a:xfrm rot="1501725">
            <a:off x="5342075" y="6069521"/>
            <a:ext cx="1507850" cy="977029"/>
            <a:chOff x="7742796" y="1197128"/>
            <a:chExt cx="1507850" cy="977029"/>
          </a:xfrm>
        </p:grpSpPr>
        <p:sp>
          <p:nvSpPr>
            <p:cNvPr id="7" name="28">
              <a:extLst>
                <a:ext uri="{FF2B5EF4-FFF2-40B4-BE49-F238E27FC236}">
                  <a16:creationId xmlns:a16="http://schemas.microsoft.com/office/drawing/2014/main" id="{A762BFBB-95F4-4B08-912A-7DD7FE860CF7}"/>
                </a:ext>
              </a:extLst>
            </p:cNvPr>
            <p:cNvSpPr/>
            <p:nvPr userDrawn="1"/>
          </p:nvSpPr>
          <p:spPr>
            <a:xfrm>
              <a:off x="7897334" y="1197128"/>
              <a:ext cx="1353312" cy="822960"/>
            </a:xfrm>
            <a:prstGeom prst="rect">
              <a:avLst/>
            </a:prstGeom>
            <a:noFill/>
            <a:ln w="38100">
              <a:solidFill>
                <a:srgbClr val="359CB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29">
              <a:extLst>
                <a:ext uri="{FF2B5EF4-FFF2-40B4-BE49-F238E27FC236}">
                  <a16:creationId xmlns:a16="http://schemas.microsoft.com/office/drawing/2014/main" id="{2C0D72CC-7160-4199-B661-A0472D415B13}"/>
                </a:ext>
              </a:extLst>
            </p:cNvPr>
            <p:cNvSpPr/>
            <p:nvPr userDrawn="1"/>
          </p:nvSpPr>
          <p:spPr>
            <a:xfrm>
              <a:off x="7742796" y="1351197"/>
              <a:ext cx="1353312" cy="8229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" name="PHẠM DUYÊN 1 - 9Slide.vn 10 - 9Slide.vn">
            <a:extLst>
              <a:ext uri="{FF2B5EF4-FFF2-40B4-BE49-F238E27FC236}">
                <a16:creationId xmlns:a16="http://schemas.microsoft.com/office/drawing/2014/main" id="{61F403F9-9BAE-4C60-9AD6-DE8199A44E2B}"/>
              </a:ext>
            </a:extLst>
          </p:cNvPr>
          <p:cNvSpPr/>
          <p:nvPr userDrawn="1"/>
        </p:nvSpPr>
        <p:spPr>
          <a:xfrm rot="19600534">
            <a:off x="9320723" y="6025234"/>
            <a:ext cx="617220" cy="53208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E5459A27-1A09-4806-BA4A-AEC06687D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76" y="0"/>
            <a:ext cx="6569924" cy="6858000"/>
          </a:xfrm>
          <a:prstGeom prst="rect">
            <a:avLst/>
          </a:prstGeom>
        </p:spPr>
      </p:pic>
      <p:sp>
        <p:nvSpPr>
          <p:cNvPr id="75" name="PHẠM DUYÊN 1 - 9Slide.vn">
            <a:extLst>
              <a:ext uri="{FF2B5EF4-FFF2-40B4-BE49-F238E27FC236}">
                <a16:creationId xmlns:a16="http://schemas.microsoft.com/office/drawing/2014/main" id="{7E53A035-DD73-4578-A00B-2DA89D352965}"/>
              </a:ext>
            </a:extLst>
          </p:cNvPr>
          <p:cNvSpPr/>
          <p:nvPr userDrawn="1"/>
        </p:nvSpPr>
        <p:spPr>
          <a:xfrm>
            <a:off x="-2" y="0"/>
            <a:ext cx="5622077" cy="6858000"/>
          </a:xfrm>
          <a:prstGeom prst="rect">
            <a:avLst/>
          </a:prstGeom>
          <a:solidFill>
            <a:srgbClr val="2F7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1 Noi dung ngan" panose="00000600000000000000" pitchFamily="2" charset="0"/>
              <a:ea typeface="字魂105号-简雅黑" panose="00000500000000000000" pitchFamily="2" charset="-122"/>
            </a:endParaRPr>
          </a:p>
        </p:txBody>
      </p:sp>
      <p:pic>
        <p:nvPicPr>
          <p:cNvPr id="91" name="4" descr="/Users/bawei/Desktop/61c1941f9b77e.png61c1941f9b77e">
            <a:extLst>
              <a:ext uri="{FF2B5EF4-FFF2-40B4-BE49-F238E27FC236}">
                <a16:creationId xmlns:a16="http://schemas.microsoft.com/office/drawing/2014/main" id="{21545EA9-E4C7-4F44-847D-C9FCCB5EC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6309" b="26018"/>
          <a:stretch>
            <a:fillRect/>
          </a:stretch>
        </p:blipFill>
        <p:spPr>
          <a:xfrm rot="10800000">
            <a:off x="3890481" y="6326"/>
            <a:ext cx="1666401" cy="1131011"/>
          </a:xfrm>
          <a:prstGeom prst="rect">
            <a:avLst/>
          </a:prstGeom>
        </p:spPr>
      </p:pic>
      <p:grpSp>
        <p:nvGrpSpPr>
          <p:cNvPr id="92" name="PHẠM DUYÊN 4 - 9Slide.vn">
            <a:extLst>
              <a:ext uri="{FF2B5EF4-FFF2-40B4-BE49-F238E27FC236}">
                <a16:creationId xmlns:a16="http://schemas.microsoft.com/office/drawing/2014/main" id="{69757B81-4282-4EB1-97FF-6DB4CC155BBC}"/>
              </a:ext>
            </a:extLst>
          </p:cNvPr>
          <p:cNvGrpSpPr/>
          <p:nvPr userDrawn="1"/>
        </p:nvGrpSpPr>
        <p:grpSpPr>
          <a:xfrm>
            <a:off x="5367432" y="227656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93" name="20">
              <a:extLst>
                <a:ext uri="{FF2B5EF4-FFF2-40B4-BE49-F238E27FC236}">
                  <a16:creationId xmlns:a16="http://schemas.microsoft.com/office/drawing/2014/main" id="{E8CE7D2A-D5C7-47A5-BBB4-7BAF272CB9EE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94" name="21">
              <a:extLst>
                <a:ext uri="{FF2B5EF4-FFF2-40B4-BE49-F238E27FC236}">
                  <a16:creationId xmlns:a16="http://schemas.microsoft.com/office/drawing/2014/main" id="{C2376D8D-CCBC-488A-A22B-098C3A1203F0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95" name="22">
              <a:extLst>
                <a:ext uri="{FF2B5EF4-FFF2-40B4-BE49-F238E27FC236}">
                  <a16:creationId xmlns:a16="http://schemas.microsoft.com/office/drawing/2014/main" id="{FFD7E1C2-052A-4C29-9054-575538EDC86E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96" name="PHẠM DUYÊN 4 - 9Slide.vn">
            <a:extLst>
              <a:ext uri="{FF2B5EF4-FFF2-40B4-BE49-F238E27FC236}">
                <a16:creationId xmlns:a16="http://schemas.microsoft.com/office/drawing/2014/main" id="{7D24526E-DA3A-4225-A7BA-17900EE432D7}"/>
              </a:ext>
            </a:extLst>
          </p:cNvPr>
          <p:cNvGrpSpPr/>
          <p:nvPr userDrawn="1"/>
        </p:nvGrpSpPr>
        <p:grpSpPr>
          <a:xfrm>
            <a:off x="5367432" y="837492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97" name="20">
              <a:extLst>
                <a:ext uri="{FF2B5EF4-FFF2-40B4-BE49-F238E27FC236}">
                  <a16:creationId xmlns:a16="http://schemas.microsoft.com/office/drawing/2014/main" id="{809F3636-EB14-4FFD-B054-8846824ADDEF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98" name="21">
              <a:extLst>
                <a:ext uri="{FF2B5EF4-FFF2-40B4-BE49-F238E27FC236}">
                  <a16:creationId xmlns:a16="http://schemas.microsoft.com/office/drawing/2014/main" id="{1D46F3A0-75E4-4890-BB04-409D3C3C7F34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99" name="22">
              <a:extLst>
                <a:ext uri="{FF2B5EF4-FFF2-40B4-BE49-F238E27FC236}">
                  <a16:creationId xmlns:a16="http://schemas.microsoft.com/office/drawing/2014/main" id="{2737BBD0-290A-47D2-80F2-085EFE9132DA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00" name="PHẠM DUYÊN 4 - 9Slide.vn">
            <a:extLst>
              <a:ext uri="{FF2B5EF4-FFF2-40B4-BE49-F238E27FC236}">
                <a16:creationId xmlns:a16="http://schemas.microsoft.com/office/drawing/2014/main" id="{CC1395D7-4D85-4812-ACE8-89B8120B245A}"/>
              </a:ext>
            </a:extLst>
          </p:cNvPr>
          <p:cNvGrpSpPr/>
          <p:nvPr userDrawn="1"/>
        </p:nvGrpSpPr>
        <p:grpSpPr>
          <a:xfrm>
            <a:off x="5367432" y="1447328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01" name="20">
              <a:extLst>
                <a:ext uri="{FF2B5EF4-FFF2-40B4-BE49-F238E27FC236}">
                  <a16:creationId xmlns:a16="http://schemas.microsoft.com/office/drawing/2014/main" id="{25EF5A3F-8F62-4EBC-850E-166618371E65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2" name="21">
              <a:extLst>
                <a:ext uri="{FF2B5EF4-FFF2-40B4-BE49-F238E27FC236}">
                  <a16:creationId xmlns:a16="http://schemas.microsoft.com/office/drawing/2014/main" id="{FB0B554B-9B0A-4152-8887-B120B567F52C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3" name="22">
              <a:extLst>
                <a:ext uri="{FF2B5EF4-FFF2-40B4-BE49-F238E27FC236}">
                  <a16:creationId xmlns:a16="http://schemas.microsoft.com/office/drawing/2014/main" id="{46A4C057-BDAE-4729-8329-3B2D41970C5F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04" name="PHẠM DUYÊN 4 - 9Slide.vn">
            <a:extLst>
              <a:ext uri="{FF2B5EF4-FFF2-40B4-BE49-F238E27FC236}">
                <a16:creationId xmlns:a16="http://schemas.microsoft.com/office/drawing/2014/main" id="{A608C709-3D3F-49AF-AFAB-D4D229FC3E94}"/>
              </a:ext>
            </a:extLst>
          </p:cNvPr>
          <p:cNvGrpSpPr/>
          <p:nvPr userDrawn="1"/>
        </p:nvGrpSpPr>
        <p:grpSpPr>
          <a:xfrm>
            <a:off x="5367432" y="2057164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05" name="20">
              <a:extLst>
                <a:ext uri="{FF2B5EF4-FFF2-40B4-BE49-F238E27FC236}">
                  <a16:creationId xmlns:a16="http://schemas.microsoft.com/office/drawing/2014/main" id="{250A1AA4-1F70-4102-B528-EE33E3C2FC3A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6" name="21">
              <a:extLst>
                <a:ext uri="{FF2B5EF4-FFF2-40B4-BE49-F238E27FC236}">
                  <a16:creationId xmlns:a16="http://schemas.microsoft.com/office/drawing/2014/main" id="{F4C7CA72-5329-4807-ADC0-4C81A7798E1B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07" name="22">
              <a:extLst>
                <a:ext uri="{FF2B5EF4-FFF2-40B4-BE49-F238E27FC236}">
                  <a16:creationId xmlns:a16="http://schemas.microsoft.com/office/drawing/2014/main" id="{C97F23D6-F988-49AB-AAA2-676D0061380C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08" name="PHẠM DUYÊN 4 - 9Slide.vn">
            <a:extLst>
              <a:ext uri="{FF2B5EF4-FFF2-40B4-BE49-F238E27FC236}">
                <a16:creationId xmlns:a16="http://schemas.microsoft.com/office/drawing/2014/main" id="{B8AD24DF-161E-4753-BC93-84FC02114252}"/>
              </a:ext>
            </a:extLst>
          </p:cNvPr>
          <p:cNvGrpSpPr/>
          <p:nvPr userDrawn="1"/>
        </p:nvGrpSpPr>
        <p:grpSpPr>
          <a:xfrm>
            <a:off x="5367432" y="2667000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09" name="20">
              <a:extLst>
                <a:ext uri="{FF2B5EF4-FFF2-40B4-BE49-F238E27FC236}">
                  <a16:creationId xmlns:a16="http://schemas.microsoft.com/office/drawing/2014/main" id="{B1857F42-C979-4C61-96F5-8F736E8A69CB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10" name="21">
              <a:extLst>
                <a:ext uri="{FF2B5EF4-FFF2-40B4-BE49-F238E27FC236}">
                  <a16:creationId xmlns:a16="http://schemas.microsoft.com/office/drawing/2014/main" id="{6CACE2A6-05C0-4F12-86E6-028244AB532A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11" name="22">
              <a:extLst>
                <a:ext uri="{FF2B5EF4-FFF2-40B4-BE49-F238E27FC236}">
                  <a16:creationId xmlns:a16="http://schemas.microsoft.com/office/drawing/2014/main" id="{E3DD0943-1316-44FE-AD8B-C9548EF98F5A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12" name="PHẠM DUYÊN 4 - 9Slide.vn">
            <a:extLst>
              <a:ext uri="{FF2B5EF4-FFF2-40B4-BE49-F238E27FC236}">
                <a16:creationId xmlns:a16="http://schemas.microsoft.com/office/drawing/2014/main" id="{56177B4B-68DF-4F7C-A24F-3A84B819BEC2}"/>
              </a:ext>
            </a:extLst>
          </p:cNvPr>
          <p:cNvGrpSpPr/>
          <p:nvPr userDrawn="1"/>
        </p:nvGrpSpPr>
        <p:grpSpPr>
          <a:xfrm>
            <a:off x="5367432" y="3276836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13" name="20">
              <a:extLst>
                <a:ext uri="{FF2B5EF4-FFF2-40B4-BE49-F238E27FC236}">
                  <a16:creationId xmlns:a16="http://schemas.microsoft.com/office/drawing/2014/main" id="{545F8C98-5A25-43D9-AA74-D0710468DBFE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14" name="21">
              <a:extLst>
                <a:ext uri="{FF2B5EF4-FFF2-40B4-BE49-F238E27FC236}">
                  <a16:creationId xmlns:a16="http://schemas.microsoft.com/office/drawing/2014/main" id="{3629B7CD-5DBA-43FE-9E00-4B131C2C3A15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15" name="22">
              <a:extLst>
                <a:ext uri="{FF2B5EF4-FFF2-40B4-BE49-F238E27FC236}">
                  <a16:creationId xmlns:a16="http://schemas.microsoft.com/office/drawing/2014/main" id="{9E93DC8E-DE0A-4547-B549-600B3A9F8AB6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16" name="PHẠM DUYÊN 4 - 9Slide.vn">
            <a:extLst>
              <a:ext uri="{FF2B5EF4-FFF2-40B4-BE49-F238E27FC236}">
                <a16:creationId xmlns:a16="http://schemas.microsoft.com/office/drawing/2014/main" id="{0FC129DA-E663-45EF-89BA-C55FEF3C6FB8}"/>
              </a:ext>
            </a:extLst>
          </p:cNvPr>
          <p:cNvGrpSpPr/>
          <p:nvPr userDrawn="1"/>
        </p:nvGrpSpPr>
        <p:grpSpPr>
          <a:xfrm>
            <a:off x="5367432" y="3886672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17" name="20">
              <a:extLst>
                <a:ext uri="{FF2B5EF4-FFF2-40B4-BE49-F238E27FC236}">
                  <a16:creationId xmlns:a16="http://schemas.microsoft.com/office/drawing/2014/main" id="{BB249354-D9EB-42F9-94A7-D4665CE775FA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18" name="21">
              <a:extLst>
                <a:ext uri="{FF2B5EF4-FFF2-40B4-BE49-F238E27FC236}">
                  <a16:creationId xmlns:a16="http://schemas.microsoft.com/office/drawing/2014/main" id="{C89EC061-41B8-4FBC-9CB3-CF0BA59EBFEF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19" name="22">
              <a:extLst>
                <a:ext uri="{FF2B5EF4-FFF2-40B4-BE49-F238E27FC236}">
                  <a16:creationId xmlns:a16="http://schemas.microsoft.com/office/drawing/2014/main" id="{5BA12B66-C5DF-4306-B410-369D7CDC8D97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20" name="PHẠM DUYÊN 4 - 9Slide.vn">
            <a:extLst>
              <a:ext uri="{FF2B5EF4-FFF2-40B4-BE49-F238E27FC236}">
                <a16:creationId xmlns:a16="http://schemas.microsoft.com/office/drawing/2014/main" id="{C62EE416-F718-4AA1-B5FA-DAB03343C95E}"/>
              </a:ext>
            </a:extLst>
          </p:cNvPr>
          <p:cNvGrpSpPr/>
          <p:nvPr userDrawn="1"/>
        </p:nvGrpSpPr>
        <p:grpSpPr>
          <a:xfrm>
            <a:off x="5367432" y="4496508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21" name="20">
              <a:extLst>
                <a:ext uri="{FF2B5EF4-FFF2-40B4-BE49-F238E27FC236}">
                  <a16:creationId xmlns:a16="http://schemas.microsoft.com/office/drawing/2014/main" id="{EC08E91A-683E-42BA-891C-83C90D5795C2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22" name="21">
              <a:extLst>
                <a:ext uri="{FF2B5EF4-FFF2-40B4-BE49-F238E27FC236}">
                  <a16:creationId xmlns:a16="http://schemas.microsoft.com/office/drawing/2014/main" id="{AC79BA47-C641-43BA-88E3-4AEAC6CF14B1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23" name="22">
              <a:extLst>
                <a:ext uri="{FF2B5EF4-FFF2-40B4-BE49-F238E27FC236}">
                  <a16:creationId xmlns:a16="http://schemas.microsoft.com/office/drawing/2014/main" id="{17C74BA5-FD98-4342-858B-333BF99B46E5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24" name="PHẠM DUYÊN 4 - 9Slide.vn">
            <a:extLst>
              <a:ext uri="{FF2B5EF4-FFF2-40B4-BE49-F238E27FC236}">
                <a16:creationId xmlns:a16="http://schemas.microsoft.com/office/drawing/2014/main" id="{F7BD9BCB-1D83-4166-8F00-4E18ED30BBA2}"/>
              </a:ext>
            </a:extLst>
          </p:cNvPr>
          <p:cNvGrpSpPr/>
          <p:nvPr userDrawn="1"/>
        </p:nvGrpSpPr>
        <p:grpSpPr>
          <a:xfrm>
            <a:off x="5367432" y="5106344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25" name="20">
              <a:extLst>
                <a:ext uri="{FF2B5EF4-FFF2-40B4-BE49-F238E27FC236}">
                  <a16:creationId xmlns:a16="http://schemas.microsoft.com/office/drawing/2014/main" id="{7DAA59A1-ABD7-443B-882C-E66B51F06758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26" name="21">
              <a:extLst>
                <a:ext uri="{FF2B5EF4-FFF2-40B4-BE49-F238E27FC236}">
                  <a16:creationId xmlns:a16="http://schemas.microsoft.com/office/drawing/2014/main" id="{B0491249-703D-4CEC-96F7-66CE33230BFA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27" name="22">
              <a:extLst>
                <a:ext uri="{FF2B5EF4-FFF2-40B4-BE49-F238E27FC236}">
                  <a16:creationId xmlns:a16="http://schemas.microsoft.com/office/drawing/2014/main" id="{17C5482F-939A-4E6F-B9B5-7F238EE1C653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28" name="PHẠM DUYÊN 4 - 9Slide.vn">
            <a:extLst>
              <a:ext uri="{FF2B5EF4-FFF2-40B4-BE49-F238E27FC236}">
                <a16:creationId xmlns:a16="http://schemas.microsoft.com/office/drawing/2014/main" id="{62448685-6131-4468-BE6E-75DE9939AF30}"/>
              </a:ext>
            </a:extLst>
          </p:cNvPr>
          <p:cNvGrpSpPr/>
          <p:nvPr userDrawn="1"/>
        </p:nvGrpSpPr>
        <p:grpSpPr>
          <a:xfrm>
            <a:off x="5367432" y="5716180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29" name="20">
              <a:extLst>
                <a:ext uri="{FF2B5EF4-FFF2-40B4-BE49-F238E27FC236}">
                  <a16:creationId xmlns:a16="http://schemas.microsoft.com/office/drawing/2014/main" id="{7C7D3609-189E-4679-94D3-C25603F7C4BD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30" name="21">
              <a:extLst>
                <a:ext uri="{FF2B5EF4-FFF2-40B4-BE49-F238E27FC236}">
                  <a16:creationId xmlns:a16="http://schemas.microsoft.com/office/drawing/2014/main" id="{6F75EAFF-81FD-4C0D-905C-8019F54560A9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31" name="22">
              <a:extLst>
                <a:ext uri="{FF2B5EF4-FFF2-40B4-BE49-F238E27FC236}">
                  <a16:creationId xmlns:a16="http://schemas.microsoft.com/office/drawing/2014/main" id="{5B9C59C7-FD9D-4240-A543-989E3E2EE701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grpSp>
        <p:nvGrpSpPr>
          <p:cNvPr id="132" name="PHẠM DUYÊN 4 - 9Slide.vn">
            <a:extLst>
              <a:ext uri="{FF2B5EF4-FFF2-40B4-BE49-F238E27FC236}">
                <a16:creationId xmlns:a16="http://schemas.microsoft.com/office/drawing/2014/main" id="{B3C36742-1022-4465-97CE-0E9761C622C9}"/>
              </a:ext>
            </a:extLst>
          </p:cNvPr>
          <p:cNvGrpSpPr/>
          <p:nvPr userDrawn="1"/>
        </p:nvGrpSpPr>
        <p:grpSpPr>
          <a:xfrm>
            <a:off x="5367432" y="6326019"/>
            <a:ext cx="509285" cy="173146"/>
            <a:chOff x="4570688" y="-859169"/>
            <a:chExt cx="509285" cy="173146"/>
          </a:xfrm>
          <a:solidFill>
            <a:srgbClr val="3EA395"/>
          </a:solidFill>
        </p:grpSpPr>
        <p:sp>
          <p:nvSpPr>
            <p:cNvPr id="133" name="20">
              <a:extLst>
                <a:ext uri="{FF2B5EF4-FFF2-40B4-BE49-F238E27FC236}">
                  <a16:creationId xmlns:a16="http://schemas.microsoft.com/office/drawing/2014/main" id="{0E7F8586-2FF6-4229-BF95-503696A8053E}"/>
                </a:ext>
              </a:extLst>
            </p:cNvPr>
            <p:cNvSpPr/>
            <p:nvPr/>
          </p:nvSpPr>
          <p:spPr>
            <a:xfrm>
              <a:off x="4570688" y="-859168"/>
              <a:ext cx="173145" cy="17314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34" name="21">
              <a:extLst>
                <a:ext uri="{FF2B5EF4-FFF2-40B4-BE49-F238E27FC236}">
                  <a16:creationId xmlns:a16="http://schemas.microsoft.com/office/drawing/2014/main" id="{A00EC4BC-84D5-4929-BAF2-AB441B7F61E6}"/>
                </a:ext>
              </a:extLst>
            </p:cNvPr>
            <p:cNvSpPr/>
            <p:nvPr/>
          </p:nvSpPr>
          <p:spPr>
            <a:xfrm>
              <a:off x="4906828" y="-859169"/>
              <a:ext cx="173145" cy="1731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  <p:sp>
          <p:nvSpPr>
            <p:cNvPr id="135" name="22">
              <a:extLst>
                <a:ext uri="{FF2B5EF4-FFF2-40B4-BE49-F238E27FC236}">
                  <a16:creationId xmlns:a16="http://schemas.microsoft.com/office/drawing/2014/main" id="{92ED11B9-4AC6-40A2-9C58-3C27B0BA54EB}"/>
                </a:ext>
              </a:extLst>
            </p:cNvPr>
            <p:cNvSpPr/>
            <p:nvPr/>
          </p:nvSpPr>
          <p:spPr>
            <a:xfrm flipV="1">
              <a:off x="4635883" y="-822348"/>
              <a:ext cx="378896" cy="83502"/>
            </a:xfrm>
            <a:prstGeom prst="roundRect">
              <a:avLst>
                <a:gd name="adj" fmla="val 50000"/>
              </a:avLst>
            </a:prstGeom>
            <a:solidFill>
              <a:srgbClr val="1975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字魂105号-简雅黑" panose="00000500000000000000" pitchFamily="2" charset="-122"/>
              </a:endParaRPr>
            </a:p>
          </p:txBody>
        </p:sp>
      </p:grpSp>
      <p:pic>
        <p:nvPicPr>
          <p:cNvPr id="136" name="5" descr="4">
            <a:extLst>
              <a:ext uri="{FF2B5EF4-FFF2-40B4-BE49-F238E27FC236}">
                <a16:creationId xmlns:a16="http://schemas.microsoft.com/office/drawing/2014/main" id="{56E1395A-A803-45BD-87BD-70ACF0A8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-1148301" y="4937796"/>
            <a:ext cx="3567257" cy="1305367"/>
          </a:xfrm>
          <a:prstGeom prst="rect">
            <a:avLst/>
          </a:prstGeom>
        </p:spPr>
      </p:pic>
      <p:sp>
        <p:nvSpPr>
          <p:cNvPr id="39" name="PHẠM DUYÊN 2 - 9Slide.vn">
            <a:extLst>
              <a:ext uri="{FF2B5EF4-FFF2-40B4-BE49-F238E27FC236}">
                <a16:creationId xmlns:a16="http://schemas.microsoft.com/office/drawing/2014/main" id="{4A749982-03D2-425B-8008-904837A2B887}"/>
              </a:ext>
            </a:extLst>
          </p:cNvPr>
          <p:cNvSpPr txBox="1"/>
          <p:nvPr userDrawn="1"/>
        </p:nvSpPr>
        <p:spPr>
          <a:xfrm>
            <a:off x="5874635" y="3276836"/>
            <a:ext cx="6569923" cy="2335704"/>
          </a:xfrm>
          <a:prstGeom prst="rect">
            <a:avLst/>
          </a:prstGeom>
          <a:noFill/>
          <a:scene3d>
            <a:camera prst="perspectiveAbove"/>
            <a:lightRig rig="brightRoom" dir="t"/>
          </a:scene3d>
        </p:spPr>
        <p:txBody>
          <a:bodyPr wrap="square" rtlCol="0">
            <a:spAutoFit/>
            <a:sp3d extrusionH="57150" contourW="38100" prstMaterial="dkEdge">
              <a:bevelT h="19050"/>
              <a:bevelB w="12700"/>
              <a:extrusionClr>
                <a:schemeClr val="bg1"/>
              </a:extrusionClr>
              <a:contourClr>
                <a:schemeClr val="accent4"/>
              </a:contourClr>
            </a:sp3d>
          </a:bodyPr>
          <a:lstStyle/>
          <a:p>
            <a:pPr algn="ctr">
              <a:lnSpc>
                <a:spcPct val="129000"/>
              </a:lnSpc>
            </a:pPr>
            <a:r>
              <a:rPr lang="en-US" altLang="zh-CN" sz="6000" b="1" spc="46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TIẾT</a:t>
            </a:r>
            <a:r>
              <a:rPr lang="en-US" altLang="zh-CN" sz="60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 HỌC</a:t>
            </a:r>
            <a:br>
              <a:rPr lang="en-US" altLang="zh-CN" sz="60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</a:br>
            <a:r>
              <a:rPr lang="en-US" altLang="zh-CN" sz="6000" b="1" spc="460" baseline="0"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cs typeface="+mn-ea"/>
                <a:sym typeface="+mn-lt"/>
              </a:rPr>
              <a:t>KẾT THÚC</a:t>
            </a:r>
            <a:endParaRPr lang="en-US" altLang="zh-CN" sz="6000" b="1" spc="460" dirty="0"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  <a:latin typeface="#9Slide07 Crocante" panose="02000000000000000000" pitchFamily="2" charset="0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3806B1-8083-4F6D-8FE9-3C19B51A45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980" y="1331984"/>
            <a:ext cx="4132812" cy="38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0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2DC9C-9BE1-4E7B-BF5E-3EAA584C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351AE-42EF-4BA4-944C-F2FF99C5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46504-66A5-47B9-8020-AE87B0DA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1744D-9889-48B5-9D51-CB545C89E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DB92C-DAFB-48BA-A823-1241DBF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1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4F81F-9DCF-4C1C-A160-8679A8B2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FE6C1-9329-4F5E-8602-C3148A8A5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75189-1AA5-4B13-8297-397277CC9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DC66E-70CE-40DB-9AE9-B00F27A4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09F84-E522-4C2E-8803-D866E1FD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B212C-197C-4B03-A2EF-FED89398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8791C-85FE-47C1-B0B0-3064297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AD1D4-0922-4B2A-8CB9-7E3BE29E2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6D054-0F6E-457B-80C5-6B2FD7D7A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60232-3B8B-4385-A7C5-8FC2154ED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907931-19F4-4892-A247-AE2A091F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9F5233-F053-427E-997A-3247AA01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69D69F-5577-4249-AEB4-929CF6265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94E94B-F450-417E-AB3E-9B0A7757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3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1BF2FF7-5B1F-4454-B1D0-6D2974D9E1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531DF-0B4F-4A6E-8381-7840AB883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34005-A542-450D-B1EC-2B849754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6A28-C154-4BE3-B741-5C0A3D6F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F53B-4389-4CF3-89C9-1F65CC452498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0200D-D568-46D3-BDB2-850EEED9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E9FA3-A8BF-442D-A37E-CD5F271D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64D26-1997-4F42-96C0-35C43088D09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8DC263-4A74-4346-A5D1-BAEC7F83695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2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7" r:id="rId4"/>
    <p:sldLayoutId id="2147483666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3 - 9Slide.vn 1 - 9Slide.vn">
            <a:extLst>
              <a:ext uri="{FF2B5EF4-FFF2-40B4-BE49-F238E27FC236}">
                <a16:creationId xmlns:a16="http://schemas.microsoft.com/office/drawing/2014/main" id="{AFAC840D-B41B-4079-9021-9F04CD1D4277}"/>
              </a:ext>
            </a:extLst>
          </p:cNvPr>
          <p:cNvSpPr txBox="1"/>
          <p:nvPr/>
        </p:nvSpPr>
        <p:spPr>
          <a:xfrm>
            <a:off x="4602482" y="1447800"/>
            <a:ext cx="3004669" cy="1200329"/>
          </a:xfrm>
          <a:prstGeom prst="rect">
            <a:avLst/>
          </a:prstGeom>
          <a:noFill/>
          <a:ln>
            <a:noFill/>
          </a:ln>
          <a:effectLst>
            <a:outerShdw blurRad="203200" dist="76200" dir="5400000" algn="t" rotWithShape="0">
              <a:schemeClr val="bg2">
                <a:lumMod val="90000"/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spc="340">
                <a:ln w="31750">
                  <a:solidFill>
                    <a:schemeClr val="bg1"/>
                  </a:solidFill>
                </a:ln>
                <a:solidFill>
                  <a:srgbClr val="19756E"/>
                </a:solidFill>
                <a:latin typeface="#9Slide07 Crocante" panose="02000000000000000000" pitchFamily="2" charset="0"/>
              </a:rPr>
              <a:t>BÀI 16</a:t>
            </a:r>
          </a:p>
        </p:txBody>
      </p:sp>
      <p:sp>
        <p:nvSpPr>
          <p:cNvPr id="3" name="PHẠM DUYÊN 3 - 9Slide.vn 2 - 9Slide.vn">
            <a:extLst>
              <a:ext uri="{FF2B5EF4-FFF2-40B4-BE49-F238E27FC236}">
                <a16:creationId xmlns:a16="http://schemas.microsoft.com/office/drawing/2014/main" id="{C513009B-144D-42E7-8884-DCD44F198DD3}"/>
              </a:ext>
            </a:extLst>
          </p:cNvPr>
          <p:cNvSpPr txBox="1"/>
          <p:nvPr/>
        </p:nvSpPr>
        <p:spPr>
          <a:xfrm>
            <a:off x="1528367" y="2866079"/>
            <a:ext cx="9135267" cy="1980414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>
                <a:ln w="22225">
                  <a:solidFill>
                    <a:srgbClr val="177B75"/>
                  </a:solidFill>
                </a:ln>
                <a:solidFill>
                  <a:schemeClr val="bg1"/>
                </a:solidFill>
                <a:latin typeface="#9Slide07 Crocante" panose="02000000000000000000" pitchFamily="2" charset="0"/>
                <a:ea typeface="#9Slide02 Tieu de dai" panose="02000000000000000000" pitchFamily="2" charset="0"/>
              </a:rPr>
              <a:t>ĐIỂM Ở GIỮA, TRUNG ĐIỂM CỦA ĐOẠN THẲNG</a:t>
            </a:r>
          </a:p>
        </p:txBody>
      </p:sp>
      <p:sp>
        <p:nvSpPr>
          <p:cNvPr id="4" name="PHẠM DUYÊN 3 - 9Slide.vn 3 - 9Slide.vn">
            <a:extLst>
              <a:ext uri="{FF2B5EF4-FFF2-40B4-BE49-F238E27FC236}">
                <a16:creationId xmlns:a16="http://schemas.microsoft.com/office/drawing/2014/main" id="{2387563E-D847-441A-A397-15742D66CF8D}"/>
              </a:ext>
            </a:extLst>
          </p:cNvPr>
          <p:cNvSpPr txBox="1"/>
          <p:nvPr/>
        </p:nvSpPr>
        <p:spPr>
          <a:xfrm>
            <a:off x="5383305" y="5064443"/>
            <a:ext cx="1425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75000"/>
                  </a:schemeClr>
                </a:solidFill>
                <a:latin typeface="#9Slide03 Sofia Pro Soft" panose="020B0000000000000000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1825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18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8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42840DD-5CCB-4739-8055-5F89F4E4D7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1951172"/>
            <a:ext cx="5943598" cy="4931920"/>
          </a:xfrm>
          <a:prstGeom prst="roundRect">
            <a:avLst>
              <a:gd name="adj" fmla="val 20053"/>
            </a:avLst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4</a:t>
              </a:r>
            </a:p>
          </p:txBody>
        </p:sp>
      </p:grpSp>
      <p:sp>
        <p:nvSpPr>
          <p:cNvPr id="7" name="PHẠM DUYÊN 1 2 - 9Slide.vn">
            <a:extLst>
              <a:ext uri="{FF2B5EF4-FFF2-40B4-BE49-F238E27FC236}">
                <a16:creationId xmlns:a16="http://schemas.microsoft.com/office/drawing/2014/main" id="{49438938-42B9-48E0-9B12-0938DF46AD05}"/>
              </a:ext>
            </a:extLst>
          </p:cNvPr>
          <p:cNvSpPr txBox="1"/>
          <p:nvPr/>
        </p:nvSpPr>
        <p:spPr>
          <a:xfrm>
            <a:off x="875511" y="119995"/>
            <a:ext cx="11060060" cy="2419945"/>
          </a:xfrm>
          <a:prstGeom prst="roundRect">
            <a:avLst>
              <a:gd name="adj" fmla="val 928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60">
                <a:solidFill>
                  <a:srgbClr val="2F7D94"/>
                </a:solidFill>
                <a:latin typeface="+mj-lt"/>
              </a:rPr>
              <a:t>Việt có một đoạn dây dài </a:t>
            </a:r>
            <a:r>
              <a:rPr lang="en-US" sz="3600" spc="-60">
                <a:solidFill>
                  <a:srgbClr val="2F7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600" spc="-60">
                <a:solidFill>
                  <a:srgbClr val="2F7D94"/>
                </a:solidFill>
                <a:latin typeface="+mj-lt"/>
              </a:rPr>
              <a:t> cm. Nếu Việt không dùng thước có vạch chia xăng-ti-mét thì bạn ấy làm như thế nào để cắt được một đoạn dây có độ dài </a:t>
            </a:r>
            <a:r>
              <a:rPr lang="en-US" sz="3600" spc="-60">
                <a:solidFill>
                  <a:srgbClr val="2F7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spc="-60">
                <a:solidFill>
                  <a:srgbClr val="2F7D94"/>
                </a:solidFill>
                <a:latin typeface="+mj-lt"/>
              </a:rPr>
              <a:t> cm từ đoạn dây ban đầu?</a:t>
            </a:r>
          </a:p>
        </p:txBody>
      </p:sp>
    </p:spTree>
    <p:extLst>
      <p:ext uri="{BB962C8B-B14F-4D97-AF65-F5344CB8AC3E}">
        <p14:creationId xmlns:p14="http://schemas.microsoft.com/office/powerpoint/2010/main" val="260856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71B0F-0731-4EBE-A02E-58D8E1FD00B6}"/>
              </a:ext>
            </a:extLst>
          </p:cNvPr>
          <p:cNvGrpSpPr/>
          <p:nvPr/>
        </p:nvGrpSpPr>
        <p:grpSpPr>
          <a:xfrm>
            <a:off x="7001069" y="3128342"/>
            <a:ext cx="3783011" cy="137160"/>
            <a:chOff x="7001069" y="3128342"/>
            <a:chExt cx="3783011" cy="137160"/>
          </a:xfrm>
        </p:grpSpPr>
        <p:cxnSp>
          <p:nvCxnSpPr>
            <p:cNvPr id="7" name="PHẠM DUYÊN 2 - 9Slide.vn">
              <a:extLst>
                <a:ext uri="{FF2B5EF4-FFF2-40B4-BE49-F238E27FC236}">
                  <a16:creationId xmlns:a16="http://schemas.microsoft.com/office/drawing/2014/main" id="{2DDE2DEC-EA68-462E-BD43-B50857B45DBB}"/>
                </a:ext>
              </a:extLst>
            </p:cNvPr>
            <p:cNvCxnSpPr/>
            <p:nvPr/>
          </p:nvCxnSpPr>
          <p:spPr>
            <a:xfrm>
              <a:off x="7086600" y="3200400"/>
              <a:ext cx="3642042" cy="0"/>
            </a:xfrm>
            <a:prstGeom prst="line">
              <a:avLst/>
            </a:prstGeom>
            <a:ln w="57150" cap="rnd">
              <a:solidFill>
                <a:schemeClr val="accent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5 - 9Slide.vn">
              <a:extLst>
                <a:ext uri="{FF2B5EF4-FFF2-40B4-BE49-F238E27FC236}">
                  <a16:creationId xmlns:a16="http://schemas.microsoft.com/office/drawing/2014/main" id="{31FA416A-BEE1-4976-AEB3-E2F493EDACB6}"/>
                </a:ext>
              </a:extLst>
            </p:cNvPr>
            <p:cNvSpPr/>
            <p:nvPr/>
          </p:nvSpPr>
          <p:spPr>
            <a:xfrm>
              <a:off x="10646920" y="3128342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HẠM DUYÊN 6 - 9Slide.vn">
              <a:extLst>
                <a:ext uri="{FF2B5EF4-FFF2-40B4-BE49-F238E27FC236}">
                  <a16:creationId xmlns:a16="http://schemas.microsoft.com/office/drawing/2014/main" id="{79FE9C06-D443-4886-9226-7D61A58F2DDA}"/>
                </a:ext>
              </a:extLst>
            </p:cNvPr>
            <p:cNvSpPr/>
            <p:nvPr/>
          </p:nvSpPr>
          <p:spPr>
            <a:xfrm>
              <a:off x="7001069" y="3128342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42840DD-5CCB-4739-8055-5F89F4E4D7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11" y="2616763"/>
            <a:ext cx="4572000" cy="3793786"/>
          </a:xfrm>
          <a:prstGeom prst="roundRect">
            <a:avLst>
              <a:gd name="adj" fmla="val 20053"/>
            </a:avLst>
          </a:prstGeom>
          <a:effectLst>
            <a:softEdge rad="63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4</a:t>
              </a:r>
            </a:p>
          </p:txBody>
        </p:sp>
      </p:grpSp>
      <p:sp>
        <p:nvSpPr>
          <p:cNvPr id="6" name="PHẠM DUYÊN 1 2 - 9Slide.vn">
            <a:extLst>
              <a:ext uri="{FF2B5EF4-FFF2-40B4-BE49-F238E27FC236}">
                <a16:creationId xmlns:a16="http://schemas.microsoft.com/office/drawing/2014/main" id="{8638FAEC-6AEA-4591-8999-7B69301AC09F}"/>
              </a:ext>
            </a:extLst>
          </p:cNvPr>
          <p:cNvSpPr txBox="1"/>
          <p:nvPr/>
        </p:nvSpPr>
        <p:spPr>
          <a:xfrm>
            <a:off x="875511" y="119995"/>
            <a:ext cx="11060060" cy="2419945"/>
          </a:xfrm>
          <a:prstGeom prst="roundRect">
            <a:avLst>
              <a:gd name="adj" fmla="val 928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-60">
                <a:solidFill>
                  <a:srgbClr val="2F7D94"/>
                </a:solidFill>
                <a:latin typeface="+mj-lt"/>
              </a:rPr>
              <a:t>Việt có một đoạn dây dài </a:t>
            </a:r>
            <a:r>
              <a:rPr lang="en-US" sz="3600" spc="-60">
                <a:solidFill>
                  <a:srgbClr val="2F7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600" spc="-60">
                <a:solidFill>
                  <a:srgbClr val="2F7D94"/>
                </a:solidFill>
                <a:latin typeface="+mj-lt"/>
              </a:rPr>
              <a:t> cm. Nếu Việt không dùng thước có vạch chia xăng-ti-mét thì bạn ấy làm như thế nào để cắt được một đoạn dây có độ dài </a:t>
            </a:r>
            <a:r>
              <a:rPr lang="en-US" sz="3600" spc="-60">
                <a:solidFill>
                  <a:srgbClr val="2F7D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600" spc="-60">
                <a:solidFill>
                  <a:srgbClr val="2F7D94"/>
                </a:solidFill>
                <a:latin typeface="+mj-lt"/>
              </a:rPr>
              <a:t> cm từ đoạn dây ban đầu?</a:t>
            </a: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973F2A97-CB3A-4FE3-AE76-6DC477423A10}"/>
              </a:ext>
            </a:extLst>
          </p:cNvPr>
          <p:cNvSpPr/>
          <p:nvPr/>
        </p:nvSpPr>
        <p:spPr>
          <a:xfrm>
            <a:off x="8823994" y="3128342"/>
            <a:ext cx="137160" cy="13716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F0074893-3746-4598-9EDE-F7958318F086}"/>
              </a:ext>
            </a:extLst>
          </p:cNvPr>
          <p:cNvSpPr txBox="1"/>
          <p:nvPr/>
        </p:nvSpPr>
        <p:spPr>
          <a:xfrm>
            <a:off x="8339478" y="2564023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20 cm</a:t>
            </a:r>
          </a:p>
        </p:txBody>
      </p:sp>
      <p:sp>
        <p:nvSpPr>
          <p:cNvPr id="13" name="PHẠM DUYÊN 1 2 - 9Slide.vn1">
            <a:extLst>
              <a:ext uri="{FF2B5EF4-FFF2-40B4-BE49-F238E27FC236}">
                <a16:creationId xmlns:a16="http://schemas.microsoft.com/office/drawing/2014/main" id="{1463D94F-319C-477D-B87D-BA3A501FD3F2}"/>
              </a:ext>
            </a:extLst>
          </p:cNvPr>
          <p:cNvSpPr txBox="1"/>
          <p:nvPr/>
        </p:nvSpPr>
        <p:spPr>
          <a:xfrm>
            <a:off x="5803788" y="3879294"/>
            <a:ext cx="6007212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60">
                <a:solidFill>
                  <a:schemeClr val="accent6">
                    <a:lumMod val="75000"/>
                  </a:schemeClr>
                </a:solidFill>
              </a:rPr>
              <a:t>- Gập đoạn dây thành 2 phần bằng nhau</a:t>
            </a:r>
          </a:p>
        </p:txBody>
      </p:sp>
      <p:sp>
        <p:nvSpPr>
          <p:cNvPr id="14" name="PHẠM DUYÊN 1 2 - 9Slide.vn1">
            <a:extLst>
              <a:ext uri="{FF2B5EF4-FFF2-40B4-BE49-F238E27FC236}">
                <a16:creationId xmlns:a16="http://schemas.microsoft.com/office/drawing/2014/main" id="{FE6C6CE2-8818-49E2-84F5-6536DFEAC86C}"/>
              </a:ext>
            </a:extLst>
          </p:cNvPr>
          <p:cNvSpPr txBox="1"/>
          <p:nvPr/>
        </p:nvSpPr>
        <p:spPr>
          <a:xfrm>
            <a:off x="5803788" y="5071110"/>
            <a:ext cx="6007212" cy="163449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60">
                <a:solidFill>
                  <a:schemeClr val="accent6">
                    <a:lumMod val="75000"/>
                  </a:schemeClr>
                </a:solidFill>
              </a:rPr>
              <a:t>- Cắt tại trung điểm của đoạn dây, Việt được  đoạn dây có độ dài 10 cm</a:t>
            </a: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A9ED2FB5-2A13-4FEC-BDE2-06F07C2A5BE2}"/>
              </a:ext>
            </a:extLst>
          </p:cNvPr>
          <p:cNvSpPr txBox="1"/>
          <p:nvPr/>
        </p:nvSpPr>
        <p:spPr>
          <a:xfrm>
            <a:off x="7445251" y="3276600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10 cm</a:t>
            </a:r>
          </a:p>
        </p:txBody>
      </p:sp>
      <p:sp>
        <p:nvSpPr>
          <p:cNvPr id="16" name="PHẠM DUYÊN 7 - 9Slide.vn">
            <a:extLst>
              <a:ext uri="{FF2B5EF4-FFF2-40B4-BE49-F238E27FC236}">
                <a16:creationId xmlns:a16="http://schemas.microsoft.com/office/drawing/2014/main" id="{1E82A35E-487D-46FA-9430-F01E0BFAD629}"/>
              </a:ext>
            </a:extLst>
          </p:cNvPr>
          <p:cNvSpPr txBox="1"/>
          <p:nvPr/>
        </p:nvSpPr>
        <p:spPr>
          <a:xfrm>
            <a:off x="9153256" y="3276600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600931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8638FAEC-6AEA-4591-8999-7B69301AC09F}"/>
              </a:ext>
            </a:extLst>
          </p:cNvPr>
          <p:cNvSpPr txBox="1"/>
          <p:nvPr/>
        </p:nvSpPr>
        <p:spPr>
          <a:xfrm>
            <a:off x="875510" y="119995"/>
            <a:ext cx="743028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60">
                <a:solidFill>
                  <a:srgbClr val="2F7D94"/>
                </a:solidFill>
                <a:latin typeface="+mj-lt"/>
              </a:rPr>
              <a:t>Quan sát hình vẽ rồi trả lời câu hỏi.</a:t>
            </a:r>
          </a:p>
        </p:txBody>
      </p: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1C84CA1C-CC9A-406E-B307-6E91349FBD7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94442" y="1116246"/>
            <a:ext cx="9785978" cy="1550754"/>
            <a:chOff x="1194442" y="1116246"/>
            <a:chExt cx="9785978" cy="15507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114CDE-9153-43D6-9203-77C8760977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" t="4209" r="676"/>
            <a:stretch/>
          </p:blipFill>
          <p:spPr>
            <a:xfrm>
              <a:off x="1211580" y="1968600"/>
              <a:ext cx="9768840" cy="698400"/>
            </a:xfrm>
            <a:prstGeom prst="roundRect">
              <a:avLst>
                <a:gd name="adj" fmla="val 12338"/>
              </a:avLst>
            </a:prstGeom>
          </p:spPr>
        </p:pic>
        <p:cxnSp>
          <p:nvCxnSpPr>
            <p:cNvPr id="10" name="Jellyfish 2 21 - 9Slide.vn">
              <a:extLst>
                <a:ext uri="{FF2B5EF4-FFF2-40B4-BE49-F238E27FC236}">
                  <a16:creationId xmlns:a16="http://schemas.microsoft.com/office/drawing/2014/main" id="{BE7D52E3-4DC3-4DFE-B975-796AAE950D73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456935" y="1708313"/>
              <a:ext cx="8042665" cy="0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A253A5-A636-4D2A-94D7-C1C8A33BC2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35410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16E3F-BAF6-42FB-9C6C-6E17973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64040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CFC2B8-6112-48BC-B270-DD67F5A3E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0735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191F79-03F8-4FA2-8AB8-17A1865B7C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90291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hạm Duyên 10 - 9Slide.vn">
              <a:extLst>
                <a:ext uri="{FF2B5EF4-FFF2-40B4-BE49-F238E27FC236}">
                  <a16:creationId xmlns:a16="http://schemas.microsoft.com/office/drawing/2014/main" id="{51442816-5E2A-4710-A54B-D97D972D89E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442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30" name="Phạm Duyên 10 - 9Slide.vn">
              <a:extLst>
                <a:ext uri="{FF2B5EF4-FFF2-40B4-BE49-F238E27FC236}">
                  <a16:creationId xmlns:a16="http://schemas.microsoft.com/office/drawing/2014/main" id="{95AF2C12-19E9-46FB-937F-48EB4AF7B8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57753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31" name="Phạm Duyên 10 - 9Slide.vn">
              <a:extLst>
                <a:ext uri="{FF2B5EF4-FFF2-40B4-BE49-F238E27FC236}">
                  <a16:creationId xmlns:a16="http://schemas.microsoft.com/office/drawing/2014/main" id="{B2E97802-2344-4E26-8151-3F2A22D57D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00455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32" name="Phạm Duyên 10 - 9Slide.vn">
              <a:extLst>
                <a:ext uri="{FF2B5EF4-FFF2-40B4-BE49-F238E27FC236}">
                  <a16:creationId xmlns:a16="http://schemas.microsoft.com/office/drawing/2014/main" id="{22A40223-74EB-4013-8FEE-DEF5634A296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71655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</a:t>
              </a:r>
            </a:p>
          </p:txBody>
        </p:sp>
      </p:grp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AD9E319D-237F-4BC8-92A9-15CA71767C1F}"/>
              </a:ext>
            </a:extLst>
          </p:cNvPr>
          <p:cNvSpPr txBox="1">
            <a:spLocks noChangeAspect="1"/>
          </p:cNvSpPr>
          <p:nvPr/>
        </p:nvSpPr>
        <p:spPr>
          <a:xfrm>
            <a:off x="1127760" y="3043183"/>
            <a:ext cx="9768840" cy="12003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Điểm M có là trung điểm của đoạn thẳng AB hay không?</a:t>
            </a:r>
          </a:p>
        </p:txBody>
      </p:sp>
    </p:spTree>
    <p:extLst>
      <p:ext uri="{BB962C8B-B14F-4D97-AF65-F5344CB8AC3E}">
        <p14:creationId xmlns:p14="http://schemas.microsoft.com/office/powerpoint/2010/main" val="3594423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8638FAEC-6AEA-4591-8999-7B69301AC09F}"/>
              </a:ext>
            </a:extLst>
          </p:cNvPr>
          <p:cNvSpPr txBox="1"/>
          <p:nvPr/>
        </p:nvSpPr>
        <p:spPr>
          <a:xfrm>
            <a:off x="875510" y="119995"/>
            <a:ext cx="743028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60">
                <a:solidFill>
                  <a:srgbClr val="2F7D94"/>
                </a:solidFill>
                <a:latin typeface="+mj-lt"/>
              </a:rPr>
              <a:t>Quan sát hình vẽ rồi trả lời câu hỏi.</a:t>
            </a:r>
          </a:p>
        </p:txBody>
      </p: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1C84CA1C-CC9A-406E-B307-6E91349FBD7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94442" y="1116246"/>
            <a:ext cx="9785978" cy="2084154"/>
            <a:chOff x="1194442" y="1116246"/>
            <a:chExt cx="9785978" cy="20841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114CDE-9153-43D6-9203-77C8760977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" t="4209" r="676"/>
            <a:stretch/>
          </p:blipFill>
          <p:spPr>
            <a:xfrm>
              <a:off x="1211580" y="2502000"/>
              <a:ext cx="9768840" cy="698400"/>
            </a:xfrm>
            <a:prstGeom prst="roundRect">
              <a:avLst>
                <a:gd name="adj" fmla="val 12338"/>
              </a:avLst>
            </a:prstGeom>
          </p:spPr>
        </p:pic>
        <p:cxnSp>
          <p:nvCxnSpPr>
            <p:cNvPr id="10" name="Jellyfish 2 21 - 9Slide.vn">
              <a:extLst>
                <a:ext uri="{FF2B5EF4-FFF2-40B4-BE49-F238E27FC236}">
                  <a16:creationId xmlns:a16="http://schemas.microsoft.com/office/drawing/2014/main" id="{BE7D52E3-4DC3-4DFE-B975-796AAE950D73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456935" y="1708313"/>
              <a:ext cx="8042665" cy="0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A253A5-A636-4D2A-94D7-C1C8A33BC2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35410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16E3F-BAF6-42FB-9C6C-6E17973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5465" y="1644496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CFC2B8-6112-48BC-B270-DD67F5A3E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0735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191F79-03F8-4FA2-8AB8-17A1865B7C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90291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hạm Duyên 10 - 9Slide.vn">
              <a:extLst>
                <a:ext uri="{FF2B5EF4-FFF2-40B4-BE49-F238E27FC236}">
                  <a16:creationId xmlns:a16="http://schemas.microsoft.com/office/drawing/2014/main" id="{51442816-5E2A-4710-A54B-D97D972D89E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442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30" name="Phạm Duyên 10 - 9Slide.vn">
              <a:extLst>
                <a:ext uri="{FF2B5EF4-FFF2-40B4-BE49-F238E27FC236}">
                  <a16:creationId xmlns:a16="http://schemas.microsoft.com/office/drawing/2014/main" id="{95AF2C12-19E9-46FB-937F-48EB4AF7B8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57753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31" name="Phạm Duyên 10 - 9Slide.vn">
              <a:extLst>
                <a:ext uri="{FF2B5EF4-FFF2-40B4-BE49-F238E27FC236}">
                  <a16:creationId xmlns:a16="http://schemas.microsoft.com/office/drawing/2014/main" id="{B2E97802-2344-4E26-8151-3F2A22D57D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00455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32" name="Phạm Duyên 10 - 9Slide.vn">
              <a:extLst>
                <a:ext uri="{FF2B5EF4-FFF2-40B4-BE49-F238E27FC236}">
                  <a16:creationId xmlns:a16="http://schemas.microsoft.com/office/drawing/2014/main" id="{22A40223-74EB-4013-8FEE-DEF5634A296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71655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</a:t>
              </a:r>
            </a:p>
          </p:txBody>
        </p:sp>
      </p:grp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AD9E319D-237F-4BC8-92A9-15CA71767C1F}"/>
              </a:ext>
            </a:extLst>
          </p:cNvPr>
          <p:cNvSpPr txBox="1">
            <a:spLocks noChangeAspect="1"/>
          </p:cNvSpPr>
          <p:nvPr/>
        </p:nvSpPr>
        <p:spPr>
          <a:xfrm>
            <a:off x="1127760" y="3447871"/>
            <a:ext cx="9768840" cy="12003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a) Điểm M có là trung điểm của đoạn thẳng AB hay không?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75A7F706-15CA-49C1-8C42-220AD43E5B00}"/>
              </a:ext>
            </a:extLst>
          </p:cNvPr>
          <p:cNvSpPr txBox="1">
            <a:spLocks noChangeAspect="1"/>
          </p:cNvSpPr>
          <p:nvPr/>
        </p:nvSpPr>
        <p:spPr>
          <a:xfrm>
            <a:off x="1127761" y="4743271"/>
            <a:ext cx="9768839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</a:rPr>
              <a:t>- Điểm M là trung điểm của đoạn thẳng AB.</a:t>
            </a:r>
          </a:p>
        </p:txBody>
      </p:sp>
      <p:cxnSp>
        <p:nvCxnSpPr>
          <p:cNvPr id="23" name="PHẠM DUYÊN 6 - 9Slide.vn">
            <a:extLst>
              <a:ext uri="{FF2B5EF4-FFF2-40B4-BE49-F238E27FC236}">
                <a16:creationId xmlns:a16="http://schemas.microsoft.com/office/drawing/2014/main" id="{1542B80A-7AF9-49BF-BBFB-5BCF3B793567}"/>
              </a:ext>
            </a:extLst>
          </p:cNvPr>
          <p:cNvCxnSpPr>
            <a:cxnSpLocks/>
          </p:cNvCxnSpPr>
          <p:nvPr/>
        </p:nvCxnSpPr>
        <p:spPr>
          <a:xfrm flipV="1">
            <a:off x="1447605" y="1827181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7 - 9Slide.vn">
            <a:extLst>
              <a:ext uri="{FF2B5EF4-FFF2-40B4-BE49-F238E27FC236}">
                <a16:creationId xmlns:a16="http://schemas.microsoft.com/office/drawing/2014/main" id="{B0FC448D-870D-495E-AC8D-89F3CAFA9F3B}"/>
              </a:ext>
            </a:extLst>
          </p:cNvPr>
          <p:cNvCxnSpPr>
            <a:cxnSpLocks/>
          </p:cNvCxnSpPr>
          <p:nvPr/>
        </p:nvCxnSpPr>
        <p:spPr>
          <a:xfrm flipV="1">
            <a:off x="3304981" y="1831944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8 - 9Slide.vn">
            <a:extLst>
              <a:ext uri="{FF2B5EF4-FFF2-40B4-BE49-F238E27FC236}">
                <a16:creationId xmlns:a16="http://schemas.microsoft.com/office/drawing/2014/main" id="{E632715A-7B77-4D29-9E3D-40A97DDE9277}"/>
              </a:ext>
            </a:extLst>
          </p:cNvPr>
          <p:cNvCxnSpPr>
            <a:cxnSpLocks/>
          </p:cNvCxnSpPr>
          <p:nvPr/>
        </p:nvCxnSpPr>
        <p:spPr>
          <a:xfrm flipV="1">
            <a:off x="5167458" y="1819084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HẠM DUYÊN 9 - 9Slide.vn">
            <a:extLst>
              <a:ext uri="{FF2B5EF4-FFF2-40B4-BE49-F238E27FC236}">
                <a16:creationId xmlns:a16="http://schemas.microsoft.com/office/drawing/2014/main" id="{FACCD0FB-1411-4EA0-B66C-2239A5099019}"/>
              </a:ext>
            </a:extLst>
          </p:cNvPr>
          <p:cNvSpPr txBox="1">
            <a:spLocks/>
          </p:cNvSpPr>
          <p:nvPr/>
        </p:nvSpPr>
        <p:spPr>
          <a:xfrm>
            <a:off x="3067389" y="1113755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accent2">
                    <a:lumMod val="75000"/>
                  </a:schemeClr>
                </a:solidFill>
                <a:latin typeface="+mj-lt"/>
              </a:rPr>
              <a:t>M</a:t>
            </a:r>
          </a:p>
        </p:txBody>
      </p:sp>
      <p:sp>
        <p:nvSpPr>
          <p:cNvPr id="33" name="PHẠM DUYÊN 10 - 9Slide.vn">
            <a:extLst>
              <a:ext uri="{FF2B5EF4-FFF2-40B4-BE49-F238E27FC236}">
                <a16:creationId xmlns:a16="http://schemas.microsoft.com/office/drawing/2014/main" id="{A3B038BE-5015-489A-9429-881BC574C2F4}"/>
              </a:ext>
            </a:extLst>
          </p:cNvPr>
          <p:cNvSpPr txBox="1"/>
          <p:nvPr/>
        </p:nvSpPr>
        <p:spPr>
          <a:xfrm>
            <a:off x="1932299" y="168658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3 cm</a:t>
            </a:r>
          </a:p>
        </p:txBody>
      </p: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45CE50AC-C42D-49B3-B097-5040FAA74460}"/>
              </a:ext>
            </a:extLst>
          </p:cNvPr>
          <p:cNvSpPr txBox="1"/>
          <p:nvPr/>
        </p:nvSpPr>
        <p:spPr>
          <a:xfrm>
            <a:off x="3714410" y="1686580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06296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29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1</a:t>
              </a:r>
            </a:p>
          </p:txBody>
        </p:sp>
      </p:grpSp>
      <p:sp>
        <p:nvSpPr>
          <p:cNvPr id="6" name="PHẠM DUYÊN 2 - 9Slide.vn">
            <a:extLst>
              <a:ext uri="{FF2B5EF4-FFF2-40B4-BE49-F238E27FC236}">
                <a16:creationId xmlns:a16="http://schemas.microsoft.com/office/drawing/2014/main" id="{8638FAEC-6AEA-4591-8999-7B69301AC09F}"/>
              </a:ext>
            </a:extLst>
          </p:cNvPr>
          <p:cNvSpPr txBox="1"/>
          <p:nvPr/>
        </p:nvSpPr>
        <p:spPr>
          <a:xfrm>
            <a:off x="875510" y="119995"/>
            <a:ext cx="743028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-60">
                <a:solidFill>
                  <a:srgbClr val="2F7D94"/>
                </a:solidFill>
                <a:latin typeface="+mj-lt"/>
              </a:rPr>
              <a:t>Quan sát hình vẽ rồi trả lời câu hỏi.</a:t>
            </a:r>
          </a:p>
        </p:txBody>
      </p:sp>
      <p:grpSp>
        <p:nvGrpSpPr>
          <p:cNvPr id="15" name="PHẠM DUYÊN 3 - 9Slide.vn">
            <a:extLst>
              <a:ext uri="{FF2B5EF4-FFF2-40B4-BE49-F238E27FC236}">
                <a16:creationId xmlns:a16="http://schemas.microsoft.com/office/drawing/2014/main" id="{1C84CA1C-CC9A-406E-B307-6E91349FBD7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194442" y="1116246"/>
            <a:ext cx="9785978" cy="2084154"/>
            <a:chOff x="1194442" y="1116246"/>
            <a:chExt cx="9785978" cy="20841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114CDE-9153-43D6-9203-77C87609775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" t="4209" r="676"/>
            <a:stretch/>
          </p:blipFill>
          <p:spPr>
            <a:xfrm>
              <a:off x="1211580" y="2502000"/>
              <a:ext cx="9768840" cy="698400"/>
            </a:xfrm>
            <a:prstGeom prst="roundRect">
              <a:avLst>
                <a:gd name="adj" fmla="val 12338"/>
              </a:avLst>
            </a:prstGeom>
          </p:spPr>
        </p:pic>
        <p:cxnSp>
          <p:nvCxnSpPr>
            <p:cNvPr id="10" name="Jellyfish 2 21 - 9Slide.vn">
              <a:extLst>
                <a:ext uri="{FF2B5EF4-FFF2-40B4-BE49-F238E27FC236}">
                  <a16:creationId xmlns:a16="http://schemas.microsoft.com/office/drawing/2014/main" id="{BE7D52E3-4DC3-4DFE-B975-796AAE950D73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456935" y="1708313"/>
              <a:ext cx="8042665" cy="0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A253A5-A636-4D2A-94D7-C1C8A33BC2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235410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3416E3F-BAF6-42FB-9C6C-6E17973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35465" y="1644496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CFC2B8-6112-48BC-B270-DD67F5A3E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80735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191F79-03F8-4FA2-8AB8-17A1865B7C4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090291" y="163973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hạm Duyên 10 - 9Slide.vn">
              <a:extLst>
                <a:ext uri="{FF2B5EF4-FFF2-40B4-BE49-F238E27FC236}">
                  <a16:creationId xmlns:a16="http://schemas.microsoft.com/office/drawing/2014/main" id="{51442816-5E2A-4710-A54B-D97D972D89E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442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</a:t>
              </a:r>
            </a:p>
          </p:txBody>
        </p:sp>
        <p:sp>
          <p:nvSpPr>
            <p:cNvPr id="30" name="Phạm Duyên 10 - 9Slide.vn">
              <a:extLst>
                <a:ext uri="{FF2B5EF4-FFF2-40B4-BE49-F238E27FC236}">
                  <a16:creationId xmlns:a16="http://schemas.microsoft.com/office/drawing/2014/main" id="{95AF2C12-19E9-46FB-937F-48EB4AF7B8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57753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C</a:t>
              </a:r>
            </a:p>
          </p:txBody>
        </p:sp>
        <p:sp>
          <p:nvSpPr>
            <p:cNvPr id="31" name="Phạm Duyên 10 - 9Slide.vn">
              <a:extLst>
                <a:ext uri="{FF2B5EF4-FFF2-40B4-BE49-F238E27FC236}">
                  <a16:creationId xmlns:a16="http://schemas.microsoft.com/office/drawing/2014/main" id="{B2E97802-2344-4E26-8151-3F2A22D57D2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900455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B</a:t>
              </a:r>
            </a:p>
          </p:txBody>
        </p:sp>
        <p:sp>
          <p:nvSpPr>
            <p:cNvPr id="32" name="Phạm Duyên 10 - 9Slide.vn">
              <a:extLst>
                <a:ext uri="{FF2B5EF4-FFF2-40B4-BE49-F238E27FC236}">
                  <a16:creationId xmlns:a16="http://schemas.microsoft.com/office/drawing/2014/main" id="{22A40223-74EB-4013-8FEE-DEF5634A296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071655" y="111624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M</a:t>
              </a:r>
            </a:p>
          </p:txBody>
        </p:sp>
      </p:grpSp>
      <p:sp>
        <p:nvSpPr>
          <p:cNvPr id="40" name="PHẠM DUYÊN 4 - 9Slide.vn">
            <a:extLst>
              <a:ext uri="{FF2B5EF4-FFF2-40B4-BE49-F238E27FC236}">
                <a16:creationId xmlns:a16="http://schemas.microsoft.com/office/drawing/2014/main" id="{AD9E319D-237F-4BC8-92A9-15CA71767C1F}"/>
              </a:ext>
            </a:extLst>
          </p:cNvPr>
          <p:cNvSpPr txBox="1">
            <a:spLocks noChangeAspect="1"/>
          </p:cNvSpPr>
          <p:nvPr/>
        </p:nvSpPr>
        <p:spPr>
          <a:xfrm>
            <a:off x="1127760" y="3447871"/>
            <a:ext cx="9768840" cy="12003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b) Điểm B có là trung điểm của đoạn thẳng AC hay không?</a:t>
            </a:r>
          </a:p>
        </p:txBody>
      </p:sp>
      <p:sp>
        <p:nvSpPr>
          <p:cNvPr id="42" name="PHẠM DUYÊN 5 - 9Slide.vn">
            <a:extLst>
              <a:ext uri="{FF2B5EF4-FFF2-40B4-BE49-F238E27FC236}">
                <a16:creationId xmlns:a16="http://schemas.microsoft.com/office/drawing/2014/main" id="{75A7F706-15CA-49C1-8C42-220AD43E5B00}"/>
              </a:ext>
            </a:extLst>
          </p:cNvPr>
          <p:cNvSpPr txBox="1">
            <a:spLocks noChangeAspect="1"/>
          </p:cNvSpPr>
          <p:nvPr/>
        </p:nvSpPr>
        <p:spPr>
          <a:xfrm>
            <a:off x="1127761" y="4743271"/>
            <a:ext cx="9768839" cy="120032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</a:rPr>
              <a:t>- Điểm B không phải là trung điểm của đoạn thẳng AC.</a:t>
            </a:r>
          </a:p>
        </p:txBody>
      </p:sp>
      <p:sp>
        <p:nvSpPr>
          <p:cNvPr id="43" name="PHẠM DUYÊN 6 - 9Slide.vn">
            <a:extLst>
              <a:ext uri="{FF2B5EF4-FFF2-40B4-BE49-F238E27FC236}">
                <a16:creationId xmlns:a16="http://schemas.microsoft.com/office/drawing/2014/main" id="{53A9FE77-7855-416E-BD3D-6458C8127D04}"/>
              </a:ext>
            </a:extLst>
          </p:cNvPr>
          <p:cNvSpPr txBox="1">
            <a:spLocks/>
          </p:cNvSpPr>
          <p:nvPr/>
        </p:nvSpPr>
        <p:spPr>
          <a:xfrm>
            <a:off x="4901745" y="1115343"/>
            <a:ext cx="509745" cy="5928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en-US" sz="3200" b="1" spc="-60">
                <a:solidFill>
                  <a:schemeClr val="accent2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44" name="PHẠM DUYÊN 7 - 9Slide.vn">
            <a:extLst>
              <a:ext uri="{FF2B5EF4-FFF2-40B4-BE49-F238E27FC236}">
                <a16:creationId xmlns:a16="http://schemas.microsoft.com/office/drawing/2014/main" id="{F4971DC5-96FF-40CC-979F-B5A50DBA201B}"/>
              </a:ext>
            </a:extLst>
          </p:cNvPr>
          <p:cNvSpPr txBox="1"/>
          <p:nvPr/>
        </p:nvSpPr>
        <p:spPr>
          <a:xfrm>
            <a:off x="2822127" y="1785874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6 cm</a:t>
            </a:r>
          </a:p>
        </p:txBody>
      </p:sp>
      <p:sp>
        <p:nvSpPr>
          <p:cNvPr id="45" name="PHẠM DUYÊN 8 - 9Slide.vn">
            <a:extLst>
              <a:ext uri="{FF2B5EF4-FFF2-40B4-BE49-F238E27FC236}">
                <a16:creationId xmlns:a16="http://schemas.microsoft.com/office/drawing/2014/main" id="{D759D7AD-06C4-4729-8650-614795729B63}"/>
              </a:ext>
            </a:extLst>
          </p:cNvPr>
          <p:cNvSpPr txBox="1"/>
          <p:nvPr/>
        </p:nvSpPr>
        <p:spPr>
          <a:xfrm>
            <a:off x="6922743" y="1708189"/>
            <a:ext cx="95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7 cm</a:t>
            </a:r>
          </a:p>
        </p:txBody>
      </p:sp>
      <p:cxnSp>
        <p:nvCxnSpPr>
          <p:cNvPr id="23" name="PHẠM DUYÊN 9 - 9Slide.vn">
            <a:extLst>
              <a:ext uri="{FF2B5EF4-FFF2-40B4-BE49-F238E27FC236}">
                <a16:creationId xmlns:a16="http://schemas.microsoft.com/office/drawing/2014/main" id="{1542B80A-7AF9-49BF-BBFB-5BCF3B793567}"/>
              </a:ext>
            </a:extLst>
          </p:cNvPr>
          <p:cNvCxnSpPr>
            <a:cxnSpLocks/>
          </p:cNvCxnSpPr>
          <p:nvPr/>
        </p:nvCxnSpPr>
        <p:spPr>
          <a:xfrm flipV="1">
            <a:off x="1447605" y="1827181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HẠM DUYÊN 10 - 9Slide.vn">
            <a:extLst>
              <a:ext uri="{FF2B5EF4-FFF2-40B4-BE49-F238E27FC236}">
                <a16:creationId xmlns:a16="http://schemas.microsoft.com/office/drawing/2014/main" id="{B0FC448D-870D-495E-AC8D-89F3CAFA9F3B}"/>
              </a:ext>
            </a:extLst>
          </p:cNvPr>
          <p:cNvCxnSpPr>
            <a:cxnSpLocks/>
          </p:cNvCxnSpPr>
          <p:nvPr/>
        </p:nvCxnSpPr>
        <p:spPr>
          <a:xfrm flipV="1">
            <a:off x="5167118" y="1831944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HẠM DUYÊN 11 - 9Slide.vn">
            <a:extLst>
              <a:ext uri="{FF2B5EF4-FFF2-40B4-BE49-F238E27FC236}">
                <a16:creationId xmlns:a16="http://schemas.microsoft.com/office/drawing/2014/main" id="{E632715A-7B77-4D29-9E3D-40A97DDE9277}"/>
              </a:ext>
            </a:extLst>
          </p:cNvPr>
          <p:cNvCxnSpPr>
            <a:cxnSpLocks/>
          </p:cNvCxnSpPr>
          <p:nvPr/>
        </p:nvCxnSpPr>
        <p:spPr>
          <a:xfrm flipV="1">
            <a:off x="9507048" y="1827181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874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6" name="PHẠM DUYÊN 1 2 - 9Slide.vn">
            <a:extLst>
              <a:ext uri="{FF2B5EF4-FFF2-40B4-BE49-F238E27FC236}">
                <a16:creationId xmlns:a16="http://schemas.microsoft.com/office/drawing/2014/main" id="{8638FAEC-6AEA-4591-8999-7B69301AC09F}"/>
              </a:ext>
            </a:extLst>
          </p:cNvPr>
          <p:cNvSpPr txBox="1"/>
          <p:nvPr/>
        </p:nvSpPr>
        <p:spPr>
          <a:xfrm>
            <a:off x="875511" y="119995"/>
            <a:ext cx="109229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60">
                <a:solidFill>
                  <a:srgbClr val="2F7D94"/>
                </a:solidFill>
                <a:latin typeface="+mj-lt"/>
              </a:rPr>
              <a:t>Xác định trung điểm của đoạn thẳng MN và đoạn thẳng NP.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05897-1826-40DA-B273-F986DB7A8E5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52800" y="1319466"/>
            <a:ext cx="5486400" cy="2871534"/>
            <a:chOff x="6248400" y="1143000"/>
            <a:chExt cx="5486400" cy="2871534"/>
          </a:xfrm>
        </p:grpSpPr>
        <p:graphicFrame>
          <p:nvGraphicFramePr>
            <p:cNvPr id="9" name="PHẠM DUYÊN 1 - 9Slide.vn">
              <a:extLst>
                <a:ext uri="{FF2B5EF4-FFF2-40B4-BE49-F238E27FC236}">
                  <a16:creationId xmlns:a16="http://schemas.microsoft.com/office/drawing/2014/main" id="{CD90C0E5-440F-49E4-831A-EBC968CC2860}"/>
                </a:ext>
              </a:extLst>
            </p:cNvPr>
            <p:cNvGraphicFramePr>
              <a:graphicFrameLocks noGrp="1" noDrilldown="1" noMove="1" noResize="1"/>
            </p:cNvGraphicFramePr>
            <p:nvPr>
              <p:extLst>
                <p:ext uri="{D42A27DB-BD31-4B8C-83A1-F6EECF244321}">
                  <p14:modId xmlns:p14="http://schemas.microsoft.com/office/powerpoint/2010/main" val="3426551015"/>
                </p:ext>
              </p:extLst>
            </p:nvPr>
          </p:nvGraphicFramePr>
          <p:xfrm>
            <a:off x="6248400" y="1143000"/>
            <a:ext cx="5486400" cy="2743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57200">
                    <a:extLst>
                      <a:ext uri="{9D8B030D-6E8A-4147-A177-3AD203B41FA5}">
                        <a16:colId xmlns:a16="http://schemas.microsoft.com/office/drawing/2014/main" val="3821327154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82587140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2520772424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9776889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2183049685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92508927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66873621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622664612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040982766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77284159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34909841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633431772"/>
                      </a:ext>
                    </a:extLst>
                  </a:gridCol>
                </a:tblGrid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43671227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546776644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435632537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024443192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243275408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2398996"/>
                    </a:ext>
                  </a:extLst>
                </a:tr>
              </a:tbl>
            </a:graphicData>
          </a:graphic>
        </p:graphicFrame>
        <p:cxnSp>
          <p:nvCxnSpPr>
            <p:cNvPr id="10" name="PHẠM DUYÊN 2 - 9Slide.vn">
              <a:extLst>
                <a:ext uri="{FF2B5EF4-FFF2-40B4-BE49-F238E27FC236}">
                  <a16:creationId xmlns:a16="http://schemas.microsoft.com/office/drawing/2014/main" id="{BE7D52E3-4DC3-4DFE-B975-796AAE950D73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76893" y="3435086"/>
              <a:ext cx="3642042" cy="0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12A253A5-A636-4D2A-94D7-C1C8A33BC2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4287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PHẠM DUYÊN 4 - 9Slide.vn">
              <a:extLst>
                <a:ext uri="{FF2B5EF4-FFF2-40B4-BE49-F238E27FC236}">
                  <a16:creationId xmlns:a16="http://schemas.microsoft.com/office/drawing/2014/main" id="{23DB2A88-A968-451A-B838-30512BE21A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59942" y="1608385"/>
              <a:ext cx="0" cy="1820615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5 - 9Slide.vn">
              <a:extLst>
                <a:ext uri="{FF2B5EF4-FFF2-40B4-BE49-F238E27FC236}">
                  <a16:creationId xmlns:a16="http://schemas.microsoft.com/office/drawing/2014/main" id="{43416E3F-BAF6-42FB-9C6C-6E17973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37213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6 - 9Slide.vn">
              <a:extLst>
                <a:ext uri="{FF2B5EF4-FFF2-40B4-BE49-F238E27FC236}">
                  <a16:creationId xmlns:a16="http://schemas.microsoft.com/office/drawing/2014/main" id="{4BCFC2B8-6112-48BC-B270-DD67F5A3E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HẠM DUYÊN 7 - 9Slide.vn">
              <a:extLst>
                <a:ext uri="{FF2B5EF4-FFF2-40B4-BE49-F238E27FC236}">
                  <a16:creationId xmlns:a16="http://schemas.microsoft.com/office/drawing/2014/main" id="{F63AD544-4918-4CF5-B537-3AB1C6FAD0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152936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HẠM DUYÊN 8 - 9Slide.vn">
              <a:extLst>
                <a:ext uri="{FF2B5EF4-FFF2-40B4-BE49-F238E27FC236}">
                  <a16:creationId xmlns:a16="http://schemas.microsoft.com/office/drawing/2014/main" id="{D7257798-A8B7-4F58-B942-2A7DDF6C39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117642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7" name="PHẠM DUYÊN 9 - 9Slide.vn">
              <a:extLst>
                <a:ext uri="{FF2B5EF4-FFF2-40B4-BE49-F238E27FC236}">
                  <a16:creationId xmlns:a16="http://schemas.microsoft.com/office/drawing/2014/main" id="{51442816-5E2A-4710-A54B-D97D972D89E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404040"/>
                  </a:solidFill>
                  <a:latin typeface="+mj-lt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0" name="PHẠM DUYÊN 10 - 9Slide.vn">
              <a:extLst>
                <a:ext uri="{FF2B5EF4-FFF2-40B4-BE49-F238E27FC236}">
                  <a16:creationId xmlns:a16="http://schemas.microsoft.com/office/drawing/2014/main" id="{95AF2C12-19E9-46FB-937F-48EB4AF7B8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73741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2" name="PHẠM DUYÊN 11 - 9Slide.vn">
              <a:extLst>
                <a:ext uri="{FF2B5EF4-FFF2-40B4-BE49-F238E27FC236}">
                  <a16:creationId xmlns:a16="http://schemas.microsoft.com/office/drawing/2014/main" id="{22A40223-74EB-4013-8FEE-DEF5634A296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20098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37" name="PHẠM DUYÊN 12 - 9Slide.vn">
              <a:extLst>
                <a:ext uri="{FF2B5EF4-FFF2-40B4-BE49-F238E27FC236}">
                  <a16:creationId xmlns:a16="http://schemas.microsoft.com/office/drawing/2014/main" id="{F297B473-D912-4665-891E-5536F8459D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2447550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HẠM DUYÊN 13 - 9Slide.vn">
              <a:extLst>
                <a:ext uri="{FF2B5EF4-FFF2-40B4-BE49-F238E27FC236}">
                  <a16:creationId xmlns:a16="http://schemas.microsoft.com/office/drawing/2014/main" id="{6DFFECCA-BF56-4430-96BC-EF44BC2B4EE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209460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9" name="PHẠM DUYÊN 14 - 9Slide.vn">
              <a:extLst>
                <a:ext uri="{FF2B5EF4-FFF2-40B4-BE49-F238E27FC236}">
                  <a16:creationId xmlns:a16="http://schemas.microsoft.com/office/drawing/2014/main" id="{F6E91C0E-03F1-4604-A123-55C7D26C45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33646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HẠM DUYÊN 15 - 9Slide.vn">
              <a:extLst>
                <a:ext uri="{FF2B5EF4-FFF2-40B4-BE49-F238E27FC236}">
                  <a16:creationId xmlns:a16="http://schemas.microsoft.com/office/drawing/2014/main" id="{A0E7B30A-24C2-4F53-84D5-9C2F663A7B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39457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755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6" name="PHẠM DUYÊN 1 2 - 9Slide.vn">
            <a:extLst>
              <a:ext uri="{FF2B5EF4-FFF2-40B4-BE49-F238E27FC236}">
                <a16:creationId xmlns:a16="http://schemas.microsoft.com/office/drawing/2014/main" id="{8638FAEC-6AEA-4591-8999-7B69301AC09F}"/>
              </a:ext>
            </a:extLst>
          </p:cNvPr>
          <p:cNvSpPr txBox="1"/>
          <p:nvPr/>
        </p:nvSpPr>
        <p:spPr>
          <a:xfrm>
            <a:off x="875511" y="119995"/>
            <a:ext cx="109229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60">
                <a:solidFill>
                  <a:srgbClr val="2F7D94"/>
                </a:solidFill>
                <a:latin typeface="+mj-lt"/>
              </a:rPr>
              <a:t>Xác định trung điểm của đoạn thẳng MN và đoạn thẳng NP.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05897-1826-40DA-B273-F986DB7A8E5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52800" y="1319466"/>
            <a:ext cx="5486400" cy="2871534"/>
            <a:chOff x="6248400" y="1143000"/>
            <a:chExt cx="5486400" cy="2871534"/>
          </a:xfrm>
        </p:grpSpPr>
        <p:graphicFrame>
          <p:nvGraphicFramePr>
            <p:cNvPr id="9" name="PHẠM DUYÊN 1 - 9Slide.vn">
              <a:extLst>
                <a:ext uri="{FF2B5EF4-FFF2-40B4-BE49-F238E27FC236}">
                  <a16:creationId xmlns:a16="http://schemas.microsoft.com/office/drawing/2014/main" id="{CD90C0E5-440F-49E4-831A-EBC968CC2860}"/>
                </a:ext>
              </a:extLst>
            </p:cNvPr>
            <p:cNvGraphicFramePr>
              <a:graphicFrameLocks noGrp="1" noDrilldown="1" noMove="1" noResize="1"/>
            </p:cNvGraphicFramePr>
            <p:nvPr/>
          </p:nvGraphicFramePr>
          <p:xfrm>
            <a:off x="6248400" y="1143000"/>
            <a:ext cx="5486400" cy="2743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57200">
                    <a:extLst>
                      <a:ext uri="{9D8B030D-6E8A-4147-A177-3AD203B41FA5}">
                        <a16:colId xmlns:a16="http://schemas.microsoft.com/office/drawing/2014/main" val="3821327154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82587140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2520772424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9776889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2183049685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92508927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66873621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622664612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040982766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77284159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34909841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633431772"/>
                      </a:ext>
                    </a:extLst>
                  </a:gridCol>
                </a:tblGrid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43671227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546776644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435632537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024443192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243275408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2398996"/>
                    </a:ext>
                  </a:extLst>
                </a:tr>
              </a:tbl>
            </a:graphicData>
          </a:graphic>
        </p:graphicFrame>
        <p:cxnSp>
          <p:nvCxnSpPr>
            <p:cNvPr id="10" name="PHẠM DUYÊN 2 - 9Slide.vn">
              <a:extLst>
                <a:ext uri="{FF2B5EF4-FFF2-40B4-BE49-F238E27FC236}">
                  <a16:creationId xmlns:a16="http://schemas.microsoft.com/office/drawing/2014/main" id="{BE7D52E3-4DC3-4DFE-B975-796AAE950D73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76893" y="3435086"/>
              <a:ext cx="3642042" cy="0"/>
            </a:xfrm>
            <a:prstGeom prst="line">
              <a:avLst/>
            </a:prstGeom>
            <a:ln w="57150" cap="rnd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12A253A5-A636-4D2A-94D7-C1C8A33BC2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4287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PHẠM DUYÊN 4 - 9Slide.vn">
              <a:extLst>
                <a:ext uri="{FF2B5EF4-FFF2-40B4-BE49-F238E27FC236}">
                  <a16:creationId xmlns:a16="http://schemas.microsoft.com/office/drawing/2014/main" id="{23DB2A88-A968-451A-B838-30512BE21A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59942" y="1608385"/>
              <a:ext cx="0" cy="1820615"/>
            </a:xfrm>
            <a:prstGeom prst="line">
              <a:avLst/>
            </a:prstGeom>
            <a:ln w="57150" cap="rnd">
              <a:solidFill>
                <a:schemeClr val="accent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5 - 9Slide.vn">
              <a:extLst>
                <a:ext uri="{FF2B5EF4-FFF2-40B4-BE49-F238E27FC236}">
                  <a16:creationId xmlns:a16="http://schemas.microsoft.com/office/drawing/2014/main" id="{43416E3F-BAF6-42FB-9C6C-6E17973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37213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6 - 9Slide.vn">
              <a:extLst>
                <a:ext uri="{FF2B5EF4-FFF2-40B4-BE49-F238E27FC236}">
                  <a16:creationId xmlns:a16="http://schemas.microsoft.com/office/drawing/2014/main" id="{4BCFC2B8-6112-48BC-B270-DD67F5A3E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HẠM DUYÊN 7 - 9Slide.vn">
              <a:extLst>
                <a:ext uri="{FF2B5EF4-FFF2-40B4-BE49-F238E27FC236}">
                  <a16:creationId xmlns:a16="http://schemas.microsoft.com/office/drawing/2014/main" id="{F63AD544-4918-4CF5-B537-3AB1C6FAD0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152936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HẠM DUYÊN 8 - 9Slide.vn">
              <a:extLst>
                <a:ext uri="{FF2B5EF4-FFF2-40B4-BE49-F238E27FC236}">
                  <a16:creationId xmlns:a16="http://schemas.microsoft.com/office/drawing/2014/main" id="{D7257798-A8B7-4F58-B942-2A7DDF6C39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117642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7" name="PHẠM DUYÊN 9 - 9Slide.vn">
              <a:extLst>
                <a:ext uri="{FF2B5EF4-FFF2-40B4-BE49-F238E27FC236}">
                  <a16:creationId xmlns:a16="http://schemas.microsoft.com/office/drawing/2014/main" id="{51442816-5E2A-4710-A54B-D97D972D89E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404040"/>
                  </a:solidFill>
                  <a:latin typeface="+mj-lt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0" name="PHẠM DUYÊN 10 - 9Slide.vn">
              <a:extLst>
                <a:ext uri="{FF2B5EF4-FFF2-40B4-BE49-F238E27FC236}">
                  <a16:creationId xmlns:a16="http://schemas.microsoft.com/office/drawing/2014/main" id="{95AF2C12-19E9-46FB-937F-48EB4AF7B8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73741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2" name="PHẠM DUYÊN 11 - 9Slide.vn">
              <a:extLst>
                <a:ext uri="{FF2B5EF4-FFF2-40B4-BE49-F238E27FC236}">
                  <a16:creationId xmlns:a16="http://schemas.microsoft.com/office/drawing/2014/main" id="{22A40223-74EB-4013-8FEE-DEF5634A296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20098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37" name="PHẠM DUYÊN 12 - 9Slide.vn">
              <a:extLst>
                <a:ext uri="{FF2B5EF4-FFF2-40B4-BE49-F238E27FC236}">
                  <a16:creationId xmlns:a16="http://schemas.microsoft.com/office/drawing/2014/main" id="{F297B473-D912-4665-891E-5536F8459D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2447550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HẠM DUYÊN 13 - 9Slide.vn">
              <a:extLst>
                <a:ext uri="{FF2B5EF4-FFF2-40B4-BE49-F238E27FC236}">
                  <a16:creationId xmlns:a16="http://schemas.microsoft.com/office/drawing/2014/main" id="{6DFFECCA-BF56-4430-96BC-EF44BC2B4EE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209460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9" name="PHẠM DUYÊN 14 - 9Slide.vn">
              <a:extLst>
                <a:ext uri="{FF2B5EF4-FFF2-40B4-BE49-F238E27FC236}">
                  <a16:creationId xmlns:a16="http://schemas.microsoft.com/office/drawing/2014/main" id="{F6E91C0E-03F1-4604-A123-55C7D26C45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33646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HẠM DUYÊN 15 - 9Slide.vn">
              <a:extLst>
                <a:ext uri="{FF2B5EF4-FFF2-40B4-BE49-F238E27FC236}">
                  <a16:creationId xmlns:a16="http://schemas.microsoft.com/office/drawing/2014/main" id="{A0E7B30A-24C2-4F53-84D5-9C2F663A7B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39457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E</a:t>
              </a:r>
            </a:p>
          </p:txBody>
        </p:sp>
      </p:grp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E8DF5631-8AC6-40E1-A3E2-1AE63F3E1EA3}"/>
              </a:ext>
            </a:extLst>
          </p:cNvPr>
          <p:cNvSpPr txBox="1">
            <a:spLocks noChangeAspect="1"/>
          </p:cNvSpPr>
          <p:nvPr/>
        </p:nvSpPr>
        <p:spPr>
          <a:xfrm>
            <a:off x="1127761" y="4495800"/>
            <a:ext cx="9768839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</a:rPr>
              <a:t>- Điểm </a:t>
            </a:r>
            <a:r>
              <a:rPr lang="en-US" sz="3600" b="1" spc="-4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spc="-40">
                <a:solidFill>
                  <a:schemeClr val="accent6"/>
                </a:solidFill>
              </a:rPr>
              <a:t> là trung điểm của đoạn thẳng </a:t>
            </a:r>
            <a:r>
              <a:rPr lang="en-US" sz="3600" spc="-40">
                <a:solidFill>
                  <a:schemeClr val="accent6"/>
                </a:solidFill>
                <a:latin typeface="+mj-lt"/>
              </a:rPr>
              <a:t>MN</a:t>
            </a:r>
            <a:r>
              <a:rPr lang="en-US" sz="3600" spc="-4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452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875677-1FE4-4ED1-AB06-3FCEF6EDE970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877CE616-7952-40CF-A9D9-D6F0083CE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2123EA79-5D3A-4130-B24A-4DBCC807F599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2</a:t>
              </a:r>
            </a:p>
          </p:txBody>
        </p:sp>
      </p:grpSp>
      <p:sp>
        <p:nvSpPr>
          <p:cNvPr id="6" name="PHẠM DUYÊN 1 2 - 9Slide.vn">
            <a:extLst>
              <a:ext uri="{FF2B5EF4-FFF2-40B4-BE49-F238E27FC236}">
                <a16:creationId xmlns:a16="http://schemas.microsoft.com/office/drawing/2014/main" id="{8638FAEC-6AEA-4591-8999-7B69301AC09F}"/>
              </a:ext>
            </a:extLst>
          </p:cNvPr>
          <p:cNvSpPr txBox="1"/>
          <p:nvPr/>
        </p:nvSpPr>
        <p:spPr>
          <a:xfrm>
            <a:off x="875511" y="119995"/>
            <a:ext cx="10922900" cy="12299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60">
                <a:solidFill>
                  <a:srgbClr val="2F7D94"/>
                </a:solidFill>
                <a:latin typeface="+mj-lt"/>
              </a:rPr>
              <a:t>Xác định trung điểm của đoạn thẳng MN và đoạn thẳng NP.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05897-1826-40DA-B273-F986DB7A8E5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52800" y="1319466"/>
            <a:ext cx="5486400" cy="2871534"/>
            <a:chOff x="6248400" y="1143000"/>
            <a:chExt cx="5486400" cy="2871534"/>
          </a:xfrm>
        </p:grpSpPr>
        <p:graphicFrame>
          <p:nvGraphicFramePr>
            <p:cNvPr id="9" name="PHẠM DUYÊN 1 - 9Slide.vn">
              <a:extLst>
                <a:ext uri="{FF2B5EF4-FFF2-40B4-BE49-F238E27FC236}">
                  <a16:creationId xmlns:a16="http://schemas.microsoft.com/office/drawing/2014/main" id="{CD90C0E5-440F-49E4-831A-EBC968CC2860}"/>
                </a:ext>
              </a:extLst>
            </p:cNvPr>
            <p:cNvGraphicFramePr>
              <a:graphicFrameLocks noGrp="1" noDrilldown="1" noMove="1" noResize="1"/>
            </p:cNvGraphicFramePr>
            <p:nvPr/>
          </p:nvGraphicFramePr>
          <p:xfrm>
            <a:off x="6248400" y="1143000"/>
            <a:ext cx="5486400" cy="274320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57200">
                    <a:extLst>
                      <a:ext uri="{9D8B030D-6E8A-4147-A177-3AD203B41FA5}">
                        <a16:colId xmlns:a16="http://schemas.microsoft.com/office/drawing/2014/main" val="3821327154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82587140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2520772424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9776889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2183049685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92508927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466873621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622664612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3040982766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77284159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349098419"/>
                      </a:ext>
                    </a:extLst>
                  </a:gridCol>
                  <a:gridCol w="457200">
                    <a:extLst>
                      <a:ext uri="{9D8B030D-6E8A-4147-A177-3AD203B41FA5}">
                        <a16:colId xmlns:a16="http://schemas.microsoft.com/office/drawing/2014/main" val="1633431772"/>
                      </a:ext>
                    </a:extLst>
                  </a:gridCol>
                </a:tblGrid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743671227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546776644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435632537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024443192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243275408"/>
                    </a:ext>
                  </a:extLst>
                </a:tr>
                <a:tr h="457200"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B0F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2398996"/>
                    </a:ext>
                  </a:extLst>
                </a:tr>
              </a:tbl>
            </a:graphicData>
          </a:graphic>
        </p:graphicFrame>
        <p:cxnSp>
          <p:nvCxnSpPr>
            <p:cNvPr id="10" name="PHẠM DUYÊN 2 - 9Slide.vn">
              <a:extLst>
                <a:ext uri="{FF2B5EF4-FFF2-40B4-BE49-F238E27FC236}">
                  <a16:creationId xmlns:a16="http://schemas.microsoft.com/office/drawing/2014/main" id="{BE7D52E3-4DC3-4DFE-B975-796AAE950D73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76893" y="3435086"/>
              <a:ext cx="3642042" cy="0"/>
            </a:xfrm>
            <a:prstGeom prst="line">
              <a:avLst/>
            </a:prstGeom>
            <a:ln w="57150" cap="rnd">
              <a:solidFill>
                <a:schemeClr val="accent2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12A253A5-A636-4D2A-94D7-C1C8A33BC2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4287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PHẠM DUYÊN 4 - 9Slide.vn">
              <a:extLst>
                <a:ext uri="{FF2B5EF4-FFF2-40B4-BE49-F238E27FC236}">
                  <a16:creationId xmlns:a16="http://schemas.microsoft.com/office/drawing/2014/main" id="{23DB2A88-A968-451A-B838-30512BE21A6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59942" y="1608385"/>
              <a:ext cx="0" cy="1820615"/>
            </a:xfrm>
            <a:prstGeom prst="line">
              <a:avLst/>
            </a:prstGeom>
            <a:ln w="57150" cap="rnd">
              <a:solidFill>
                <a:srgbClr val="26262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PHẠM DUYÊN 5 - 9Slide.vn">
              <a:extLst>
                <a:ext uri="{FF2B5EF4-FFF2-40B4-BE49-F238E27FC236}">
                  <a16:creationId xmlns:a16="http://schemas.microsoft.com/office/drawing/2014/main" id="{43416E3F-BAF6-42FB-9C6C-6E1797301C5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37213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HẠM DUYÊN 6 - 9Slide.vn">
              <a:extLst>
                <a:ext uri="{FF2B5EF4-FFF2-40B4-BE49-F238E27FC236}">
                  <a16:creationId xmlns:a16="http://schemas.microsoft.com/office/drawing/2014/main" id="{4BCFC2B8-6112-48BC-B270-DD67F5A3E30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HẠM DUYÊN 7 - 9Slide.vn">
              <a:extLst>
                <a:ext uri="{FF2B5EF4-FFF2-40B4-BE49-F238E27FC236}">
                  <a16:creationId xmlns:a16="http://schemas.microsoft.com/office/drawing/2014/main" id="{F63AD544-4918-4CF5-B537-3AB1C6FAD0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1529363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HẠM DUYÊN 8 - 9Slide.vn">
              <a:extLst>
                <a:ext uri="{FF2B5EF4-FFF2-40B4-BE49-F238E27FC236}">
                  <a16:creationId xmlns:a16="http://schemas.microsoft.com/office/drawing/2014/main" id="{D7257798-A8B7-4F58-B942-2A7DDF6C39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1176420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7" name="PHẠM DUYÊN 9 - 9Slide.vn">
              <a:extLst>
                <a:ext uri="{FF2B5EF4-FFF2-40B4-BE49-F238E27FC236}">
                  <a16:creationId xmlns:a16="http://schemas.microsoft.com/office/drawing/2014/main" id="{51442816-5E2A-4710-A54B-D97D972D89E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rgbClr val="404040"/>
                  </a:solidFill>
                  <a:latin typeface="+mj-lt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0" name="PHẠM DUYÊN 10 - 9Slide.vn">
              <a:extLst>
                <a:ext uri="{FF2B5EF4-FFF2-40B4-BE49-F238E27FC236}">
                  <a16:creationId xmlns:a16="http://schemas.microsoft.com/office/drawing/2014/main" id="{95AF2C12-19E9-46FB-937F-48EB4AF7B8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773741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2" name="PHẠM DUYÊN 11 - 9Slide.vn">
              <a:extLst>
                <a:ext uri="{FF2B5EF4-FFF2-40B4-BE49-F238E27FC236}">
                  <a16:creationId xmlns:a16="http://schemas.microsoft.com/office/drawing/2014/main" id="{22A40223-74EB-4013-8FEE-DEF5634A296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20098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37" name="PHẠM DUYÊN 12 - 9Slide.vn">
              <a:extLst>
                <a:ext uri="{FF2B5EF4-FFF2-40B4-BE49-F238E27FC236}">
                  <a16:creationId xmlns:a16="http://schemas.microsoft.com/office/drawing/2014/main" id="{F297B473-D912-4665-891E-5536F8459D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91362" y="2447550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HẠM DUYÊN 13 - 9Slide.vn">
              <a:extLst>
                <a:ext uri="{FF2B5EF4-FFF2-40B4-BE49-F238E27FC236}">
                  <a16:creationId xmlns:a16="http://schemas.microsoft.com/office/drawing/2014/main" id="{6DFFECCA-BF56-4430-96BC-EF44BC2B4EE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39277" y="2094607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#9Slide03 Noto Sans" panose="020B0502040504020204" pitchFamily="34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39" name="PHẠM DUYÊN 14 - 9Slide.vn">
              <a:extLst>
                <a:ext uri="{FF2B5EF4-FFF2-40B4-BE49-F238E27FC236}">
                  <a16:creationId xmlns:a16="http://schemas.microsoft.com/office/drawing/2014/main" id="{F6E91C0E-03F1-4604-A123-55C7D26C45C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833646" y="3363028"/>
              <a:ext cx="137160" cy="13716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PHẠM DUYÊN 15 - 9Slide.vn">
              <a:extLst>
                <a:ext uri="{FF2B5EF4-FFF2-40B4-BE49-F238E27FC236}">
                  <a16:creationId xmlns:a16="http://schemas.microsoft.com/office/drawing/2014/main" id="{A0E7B30A-24C2-4F53-84D5-9C2F663A7B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39457" y="3421656"/>
              <a:ext cx="509745" cy="592878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2000"/>
                </a:lnSpc>
              </a:pPr>
              <a:r>
                <a:rPr lang="en-US" sz="3200" b="1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E</a:t>
              </a:r>
            </a:p>
          </p:txBody>
        </p:sp>
      </p:grp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E8DF5631-8AC6-40E1-A3E2-1AE63F3E1EA3}"/>
              </a:ext>
            </a:extLst>
          </p:cNvPr>
          <p:cNvSpPr txBox="1">
            <a:spLocks noChangeAspect="1"/>
          </p:cNvSpPr>
          <p:nvPr/>
        </p:nvSpPr>
        <p:spPr>
          <a:xfrm>
            <a:off x="1127761" y="4495800"/>
            <a:ext cx="9768839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</a:rPr>
              <a:t>- Điểm </a:t>
            </a:r>
            <a:r>
              <a:rPr lang="en-US" sz="3600" b="1" spc="-4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spc="-40">
                <a:solidFill>
                  <a:schemeClr val="accent6"/>
                </a:solidFill>
              </a:rPr>
              <a:t> là trung điểm của đoạn thẳng </a:t>
            </a:r>
            <a:r>
              <a:rPr lang="en-US" sz="3600" spc="-40">
                <a:solidFill>
                  <a:schemeClr val="accent6"/>
                </a:solidFill>
                <a:latin typeface="+mj-lt"/>
              </a:rPr>
              <a:t>MN</a:t>
            </a:r>
            <a:r>
              <a:rPr lang="en-US" sz="3600" spc="-4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25" name="PHẠM DUYÊN 5 - 9Slide.vn">
            <a:extLst>
              <a:ext uri="{FF2B5EF4-FFF2-40B4-BE49-F238E27FC236}">
                <a16:creationId xmlns:a16="http://schemas.microsoft.com/office/drawing/2014/main" id="{3161F455-4E3B-42BA-9ABE-440A8831D416}"/>
              </a:ext>
            </a:extLst>
          </p:cNvPr>
          <p:cNvSpPr txBox="1">
            <a:spLocks noChangeAspect="1"/>
          </p:cNvSpPr>
          <p:nvPr/>
        </p:nvSpPr>
        <p:spPr>
          <a:xfrm>
            <a:off x="1127761" y="5275132"/>
            <a:ext cx="9768839" cy="646331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3600" spc="-40">
                <a:solidFill>
                  <a:schemeClr val="accent6"/>
                </a:solidFill>
              </a:rPr>
              <a:t>- Điểm </a:t>
            </a:r>
            <a:r>
              <a:rPr lang="en-US" sz="3600" spc="-4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K</a:t>
            </a:r>
            <a:r>
              <a:rPr lang="en-US" sz="3600" spc="-40">
                <a:solidFill>
                  <a:schemeClr val="accent6"/>
                </a:solidFill>
              </a:rPr>
              <a:t> là trung điểm của đoạn thẳng </a:t>
            </a:r>
            <a:r>
              <a:rPr lang="en-US" sz="3600" spc="-40">
                <a:solidFill>
                  <a:schemeClr val="accent6"/>
                </a:solidFill>
                <a:latin typeface="+mj-lt"/>
              </a:rPr>
              <a:t>NP</a:t>
            </a:r>
            <a:r>
              <a:rPr lang="en-US" sz="3600" spc="-4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57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F25FF68-A543-4F83-82D2-DD0DF59C1329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47" name="Oval 9">
              <a:extLst>
                <a:ext uri="{FF2B5EF4-FFF2-40B4-BE49-F238E27FC236}">
                  <a16:creationId xmlns:a16="http://schemas.microsoft.com/office/drawing/2014/main" id="{9339E7B9-BF2D-4CF8-82E3-3B9052985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8" name="91">
              <a:extLst>
                <a:ext uri="{FF2B5EF4-FFF2-40B4-BE49-F238E27FC236}">
                  <a16:creationId xmlns:a16="http://schemas.microsoft.com/office/drawing/2014/main" id="{B935F410-21D7-46AD-B076-95FCFCD7A887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49" name="PHẠM DUYÊN 1 2 - 9Slide.vn">
            <a:extLst>
              <a:ext uri="{FF2B5EF4-FFF2-40B4-BE49-F238E27FC236}">
                <a16:creationId xmlns:a16="http://schemas.microsoft.com/office/drawing/2014/main" id="{AEF2D891-39A7-4268-B522-6777BF629C10}"/>
              </a:ext>
            </a:extLst>
          </p:cNvPr>
          <p:cNvSpPr txBox="1"/>
          <p:nvPr/>
        </p:nvSpPr>
        <p:spPr>
          <a:xfrm>
            <a:off x="875511" y="119995"/>
            <a:ext cx="581738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60">
                <a:solidFill>
                  <a:srgbClr val="2F7D94"/>
                </a:solidFill>
                <a:latin typeface="+mj-lt"/>
              </a:rPr>
              <a:t>Quan sát tranh rồi trả lời.</a:t>
            </a:r>
          </a:p>
        </p:txBody>
      </p:sp>
      <p:sp>
        <p:nvSpPr>
          <p:cNvPr id="50" name="PHẠM DUYÊN 1 2 - 9Slide.vn1">
            <a:extLst>
              <a:ext uri="{FF2B5EF4-FFF2-40B4-BE49-F238E27FC236}">
                <a16:creationId xmlns:a16="http://schemas.microsoft.com/office/drawing/2014/main" id="{02290AE2-ACE6-4CF0-9EAA-B6DF273FA02A}"/>
              </a:ext>
            </a:extLst>
          </p:cNvPr>
          <p:cNvSpPr txBox="1"/>
          <p:nvPr/>
        </p:nvSpPr>
        <p:spPr>
          <a:xfrm>
            <a:off x="875511" y="609600"/>
            <a:ext cx="10935489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60">
                <a:solidFill>
                  <a:schemeClr val="tx1">
                    <a:lumMod val="75000"/>
                    <a:lumOff val="25000"/>
                  </a:schemeClr>
                </a:solidFill>
              </a:rPr>
              <a:t>Cào cào cần nhảy thêm mấy bước để đến trung điểm của đoạn thẳng AB?</a:t>
            </a: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AD6E8AA8-152E-4982-B011-D943DF3CEA52}"/>
              </a:ext>
            </a:extLst>
          </p:cNvPr>
          <p:cNvGrpSpPr/>
          <p:nvPr/>
        </p:nvGrpSpPr>
        <p:grpSpPr>
          <a:xfrm>
            <a:off x="337192" y="2542950"/>
            <a:ext cx="11463576" cy="2081005"/>
            <a:chOff x="337192" y="2542950"/>
            <a:chExt cx="11463576" cy="2081005"/>
          </a:xfrm>
        </p:grpSpPr>
        <p:sp>
          <p:nvSpPr>
            <p:cNvPr id="457" name="Arc 456">
              <a:extLst>
                <a:ext uri="{FF2B5EF4-FFF2-40B4-BE49-F238E27FC236}">
                  <a16:creationId xmlns:a16="http://schemas.microsoft.com/office/drawing/2014/main" id="{CE66F798-3A1C-4ED0-B2E0-BA094B1AA93E}"/>
                </a:ext>
              </a:extLst>
            </p:cNvPr>
            <p:cNvSpPr/>
            <p:nvPr/>
          </p:nvSpPr>
          <p:spPr>
            <a:xfrm rot="18664594">
              <a:off x="2092909" y="2755898"/>
              <a:ext cx="1679927" cy="2056187"/>
            </a:xfrm>
            <a:prstGeom prst="arc">
              <a:avLst>
                <a:gd name="adj1" fmla="val 16200000"/>
                <a:gd name="adj2" fmla="val 21411261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E99C189E-D2EC-4584-9FBE-D4DB6CD104DF}"/>
                </a:ext>
              </a:extLst>
            </p:cNvPr>
            <p:cNvGrpSpPr/>
            <p:nvPr/>
          </p:nvGrpSpPr>
          <p:grpSpPr>
            <a:xfrm>
              <a:off x="337192" y="2542950"/>
              <a:ext cx="11463576" cy="2066719"/>
              <a:chOff x="337192" y="2542950"/>
              <a:chExt cx="11463576" cy="2066719"/>
            </a:xfrm>
          </p:grpSpPr>
          <p:sp>
            <p:nvSpPr>
              <p:cNvPr id="1029" name="Arc 1028">
                <a:extLst>
                  <a:ext uri="{FF2B5EF4-FFF2-40B4-BE49-F238E27FC236}">
                    <a16:creationId xmlns:a16="http://schemas.microsoft.com/office/drawing/2014/main" id="{D38FE000-2530-4DFA-A15D-7FA87A39FB19}"/>
                  </a:ext>
                </a:extLst>
              </p:cNvPr>
              <p:cNvSpPr/>
              <p:nvPr/>
            </p:nvSpPr>
            <p:spPr>
              <a:xfrm rot="18511301">
                <a:off x="791646" y="2741612"/>
                <a:ext cx="1679927" cy="2056187"/>
              </a:xfrm>
              <a:prstGeom prst="arc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30" name="Group 1029">
                <a:extLst>
                  <a:ext uri="{FF2B5EF4-FFF2-40B4-BE49-F238E27FC236}">
                    <a16:creationId xmlns:a16="http://schemas.microsoft.com/office/drawing/2014/main" id="{2E953832-9AC2-473F-81B2-63B631231E5C}"/>
                  </a:ext>
                </a:extLst>
              </p:cNvPr>
              <p:cNvGrpSpPr/>
              <p:nvPr/>
            </p:nvGrpSpPr>
            <p:grpSpPr>
              <a:xfrm>
                <a:off x="337192" y="2542950"/>
                <a:ext cx="11463576" cy="1902130"/>
                <a:chOff x="337192" y="2542950"/>
                <a:chExt cx="11463576" cy="1902130"/>
              </a:xfrm>
            </p:grpSpPr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1F9071EA-E313-47C8-890A-18F501054362}"/>
                    </a:ext>
                  </a:extLst>
                </p:cNvPr>
                <p:cNvGrpSpPr/>
                <p:nvPr/>
              </p:nvGrpSpPr>
              <p:grpSpPr>
                <a:xfrm rot="16200000" flipH="1" flipV="1">
                  <a:off x="4422802" y="3222125"/>
                  <a:ext cx="1190394" cy="1255516"/>
                  <a:chOff x="7484934" y="1330891"/>
                  <a:chExt cx="3804521" cy="4012658"/>
                </a:xfrm>
              </p:grpSpPr>
              <p:sp>
                <p:nvSpPr>
                  <p:cNvPr id="326" name="Freeform: Shape 325">
                    <a:extLst>
                      <a:ext uri="{FF2B5EF4-FFF2-40B4-BE49-F238E27FC236}">
                        <a16:creationId xmlns:a16="http://schemas.microsoft.com/office/drawing/2014/main" id="{6078CFDB-4F3A-40E4-B8C1-887B2E05DC39}"/>
                      </a:ext>
                    </a:extLst>
                  </p:cNvPr>
                  <p:cNvSpPr/>
                  <p:nvPr/>
                </p:nvSpPr>
                <p:spPr>
                  <a:xfrm rot="5572758" flipH="1">
                    <a:off x="7217678" y="1882202"/>
                    <a:ext cx="3076734" cy="2542221"/>
                  </a:xfrm>
                  <a:custGeom>
                    <a:avLst/>
                    <a:gdLst>
                      <a:gd name="connsiteX0" fmla="*/ 0 w 3404234"/>
                      <a:gd name="connsiteY0" fmla="*/ 3368040 h 3967162"/>
                      <a:gd name="connsiteX1" fmla="*/ 0 w 3404234"/>
                      <a:gd name="connsiteY1" fmla="*/ 3967163 h 3967162"/>
                      <a:gd name="connsiteX2" fmla="*/ 833438 w 3404234"/>
                      <a:gd name="connsiteY2" fmla="*/ 1862138 h 3967162"/>
                      <a:gd name="connsiteX3" fmla="*/ 833438 w 3404234"/>
                      <a:gd name="connsiteY3" fmla="*/ 1862138 h 3967162"/>
                      <a:gd name="connsiteX4" fmla="*/ 2358390 w 3404234"/>
                      <a:gd name="connsiteY4" fmla="*/ 319088 h 3967162"/>
                      <a:gd name="connsiteX5" fmla="*/ 2358390 w 3404234"/>
                      <a:gd name="connsiteY5" fmla="*/ 319088 h 3967162"/>
                      <a:gd name="connsiteX6" fmla="*/ 3315653 w 3404234"/>
                      <a:gd name="connsiteY6" fmla="*/ 195263 h 3967162"/>
                      <a:gd name="connsiteX7" fmla="*/ 3315653 w 3404234"/>
                      <a:gd name="connsiteY7" fmla="*/ 195263 h 3967162"/>
                      <a:gd name="connsiteX8" fmla="*/ 3404235 w 3404234"/>
                      <a:gd name="connsiteY8" fmla="*/ 0 h 3967162"/>
                      <a:gd name="connsiteX9" fmla="*/ 2109788 w 3404234"/>
                      <a:gd name="connsiteY9" fmla="*/ 265748 h 3967162"/>
                      <a:gd name="connsiteX10" fmla="*/ 2109788 w 3404234"/>
                      <a:gd name="connsiteY10" fmla="*/ 265748 h 3967162"/>
                      <a:gd name="connsiteX11" fmla="*/ 514350 w 3404234"/>
                      <a:gd name="connsiteY11" fmla="*/ 1944053 h 3967162"/>
                      <a:gd name="connsiteX12" fmla="*/ 514350 w 3404234"/>
                      <a:gd name="connsiteY12" fmla="*/ 1944053 h 3967162"/>
                      <a:gd name="connsiteX13" fmla="*/ 0 w 3404234"/>
                      <a:gd name="connsiteY13" fmla="*/ 3368040 h 3967162"/>
                      <a:gd name="connsiteX0" fmla="*/ 366414 w 3404234"/>
                      <a:gd name="connsiteY0" fmla="*/ 2207730 h 3967162"/>
                      <a:gd name="connsiteX1" fmla="*/ 0 w 3404234"/>
                      <a:gd name="connsiteY1" fmla="*/ 3967163 h 3967162"/>
                      <a:gd name="connsiteX2" fmla="*/ 833438 w 3404234"/>
                      <a:gd name="connsiteY2" fmla="*/ 1862138 h 3967162"/>
                      <a:gd name="connsiteX3" fmla="*/ 833438 w 3404234"/>
                      <a:gd name="connsiteY3" fmla="*/ 1862138 h 3967162"/>
                      <a:gd name="connsiteX4" fmla="*/ 2358390 w 3404234"/>
                      <a:gd name="connsiteY4" fmla="*/ 319088 h 3967162"/>
                      <a:gd name="connsiteX5" fmla="*/ 2358390 w 3404234"/>
                      <a:gd name="connsiteY5" fmla="*/ 319088 h 3967162"/>
                      <a:gd name="connsiteX6" fmla="*/ 3315653 w 3404234"/>
                      <a:gd name="connsiteY6" fmla="*/ 195263 h 3967162"/>
                      <a:gd name="connsiteX7" fmla="*/ 3315653 w 3404234"/>
                      <a:gd name="connsiteY7" fmla="*/ 195263 h 3967162"/>
                      <a:gd name="connsiteX8" fmla="*/ 3404235 w 3404234"/>
                      <a:gd name="connsiteY8" fmla="*/ 0 h 3967162"/>
                      <a:gd name="connsiteX9" fmla="*/ 2109788 w 3404234"/>
                      <a:gd name="connsiteY9" fmla="*/ 265748 h 3967162"/>
                      <a:gd name="connsiteX10" fmla="*/ 2109788 w 3404234"/>
                      <a:gd name="connsiteY10" fmla="*/ 265748 h 3967162"/>
                      <a:gd name="connsiteX11" fmla="*/ 514350 w 3404234"/>
                      <a:gd name="connsiteY11" fmla="*/ 1944053 h 3967162"/>
                      <a:gd name="connsiteX12" fmla="*/ 514350 w 3404234"/>
                      <a:gd name="connsiteY12" fmla="*/ 1944053 h 3967162"/>
                      <a:gd name="connsiteX13" fmla="*/ 366414 w 3404234"/>
                      <a:gd name="connsiteY13" fmla="*/ 2207730 h 3967162"/>
                      <a:gd name="connsiteX0" fmla="*/ 38911 w 3076731"/>
                      <a:gd name="connsiteY0" fmla="*/ 2207730 h 2542222"/>
                      <a:gd name="connsiteX1" fmla="*/ 140692 w 3076731"/>
                      <a:gd name="connsiteY1" fmla="*/ 2542222 h 2542222"/>
                      <a:gd name="connsiteX2" fmla="*/ 505935 w 3076731"/>
                      <a:gd name="connsiteY2" fmla="*/ 1862138 h 2542222"/>
                      <a:gd name="connsiteX3" fmla="*/ 505935 w 3076731"/>
                      <a:gd name="connsiteY3" fmla="*/ 1862138 h 2542222"/>
                      <a:gd name="connsiteX4" fmla="*/ 2030887 w 3076731"/>
                      <a:gd name="connsiteY4" fmla="*/ 319088 h 2542222"/>
                      <a:gd name="connsiteX5" fmla="*/ 2030887 w 3076731"/>
                      <a:gd name="connsiteY5" fmla="*/ 319088 h 2542222"/>
                      <a:gd name="connsiteX6" fmla="*/ 2988150 w 3076731"/>
                      <a:gd name="connsiteY6" fmla="*/ 195263 h 2542222"/>
                      <a:gd name="connsiteX7" fmla="*/ 2988150 w 3076731"/>
                      <a:gd name="connsiteY7" fmla="*/ 195263 h 2542222"/>
                      <a:gd name="connsiteX8" fmla="*/ 3076732 w 3076731"/>
                      <a:gd name="connsiteY8" fmla="*/ 0 h 2542222"/>
                      <a:gd name="connsiteX9" fmla="*/ 1782285 w 3076731"/>
                      <a:gd name="connsiteY9" fmla="*/ 265748 h 2542222"/>
                      <a:gd name="connsiteX10" fmla="*/ 1782285 w 3076731"/>
                      <a:gd name="connsiteY10" fmla="*/ 265748 h 2542222"/>
                      <a:gd name="connsiteX11" fmla="*/ 186847 w 3076731"/>
                      <a:gd name="connsiteY11" fmla="*/ 1944053 h 2542222"/>
                      <a:gd name="connsiteX12" fmla="*/ 186847 w 3076731"/>
                      <a:gd name="connsiteY12" fmla="*/ 1944053 h 2542222"/>
                      <a:gd name="connsiteX13" fmla="*/ 38911 w 3076731"/>
                      <a:gd name="connsiteY13" fmla="*/ 2207730 h 2542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76731" h="2542222">
                        <a:moveTo>
                          <a:pt x="38911" y="2207730"/>
                        </a:moveTo>
                        <a:cubicBezTo>
                          <a:pt x="38911" y="2407438"/>
                          <a:pt x="140692" y="2342514"/>
                          <a:pt x="140692" y="2542222"/>
                        </a:cubicBezTo>
                        <a:cubicBezTo>
                          <a:pt x="140692" y="2542222"/>
                          <a:pt x="275430" y="2163128"/>
                          <a:pt x="505935" y="1862138"/>
                        </a:cubicBezTo>
                        <a:lnTo>
                          <a:pt x="505935" y="1862138"/>
                        </a:lnTo>
                        <a:cubicBezTo>
                          <a:pt x="736440" y="1561148"/>
                          <a:pt x="1623217" y="514350"/>
                          <a:pt x="2030887" y="319088"/>
                        </a:cubicBezTo>
                        <a:lnTo>
                          <a:pt x="2030887" y="319088"/>
                        </a:lnTo>
                        <a:cubicBezTo>
                          <a:pt x="2438557" y="123825"/>
                          <a:pt x="2988150" y="195263"/>
                          <a:pt x="2988150" y="195263"/>
                        </a:cubicBezTo>
                        <a:lnTo>
                          <a:pt x="2988150" y="195263"/>
                        </a:lnTo>
                        <a:lnTo>
                          <a:pt x="3076732" y="0"/>
                        </a:lnTo>
                        <a:cubicBezTo>
                          <a:pt x="3076732" y="0"/>
                          <a:pt x="2119470" y="53340"/>
                          <a:pt x="1782285" y="265748"/>
                        </a:cubicBezTo>
                        <a:lnTo>
                          <a:pt x="1782285" y="265748"/>
                        </a:lnTo>
                        <a:cubicBezTo>
                          <a:pt x="1446052" y="478155"/>
                          <a:pt x="488790" y="1401128"/>
                          <a:pt x="186847" y="1944053"/>
                        </a:cubicBezTo>
                        <a:lnTo>
                          <a:pt x="186847" y="1944053"/>
                        </a:lnTo>
                        <a:cubicBezTo>
                          <a:pt x="-114143" y="2486978"/>
                          <a:pt x="38911" y="2207730"/>
                          <a:pt x="38911" y="2207730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BEDA6B"/>
                      </a:gs>
                      <a:gs pos="74000">
                        <a:srgbClr val="9CCD60"/>
                      </a:gs>
                      <a:gs pos="44000">
                        <a:srgbClr val="7ABA44">
                          <a:alpha val="94000"/>
                          <a:lumMod val="90000"/>
                        </a:srgbClr>
                      </a:gs>
                      <a:gs pos="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7" name="Freeform: Shape 326">
                    <a:extLst>
                      <a:ext uri="{FF2B5EF4-FFF2-40B4-BE49-F238E27FC236}">
                        <a16:creationId xmlns:a16="http://schemas.microsoft.com/office/drawing/2014/main" id="{DAE64971-99C9-400B-970B-1762B5A71323}"/>
                      </a:ext>
                    </a:extLst>
                  </p:cNvPr>
                  <p:cNvSpPr/>
                  <p:nvPr/>
                </p:nvSpPr>
                <p:spPr>
                  <a:xfrm>
                    <a:off x="8368141" y="1330891"/>
                    <a:ext cx="1736639" cy="620076"/>
                  </a:xfrm>
                  <a:custGeom>
                    <a:avLst/>
                    <a:gdLst>
                      <a:gd name="connsiteX0" fmla="*/ 894397 w 1736638"/>
                      <a:gd name="connsiteY0" fmla="*/ 29528 h 620077"/>
                      <a:gd name="connsiteX1" fmla="*/ 0 w 1736638"/>
                      <a:gd name="connsiteY1" fmla="*/ 620078 h 620077"/>
                      <a:gd name="connsiteX2" fmla="*/ 804863 w 1736638"/>
                      <a:gd name="connsiteY2" fmla="*/ 347663 h 620077"/>
                      <a:gd name="connsiteX3" fmla="*/ 804863 w 1736638"/>
                      <a:gd name="connsiteY3" fmla="*/ 347663 h 620077"/>
                      <a:gd name="connsiteX4" fmla="*/ 1450657 w 1736638"/>
                      <a:gd name="connsiteY4" fmla="*/ 398145 h 620077"/>
                      <a:gd name="connsiteX5" fmla="*/ 1450657 w 1736638"/>
                      <a:gd name="connsiteY5" fmla="*/ 398145 h 620077"/>
                      <a:gd name="connsiteX6" fmla="*/ 1734503 w 1736638"/>
                      <a:gd name="connsiteY6" fmla="*/ 330518 h 620077"/>
                      <a:gd name="connsiteX7" fmla="*/ 1734503 w 1736638"/>
                      <a:gd name="connsiteY7" fmla="*/ 330518 h 620077"/>
                      <a:gd name="connsiteX8" fmla="*/ 1649730 w 1736638"/>
                      <a:gd name="connsiteY8" fmla="*/ 159068 h 620077"/>
                      <a:gd name="connsiteX9" fmla="*/ 1649730 w 1736638"/>
                      <a:gd name="connsiteY9" fmla="*/ 159068 h 620077"/>
                      <a:gd name="connsiteX10" fmla="*/ 1092518 w 1736638"/>
                      <a:gd name="connsiteY10" fmla="*/ 0 h 620077"/>
                      <a:gd name="connsiteX11" fmla="*/ 1092518 w 1736638"/>
                      <a:gd name="connsiteY11" fmla="*/ 0 h 620077"/>
                      <a:gd name="connsiteX12" fmla="*/ 894397 w 1736638"/>
                      <a:gd name="connsiteY12" fmla="*/ 29528 h 620077"/>
                      <a:gd name="connsiteX13" fmla="*/ 894397 w 1736638"/>
                      <a:gd name="connsiteY13" fmla="*/ 29528 h 620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36638" h="620077">
                        <a:moveTo>
                          <a:pt x="894397" y="29528"/>
                        </a:moveTo>
                        <a:cubicBezTo>
                          <a:pt x="441008" y="200978"/>
                          <a:pt x="0" y="620078"/>
                          <a:pt x="0" y="620078"/>
                        </a:cubicBezTo>
                        <a:cubicBezTo>
                          <a:pt x="0" y="620078"/>
                          <a:pt x="463867" y="410528"/>
                          <a:pt x="804863" y="347663"/>
                        </a:cubicBezTo>
                        <a:lnTo>
                          <a:pt x="804863" y="347663"/>
                        </a:lnTo>
                        <a:cubicBezTo>
                          <a:pt x="1146810" y="284798"/>
                          <a:pt x="1396365" y="363855"/>
                          <a:pt x="1450657" y="398145"/>
                        </a:cubicBezTo>
                        <a:lnTo>
                          <a:pt x="1450657" y="398145"/>
                        </a:lnTo>
                        <a:cubicBezTo>
                          <a:pt x="1504950" y="432435"/>
                          <a:pt x="1716405" y="458153"/>
                          <a:pt x="1734503" y="330518"/>
                        </a:cubicBezTo>
                        <a:lnTo>
                          <a:pt x="1734503" y="330518"/>
                        </a:lnTo>
                        <a:cubicBezTo>
                          <a:pt x="1752600" y="202883"/>
                          <a:pt x="1649730" y="159068"/>
                          <a:pt x="1649730" y="159068"/>
                        </a:cubicBezTo>
                        <a:lnTo>
                          <a:pt x="1649730" y="159068"/>
                        </a:lnTo>
                        <a:cubicBezTo>
                          <a:pt x="1604963" y="123825"/>
                          <a:pt x="1346835" y="0"/>
                          <a:pt x="1092518" y="0"/>
                        </a:cubicBezTo>
                        <a:lnTo>
                          <a:pt x="1092518" y="0"/>
                        </a:lnTo>
                        <a:cubicBezTo>
                          <a:pt x="1024890" y="0"/>
                          <a:pt x="958215" y="8573"/>
                          <a:pt x="894397" y="29528"/>
                        </a:cubicBezTo>
                        <a:lnTo>
                          <a:pt x="894397" y="2952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: Shape 327">
                    <a:extLst>
                      <a:ext uri="{FF2B5EF4-FFF2-40B4-BE49-F238E27FC236}">
                        <a16:creationId xmlns:a16="http://schemas.microsoft.com/office/drawing/2014/main" id="{B29BB7AF-4A54-4BD0-AFC9-4D44A4E2A2D5}"/>
                      </a:ext>
                    </a:extLst>
                  </p:cNvPr>
                  <p:cNvSpPr/>
                  <p:nvPr/>
                </p:nvSpPr>
                <p:spPr>
                  <a:xfrm>
                    <a:off x="10073432" y="1518451"/>
                    <a:ext cx="1216023" cy="851617"/>
                  </a:xfrm>
                  <a:custGeom>
                    <a:avLst/>
                    <a:gdLst>
                      <a:gd name="connsiteX0" fmla="*/ 45402 w 1216024"/>
                      <a:gd name="connsiteY0" fmla="*/ 6750 h 851617"/>
                      <a:gd name="connsiteX1" fmla="*/ 38734 w 1216024"/>
                      <a:gd name="connsiteY1" fmla="*/ 260115 h 851617"/>
                      <a:gd name="connsiteX2" fmla="*/ 38734 w 1216024"/>
                      <a:gd name="connsiteY2" fmla="*/ 260115 h 851617"/>
                      <a:gd name="connsiteX3" fmla="*/ 524509 w 1216024"/>
                      <a:gd name="connsiteY3" fmla="*/ 553485 h 851617"/>
                      <a:gd name="connsiteX4" fmla="*/ 524509 w 1216024"/>
                      <a:gd name="connsiteY4" fmla="*/ 553485 h 851617"/>
                      <a:gd name="connsiteX5" fmla="*/ 1216024 w 1216024"/>
                      <a:gd name="connsiteY5" fmla="*/ 851617 h 851617"/>
                      <a:gd name="connsiteX6" fmla="*/ 1216024 w 1216024"/>
                      <a:gd name="connsiteY6" fmla="*/ 851617 h 851617"/>
                      <a:gd name="connsiteX7" fmla="*/ 104457 w 1216024"/>
                      <a:gd name="connsiteY7" fmla="*/ 82 h 851617"/>
                      <a:gd name="connsiteX8" fmla="*/ 104457 w 1216024"/>
                      <a:gd name="connsiteY8" fmla="*/ 82 h 851617"/>
                      <a:gd name="connsiteX9" fmla="*/ 45402 w 1216024"/>
                      <a:gd name="connsiteY9" fmla="*/ 6750 h 851617"/>
                      <a:gd name="connsiteX10" fmla="*/ 45402 w 1216024"/>
                      <a:gd name="connsiteY10" fmla="*/ 6750 h 851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024" h="851617">
                        <a:moveTo>
                          <a:pt x="45402" y="6750"/>
                        </a:moveTo>
                        <a:cubicBezTo>
                          <a:pt x="-52706" y="66757"/>
                          <a:pt x="38734" y="260115"/>
                          <a:pt x="38734" y="260115"/>
                        </a:cubicBezTo>
                        <a:lnTo>
                          <a:pt x="38734" y="260115"/>
                        </a:lnTo>
                        <a:cubicBezTo>
                          <a:pt x="141604" y="430612"/>
                          <a:pt x="354012" y="525862"/>
                          <a:pt x="524509" y="553485"/>
                        </a:cubicBezTo>
                        <a:lnTo>
                          <a:pt x="524509" y="553485"/>
                        </a:lnTo>
                        <a:cubicBezTo>
                          <a:pt x="695007" y="581107"/>
                          <a:pt x="1110297" y="791610"/>
                          <a:pt x="1216024" y="851617"/>
                        </a:cubicBezTo>
                        <a:lnTo>
                          <a:pt x="1216024" y="851617"/>
                        </a:lnTo>
                        <a:cubicBezTo>
                          <a:pt x="606424" y="85807"/>
                          <a:pt x="239712" y="82"/>
                          <a:pt x="104457" y="82"/>
                        </a:cubicBezTo>
                        <a:lnTo>
                          <a:pt x="104457" y="82"/>
                        </a:lnTo>
                        <a:cubicBezTo>
                          <a:pt x="65404" y="-870"/>
                          <a:pt x="45402" y="6750"/>
                          <a:pt x="45402" y="6750"/>
                        </a:cubicBezTo>
                        <a:lnTo>
                          <a:pt x="45402" y="675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50E5B4DF-BC0D-42C1-A2DB-B236E9A7AE22}"/>
                      </a:ext>
                    </a:extLst>
                  </p:cNvPr>
                  <p:cNvSpPr/>
                  <p:nvPr/>
                </p:nvSpPr>
                <p:spPr>
                  <a:xfrm>
                    <a:off x="10010673" y="1739514"/>
                    <a:ext cx="556752" cy="1591628"/>
                  </a:xfrm>
                  <a:custGeom>
                    <a:avLst/>
                    <a:gdLst>
                      <a:gd name="connsiteX0" fmla="*/ 14816 w 556753"/>
                      <a:gd name="connsiteY0" fmla="*/ 109538 h 1591627"/>
                      <a:gd name="connsiteX1" fmla="*/ 235796 w 556753"/>
                      <a:gd name="connsiteY1" fmla="*/ 913448 h 1591627"/>
                      <a:gd name="connsiteX2" fmla="*/ 235796 w 556753"/>
                      <a:gd name="connsiteY2" fmla="*/ 913448 h 1591627"/>
                      <a:gd name="connsiteX3" fmla="*/ 504400 w 556753"/>
                      <a:gd name="connsiteY3" fmla="*/ 1591628 h 1591627"/>
                      <a:gd name="connsiteX4" fmla="*/ 530118 w 556753"/>
                      <a:gd name="connsiteY4" fmla="*/ 739140 h 1591627"/>
                      <a:gd name="connsiteX5" fmla="*/ 530118 w 556753"/>
                      <a:gd name="connsiteY5" fmla="*/ 739140 h 1591627"/>
                      <a:gd name="connsiteX6" fmla="*/ 212935 w 556753"/>
                      <a:gd name="connsiteY6" fmla="*/ 25717 h 1591627"/>
                      <a:gd name="connsiteX7" fmla="*/ 212935 w 556753"/>
                      <a:gd name="connsiteY7" fmla="*/ 25717 h 1591627"/>
                      <a:gd name="connsiteX8" fmla="*/ 139593 w 556753"/>
                      <a:gd name="connsiteY8" fmla="*/ 0 h 1591627"/>
                      <a:gd name="connsiteX9" fmla="*/ 139593 w 556753"/>
                      <a:gd name="connsiteY9" fmla="*/ 0 h 1591627"/>
                      <a:gd name="connsiteX10" fmla="*/ 14816 w 556753"/>
                      <a:gd name="connsiteY10" fmla="*/ 109538 h 1591627"/>
                      <a:gd name="connsiteX11" fmla="*/ 14816 w 556753"/>
                      <a:gd name="connsiteY11" fmla="*/ 109538 h 159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6753" h="1591627">
                        <a:moveTo>
                          <a:pt x="14816" y="109538"/>
                        </a:moveTo>
                        <a:cubicBezTo>
                          <a:pt x="-59479" y="498157"/>
                          <a:pt x="166263" y="773430"/>
                          <a:pt x="235796" y="913448"/>
                        </a:cubicBezTo>
                        <a:lnTo>
                          <a:pt x="235796" y="913448"/>
                        </a:lnTo>
                        <a:cubicBezTo>
                          <a:pt x="305328" y="1053465"/>
                          <a:pt x="504400" y="1591628"/>
                          <a:pt x="504400" y="1591628"/>
                        </a:cubicBezTo>
                        <a:cubicBezTo>
                          <a:pt x="504400" y="1591628"/>
                          <a:pt x="602508" y="1186815"/>
                          <a:pt x="530118" y="739140"/>
                        </a:cubicBezTo>
                        <a:lnTo>
                          <a:pt x="530118" y="739140"/>
                        </a:lnTo>
                        <a:cubicBezTo>
                          <a:pt x="457728" y="291465"/>
                          <a:pt x="345333" y="115252"/>
                          <a:pt x="212935" y="25717"/>
                        </a:cubicBezTo>
                        <a:lnTo>
                          <a:pt x="212935" y="25717"/>
                        </a:lnTo>
                        <a:cubicBezTo>
                          <a:pt x="185313" y="7620"/>
                          <a:pt x="161500" y="0"/>
                          <a:pt x="139593" y="0"/>
                        </a:cubicBezTo>
                        <a:lnTo>
                          <a:pt x="139593" y="0"/>
                        </a:lnTo>
                        <a:cubicBezTo>
                          <a:pt x="56725" y="952"/>
                          <a:pt x="14816" y="109538"/>
                          <a:pt x="14816" y="109538"/>
                        </a:cubicBezTo>
                        <a:lnTo>
                          <a:pt x="14816" y="10953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A5EA55A8-311E-43CF-B302-8FA533C68806}"/>
                      </a:ext>
                    </a:extLst>
                  </p:cNvPr>
                  <p:cNvSpPr/>
                  <p:nvPr/>
                </p:nvSpPr>
                <p:spPr>
                  <a:xfrm>
                    <a:off x="9056796" y="1669970"/>
                    <a:ext cx="966093" cy="1328748"/>
                  </a:xfrm>
                  <a:custGeom>
                    <a:avLst/>
                    <a:gdLst>
                      <a:gd name="connsiteX0" fmla="*/ 467677 w 966093"/>
                      <a:gd name="connsiteY0" fmla="*/ 316241 h 1328748"/>
                      <a:gd name="connsiteX1" fmla="*/ 0 w 966093"/>
                      <a:gd name="connsiteY1" fmla="*/ 1328749 h 1328748"/>
                      <a:gd name="connsiteX2" fmla="*/ 636270 w 966093"/>
                      <a:gd name="connsiteY2" fmla="*/ 699146 h 1328748"/>
                      <a:gd name="connsiteX3" fmla="*/ 636270 w 966093"/>
                      <a:gd name="connsiteY3" fmla="*/ 699146 h 1328748"/>
                      <a:gd name="connsiteX4" fmla="*/ 964883 w 966093"/>
                      <a:gd name="connsiteY4" fmla="*/ 203846 h 1328748"/>
                      <a:gd name="connsiteX5" fmla="*/ 964883 w 966093"/>
                      <a:gd name="connsiteY5" fmla="*/ 203846 h 1328748"/>
                      <a:gd name="connsiteX6" fmla="*/ 914400 w 966093"/>
                      <a:gd name="connsiteY6" fmla="*/ 26681 h 1328748"/>
                      <a:gd name="connsiteX7" fmla="*/ 914400 w 966093"/>
                      <a:gd name="connsiteY7" fmla="*/ 26681 h 1328748"/>
                      <a:gd name="connsiteX8" fmla="*/ 847725 w 966093"/>
                      <a:gd name="connsiteY8" fmla="*/ 11 h 1328748"/>
                      <a:gd name="connsiteX9" fmla="*/ 467677 w 966093"/>
                      <a:gd name="connsiteY9" fmla="*/ 316241 h 1328748"/>
                      <a:gd name="connsiteX10" fmla="*/ 467677 w 966093"/>
                      <a:gd name="connsiteY10" fmla="*/ 316241 h 1328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6093" h="1328748">
                        <a:moveTo>
                          <a:pt x="467677" y="316241"/>
                        </a:moveTo>
                        <a:cubicBezTo>
                          <a:pt x="149542" y="698194"/>
                          <a:pt x="20002" y="1184921"/>
                          <a:pt x="0" y="1328749"/>
                        </a:cubicBezTo>
                        <a:cubicBezTo>
                          <a:pt x="75247" y="1215401"/>
                          <a:pt x="480060" y="817256"/>
                          <a:pt x="636270" y="699146"/>
                        </a:cubicBezTo>
                        <a:lnTo>
                          <a:pt x="636270" y="699146"/>
                        </a:lnTo>
                        <a:cubicBezTo>
                          <a:pt x="791527" y="580084"/>
                          <a:pt x="954405" y="321004"/>
                          <a:pt x="964883" y="203846"/>
                        </a:cubicBezTo>
                        <a:lnTo>
                          <a:pt x="964883" y="203846"/>
                        </a:lnTo>
                        <a:cubicBezTo>
                          <a:pt x="975360" y="86689"/>
                          <a:pt x="914400" y="26681"/>
                          <a:pt x="914400" y="26681"/>
                        </a:cubicBezTo>
                        <a:lnTo>
                          <a:pt x="914400" y="26681"/>
                        </a:lnTo>
                        <a:cubicBezTo>
                          <a:pt x="897255" y="14299"/>
                          <a:pt x="877252" y="11"/>
                          <a:pt x="847725" y="11"/>
                        </a:cubicBezTo>
                        <a:cubicBezTo>
                          <a:pt x="785812" y="-941"/>
                          <a:pt x="681037" y="59066"/>
                          <a:pt x="467677" y="316241"/>
                        </a:cubicBezTo>
                        <a:lnTo>
                          <a:pt x="467677" y="31624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: Shape 330">
                    <a:extLst>
                      <a:ext uri="{FF2B5EF4-FFF2-40B4-BE49-F238E27FC236}">
                        <a16:creationId xmlns:a16="http://schemas.microsoft.com/office/drawing/2014/main" id="{68E8E3C3-C0C3-4BA2-AF3C-9DB11E971A4F}"/>
                      </a:ext>
                    </a:extLst>
                  </p:cNvPr>
                  <p:cNvSpPr/>
                  <p:nvPr/>
                </p:nvSpPr>
                <p:spPr>
                  <a:xfrm>
                    <a:off x="10252185" y="1680457"/>
                    <a:ext cx="861060" cy="536257"/>
                  </a:xfrm>
                  <a:custGeom>
                    <a:avLst/>
                    <a:gdLst>
                      <a:gd name="connsiteX0" fmla="*/ 861060 w 861060"/>
                      <a:gd name="connsiteY0" fmla="*/ 536258 h 536257"/>
                      <a:gd name="connsiteX1" fmla="*/ 0 w 861060"/>
                      <a:gd name="connsiteY1" fmla="*/ 0 h 536257"/>
                      <a:gd name="connsiteX2" fmla="*/ 861060 w 861060"/>
                      <a:gd name="connsiteY2" fmla="*/ 536258 h 536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1060" h="536257">
                        <a:moveTo>
                          <a:pt x="861060" y="536258"/>
                        </a:moveTo>
                        <a:cubicBezTo>
                          <a:pt x="542925" y="172402"/>
                          <a:pt x="0" y="0"/>
                          <a:pt x="0" y="0"/>
                        </a:cubicBezTo>
                        <a:cubicBezTo>
                          <a:pt x="486728" y="227647"/>
                          <a:pt x="716280" y="416243"/>
                          <a:pt x="861060" y="536258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2" name="Freeform: Shape 331">
                    <a:extLst>
                      <a:ext uri="{FF2B5EF4-FFF2-40B4-BE49-F238E27FC236}">
                        <a16:creationId xmlns:a16="http://schemas.microsoft.com/office/drawing/2014/main" id="{54833D44-3AC5-4DD6-A5BC-303D696511A2}"/>
                      </a:ext>
                    </a:extLst>
                  </p:cNvPr>
                  <p:cNvSpPr/>
                  <p:nvPr/>
                </p:nvSpPr>
                <p:spPr>
                  <a:xfrm>
                    <a:off x="10214085" y="1912867"/>
                    <a:ext cx="211836" cy="992505"/>
                  </a:xfrm>
                  <a:custGeom>
                    <a:avLst/>
                    <a:gdLst>
                      <a:gd name="connsiteX0" fmla="*/ 206693 w 211836"/>
                      <a:gd name="connsiteY0" fmla="*/ 992505 h 992505"/>
                      <a:gd name="connsiteX1" fmla="*/ 0 w 211836"/>
                      <a:gd name="connsiteY1" fmla="*/ 0 h 992505"/>
                      <a:gd name="connsiteX2" fmla="*/ 206693 w 211836"/>
                      <a:gd name="connsiteY2" fmla="*/ 992505 h 992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1836" h="992505">
                        <a:moveTo>
                          <a:pt x="206693" y="992505"/>
                        </a:moveTo>
                        <a:cubicBezTo>
                          <a:pt x="250508" y="511493"/>
                          <a:pt x="0" y="0"/>
                          <a:pt x="0" y="0"/>
                        </a:cubicBezTo>
                        <a:cubicBezTo>
                          <a:pt x="171450" y="508635"/>
                          <a:pt x="194310" y="804863"/>
                          <a:pt x="206693" y="992505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3" name="Freeform: Shape 332">
                    <a:extLst>
                      <a:ext uri="{FF2B5EF4-FFF2-40B4-BE49-F238E27FC236}">
                        <a16:creationId xmlns:a16="http://schemas.microsoft.com/office/drawing/2014/main" id="{B4BD5CC5-C687-475B-A324-F70471F2EE11}"/>
                      </a:ext>
                    </a:extLst>
                  </p:cNvPr>
                  <p:cNvSpPr/>
                  <p:nvPr/>
                </p:nvSpPr>
                <p:spPr>
                  <a:xfrm>
                    <a:off x="9281588" y="1827142"/>
                    <a:ext cx="631507" cy="793432"/>
                  </a:xfrm>
                  <a:custGeom>
                    <a:avLst/>
                    <a:gdLst>
                      <a:gd name="connsiteX0" fmla="*/ 0 w 631507"/>
                      <a:gd name="connsiteY0" fmla="*/ 793432 h 793432"/>
                      <a:gd name="connsiteX1" fmla="*/ 631508 w 631507"/>
                      <a:gd name="connsiteY1" fmla="*/ 0 h 793432"/>
                      <a:gd name="connsiteX2" fmla="*/ 631508 w 631507"/>
                      <a:gd name="connsiteY2" fmla="*/ 0 h 793432"/>
                      <a:gd name="connsiteX3" fmla="*/ 0 w 631507"/>
                      <a:gd name="connsiteY3" fmla="*/ 793432 h 793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1507" h="793432">
                        <a:moveTo>
                          <a:pt x="0" y="793432"/>
                        </a:moveTo>
                        <a:cubicBezTo>
                          <a:pt x="281940" y="336233"/>
                          <a:pt x="495300" y="129540"/>
                          <a:pt x="631508" y="0"/>
                        </a:cubicBezTo>
                        <a:lnTo>
                          <a:pt x="631508" y="0"/>
                        </a:lnTo>
                        <a:cubicBezTo>
                          <a:pt x="233363" y="273368"/>
                          <a:pt x="0" y="793432"/>
                          <a:pt x="0" y="793432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4" name="Freeform: Shape 333">
                    <a:extLst>
                      <a:ext uri="{FF2B5EF4-FFF2-40B4-BE49-F238E27FC236}">
                        <a16:creationId xmlns:a16="http://schemas.microsoft.com/office/drawing/2014/main" id="{11DAA742-CEAC-41AD-91AE-A51881B0BD9B}"/>
                      </a:ext>
                    </a:extLst>
                  </p:cNvPr>
                  <p:cNvSpPr/>
                  <p:nvPr/>
                </p:nvSpPr>
                <p:spPr>
                  <a:xfrm>
                    <a:off x="9000600" y="1498530"/>
                    <a:ext cx="1012507" cy="89534"/>
                  </a:xfrm>
                  <a:custGeom>
                    <a:avLst/>
                    <a:gdLst>
                      <a:gd name="connsiteX0" fmla="*/ 0 w 1012507"/>
                      <a:gd name="connsiteY0" fmla="*/ 37147 h 89534"/>
                      <a:gd name="connsiteX1" fmla="*/ 1012508 w 1012507"/>
                      <a:gd name="connsiteY1" fmla="*/ 89535 h 89534"/>
                      <a:gd name="connsiteX2" fmla="*/ 1012508 w 1012507"/>
                      <a:gd name="connsiteY2" fmla="*/ 89535 h 89534"/>
                      <a:gd name="connsiteX3" fmla="*/ 430530 w 1012507"/>
                      <a:gd name="connsiteY3" fmla="*/ 0 h 89534"/>
                      <a:gd name="connsiteX4" fmla="*/ 0 w 1012507"/>
                      <a:gd name="connsiteY4" fmla="*/ 37147 h 89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2507" h="89534">
                        <a:moveTo>
                          <a:pt x="0" y="37147"/>
                        </a:moveTo>
                        <a:cubicBezTo>
                          <a:pt x="536258" y="953"/>
                          <a:pt x="827722" y="54292"/>
                          <a:pt x="1012508" y="89535"/>
                        </a:cubicBezTo>
                        <a:lnTo>
                          <a:pt x="1012508" y="89535"/>
                        </a:lnTo>
                        <a:cubicBezTo>
                          <a:pt x="820103" y="20003"/>
                          <a:pt x="609600" y="0"/>
                          <a:pt x="430530" y="0"/>
                        </a:cubicBezTo>
                        <a:cubicBezTo>
                          <a:pt x="185738" y="0"/>
                          <a:pt x="0" y="37147"/>
                          <a:pt x="0" y="37147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6" name="Freeform: Shape 335">
                    <a:extLst>
                      <a:ext uri="{FF2B5EF4-FFF2-40B4-BE49-F238E27FC236}">
                        <a16:creationId xmlns:a16="http://schemas.microsoft.com/office/drawing/2014/main" id="{AF663FC1-D704-40D9-B725-1062046B0220}"/>
                      </a:ext>
                    </a:extLst>
                  </p:cNvPr>
                  <p:cNvSpPr/>
                  <p:nvPr/>
                </p:nvSpPr>
                <p:spPr>
                  <a:xfrm rot="497769">
                    <a:off x="8932921" y="3675650"/>
                    <a:ext cx="1269454" cy="1667899"/>
                  </a:xfrm>
                  <a:custGeom>
                    <a:avLst/>
                    <a:gdLst>
                      <a:gd name="connsiteX0" fmla="*/ 37871 w 1269453"/>
                      <a:gd name="connsiteY0" fmla="*/ 27694 h 1667898"/>
                      <a:gd name="connsiteX1" fmla="*/ 77876 w 1269453"/>
                      <a:gd name="connsiteY1" fmla="*/ 332494 h 1667898"/>
                      <a:gd name="connsiteX2" fmla="*/ 77876 w 1269453"/>
                      <a:gd name="connsiteY2" fmla="*/ 332494 h 1667898"/>
                      <a:gd name="connsiteX3" fmla="*/ 1269454 w 1269453"/>
                      <a:gd name="connsiteY3" fmla="*/ 1667899 h 1667898"/>
                      <a:gd name="connsiteX4" fmla="*/ 898931 w 1269453"/>
                      <a:gd name="connsiteY4" fmla="*/ 697301 h 1667898"/>
                      <a:gd name="connsiteX5" fmla="*/ 898931 w 1269453"/>
                      <a:gd name="connsiteY5" fmla="*/ 697301 h 1667898"/>
                      <a:gd name="connsiteX6" fmla="*/ 121691 w 1269453"/>
                      <a:gd name="connsiteY6" fmla="*/ 71 h 1667898"/>
                      <a:gd name="connsiteX7" fmla="*/ 121691 w 1269453"/>
                      <a:gd name="connsiteY7" fmla="*/ 71 h 1667898"/>
                      <a:gd name="connsiteX8" fmla="*/ 37871 w 1269453"/>
                      <a:gd name="connsiteY8" fmla="*/ 27694 h 1667898"/>
                      <a:gd name="connsiteX9" fmla="*/ 37871 w 1269453"/>
                      <a:gd name="connsiteY9" fmla="*/ 27694 h 16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69453" h="1667898">
                        <a:moveTo>
                          <a:pt x="37871" y="27694"/>
                        </a:moveTo>
                        <a:cubicBezTo>
                          <a:pt x="37871" y="27694"/>
                          <a:pt x="-69761" y="124849"/>
                          <a:pt x="77876" y="332494"/>
                        </a:cubicBezTo>
                        <a:lnTo>
                          <a:pt x="77876" y="332494"/>
                        </a:lnTo>
                        <a:cubicBezTo>
                          <a:pt x="225514" y="540139"/>
                          <a:pt x="1269454" y="1667899"/>
                          <a:pt x="1269454" y="1667899"/>
                        </a:cubicBezTo>
                        <a:cubicBezTo>
                          <a:pt x="1269454" y="1667899"/>
                          <a:pt x="1071334" y="1003054"/>
                          <a:pt x="898931" y="697301"/>
                        </a:cubicBezTo>
                        <a:lnTo>
                          <a:pt x="898931" y="697301"/>
                        </a:lnTo>
                        <a:cubicBezTo>
                          <a:pt x="748436" y="429649"/>
                          <a:pt x="342671" y="71"/>
                          <a:pt x="121691" y="71"/>
                        </a:cubicBezTo>
                        <a:lnTo>
                          <a:pt x="121691" y="71"/>
                        </a:lnTo>
                        <a:cubicBezTo>
                          <a:pt x="89306" y="-881"/>
                          <a:pt x="60731" y="7691"/>
                          <a:pt x="37871" y="27694"/>
                        </a:cubicBezTo>
                        <a:lnTo>
                          <a:pt x="37871" y="2769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7" name="Freeform: Shape 336">
                    <a:extLst>
                      <a:ext uri="{FF2B5EF4-FFF2-40B4-BE49-F238E27FC236}">
                        <a16:creationId xmlns:a16="http://schemas.microsoft.com/office/drawing/2014/main" id="{25556A5D-7997-4710-8B30-DA08BA1BEE15}"/>
                      </a:ext>
                    </a:extLst>
                  </p:cNvPr>
                  <p:cNvSpPr/>
                  <p:nvPr/>
                </p:nvSpPr>
                <p:spPr>
                  <a:xfrm rot="15724818">
                    <a:off x="8137911" y="2407985"/>
                    <a:ext cx="1824199" cy="584834"/>
                  </a:xfrm>
                  <a:custGeom>
                    <a:avLst/>
                    <a:gdLst>
                      <a:gd name="connsiteX0" fmla="*/ 9687 w 1824200"/>
                      <a:gd name="connsiteY0" fmla="*/ 146685 h 584835"/>
                      <a:gd name="connsiteX1" fmla="*/ 108748 w 1824200"/>
                      <a:gd name="connsiteY1" fmla="*/ 361950 h 584835"/>
                      <a:gd name="connsiteX2" fmla="*/ 108748 w 1824200"/>
                      <a:gd name="connsiteY2" fmla="*/ 361950 h 584835"/>
                      <a:gd name="connsiteX3" fmla="*/ 1824200 w 1824200"/>
                      <a:gd name="connsiteY3" fmla="*/ 584835 h 584835"/>
                      <a:gd name="connsiteX4" fmla="*/ 665007 w 1824200"/>
                      <a:gd name="connsiteY4" fmla="*/ 12383 h 584835"/>
                      <a:gd name="connsiteX5" fmla="*/ 665007 w 1824200"/>
                      <a:gd name="connsiteY5" fmla="*/ 12383 h 584835"/>
                      <a:gd name="connsiteX6" fmla="*/ 474507 w 1824200"/>
                      <a:gd name="connsiteY6" fmla="*/ 0 h 584835"/>
                      <a:gd name="connsiteX7" fmla="*/ 9687 w 1824200"/>
                      <a:gd name="connsiteY7" fmla="*/ 146685 h 584835"/>
                      <a:gd name="connsiteX8" fmla="*/ 9687 w 1824200"/>
                      <a:gd name="connsiteY8" fmla="*/ 146685 h 584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4200" h="584835">
                        <a:moveTo>
                          <a:pt x="9687" y="146685"/>
                        </a:moveTo>
                        <a:cubicBezTo>
                          <a:pt x="-5553" y="172403"/>
                          <a:pt x="-19840" y="303848"/>
                          <a:pt x="108748" y="361950"/>
                        </a:cubicBezTo>
                        <a:lnTo>
                          <a:pt x="108748" y="361950"/>
                        </a:lnTo>
                        <a:cubicBezTo>
                          <a:pt x="237335" y="420053"/>
                          <a:pt x="1824200" y="584835"/>
                          <a:pt x="1824200" y="584835"/>
                        </a:cubicBezTo>
                        <a:cubicBezTo>
                          <a:pt x="1824200" y="584835"/>
                          <a:pt x="1037435" y="59055"/>
                          <a:pt x="665007" y="12383"/>
                        </a:cubicBezTo>
                        <a:lnTo>
                          <a:pt x="665007" y="12383"/>
                        </a:lnTo>
                        <a:cubicBezTo>
                          <a:pt x="596428" y="3810"/>
                          <a:pt x="532610" y="0"/>
                          <a:pt x="474507" y="0"/>
                        </a:cubicBezTo>
                        <a:cubicBezTo>
                          <a:pt x="214475" y="0"/>
                          <a:pt x="52550" y="75248"/>
                          <a:pt x="9687" y="146685"/>
                        </a:cubicBezTo>
                        <a:lnTo>
                          <a:pt x="9687" y="14668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: Shape 337">
                    <a:extLst>
                      <a:ext uri="{FF2B5EF4-FFF2-40B4-BE49-F238E27FC236}">
                        <a16:creationId xmlns:a16="http://schemas.microsoft.com/office/drawing/2014/main" id="{71C968B3-145C-4211-8704-F8CF836098CD}"/>
                      </a:ext>
                    </a:extLst>
                  </p:cNvPr>
                  <p:cNvSpPr/>
                  <p:nvPr/>
                </p:nvSpPr>
                <p:spPr>
                  <a:xfrm>
                    <a:off x="9054385" y="2755723"/>
                    <a:ext cx="150496" cy="150496"/>
                  </a:xfrm>
                  <a:custGeom>
                    <a:avLst/>
                    <a:gdLst>
                      <a:gd name="connsiteX0" fmla="*/ 150495 w 150495"/>
                      <a:gd name="connsiteY0" fmla="*/ 75248 h 150495"/>
                      <a:gd name="connsiteX1" fmla="*/ 75248 w 150495"/>
                      <a:gd name="connsiteY1" fmla="*/ 150495 h 150495"/>
                      <a:gd name="connsiteX2" fmla="*/ 0 w 150495"/>
                      <a:gd name="connsiteY2" fmla="*/ 75247 h 150495"/>
                      <a:gd name="connsiteX3" fmla="*/ 75248 w 150495"/>
                      <a:gd name="connsiteY3" fmla="*/ 0 h 150495"/>
                      <a:gd name="connsiteX4" fmla="*/ 150495 w 150495"/>
                      <a:gd name="connsiteY4" fmla="*/ 75248 h 150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5" h="150495">
                        <a:moveTo>
                          <a:pt x="150495" y="75248"/>
                        </a:moveTo>
                        <a:cubicBezTo>
                          <a:pt x="150495" y="116806"/>
                          <a:pt x="116805" y="150495"/>
                          <a:pt x="75248" y="150495"/>
                        </a:cubicBezTo>
                        <a:cubicBezTo>
                          <a:pt x="33689" y="150495"/>
                          <a:pt x="0" y="116805"/>
                          <a:pt x="0" y="75247"/>
                        </a:cubicBezTo>
                        <a:cubicBezTo>
                          <a:pt x="0" y="33689"/>
                          <a:pt x="33690" y="0"/>
                          <a:pt x="75248" y="0"/>
                        </a:cubicBezTo>
                        <a:cubicBezTo>
                          <a:pt x="116806" y="0"/>
                          <a:pt x="150495" y="33689"/>
                          <a:pt x="150495" y="75248"/>
                        </a:cubicBezTo>
                        <a:close/>
                      </a:path>
                    </a:pathLst>
                  </a:custGeom>
                  <a:solidFill>
                    <a:srgbClr val="CEDD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: Shape 338">
                    <a:extLst>
                      <a:ext uri="{FF2B5EF4-FFF2-40B4-BE49-F238E27FC236}">
                        <a16:creationId xmlns:a16="http://schemas.microsoft.com/office/drawing/2014/main" id="{93505A52-AD67-46F4-A122-95E87FEE9DEA}"/>
                      </a:ext>
                    </a:extLst>
                  </p:cNvPr>
                  <p:cNvSpPr/>
                  <p:nvPr/>
                </p:nvSpPr>
                <p:spPr>
                  <a:xfrm>
                    <a:off x="9362974" y="4045783"/>
                    <a:ext cx="64770" cy="64771"/>
                  </a:xfrm>
                  <a:custGeom>
                    <a:avLst/>
                    <a:gdLst>
                      <a:gd name="connsiteX0" fmla="*/ 64770 w 64770"/>
                      <a:gd name="connsiteY0" fmla="*/ 32385 h 64770"/>
                      <a:gd name="connsiteX1" fmla="*/ 32385 w 64770"/>
                      <a:gd name="connsiteY1" fmla="*/ 64770 h 64770"/>
                      <a:gd name="connsiteX2" fmla="*/ 0 w 64770"/>
                      <a:gd name="connsiteY2" fmla="*/ 32385 h 64770"/>
                      <a:gd name="connsiteX3" fmla="*/ 32385 w 64770"/>
                      <a:gd name="connsiteY3" fmla="*/ 0 h 64770"/>
                      <a:gd name="connsiteX4" fmla="*/ 64770 w 64770"/>
                      <a:gd name="connsiteY4" fmla="*/ 32385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70" h="64770">
                        <a:moveTo>
                          <a:pt x="64770" y="32385"/>
                        </a:moveTo>
                        <a:cubicBezTo>
                          <a:pt x="64770" y="50271"/>
                          <a:pt x="50271" y="64770"/>
                          <a:pt x="32385" y="64770"/>
                        </a:cubicBezTo>
                        <a:cubicBezTo>
                          <a:pt x="14499" y="64770"/>
                          <a:pt x="0" y="50271"/>
                          <a:pt x="0" y="32385"/>
                        </a:cubicBezTo>
                        <a:cubicBezTo>
                          <a:pt x="0" y="14499"/>
                          <a:pt x="14499" y="0"/>
                          <a:pt x="32385" y="0"/>
                        </a:cubicBezTo>
                        <a:cubicBezTo>
                          <a:pt x="50271" y="0"/>
                          <a:pt x="64770" y="14499"/>
                          <a:pt x="64770" y="32385"/>
                        </a:cubicBezTo>
                        <a:close/>
                      </a:path>
                    </a:pathLst>
                  </a:custGeom>
                  <a:solidFill>
                    <a:srgbClr val="EDEFB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0" name="Freeform: Shape 339">
                    <a:extLst>
                      <a:ext uri="{FF2B5EF4-FFF2-40B4-BE49-F238E27FC236}">
                        <a16:creationId xmlns:a16="http://schemas.microsoft.com/office/drawing/2014/main" id="{0517F8B7-428F-4516-B61B-01425205B413}"/>
                      </a:ext>
                    </a:extLst>
                  </p:cNvPr>
                  <p:cNvSpPr/>
                  <p:nvPr/>
                </p:nvSpPr>
                <p:spPr>
                  <a:xfrm>
                    <a:off x="9521618" y="1423282"/>
                    <a:ext cx="150494" cy="150495"/>
                  </a:xfrm>
                  <a:custGeom>
                    <a:avLst/>
                    <a:gdLst>
                      <a:gd name="connsiteX0" fmla="*/ 150495 w 150494"/>
                      <a:gd name="connsiteY0" fmla="*/ 75248 h 150495"/>
                      <a:gd name="connsiteX1" fmla="*/ 75248 w 150494"/>
                      <a:gd name="connsiteY1" fmla="*/ 150495 h 150495"/>
                      <a:gd name="connsiteX2" fmla="*/ 0 w 150494"/>
                      <a:gd name="connsiteY2" fmla="*/ 75248 h 150495"/>
                      <a:gd name="connsiteX3" fmla="*/ 75248 w 150494"/>
                      <a:gd name="connsiteY3" fmla="*/ 0 h 150495"/>
                      <a:gd name="connsiteX4" fmla="*/ 150495 w 150494"/>
                      <a:gd name="connsiteY4" fmla="*/ 75248 h 150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4" h="150495">
                        <a:moveTo>
                          <a:pt x="150495" y="75248"/>
                        </a:moveTo>
                        <a:cubicBezTo>
                          <a:pt x="150495" y="116806"/>
                          <a:pt x="116805" y="150495"/>
                          <a:pt x="75248" y="150495"/>
                        </a:cubicBezTo>
                        <a:cubicBezTo>
                          <a:pt x="33690" y="150495"/>
                          <a:pt x="0" y="116806"/>
                          <a:pt x="0" y="75248"/>
                        </a:cubicBezTo>
                        <a:cubicBezTo>
                          <a:pt x="0" y="33689"/>
                          <a:pt x="33690" y="0"/>
                          <a:pt x="75248" y="0"/>
                        </a:cubicBezTo>
                        <a:cubicBezTo>
                          <a:pt x="116805" y="0"/>
                          <a:pt x="150495" y="33689"/>
                          <a:pt x="150495" y="75248"/>
                        </a:cubicBezTo>
                        <a:close/>
                      </a:path>
                    </a:pathLst>
                  </a:custGeom>
                  <a:solidFill>
                    <a:srgbClr val="CEDD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41" name="Freeform: Shape 340">
                    <a:extLst>
                      <a:ext uri="{FF2B5EF4-FFF2-40B4-BE49-F238E27FC236}">
                        <a16:creationId xmlns:a16="http://schemas.microsoft.com/office/drawing/2014/main" id="{880A031C-8806-4721-869C-43002FC7110C}"/>
                      </a:ext>
                    </a:extLst>
                  </p:cNvPr>
                  <p:cNvSpPr/>
                  <p:nvPr/>
                </p:nvSpPr>
                <p:spPr>
                  <a:xfrm>
                    <a:off x="9549241" y="1465192"/>
                    <a:ext cx="64769" cy="64769"/>
                  </a:xfrm>
                  <a:custGeom>
                    <a:avLst/>
                    <a:gdLst>
                      <a:gd name="connsiteX0" fmla="*/ 64770 w 64769"/>
                      <a:gd name="connsiteY0" fmla="*/ 32385 h 64769"/>
                      <a:gd name="connsiteX1" fmla="*/ 32385 w 64769"/>
                      <a:gd name="connsiteY1" fmla="*/ 64770 h 64769"/>
                      <a:gd name="connsiteX2" fmla="*/ 0 w 64769"/>
                      <a:gd name="connsiteY2" fmla="*/ 32385 h 64769"/>
                      <a:gd name="connsiteX3" fmla="*/ 32385 w 64769"/>
                      <a:gd name="connsiteY3" fmla="*/ 0 h 64769"/>
                      <a:gd name="connsiteX4" fmla="*/ 64770 w 64769"/>
                      <a:gd name="connsiteY4" fmla="*/ 32385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69" h="64769">
                        <a:moveTo>
                          <a:pt x="64770" y="32385"/>
                        </a:moveTo>
                        <a:cubicBezTo>
                          <a:pt x="64770" y="50271"/>
                          <a:pt x="50271" y="64770"/>
                          <a:pt x="32385" y="64770"/>
                        </a:cubicBezTo>
                        <a:cubicBezTo>
                          <a:pt x="14499" y="64770"/>
                          <a:pt x="0" y="50271"/>
                          <a:pt x="0" y="32385"/>
                        </a:cubicBezTo>
                        <a:cubicBezTo>
                          <a:pt x="0" y="14499"/>
                          <a:pt x="14499" y="0"/>
                          <a:pt x="32385" y="0"/>
                        </a:cubicBezTo>
                        <a:cubicBezTo>
                          <a:pt x="50271" y="0"/>
                          <a:pt x="64770" y="14499"/>
                          <a:pt x="64770" y="32385"/>
                        </a:cubicBezTo>
                        <a:close/>
                      </a:path>
                    </a:pathLst>
                  </a:custGeom>
                  <a:solidFill>
                    <a:srgbClr val="EDEFB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64132953-359B-49F4-99FD-8490A977D388}"/>
                    </a:ext>
                  </a:extLst>
                </p:cNvPr>
                <p:cNvGrpSpPr/>
                <p:nvPr/>
              </p:nvGrpSpPr>
              <p:grpSpPr>
                <a:xfrm>
                  <a:off x="8366828" y="2542950"/>
                  <a:ext cx="1210012" cy="747856"/>
                  <a:chOff x="6166777" y="1330890"/>
                  <a:chExt cx="5122681" cy="3166109"/>
                </a:xfrm>
              </p:grpSpPr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18412EE1-3507-4328-A714-E426A89E71DD}"/>
                      </a:ext>
                    </a:extLst>
                  </p:cNvPr>
                  <p:cNvSpPr/>
                  <p:nvPr/>
                </p:nvSpPr>
                <p:spPr>
                  <a:xfrm>
                    <a:off x="7266894" y="1954777"/>
                    <a:ext cx="3076732" cy="2542222"/>
                  </a:xfrm>
                  <a:custGeom>
                    <a:avLst/>
                    <a:gdLst>
                      <a:gd name="connsiteX0" fmla="*/ 0 w 3404234"/>
                      <a:gd name="connsiteY0" fmla="*/ 3368040 h 3967162"/>
                      <a:gd name="connsiteX1" fmla="*/ 0 w 3404234"/>
                      <a:gd name="connsiteY1" fmla="*/ 3967163 h 3967162"/>
                      <a:gd name="connsiteX2" fmla="*/ 833438 w 3404234"/>
                      <a:gd name="connsiteY2" fmla="*/ 1862138 h 3967162"/>
                      <a:gd name="connsiteX3" fmla="*/ 833438 w 3404234"/>
                      <a:gd name="connsiteY3" fmla="*/ 1862138 h 3967162"/>
                      <a:gd name="connsiteX4" fmla="*/ 2358390 w 3404234"/>
                      <a:gd name="connsiteY4" fmla="*/ 319088 h 3967162"/>
                      <a:gd name="connsiteX5" fmla="*/ 2358390 w 3404234"/>
                      <a:gd name="connsiteY5" fmla="*/ 319088 h 3967162"/>
                      <a:gd name="connsiteX6" fmla="*/ 3315653 w 3404234"/>
                      <a:gd name="connsiteY6" fmla="*/ 195263 h 3967162"/>
                      <a:gd name="connsiteX7" fmla="*/ 3315653 w 3404234"/>
                      <a:gd name="connsiteY7" fmla="*/ 195263 h 3967162"/>
                      <a:gd name="connsiteX8" fmla="*/ 3404235 w 3404234"/>
                      <a:gd name="connsiteY8" fmla="*/ 0 h 3967162"/>
                      <a:gd name="connsiteX9" fmla="*/ 2109788 w 3404234"/>
                      <a:gd name="connsiteY9" fmla="*/ 265748 h 3967162"/>
                      <a:gd name="connsiteX10" fmla="*/ 2109788 w 3404234"/>
                      <a:gd name="connsiteY10" fmla="*/ 265748 h 3967162"/>
                      <a:gd name="connsiteX11" fmla="*/ 514350 w 3404234"/>
                      <a:gd name="connsiteY11" fmla="*/ 1944053 h 3967162"/>
                      <a:gd name="connsiteX12" fmla="*/ 514350 w 3404234"/>
                      <a:gd name="connsiteY12" fmla="*/ 1944053 h 3967162"/>
                      <a:gd name="connsiteX13" fmla="*/ 0 w 3404234"/>
                      <a:gd name="connsiteY13" fmla="*/ 3368040 h 3967162"/>
                      <a:gd name="connsiteX0" fmla="*/ 366414 w 3404234"/>
                      <a:gd name="connsiteY0" fmla="*/ 2207730 h 3967162"/>
                      <a:gd name="connsiteX1" fmla="*/ 0 w 3404234"/>
                      <a:gd name="connsiteY1" fmla="*/ 3967163 h 3967162"/>
                      <a:gd name="connsiteX2" fmla="*/ 833438 w 3404234"/>
                      <a:gd name="connsiteY2" fmla="*/ 1862138 h 3967162"/>
                      <a:gd name="connsiteX3" fmla="*/ 833438 w 3404234"/>
                      <a:gd name="connsiteY3" fmla="*/ 1862138 h 3967162"/>
                      <a:gd name="connsiteX4" fmla="*/ 2358390 w 3404234"/>
                      <a:gd name="connsiteY4" fmla="*/ 319088 h 3967162"/>
                      <a:gd name="connsiteX5" fmla="*/ 2358390 w 3404234"/>
                      <a:gd name="connsiteY5" fmla="*/ 319088 h 3967162"/>
                      <a:gd name="connsiteX6" fmla="*/ 3315653 w 3404234"/>
                      <a:gd name="connsiteY6" fmla="*/ 195263 h 3967162"/>
                      <a:gd name="connsiteX7" fmla="*/ 3315653 w 3404234"/>
                      <a:gd name="connsiteY7" fmla="*/ 195263 h 3967162"/>
                      <a:gd name="connsiteX8" fmla="*/ 3404235 w 3404234"/>
                      <a:gd name="connsiteY8" fmla="*/ 0 h 3967162"/>
                      <a:gd name="connsiteX9" fmla="*/ 2109788 w 3404234"/>
                      <a:gd name="connsiteY9" fmla="*/ 265748 h 3967162"/>
                      <a:gd name="connsiteX10" fmla="*/ 2109788 w 3404234"/>
                      <a:gd name="connsiteY10" fmla="*/ 265748 h 3967162"/>
                      <a:gd name="connsiteX11" fmla="*/ 514350 w 3404234"/>
                      <a:gd name="connsiteY11" fmla="*/ 1944053 h 3967162"/>
                      <a:gd name="connsiteX12" fmla="*/ 514350 w 3404234"/>
                      <a:gd name="connsiteY12" fmla="*/ 1944053 h 3967162"/>
                      <a:gd name="connsiteX13" fmla="*/ 366414 w 3404234"/>
                      <a:gd name="connsiteY13" fmla="*/ 2207730 h 3967162"/>
                      <a:gd name="connsiteX0" fmla="*/ 38911 w 3076731"/>
                      <a:gd name="connsiteY0" fmla="*/ 2207730 h 2542222"/>
                      <a:gd name="connsiteX1" fmla="*/ 140692 w 3076731"/>
                      <a:gd name="connsiteY1" fmla="*/ 2542222 h 2542222"/>
                      <a:gd name="connsiteX2" fmla="*/ 505935 w 3076731"/>
                      <a:gd name="connsiteY2" fmla="*/ 1862138 h 2542222"/>
                      <a:gd name="connsiteX3" fmla="*/ 505935 w 3076731"/>
                      <a:gd name="connsiteY3" fmla="*/ 1862138 h 2542222"/>
                      <a:gd name="connsiteX4" fmla="*/ 2030887 w 3076731"/>
                      <a:gd name="connsiteY4" fmla="*/ 319088 h 2542222"/>
                      <a:gd name="connsiteX5" fmla="*/ 2030887 w 3076731"/>
                      <a:gd name="connsiteY5" fmla="*/ 319088 h 2542222"/>
                      <a:gd name="connsiteX6" fmla="*/ 2988150 w 3076731"/>
                      <a:gd name="connsiteY6" fmla="*/ 195263 h 2542222"/>
                      <a:gd name="connsiteX7" fmla="*/ 2988150 w 3076731"/>
                      <a:gd name="connsiteY7" fmla="*/ 195263 h 2542222"/>
                      <a:gd name="connsiteX8" fmla="*/ 3076732 w 3076731"/>
                      <a:gd name="connsiteY8" fmla="*/ 0 h 2542222"/>
                      <a:gd name="connsiteX9" fmla="*/ 1782285 w 3076731"/>
                      <a:gd name="connsiteY9" fmla="*/ 265748 h 2542222"/>
                      <a:gd name="connsiteX10" fmla="*/ 1782285 w 3076731"/>
                      <a:gd name="connsiteY10" fmla="*/ 265748 h 2542222"/>
                      <a:gd name="connsiteX11" fmla="*/ 186847 w 3076731"/>
                      <a:gd name="connsiteY11" fmla="*/ 1944053 h 2542222"/>
                      <a:gd name="connsiteX12" fmla="*/ 186847 w 3076731"/>
                      <a:gd name="connsiteY12" fmla="*/ 1944053 h 2542222"/>
                      <a:gd name="connsiteX13" fmla="*/ 38911 w 3076731"/>
                      <a:gd name="connsiteY13" fmla="*/ 2207730 h 2542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76731" h="2542222">
                        <a:moveTo>
                          <a:pt x="38911" y="2207730"/>
                        </a:moveTo>
                        <a:cubicBezTo>
                          <a:pt x="38911" y="2407438"/>
                          <a:pt x="140692" y="2342514"/>
                          <a:pt x="140692" y="2542222"/>
                        </a:cubicBezTo>
                        <a:cubicBezTo>
                          <a:pt x="140692" y="2542222"/>
                          <a:pt x="275430" y="2163128"/>
                          <a:pt x="505935" y="1862138"/>
                        </a:cubicBezTo>
                        <a:lnTo>
                          <a:pt x="505935" y="1862138"/>
                        </a:lnTo>
                        <a:cubicBezTo>
                          <a:pt x="736440" y="1561148"/>
                          <a:pt x="1623217" y="514350"/>
                          <a:pt x="2030887" y="319088"/>
                        </a:cubicBezTo>
                        <a:lnTo>
                          <a:pt x="2030887" y="319088"/>
                        </a:lnTo>
                        <a:cubicBezTo>
                          <a:pt x="2438557" y="123825"/>
                          <a:pt x="2988150" y="195263"/>
                          <a:pt x="2988150" y="195263"/>
                        </a:cubicBezTo>
                        <a:lnTo>
                          <a:pt x="2988150" y="195263"/>
                        </a:lnTo>
                        <a:lnTo>
                          <a:pt x="3076732" y="0"/>
                        </a:lnTo>
                        <a:cubicBezTo>
                          <a:pt x="3076732" y="0"/>
                          <a:pt x="2119470" y="53340"/>
                          <a:pt x="1782285" y="265748"/>
                        </a:cubicBezTo>
                        <a:lnTo>
                          <a:pt x="1782285" y="265748"/>
                        </a:lnTo>
                        <a:cubicBezTo>
                          <a:pt x="1446052" y="478155"/>
                          <a:pt x="488790" y="1401128"/>
                          <a:pt x="186847" y="1944053"/>
                        </a:cubicBezTo>
                        <a:lnTo>
                          <a:pt x="186847" y="1944053"/>
                        </a:lnTo>
                        <a:cubicBezTo>
                          <a:pt x="-114143" y="2486978"/>
                          <a:pt x="38911" y="2207730"/>
                          <a:pt x="38911" y="2207730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BEDA6B"/>
                      </a:gs>
                      <a:gs pos="74000">
                        <a:srgbClr val="9CCD60"/>
                      </a:gs>
                      <a:gs pos="44000">
                        <a:srgbClr val="7ABA44">
                          <a:alpha val="94000"/>
                          <a:lumMod val="90000"/>
                        </a:srgbClr>
                      </a:gs>
                      <a:gs pos="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12DC226C-ABEF-491E-AD7D-845F11D92A55}"/>
                      </a:ext>
                    </a:extLst>
                  </p:cNvPr>
                  <p:cNvSpPr/>
                  <p:nvPr/>
                </p:nvSpPr>
                <p:spPr>
                  <a:xfrm>
                    <a:off x="8368141" y="1330890"/>
                    <a:ext cx="1736638" cy="620077"/>
                  </a:xfrm>
                  <a:custGeom>
                    <a:avLst/>
                    <a:gdLst>
                      <a:gd name="connsiteX0" fmla="*/ 894397 w 1736638"/>
                      <a:gd name="connsiteY0" fmla="*/ 29528 h 620077"/>
                      <a:gd name="connsiteX1" fmla="*/ 0 w 1736638"/>
                      <a:gd name="connsiteY1" fmla="*/ 620078 h 620077"/>
                      <a:gd name="connsiteX2" fmla="*/ 804863 w 1736638"/>
                      <a:gd name="connsiteY2" fmla="*/ 347663 h 620077"/>
                      <a:gd name="connsiteX3" fmla="*/ 804863 w 1736638"/>
                      <a:gd name="connsiteY3" fmla="*/ 347663 h 620077"/>
                      <a:gd name="connsiteX4" fmla="*/ 1450657 w 1736638"/>
                      <a:gd name="connsiteY4" fmla="*/ 398145 h 620077"/>
                      <a:gd name="connsiteX5" fmla="*/ 1450657 w 1736638"/>
                      <a:gd name="connsiteY5" fmla="*/ 398145 h 620077"/>
                      <a:gd name="connsiteX6" fmla="*/ 1734503 w 1736638"/>
                      <a:gd name="connsiteY6" fmla="*/ 330518 h 620077"/>
                      <a:gd name="connsiteX7" fmla="*/ 1734503 w 1736638"/>
                      <a:gd name="connsiteY7" fmla="*/ 330518 h 620077"/>
                      <a:gd name="connsiteX8" fmla="*/ 1649730 w 1736638"/>
                      <a:gd name="connsiteY8" fmla="*/ 159068 h 620077"/>
                      <a:gd name="connsiteX9" fmla="*/ 1649730 w 1736638"/>
                      <a:gd name="connsiteY9" fmla="*/ 159068 h 620077"/>
                      <a:gd name="connsiteX10" fmla="*/ 1092518 w 1736638"/>
                      <a:gd name="connsiteY10" fmla="*/ 0 h 620077"/>
                      <a:gd name="connsiteX11" fmla="*/ 1092518 w 1736638"/>
                      <a:gd name="connsiteY11" fmla="*/ 0 h 620077"/>
                      <a:gd name="connsiteX12" fmla="*/ 894397 w 1736638"/>
                      <a:gd name="connsiteY12" fmla="*/ 29528 h 620077"/>
                      <a:gd name="connsiteX13" fmla="*/ 894397 w 1736638"/>
                      <a:gd name="connsiteY13" fmla="*/ 29528 h 620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36638" h="620077">
                        <a:moveTo>
                          <a:pt x="894397" y="29528"/>
                        </a:moveTo>
                        <a:cubicBezTo>
                          <a:pt x="441008" y="200978"/>
                          <a:pt x="0" y="620078"/>
                          <a:pt x="0" y="620078"/>
                        </a:cubicBezTo>
                        <a:cubicBezTo>
                          <a:pt x="0" y="620078"/>
                          <a:pt x="463867" y="410528"/>
                          <a:pt x="804863" y="347663"/>
                        </a:cubicBezTo>
                        <a:lnTo>
                          <a:pt x="804863" y="347663"/>
                        </a:lnTo>
                        <a:cubicBezTo>
                          <a:pt x="1146810" y="284798"/>
                          <a:pt x="1396365" y="363855"/>
                          <a:pt x="1450657" y="398145"/>
                        </a:cubicBezTo>
                        <a:lnTo>
                          <a:pt x="1450657" y="398145"/>
                        </a:lnTo>
                        <a:cubicBezTo>
                          <a:pt x="1504950" y="432435"/>
                          <a:pt x="1716405" y="458153"/>
                          <a:pt x="1734503" y="330518"/>
                        </a:cubicBezTo>
                        <a:lnTo>
                          <a:pt x="1734503" y="330518"/>
                        </a:lnTo>
                        <a:cubicBezTo>
                          <a:pt x="1752600" y="202883"/>
                          <a:pt x="1649730" y="159068"/>
                          <a:pt x="1649730" y="159068"/>
                        </a:cubicBezTo>
                        <a:lnTo>
                          <a:pt x="1649730" y="159068"/>
                        </a:lnTo>
                        <a:cubicBezTo>
                          <a:pt x="1604963" y="123825"/>
                          <a:pt x="1346835" y="0"/>
                          <a:pt x="1092518" y="0"/>
                        </a:cubicBezTo>
                        <a:lnTo>
                          <a:pt x="1092518" y="0"/>
                        </a:lnTo>
                        <a:cubicBezTo>
                          <a:pt x="1024890" y="0"/>
                          <a:pt x="958215" y="8573"/>
                          <a:pt x="894397" y="29528"/>
                        </a:cubicBezTo>
                        <a:lnTo>
                          <a:pt x="894397" y="2952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26B461D3-7AA5-458D-9DA2-08DA6B102AEC}"/>
                      </a:ext>
                    </a:extLst>
                  </p:cNvPr>
                  <p:cNvSpPr/>
                  <p:nvPr/>
                </p:nvSpPr>
                <p:spPr>
                  <a:xfrm>
                    <a:off x="10073434" y="1518450"/>
                    <a:ext cx="1216024" cy="851617"/>
                  </a:xfrm>
                  <a:custGeom>
                    <a:avLst/>
                    <a:gdLst>
                      <a:gd name="connsiteX0" fmla="*/ 45402 w 1216024"/>
                      <a:gd name="connsiteY0" fmla="*/ 6750 h 851617"/>
                      <a:gd name="connsiteX1" fmla="*/ 38734 w 1216024"/>
                      <a:gd name="connsiteY1" fmla="*/ 260115 h 851617"/>
                      <a:gd name="connsiteX2" fmla="*/ 38734 w 1216024"/>
                      <a:gd name="connsiteY2" fmla="*/ 260115 h 851617"/>
                      <a:gd name="connsiteX3" fmla="*/ 524509 w 1216024"/>
                      <a:gd name="connsiteY3" fmla="*/ 553485 h 851617"/>
                      <a:gd name="connsiteX4" fmla="*/ 524509 w 1216024"/>
                      <a:gd name="connsiteY4" fmla="*/ 553485 h 851617"/>
                      <a:gd name="connsiteX5" fmla="*/ 1216024 w 1216024"/>
                      <a:gd name="connsiteY5" fmla="*/ 851617 h 851617"/>
                      <a:gd name="connsiteX6" fmla="*/ 1216024 w 1216024"/>
                      <a:gd name="connsiteY6" fmla="*/ 851617 h 851617"/>
                      <a:gd name="connsiteX7" fmla="*/ 104457 w 1216024"/>
                      <a:gd name="connsiteY7" fmla="*/ 82 h 851617"/>
                      <a:gd name="connsiteX8" fmla="*/ 104457 w 1216024"/>
                      <a:gd name="connsiteY8" fmla="*/ 82 h 851617"/>
                      <a:gd name="connsiteX9" fmla="*/ 45402 w 1216024"/>
                      <a:gd name="connsiteY9" fmla="*/ 6750 h 851617"/>
                      <a:gd name="connsiteX10" fmla="*/ 45402 w 1216024"/>
                      <a:gd name="connsiteY10" fmla="*/ 6750 h 851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16024" h="851617">
                        <a:moveTo>
                          <a:pt x="45402" y="6750"/>
                        </a:moveTo>
                        <a:cubicBezTo>
                          <a:pt x="-52706" y="66757"/>
                          <a:pt x="38734" y="260115"/>
                          <a:pt x="38734" y="260115"/>
                        </a:cubicBezTo>
                        <a:lnTo>
                          <a:pt x="38734" y="260115"/>
                        </a:lnTo>
                        <a:cubicBezTo>
                          <a:pt x="141604" y="430612"/>
                          <a:pt x="354012" y="525862"/>
                          <a:pt x="524509" y="553485"/>
                        </a:cubicBezTo>
                        <a:lnTo>
                          <a:pt x="524509" y="553485"/>
                        </a:lnTo>
                        <a:cubicBezTo>
                          <a:pt x="695007" y="581107"/>
                          <a:pt x="1110297" y="791610"/>
                          <a:pt x="1216024" y="851617"/>
                        </a:cubicBezTo>
                        <a:lnTo>
                          <a:pt x="1216024" y="851617"/>
                        </a:lnTo>
                        <a:cubicBezTo>
                          <a:pt x="606424" y="85807"/>
                          <a:pt x="239712" y="82"/>
                          <a:pt x="104457" y="82"/>
                        </a:cubicBezTo>
                        <a:lnTo>
                          <a:pt x="104457" y="82"/>
                        </a:lnTo>
                        <a:cubicBezTo>
                          <a:pt x="65404" y="-870"/>
                          <a:pt x="45402" y="6750"/>
                          <a:pt x="45402" y="6750"/>
                        </a:cubicBezTo>
                        <a:lnTo>
                          <a:pt x="45402" y="675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488B0D5A-99DA-4E0B-AFE9-5E9F6C897902}"/>
                      </a:ext>
                    </a:extLst>
                  </p:cNvPr>
                  <p:cNvSpPr/>
                  <p:nvPr/>
                </p:nvSpPr>
                <p:spPr>
                  <a:xfrm>
                    <a:off x="10010675" y="1739512"/>
                    <a:ext cx="556753" cy="1591627"/>
                  </a:xfrm>
                  <a:custGeom>
                    <a:avLst/>
                    <a:gdLst>
                      <a:gd name="connsiteX0" fmla="*/ 14816 w 556753"/>
                      <a:gd name="connsiteY0" fmla="*/ 109538 h 1591627"/>
                      <a:gd name="connsiteX1" fmla="*/ 235796 w 556753"/>
                      <a:gd name="connsiteY1" fmla="*/ 913448 h 1591627"/>
                      <a:gd name="connsiteX2" fmla="*/ 235796 w 556753"/>
                      <a:gd name="connsiteY2" fmla="*/ 913448 h 1591627"/>
                      <a:gd name="connsiteX3" fmla="*/ 504400 w 556753"/>
                      <a:gd name="connsiteY3" fmla="*/ 1591628 h 1591627"/>
                      <a:gd name="connsiteX4" fmla="*/ 530118 w 556753"/>
                      <a:gd name="connsiteY4" fmla="*/ 739140 h 1591627"/>
                      <a:gd name="connsiteX5" fmla="*/ 530118 w 556753"/>
                      <a:gd name="connsiteY5" fmla="*/ 739140 h 1591627"/>
                      <a:gd name="connsiteX6" fmla="*/ 212935 w 556753"/>
                      <a:gd name="connsiteY6" fmla="*/ 25717 h 1591627"/>
                      <a:gd name="connsiteX7" fmla="*/ 212935 w 556753"/>
                      <a:gd name="connsiteY7" fmla="*/ 25717 h 1591627"/>
                      <a:gd name="connsiteX8" fmla="*/ 139593 w 556753"/>
                      <a:gd name="connsiteY8" fmla="*/ 0 h 1591627"/>
                      <a:gd name="connsiteX9" fmla="*/ 139593 w 556753"/>
                      <a:gd name="connsiteY9" fmla="*/ 0 h 1591627"/>
                      <a:gd name="connsiteX10" fmla="*/ 14816 w 556753"/>
                      <a:gd name="connsiteY10" fmla="*/ 109538 h 1591627"/>
                      <a:gd name="connsiteX11" fmla="*/ 14816 w 556753"/>
                      <a:gd name="connsiteY11" fmla="*/ 109538 h 1591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6753" h="1591627">
                        <a:moveTo>
                          <a:pt x="14816" y="109538"/>
                        </a:moveTo>
                        <a:cubicBezTo>
                          <a:pt x="-59479" y="498157"/>
                          <a:pt x="166263" y="773430"/>
                          <a:pt x="235796" y="913448"/>
                        </a:cubicBezTo>
                        <a:lnTo>
                          <a:pt x="235796" y="913448"/>
                        </a:lnTo>
                        <a:cubicBezTo>
                          <a:pt x="305328" y="1053465"/>
                          <a:pt x="504400" y="1591628"/>
                          <a:pt x="504400" y="1591628"/>
                        </a:cubicBezTo>
                        <a:cubicBezTo>
                          <a:pt x="504400" y="1591628"/>
                          <a:pt x="602508" y="1186815"/>
                          <a:pt x="530118" y="739140"/>
                        </a:cubicBezTo>
                        <a:lnTo>
                          <a:pt x="530118" y="739140"/>
                        </a:lnTo>
                        <a:cubicBezTo>
                          <a:pt x="457728" y="291465"/>
                          <a:pt x="345333" y="115252"/>
                          <a:pt x="212935" y="25717"/>
                        </a:cubicBezTo>
                        <a:lnTo>
                          <a:pt x="212935" y="25717"/>
                        </a:lnTo>
                        <a:cubicBezTo>
                          <a:pt x="185313" y="7620"/>
                          <a:pt x="161500" y="0"/>
                          <a:pt x="139593" y="0"/>
                        </a:cubicBezTo>
                        <a:lnTo>
                          <a:pt x="139593" y="0"/>
                        </a:lnTo>
                        <a:cubicBezTo>
                          <a:pt x="56725" y="952"/>
                          <a:pt x="14816" y="109538"/>
                          <a:pt x="14816" y="109538"/>
                        </a:cubicBezTo>
                        <a:lnTo>
                          <a:pt x="14816" y="10953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2" name="Freeform: Shape 311">
                    <a:extLst>
                      <a:ext uri="{FF2B5EF4-FFF2-40B4-BE49-F238E27FC236}">
                        <a16:creationId xmlns:a16="http://schemas.microsoft.com/office/drawing/2014/main" id="{1037A8A3-CCBF-4CF1-B4B0-F56B75F838C7}"/>
                      </a:ext>
                    </a:extLst>
                  </p:cNvPr>
                  <p:cNvSpPr/>
                  <p:nvPr/>
                </p:nvSpPr>
                <p:spPr>
                  <a:xfrm>
                    <a:off x="9056798" y="1669968"/>
                    <a:ext cx="966093" cy="1328748"/>
                  </a:xfrm>
                  <a:custGeom>
                    <a:avLst/>
                    <a:gdLst>
                      <a:gd name="connsiteX0" fmla="*/ 467677 w 966093"/>
                      <a:gd name="connsiteY0" fmla="*/ 316241 h 1328748"/>
                      <a:gd name="connsiteX1" fmla="*/ 0 w 966093"/>
                      <a:gd name="connsiteY1" fmla="*/ 1328749 h 1328748"/>
                      <a:gd name="connsiteX2" fmla="*/ 636270 w 966093"/>
                      <a:gd name="connsiteY2" fmla="*/ 699146 h 1328748"/>
                      <a:gd name="connsiteX3" fmla="*/ 636270 w 966093"/>
                      <a:gd name="connsiteY3" fmla="*/ 699146 h 1328748"/>
                      <a:gd name="connsiteX4" fmla="*/ 964883 w 966093"/>
                      <a:gd name="connsiteY4" fmla="*/ 203846 h 1328748"/>
                      <a:gd name="connsiteX5" fmla="*/ 964883 w 966093"/>
                      <a:gd name="connsiteY5" fmla="*/ 203846 h 1328748"/>
                      <a:gd name="connsiteX6" fmla="*/ 914400 w 966093"/>
                      <a:gd name="connsiteY6" fmla="*/ 26681 h 1328748"/>
                      <a:gd name="connsiteX7" fmla="*/ 914400 w 966093"/>
                      <a:gd name="connsiteY7" fmla="*/ 26681 h 1328748"/>
                      <a:gd name="connsiteX8" fmla="*/ 847725 w 966093"/>
                      <a:gd name="connsiteY8" fmla="*/ 11 h 1328748"/>
                      <a:gd name="connsiteX9" fmla="*/ 467677 w 966093"/>
                      <a:gd name="connsiteY9" fmla="*/ 316241 h 1328748"/>
                      <a:gd name="connsiteX10" fmla="*/ 467677 w 966093"/>
                      <a:gd name="connsiteY10" fmla="*/ 316241 h 1328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66093" h="1328748">
                        <a:moveTo>
                          <a:pt x="467677" y="316241"/>
                        </a:moveTo>
                        <a:cubicBezTo>
                          <a:pt x="149542" y="698194"/>
                          <a:pt x="20002" y="1184921"/>
                          <a:pt x="0" y="1328749"/>
                        </a:cubicBezTo>
                        <a:cubicBezTo>
                          <a:pt x="75247" y="1215401"/>
                          <a:pt x="480060" y="817256"/>
                          <a:pt x="636270" y="699146"/>
                        </a:cubicBezTo>
                        <a:lnTo>
                          <a:pt x="636270" y="699146"/>
                        </a:lnTo>
                        <a:cubicBezTo>
                          <a:pt x="791527" y="580084"/>
                          <a:pt x="954405" y="321004"/>
                          <a:pt x="964883" y="203846"/>
                        </a:cubicBezTo>
                        <a:lnTo>
                          <a:pt x="964883" y="203846"/>
                        </a:lnTo>
                        <a:cubicBezTo>
                          <a:pt x="975360" y="86689"/>
                          <a:pt x="914400" y="26681"/>
                          <a:pt x="914400" y="26681"/>
                        </a:cubicBezTo>
                        <a:lnTo>
                          <a:pt x="914400" y="26681"/>
                        </a:lnTo>
                        <a:cubicBezTo>
                          <a:pt x="897255" y="14299"/>
                          <a:pt x="877252" y="11"/>
                          <a:pt x="847725" y="11"/>
                        </a:cubicBezTo>
                        <a:cubicBezTo>
                          <a:pt x="785812" y="-941"/>
                          <a:pt x="681037" y="59066"/>
                          <a:pt x="467677" y="316241"/>
                        </a:cubicBezTo>
                        <a:lnTo>
                          <a:pt x="467677" y="316241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3" name="Freeform: Shape 312">
                    <a:extLst>
                      <a:ext uri="{FF2B5EF4-FFF2-40B4-BE49-F238E27FC236}">
                        <a16:creationId xmlns:a16="http://schemas.microsoft.com/office/drawing/2014/main" id="{E434AEAB-0E8F-47E8-BBDE-8093BD15073E}"/>
                      </a:ext>
                    </a:extLst>
                  </p:cNvPr>
                  <p:cNvSpPr/>
                  <p:nvPr/>
                </p:nvSpPr>
                <p:spPr>
                  <a:xfrm>
                    <a:off x="10252185" y="1680457"/>
                    <a:ext cx="861060" cy="536257"/>
                  </a:xfrm>
                  <a:custGeom>
                    <a:avLst/>
                    <a:gdLst>
                      <a:gd name="connsiteX0" fmla="*/ 861060 w 861060"/>
                      <a:gd name="connsiteY0" fmla="*/ 536258 h 536257"/>
                      <a:gd name="connsiteX1" fmla="*/ 0 w 861060"/>
                      <a:gd name="connsiteY1" fmla="*/ 0 h 536257"/>
                      <a:gd name="connsiteX2" fmla="*/ 861060 w 861060"/>
                      <a:gd name="connsiteY2" fmla="*/ 536258 h 536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1060" h="536257">
                        <a:moveTo>
                          <a:pt x="861060" y="536258"/>
                        </a:moveTo>
                        <a:cubicBezTo>
                          <a:pt x="542925" y="172402"/>
                          <a:pt x="0" y="0"/>
                          <a:pt x="0" y="0"/>
                        </a:cubicBezTo>
                        <a:cubicBezTo>
                          <a:pt x="486728" y="227647"/>
                          <a:pt x="716280" y="416243"/>
                          <a:pt x="861060" y="536258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4" name="Freeform: Shape 313">
                    <a:extLst>
                      <a:ext uri="{FF2B5EF4-FFF2-40B4-BE49-F238E27FC236}">
                        <a16:creationId xmlns:a16="http://schemas.microsoft.com/office/drawing/2014/main" id="{1713E3A3-7394-44FD-B2CF-E3F444ACEC3D}"/>
                      </a:ext>
                    </a:extLst>
                  </p:cNvPr>
                  <p:cNvSpPr/>
                  <p:nvPr/>
                </p:nvSpPr>
                <p:spPr>
                  <a:xfrm>
                    <a:off x="10214085" y="1912867"/>
                    <a:ext cx="211836" cy="992505"/>
                  </a:xfrm>
                  <a:custGeom>
                    <a:avLst/>
                    <a:gdLst>
                      <a:gd name="connsiteX0" fmla="*/ 206693 w 211836"/>
                      <a:gd name="connsiteY0" fmla="*/ 992505 h 992505"/>
                      <a:gd name="connsiteX1" fmla="*/ 0 w 211836"/>
                      <a:gd name="connsiteY1" fmla="*/ 0 h 992505"/>
                      <a:gd name="connsiteX2" fmla="*/ 206693 w 211836"/>
                      <a:gd name="connsiteY2" fmla="*/ 992505 h 992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1836" h="992505">
                        <a:moveTo>
                          <a:pt x="206693" y="992505"/>
                        </a:moveTo>
                        <a:cubicBezTo>
                          <a:pt x="250508" y="511493"/>
                          <a:pt x="0" y="0"/>
                          <a:pt x="0" y="0"/>
                        </a:cubicBezTo>
                        <a:cubicBezTo>
                          <a:pt x="171450" y="508635"/>
                          <a:pt x="194310" y="804863"/>
                          <a:pt x="206693" y="992505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5" name="Freeform: Shape 314">
                    <a:extLst>
                      <a:ext uri="{FF2B5EF4-FFF2-40B4-BE49-F238E27FC236}">
                        <a16:creationId xmlns:a16="http://schemas.microsoft.com/office/drawing/2014/main" id="{5961500C-05A4-4B24-8745-6458AE05E617}"/>
                      </a:ext>
                    </a:extLst>
                  </p:cNvPr>
                  <p:cNvSpPr/>
                  <p:nvPr/>
                </p:nvSpPr>
                <p:spPr>
                  <a:xfrm>
                    <a:off x="9281588" y="1827142"/>
                    <a:ext cx="631507" cy="793432"/>
                  </a:xfrm>
                  <a:custGeom>
                    <a:avLst/>
                    <a:gdLst>
                      <a:gd name="connsiteX0" fmla="*/ 0 w 631507"/>
                      <a:gd name="connsiteY0" fmla="*/ 793432 h 793432"/>
                      <a:gd name="connsiteX1" fmla="*/ 631508 w 631507"/>
                      <a:gd name="connsiteY1" fmla="*/ 0 h 793432"/>
                      <a:gd name="connsiteX2" fmla="*/ 631508 w 631507"/>
                      <a:gd name="connsiteY2" fmla="*/ 0 h 793432"/>
                      <a:gd name="connsiteX3" fmla="*/ 0 w 631507"/>
                      <a:gd name="connsiteY3" fmla="*/ 793432 h 793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1507" h="793432">
                        <a:moveTo>
                          <a:pt x="0" y="793432"/>
                        </a:moveTo>
                        <a:cubicBezTo>
                          <a:pt x="281940" y="336233"/>
                          <a:pt x="495300" y="129540"/>
                          <a:pt x="631508" y="0"/>
                        </a:cubicBezTo>
                        <a:lnTo>
                          <a:pt x="631508" y="0"/>
                        </a:lnTo>
                        <a:cubicBezTo>
                          <a:pt x="233363" y="273368"/>
                          <a:pt x="0" y="793432"/>
                          <a:pt x="0" y="793432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EE228EC7-2AAC-46EB-ABA6-7527050FBC48}"/>
                      </a:ext>
                    </a:extLst>
                  </p:cNvPr>
                  <p:cNvSpPr/>
                  <p:nvPr/>
                </p:nvSpPr>
                <p:spPr>
                  <a:xfrm>
                    <a:off x="9000600" y="1498530"/>
                    <a:ext cx="1012507" cy="89534"/>
                  </a:xfrm>
                  <a:custGeom>
                    <a:avLst/>
                    <a:gdLst>
                      <a:gd name="connsiteX0" fmla="*/ 0 w 1012507"/>
                      <a:gd name="connsiteY0" fmla="*/ 37147 h 89534"/>
                      <a:gd name="connsiteX1" fmla="*/ 1012508 w 1012507"/>
                      <a:gd name="connsiteY1" fmla="*/ 89535 h 89534"/>
                      <a:gd name="connsiteX2" fmla="*/ 1012508 w 1012507"/>
                      <a:gd name="connsiteY2" fmla="*/ 89535 h 89534"/>
                      <a:gd name="connsiteX3" fmla="*/ 430530 w 1012507"/>
                      <a:gd name="connsiteY3" fmla="*/ 0 h 89534"/>
                      <a:gd name="connsiteX4" fmla="*/ 0 w 1012507"/>
                      <a:gd name="connsiteY4" fmla="*/ 37147 h 89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2507" h="89534">
                        <a:moveTo>
                          <a:pt x="0" y="37147"/>
                        </a:moveTo>
                        <a:cubicBezTo>
                          <a:pt x="536258" y="953"/>
                          <a:pt x="827722" y="54292"/>
                          <a:pt x="1012508" y="89535"/>
                        </a:cubicBezTo>
                        <a:lnTo>
                          <a:pt x="1012508" y="89535"/>
                        </a:lnTo>
                        <a:cubicBezTo>
                          <a:pt x="820103" y="20003"/>
                          <a:pt x="609600" y="0"/>
                          <a:pt x="430530" y="0"/>
                        </a:cubicBezTo>
                        <a:cubicBezTo>
                          <a:pt x="185738" y="0"/>
                          <a:pt x="0" y="37147"/>
                          <a:pt x="0" y="37147"/>
                        </a:cubicBezTo>
                        <a:close/>
                      </a:path>
                    </a:pathLst>
                  </a:custGeom>
                  <a:solidFill>
                    <a:srgbClr val="BCBEC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C4E4337E-550D-4EA8-BAA7-8DBA69C0C47C}"/>
                      </a:ext>
                    </a:extLst>
                  </p:cNvPr>
                  <p:cNvSpPr/>
                  <p:nvPr/>
                </p:nvSpPr>
                <p:spPr>
                  <a:xfrm rot="3539185">
                    <a:off x="6895599" y="1322329"/>
                    <a:ext cx="559749" cy="2017393"/>
                  </a:xfrm>
                  <a:custGeom>
                    <a:avLst/>
                    <a:gdLst>
                      <a:gd name="connsiteX0" fmla="*/ 444313 w 559748"/>
                      <a:gd name="connsiteY0" fmla="*/ 4763 h 2017394"/>
                      <a:gd name="connsiteX1" fmla="*/ 17593 w 559748"/>
                      <a:gd name="connsiteY1" fmla="*/ 1063943 h 2017394"/>
                      <a:gd name="connsiteX2" fmla="*/ 17593 w 559748"/>
                      <a:gd name="connsiteY2" fmla="*/ 1063943 h 2017394"/>
                      <a:gd name="connsiteX3" fmla="*/ 31880 w 559748"/>
                      <a:gd name="connsiteY3" fmla="*/ 2017395 h 2017394"/>
                      <a:gd name="connsiteX4" fmla="*/ 31880 w 559748"/>
                      <a:gd name="connsiteY4" fmla="*/ 2017395 h 2017394"/>
                      <a:gd name="connsiteX5" fmla="*/ 400497 w 559748"/>
                      <a:gd name="connsiteY5" fmla="*/ 940118 h 2017394"/>
                      <a:gd name="connsiteX6" fmla="*/ 400497 w 559748"/>
                      <a:gd name="connsiteY6" fmla="*/ 940118 h 2017394"/>
                      <a:gd name="connsiteX7" fmla="*/ 553850 w 559748"/>
                      <a:gd name="connsiteY7" fmla="*/ 360045 h 2017394"/>
                      <a:gd name="connsiteX8" fmla="*/ 553850 w 559748"/>
                      <a:gd name="connsiteY8" fmla="*/ 360045 h 2017394"/>
                      <a:gd name="connsiteX9" fmla="*/ 470030 w 559748"/>
                      <a:gd name="connsiteY9" fmla="*/ 0 h 2017394"/>
                      <a:gd name="connsiteX10" fmla="*/ 470030 w 559748"/>
                      <a:gd name="connsiteY10" fmla="*/ 0 h 2017394"/>
                      <a:gd name="connsiteX11" fmla="*/ 444313 w 559748"/>
                      <a:gd name="connsiteY11" fmla="*/ 4763 h 2017394"/>
                      <a:gd name="connsiteX12" fmla="*/ 444313 w 559748"/>
                      <a:gd name="connsiteY12" fmla="*/ 4763 h 2017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59748" h="2017394">
                        <a:moveTo>
                          <a:pt x="444313" y="4763"/>
                        </a:moveTo>
                        <a:cubicBezTo>
                          <a:pt x="290008" y="58102"/>
                          <a:pt x="64265" y="612458"/>
                          <a:pt x="17593" y="1063943"/>
                        </a:cubicBezTo>
                        <a:lnTo>
                          <a:pt x="17593" y="1063943"/>
                        </a:lnTo>
                        <a:cubicBezTo>
                          <a:pt x="-29080" y="1515428"/>
                          <a:pt x="31880" y="2017395"/>
                          <a:pt x="31880" y="2017395"/>
                        </a:cubicBezTo>
                        <a:lnTo>
                          <a:pt x="31880" y="2017395"/>
                        </a:lnTo>
                        <a:cubicBezTo>
                          <a:pt x="31880" y="2017395"/>
                          <a:pt x="283340" y="1283970"/>
                          <a:pt x="400497" y="940118"/>
                        </a:cubicBezTo>
                        <a:lnTo>
                          <a:pt x="400497" y="940118"/>
                        </a:lnTo>
                        <a:cubicBezTo>
                          <a:pt x="517655" y="596265"/>
                          <a:pt x="553850" y="360045"/>
                          <a:pt x="553850" y="360045"/>
                        </a:cubicBezTo>
                        <a:lnTo>
                          <a:pt x="553850" y="360045"/>
                        </a:lnTo>
                        <a:cubicBezTo>
                          <a:pt x="553850" y="360045"/>
                          <a:pt x="592903" y="0"/>
                          <a:pt x="470030" y="0"/>
                        </a:cubicBezTo>
                        <a:lnTo>
                          <a:pt x="470030" y="0"/>
                        </a:lnTo>
                        <a:cubicBezTo>
                          <a:pt x="463363" y="0"/>
                          <a:pt x="453838" y="952"/>
                          <a:pt x="444313" y="4763"/>
                        </a:cubicBezTo>
                        <a:lnTo>
                          <a:pt x="444313" y="4763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BF3504C7-8470-4837-9812-839B21A5DEF2}"/>
                      </a:ext>
                    </a:extLst>
                  </p:cNvPr>
                  <p:cNvSpPr/>
                  <p:nvPr/>
                </p:nvSpPr>
                <p:spPr>
                  <a:xfrm rot="497769">
                    <a:off x="7890460" y="2132333"/>
                    <a:ext cx="1269454" cy="1667898"/>
                  </a:xfrm>
                  <a:custGeom>
                    <a:avLst/>
                    <a:gdLst>
                      <a:gd name="connsiteX0" fmla="*/ 37871 w 1269453"/>
                      <a:gd name="connsiteY0" fmla="*/ 27694 h 1667898"/>
                      <a:gd name="connsiteX1" fmla="*/ 77876 w 1269453"/>
                      <a:gd name="connsiteY1" fmla="*/ 332494 h 1667898"/>
                      <a:gd name="connsiteX2" fmla="*/ 77876 w 1269453"/>
                      <a:gd name="connsiteY2" fmla="*/ 332494 h 1667898"/>
                      <a:gd name="connsiteX3" fmla="*/ 1269454 w 1269453"/>
                      <a:gd name="connsiteY3" fmla="*/ 1667899 h 1667898"/>
                      <a:gd name="connsiteX4" fmla="*/ 898931 w 1269453"/>
                      <a:gd name="connsiteY4" fmla="*/ 697301 h 1667898"/>
                      <a:gd name="connsiteX5" fmla="*/ 898931 w 1269453"/>
                      <a:gd name="connsiteY5" fmla="*/ 697301 h 1667898"/>
                      <a:gd name="connsiteX6" fmla="*/ 121691 w 1269453"/>
                      <a:gd name="connsiteY6" fmla="*/ 71 h 1667898"/>
                      <a:gd name="connsiteX7" fmla="*/ 121691 w 1269453"/>
                      <a:gd name="connsiteY7" fmla="*/ 71 h 1667898"/>
                      <a:gd name="connsiteX8" fmla="*/ 37871 w 1269453"/>
                      <a:gd name="connsiteY8" fmla="*/ 27694 h 1667898"/>
                      <a:gd name="connsiteX9" fmla="*/ 37871 w 1269453"/>
                      <a:gd name="connsiteY9" fmla="*/ 27694 h 1667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269453" h="1667898">
                        <a:moveTo>
                          <a:pt x="37871" y="27694"/>
                        </a:moveTo>
                        <a:cubicBezTo>
                          <a:pt x="37871" y="27694"/>
                          <a:pt x="-69761" y="124849"/>
                          <a:pt x="77876" y="332494"/>
                        </a:cubicBezTo>
                        <a:lnTo>
                          <a:pt x="77876" y="332494"/>
                        </a:lnTo>
                        <a:cubicBezTo>
                          <a:pt x="225514" y="540139"/>
                          <a:pt x="1269454" y="1667899"/>
                          <a:pt x="1269454" y="1667899"/>
                        </a:cubicBezTo>
                        <a:cubicBezTo>
                          <a:pt x="1269454" y="1667899"/>
                          <a:pt x="1071334" y="1003054"/>
                          <a:pt x="898931" y="697301"/>
                        </a:cubicBezTo>
                        <a:lnTo>
                          <a:pt x="898931" y="697301"/>
                        </a:lnTo>
                        <a:cubicBezTo>
                          <a:pt x="748436" y="429649"/>
                          <a:pt x="342671" y="71"/>
                          <a:pt x="121691" y="71"/>
                        </a:cubicBezTo>
                        <a:lnTo>
                          <a:pt x="121691" y="71"/>
                        </a:lnTo>
                        <a:cubicBezTo>
                          <a:pt x="89306" y="-881"/>
                          <a:pt x="60731" y="7691"/>
                          <a:pt x="37871" y="27694"/>
                        </a:cubicBezTo>
                        <a:lnTo>
                          <a:pt x="37871" y="27694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5D8DED0-D727-485F-8E2A-E62E84DF01A0}"/>
                      </a:ext>
                    </a:extLst>
                  </p:cNvPr>
                  <p:cNvSpPr/>
                  <p:nvPr/>
                </p:nvSpPr>
                <p:spPr>
                  <a:xfrm>
                    <a:off x="8074608" y="1746179"/>
                    <a:ext cx="1824200" cy="584835"/>
                  </a:xfrm>
                  <a:custGeom>
                    <a:avLst/>
                    <a:gdLst>
                      <a:gd name="connsiteX0" fmla="*/ 9687 w 1824200"/>
                      <a:gd name="connsiteY0" fmla="*/ 146685 h 584835"/>
                      <a:gd name="connsiteX1" fmla="*/ 108748 w 1824200"/>
                      <a:gd name="connsiteY1" fmla="*/ 361950 h 584835"/>
                      <a:gd name="connsiteX2" fmla="*/ 108748 w 1824200"/>
                      <a:gd name="connsiteY2" fmla="*/ 361950 h 584835"/>
                      <a:gd name="connsiteX3" fmla="*/ 1824200 w 1824200"/>
                      <a:gd name="connsiteY3" fmla="*/ 584835 h 584835"/>
                      <a:gd name="connsiteX4" fmla="*/ 665007 w 1824200"/>
                      <a:gd name="connsiteY4" fmla="*/ 12383 h 584835"/>
                      <a:gd name="connsiteX5" fmla="*/ 665007 w 1824200"/>
                      <a:gd name="connsiteY5" fmla="*/ 12383 h 584835"/>
                      <a:gd name="connsiteX6" fmla="*/ 474507 w 1824200"/>
                      <a:gd name="connsiteY6" fmla="*/ 0 h 584835"/>
                      <a:gd name="connsiteX7" fmla="*/ 9687 w 1824200"/>
                      <a:gd name="connsiteY7" fmla="*/ 146685 h 584835"/>
                      <a:gd name="connsiteX8" fmla="*/ 9687 w 1824200"/>
                      <a:gd name="connsiteY8" fmla="*/ 146685 h 584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24200" h="584835">
                        <a:moveTo>
                          <a:pt x="9687" y="146685"/>
                        </a:moveTo>
                        <a:cubicBezTo>
                          <a:pt x="-5553" y="172403"/>
                          <a:pt x="-19840" y="303848"/>
                          <a:pt x="108748" y="361950"/>
                        </a:cubicBezTo>
                        <a:lnTo>
                          <a:pt x="108748" y="361950"/>
                        </a:lnTo>
                        <a:cubicBezTo>
                          <a:pt x="237335" y="420053"/>
                          <a:pt x="1824200" y="584835"/>
                          <a:pt x="1824200" y="584835"/>
                        </a:cubicBezTo>
                        <a:cubicBezTo>
                          <a:pt x="1824200" y="584835"/>
                          <a:pt x="1037435" y="59055"/>
                          <a:pt x="665007" y="12383"/>
                        </a:cubicBezTo>
                        <a:lnTo>
                          <a:pt x="665007" y="12383"/>
                        </a:lnTo>
                        <a:cubicBezTo>
                          <a:pt x="596428" y="3810"/>
                          <a:pt x="532610" y="0"/>
                          <a:pt x="474507" y="0"/>
                        </a:cubicBezTo>
                        <a:cubicBezTo>
                          <a:pt x="214475" y="0"/>
                          <a:pt x="52550" y="75248"/>
                          <a:pt x="9687" y="146685"/>
                        </a:cubicBezTo>
                        <a:lnTo>
                          <a:pt x="9687" y="146685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BEDA6B"/>
                      </a:gs>
                      <a:gs pos="2500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</a:gra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22FE4DBE-5E7B-40B5-802D-1D3BEB617C84}"/>
                      </a:ext>
                    </a:extLst>
                  </p:cNvPr>
                  <p:cNvSpPr/>
                  <p:nvPr/>
                </p:nvSpPr>
                <p:spPr>
                  <a:xfrm>
                    <a:off x="8293846" y="2460555"/>
                    <a:ext cx="150495" cy="150495"/>
                  </a:xfrm>
                  <a:custGeom>
                    <a:avLst/>
                    <a:gdLst>
                      <a:gd name="connsiteX0" fmla="*/ 150495 w 150495"/>
                      <a:gd name="connsiteY0" fmla="*/ 75248 h 150495"/>
                      <a:gd name="connsiteX1" fmla="*/ 75248 w 150495"/>
                      <a:gd name="connsiteY1" fmla="*/ 150495 h 150495"/>
                      <a:gd name="connsiteX2" fmla="*/ 0 w 150495"/>
                      <a:gd name="connsiteY2" fmla="*/ 75247 h 150495"/>
                      <a:gd name="connsiteX3" fmla="*/ 75248 w 150495"/>
                      <a:gd name="connsiteY3" fmla="*/ 0 h 150495"/>
                      <a:gd name="connsiteX4" fmla="*/ 150495 w 150495"/>
                      <a:gd name="connsiteY4" fmla="*/ 75248 h 150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5" h="150495">
                        <a:moveTo>
                          <a:pt x="150495" y="75248"/>
                        </a:moveTo>
                        <a:cubicBezTo>
                          <a:pt x="150495" y="116806"/>
                          <a:pt x="116805" y="150495"/>
                          <a:pt x="75248" y="150495"/>
                        </a:cubicBezTo>
                        <a:cubicBezTo>
                          <a:pt x="33689" y="150495"/>
                          <a:pt x="0" y="116805"/>
                          <a:pt x="0" y="75247"/>
                        </a:cubicBezTo>
                        <a:cubicBezTo>
                          <a:pt x="0" y="33689"/>
                          <a:pt x="33690" y="0"/>
                          <a:pt x="75248" y="0"/>
                        </a:cubicBezTo>
                        <a:cubicBezTo>
                          <a:pt x="116806" y="0"/>
                          <a:pt x="150495" y="33689"/>
                          <a:pt x="150495" y="75248"/>
                        </a:cubicBezTo>
                        <a:close/>
                      </a:path>
                    </a:pathLst>
                  </a:custGeom>
                  <a:solidFill>
                    <a:srgbClr val="CEDD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38C38DBA-CCEA-46C1-B6AF-0509D60BEC4D}"/>
                      </a:ext>
                    </a:extLst>
                  </p:cNvPr>
                  <p:cNvSpPr/>
                  <p:nvPr/>
                </p:nvSpPr>
                <p:spPr>
                  <a:xfrm>
                    <a:off x="8320516" y="2502465"/>
                    <a:ext cx="64770" cy="64770"/>
                  </a:xfrm>
                  <a:custGeom>
                    <a:avLst/>
                    <a:gdLst>
                      <a:gd name="connsiteX0" fmla="*/ 64770 w 64770"/>
                      <a:gd name="connsiteY0" fmla="*/ 32385 h 64770"/>
                      <a:gd name="connsiteX1" fmla="*/ 32385 w 64770"/>
                      <a:gd name="connsiteY1" fmla="*/ 64770 h 64770"/>
                      <a:gd name="connsiteX2" fmla="*/ 0 w 64770"/>
                      <a:gd name="connsiteY2" fmla="*/ 32385 h 64770"/>
                      <a:gd name="connsiteX3" fmla="*/ 32385 w 64770"/>
                      <a:gd name="connsiteY3" fmla="*/ 0 h 64770"/>
                      <a:gd name="connsiteX4" fmla="*/ 64770 w 64770"/>
                      <a:gd name="connsiteY4" fmla="*/ 32385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70" h="64770">
                        <a:moveTo>
                          <a:pt x="64770" y="32385"/>
                        </a:moveTo>
                        <a:cubicBezTo>
                          <a:pt x="64770" y="50271"/>
                          <a:pt x="50271" y="64770"/>
                          <a:pt x="32385" y="64770"/>
                        </a:cubicBezTo>
                        <a:cubicBezTo>
                          <a:pt x="14499" y="64770"/>
                          <a:pt x="0" y="50271"/>
                          <a:pt x="0" y="32385"/>
                        </a:cubicBezTo>
                        <a:cubicBezTo>
                          <a:pt x="0" y="14499"/>
                          <a:pt x="14499" y="0"/>
                          <a:pt x="32385" y="0"/>
                        </a:cubicBezTo>
                        <a:cubicBezTo>
                          <a:pt x="50271" y="0"/>
                          <a:pt x="64770" y="14499"/>
                          <a:pt x="64770" y="32385"/>
                        </a:cubicBezTo>
                        <a:close/>
                      </a:path>
                    </a:pathLst>
                  </a:custGeom>
                  <a:solidFill>
                    <a:srgbClr val="EDEFB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0529E1EB-4AD6-4D6E-8E04-11E0E032C92C}"/>
                      </a:ext>
                    </a:extLst>
                  </p:cNvPr>
                  <p:cNvSpPr/>
                  <p:nvPr/>
                </p:nvSpPr>
                <p:spPr>
                  <a:xfrm>
                    <a:off x="9521618" y="1423282"/>
                    <a:ext cx="150494" cy="150495"/>
                  </a:xfrm>
                  <a:custGeom>
                    <a:avLst/>
                    <a:gdLst>
                      <a:gd name="connsiteX0" fmla="*/ 150495 w 150494"/>
                      <a:gd name="connsiteY0" fmla="*/ 75248 h 150495"/>
                      <a:gd name="connsiteX1" fmla="*/ 75248 w 150494"/>
                      <a:gd name="connsiteY1" fmla="*/ 150495 h 150495"/>
                      <a:gd name="connsiteX2" fmla="*/ 0 w 150494"/>
                      <a:gd name="connsiteY2" fmla="*/ 75248 h 150495"/>
                      <a:gd name="connsiteX3" fmla="*/ 75248 w 150494"/>
                      <a:gd name="connsiteY3" fmla="*/ 0 h 150495"/>
                      <a:gd name="connsiteX4" fmla="*/ 150495 w 150494"/>
                      <a:gd name="connsiteY4" fmla="*/ 75248 h 150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0494" h="150495">
                        <a:moveTo>
                          <a:pt x="150495" y="75248"/>
                        </a:moveTo>
                        <a:cubicBezTo>
                          <a:pt x="150495" y="116806"/>
                          <a:pt x="116805" y="150495"/>
                          <a:pt x="75248" y="150495"/>
                        </a:cubicBezTo>
                        <a:cubicBezTo>
                          <a:pt x="33690" y="150495"/>
                          <a:pt x="0" y="116806"/>
                          <a:pt x="0" y="75248"/>
                        </a:cubicBezTo>
                        <a:cubicBezTo>
                          <a:pt x="0" y="33689"/>
                          <a:pt x="33690" y="0"/>
                          <a:pt x="75248" y="0"/>
                        </a:cubicBezTo>
                        <a:cubicBezTo>
                          <a:pt x="116805" y="0"/>
                          <a:pt x="150495" y="33689"/>
                          <a:pt x="150495" y="75248"/>
                        </a:cubicBezTo>
                        <a:close/>
                      </a:path>
                    </a:pathLst>
                  </a:custGeom>
                  <a:solidFill>
                    <a:srgbClr val="CEDD9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3" name="Freeform: Shape 322">
                    <a:extLst>
                      <a:ext uri="{FF2B5EF4-FFF2-40B4-BE49-F238E27FC236}">
                        <a16:creationId xmlns:a16="http://schemas.microsoft.com/office/drawing/2014/main" id="{0C67D9FE-33A8-42F1-A40D-E457969750B3}"/>
                      </a:ext>
                    </a:extLst>
                  </p:cNvPr>
                  <p:cNvSpPr/>
                  <p:nvPr/>
                </p:nvSpPr>
                <p:spPr>
                  <a:xfrm>
                    <a:off x="9549241" y="1465192"/>
                    <a:ext cx="64769" cy="64769"/>
                  </a:xfrm>
                  <a:custGeom>
                    <a:avLst/>
                    <a:gdLst>
                      <a:gd name="connsiteX0" fmla="*/ 64770 w 64769"/>
                      <a:gd name="connsiteY0" fmla="*/ 32385 h 64769"/>
                      <a:gd name="connsiteX1" fmla="*/ 32385 w 64769"/>
                      <a:gd name="connsiteY1" fmla="*/ 64770 h 64769"/>
                      <a:gd name="connsiteX2" fmla="*/ 0 w 64769"/>
                      <a:gd name="connsiteY2" fmla="*/ 32385 h 64769"/>
                      <a:gd name="connsiteX3" fmla="*/ 32385 w 64769"/>
                      <a:gd name="connsiteY3" fmla="*/ 0 h 64769"/>
                      <a:gd name="connsiteX4" fmla="*/ 64770 w 64769"/>
                      <a:gd name="connsiteY4" fmla="*/ 32385 h 64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69" h="64769">
                        <a:moveTo>
                          <a:pt x="64770" y="32385"/>
                        </a:moveTo>
                        <a:cubicBezTo>
                          <a:pt x="64770" y="50271"/>
                          <a:pt x="50271" y="64770"/>
                          <a:pt x="32385" y="64770"/>
                        </a:cubicBezTo>
                        <a:cubicBezTo>
                          <a:pt x="14499" y="64770"/>
                          <a:pt x="0" y="50271"/>
                          <a:pt x="0" y="32385"/>
                        </a:cubicBezTo>
                        <a:cubicBezTo>
                          <a:pt x="0" y="14499"/>
                          <a:pt x="14499" y="0"/>
                          <a:pt x="32385" y="0"/>
                        </a:cubicBezTo>
                        <a:cubicBezTo>
                          <a:pt x="50271" y="0"/>
                          <a:pt x="64770" y="14499"/>
                          <a:pt x="64770" y="32385"/>
                        </a:cubicBezTo>
                        <a:close/>
                      </a:path>
                    </a:pathLst>
                  </a:custGeom>
                  <a:solidFill>
                    <a:srgbClr val="EDEFB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E225469E-E324-40A8-84B8-A8287A4A727D}"/>
                    </a:ext>
                  </a:extLst>
                </p:cNvPr>
                <p:cNvGrpSpPr/>
                <p:nvPr/>
              </p:nvGrpSpPr>
              <p:grpSpPr>
                <a:xfrm>
                  <a:off x="762000" y="3071465"/>
                  <a:ext cx="10622965" cy="509935"/>
                  <a:chOff x="784518" y="3656907"/>
                  <a:chExt cx="10622965" cy="509935"/>
                </a:xfrm>
              </p:grpSpPr>
              <p:grpSp>
                <p:nvGrpSpPr>
                  <p:cNvPr id="255" name="PHẠM DUYÊN 1 - 9Slide.vn">
                    <a:extLst>
                      <a:ext uri="{FF2B5EF4-FFF2-40B4-BE49-F238E27FC236}">
                        <a16:creationId xmlns:a16="http://schemas.microsoft.com/office/drawing/2014/main" id="{2882ECA8-4010-41BB-8F95-BD1FBD74132A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784518" y="3656907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10" name="Freeform: Shape 9">
                      <a:extLst>
                        <a:ext uri="{FF2B5EF4-FFF2-40B4-BE49-F238E27FC236}">
                          <a16:creationId xmlns:a16="http://schemas.microsoft.com/office/drawing/2014/main" id="{6110EF1E-7089-436D-A5AC-06E1CD98F04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" name="Freeform: Shape 10">
                      <a:extLst>
                        <a:ext uri="{FF2B5EF4-FFF2-40B4-BE49-F238E27FC236}">
                          <a16:creationId xmlns:a16="http://schemas.microsoft.com/office/drawing/2014/main" id="{8B14FE98-B28C-41C8-8EE1-23BF59C4526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" name="Freeform: Shape 11">
                      <a:extLst>
                        <a:ext uri="{FF2B5EF4-FFF2-40B4-BE49-F238E27FC236}">
                          <a16:creationId xmlns:a16="http://schemas.microsoft.com/office/drawing/2014/main" id="{ACCB0223-6BBC-457A-B352-83FC9E0A77C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" name="Freeform: Shape 12">
                      <a:extLst>
                        <a:ext uri="{FF2B5EF4-FFF2-40B4-BE49-F238E27FC236}">
                          <a16:creationId xmlns:a16="http://schemas.microsoft.com/office/drawing/2014/main" id="{E785EF0A-5E3B-4DF0-A1D3-B75CEDFF40D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" name="Freeform: Shape 13">
                      <a:extLst>
                        <a:ext uri="{FF2B5EF4-FFF2-40B4-BE49-F238E27FC236}">
                          <a16:creationId xmlns:a16="http://schemas.microsoft.com/office/drawing/2014/main" id="{CC407EB3-9385-4722-9D82-626F82BAB77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2" name="PHẠM DUYÊN 2 - 9Slide.vn">
                    <a:extLst>
                      <a:ext uri="{FF2B5EF4-FFF2-40B4-BE49-F238E27FC236}">
                        <a16:creationId xmlns:a16="http://schemas.microsoft.com/office/drawing/2014/main" id="{165EACC2-1790-4772-8629-6C53EE46A7E5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2097857" y="3656907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263" name="Freeform: Shape 262">
                      <a:extLst>
                        <a:ext uri="{FF2B5EF4-FFF2-40B4-BE49-F238E27FC236}">
                          <a16:creationId xmlns:a16="http://schemas.microsoft.com/office/drawing/2014/main" id="{E879E1FA-4DF3-42D7-9A20-36C315AE69C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Freeform: Shape 263">
                      <a:extLst>
                        <a:ext uri="{FF2B5EF4-FFF2-40B4-BE49-F238E27FC236}">
                          <a16:creationId xmlns:a16="http://schemas.microsoft.com/office/drawing/2014/main" id="{542C1413-25D2-45BA-BD6A-0687AEE4FE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Freeform: Shape 264">
                      <a:extLst>
                        <a:ext uri="{FF2B5EF4-FFF2-40B4-BE49-F238E27FC236}">
                          <a16:creationId xmlns:a16="http://schemas.microsoft.com/office/drawing/2014/main" id="{4DCE1A29-49C8-4600-800E-939A82568CA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Freeform: Shape 265">
                      <a:extLst>
                        <a:ext uri="{FF2B5EF4-FFF2-40B4-BE49-F238E27FC236}">
                          <a16:creationId xmlns:a16="http://schemas.microsoft.com/office/drawing/2014/main" id="{BB4777E8-5BDB-4D96-AB63-C645BFFA21B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Freeform: Shape 266">
                      <a:extLst>
                        <a:ext uri="{FF2B5EF4-FFF2-40B4-BE49-F238E27FC236}">
                          <a16:creationId xmlns:a16="http://schemas.microsoft.com/office/drawing/2014/main" id="{8A8FB1CE-EBEA-4BE8-8493-B45777F0EE9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68" name="PHẠM DUYÊN 3 - 9Slide.vn">
                    <a:extLst>
                      <a:ext uri="{FF2B5EF4-FFF2-40B4-BE49-F238E27FC236}">
                        <a16:creationId xmlns:a16="http://schemas.microsoft.com/office/drawing/2014/main" id="{7A56E6F9-A671-4D18-8E10-5BA64E798DF1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3407497" y="3664050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269" name="Freeform: Shape 268">
                      <a:extLst>
                        <a:ext uri="{FF2B5EF4-FFF2-40B4-BE49-F238E27FC236}">
                          <a16:creationId xmlns:a16="http://schemas.microsoft.com/office/drawing/2014/main" id="{D67E115E-2E56-482C-B5B5-35DC55893A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0" name="Freeform: Shape 269">
                      <a:extLst>
                        <a:ext uri="{FF2B5EF4-FFF2-40B4-BE49-F238E27FC236}">
                          <a16:creationId xmlns:a16="http://schemas.microsoft.com/office/drawing/2014/main" id="{F3457E1B-899F-47C7-95F9-9F1460A1AC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6906CAFD-CC7E-463A-8D19-712DBEE0D09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Freeform: Shape 271">
                      <a:extLst>
                        <a:ext uri="{FF2B5EF4-FFF2-40B4-BE49-F238E27FC236}">
                          <a16:creationId xmlns:a16="http://schemas.microsoft.com/office/drawing/2014/main" id="{9DBCB5AD-091A-4B6C-BB1D-0996FABBD77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Freeform: Shape 272">
                      <a:extLst>
                        <a:ext uri="{FF2B5EF4-FFF2-40B4-BE49-F238E27FC236}">
                          <a16:creationId xmlns:a16="http://schemas.microsoft.com/office/drawing/2014/main" id="{12FF1667-DDAF-4345-A2BB-8E1BC0989F1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74" name="PHẠM DUYÊN 4 - 9Slide.vn">
                    <a:extLst>
                      <a:ext uri="{FF2B5EF4-FFF2-40B4-BE49-F238E27FC236}">
                        <a16:creationId xmlns:a16="http://schemas.microsoft.com/office/drawing/2014/main" id="{AC953028-8ACD-42C6-B387-8C9CC1BC990C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4720836" y="3664050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275" name="Freeform: Shape 274">
                      <a:extLst>
                        <a:ext uri="{FF2B5EF4-FFF2-40B4-BE49-F238E27FC236}">
                          <a16:creationId xmlns:a16="http://schemas.microsoft.com/office/drawing/2014/main" id="{471C9DAF-C3A8-4C09-B2C5-AEF3846D869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Freeform: Shape 275">
                      <a:extLst>
                        <a:ext uri="{FF2B5EF4-FFF2-40B4-BE49-F238E27FC236}">
                          <a16:creationId xmlns:a16="http://schemas.microsoft.com/office/drawing/2014/main" id="{34C77633-CCC8-4404-BCD4-83D2BBFCDAF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7" name="Freeform: Shape 276">
                      <a:extLst>
                        <a:ext uri="{FF2B5EF4-FFF2-40B4-BE49-F238E27FC236}">
                          <a16:creationId xmlns:a16="http://schemas.microsoft.com/office/drawing/2014/main" id="{A089D9D7-CE0C-4315-8BBA-9A01845A868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8" name="Freeform: Shape 277">
                      <a:extLst>
                        <a:ext uri="{FF2B5EF4-FFF2-40B4-BE49-F238E27FC236}">
                          <a16:creationId xmlns:a16="http://schemas.microsoft.com/office/drawing/2014/main" id="{2FEB670F-82A3-42F3-8748-8606077585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9" name="Freeform: Shape 278">
                      <a:extLst>
                        <a:ext uri="{FF2B5EF4-FFF2-40B4-BE49-F238E27FC236}">
                          <a16:creationId xmlns:a16="http://schemas.microsoft.com/office/drawing/2014/main" id="{05AA6B0A-0CB3-42AD-9DC4-35A772C1FD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0" name="PHẠM DUYÊN 5 - 9Slide.vn">
                    <a:extLst>
                      <a:ext uri="{FF2B5EF4-FFF2-40B4-BE49-F238E27FC236}">
                        <a16:creationId xmlns:a16="http://schemas.microsoft.com/office/drawing/2014/main" id="{D1CF76E9-EC8D-48B7-8BD7-9E7FE5293C5C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6021863" y="3666432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281" name="Freeform: Shape 280">
                      <a:extLst>
                        <a:ext uri="{FF2B5EF4-FFF2-40B4-BE49-F238E27FC236}">
                          <a16:creationId xmlns:a16="http://schemas.microsoft.com/office/drawing/2014/main" id="{DB7011E4-BBFE-420A-86AA-9035D67E219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3F0C289F-EFDD-43A8-94F2-9D1ACF4F14C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Freeform: Shape 282">
                      <a:extLst>
                        <a:ext uri="{FF2B5EF4-FFF2-40B4-BE49-F238E27FC236}">
                          <a16:creationId xmlns:a16="http://schemas.microsoft.com/office/drawing/2014/main" id="{9E74F4A2-5DA7-4290-A7E9-E03E89F86DE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Freeform: Shape 283">
                      <a:extLst>
                        <a:ext uri="{FF2B5EF4-FFF2-40B4-BE49-F238E27FC236}">
                          <a16:creationId xmlns:a16="http://schemas.microsoft.com/office/drawing/2014/main" id="{F77888B7-CC07-40D4-9F29-5C86B92DD47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Freeform: Shape 284">
                      <a:extLst>
                        <a:ext uri="{FF2B5EF4-FFF2-40B4-BE49-F238E27FC236}">
                          <a16:creationId xmlns:a16="http://schemas.microsoft.com/office/drawing/2014/main" id="{560C5191-93FC-452C-B416-39B18B41EC0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86" name="PHẠM DUYÊN 6 - 9Slide.vn">
                    <a:extLst>
                      <a:ext uri="{FF2B5EF4-FFF2-40B4-BE49-F238E27FC236}">
                        <a16:creationId xmlns:a16="http://schemas.microsoft.com/office/drawing/2014/main" id="{0D2F220A-DDAE-4BAA-9CEF-8EDBBD04CF75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7335201" y="3666432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287" name="Freeform: Shape 286">
                      <a:extLst>
                        <a:ext uri="{FF2B5EF4-FFF2-40B4-BE49-F238E27FC236}">
                          <a16:creationId xmlns:a16="http://schemas.microsoft.com/office/drawing/2014/main" id="{AE292DE4-7700-4406-A2CA-B010EC3B5B1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Freeform: Shape 287">
                      <a:extLst>
                        <a:ext uri="{FF2B5EF4-FFF2-40B4-BE49-F238E27FC236}">
                          <a16:creationId xmlns:a16="http://schemas.microsoft.com/office/drawing/2014/main" id="{95ADF53A-B669-46D6-B4FB-BB7529605D4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Freeform: Shape 288">
                      <a:extLst>
                        <a:ext uri="{FF2B5EF4-FFF2-40B4-BE49-F238E27FC236}">
                          <a16:creationId xmlns:a16="http://schemas.microsoft.com/office/drawing/2014/main" id="{7A597241-81C4-40CC-B566-64016C1DF04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Freeform: Shape 289">
                      <a:extLst>
                        <a:ext uri="{FF2B5EF4-FFF2-40B4-BE49-F238E27FC236}">
                          <a16:creationId xmlns:a16="http://schemas.microsoft.com/office/drawing/2014/main" id="{2629B2B7-979E-4682-8103-4BADF506655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Freeform: Shape 290">
                      <a:extLst>
                        <a:ext uri="{FF2B5EF4-FFF2-40B4-BE49-F238E27FC236}">
                          <a16:creationId xmlns:a16="http://schemas.microsoft.com/office/drawing/2014/main" id="{FF371227-33C2-4AAD-973A-971086AAD3E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2" name="PHẠM DUYÊN 7 - 9Slide.vn">
                    <a:extLst>
                      <a:ext uri="{FF2B5EF4-FFF2-40B4-BE49-F238E27FC236}">
                        <a16:creationId xmlns:a16="http://schemas.microsoft.com/office/drawing/2014/main" id="{B674F6A2-BD44-49DC-BCBB-348DBA4A4033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8644842" y="3673575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D480F235-1D2D-4802-87AC-5BA3EEC1D9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Freeform: Shape 293">
                      <a:extLst>
                        <a:ext uri="{FF2B5EF4-FFF2-40B4-BE49-F238E27FC236}">
                          <a16:creationId xmlns:a16="http://schemas.microsoft.com/office/drawing/2014/main" id="{636FBF7E-181F-4357-90E9-F8B49160FD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Freeform: Shape 294">
                      <a:extLst>
                        <a:ext uri="{FF2B5EF4-FFF2-40B4-BE49-F238E27FC236}">
                          <a16:creationId xmlns:a16="http://schemas.microsoft.com/office/drawing/2014/main" id="{DA6FDF3A-A3AA-41E4-9852-873D28DC023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Freeform: Shape 295">
                      <a:extLst>
                        <a:ext uri="{FF2B5EF4-FFF2-40B4-BE49-F238E27FC236}">
                          <a16:creationId xmlns:a16="http://schemas.microsoft.com/office/drawing/2014/main" id="{6EF6004B-DBBF-4D0A-909A-B36323925E3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Freeform: Shape 296">
                      <a:extLst>
                        <a:ext uri="{FF2B5EF4-FFF2-40B4-BE49-F238E27FC236}">
                          <a16:creationId xmlns:a16="http://schemas.microsoft.com/office/drawing/2014/main" id="{FC691C1F-2C41-4087-AFE1-ECC4CBDD21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98" name="PHẠM DUYÊN 8 - 9Slide.vn">
                    <a:extLst>
                      <a:ext uri="{FF2B5EF4-FFF2-40B4-BE49-F238E27FC236}">
                        <a16:creationId xmlns:a16="http://schemas.microsoft.com/office/drawing/2014/main" id="{3A3A81CE-67F9-46AF-8FE7-1069BCC4616C}"/>
                      </a:ext>
                    </a:extLst>
                  </p:cNvPr>
                  <p:cNvGrpSpPr/>
                  <p:nvPr/>
                </p:nvGrpSpPr>
                <p:grpSpPr>
                  <a:xfrm rot="240913">
                    <a:off x="9958180" y="3673575"/>
                    <a:ext cx="1449303" cy="493267"/>
                    <a:chOff x="3720914" y="4383527"/>
                    <a:chExt cx="1548446" cy="493267"/>
                  </a:xfrm>
                </p:grpSpPr>
                <p:sp>
                  <p:nvSpPr>
                    <p:cNvPr id="299" name="Freeform: Shape 298">
                      <a:extLst>
                        <a:ext uri="{FF2B5EF4-FFF2-40B4-BE49-F238E27FC236}">
                          <a16:creationId xmlns:a16="http://schemas.microsoft.com/office/drawing/2014/main" id="{0E9DB454-77E3-468B-9F3F-29A9673348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94411" y="4601181"/>
                      <a:ext cx="402113" cy="149108"/>
                    </a:xfrm>
                    <a:custGeom>
                      <a:avLst/>
                      <a:gdLst>
                        <a:gd name="connsiteX0" fmla="*/ 0 w 239732"/>
                        <a:gd name="connsiteY0" fmla="*/ 58589 h 149108"/>
                        <a:gd name="connsiteX1" fmla="*/ 11604 w 239732"/>
                        <a:gd name="connsiteY1" fmla="*/ 125385 h 149108"/>
                        <a:gd name="connsiteX2" fmla="*/ 116894 w 239732"/>
                        <a:gd name="connsiteY2" fmla="*/ 148877 h 149108"/>
                        <a:gd name="connsiteX3" fmla="*/ 235204 w 239732"/>
                        <a:gd name="connsiteY3" fmla="*/ 127650 h 149108"/>
                        <a:gd name="connsiteX4" fmla="*/ 239733 w 239732"/>
                        <a:gd name="connsiteY4" fmla="*/ 48965 h 149108"/>
                        <a:gd name="connsiteX5" fmla="*/ 69344 w 239732"/>
                        <a:gd name="connsiteY5" fmla="*/ 0 h 149108"/>
                        <a:gd name="connsiteX6" fmla="*/ 0 w 239732"/>
                        <a:gd name="connsiteY6" fmla="*/ 58589 h 1491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8">
                          <a:moveTo>
                            <a:pt x="0" y="58589"/>
                          </a:moveTo>
                          <a:lnTo>
                            <a:pt x="11604" y="125385"/>
                          </a:lnTo>
                          <a:cubicBezTo>
                            <a:pt x="11604" y="125385"/>
                            <a:pt x="57174" y="146047"/>
                            <a:pt x="116894" y="148877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5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Freeform: Shape 299">
                      <a:extLst>
                        <a:ext uri="{FF2B5EF4-FFF2-40B4-BE49-F238E27FC236}">
                          <a16:creationId xmlns:a16="http://schemas.microsoft.com/office/drawing/2014/main" id="{50D45CDB-0E66-41F2-AFBA-CE9A43195D1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255988" y="3941541"/>
                      <a:ext cx="477324" cy="1393181"/>
                    </a:xfrm>
                    <a:custGeom>
                      <a:avLst/>
                      <a:gdLst>
                        <a:gd name="connsiteX0" fmla="*/ 44720 w 284452"/>
                        <a:gd name="connsiteY0" fmla="*/ 1379808 h 1393181"/>
                        <a:gd name="connsiteX1" fmla="*/ 284453 w 284452"/>
                        <a:gd name="connsiteY1" fmla="*/ 1370184 h 1393181"/>
                        <a:gd name="connsiteX2" fmla="*/ 284453 w 284452"/>
                        <a:gd name="connsiteY2" fmla="*/ 1370184 h 1393181"/>
                        <a:gd name="connsiteX3" fmla="*/ 224732 w 284452"/>
                        <a:gd name="connsiteY3" fmla="*/ 8774 h 1393181"/>
                        <a:gd name="connsiteX4" fmla="*/ 224732 w 284452"/>
                        <a:gd name="connsiteY4" fmla="*/ 8774 h 1393181"/>
                        <a:gd name="connsiteX5" fmla="*/ 0 w 284452"/>
                        <a:gd name="connsiteY5" fmla="*/ 0 h 1393181"/>
                        <a:gd name="connsiteX6" fmla="*/ 44720 w 284452"/>
                        <a:gd name="connsiteY6" fmla="*/ 1379808 h 1393181"/>
                        <a:gd name="connsiteX7" fmla="*/ 44720 w 284452"/>
                        <a:gd name="connsiteY7" fmla="*/ 1379808 h 1393181"/>
                        <a:gd name="connsiteX0" fmla="*/ 51833 w 291566"/>
                        <a:gd name="connsiteY0" fmla="*/ 1379808 h 1393181"/>
                        <a:gd name="connsiteX1" fmla="*/ 291566 w 291566"/>
                        <a:gd name="connsiteY1" fmla="*/ 1370184 h 1393181"/>
                        <a:gd name="connsiteX2" fmla="*/ 291566 w 291566"/>
                        <a:gd name="connsiteY2" fmla="*/ 1370184 h 1393181"/>
                        <a:gd name="connsiteX3" fmla="*/ 231845 w 291566"/>
                        <a:gd name="connsiteY3" fmla="*/ 8774 h 1393181"/>
                        <a:gd name="connsiteX4" fmla="*/ 231845 w 291566"/>
                        <a:gd name="connsiteY4" fmla="*/ 8774 h 1393181"/>
                        <a:gd name="connsiteX5" fmla="*/ 7113 w 291566"/>
                        <a:gd name="connsiteY5" fmla="*/ 0 h 1393181"/>
                        <a:gd name="connsiteX6" fmla="*/ 55716 w 291566"/>
                        <a:gd name="connsiteY6" fmla="*/ 674067 h 1393181"/>
                        <a:gd name="connsiteX7" fmla="*/ 51833 w 291566"/>
                        <a:gd name="connsiteY7" fmla="*/ 1379808 h 1393181"/>
                        <a:gd name="connsiteX8" fmla="*/ 51833 w 291566"/>
                        <a:gd name="connsiteY8" fmla="*/ 1379808 h 1393181"/>
                        <a:gd name="connsiteX0" fmla="*/ 44779 w 284512"/>
                        <a:gd name="connsiteY0" fmla="*/ 1379808 h 1393181"/>
                        <a:gd name="connsiteX1" fmla="*/ 284512 w 284512"/>
                        <a:gd name="connsiteY1" fmla="*/ 1370184 h 1393181"/>
                        <a:gd name="connsiteX2" fmla="*/ 284512 w 284512"/>
                        <a:gd name="connsiteY2" fmla="*/ 1370184 h 1393181"/>
                        <a:gd name="connsiteX3" fmla="*/ 224791 w 284512"/>
                        <a:gd name="connsiteY3" fmla="*/ 8774 h 1393181"/>
                        <a:gd name="connsiteX4" fmla="*/ 224791 w 284512"/>
                        <a:gd name="connsiteY4" fmla="*/ 8774 h 1393181"/>
                        <a:gd name="connsiteX5" fmla="*/ 59 w 284512"/>
                        <a:gd name="connsiteY5" fmla="*/ 0 h 1393181"/>
                        <a:gd name="connsiteX6" fmla="*/ 48662 w 284512"/>
                        <a:gd name="connsiteY6" fmla="*/ 674067 h 1393181"/>
                        <a:gd name="connsiteX7" fmla="*/ 44779 w 284512"/>
                        <a:gd name="connsiteY7" fmla="*/ 1379808 h 1393181"/>
                        <a:gd name="connsiteX8" fmla="*/ 44779 w 284512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24850 w 284571"/>
                        <a:gd name="connsiteY3" fmla="*/ 8774 h 1393181"/>
                        <a:gd name="connsiteX4" fmla="*/ 224850 w 284571"/>
                        <a:gd name="connsiteY4" fmla="*/ 8774 h 1393181"/>
                        <a:gd name="connsiteX5" fmla="*/ 118 w 284571"/>
                        <a:gd name="connsiteY5" fmla="*/ 0 h 1393181"/>
                        <a:gd name="connsiteX6" fmla="*/ 26327 w 284571"/>
                        <a:gd name="connsiteY6" fmla="*/ 683069 h 1393181"/>
                        <a:gd name="connsiteX7" fmla="*/ 44838 w 284571"/>
                        <a:gd name="connsiteY7" fmla="*/ 1379808 h 1393181"/>
                        <a:gd name="connsiteX8" fmla="*/ 44838 w 284571"/>
                        <a:gd name="connsiteY8" fmla="*/ 1379808 h 1393181"/>
                        <a:gd name="connsiteX0" fmla="*/ 44838 w 284571"/>
                        <a:gd name="connsiteY0" fmla="*/ 1379808 h 1393181"/>
                        <a:gd name="connsiteX1" fmla="*/ 284571 w 284571"/>
                        <a:gd name="connsiteY1" fmla="*/ 1370184 h 1393181"/>
                        <a:gd name="connsiteX2" fmla="*/ 284571 w 284571"/>
                        <a:gd name="connsiteY2" fmla="*/ 1370184 h 1393181"/>
                        <a:gd name="connsiteX3" fmla="*/ 253180 w 284571"/>
                        <a:gd name="connsiteY3" fmla="*/ 662726 h 1393181"/>
                        <a:gd name="connsiteX4" fmla="*/ 224850 w 284571"/>
                        <a:gd name="connsiteY4" fmla="*/ 8774 h 1393181"/>
                        <a:gd name="connsiteX5" fmla="*/ 224850 w 284571"/>
                        <a:gd name="connsiteY5" fmla="*/ 8774 h 1393181"/>
                        <a:gd name="connsiteX6" fmla="*/ 118 w 284571"/>
                        <a:gd name="connsiteY6" fmla="*/ 0 h 1393181"/>
                        <a:gd name="connsiteX7" fmla="*/ 26327 w 284571"/>
                        <a:gd name="connsiteY7" fmla="*/ 683069 h 1393181"/>
                        <a:gd name="connsiteX8" fmla="*/ 44838 w 284571"/>
                        <a:gd name="connsiteY8" fmla="*/ 1379808 h 1393181"/>
                        <a:gd name="connsiteX9" fmla="*/ 44838 w 284571"/>
                        <a:gd name="connsiteY9" fmla="*/ 1379808 h 13931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4571" h="1393181">
                          <a:moveTo>
                            <a:pt x="44838" y="1379808"/>
                          </a:moveTo>
                          <a:cubicBezTo>
                            <a:pt x="165695" y="1398488"/>
                            <a:pt x="229095" y="1399621"/>
                            <a:pt x="284571" y="1370184"/>
                          </a:cubicBezTo>
                          <a:lnTo>
                            <a:pt x="284571" y="1370184"/>
                          </a:lnTo>
                          <a:cubicBezTo>
                            <a:pt x="275563" y="1252719"/>
                            <a:pt x="263133" y="889628"/>
                            <a:pt x="253180" y="662726"/>
                          </a:cubicBezTo>
                          <a:cubicBezTo>
                            <a:pt x="243227" y="435824"/>
                            <a:pt x="225795" y="118211"/>
                            <a:pt x="224850" y="8774"/>
                          </a:cubicBezTo>
                          <a:lnTo>
                            <a:pt x="224850" y="8774"/>
                          </a:lnTo>
                          <a:cubicBezTo>
                            <a:pt x="133712" y="26605"/>
                            <a:pt x="43140" y="15567"/>
                            <a:pt x="118" y="0"/>
                          </a:cubicBezTo>
                          <a:cubicBezTo>
                            <a:pt x="-1742" y="133108"/>
                            <a:pt x="18874" y="453101"/>
                            <a:pt x="26327" y="683069"/>
                          </a:cubicBezTo>
                          <a:cubicBezTo>
                            <a:pt x="33780" y="913037"/>
                            <a:pt x="45485" y="1262185"/>
                            <a:pt x="44838" y="1379808"/>
                          </a:cubicBezTo>
                          <a:lnTo>
                            <a:pt x="44838" y="1379808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9CCD60"/>
                        </a:gs>
                        <a:gs pos="58000">
                          <a:srgbClr val="7ABA44">
                            <a:alpha val="94000"/>
                            <a:lumMod val="90000"/>
                          </a:srgbClr>
                        </a:gs>
                        <a:gs pos="88000">
                          <a:srgbClr val="447715"/>
                        </a:gs>
                      </a:gsLst>
                      <a:lin ang="0" scaled="0"/>
                      <a:tileRect/>
                    </a:gra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: Shape 300">
                      <a:extLst>
                        <a:ext uri="{FF2B5EF4-FFF2-40B4-BE49-F238E27FC236}">
                          <a16:creationId xmlns:a16="http://schemas.microsoft.com/office/drawing/2014/main" id="{8158F9A4-D12E-4270-8346-A7FF9FAE51D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70878" y="4657730"/>
                      <a:ext cx="391669" cy="40759"/>
                    </a:xfrm>
                    <a:custGeom>
                      <a:avLst/>
                      <a:gdLst>
                        <a:gd name="connsiteX0" fmla="*/ 122272 w 233505"/>
                        <a:gd name="connsiteY0" fmla="*/ 20662 h 40759"/>
                        <a:gd name="connsiteX1" fmla="*/ 0 w 233505"/>
                        <a:gd name="connsiteY1" fmla="*/ 1133 h 40759"/>
                        <a:gd name="connsiteX2" fmla="*/ 0 w 233505"/>
                        <a:gd name="connsiteY2" fmla="*/ 1133 h 40759"/>
                        <a:gd name="connsiteX3" fmla="*/ 118310 w 233505"/>
                        <a:gd name="connsiteY3" fmla="*/ 40758 h 40759"/>
                        <a:gd name="connsiteX4" fmla="*/ 118310 w 233505"/>
                        <a:gd name="connsiteY4" fmla="*/ 40758 h 40759"/>
                        <a:gd name="connsiteX5" fmla="*/ 233506 w 233505"/>
                        <a:gd name="connsiteY5" fmla="*/ 0 h 40759"/>
                        <a:gd name="connsiteX6" fmla="*/ 122272 w 233505"/>
                        <a:gd name="connsiteY6" fmla="*/ 20662 h 40759"/>
                        <a:gd name="connsiteX7" fmla="*/ 122272 w 233505"/>
                        <a:gd name="connsiteY7" fmla="*/ 20662 h 407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9">
                          <a:moveTo>
                            <a:pt x="122272" y="20662"/>
                          </a:moveTo>
                          <a:cubicBezTo>
                            <a:pt x="69627" y="20945"/>
                            <a:pt x="0" y="1133"/>
                            <a:pt x="0" y="1133"/>
                          </a:cubicBezTo>
                          <a:lnTo>
                            <a:pt x="0" y="1133"/>
                          </a:lnTo>
                          <a:cubicBezTo>
                            <a:pt x="0" y="1133"/>
                            <a:pt x="44720" y="41040"/>
                            <a:pt x="118310" y="40758"/>
                          </a:cubicBezTo>
                          <a:lnTo>
                            <a:pt x="118310" y="40758"/>
                          </a:lnTo>
                          <a:cubicBezTo>
                            <a:pt x="191900" y="40475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634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: Shape 301">
                      <a:extLst>
                        <a:ext uri="{FF2B5EF4-FFF2-40B4-BE49-F238E27FC236}">
                          <a16:creationId xmlns:a16="http://schemas.microsoft.com/office/drawing/2014/main" id="{909E01AB-9B2C-4B5C-8AD5-DF71D5F5D9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93749" y="4510029"/>
                      <a:ext cx="402113" cy="149109"/>
                    </a:xfrm>
                    <a:custGeom>
                      <a:avLst/>
                      <a:gdLst>
                        <a:gd name="connsiteX0" fmla="*/ 0 w 239732"/>
                        <a:gd name="connsiteY0" fmla="*/ 58589 h 149109"/>
                        <a:gd name="connsiteX1" fmla="*/ 11605 w 239732"/>
                        <a:gd name="connsiteY1" fmla="*/ 125386 h 149109"/>
                        <a:gd name="connsiteX2" fmla="*/ 116894 w 239732"/>
                        <a:gd name="connsiteY2" fmla="*/ 148878 h 149109"/>
                        <a:gd name="connsiteX3" fmla="*/ 235204 w 239732"/>
                        <a:gd name="connsiteY3" fmla="*/ 127650 h 149109"/>
                        <a:gd name="connsiteX4" fmla="*/ 239733 w 239732"/>
                        <a:gd name="connsiteY4" fmla="*/ 48966 h 149109"/>
                        <a:gd name="connsiteX5" fmla="*/ 69344 w 239732"/>
                        <a:gd name="connsiteY5" fmla="*/ 0 h 149109"/>
                        <a:gd name="connsiteX6" fmla="*/ 0 w 239732"/>
                        <a:gd name="connsiteY6" fmla="*/ 58589 h 1491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39732" h="149109">
                          <a:moveTo>
                            <a:pt x="0" y="58589"/>
                          </a:moveTo>
                          <a:lnTo>
                            <a:pt x="11605" y="125386"/>
                          </a:lnTo>
                          <a:cubicBezTo>
                            <a:pt x="11605" y="125386"/>
                            <a:pt x="57174" y="146048"/>
                            <a:pt x="116894" y="148878"/>
                          </a:cubicBezTo>
                          <a:cubicBezTo>
                            <a:pt x="176615" y="151708"/>
                            <a:pt x="235204" y="127650"/>
                            <a:pt x="235204" y="127650"/>
                          </a:cubicBezTo>
                          <a:lnTo>
                            <a:pt x="239733" y="48966"/>
                          </a:lnTo>
                          <a:lnTo>
                            <a:pt x="69344" y="0"/>
                          </a:lnTo>
                          <a:lnTo>
                            <a:pt x="0" y="58589"/>
                          </a:lnTo>
                          <a:close/>
                        </a:path>
                      </a:pathLst>
                    </a:custGeom>
                    <a:solidFill>
                      <a:srgbClr val="C6D487"/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Freeform: Shape 302">
                      <a:extLst>
                        <a:ext uri="{FF2B5EF4-FFF2-40B4-BE49-F238E27FC236}">
                          <a16:creationId xmlns:a16="http://schemas.microsoft.com/office/drawing/2014/main" id="{E96D9D91-603A-42F1-B3AB-F6A3D77A770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970500" y="4566104"/>
                      <a:ext cx="391669" cy="40758"/>
                    </a:xfrm>
                    <a:custGeom>
                      <a:avLst/>
                      <a:gdLst>
                        <a:gd name="connsiteX0" fmla="*/ 122272 w 233505"/>
                        <a:gd name="connsiteY0" fmla="*/ 20662 h 40758"/>
                        <a:gd name="connsiteX1" fmla="*/ 0 w 233505"/>
                        <a:gd name="connsiteY1" fmla="*/ 1132 h 40758"/>
                        <a:gd name="connsiteX2" fmla="*/ 0 w 233505"/>
                        <a:gd name="connsiteY2" fmla="*/ 1132 h 40758"/>
                        <a:gd name="connsiteX3" fmla="*/ 118310 w 233505"/>
                        <a:gd name="connsiteY3" fmla="*/ 40757 h 40758"/>
                        <a:gd name="connsiteX4" fmla="*/ 118310 w 233505"/>
                        <a:gd name="connsiteY4" fmla="*/ 40757 h 40758"/>
                        <a:gd name="connsiteX5" fmla="*/ 233506 w 233505"/>
                        <a:gd name="connsiteY5" fmla="*/ 0 h 40758"/>
                        <a:gd name="connsiteX6" fmla="*/ 122272 w 233505"/>
                        <a:gd name="connsiteY6" fmla="*/ 20662 h 40758"/>
                        <a:gd name="connsiteX7" fmla="*/ 122272 w 233505"/>
                        <a:gd name="connsiteY7" fmla="*/ 20662 h 407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3505" h="40758">
                          <a:moveTo>
                            <a:pt x="122272" y="20662"/>
                          </a:moveTo>
                          <a:cubicBezTo>
                            <a:pt x="69627" y="20945"/>
                            <a:pt x="0" y="1132"/>
                            <a:pt x="0" y="1132"/>
                          </a:cubicBezTo>
                          <a:lnTo>
                            <a:pt x="0" y="1132"/>
                          </a:lnTo>
                          <a:cubicBezTo>
                            <a:pt x="0" y="1132"/>
                            <a:pt x="44720" y="41040"/>
                            <a:pt x="118310" y="40757"/>
                          </a:cubicBezTo>
                          <a:lnTo>
                            <a:pt x="118310" y="40757"/>
                          </a:lnTo>
                          <a:cubicBezTo>
                            <a:pt x="191899" y="40474"/>
                            <a:pt x="233506" y="0"/>
                            <a:pt x="233506" y="0"/>
                          </a:cubicBezTo>
                          <a:cubicBezTo>
                            <a:pt x="233506" y="0"/>
                            <a:pt x="174917" y="20379"/>
                            <a:pt x="122272" y="20662"/>
                          </a:cubicBezTo>
                          <a:lnTo>
                            <a:pt x="122272" y="20662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282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028" name="Group 1027">
                  <a:extLst>
                    <a:ext uri="{FF2B5EF4-FFF2-40B4-BE49-F238E27FC236}">
                      <a16:creationId xmlns:a16="http://schemas.microsoft.com/office/drawing/2014/main" id="{1D9E0E6C-EA49-43E9-B3AB-C0262CDA755B}"/>
                    </a:ext>
                  </a:extLst>
                </p:cNvPr>
                <p:cNvGrpSpPr/>
                <p:nvPr/>
              </p:nvGrpSpPr>
              <p:grpSpPr>
                <a:xfrm>
                  <a:off x="337192" y="2703746"/>
                  <a:ext cx="11463576" cy="592878"/>
                  <a:chOff x="337192" y="2703746"/>
                  <a:chExt cx="11463576" cy="592878"/>
                </a:xfrm>
              </p:grpSpPr>
              <p:cxnSp>
                <p:nvCxnSpPr>
                  <p:cNvPr id="345" name="Jellyfish 2 21 - 9Slide.vn">
                    <a:extLst>
                      <a:ext uri="{FF2B5EF4-FFF2-40B4-BE49-F238E27FC236}">
                        <a16:creationId xmlns:a16="http://schemas.microsoft.com/office/drawing/2014/main" id="{642DEAB8-E54F-4805-92CB-B3CBA60D5FF4}"/>
                      </a:ext>
                    </a:extLst>
                  </p:cNvPr>
                  <p:cNvCxnSpPr>
                    <a:cxnSpLocks/>
                    <a:endCxn id="302" idx="1"/>
                  </p:cNvCxnSpPr>
                  <p:nvPr/>
                </p:nvCxnSpPr>
                <p:spPr>
                  <a:xfrm flipV="1">
                    <a:off x="847335" y="3150680"/>
                    <a:ext cx="10434689" cy="5434"/>
                  </a:xfrm>
                  <a:prstGeom prst="line">
                    <a:avLst/>
                  </a:prstGeom>
                  <a:ln w="57150" cap="rnd">
                    <a:solidFill>
                      <a:srgbClr val="FF0000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6" name="Phạm Duyên 10 - 9Slide.vn">
                    <a:extLst>
                      <a:ext uri="{FF2B5EF4-FFF2-40B4-BE49-F238E27FC236}">
                        <a16:creationId xmlns:a16="http://schemas.microsoft.com/office/drawing/2014/main" id="{7283CB47-EB26-464B-9B0C-7D9267FA737A}"/>
                      </a:ext>
                    </a:extLst>
                  </p:cNvPr>
                  <p:cNvSpPr txBox="1"/>
                  <p:nvPr/>
                </p:nvSpPr>
                <p:spPr>
                  <a:xfrm>
                    <a:off x="337192" y="2703746"/>
                    <a:ext cx="509745" cy="592878"/>
                  </a:xfrm>
                  <a:prstGeom prst="round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2000"/>
                      </a:lnSpc>
                    </a:pPr>
                    <a:r>
                      <a:rPr lang="en-US" sz="3200" b="1" spc="-6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rPr>
                      <a:t>A</a:t>
                    </a:r>
                  </a:p>
                </p:txBody>
              </p:sp>
              <p:cxnSp>
                <p:nvCxnSpPr>
                  <p:cNvPr id="349" name="Jellyfish 2 21 - 9Slide.vn">
                    <a:extLst>
                      <a:ext uri="{FF2B5EF4-FFF2-40B4-BE49-F238E27FC236}">
                        <a16:creationId xmlns:a16="http://schemas.microsoft.com/office/drawing/2014/main" id="{396FAA6E-722A-4772-B0E8-DD4F21D7B6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694935" y="3156114"/>
                    <a:ext cx="219465" cy="0"/>
                  </a:xfrm>
                  <a:prstGeom prst="line">
                    <a:avLst/>
                  </a:prstGeom>
                  <a:ln w="57150" cap="rnd">
                    <a:solidFill>
                      <a:srgbClr val="FF0000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Jellyfish 2 21 - 9Slide.vn">
                    <a:extLst>
                      <a:ext uri="{FF2B5EF4-FFF2-40B4-BE49-F238E27FC236}">
                        <a16:creationId xmlns:a16="http://schemas.microsoft.com/office/drawing/2014/main" id="{A0EC6381-259A-4DF0-A2F8-7ADEF874C3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211280" y="3148972"/>
                    <a:ext cx="219465" cy="0"/>
                  </a:xfrm>
                  <a:prstGeom prst="line">
                    <a:avLst/>
                  </a:prstGeom>
                  <a:ln w="57150" cap="rnd">
                    <a:solidFill>
                      <a:srgbClr val="FF0000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2" name="Phạm Duyên 10 - 9Slide.vn">
                    <a:extLst>
                      <a:ext uri="{FF2B5EF4-FFF2-40B4-BE49-F238E27FC236}">
                        <a16:creationId xmlns:a16="http://schemas.microsoft.com/office/drawing/2014/main" id="{61CB75BE-C325-4757-BDF6-41B50A826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291023" y="2703746"/>
                    <a:ext cx="509745" cy="592878"/>
                  </a:xfrm>
                  <a:prstGeom prst="round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92000"/>
                      </a:lnSpc>
                    </a:pPr>
                    <a:r>
                      <a:rPr lang="en-US" sz="3200" b="1" spc="-6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rPr>
                      <a:t>B</a:t>
                    </a:r>
                  </a:p>
                </p:txBody>
              </p:sp>
            </p:grpSp>
          </p:grpSp>
        </p:grpSp>
      </p:grpSp>
      <p:sp>
        <p:nvSpPr>
          <p:cNvPr id="354" name="Arc 353">
            <a:extLst>
              <a:ext uri="{FF2B5EF4-FFF2-40B4-BE49-F238E27FC236}">
                <a16:creationId xmlns:a16="http://schemas.microsoft.com/office/drawing/2014/main" id="{EB779279-18B4-4BC1-AF7F-CE2BB631CDFC}"/>
              </a:ext>
            </a:extLst>
          </p:cNvPr>
          <p:cNvSpPr/>
          <p:nvPr/>
        </p:nvSpPr>
        <p:spPr>
          <a:xfrm rot="18511301">
            <a:off x="3425851" y="2743276"/>
            <a:ext cx="1679927" cy="2056187"/>
          </a:xfrm>
          <a:prstGeom prst="arc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Arc 448">
            <a:extLst>
              <a:ext uri="{FF2B5EF4-FFF2-40B4-BE49-F238E27FC236}">
                <a16:creationId xmlns:a16="http://schemas.microsoft.com/office/drawing/2014/main" id="{27317B06-682F-4FB8-96CF-E44874514128}"/>
              </a:ext>
            </a:extLst>
          </p:cNvPr>
          <p:cNvSpPr/>
          <p:nvPr/>
        </p:nvSpPr>
        <p:spPr>
          <a:xfrm rot="18621528">
            <a:off x="4722277" y="2743276"/>
            <a:ext cx="1679927" cy="2056187"/>
          </a:xfrm>
          <a:prstGeom prst="arc">
            <a:avLst>
              <a:gd name="adj1" fmla="val 16200000"/>
              <a:gd name="adj2" fmla="val 21468813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0" name="Picture 449">
            <a:extLst>
              <a:ext uri="{FF2B5EF4-FFF2-40B4-BE49-F238E27FC236}">
                <a16:creationId xmlns:a16="http://schemas.microsoft.com/office/drawing/2014/main" id="{C0047C11-D973-4EE9-AB93-86AA9F0AB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230" flipH="1">
            <a:off x="3063471" y="2457153"/>
            <a:ext cx="1143248" cy="827156"/>
          </a:xfrm>
          <a:prstGeom prst="rect">
            <a:avLst/>
          </a:prstGeom>
        </p:spPr>
      </p:pic>
      <p:sp>
        <p:nvSpPr>
          <p:cNvPr id="451" name="PHẠM DUYÊN 7 - 9Slide.vn">
            <a:extLst>
              <a:ext uri="{FF2B5EF4-FFF2-40B4-BE49-F238E27FC236}">
                <a16:creationId xmlns:a16="http://schemas.microsoft.com/office/drawing/2014/main" id="{F878791F-E2F9-4F60-81C1-01F4969B6CEC}"/>
              </a:ext>
            </a:extLst>
          </p:cNvPr>
          <p:cNvSpPr txBox="1"/>
          <p:nvPr/>
        </p:nvSpPr>
        <p:spPr>
          <a:xfrm>
            <a:off x="2867973" y="3820180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4 đốt</a:t>
            </a:r>
          </a:p>
        </p:txBody>
      </p:sp>
      <p:sp>
        <p:nvSpPr>
          <p:cNvPr id="452" name="PHẠM DUYÊN 8 - 9Slide.vn">
            <a:extLst>
              <a:ext uri="{FF2B5EF4-FFF2-40B4-BE49-F238E27FC236}">
                <a16:creationId xmlns:a16="http://schemas.microsoft.com/office/drawing/2014/main" id="{F4E3A113-AD57-4370-9757-69D9FAC36BC6}"/>
              </a:ext>
            </a:extLst>
          </p:cNvPr>
          <p:cNvSpPr txBox="1"/>
          <p:nvPr/>
        </p:nvSpPr>
        <p:spPr>
          <a:xfrm>
            <a:off x="8125773" y="3742495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4 đốt</a:t>
            </a:r>
          </a:p>
        </p:txBody>
      </p:sp>
      <p:cxnSp>
        <p:nvCxnSpPr>
          <p:cNvPr id="453" name="PHẠM DUYÊN 9 - 9Slide.vn">
            <a:extLst>
              <a:ext uri="{FF2B5EF4-FFF2-40B4-BE49-F238E27FC236}">
                <a16:creationId xmlns:a16="http://schemas.microsoft.com/office/drawing/2014/main" id="{0E080DB5-7A49-498F-83A0-866A33403AD0}"/>
              </a:ext>
            </a:extLst>
          </p:cNvPr>
          <p:cNvCxnSpPr>
            <a:cxnSpLocks/>
          </p:cNvCxnSpPr>
          <p:nvPr/>
        </p:nvCxnSpPr>
        <p:spPr>
          <a:xfrm flipV="1">
            <a:off x="787205" y="3567081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PHẠM DUYÊN 10 - 9Slide.vn">
            <a:extLst>
              <a:ext uri="{FF2B5EF4-FFF2-40B4-BE49-F238E27FC236}">
                <a16:creationId xmlns:a16="http://schemas.microsoft.com/office/drawing/2014/main" id="{EDDE48EA-211C-4750-9EB9-40C21205D4CD}"/>
              </a:ext>
            </a:extLst>
          </p:cNvPr>
          <p:cNvCxnSpPr>
            <a:cxnSpLocks/>
          </p:cNvCxnSpPr>
          <p:nvPr/>
        </p:nvCxnSpPr>
        <p:spPr>
          <a:xfrm flipV="1">
            <a:off x="6032500" y="3575019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PHẠM DUYÊN 11 - 9Slide.vn">
            <a:extLst>
              <a:ext uri="{FF2B5EF4-FFF2-40B4-BE49-F238E27FC236}">
                <a16:creationId xmlns:a16="http://schemas.microsoft.com/office/drawing/2014/main" id="{DAB42F9E-6EF6-489F-BFBB-7210D2009EAA}"/>
              </a:ext>
            </a:extLst>
          </p:cNvPr>
          <p:cNvCxnSpPr>
            <a:cxnSpLocks/>
          </p:cNvCxnSpPr>
          <p:nvPr/>
        </p:nvCxnSpPr>
        <p:spPr>
          <a:xfrm flipV="1">
            <a:off x="11277600" y="3567081"/>
            <a:ext cx="0" cy="676018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6" name="PHẠM DUYÊN 7 - 9Slide.vn">
            <a:extLst>
              <a:ext uri="{FF2B5EF4-FFF2-40B4-BE49-F238E27FC236}">
                <a16:creationId xmlns:a16="http://schemas.microsoft.com/office/drawing/2014/main" id="{7676E478-D1E5-4BE9-8411-8407F74A2EA1}"/>
              </a:ext>
            </a:extLst>
          </p:cNvPr>
          <p:cNvSpPr txBox="1"/>
          <p:nvPr/>
        </p:nvSpPr>
        <p:spPr>
          <a:xfrm>
            <a:off x="5533369" y="2219980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>
                    <a:lumMod val="60000"/>
                    <a:lumOff val="40000"/>
                  </a:schemeClr>
                </a:solidFill>
              </a:rPr>
              <a:t>8 đốt</a:t>
            </a:r>
          </a:p>
        </p:txBody>
      </p:sp>
    </p:spTree>
    <p:extLst>
      <p:ext uri="{BB962C8B-B14F-4D97-AF65-F5344CB8AC3E}">
        <p14:creationId xmlns:p14="http://schemas.microsoft.com/office/powerpoint/2010/main" val="40994943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354" grpId="0" animBg="1"/>
      <p:bldP spid="449" grpId="0" animBg="1"/>
      <p:bldP spid="451" grpId="0"/>
      <p:bldP spid="452" grpId="0"/>
      <p:bldP spid="4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F25FF68-A543-4F83-82D2-DD0DF59C1329}"/>
              </a:ext>
            </a:extLst>
          </p:cNvPr>
          <p:cNvGrpSpPr/>
          <p:nvPr/>
        </p:nvGrpSpPr>
        <p:grpSpPr>
          <a:xfrm>
            <a:off x="221457" y="36651"/>
            <a:ext cx="529493" cy="707886"/>
            <a:chOff x="1806355" y="2771340"/>
            <a:chExt cx="745981" cy="997311"/>
          </a:xfrm>
        </p:grpSpPr>
        <p:sp>
          <p:nvSpPr>
            <p:cNvPr id="47" name="Oval 9">
              <a:extLst>
                <a:ext uri="{FF2B5EF4-FFF2-40B4-BE49-F238E27FC236}">
                  <a16:creationId xmlns:a16="http://schemas.microsoft.com/office/drawing/2014/main" id="{9339E7B9-BF2D-4CF8-82E3-3B9052985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2">
                    <a:lumMod val="75000"/>
                  </a:schemeClr>
                </a:gs>
                <a:gs pos="87000">
                  <a:schemeClr val="accent2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字魂105号-简雅黑" panose="00000500000000000000" charset="-122"/>
              </a:endParaRPr>
            </a:p>
          </p:txBody>
        </p:sp>
        <p:sp>
          <p:nvSpPr>
            <p:cNvPr id="48" name="91">
              <a:extLst>
                <a:ext uri="{FF2B5EF4-FFF2-40B4-BE49-F238E27FC236}">
                  <a16:creationId xmlns:a16="http://schemas.microsoft.com/office/drawing/2014/main" id="{B935F410-21D7-46AD-B076-95FCFCD7A887}"/>
                </a:ext>
              </a:extLst>
            </p:cNvPr>
            <p:cNvSpPr txBox="1"/>
            <p:nvPr/>
          </p:nvSpPr>
          <p:spPr>
            <a:xfrm>
              <a:off x="1855626" y="277134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>
                  <a:ln w="31750">
                    <a:solidFill>
                      <a:srgbClr val="177B75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bg1">
                        <a:alpha val="100000"/>
                      </a:schemeClr>
                    </a:outerShdw>
                  </a:effectLst>
                  <a:latin typeface="#9Slide03 HelveBold" panose="02040603050506020204" pitchFamily="18" charset="0"/>
                  <a:ea typeface="字魂164号-方悦黑" panose="00000500000000000000" charset="-122"/>
                </a:rPr>
                <a:t>3</a:t>
              </a:r>
            </a:p>
          </p:txBody>
        </p:sp>
      </p:grpSp>
      <p:sp>
        <p:nvSpPr>
          <p:cNvPr id="49" name="PHẠM DUYÊN 1 2 - 9Slide.vn">
            <a:extLst>
              <a:ext uri="{FF2B5EF4-FFF2-40B4-BE49-F238E27FC236}">
                <a16:creationId xmlns:a16="http://schemas.microsoft.com/office/drawing/2014/main" id="{AEF2D891-39A7-4268-B522-6777BF629C10}"/>
              </a:ext>
            </a:extLst>
          </p:cNvPr>
          <p:cNvSpPr txBox="1"/>
          <p:nvPr/>
        </p:nvSpPr>
        <p:spPr>
          <a:xfrm>
            <a:off x="875511" y="119995"/>
            <a:ext cx="5817389" cy="66606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2000"/>
              </a:lnSpc>
            </a:pPr>
            <a:r>
              <a:rPr lang="en-US" sz="3600" spc="60">
                <a:solidFill>
                  <a:srgbClr val="2F7D94"/>
                </a:solidFill>
                <a:latin typeface="+mj-lt"/>
              </a:rPr>
              <a:t>Quan sát tranh rồi trả lời.</a:t>
            </a:r>
          </a:p>
        </p:txBody>
      </p:sp>
      <p:sp>
        <p:nvSpPr>
          <p:cNvPr id="50" name="PHẠM DUYÊN 1 2 - 9Slide.vn1">
            <a:extLst>
              <a:ext uri="{FF2B5EF4-FFF2-40B4-BE49-F238E27FC236}">
                <a16:creationId xmlns:a16="http://schemas.microsoft.com/office/drawing/2014/main" id="{02290AE2-ACE6-4CF0-9EAA-B6DF273FA02A}"/>
              </a:ext>
            </a:extLst>
          </p:cNvPr>
          <p:cNvSpPr txBox="1"/>
          <p:nvPr/>
        </p:nvSpPr>
        <p:spPr>
          <a:xfrm>
            <a:off x="875511" y="609600"/>
            <a:ext cx="10935489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60">
                <a:solidFill>
                  <a:schemeClr val="tx1">
                    <a:lumMod val="75000"/>
                    <a:lumOff val="25000"/>
                  </a:schemeClr>
                </a:solidFill>
              </a:rPr>
              <a:t>Cào cào cần nhảy thêm mấy bước để đến trung điểm của đoạn thẳng AB?</a:t>
            </a: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E99C189E-D2EC-4584-9FBE-D4DB6CD104DF}"/>
              </a:ext>
            </a:extLst>
          </p:cNvPr>
          <p:cNvGrpSpPr/>
          <p:nvPr/>
        </p:nvGrpSpPr>
        <p:grpSpPr>
          <a:xfrm>
            <a:off x="337192" y="2542950"/>
            <a:ext cx="11463576" cy="2081005"/>
            <a:chOff x="337192" y="2542950"/>
            <a:chExt cx="11463576" cy="2081005"/>
          </a:xfrm>
        </p:grpSpPr>
        <p:sp>
          <p:nvSpPr>
            <p:cNvPr id="1029" name="Arc 1028">
              <a:extLst>
                <a:ext uri="{FF2B5EF4-FFF2-40B4-BE49-F238E27FC236}">
                  <a16:creationId xmlns:a16="http://schemas.microsoft.com/office/drawing/2014/main" id="{D38FE000-2530-4DFA-A15D-7FA87A39FB19}"/>
                </a:ext>
              </a:extLst>
            </p:cNvPr>
            <p:cNvSpPr/>
            <p:nvPr/>
          </p:nvSpPr>
          <p:spPr>
            <a:xfrm rot="18511301">
              <a:off x="791646" y="2741612"/>
              <a:ext cx="1679927" cy="2056187"/>
            </a:xfrm>
            <a:prstGeom prst="arc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2E953832-9AC2-473F-81B2-63B631231E5C}"/>
                </a:ext>
              </a:extLst>
            </p:cNvPr>
            <p:cNvGrpSpPr/>
            <p:nvPr/>
          </p:nvGrpSpPr>
          <p:grpSpPr>
            <a:xfrm>
              <a:off x="337192" y="2542950"/>
              <a:ext cx="11463576" cy="1902130"/>
              <a:chOff x="337192" y="2542950"/>
              <a:chExt cx="11463576" cy="1902130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1F9071EA-E313-47C8-890A-18F501054362}"/>
                  </a:ext>
                </a:extLst>
              </p:cNvPr>
              <p:cNvGrpSpPr/>
              <p:nvPr/>
            </p:nvGrpSpPr>
            <p:grpSpPr>
              <a:xfrm rot="16200000" flipH="1" flipV="1">
                <a:off x="4422802" y="3222125"/>
                <a:ext cx="1190394" cy="1255516"/>
                <a:chOff x="7484934" y="1330891"/>
                <a:chExt cx="3804521" cy="4012658"/>
              </a:xfrm>
            </p:grpSpPr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6078CFDB-4F3A-40E4-B8C1-887B2E05DC39}"/>
                    </a:ext>
                  </a:extLst>
                </p:cNvPr>
                <p:cNvSpPr/>
                <p:nvPr/>
              </p:nvSpPr>
              <p:spPr>
                <a:xfrm rot="5572758" flipH="1">
                  <a:off x="7217678" y="1882202"/>
                  <a:ext cx="3076734" cy="2542221"/>
                </a:xfrm>
                <a:custGeom>
                  <a:avLst/>
                  <a:gdLst>
                    <a:gd name="connsiteX0" fmla="*/ 0 w 3404234"/>
                    <a:gd name="connsiteY0" fmla="*/ 3368040 h 3967162"/>
                    <a:gd name="connsiteX1" fmla="*/ 0 w 3404234"/>
                    <a:gd name="connsiteY1" fmla="*/ 3967163 h 3967162"/>
                    <a:gd name="connsiteX2" fmla="*/ 833438 w 3404234"/>
                    <a:gd name="connsiteY2" fmla="*/ 1862138 h 3967162"/>
                    <a:gd name="connsiteX3" fmla="*/ 833438 w 3404234"/>
                    <a:gd name="connsiteY3" fmla="*/ 1862138 h 3967162"/>
                    <a:gd name="connsiteX4" fmla="*/ 2358390 w 3404234"/>
                    <a:gd name="connsiteY4" fmla="*/ 319088 h 3967162"/>
                    <a:gd name="connsiteX5" fmla="*/ 2358390 w 3404234"/>
                    <a:gd name="connsiteY5" fmla="*/ 319088 h 3967162"/>
                    <a:gd name="connsiteX6" fmla="*/ 3315653 w 3404234"/>
                    <a:gd name="connsiteY6" fmla="*/ 195263 h 3967162"/>
                    <a:gd name="connsiteX7" fmla="*/ 3315653 w 3404234"/>
                    <a:gd name="connsiteY7" fmla="*/ 195263 h 3967162"/>
                    <a:gd name="connsiteX8" fmla="*/ 3404235 w 3404234"/>
                    <a:gd name="connsiteY8" fmla="*/ 0 h 3967162"/>
                    <a:gd name="connsiteX9" fmla="*/ 2109788 w 3404234"/>
                    <a:gd name="connsiteY9" fmla="*/ 265748 h 3967162"/>
                    <a:gd name="connsiteX10" fmla="*/ 2109788 w 3404234"/>
                    <a:gd name="connsiteY10" fmla="*/ 265748 h 3967162"/>
                    <a:gd name="connsiteX11" fmla="*/ 514350 w 3404234"/>
                    <a:gd name="connsiteY11" fmla="*/ 1944053 h 3967162"/>
                    <a:gd name="connsiteX12" fmla="*/ 514350 w 3404234"/>
                    <a:gd name="connsiteY12" fmla="*/ 1944053 h 3967162"/>
                    <a:gd name="connsiteX13" fmla="*/ 0 w 3404234"/>
                    <a:gd name="connsiteY13" fmla="*/ 3368040 h 3967162"/>
                    <a:gd name="connsiteX0" fmla="*/ 366414 w 3404234"/>
                    <a:gd name="connsiteY0" fmla="*/ 2207730 h 3967162"/>
                    <a:gd name="connsiteX1" fmla="*/ 0 w 3404234"/>
                    <a:gd name="connsiteY1" fmla="*/ 3967163 h 3967162"/>
                    <a:gd name="connsiteX2" fmla="*/ 833438 w 3404234"/>
                    <a:gd name="connsiteY2" fmla="*/ 1862138 h 3967162"/>
                    <a:gd name="connsiteX3" fmla="*/ 833438 w 3404234"/>
                    <a:gd name="connsiteY3" fmla="*/ 1862138 h 3967162"/>
                    <a:gd name="connsiteX4" fmla="*/ 2358390 w 3404234"/>
                    <a:gd name="connsiteY4" fmla="*/ 319088 h 3967162"/>
                    <a:gd name="connsiteX5" fmla="*/ 2358390 w 3404234"/>
                    <a:gd name="connsiteY5" fmla="*/ 319088 h 3967162"/>
                    <a:gd name="connsiteX6" fmla="*/ 3315653 w 3404234"/>
                    <a:gd name="connsiteY6" fmla="*/ 195263 h 3967162"/>
                    <a:gd name="connsiteX7" fmla="*/ 3315653 w 3404234"/>
                    <a:gd name="connsiteY7" fmla="*/ 195263 h 3967162"/>
                    <a:gd name="connsiteX8" fmla="*/ 3404235 w 3404234"/>
                    <a:gd name="connsiteY8" fmla="*/ 0 h 3967162"/>
                    <a:gd name="connsiteX9" fmla="*/ 2109788 w 3404234"/>
                    <a:gd name="connsiteY9" fmla="*/ 265748 h 3967162"/>
                    <a:gd name="connsiteX10" fmla="*/ 2109788 w 3404234"/>
                    <a:gd name="connsiteY10" fmla="*/ 265748 h 3967162"/>
                    <a:gd name="connsiteX11" fmla="*/ 514350 w 3404234"/>
                    <a:gd name="connsiteY11" fmla="*/ 1944053 h 3967162"/>
                    <a:gd name="connsiteX12" fmla="*/ 514350 w 3404234"/>
                    <a:gd name="connsiteY12" fmla="*/ 1944053 h 3967162"/>
                    <a:gd name="connsiteX13" fmla="*/ 366414 w 3404234"/>
                    <a:gd name="connsiteY13" fmla="*/ 2207730 h 3967162"/>
                    <a:gd name="connsiteX0" fmla="*/ 38911 w 3076731"/>
                    <a:gd name="connsiteY0" fmla="*/ 2207730 h 2542222"/>
                    <a:gd name="connsiteX1" fmla="*/ 140692 w 3076731"/>
                    <a:gd name="connsiteY1" fmla="*/ 2542222 h 2542222"/>
                    <a:gd name="connsiteX2" fmla="*/ 505935 w 3076731"/>
                    <a:gd name="connsiteY2" fmla="*/ 1862138 h 2542222"/>
                    <a:gd name="connsiteX3" fmla="*/ 505935 w 3076731"/>
                    <a:gd name="connsiteY3" fmla="*/ 1862138 h 2542222"/>
                    <a:gd name="connsiteX4" fmla="*/ 2030887 w 3076731"/>
                    <a:gd name="connsiteY4" fmla="*/ 319088 h 2542222"/>
                    <a:gd name="connsiteX5" fmla="*/ 2030887 w 3076731"/>
                    <a:gd name="connsiteY5" fmla="*/ 319088 h 2542222"/>
                    <a:gd name="connsiteX6" fmla="*/ 2988150 w 3076731"/>
                    <a:gd name="connsiteY6" fmla="*/ 195263 h 2542222"/>
                    <a:gd name="connsiteX7" fmla="*/ 2988150 w 3076731"/>
                    <a:gd name="connsiteY7" fmla="*/ 195263 h 2542222"/>
                    <a:gd name="connsiteX8" fmla="*/ 3076732 w 3076731"/>
                    <a:gd name="connsiteY8" fmla="*/ 0 h 2542222"/>
                    <a:gd name="connsiteX9" fmla="*/ 1782285 w 3076731"/>
                    <a:gd name="connsiteY9" fmla="*/ 265748 h 2542222"/>
                    <a:gd name="connsiteX10" fmla="*/ 1782285 w 3076731"/>
                    <a:gd name="connsiteY10" fmla="*/ 265748 h 2542222"/>
                    <a:gd name="connsiteX11" fmla="*/ 186847 w 3076731"/>
                    <a:gd name="connsiteY11" fmla="*/ 1944053 h 2542222"/>
                    <a:gd name="connsiteX12" fmla="*/ 186847 w 3076731"/>
                    <a:gd name="connsiteY12" fmla="*/ 1944053 h 2542222"/>
                    <a:gd name="connsiteX13" fmla="*/ 38911 w 3076731"/>
                    <a:gd name="connsiteY13" fmla="*/ 2207730 h 2542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76731" h="2542222">
                      <a:moveTo>
                        <a:pt x="38911" y="2207730"/>
                      </a:moveTo>
                      <a:cubicBezTo>
                        <a:pt x="38911" y="2407438"/>
                        <a:pt x="140692" y="2342514"/>
                        <a:pt x="140692" y="2542222"/>
                      </a:cubicBezTo>
                      <a:cubicBezTo>
                        <a:pt x="140692" y="2542222"/>
                        <a:pt x="275430" y="2163128"/>
                        <a:pt x="505935" y="1862138"/>
                      </a:cubicBezTo>
                      <a:lnTo>
                        <a:pt x="505935" y="1862138"/>
                      </a:lnTo>
                      <a:cubicBezTo>
                        <a:pt x="736440" y="1561148"/>
                        <a:pt x="1623217" y="514350"/>
                        <a:pt x="2030887" y="319088"/>
                      </a:cubicBezTo>
                      <a:lnTo>
                        <a:pt x="2030887" y="319088"/>
                      </a:lnTo>
                      <a:cubicBezTo>
                        <a:pt x="2438557" y="123825"/>
                        <a:pt x="2988150" y="195263"/>
                        <a:pt x="2988150" y="195263"/>
                      </a:cubicBezTo>
                      <a:lnTo>
                        <a:pt x="2988150" y="195263"/>
                      </a:lnTo>
                      <a:lnTo>
                        <a:pt x="3076732" y="0"/>
                      </a:lnTo>
                      <a:cubicBezTo>
                        <a:pt x="3076732" y="0"/>
                        <a:pt x="2119470" y="53340"/>
                        <a:pt x="1782285" y="265748"/>
                      </a:cubicBezTo>
                      <a:lnTo>
                        <a:pt x="1782285" y="265748"/>
                      </a:lnTo>
                      <a:cubicBezTo>
                        <a:pt x="1446052" y="478155"/>
                        <a:pt x="488790" y="1401128"/>
                        <a:pt x="186847" y="1944053"/>
                      </a:cubicBezTo>
                      <a:lnTo>
                        <a:pt x="186847" y="1944053"/>
                      </a:lnTo>
                      <a:cubicBezTo>
                        <a:pt x="-114143" y="2486978"/>
                        <a:pt x="38911" y="2207730"/>
                        <a:pt x="38911" y="220773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BEDA6B"/>
                    </a:gs>
                    <a:gs pos="74000">
                      <a:srgbClr val="9CCD60"/>
                    </a:gs>
                    <a:gs pos="44000">
                      <a:srgbClr val="7ABA44">
                        <a:alpha val="94000"/>
                        <a:lumMod val="90000"/>
                      </a:srgbClr>
                    </a:gs>
                    <a:gs pos="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DAE64971-99C9-400B-970B-1762B5A71323}"/>
                    </a:ext>
                  </a:extLst>
                </p:cNvPr>
                <p:cNvSpPr/>
                <p:nvPr/>
              </p:nvSpPr>
              <p:spPr>
                <a:xfrm>
                  <a:off x="8368141" y="1330891"/>
                  <a:ext cx="1736639" cy="620076"/>
                </a:xfrm>
                <a:custGeom>
                  <a:avLst/>
                  <a:gdLst>
                    <a:gd name="connsiteX0" fmla="*/ 894397 w 1736638"/>
                    <a:gd name="connsiteY0" fmla="*/ 29528 h 620077"/>
                    <a:gd name="connsiteX1" fmla="*/ 0 w 1736638"/>
                    <a:gd name="connsiteY1" fmla="*/ 620078 h 620077"/>
                    <a:gd name="connsiteX2" fmla="*/ 804863 w 1736638"/>
                    <a:gd name="connsiteY2" fmla="*/ 347663 h 620077"/>
                    <a:gd name="connsiteX3" fmla="*/ 804863 w 1736638"/>
                    <a:gd name="connsiteY3" fmla="*/ 347663 h 620077"/>
                    <a:gd name="connsiteX4" fmla="*/ 1450657 w 1736638"/>
                    <a:gd name="connsiteY4" fmla="*/ 398145 h 620077"/>
                    <a:gd name="connsiteX5" fmla="*/ 1450657 w 1736638"/>
                    <a:gd name="connsiteY5" fmla="*/ 398145 h 620077"/>
                    <a:gd name="connsiteX6" fmla="*/ 1734503 w 1736638"/>
                    <a:gd name="connsiteY6" fmla="*/ 330518 h 620077"/>
                    <a:gd name="connsiteX7" fmla="*/ 1734503 w 1736638"/>
                    <a:gd name="connsiteY7" fmla="*/ 330518 h 620077"/>
                    <a:gd name="connsiteX8" fmla="*/ 1649730 w 1736638"/>
                    <a:gd name="connsiteY8" fmla="*/ 159068 h 620077"/>
                    <a:gd name="connsiteX9" fmla="*/ 1649730 w 1736638"/>
                    <a:gd name="connsiteY9" fmla="*/ 159068 h 620077"/>
                    <a:gd name="connsiteX10" fmla="*/ 1092518 w 1736638"/>
                    <a:gd name="connsiteY10" fmla="*/ 0 h 620077"/>
                    <a:gd name="connsiteX11" fmla="*/ 1092518 w 1736638"/>
                    <a:gd name="connsiteY11" fmla="*/ 0 h 620077"/>
                    <a:gd name="connsiteX12" fmla="*/ 894397 w 1736638"/>
                    <a:gd name="connsiteY12" fmla="*/ 29528 h 620077"/>
                    <a:gd name="connsiteX13" fmla="*/ 894397 w 1736638"/>
                    <a:gd name="connsiteY13" fmla="*/ 29528 h 620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36638" h="620077">
                      <a:moveTo>
                        <a:pt x="894397" y="29528"/>
                      </a:moveTo>
                      <a:cubicBezTo>
                        <a:pt x="441008" y="200978"/>
                        <a:pt x="0" y="620078"/>
                        <a:pt x="0" y="620078"/>
                      </a:cubicBezTo>
                      <a:cubicBezTo>
                        <a:pt x="0" y="620078"/>
                        <a:pt x="463867" y="410528"/>
                        <a:pt x="804863" y="347663"/>
                      </a:cubicBezTo>
                      <a:lnTo>
                        <a:pt x="804863" y="347663"/>
                      </a:lnTo>
                      <a:cubicBezTo>
                        <a:pt x="1146810" y="284798"/>
                        <a:pt x="1396365" y="363855"/>
                        <a:pt x="1450657" y="398145"/>
                      </a:cubicBezTo>
                      <a:lnTo>
                        <a:pt x="1450657" y="398145"/>
                      </a:lnTo>
                      <a:cubicBezTo>
                        <a:pt x="1504950" y="432435"/>
                        <a:pt x="1716405" y="458153"/>
                        <a:pt x="1734503" y="330518"/>
                      </a:cubicBezTo>
                      <a:lnTo>
                        <a:pt x="1734503" y="330518"/>
                      </a:lnTo>
                      <a:cubicBezTo>
                        <a:pt x="1752600" y="202883"/>
                        <a:pt x="1649730" y="159068"/>
                        <a:pt x="1649730" y="159068"/>
                      </a:cubicBezTo>
                      <a:lnTo>
                        <a:pt x="1649730" y="159068"/>
                      </a:lnTo>
                      <a:cubicBezTo>
                        <a:pt x="1604963" y="123825"/>
                        <a:pt x="1346835" y="0"/>
                        <a:pt x="1092518" y="0"/>
                      </a:cubicBezTo>
                      <a:lnTo>
                        <a:pt x="1092518" y="0"/>
                      </a:lnTo>
                      <a:cubicBezTo>
                        <a:pt x="1024890" y="0"/>
                        <a:pt x="958215" y="8573"/>
                        <a:pt x="894397" y="29528"/>
                      </a:cubicBezTo>
                      <a:lnTo>
                        <a:pt x="894397" y="295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B29BB7AF-4A54-4BD0-AFC9-4D44A4E2A2D5}"/>
                    </a:ext>
                  </a:extLst>
                </p:cNvPr>
                <p:cNvSpPr/>
                <p:nvPr/>
              </p:nvSpPr>
              <p:spPr>
                <a:xfrm>
                  <a:off x="10073432" y="1518451"/>
                  <a:ext cx="1216023" cy="851617"/>
                </a:xfrm>
                <a:custGeom>
                  <a:avLst/>
                  <a:gdLst>
                    <a:gd name="connsiteX0" fmla="*/ 45402 w 1216024"/>
                    <a:gd name="connsiteY0" fmla="*/ 6750 h 851617"/>
                    <a:gd name="connsiteX1" fmla="*/ 38734 w 1216024"/>
                    <a:gd name="connsiteY1" fmla="*/ 260115 h 851617"/>
                    <a:gd name="connsiteX2" fmla="*/ 38734 w 1216024"/>
                    <a:gd name="connsiteY2" fmla="*/ 260115 h 851617"/>
                    <a:gd name="connsiteX3" fmla="*/ 524509 w 1216024"/>
                    <a:gd name="connsiteY3" fmla="*/ 553485 h 851617"/>
                    <a:gd name="connsiteX4" fmla="*/ 524509 w 1216024"/>
                    <a:gd name="connsiteY4" fmla="*/ 553485 h 851617"/>
                    <a:gd name="connsiteX5" fmla="*/ 1216024 w 1216024"/>
                    <a:gd name="connsiteY5" fmla="*/ 851617 h 851617"/>
                    <a:gd name="connsiteX6" fmla="*/ 1216024 w 1216024"/>
                    <a:gd name="connsiteY6" fmla="*/ 851617 h 851617"/>
                    <a:gd name="connsiteX7" fmla="*/ 104457 w 1216024"/>
                    <a:gd name="connsiteY7" fmla="*/ 82 h 851617"/>
                    <a:gd name="connsiteX8" fmla="*/ 104457 w 1216024"/>
                    <a:gd name="connsiteY8" fmla="*/ 82 h 851617"/>
                    <a:gd name="connsiteX9" fmla="*/ 45402 w 1216024"/>
                    <a:gd name="connsiteY9" fmla="*/ 6750 h 851617"/>
                    <a:gd name="connsiteX10" fmla="*/ 45402 w 1216024"/>
                    <a:gd name="connsiteY10" fmla="*/ 6750 h 85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6024" h="851617">
                      <a:moveTo>
                        <a:pt x="45402" y="6750"/>
                      </a:moveTo>
                      <a:cubicBezTo>
                        <a:pt x="-52706" y="66757"/>
                        <a:pt x="38734" y="260115"/>
                        <a:pt x="38734" y="260115"/>
                      </a:cubicBezTo>
                      <a:lnTo>
                        <a:pt x="38734" y="260115"/>
                      </a:lnTo>
                      <a:cubicBezTo>
                        <a:pt x="141604" y="430612"/>
                        <a:pt x="354012" y="525862"/>
                        <a:pt x="524509" y="553485"/>
                      </a:cubicBezTo>
                      <a:lnTo>
                        <a:pt x="524509" y="553485"/>
                      </a:lnTo>
                      <a:cubicBezTo>
                        <a:pt x="695007" y="581107"/>
                        <a:pt x="1110297" y="791610"/>
                        <a:pt x="1216024" y="851617"/>
                      </a:cubicBezTo>
                      <a:lnTo>
                        <a:pt x="1216024" y="851617"/>
                      </a:lnTo>
                      <a:cubicBezTo>
                        <a:pt x="606424" y="85807"/>
                        <a:pt x="239712" y="82"/>
                        <a:pt x="104457" y="82"/>
                      </a:cubicBezTo>
                      <a:lnTo>
                        <a:pt x="104457" y="82"/>
                      </a:lnTo>
                      <a:cubicBezTo>
                        <a:pt x="65404" y="-870"/>
                        <a:pt x="45402" y="6750"/>
                        <a:pt x="45402" y="6750"/>
                      </a:cubicBezTo>
                      <a:lnTo>
                        <a:pt x="45402" y="67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50E5B4DF-BC0D-42C1-A2DB-B236E9A7AE22}"/>
                    </a:ext>
                  </a:extLst>
                </p:cNvPr>
                <p:cNvSpPr/>
                <p:nvPr/>
              </p:nvSpPr>
              <p:spPr>
                <a:xfrm>
                  <a:off x="10010673" y="1739514"/>
                  <a:ext cx="556752" cy="1591628"/>
                </a:xfrm>
                <a:custGeom>
                  <a:avLst/>
                  <a:gdLst>
                    <a:gd name="connsiteX0" fmla="*/ 14816 w 556753"/>
                    <a:gd name="connsiteY0" fmla="*/ 109538 h 1591627"/>
                    <a:gd name="connsiteX1" fmla="*/ 235796 w 556753"/>
                    <a:gd name="connsiteY1" fmla="*/ 913448 h 1591627"/>
                    <a:gd name="connsiteX2" fmla="*/ 235796 w 556753"/>
                    <a:gd name="connsiteY2" fmla="*/ 913448 h 1591627"/>
                    <a:gd name="connsiteX3" fmla="*/ 504400 w 556753"/>
                    <a:gd name="connsiteY3" fmla="*/ 1591628 h 1591627"/>
                    <a:gd name="connsiteX4" fmla="*/ 530118 w 556753"/>
                    <a:gd name="connsiteY4" fmla="*/ 739140 h 1591627"/>
                    <a:gd name="connsiteX5" fmla="*/ 530118 w 556753"/>
                    <a:gd name="connsiteY5" fmla="*/ 739140 h 1591627"/>
                    <a:gd name="connsiteX6" fmla="*/ 212935 w 556753"/>
                    <a:gd name="connsiteY6" fmla="*/ 25717 h 1591627"/>
                    <a:gd name="connsiteX7" fmla="*/ 212935 w 556753"/>
                    <a:gd name="connsiteY7" fmla="*/ 25717 h 1591627"/>
                    <a:gd name="connsiteX8" fmla="*/ 139593 w 556753"/>
                    <a:gd name="connsiteY8" fmla="*/ 0 h 1591627"/>
                    <a:gd name="connsiteX9" fmla="*/ 139593 w 556753"/>
                    <a:gd name="connsiteY9" fmla="*/ 0 h 1591627"/>
                    <a:gd name="connsiteX10" fmla="*/ 14816 w 556753"/>
                    <a:gd name="connsiteY10" fmla="*/ 109538 h 1591627"/>
                    <a:gd name="connsiteX11" fmla="*/ 14816 w 556753"/>
                    <a:gd name="connsiteY11" fmla="*/ 109538 h 159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6753" h="1591627">
                      <a:moveTo>
                        <a:pt x="14816" y="109538"/>
                      </a:moveTo>
                      <a:cubicBezTo>
                        <a:pt x="-59479" y="498157"/>
                        <a:pt x="166263" y="773430"/>
                        <a:pt x="235796" y="913448"/>
                      </a:cubicBezTo>
                      <a:lnTo>
                        <a:pt x="235796" y="913448"/>
                      </a:lnTo>
                      <a:cubicBezTo>
                        <a:pt x="305328" y="1053465"/>
                        <a:pt x="504400" y="1591628"/>
                        <a:pt x="504400" y="1591628"/>
                      </a:cubicBezTo>
                      <a:cubicBezTo>
                        <a:pt x="504400" y="1591628"/>
                        <a:pt x="602508" y="1186815"/>
                        <a:pt x="530118" y="739140"/>
                      </a:cubicBezTo>
                      <a:lnTo>
                        <a:pt x="530118" y="739140"/>
                      </a:lnTo>
                      <a:cubicBezTo>
                        <a:pt x="457728" y="291465"/>
                        <a:pt x="345333" y="115252"/>
                        <a:pt x="212935" y="25717"/>
                      </a:cubicBezTo>
                      <a:lnTo>
                        <a:pt x="212935" y="25717"/>
                      </a:lnTo>
                      <a:cubicBezTo>
                        <a:pt x="185313" y="7620"/>
                        <a:pt x="161500" y="0"/>
                        <a:pt x="139593" y="0"/>
                      </a:cubicBezTo>
                      <a:lnTo>
                        <a:pt x="139593" y="0"/>
                      </a:lnTo>
                      <a:cubicBezTo>
                        <a:pt x="56725" y="952"/>
                        <a:pt x="14816" y="109538"/>
                        <a:pt x="14816" y="109538"/>
                      </a:cubicBezTo>
                      <a:lnTo>
                        <a:pt x="14816" y="1095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A5EA55A8-311E-43CF-B302-8FA533C68806}"/>
                    </a:ext>
                  </a:extLst>
                </p:cNvPr>
                <p:cNvSpPr/>
                <p:nvPr/>
              </p:nvSpPr>
              <p:spPr>
                <a:xfrm>
                  <a:off x="9056796" y="1669970"/>
                  <a:ext cx="966093" cy="1328748"/>
                </a:xfrm>
                <a:custGeom>
                  <a:avLst/>
                  <a:gdLst>
                    <a:gd name="connsiteX0" fmla="*/ 467677 w 966093"/>
                    <a:gd name="connsiteY0" fmla="*/ 316241 h 1328748"/>
                    <a:gd name="connsiteX1" fmla="*/ 0 w 966093"/>
                    <a:gd name="connsiteY1" fmla="*/ 1328749 h 1328748"/>
                    <a:gd name="connsiteX2" fmla="*/ 636270 w 966093"/>
                    <a:gd name="connsiteY2" fmla="*/ 699146 h 1328748"/>
                    <a:gd name="connsiteX3" fmla="*/ 636270 w 966093"/>
                    <a:gd name="connsiteY3" fmla="*/ 699146 h 1328748"/>
                    <a:gd name="connsiteX4" fmla="*/ 964883 w 966093"/>
                    <a:gd name="connsiteY4" fmla="*/ 203846 h 1328748"/>
                    <a:gd name="connsiteX5" fmla="*/ 964883 w 966093"/>
                    <a:gd name="connsiteY5" fmla="*/ 203846 h 1328748"/>
                    <a:gd name="connsiteX6" fmla="*/ 914400 w 966093"/>
                    <a:gd name="connsiteY6" fmla="*/ 26681 h 1328748"/>
                    <a:gd name="connsiteX7" fmla="*/ 914400 w 966093"/>
                    <a:gd name="connsiteY7" fmla="*/ 26681 h 1328748"/>
                    <a:gd name="connsiteX8" fmla="*/ 847725 w 966093"/>
                    <a:gd name="connsiteY8" fmla="*/ 11 h 1328748"/>
                    <a:gd name="connsiteX9" fmla="*/ 467677 w 966093"/>
                    <a:gd name="connsiteY9" fmla="*/ 316241 h 1328748"/>
                    <a:gd name="connsiteX10" fmla="*/ 467677 w 966093"/>
                    <a:gd name="connsiteY10" fmla="*/ 316241 h 1328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66093" h="1328748">
                      <a:moveTo>
                        <a:pt x="467677" y="316241"/>
                      </a:moveTo>
                      <a:cubicBezTo>
                        <a:pt x="149542" y="698194"/>
                        <a:pt x="20002" y="1184921"/>
                        <a:pt x="0" y="1328749"/>
                      </a:cubicBezTo>
                      <a:cubicBezTo>
                        <a:pt x="75247" y="1215401"/>
                        <a:pt x="480060" y="817256"/>
                        <a:pt x="636270" y="699146"/>
                      </a:cubicBezTo>
                      <a:lnTo>
                        <a:pt x="636270" y="699146"/>
                      </a:lnTo>
                      <a:cubicBezTo>
                        <a:pt x="791527" y="580084"/>
                        <a:pt x="954405" y="321004"/>
                        <a:pt x="964883" y="203846"/>
                      </a:cubicBezTo>
                      <a:lnTo>
                        <a:pt x="964883" y="203846"/>
                      </a:lnTo>
                      <a:cubicBezTo>
                        <a:pt x="975360" y="86689"/>
                        <a:pt x="914400" y="26681"/>
                        <a:pt x="914400" y="26681"/>
                      </a:cubicBezTo>
                      <a:lnTo>
                        <a:pt x="914400" y="26681"/>
                      </a:lnTo>
                      <a:cubicBezTo>
                        <a:pt x="897255" y="14299"/>
                        <a:pt x="877252" y="11"/>
                        <a:pt x="847725" y="11"/>
                      </a:cubicBezTo>
                      <a:cubicBezTo>
                        <a:pt x="785812" y="-941"/>
                        <a:pt x="681037" y="59066"/>
                        <a:pt x="467677" y="316241"/>
                      </a:cubicBezTo>
                      <a:lnTo>
                        <a:pt x="467677" y="31624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68E8E3C3-C0C3-4BA2-AF3C-9DB11E971A4F}"/>
                    </a:ext>
                  </a:extLst>
                </p:cNvPr>
                <p:cNvSpPr/>
                <p:nvPr/>
              </p:nvSpPr>
              <p:spPr>
                <a:xfrm>
                  <a:off x="10252185" y="1680457"/>
                  <a:ext cx="861060" cy="536257"/>
                </a:xfrm>
                <a:custGeom>
                  <a:avLst/>
                  <a:gdLst>
                    <a:gd name="connsiteX0" fmla="*/ 861060 w 861060"/>
                    <a:gd name="connsiteY0" fmla="*/ 536258 h 536257"/>
                    <a:gd name="connsiteX1" fmla="*/ 0 w 861060"/>
                    <a:gd name="connsiteY1" fmla="*/ 0 h 536257"/>
                    <a:gd name="connsiteX2" fmla="*/ 861060 w 861060"/>
                    <a:gd name="connsiteY2" fmla="*/ 536258 h 53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1060" h="536257">
                      <a:moveTo>
                        <a:pt x="861060" y="536258"/>
                      </a:moveTo>
                      <a:cubicBezTo>
                        <a:pt x="542925" y="172402"/>
                        <a:pt x="0" y="0"/>
                        <a:pt x="0" y="0"/>
                      </a:cubicBezTo>
                      <a:cubicBezTo>
                        <a:pt x="486728" y="227647"/>
                        <a:pt x="716280" y="416243"/>
                        <a:pt x="861060" y="536258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54833D44-3AC5-4DD6-A5BC-303D696511A2}"/>
                    </a:ext>
                  </a:extLst>
                </p:cNvPr>
                <p:cNvSpPr/>
                <p:nvPr/>
              </p:nvSpPr>
              <p:spPr>
                <a:xfrm>
                  <a:off x="10214085" y="1912867"/>
                  <a:ext cx="211836" cy="992505"/>
                </a:xfrm>
                <a:custGeom>
                  <a:avLst/>
                  <a:gdLst>
                    <a:gd name="connsiteX0" fmla="*/ 206693 w 211836"/>
                    <a:gd name="connsiteY0" fmla="*/ 992505 h 992505"/>
                    <a:gd name="connsiteX1" fmla="*/ 0 w 211836"/>
                    <a:gd name="connsiteY1" fmla="*/ 0 h 992505"/>
                    <a:gd name="connsiteX2" fmla="*/ 206693 w 211836"/>
                    <a:gd name="connsiteY2" fmla="*/ 992505 h 99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1836" h="992505">
                      <a:moveTo>
                        <a:pt x="206693" y="992505"/>
                      </a:moveTo>
                      <a:cubicBezTo>
                        <a:pt x="250508" y="511493"/>
                        <a:pt x="0" y="0"/>
                        <a:pt x="0" y="0"/>
                      </a:cubicBezTo>
                      <a:cubicBezTo>
                        <a:pt x="171450" y="508635"/>
                        <a:pt x="194310" y="804863"/>
                        <a:pt x="206693" y="992505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B4BD5CC5-C687-475B-A324-F70471F2EE11}"/>
                    </a:ext>
                  </a:extLst>
                </p:cNvPr>
                <p:cNvSpPr/>
                <p:nvPr/>
              </p:nvSpPr>
              <p:spPr>
                <a:xfrm>
                  <a:off x="9281588" y="1827142"/>
                  <a:ext cx="631507" cy="793432"/>
                </a:xfrm>
                <a:custGeom>
                  <a:avLst/>
                  <a:gdLst>
                    <a:gd name="connsiteX0" fmla="*/ 0 w 631507"/>
                    <a:gd name="connsiteY0" fmla="*/ 793432 h 793432"/>
                    <a:gd name="connsiteX1" fmla="*/ 631508 w 631507"/>
                    <a:gd name="connsiteY1" fmla="*/ 0 h 793432"/>
                    <a:gd name="connsiteX2" fmla="*/ 631508 w 631507"/>
                    <a:gd name="connsiteY2" fmla="*/ 0 h 793432"/>
                    <a:gd name="connsiteX3" fmla="*/ 0 w 631507"/>
                    <a:gd name="connsiteY3" fmla="*/ 793432 h 79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1507" h="793432">
                      <a:moveTo>
                        <a:pt x="0" y="793432"/>
                      </a:moveTo>
                      <a:cubicBezTo>
                        <a:pt x="281940" y="336233"/>
                        <a:pt x="495300" y="129540"/>
                        <a:pt x="631508" y="0"/>
                      </a:cubicBezTo>
                      <a:lnTo>
                        <a:pt x="631508" y="0"/>
                      </a:lnTo>
                      <a:cubicBezTo>
                        <a:pt x="233363" y="273368"/>
                        <a:pt x="0" y="793432"/>
                        <a:pt x="0" y="793432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11DAA742-CEAC-41AD-91AE-A51881B0BD9B}"/>
                    </a:ext>
                  </a:extLst>
                </p:cNvPr>
                <p:cNvSpPr/>
                <p:nvPr/>
              </p:nvSpPr>
              <p:spPr>
                <a:xfrm>
                  <a:off x="9000600" y="1498530"/>
                  <a:ext cx="1012507" cy="89534"/>
                </a:xfrm>
                <a:custGeom>
                  <a:avLst/>
                  <a:gdLst>
                    <a:gd name="connsiteX0" fmla="*/ 0 w 1012507"/>
                    <a:gd name="connsiteY0" fmla="*/ 37147 h 89534"/>
                    <a:gd name="connsiteX1" fmla="*/ 1012508 w 1012507"/>
                    <a:gd name="connsiteY1" fmla="*/ 89535 h 89534"/>
                    <a:gd name="connsiteX2" fmla="*/ 1012508 w 1012507"/>
                    <a:gd name="connsiteY2" fmla="*/ 89535 h 89534"/>
                    <a:gd name="connsiteX3" fmla="*/ 430530 w 1012507"/>
                    <a:gd name="connsiteY3" fmla="*/ 0 h 89534"/>
                    <a:gd name="connsiteX4" fmla="*/ 0 w 1012507"/>
                    <a:gd name="connsiteY4" fmla="*/ 37147 h 89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507" h="89534">
                      <a:moveTo>
                        <a:pt x="0" y="37147"/>
                      </a:moveTo>
                      <a:cubicBezTo>
                        <a:pt x="536258" y="953"/>
                        <a:pt x="827722" y="54292"/>
                        <a:pt x="1012508" y="89535"/>
                      </a:cubicBezTo>
                      <a:lnTo>
                        <a:pt x="1012508" y="89535"/>
                      </a:lnTo>
                      <a:cubicBezTo>
                        <a:pt x="820103" y="20003"/>
                        <a:pt x="609600" y="0"/>
                        <a:pt x="430530" y="0"/>
                      </a:cubicBezTo>
                      <a:cubicBezTo>
                        <a:pt x="185738" y="0"/>
                        <a:pt x="0" y="37147"/>
                        <a:pt x="0" y="37147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AF663FC1-D704-40D9-B725-1062046B0220}"/>
                    </a:ext>
                  </a:extLst>
                </p:cNvPr>
                <p:cNvSpPr/>
                <p:nvPr/>
              </p:nvSpPr>
              <p:spPr>
                <a:xfrm rot="497769">
                  <a:off x="8932921" y="3675650"/>
                  <a:ext cx="1269454" cy="1667899"/>
                </a:xfrm>
                <a:custGeom>
                  <a:avLst/>
                  <a:gdLst>
                    <a:gd name="connsiteX0" fmla="*/ 37871 w 1269453"/>
                    <a:gd name="connsiteY0" fmla="*/ 27694 h 1667898"/>
                    <a:gd name="connsiteX1" fmla="*/ 77876 w 1269453"/>
                    <a:gd name="connsiteY1" fmla="*/ 332494 h 1667898"/>
                    <a:gd name="connsiteX2" fmla="*/ 77876 w 1269453"/>
                    <a:gd name="connsiteY2" fmla="*/ 332494 h 1667898"/>
                    <a:gd name="connsiteX3" fmla="*/ 1269454 w 1269453"/>
                    <a:gd name="connsiteY3" fmla="*/ 1667899 h 1667898"/>
                    <a:gd name="connsiteX4" fmla="*/ 898931 w 1269453"/>
                    <a:gd name="connsiteY4" fmla="*/ 697301 h 1667898"/>
                    <a:gd name="connsiteX5" fmla="*/ 898931 w 1269453"/>
                    <a:gd name="connsiteY5" fmla="*/ 697301 h 1667898"/>
                    <a:gd name="connsiteX6" fmla="*/ 121691 w 1269453"/>
                    <a:gd name="connsiteY6" fmla="*/ 71 h 1667898"/>
                    <a:gd name="connsiteX7" fmla="*/ 121691 w 1269453"/>
                    <a:gd name="connsiteY7" fmla="*/ 71 h 1667898"/>
                    <a:gd name="connsiteX8" fmla="*/ 37871 w 1269453"/>
                    <a:gd name="connsiteY8" fmla="*/ 27694 h 1667898"/>
                    <a:gd name="connsiteX9" fmla="*/ 37871 w 1269453"/>
                    <a:gd name="connsiteY9" fmla="*/ 27694 h 166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9453" h="1667898">
                      <a:moveTo>
                        <a:pt x="37871" y="27694"/>
                      </a:moveTo>
                      <a:cubicBezTo>
                        <a:pt x="37871" y="27694"/>
                        <a:pt x="-69761" y="124849"/>
                        <a:pt x="77876" y="332494"/>
                      </a:cubicBezTo>
                      <a:lnTo>
                        <a:pt x="77876" y="332494"/>
                      </a:lnTo>
                      <a:cubicBezTo>
                        <a:pt x="225514" y="540139"/>
                        <a:pt x="1269454" y="1667899"/>
                        <a:pt x="1269454" y="1667899"/>
                      </a:cubicBezTo>
                      <a:cubicBezTo>
                        <a:pt x="1269454" y="1667899"/>
                        <a:pt x="1071334" y="1003054"/>
                        <a:pt x="898931" y="697301"/>
                      </a:cubicBezTo>
                      <a:lnTo>
                        <a:pt x="898931" y="697301"/>
                      </a:lnTo>
                      <a:cubicBezTo>
                        <a:pt x="748436" y="429649"/>
                        <a:pt x="342671" y="71"/>
                        <a:pt x="121691" y="71"/>
                      </a:cubicBezTo>
                      <a:lnTo>
                        <a:pt x="121691" y="71"/>
                      </a:lnTo>
                      <a:cubicBezTo>
                        <a:pt x="89306" y="-881"/>
                        <a:pt x="60731" y="7691"/>
                        <a:pt x="37871" y="27694"/>
                      </a:cubicBezTo>
                      <a:lnTo>
                        <a:pt x="37871" y="2769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25556A5D-7997-4710-8B30-DA08BA1BEE15}"/>
                    </a:ext>
                  </a:extLst>
                </p:cNvPr>
                <p:cNvSpPr/>
                <p:nvPr/>
              </p:nvSpPr>
              <p:spPr>
                <a:xfrm rot="15724818">
                  <a:off x="8137911" y="2407985"/>
                  <a:ext cx="1824199" cy="584834"/>
                </a:xfrm>
                <a:custGeom>
                  <a:avLst/>
                  <a:gdLst>
                    <a:gd name="connsiteX0" fmla="*/ 9687 w 1824200"/>
                    <a:gd name="connsiteY0" fmla="*/ 146685 h 584835"/>
                    <a:gd name="connsiteX1" fmla="*/ 108748 w 1824200"/>
                    <a:gd name="connsiteY1" fmla="*/ 361950 h 584835"/>
                    <a:gd name="connsiteX2" fmla="*/ 108748 w 1824200"/>
                    <a:gd name="connsiteY2" fmla="*/ 361950 h 584835"/>
                    <a:gd name="connsiteX3" fmla="*/ 1824200 w 1824200"/>
                    <a:gd name="connsiteY3" fmla="*/ 584835 h 584835"/>
                    <a:gd name="connsiteX4" fmla="*/ 665007 w 1824200"/>
                    <a:gd name="connsiteY4" fmla="*/ 12383 h 584835"/>
                    <a:gd name="connsiteX5" fmla="*/ 665007 w 1824200"/>
                    <a:gd name="connsiteY5" fmla="*/ 12383 h 584835"/>
                    <a:gd name="connsiteX6" fmla="*/ 474507 w 1824200"/>
                    <a:gd name="connsiteY6" fmla="*/ 0 h 584835"/>
                    <a:gd name="connsiteX7" fmla="*/ 9687 w 1824200"/>
                    <a:gd name="connsiteY7" fmla="*/ 146685 h 584835"/>
                    <a:gd name="connsiteX8" fmla="*/ 9687 w 1824200"/>
                    <a:gd name="connsiteY8" fmla="*/ 146685 h 584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24200" h="584835">
                      <a:moveTo>
                        <a:pt x="9687" y="146685"/>
                      </a:moveTo>
                      <a:cubicBezTo>
                        <a:pt x="-5553" y="172403"/>
                        <a:pt x="-19840" y="303848"/>
                        <a:pt x="108748" y="361950"/>
                      </a:cubicBezTo>
                      <a:lnTo>
                        <a:pt x="108748" y="361950"/>
                      </a:lnTo>
                      <a:cubicBezTo>
                        <a:pt x="237335" y="420053"/>
                        <a:pt x="1824200" y="584835"/>
                        <a:pt x="1824200" y="584835"/>
                      </a:cubicBezTo>
                      <a:cubicBezTo>
                        <a:pt x="1824200" y="584835"/>
                        <a:pt x="1037435" y="59055"/>
                        <a:pt x="665007" y="12383"/>
                      </a:cubicBezTo>
                      <a:lnTo>
                        <a:pt x="665007" y="12383"/>
                      </a:lnTo>
                      <a:cubicBezTo>
                        <a:pt x="596428" y="3810"/>
                        <a:pt x="532610" y="0"/>
                        <a:pt x="474507" y="0"/>
                      </a:cubicBezTo>
                      <a:cubicBezTo>
                        <a:pt x="214475" y="0"/>
                        <a:pt x="52550" y="75248"/>
                        <a:pt x="9687" y="146685"/>
                      </a:cubicBezTo>
                      <a:lnTo>
                        <a:pt x="9687" y="1466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71C968B3-145C-4211-8704-F8CF836098CD}"/>
                    </a:ext>
                  </a:extLst>
                </p:cNvPr>
                <p:cNvSpPr/>
                <p:nvPr/>
              </p:nvSpPr>
              <p:spPr>
                <a:xfrm>
                  <a:off x="9054385" y="2755723"/>
                  <a:ext cx="150496" cy="150496"/>
                </a:xfrm>
                <a:custGeom>
                  <a:avLst/>
                  <a:gdLst>
                    <a:gd name="connsiteX0" fmla="*/ 150495 w 150495"/>
                    <a:gd name="connsiteY0" fmla="*/ 75248 h 150495"/>
                    <a:gd name="connsiteX1" fmla="*/ 75248 w 150495"/>
                    <a:gd name="connsiteY1" fmla="*/ 150495 h 150495"/>
                    <a:gd name="connsiteX2" fmla="*/ 0 w 150495"/>
                    <a:gd name="connsiteY2" fmla="*/ 75247 h 150495"/>
                    <a:gd name="connsiteX3" fmla="*/ 75248 w 150495"/>
                    <a:gd name="connsiteY3" fmla="*/ 0 h 150495"/>
                    <a:gd name="connsiteX4" fmla="*/ 150495 w 150495"/>
                    <a:gd name="connsiteY4" fmla="*/ 75248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495" h="150495">
                      <a:moveTo>
                        <a:pt x="150495" y="75248"/>
                      </a:moveTo>
                      <a:cubicBezTo>
                        <a:pt x="150495" y="116806"/>
                        <a:pt x="116805" y="150495"/>
                        <a:pt x="75248" y="150495"/>
                      </a:cubicBezTo>
                      <a:cubicBezTo>
                        <a:pt x="33689" y="150495"/>
                        <a:pt x="0" y="116805"/>
                        <a:pt x="0" y="75247"/>
                      </a:cubicBezTo>
                      <a:cubicBezTo>
                        <a:pt x="0" y="33689"/>
                        <a:pt x="33690" y="0"/>
                        <a:pt x="75248" y="0"/>
                      </a:cubicBezTo>
                      <a:cubicBezTo>
                        <a:pt x="116806" y="0"/>
                        <a:pt x="150495" y="33689"/>
                        <a:pt x="150495" y="75248"/>
                      </a:cubicBezTo>
                      <a:close/>
                    </a:path>
                  </a:pathLst>
                </a:custGeom>
                <a:solidFill>
                  <a:srgbClr val="CEDD9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93505A52-AD67-46F4-A122-95E87FEE9DEA}"/>
                    </a:ext>
                  </a:extLst>
                </p:cNvPr>
                <p:cNvSpPr/>
                <p:nvPr/>
              </p:nvSpPr>
              <p:spPr>
                <a:xfrm>
                  <a:off x="9362974" y="4045783"/>
                  <a:ext cx="64770" cy="64771"/>
                </a:xfrm>
                <a:custGeom>
                  <a:avLst/>
                  <a:gdLst>
                    <a:gd name="connsiteX0" fmla="*/ 64770 w 64770"/>
                    <a:gd name="connsiteY0" fmla="*/ 32385 h 64770"/>
                    <a:gd name="connsiteX1" fmla="*/ 32385 w 64770"/>
                    <a:gd name="connsiteY1" fmla="*/ 64770 h 64770"/>
                    <a:gd name="connsiteX2" fmla="*/ 0 w 64770"/>
                    <a:gd name="connsiteY2" fmla="*/ 32385 h 64770"/>
                    <a:gd name="connsiteX3" fmla="*/ 32385 w 64770"/>
                    <a:gd name="connsiteY3" fmla="*/ 0 h 64770"/>
                    <a:gd name="connsiteX4" fmla="*/ 64770 w 6477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770" h="64770">
                      <a:moveTo>
                        <a:pt x="64770" y="32385"/>
                      </a:moveTo>
                      <a:cubicBezTo>
                        <a:pt x="64770" y="50271"/>
                        <a:pt x="50271" y="64770"/>
                        <a:pt x="32385" y="64770"/>
                      </a:cubicBezTo>
                      <a:cubicBezTo>
                        <a:pt x="14499" y="64770"/>
                        <a:pt x="0" y="50271"/>
                        <a:pt x="0" y="32385"/>
                      </a:cubicBezTo>
                      <a:cubicBezTo>
                        <a:pt x="0" y="14499"/>
                        <a:pt x="14499" y="0"/>
                        <a:pt x="32385" y="0"/>
                      </a:cubicBezTo>
                      <a:cubicBezTo>
                        <a:pt x="50271" y="0"/>
                        <a:pt x="64770" y="14499"/>
                        <a:pt x="64770" y="32385"/>
                      </a:cubicBezTo>
                      <a:close/>
                    </a:path>
                  </a:pathLst>
                </a:custGeom>
                <a:solidFill>
                  <a:srgbClr val="EDEF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0517F8B7-428F-4516-B61B-01425205B413}"/>
                    </a:ext>
                  </a:extLst>
                </p:cNvPr>
                <p:cNvSpPr/>
                <p:nvPr/>
              </p:nvSpPr>
              <p:spPr>
                <a:xfrm>
                  <a:off x="9521618" y="1423282"/>
                  <a:ext cx="150494" cy="150495"/>
                </a:xfrm>
                <a:custGeom>
                  <a:avLst/>
                  <a:gdLst>
                    <a:gd name="connsiteX0" fmla="*/ 150495 w 150494"/>
                    <a:gd name="connsiteY0" fmla="*/ 75248 h 150495"/>
                    <a:gd name="connsiteX1" fmla="*/ 75248 w 150494"/>
                    <a:gd name="connsiteY1" fmla="*/ 150495 h 150495"/>
                    <a:gd name="connsiteX2" fmla="*/ 0 w 150494"/>
                    <a:gd name="connsiteY2" fmla="*/ 75248 h 150495"/>
                    <a:gd name="connsiteX3" fmla="*/ 75248 w 150494"/>
                    <a:gd name="connsiteY3" fmla="*/ 0 h 150495"/>
                    <a:gd name="connsiteX4" fmla="*/ 150495 w 150494"/>
                    <a:gd name="connsiteY4" fmla="*/ 75248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494" h="150495">
                      <a:moveTo>
                        <a:pt x="150495" y="75248"/>
                      </a:moveTo>
                      <a:cubicBezTo>
                        <a:pt x="150495" y="116806"/>
                        <a:pt x="116805" y="150495"/>
                        <a:pt x="75248" y="150495"/>
                      </a:cubicBezTo>
                      <a:cubicBezTo>
                        <a:pt x="33690" y="150495"/>
                        <a:pt x="0" y="116806"/>
                        <a:pt x="0" y="75248"/>
                      </a:cubicBezTo>
                      <a:cubicBezTo>
                        <a:pt x="0" y="33689"/>
                        <a:pt x="33690" y="0"/>
                        <a:pt x="75248" y="0"/>
                      </a:cubicBezTo>
                      <a:cubicBezTo>
                        <a:pt x="116805" y="0"/>
                        <a:pt x="150495" y="33689"/>
                        <a:pt x="150495" y="75248"/>
                      </a:cubicBezTo>
                      <a:close/>
                    </a:path>
                  </a:pathLst>
                </a:custGeom>
                <a:solidFill>
                  <a:srgbClr val="CEDD9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880A031C-8806-4721-869C-43002FC7110C}"/>
                    </a:ext>
                  </a:extLst>
                </p:cNvPr>
                <p:cNvSpPr/>
                <p:nvPr/>
              </p:nvSpPr>
              <p:spPr>
                <a:xfrm>
                  <a:off x="9549241" y="1465192"/>
                  <a:ext cx="64769" cy="64769"/>
                </a:xfrm>
                <a:custGeom>
                  <a:avLst/>
                  <a:gdLst>
                    <a:gd name="connsiteX0" fmla="*/ 64770 w 64769"/>
                    <a:gd name="connsiteY0" fmla="*/ 32385 h 64769"/>
                    <a:gd name="connsiteX1" fmla="*/ 32385 w 64769"/>
                    <a:gd name="connsiteY1" fmla="*/ 64770 h 64769"/>
                    <a:gd name="connsiteX2" fmla="*/ 0 w 64769"/>
                    <a:gd name="connsiteY2" fmla="*/ 32385 h 64769"/>
                    <a:gd name="connsiteX3" fmla="*/ 32385 w 64769"/>
                    <a:gd name="connsiteY3" fmla="*/ 0 h 64769"/>
                    <a:gd name="connsiteX4" fmla="*/ 64770 w 64769"/>
                    <a:gd name="connsiteY4" fmla="*/ 32385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769" h="64769">
                      <a:moveTo>
                        <a:pt x="64770" y="32385"/>
                      </a:moveTo>
                      <a:cubicBezTo>
                        <a:pt x="64770" y="50271"/>
                        <a:pt x="50271" y="64770"/>
                        <a:pt x="32385" y="64770"/>
                      </a:cubicBezTo>
                      <a:cubicBezTo>
                        <a:pt x="14499" y="64770"/>
                        <a:pt x="0" y="50271"/>
                        <a:pt x="0" y="32385"/>
                      </a:cubicBezTo>
                      <a:cubicBezTo>
                        <a:pt x="0" y="14499"/>
                        <a:pt x="14499" y="0"/>
                        <a:pt x="32385" y="0"/>
                      </a:cubicBezTo>
                      <a:cubicBezTo>
                        <a:pt x="50271" y="0"/>
                        <a:pt x="64770" y="14499"/>
                        <a:pt x="64770" y="32385"/>
                      </a:cubicBezTo>
                      <a:close/>
                    </a:path>
                  </a:pathLst>
                </a:custGeom>
                <a:solidFill>
                  <a:srgbClr val="EDEF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64132953-359B-49F4-99FD-8490A977D388}"/>
                  </a:ext>
                </a:extLst>
              </p:cNvPr>
              <p:cNvGrpSpPr/>
              <p:nvPr/>
            </p:nvGrpSpPr>
            <p:grpSpPr>
              <a:xfrm>
                <a:off x="8366828" y="2542950"/>
                <a:ext cx="1210012" cy="747856"/>
                <a:chOff x="6166777" y="1330890"/>
                <a:chExt cx="5122681" cy="3166109"/>
              </a:xfrm>
            </p:grpSpPr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18412EE1-3507-4328-A714-E426A89E71DD}"/>
                    </a:ext>
                  </a:extLst>
                </p:cNvPr>
                <p:cNvSpPr/>
                <p:nvPr/>
              </p:nvSpPr>
              <p:spPr>
                <a:xfrm>
                  <a:off x="7266894" y="1954777"/>
                  <a:ext cx="3076732" cy="2542222"/>
                </a:xfrm>
                <a:custGeom>
                  <a:avLst/>
                  <a:gdLst>
                    <a:gd name="connsiteX0" fmla="*/ 0 w 3404234"/>
                    <a:gd name="connsiteY0" fmla="*/ 3368040 h 3967162"/>
                    <a:gd name="connsiteX1" fmla="*/ 0 w 3404234"/>
                    <a:gd name="connsiteY1" fmla="*/ 3967163 h 3967162"/>
                    <a:gd name="connsiteX2" fmla="*/ 833438 w 3404234"/>
                    <a:gd name="connsiteY2" fmla="*/ 1862138 h 3967162"/>
                    <a:gd name="connsiteX3" fmla="*/ 833438 w 3404234"/>
                    <a:gd name="connsiteY3" fmla="*/ 1862138 h 3967162"/>
                    <a:gd name="connsiteX4" fmla="*/ 2358390 w 3404234"/>
                    <a:gd name="connsiteY4" fmla="*/ 319088 h 3967162"/>
                    <a:gd name="connsiteX5" fmla="*/ 2358390 w 3404234"/>
                    <a:gd name="connsiteY5" fmla="*/ 319088 h 3967162"/>
                    <a:gd name="connsiteX6" fmla="*/ 3315653 w 3404234"/>
                    <a:gd name="connsiteY6" fmla="*/ 195263 h 3967162"/>
                    <a:gd name="connsiteX7" fmla="*/ 3315653 w 3404234"/>
                    <a:gd name="connsiteY7" fmla="*/ 195263 h 3967162"/>
                    <a:gd name="connsiteX8" fmla="*/ 3404235 w 3404234"/>
                    <a:gd name="connsiteY8" fmla="*/ 0 h 3967162"/>
                    <a:gd name="connsiteX9" fmla="*/ 2109788 w 3404234"/>
                    <a:gd name="connsiteY9" fmla="*/ 265748 h 3967162"/>
                    <a:gd name="connsiteX10" fmla="*/ 2109788 w 3404234"/>
                    <a:gd name="connsiteY10" fmla="*/ 265748 h 3967162"/>
                    <a:gd name="connsiteX11" fmla="*/ 514350 w 3404234"/>
                    <a:gd name="connsiteY11" fmla="*/ 1944053 h 3967162"/>
                    <a:gd name="connsiteX12" fmla="*/ 514350 w 3404234"/>
                    <a:gd name="connsiteY12" fmla="*/ 1944053 h 3967162"/>
                    <a:gd name="connsiteX13" fmla="*/ 0 w 3404234"/>
                    <a:gd name="connsiteY13" fmla="*/ 3368040 h 3967162"/>
                    <a:gd name="connsiteX0" fmla="*/ 366414 w 3404234"/>
                    <a:gd name="connsiteY0" fmla="*/ 2207730 h 3967162"/>
                    <a:gd name="connsiteX1" fmla="*/ 0 w 3404234"/>
                    <a:gd name="connsiteY1" fmla="*/ 3967163 h 3967162"/>
                    <a:gd name="connsiteX2" fmla="*/ 833438 w 3404234"/>
                    <a:gd name="connsiteY2" fmla="*/ 1862138 h 3967162"/>
                    <a:gd name="connsiteX3" fmla="*/ 833438 w 3404234"/>
                    <a:gd name="connsiteY3" fmla="*/ 1862138 h 3967162"/>
                    <a:gd name="connsiteX4" fmla="*/ 2358390 w 3404234"/>
                    <a:gd name="connsiteY4" fmla="*/ 319088 h 3967162"/>
                    <a:gd name="connsiteX5" fmla="*/ 2358390 w 3404234"/>
                    <a:gd name="connsiteY5" fmla="*/ 319088 h 3967162"/>
                    <a:gd name="connsiteX6" fmla="*/ 3315653 w 3404234"/>
                    <a:gd name="connsiteY6" fmla="*/ 195263 h 3967162"/>
                    <a:gd name="connsiteX7" fmla="*/ 3315653 w 3404234"/>
                    <a:gd name="connsiteY7" fmla="*/ 195263 h 3967162"/>
                    <a:gd name="connsiteX8" fmla="*/ 3404235 w 3404234"/>
                    <a:gd name="connsiteY8" fmla="*/ 0 h 3967162"/>
                    <a:gd name="connsiteX9" fmla="*/ 2109788 w 3404234"/>
                    <a:gd name="connsiteY9" fmla="*/ 265748 h 3967162"/>
                    <a:gd name="connsiteX10" fmla="*/ 2109788 w 3404234"/>
                    <a:gd name="connsiteY10" fmla="*/ 265748 h 3967162"/>
                    <a:gd name="connsiteX11" fmla="*/ 514350 w 3404234"/>
                    <a:gd name="connsiteY11" fmla="*/ 1944053 h 3967162"/>
                    <a:gd name="connsiteX12" fmla="*/ 514350 w 3404234"/>
                    <a:gd name="connsiteY12" fmla="*/ 1944053 h 3967162"/>
                    <a:gd name="connsiteX13" fmla="*/ 366414 w 3404234"/>
                    <a:gd name="connsiteY13" fmla="*/ 2207730 h 3967162"/>
                    <a:gd name="connsiteX0" fmla="*/ 38911 w 3076731"/>
                    <a:gd name="connsiteY0" fmla="*/ 2207730 h 2542222"/>
                    <a:gd name="connsiteX1" fmla="*/ 140692 w 3076731"/>
                    <a:gd name="connsiteY1" fmla="*/ 2542222 h 2542222"/>
                    <a:gd name="connsiteX2" fmla="*/ 505935 w 3076731"/>
                    <a:gd name="connsiteY2" fmla="*/ 1862138 h 2542222"/>
                    <a:gd name="connsiteX3" fmla="*/ 505935 w 3076731"/>
                    <a:gd name="connsiteY3" fmla="*/ 1862138 h 2542222"/>
                    <a:gd name="connsiteX4" fmla="*/ 2030887 w 3076731"/>
                    <a:gd name="connsiteY4" fmla="*/ 319088 h 2542222"/>
                    <a:gd name="connsiteX5" fmla="*/ 2030887 w 3076731"/>
                    <a:gd name="connsiteY5" fmla="*/ 319088 h 2542222"/>
                    <a:gd name="connsiteX6" fmla="*/ 2988150 w 3076731"/>
                    <a:gd name="connsiteY6" fmla="*/ 195263 h 2542222"/>
                    <a:gd name="connsiteX7" fmla="*/ 2988150 w 3076731"/>
                    <a:gd name="connsiteY7" fmla="*/ 195263 h 2542222"/>
                    <a:gd name="connsiteX8" fmla="*/ 3076732 w 3076731"/>
                    <a:gd name="connsiteY8" fmla="*/ 0 h 2542222"/>
                    <a:gd name="connsiteX9" fmla="*/ 1782285 w 3076731"/>
                    <a:gd name="connsiteY9" fmla="*/ 265748 h 2542222"/>
                    <a:gd name="connsiteX10" fmla="*/ 1782285 w 3076731"/>
                    <a:gd name="connsiteY10" fmla="*/ 265748 h 2542222"/>
                    <a:gd name="connsiteX11" fmla="*/ 186847 w 3076731"/>
                    <a:gd name="connsiteY11" fmla="*/ 1944053 h 2542222"/>
                    <a:gd name="connsiteX12" fmla="*/ 186847 w 3076731"/>
                    <a:gd name="connsiteY12" fmla="*/ 1944053 h 2542222"/>
                    <a:gd name="connsiteX13" fmla="*/ 38911 w 3076731"/>
                    <a:gd name="connsiteY13" fmla="*/ 2207730 h 2542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76731" h="2542222">
                      <a:moveTo>
                        <a:pt x="38911" y="2207730"/>
                      </a:moveTo>
                      <a:cubicBezTo>
                        <a:pt x="38911" y="2407438"/>
                        <a:pt x="140692" y="2342514"/>
                        <a:pt x="140692" y="2542222"/>
                      </a:cubicBezTo>
                      <a:cubicBezTo>
                        <a:pt x="140692" y="2542222"/>
                        <a:pt x="275430" y="2163128"/>
                        <a:pt x="505935" y="1862138"/>
                      </a:cubicBezTo>
                      <a:lnTo>
                        <a:pt x="505935" y="1862138"/>
                      </a:lnTo>
                      <a:cubicBezTo>
                        <a:pt x="736440" y="1561148"/>
                        <a:pt x="1623217" y="514350"/>
                        <a:pt x="2030887" y="319088"/>
                      </a:cubicBezTo>
                      <a:lnTo>
                        <a:pt x="2030887" y="319088"/>
                      </a:lnTo>
                      <a:cubicBezTo>
                        <a:pt x="2438557" y="123825"/>
                        <a:pt x="2988150" y="195263"/>
                        <a:pt x="2988150" y="195263"/>
                      </a:cubicBezTo>
                      <a:lnTo>
                        <a:pt x="2988150" y="195263"/>
                      </a:lnTo>
                      <a:lnTo>
                        <a:pt x="3076732" y="0"/>
                      </a:lnTo>
                      <a:cubicBezTo>
                        <a:pt x="3076732" y="0"/>
                        <a:pt x="2119470" y="53340"/>
                        <a:pt x="1782285" y="265748"/>
                      </a:cubicBezTo>
                      <a:lnTo>
                        <a:pt x="1782285" y="265748"/>
                      </a:lnTo>
                      <a:cubicBezTo>
                        <a:pt x="1446052" y="478155"/>
                        <a:pt x="488790" y="1401128"/>
                        <a:pt x="186847" y="1944053"/>
                      </a:cubicBezTo>
                      <a:lnTo>
                        <a:pt x="186847" y="1944053"/>
                      </a:lnTo>
                      <a:cubicBezTo>
                        <a:pt x="-114143" y="2486978"/>
                        <a:pt x="38911" y="2207730"/>
                        <a:pt x="38911" y="220773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BEDA6B"/>
                    </a:gs>
                    <a:gs pos="74000">
                      <a:srgbClr val="9CCD60"/>
                    </a:gs>
                    <a:gs pos="44000">
                      <a:srgbClr val="7ABA44">
                        <a:alpha val="94000"/>
                        <a:lumMod val="90000"/>
                      </a:srgbClr>
                    </a:gs>
                    <a:gs pos="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12DC226C-ABEF-491E-AD7D-845F11D92A55}"/>
                    </a:ext>
                  </a:extLst>
                </p:cNvPr>
                <p:cNvSpPr/>
                <p:nvPr/>
              </p:nvSpPr>
              <p:spPr>
                <a:xfrm>
                  <a:off x="8368141" y="1330890"/>
                  <a:ext cx="1736638" cy="620077"/>
                </a:xfrm>
                <a:custGeom>
                  <a:avLst/>
                  <a:gdLst>
                    <a:gd name="connsiteX0" fmla="*/ 894397 w 1736638"/>
                    <a:gd name="connsiteY0" fmla="*/ 29528 h 620077"/>
                    <a:gd name="connsiteX1" fmla="*/ 0 w 1736638"/>
                    <a:gd name="connsiteY1" fmla="*/ 620078 h 620077"/>
                    <a:gd name="connsiteX2" fmla="*/ 804863 w 1736638"/>
                    <a:gd name="connsiteY2" fmla="*/ 347663 h 620077"/>
                    <a:gd name="connsiteX3" fmla="*/ 804863 w 1736638"/>
                    <a:gd name="connsiteY3" fmla="*/ 347663 h 620077"/>
                    <a:gd name="connsiteX4" fmla="*/ 1450657 w 1736638"/>
                    <a:gd name="connsiteY4" fmla="*/ 398145 h 620077"/>
                    <a:gd name="connsiteX5" fmla="*/ 1450657 w 1736638"/>
                    <a:gd name="connsiteY5" fmla="*/ 398145 h 620077"/>
                    <a:gd name="connsiteX6" fmla="*/ 1734503 w 1736638"/>
                    <a:gd name="connsiteY6" fmla="*/ 330518 h 620077"/>
                    <a:gd name="connsiteX7" fmla="*/ 1734503 w 1736638"/>
                    <a:gd name="connsiteY7" fmla="*/ 330518 h 620077"/>
                    <a:gd name="connsiteX8" fmla="*/ 1649730 w 1736638"/>
                    <a:gd name="connsiteY8" fmla="*/ 159068 h 620077"/>
                    <a:gd name="connsiteX9" fmla="*/ 1649730 w 1736638"/>
                    <a:gd name="connsiteY9" fmla="*/ 159068 h 620077"/>
                    <a:gd name="connsiteX10" fmla="*/ 1092518 w 1736638"/>
                    <a:gd name="connsiteY10" fmla="*/ 0 h 620077"/>
                    <a:gd name="connsiteX11" fmla="*/ 1092518 w 1736638"/>
                    <a:gd name="connsiteY11" fmla="*/ 0 h 620077"/>
                    <a:gd name="connsiteX12" fmla="*/ 894397 w 1736638"/>
                    <a:gd name="connsiteY12" fmla="*/ 29528 h 620077"/>
                    <a:gd name="connsiteX13" fmla="*/ 894397 w 1736638"/>
                    <a:gd name="connsiteY13" fmla="*/ 29528 h 620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36638" h="620077">
                      <a:moveTo>
                        <a:pt x="894397" y="29528"/>
                      </a:moveTo>
                      <a:cubicBezTo>
                        <a:pt x="441008" y="200978"/>
                        <a:pt x="0" y="620078"/>
                        <a:pt x="0" y="620078"/>
                      </a:cubicBezTo>
                      <a:cubicBezTo>
                        <a:pt x="0" y="620078"/>
                        <a:pt x="463867" y="410528"/>
                        <a:pt x="804863" y="347663"/>
                      </a:cubicBezTo>
                      <a:lnTo>
                        <a:pt x="804863" y="347663"/>
                      </a:lnTo>
                      <a:cubicBezTo>
                        <a:pt x="1146810" y="284798"/>
                        <a:pt x="1396365" y="363855"/>
                        <a:pt x="1450657" y="398145"/>
                      </a:cubicBezTo>
                      <a:lnTo>
                        <a:pt x="1450657" y="398145"/>
                      </a:lnTo>
                      <a:cubicBezTo>
                        <a:pt x="1504950" y="432435"/>
                        <a:pt x="1716405" y="458153"/>
                        <a:pt x="1734503" y="330518"/>
                      </a:cubicBezTo>
                      <a:lnTo>
                        <a:pt x="1734503" y="330518"/>
                      </a:lnTo>
                      <a:cubicBezTo>
                        <a:pt x="1752600" y="202883"/>
                        <a:pt x="1649730" y="159068"/>
                        <a:pt x="1649730" y="159068"/>
                      </a:cubicBezTo>
                      <a:lnTo>
                        <a:pt x="1649730" y="159068"/>
                      </a:lnTo>
                      <a:cubicBezTo>
                        <a:pt x="1604963" y="123825"/>
                        <a:pt x="1346835" y="0"/>
                        <a:pt x="1092518" y="0"/>
                      </a:cubicBezTo>
                      <a:lnTo>
                        <a:pt x="1092518" y="0"/>
                      </a:lnTo>
                      <a:cubicBezTo>
                        <a:pt x="1024890" y="0"/>
                        <a:pt x="958215" y="8573"/>
                        <a:pt x="894397" y="29528"/>
                      </a:cubicBezTo>
                      <a:lnTo>
                        <a:pt x="894397" y="2952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26B461D3-7AA5-458D-9DA2-08DA6B102AEC}"/>
                    </a:ext>
                  </a:extLst>
                </p:cNvPr>
                <p:cNvSpPr/>
                <p:nvPr/>
              </p:nvSpPr>
              <p:spPr>
                <a:xfrm>
                  <a:off x="10073434" y="1518450"/>
                  <a:ext cx="1216024" cy="851617"/>
                </a:xfrm>
                <a:custGeom>
                  <a:avLst/>
                  <a:gdLst>
                    <a:gd name="connsiteX0" fmla="*/ 45402 w 1216024"/>
                    <a:gd name="connsiteY0" fmla="*/ 6750 h 851617"/>
                    <a:gd name="connsiteX1" fmla="*/ 38734 w 1216024"/>
                    <a:gd name="connsiteY1" fmla="*/ 260115 h 851617"/>
                    <a:gd name="connsiteX2" fmla="*/ 38734 w 1216024"/>
                    <a:gd name="connsiteY2" fmla="*/ 260115 h 851617"/>
                    <a:gd name="connsiteX3" fmla="*/ 524509 w 1216024"/>
                    <a:gd name="connsiteY3" fmla="*/ 553485 h 851617"/>
                    <a:gd name="connsiteX4" fmla="*/ 524509 w 1216024"/>
                    <a:gd name="connsiteY4" fmla="*/ 553485 h 851617"/>
                    <a:gd name="connsiteX5" fmla="*/ 1216024 w 1216024"/>
                    <a:gd name="connsiteY5" fmla="*/ 851617 h 851617"/>
                    <a:gd name="connsiteX6" fmla="*/ 1216024 w 1216024"/>
                    <a:gd name="connsiteY6" fmla="*/ 851617 h 851617"/>
                    <a:gd name="connsiteX7" fmla="*/ 104457 w 1216024"/>
                    <a:gd name="connsiteY7" fmla="*/ 82 h 851617"/>
                    <a:gd name="connsiteX8" fmla="*/ 104457 w 1216024"/>
                    <a:gd name="connsiteY8" fmla="*/ 82 h 851617"/>
                    <a:gd name="connsiteX9" fmla="*/ 45402 w 1216024"/>
                    <a:gd name="connsiteY9" fmla="*/ 6750 h 851617"/>
                    <a:gd name="connsiteX10" fmla="*/ 45402 w 1216024"/>
                    <a:gd name="connsiteY10" fmla="*/ 6750 h 851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16024" h="851617">
                      <a:moveTo>
                        <a:pt x="45402" y="6750"/>
                      </a:moveTo>
                      <a:cubicBezTo>
                        <a:pt x="-52706" y="66757"/>
                        <a:pt x="38734" y="260115"/>
                        <a:pt x="38734" y="260115"/>
                      </a:cubicBezTo>
                      <a:lnTo>
                        <a:pt x="38734" y="260115"/>
                      </a:lnTo>
                      <a:cubicBezTo>
                        <a:pt x="141604" y="430612"/>
                        <a:pt x="354012" y="525862"/>
                        <a:pt x="524509" y="553485"/>
                      </a:cubicBezTo>
                      <a:lnTo>
                        <a:pt x="524509" y="553485"/>
                      </a:lnTo>
                      <a:cubicBezTo>
                        <a:pt x="695007" y="581107"/>
                        <a:pt x="1110297" y="791610"/>
                        <a:pt x="1216024" y="851617"/>
                      </a:cubicBezTo>
                      <a:lnTo>
                        <a:pt x="1216024" y="851617"/>
                      </a:lnTo>
                      <a:cubicBezTo>
                        <a:pt x="606424" y="85807"/>
                        <a:pt x="239712" y="82"/>
                        <a:pt x="104457" y="82"/>
                      </a:cubicBezTo>
                      <a:lnTo>
                        <a:pt x="104457" y="82"/>
                      </a:lnTo>
                      <a:cubicBezTo>
                        <a:pt x="65404" y="-870"/>
                        <a:pt x="45402" y="6750"/>
                        <a:pt x="45402" y="6750"/>
                      </a:cubicBezTo>
                      <a:lnTo>
                        <a:pt x="45402" y="675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488B0D5A-99DA-4E0B-AFE9-5E9F6C897902}"/>
                    </a:ext>
                  </a:extLst>
                </p:cNvPr>
                <p:cNvSpPr/>
                <p:nvPr/>
              </p:nvSpPr>
              <p:spPr>
                <a:xfrm>
                  <a:off x="10010675" y="1739512"/>
                  <a:ext cx="556753" cy="1591627"/>
                </a:xfrm>
                <a:custGeom>
                  <a:avLst/>
                  <a:gdLst>
                    <a:gd name="connsiteX0" fmla="*/ 14816 w 556753"/>
                    <a:gd name="connsiteY0" fmla="*/ 109538 h 1591627"/>
                    <a:gd name="connsiteX1" fmla="*/ 235796 w 556753"/>
                    <a:gd name="connsiteY1" fmla="*/ 913448 h 1591627"/>
                    <a:gd name="connsiteX2" fmla="*/ 235796 w 556753"/>
                    <a:gd name="connsiteY2" fmla="*/ 913448 h 1591627"/>
                    <a:gd name="connsiteX3" fmla="*/ 504400 w 556753"/>
                    <a:gd name="connsiteY3" fmla="*/ 1591628 h 1591627"/>
                    <a:gd name="connsiteX4" fmla="*/ 530118 w 556753"/>
                    <a:gd name="connsiteY4" fmla="*/ 739140 h 1591627"/>
                    <a:gd name="connsiteX5" fmla="*/ 530118 w 556753"/>
                    <a:gd name="connsiteY5" fmla="*/ 739140 h 1591627"/>
                    <a:gd name="connsiteX6" fmla="*/ 212935 w 556753"/>
                    <a:gd name="connsiteY6" fmla="*/ 25717 h 1591627"/>
                    <a:gd name="connsiteX7" fmla="*/ 212935 w 556753"/>
                    <a:gd name="connsiteY7" fmla="*/ 25717 h 1591627"/>
                    <a:gd name="connsiteX8" fmla="*/ 139593 w 556753"/>
                    <a:gd name="connsiteY8" fmla="*/ 0 h 1591627"/>
                    <a:gd name="connsiteX9" fmla="*/ 139593 w 556753"/>
                    <a:gd name="connsiteY9" fmla="*/ 0 h 1591627"/>
                    <a:gd name="connsiteX10" fmla="*/ 14816 w 556753"/>
                    <a:gd name="connsiteY10" fmla="*/ 109538 h 1591627"/>
                    <a:gd name="connsiteX11" fmla="*/ 14816 w 556753"/>
                    <a:gd name="connsiteY11" fmla="*/ 109538 h 1591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56753" h="1591627">
                      <a:moveTo>
                        <a:pt x="14816" y="109538"/>
                      </a:moveTo>
                      <a:cubicBezTo>
                        <a:pt x="-59479" y="498157"/>
                        <a:pt x="166263" y="773430"/>
                        <a:pt x="235796" y="913448"/>
                      </a:cubicBezTo>
                      <a:lnTo>
                        <a:pt x="235796" y="913448"/>
                      </a:lnTo>
                      <a:cubicBezTo>
                        <a:pt x="305328" y="1053465"/>
                        <a:pt x="504400" y="1591628"/>
                        <a:pt x="504400" y="1591628"/>
                      </a:cubicBezTo>
                      <a:cubicBezTo>
                        <a:pt x="504400" y="1591628"/>
                        <a:pt x="602508" y="1186815"/>
                        <a:pt x="530118" y="739140"/>
                      </a:cubicBezTo>
                      <a:lnTo>
                        <a:pt x="530118" y="739140"/>
                      </a:lnTo>
                      <a:cubicBezTo>
                        <a:pt x="457728" y="291465"/>
                        <a:pt x="345333" y="115252"/>
                        <a:pt x="212935" y="25717"/>
                      </a:cubicBezTo>
                      <a:lnTo>
                        <a:pt x="212935" y="25717"/>
                      </a:lnTo>
                      <a:cubicBezTo>
                        <a:pt x="185313" y="7620"/>
                        <a:pt x="161500" y="0"/>
                        <a:pt x="139593" y="0"/>
                      </a:cubicBezTo>
                      <a:lnTo>
                        <a:pt x="139593" y="0"/>
                      </a:lnTo>
                      <a:cubicBezTo>
                        <a:pt x="56725" y="952"/>
                        <a:pt x="14816" y="109538"/>
                        <a:pt x="14816" y="109538"/>
                      </a:cubicBezTo>
                      <a:lnTo>
                        <a:pt x="14816" y="1095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1037A8A3-CCBF-4CF1-B4B0-F56B75F838C7}"/>
                    </a:ext>
                  </a:extLst>
                </p:cNvPr>
                <p:cNvSpPr/>
                <p:nvPr/>
              </p:nvSpPr>
              <p:spPr>
                <a:xfrm>
                  <a:off x="9056798" y="1669968"/>
                  <a:ext cx="966093" cy="1328748"/>
                </a:xfrm>
                <a:custGeom>
                  <a:avLst/>
                  <a:gdLst>
                    <a:gd name="connsiteX0" fmla="*/ 467677 w 966093"/>
                    <a:gd name="connsiteY0" fmla="*/ 316241 h 1328748"/>
                    <a:gd name="connsiteX1" fmla="*/ 0 w 966093"/>
                    <a:gd name="connsiteY1" fmla="*/ 1328749 h 1328748"/>
                    <a:gd name="connsiteX2" fmla="*/ 636270 w 966093"/>
                    <a:gd name="connsiteY2" fmla="*/ 699146 h 1328748"/>
                    <a:gd name="connsiteX3" fmla="*/ 636270 w 966093"/>
                    <a:gd name="connsiteY3" fmla="*/ 699146 h 1328748"/>
                    <a:gd name="connsiteX4" fmla="*/ 964883 w 966093"/>
                    <a:gd name="connsiteY4" fmla="*/ 203846 h 1328748"/>
                    <a:gd name="connsiteX5" fmla="*/ 964883 w 966093"/>
                    <a:gd name="connsiteY5" fmla="*/ 203846 h 1328748"/>
                    <a:gd name="connsiteX6" fmla="*/ 914400 w 966093"/>
                    <a:gd name="connsiteY6" fmla="*/ 26681 h 1328748"/>
                    <a:gd name="connsiteX7" fmla="*/ 914400 w 966093"/>
                    <a:gd name="connsiteY7" fmla="*/ 26681 h 1328748"/>
                    <a:gd name="connsiteX8" fmla="*/ 847725 w 966093"/>
                    <a:gd name="connsiteY8" fmla="*/ 11 h 1328748"/>
                    <a:gd name="connsiteX9" fmla="*/ 467677 w 966093"/>
                    <a:gd name="connsiteY9" fmla="*/ 316241 h 1328748"/>
                    <a:gd name="connsiteX10" fmla="*/ 467677 w 966093"/>
                    <a:gd name="connsiteY10" fmla="*/ 316241 h 1328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66093" h="1328748">
                      <a:moveTo>
                        <a:pt x="467677" y="316241"/>
                      </a:moveTo>
                      <a:cubicBezTo>
                        <a:pt x="149542" y="698194"/>
                        <a:pt x="20002" y="1184921"/>
                        <a:pt x="0" y="1328749"/>
                      </a:cubicBezTo>
                      <a:cubicBezTo>
                        <a:pt x="75247" y="1215401"/>
                        <a:pt x="480060" y="817256"/>
                        <a:pt x="636270" y="699146"/>
                      </a:cubicBezTo>
                      <a:lnTo>
                        <a:pt x="636270" y="699146"/>
                      </a:lnTo>
                      <a:cubicBezTo>
                        <a:pt x="791527" y="580084"/>
                        <a:pt x="954405" y="321004"/>
                        <a:pt x="964883" y="203846"/>
                      </a:cubicBezTo>
                      <a:lnTo>
                        <a:pt x="964883" y="203846"/>
                      </a:lnTo>
                      <a:cubicBezTo>
                        <a:pt x="975360" y="86689"/>
                        <a:pt x="914400" y="26681"/>
                        <a:pt x="914400" y="26681"/>
                      </a:cubicBezTo>
                      <a:lnTo>
                        <a:pt x="914400" y="26681"/>
                      </a:lnTo>
                      <a:cubicBezTo>
                        <a:pt x="897255" y="14299"/>
                        <a:pt x="877252" y="11"/>
                        <a:pt x="847725" y="11"/>
                      </a:cubicBezTo>
                      <a:cubicBezTo>
                        <a:pt x="785812" y="-941"/>
                        <a:pt x="681037" y="59066"/>
                        <a:pt x="467677" y="316241"/>
                      </a:cubicBezTo>
                      <a:lnTo>
                        <a:pt x="467677" y="31624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E434AEAB-0E8F-47E8-BBDE-8093BD15073E}"/>
                    </a:ext>
                  </a:extLst>
                </p:cNvPr>
                <p:cNvSpPr/>
                <p:nvPr/>
              </p:nvSpPr>
              <p:spPr>
                <a:xfrm>
                  <a:off x="10252185" y="1680457"/>
                  <a:ext cx="861060" cy="536257"/>
                </a:xfrm>
                <a:custGeom>
                  <a:avLst/>
                  <a:gdLst>
                    <a:gd name="connsiteX0" fmla="*/ 861060 w 861060"/>
                    <a:gd name="connsiteY0" fmla="*/ 536258 h 536257"/>
                    <a:gd name="connsiteX1" fmla="*/ 0 w 861060"/>
                    <a:gd name="connsiteY1" fmla="*/ 0 h 536257"/>
                    <a:gd name="connsiteX2" fmla="*/ 861060 w 861060"/>
                    <a:gd name="connsiteY2" fmla="*/ 536258 h 53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1060" h="536257">
                      <a:moveTo>
                        <a:pt x="861060" y="536258"/>
                      </a:moveTo>
                      <a:cubicBezTo>
                        <a:pt x="542925" y="172402"/>
                        <a:pt x="0" y="0"/>
                        <a:pt x="0" y="0"/>
                      </a:cubicBezTo>
                      <a:cubicBezTo>
                        <a:pt x="486728" y="227647"/>
                        <a:pt x="716280" y="416243"/>
                        <a:pt x="861060" y="536258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1713E3A3-7394-44FD-B2CF-E3F444ACEC3D}"/>
                    </a:ext>
                  </a:extLst>
                </p:cNvPr>
                <p:cNvSpPr/>
                <p:nvPr/>
              </p:nvSpPr>
              <p:spPr>
                <a:xfrm>
                  <a:off x="10214085" y="1912867"/>
                  <a:ext cx="211836" cy="992505"/>
                </a:xfrm>
                <a:custGeom>
                  <a:avLst/>
                  <a:gdLst>
                    <a:gd name="connsiteX0" fmla="*/ 206693 w 211836"/>
                    <a:gd name="connsiteY0" fmla="*/ 992505 h 992505"/>
                    <a:gd name="connsiteX1" fmla="*/ 0 w 211836"/>
                    <a:gd name="connsiteY1" fmla="*/ 0 h 992505"/>
                    <a:gd name="connsiteX2" fmla="*/ 206693 w 211836"/>
                    <a:gd name="connsiteY2" fmla="*/ 992505 h 992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1836" h="992505">
                      <a:moveTo>
                        <a:pt x="206693" y="992505"/>
                      </a:moveTo>
                      <a:cubicBezTo>
                        <a:pt x="250508" y="511493"/>
                        <a:pt x="0" y="0"/>
                        <a:pt x="0" y="0"/>
                      </a:cubicBezTo>
                      <a:cubicBezTo>
                        <a:pt x="171450" y="508635"/>
                        <a:pt x="194310" y="804863"/>
                        <a:pt x="206693" y="992505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5961500C-05A4-4B24-8745-6458AE05E617}"/>
                    </a:ext>
                  </a:extLst>
                </p:cNvPr>
                <p:cNvSpPr/>
                <p:nvPr/>
              </p:nvSpPr>
              <p:spPr>
                <a:xfrm>
                  <a:off x="9281588" y="1827142"/>
                  <a:ext cx="631507" cy="793432"/>
                </a:xfrm>
                <a:custGeom>
                  <a:avLst/>
                  <a:gdLst>
                    <a:gd name="connsiteX0" fmla="*/ 0 w 631507"/>
                    <a:gd name="connsiteY0" fmla="*/ 793432 h 793432"/>
                    <a:gd name="connsiteX1" fmla="*/ 631508 w 631507"/>
                    <a:gd name="connsiteY1" fmla="*/ 0 h 793432"/>
                    <a:gd name="connsiteX2" fmla="*/ 631508 w 631507"/>
                    <a:gd name="connsiteY2" fmla="*/ 0 h 793432"/>
                    <a:gd name="connsiteX3" fmla="*/ 0 w 631507"/>
                    <a:gd name="connsiteY3" fmla="*/ 793432 h 793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31507" h="793432">
                      <a:moveTo>
                        <a:pt x="0" y="793432"/>
                      </a:moveTo>
                      <a:cubicBezTo>
                        <a:pt x="281940" y="336233"/>
                        <a:pt x="495300" y="129540"/>
                        <a:pt x="631508" y="0"/>
                      </a:cubicBezTo>
                      <a:lnTo>
                        <a:pt x="631508" y="0"/>
                      </a:lnTo>
                      <a:cubicBezTo>
                        <a:pt x="233363" y="273368"/>
                        <a:pt x="0" y="793432"/>
                        <a:pt x="0" y="793432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EE228EC7-2AAC-46EB-ABA6-7527050FBC48}"/>
                    </a:ext>
                  </a:extLst>
                </p:cNvPr>
                <p:cNvSpPr/>
                <p:nvPr/>
              </p:nvSpPr>
              <p:spPr>
                <a:xfrm>
                  <a:off x="9000600" y="1498530"/>
                  <a:ext cx="1012507" cy="89534"/>
                </a:xfrm>
                <a:custGeom>
                  <a:avLst/>
                  <a:gdLst>
                    <a:gd name="connsiteX0" fmla="*/ 0 w 1012507"/>
                    <a:gd name="connsiteY0" fmla="*/ 37147 h 89534"/>
                    <a:gd name="connsiteX1" fmla="*/ 1012508 w 1012507"/>
                    <a:gd name="connsiteY1" fmla="*/ 89535 h 89534"/>
                    <a:gd name="connsiteX2" fmla="*/ 1012508 w 1012507"/>
                    <a:gd name="connsiteY2" fmla="*/ 89535 h 89534"/>
                    <a:gd name="connsiteX3" fmla="*/ 430530 w 1012507"/>
                    <a:gd name="connsiteY3" fmla="*/ 0 h 89534"/>
                    <a:gd name="connsiteX4" fmla="*/ 0 w 1012507"/>
                    <a:gd name="connsiteY4" fmla="*/ 37147 h 89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2507" h="89534">
                      <a:moveTo>
                        <a:pt x="0" y="37147"/>
                      </a:moveTo>
                      <a:cubicBezTo>
                        <a:pt x="536258" y="953"/>
                        <a:pt x="827722" y="54292"/>
                        <a:pt x="1012508" y="89535"/>
                      </a:cubicBezTo>
                      <a:lnTo>
                        <a:pt x="1012508" y="89535"/>
                      </a:lnTo>
                      <a:cubicBezTo>
                        <a:pt x="820103" y="20003"/>
                        <a:pt x="609600" y="0"/>
                        <a:pt x="430530" y="0"/>
                      </a:cubicBezTo>
                      <a:cubicBezTo>
                        <a:pt x="185738" y="0"/>
                        <a:pt x="0" y="37147"/>
                        <a:pt x="0" y="37147"/>
                      </a:cubicBezTo>
                      <a:close/>
                    </a:path>
                  </a:pathLst>
                </a:custGeom>
                <a:solidFill>
                  <a:srgbClr val="BCBEC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C4E4337E-550D-4EA8-BAA7-8DBA69C0C47C}"/>
                    </a:ext>
                  </a:extLst>
                </p:cNvPr>
                <p:cNvSpPr/>
                <p:nvPr/>
              </p:nvSpPr>
              <p:spPr>
                <a:xfrm rot="3539185">
                  <a:off x="6895599" y="1322329"/>
                  <a:ext cx="559749" cy="2017393"/>
                </a:xfrm>
                <a:custGeom>
                  <a:avLst/>
                  <a:gdLst>
                    <a:gd name="connsiteX0" fmla="*/ 444313 w 559748"/>
                    <a:gd name="connsiteY0" fmla="*/ 4763 h 2017394"/>
                    <a:gd name="connsiteX1" fmla="*/ 17593 w 559748"/>
                    <a:gd name="connsiteY1" fmla="*/ 1063943 h 2017394"/>
                    <a:gd name="connsiteX2" fmla="*/ 17593 w 559748"/>
                    <a:gd name="connsiteY2" fmla="*/ 1063943 h 2017394"/>
                    <a:gd name="connsiteX3" fmla="*/ 31880 w 559748"/>
                    <a:gd name="connsiteY3" fmla="*/ 2017395 h 2017394"/>
                    <a:gd name="connsiteX4" fmla="*/ 31880 w 559748"/>
                    <a:gd name="connsiteY4" fmla="*/ 2017395 h 2017394"/>
                    <a:gd name="connsiteX5" fmla="*/ 400497 w 559748"/>
                    <a:gd name="connsiteY5" fmla="*/ 940118 h 2017394"/>
                    <a:gd name="connsiteX6" fmla="*/ 400497 w 559748"/>
                    <a:gd name="connsiteY6" fmla="*/ 940118 h 2017394"/>
                    <a:gd name="connsiteX7" fmla="*/ 553850 w 559748"/>
                    <a:gd name="connsiteY7" fmla="*/ 360045 h 2017394"/>
                    <a:gd name="connsiteX8" fmla="*/ 553850 w 559748"/>
                    <a:gd name="connsiteY8" fmla="*/ 360045 h 2017394"/>
                    <a:gd name="connsiteX9" fmla="*/ 470030 w 559748"/>
                    <a:gd name="connsiteY9" fmla="*/ 0 h 2017394"/>
                    <a:gd name="connsiteX10" fmla="*/ 470030 w 559748"/>
                    <a:gd name="connsiteY10" fmla="*/ 0 h 2017394"/>
                    <a:gd name="connsiteX11" fmla="*/ 444313 w 559748"/>
                    <a:gd name="connsiteY11" fmla="*/ 4763 h 2017394"/>
                    <a:gd name="connsiteX12" fmla="*/ 444313 w 559748"/>
                    <a:gd name="connsiteY12" fmla="*/ 4763 h 2017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59748" h="2017394">
                      <a:moveTo>
                        <a:pt x="444313" y="4763"/>
                      </a:moveTo>
                      <a:cubicBezTo>
                        <a:pt x="290008" y="58102"/>
                        <a:pt x="64265" y="612458"/>
                        <a:pt x="17593" y="1063943"/>
                      </a:cubicBezTo>
                      <a:lnTo>
                        <a:pt x="17593" y="1063943"/>
                      </a:lnTo>
                      <a:cubicBezTo>
                        <a:pt x="-29080" y="1515428"/>
                        <a:pt x="31880" y="2017395"/>
                        <a:pt x="31880" y="2017395"/>
                      </a:cubicBezTo>
                      <a:lnTo>
                        <a:pt x="31880" y="2017395"/>
                      </a:lnTo>
                      <a:cubicBezTo>
                        <a:pt x="31880" y="2017395"/>
                        <a:pt x="283340" y="1283970"/>
                        <a:pt x="400497" y="940118"/>
                      </a:cubicBezTo>
                      <a:lnTo>
                        <a:pt x="400497" y="940118"/>
                      </a:lnTo>
                      <a:cubicBezTo>
                        <a:pt x="517655" y="596265"/>
                        <a:pt x="553850" y="360045"/>
                        <a:pt x="553850" y="360045"/>
                      </a:cubicBezTo>
                      <a:lnTo>
                        <a:pt x="553850" y="360045"/>
                      </a:lnTo>
                      <a:cubicBezTo>
                        <a:pt x="553850" y="360045"/>
                        <a:pt x="592903" y="0"/>
                        <a:pt x="470030" y="0"/>
                      </a:cubicBezTo>
                      <a:lnTo>
                        <a:pt x="470030" y="0"/>
                      </a:lnTo>
                      <a:cubicBezTo>
                        <a:pt x="463363" y="0"/>
                        <a:pt x="453838" y="952"/>
                        <a:pt x="444313" y="4763"/>
                      </a:cubicBezTo>
                      <a:lnTo>
                        <a:pt x="444313" y="476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BF3504C7-8470-4837-9812-839B21A5DEF2}"/>
                    </a:ext>
                  </a:extLst>
                </p:cNvPr>
                <p:cNvSpPr/>
                <p:nvPr/>
              </p:nvSpPr>
              <p:spPr>
                <a:xfrm rot="497769">
                  <a:off x="7890460" y="2132333"/>
                  <a:ext cx="1269454" cy="1667898"/>
                </a:xfrm>
                <a:custGeom>
                  <a:avLst/>
                  <a:gdLst>
                    <a:gd name="connsiteX0" fmla="*/ 37871 w 1269453"/>
                    <a:gd name="connsiteY0" fmla="*/ 27694 h 1667898"/>
                    <a:gd name="connsiteX1" fmla="*/ 77876 w 1269453"/>
                    <a:gd name="connsiteY1" fmla="*/ 332494 h 1667898"/>
                    <a:gd name="connsiteX2" fmla="*/ 77876 w 1269453"/>
                    <a:gd name="connsiteY2" fmla="*/ 332494 h 1667898"/>
                    <a:gd name="connsiteX3" fmla="*/ 1269454 w 1269453"/>
                    <a:gd name="connsiteY3" fmla="*/ 1667899 h 1667898"/>
                    <a:gd name="connsiteX4" fmla="*/ 898931 w 1269453"/>
                    <a:gd name="connsiteY4" fmla="*/ 697301 h 1667898"/>
                    <a:gd name="connsiteX5" fmla="*/ 898931 w 1269453"/>
                    <a:gd name="connsiteY5" fmla="*/ 697301 h 1667898"/>
                    <a:gd name="connsiteX6" fmla="*/ 121691 w 1269453"/>
                    <a:gd name="connsiteY6" fmla="*/ 71 h 1667898"/>
                    <a:gd name="connsiteX7" fmla="*/ 121691 w 1269453"/>
                    <a:gd name="connsiteY7" fmla="*/ 71 h 1667898"/>
                    <a:gd name="connsiteX8" fmla="*/ 37871 w 1269453"/>
                    <a:gd name="connsiteY8" fmla="*/ 27694 h 1667898"/>
                    <a:gd name="connsiteX9" fmla="*/ 37871 w 1269453"/>
                    <a:gd name="connsiteY9" fmla="*/ 27694 h 166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9453" h="1667898">
                      <a:moveTo>
                        <a:pt x="37871" y="27694"/>
                      </a:moveTo>
                      <a:cubicBezTo>
                        <a:pt x="37871" y="27694"/>
                        <a:pt x="-69761" y="124849"/>
                        <a:pt x="77876" y="332494"/>
                      </a:cubicBezTo>
                      <a:lnTo>
                        <a:pt x="77876" y="332494"/>
                      </a:lnTo>
                      <a:cubicBezTo>
                        <a:pt x="225514" y="540139"/>
                        <a:pt x="1269454" y="1667899"/>
                        <a:pt x="1269454" y="1667899"/>
                      </a:cubicBezTo>
                      <a:cubicBezTo>
                        <a:pt x="1269454" y="1667899"/>
                        <a:pt x="1071334" y="1003054"/>
                        <a:pt x="898931" y="697301"/>
                      </a:cubicBezTo>
                      <a:lnTo>
                        <a:pt x="898931" y="697301"/>
                      </a:lnTo>
                      <a:cubicBezTo>
                        <a:pt x="748436" y="429649"/>
                        <a:pt x="342671" y="71"/>
                        <a:pt x="121691" y="71"/>
                      </a:cubicBezTo>
                      <a:lnTo>
                        <a:pt x="121691" y="71"/>
                      </a:lnTo>
                      <a:cubicBezTo>
                        <a:pt x="89306" y="-881"/>
                        <a:pt x="60731" y="7691"/>
                        <a:pt x="37871" y="27694"/>
                      </a:cubicBezTo>
                      <a:lnTo>
                        <a:pt x="37871" y="27694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75D8DED0-D727-485F-8E2A-E62E84DF01A0}"/>
                    </a:ext>
                  </a:extLst>
                </p:cNvPr>
                <p:cNvSpPr/>
                <p:nvPr/>
              </p:nvSpPr>
              <p:spPr>
                <a:xfrm>
                  <a:off x="8074608" y="1746179"/>
                  <a:ext cx="1824200" cy="584835"/>
                </a:xfrm>
                <a:custGeom>
                  <a:avLst/>
                  <a:gdLst>
                    <a:gd name="connsiteX0" fmla="*/ 9687 w 1824200"/>
                    <a:gd name="connsiteY0" fmla="*/ 146685 h 584835"/>
                    <a:gd name="connsiteX1" fmla="*/ 108748 w 1824200"/>
                    <a:gd name="connsiteY1" fmla="*/ 361950 h 584835"/>
                    <a:gd name="connsiteX2" fmla="*/ 108748 w 1824200"/>
                    <a:gd name="connsiteY2" fmla="*/ 361950 h 584835"/>
                    <a:gd name="connsiteX3" fmla="*/ 1824200 w 1824200"/>
                    <a:gd name="connsiteY3" fmla="*/ 584835 h 584835"/>
                    <a:gd name="connsiteX4" fmla="*/ 665007 w 1824200"/>
                    <a:gd name="connsiteY4" fmla="*/ 12383 h 584835"/>
                    <a:gd name="connsiteX5" fmla="*/ 665007 w 1824200"/>
                    <a:gd name="connsiteY5" fmla="*/ 12383 h 584835"/>
                    <a:gd name="connsiteX6" fmla="*/ 474507 w 1824200"/>
                    <a:gd name="connsiteY6" fmla="*/ 0 h 584835"/>
                    <a:gd name="connsiteX7" fmla="*/ 9687 w 1824200"/>
                    <a:gd name="connsiteY7" fmla="*/ 146685 h 584835"/>
                    <a:gd name="connsiteX8" fmla="*/ 9687 w 1824200"/>
                    <a:gd name="connsiteY8" fmla="*/ 146685 h 584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24200" h="584835">
                      <a:moveTo>
                        <a:pt x="9687" y="146685"/>
                      </a:moveTo>
                      <a:cubicBezTo>
                        <a:pt x="-5553" y="172403"/>
                        <a:pt x="-19840" y="303848"/>
                        <a:pt x="108748" y="361950"/>
                      </a:cubicBezTo>
                      <a:lnTo>
                        <a:pt x="108748" y="361950"/>
                      </a:lnTo>
                      <a:cubicBezTo>
                        <a:pt x="237335" y="420053"/>
                        <a:pt x="1824200" y="584835"/>
                        <a:pt x="1824200" y="584835"/>
                      </a:cubicBezTo>
                      <a:cubicBezTo>
                        <a:pt x="1824200" y="584835"/>
                        <a:pt x="1037435" y="59055"/>
                        <a:pt x="665007" y="12383"/>
                      </a:cubicBezTo>
                      <a:lnTo>
                        <a:pt x="665007" y="12383"/>
                      </a:lnTo>
                      <a:cubicBezTo>
                        <a:pt x="596428" y="3810"/>
                        <a:pt x="532610" y="0"/>
                        <a:pt x="474507" y="0"/>
                      </a:cubicBezTo>
                      <a:cubicBezTo>
                        <a:pt x="214475" y="0"/>
                        <a:pt x="52550" y="75248"/>
                        <a:pt x="9687" y="146685"/>
                      </a:cubicBezTo>
                      <a:lnTo>
                        <a:pt x="9687" y="14668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EDA6B"/>
                    </a:gs>
                    <a:gs pos="25000">
                      <a:srgbClr val="9CCD60"/>
                    </a:gs>
                    <a:gs pos="58000">
                      <a:srgbClr val="7ABA44">
                        <a:alpha val="94000"/>
                        <a:lumMod val="90000"/>
                      </a:srgbClr>
                    </a:gs>
                    <a:gs pos="88000">
                      <a:srgbClr val="447715"/>
                    </a:gs>
                  </a:gsLst>
                  <a:lin ang="0" scaled="0"/>
                </a:gra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22FE4DBE-5E7B-40B5-802D-1D3BEB617C84}"/>
                    </a:ext>
                  </a:extLst>
                </p:cNvPr>
                <p:cNvSpPr/>
                <p:nvPr/>
              </p:nvSpPr>
              <p:spPr>
                <a:xfrm>
                  <a:off x="8293846" y="2460555"/>
                  <a:ext cx="150495" cy="150495"/>
                </a:xfrm>
                <a:custGeom>
                  <a:avLst/>
                  <a:gdLst>
                    <a:gd name="connsiteX0" fmla="*/ 150495 w 150495"/>
                    <a:gd name="connsiteY0" fmla="*/ 75248 h 150495"/>
                    <a:gd name="connsiteX1" fmla="*/ 75248 w 150495"/>
                    <a:gd name="connsiteY1" fmla="*/ 150495 h 150495"/>
                    <a:gd name="connsiteX2" fmla="*/ 0 w 150495"/>
                    <a:gd name="connsiteY2" fmla="*/ 75247 h 150495"/>
                    <a:gd name="connsiteX3" fmla="*/ 75248 w 150495"/>
                    <a:gd name="connsiteY3" fmla="*/ 0 h 150495"/>
                    <a:gd name="connsiteX4" fmla="*/ 150495 w 150495"/>
                    <a:gd name="connsiteY4" fmla="*/ 75248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495" h="150495">
                      <a:moveTo>
                        <a:pt x="150495" y="75248"/>
                      </a:moveTo>
                      <a:cubicBezTo>
                        <a:pt x="150495" y="116806"/>
                        <a:pt x="116805" y="150495"/>
                        <a:pt x="75248" y="150495"/>
                      </a:cubicBezTo>
                      <a:cubicBezTo>
                        <a:pt x="33689" y="150495"/>
                        <a:pt x="0" y="116805"/>
                        <a:pt x="0" y="75247"/>
                      </a:cubicBezTo>
                      <a:cubicBezTo>
                        <a:pt x="0" y="33689"/>
                        <a:pt x="33690" y="0"/>
                        <a:pt x="75248" y="0"/>
                      </a:cubicBezTo>
                      <a:cubicBezTo>
                        <a:pt x="116806" y="0"/>
                        <a:pt x="150495" y="33689"/>
                        <a:pt x="150495" y="75248"/>
                      </a:cubicBezTo>
                      <a:close/>
                    </a:path>
                  </a:pathLst>
                </a:custGeom>
                <a:solidFill>
                  <a:srgbClr val="CEDD9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38C38DBA-CCEA-46C1-B6AF-0509D60BEC4D}"/>
                    </a:ext>
                  </a:extLst>
                </p:cNvPr>
                <p:cNvSpPr/>
                <p:nvPr/>
              </p:nvSpPr>
              <p:spPr>
                <a:xfrm>
                  <a:off x="8320516" y="2502465"/>
                  <a:ext cx="64770" cy="64770"/>
                </a:xfrm>
                <a:custGeom>
                  <a:avLst/>
                  <a:gdLst>
                    <a:gd name="connsiteX0" fmla="*/ 64770 w 64770"/>
                    <a:gd name="connsiteY0" fmla="*/ 32385 h 64770"/>
                    <a:gd name="connsiteX1" fmla="*/ 32385 w 64770"/>
                    <a:gd name="connsiteY1" fmla="*/ 64770 h 64770"/>
                    <a:gd name="connsiteX2" fmla="*/ 0 w 64770"/>
                    <a:gd name="connsiteY2" fmla="*/ 32385 h 64770"/>
                    <a:gd name="connsiteX3" fmla="*/ 32385 w 64770"/>
                    <a:gd name="connsiteY3" fmla="*/ 0 h 64770"/>
                    <a:gd name="connsiteX4" fmla="*/ 64770 w 6477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770" h="64770">
                      <a:moveTo>
                        <a:pt x="64770" y="32385"/>
                      </a:moveTo>
                      <a:cubicBezTo>
                        <a:pt x="64770" y="50271"/>
                        <a:pt x="50271" y="64770"/>
                        <a:pt x="32385" y="64770"/>
                      </a:cubicBezTo>
                      <a:cubicBezTo>
                        <a:pt x="14499" y="64770"/>
                        <a:pt x="0" y="50271"/>
                        <a:pt x="0" y="32385"/>
                      </a:cubicBezTo>
                      <a:cubicBezTo>
                        <a:pt x="0" y="14499"/>
                        <a:pt x="14499" y="0"/>
                        <a:pt x="32385" y="0"/>
                      </a:cubicBezTo>
                      <a:cubicBezTo>
                        <a:pt x="50271" y="0"/>
                        <a:pt x="64770" y="14499"/>
                        <a:pt x="64770" y="32385"/>
                      </a:cubicBezTo>
                      <a:close/>
                    </a:path>
                  </a:pathLst>
                </a:custGeom>
                <a:solidFill>
                  <a:srgbClr val="EDEF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0529E1EB-4AD6-4D6E-8E04-11E0E032C92C}"/>
                    </a:ext>
                  </a:extLst>
                </p:cNvPr>
                <p:cNvSpPr/>
                <p:nvPr/>
              </p:nvSpPr>
              <p:spPr>
                <a:xfrm>
                  <a:off x="9521618" y="1423282"/>
                  <a:ext cx="150494" cy="150495"/>
                </a:xfrm>
                <a:custGeom>
                  <a:avLst/>
                  <a:gdLst>
                    <a:gd name="connsiteX0" fmla="*/ 150495 w 150494"/>
                    <a:gd name="connsiteY0" fmla="*/ 75248 h 150495"/>
                    <a:gd name="connsiteX1" fmla="*/ 75248 w 150494"/>
                    <a:gd name="connsiteY1" fmla="*/ 150495 h 150495"/>
                    <a:gd name="connsiteX2" fmla="*/ 0 w 150494"/>
                    <a:gd name="connsiteY2" fmla="*/ 75248 h 150495"/>
                    <a:gd name="connsiteX3" fmla="*/ 75248 w 150494"/>
                    <a:gd name="connsiteY3" fmla="*/ 0 h 150495"/>
                    <a:gd name="connsiteX4" fmla="*/ 150495 w 150494"/>
                    <a:gd name="connsiteY4" fmla="*/ 75248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494" h="150495">
                      <a:moveTo>
                        <a:pt x="150495" y="75248"/>
                      </a:moveTo>
                      <a:cubicBezTo>
                        <a:pt x="150495" y="116806"/>
                        <a:pt x="116805" y="150495"/>
                        <a:pt x="75248" y="150495"/>
                      </a:cubicBezTo>
                      <a:cubicBezTo>
                        <a:pt x="33690" y="150495"/>
                        <a:pt x="0" y="116806"/>
                        <a:pt x="0" y="75248"/>
                      </a:cubicBezTo>
                      <a:cubicBezTo>
                        <a:pt x="0" y="33689"/>
                        <a:pt x="33690" y="0"/>
                        <a:pt x="75248" y="0"/>
                      </a:cubicBezTo>
                      <a:cubicBezTo>
                        <a:pt x="116805" y="0"/>
                        <a:pt x="150495" y="33689"/>
                        <a:pt x="150495" y="75248"/>
                      </a:cubicBezTo>
                      <a:close/>
                    </a:path>
                  </a:pathLst>
                </a:custGeom>
                <a:solidFill>
                  <a:srgbClr val="CEDD9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0C67D9FE-33A8-42F1-A40D-E457969750B3}"/>
                    </a:ext>
                  </a:extLst>
                </p:cNvPr>
                <p:cNvSpPr/>
                <p:nvPr/>
              </p:nvSpPr>
              <p:spPr>
                <a:xfrm>
                  <a:off x="9549241" y="1465192"/>
                  <a:ext cx="64769" cy="64769"/>
                </a:xfrm>
                <a:custGeom>
                  <a:avLst/>
                  <a:gdLst>
                    <a:gd name="connsiteX0" fmla="*/ 64770 w 64769"/>
                    <a:gd name="connsiteY0" fmla="*/ 32385 h 64769"/>
                    <a:gd name="connsiteX1" fmla="*/ 32385 w 64769"/>
                    <a:gd name="connsiteY1" fmla="*/ 64770 h 64769"/>
                    <a:gd name="connsiteX2" fmla="*/ 0 w 64769"/>
                    <a:gd name="connsiteY2" fmla="*/ 32385 h 64769"/>
                    <a:gd name="connsiteX3" fmla="*/ 32385 w 64769"/>
                    <a:gd name="connsiteY3" fmla="*/ 0 h 64769"/>
                    <a:gd name="connsiteX4" fmla="*/ 64770 w 64769"/>
                    <a:gd name="connsiteY4" fmla="*/ 32385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4769" h="64769">
                      <a:moveTo>
                        <a:pt x="64770" y="32385"/>
                      </a:moveTo>
                      <a:cubicBezTo>
                        <a:pt x="64770" y="50271"/>
                        <a:pt x="50271" y="64770"/>
                        <a:pt x="32385" y="64770"/>
                      </a:cubicBezTo>
                      <a:cubicBezTo>
                        <a:pt x="14499" y="64770"/>
                        <a:pt x="0" y="50271"/>
                        <a:pt x="0" y="32385"/>
                      </a:cubicBezTo>
                      <a:cubicBezTo>
                        <a:pt x="0" y="14499"/>
                        <a:pt x="14499" y="0"/>
                        <a:pt x="32385" y="0"/>
                      </a:cubicBezTo>
                      <a:cubicBezTo>
                        <a:pt x="50271" y="0"/>
                        <a:pt x="64770" y="14499"/>
                        <a:pt x="64770" y="32385"/>
                      </a:cubicBezTo>
                      <a:close/>
                    </a:path>
                  </a:pathLst>
                </a:custGeom>
                <a:solidFill>
                  <a:srgbClr val="EDEFB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5" name="Group 304">
                <a:extLst>
                  <a:ext uri="{FF2B5EF4-FFF2-40B4-BE49-F238E27FC236}">
                    <a16:creationId xmlns:a16="http://schemas.microsoft.com/office/drawing/2014/main" id="{E225469E-E324-40A8-84B8-A8287A4A727D}"/>
                  </a:ext>
                </a:extLst>
              </p:cNvPr>
              <p:cNvGrpSpPr/>
              <p:nvPr/>
            </p:nvGrpSpPr>
            <p:grpSpPr>
              <a:xfrm>
                <a:off x="762000" y="3071465"/>
                <a:ext cx="10622965" cy="509935"/>
                <a:chOff x="784518" y="3656907"/>
                <a:chExt cx="10622965" cy="509935"/>
              </a:xfrm>
            </p:grpSpPr>
            <p:grpSp>
              <p:nvGrpSpPr>
                <p:cNvPr id="255" name="PHẠM DUYÊN 1 - 9Slide.vn">
                  <a:extLst>
                    <a:ext uri="{FF2B5EF4-FFF2-40B4-BE49-F238E27FC236}">
                      <a16:creationId xmlns:a16="http://schemas.microsoft.com/office/drawing/2014/main" id="{2882ECA8-4010-41BB-8F95-BD1FBD74132A}"/>
                    </a:ext>
                  </a:extLst>
                </p:cNvPr>
                <p:cNvGrpSpPr/>
                <p:nvPr/>
              </p:nvGrpSpPr>
              <p:grpSpPr>
                <a:xfrm rot="240913">
                  <a:off x="784518" y="3656907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10" name="Freeform: Shape 9">
                    <a:extLst>
                      <a:ext uri="{FF2B5EF4-FFF2-40B4-BE49-F238E27FC236}">
                        <a16:creationId xmlns:a16="http://schemas.microsoft.com/office/drawing/2014/main" id="{6110EF1E-7089-436D-A5AC-06E1CD98F04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1" name="Freeform: Shape 10">
                    <a:extLst>
                      <a:ext uri="{FF2B5EF4-FFF2-40B4-BE49-F238E27FC236}">
                        <a16:creationId xmlns:a16="http://schemas.microsoft.com/office/drawing/2014/main" id="{8B14FE98-B28C-41C8-8EE1-23BF59C452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ACCB0223-6BBC-457A-B352-83FC9E0A77C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E785EF0A-5E3B-4DF0-A1D3-B75CEDFF40D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CC407EB3-9385-4722-9D82-626F82BAB77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2" name="PHẠM DUYÊN 2 - 9Slide.vn">
                  <a:extLst>
                    <a:ext uri="{FF2B5EF4-FFF2-40B4-BE49-F238E27FC236}">
                      <a16:creationId xmlns:a16="http://schemas.microsoft.com/office/drawing/2014/main" id="{165EACC2-1790-4772-8629-6C53EE46A7E5}"/>
                    </a:ext>
                  </a:extLst>
                </p:cNvPr>
                <p:cNvGrpSpPr/>
                <p:nvPr/>
              </p:nvGrpSpPr>
              <p:grpSpPr>
                <a:xfrm rot="240913">
                  <a:off x="2097857" y="3656907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263" name="Freeform: Shape 262">
                    <a:extLst>
                      <a:ext uri="{FF2B5EF4-FFF2-40B4-BE49-F238E27FC236}">
                        <a16:creationId xmlns:a16="http://schemas.microsoft.com/office/drawing/2014/main" id="{E879E1FA-4DF3-42D7-9A20-36C315AE69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542C1413-25D2-45BA-BD6A-0687AEE4FE1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5" name="Freeform: Shape 264">
                    <a:extLst>
                      <a:ext uri="{FF2B5EF4-FFF2-40B4-BE49-F238E27FC236}">
                        <a16:creationId xmlns:a16="http://schemas.microsoft.com/office/drawing/2014/main" id="{4DCE1A29-49C8-4600-800E-939A82568CA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6" name="Freeform: Shape 265">
                    <a:extLst>
                      <a:ext uri="{FF2B5EF4-FFF2-40B4-BE49-F238E27FC236}">
                        <a16:creationId xmlns:a16="http://schemas.microsoft.com/office/drawing/2014/main" id="{BB4777E8-5BDB-4D96-AB63-C645BFFA21B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8A8FB1CE-EBEA-4BE8-8493-B45777F0EE9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8" name="PHẠM DUYÊN 3 - 9Slide.vn">
                  <a:extLst>
                    <a:ext uri="{FF2B5EF4-FFF2-40B4-BE49-F238E27FC236}">
                      <a16:creationId xmlns:a16="http://schemas.microsoft.com/office/drawing/2014/main" id="{7A56E6F9-A671-4D18-8E10-5BA64E798DF1}"/>
                    </a:ext>
                  </a:extLst>
                </p:cNvPr>
                <p:cNvGrpSpPr/>
                <p:nvPr/>
              </p:nvGrpSpPr>
              <p:grpSpPr>
                <a:xfrm rot="240913">
                  <a:off x="3407497" y="3664050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269" name="Freeform: Shape 268">
                    <a:extLst>
                      <a:ext uri="{FF2B5EF4-FFF2-40B4-BE49-F238E27FC236}">
                        <a16:creationId xmlns:a16="http://schemas.microsoft.com/office/drawing/2014/main" id="{D67E115E-2E56-482C-B5B5-35DC55893AB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0" name="Freeform: Shape 269">
                    <a:extLst>
                      <a:ext uri="{FF2B5EF4-FFF2-40B4-BE49-F238E27FC236}">
                        <a16:creationId xmlns:a16="http://schemas.microsoft.com/office/drawing/2014/main" id="{F3457E1B-899F-47C7-95F9-9F1460A1AC3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1" name="Freeform: Shape 270">
                    <a:extLst>
                      <a:ext uri="{FF2B5EF4-FFF2-40B4-BE49-F238E27FC236}">
                        <a16:creationId xmlns:a16="http://schemas.microsoft.com/office/drawing/2014/main" id="{6906CAFD-CC7E-463A-8D19-712DBEE0D09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2" name="Freeform: Shape 271">
                    <a:extLst>
                      <a:ext uri="{FF2B5EF4-FFF2-40B4-BE49-F238E27FC236}">
                        <a16:creationId xmlns:a16="http://schemas.microsoft.com/office/drawing/2014/main" id="{9DBCB5AD-091A-4B6C-BB1D-0996FABBD77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3" name="Freeform: Shape 272">
                    <a:extLst>
                      <a:ext uri="{FF2B5EF4-FFF2-40B4-BE49-F238E27FC236}">
                        <a16:creationId xmlns:a16="http://schemas.microsoft.com/office/drawing/2014/main" id="{12FF1667-DDAF-4345-A2BB-8E1BC0989F1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4" name="PHẠM DUYÊN 4 - 9Slide.vn">
                  <a:extLst>
                    <a:ext uri="{FF2B5EF4-FFF2-40B4-BE49-F238E27FC236}">
                      <a16:creationId xmlns:a16="http://schemas.microsoft.com/office/drawing/2014/main" id="{AC953028-8ACD-42C6-B387-8C9CC1BC990C}"/>
                    </a:ext>
                  </a:extLst>
                </p:cNvPr>
                <p:cNvGrpSpPr/>
                <p:nvPr/>
              </p:nvGrpSpPr>
              <p:grpSpPr>
                <a:xfrm rot="240913">
                  <a:off x="4720836" y="3664050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275" name="Freeform: Shape 274">
                    <a:extLst>
                      <a:ext uri="{FF2B5EF4-FFF2-40B4-BE49-F238E27FC236}">
                        <a16:creationId xmlns:a16="http://schemas.microsoft.com/office/drawing/2014/main" id="{471C9DAF-C3A8-4C09-B2C5-AEF3846D869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6" name="Freeform: Shape 275">
                    <a:extLst>
                      <a:ext uri="{FF2B5EF4-FFF2-40B4-BE49-F238E27FC236}">
                        <a16:creationId xmlns:a16="http://schemas.microsoft.com/office/drawing/2014/main" id="{34C77633-CCC8-4404-BCD4-83D2BBFCDAF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7" name="Freeform: Shape 276">
                    <a:extLst>
                      <a:ext uri="{FF2B5EF4-FFF2-40B4-BE49-F238E27FC236}">
                        <a16:creationId xmlns:a16="http://schemas.microsoft.com/office/drawing/2014/main" id="{A089D9D7-CE0C-4315-8BBA-9A01845A868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8" name="Freeform: Shape 277">
                    <a:extLst>
                      <a:ext uri="{FF2B5EF4-FFF2-40B4-BE49-F238E27FC236}">
                        <a16:creationId xmlns:a16="http://schemas.microsoft.com/office/drawing/2014/main" id="{2FEB670F-82A3-42F3-8748-86060775852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9" name="Freeform: Shape 278">
                    <a:extLst>
                      <a:ext uri="{FF2B5EF4-FFF2-40B4-BE49-F238E27FC236}">
                        <a16:creationId xmlns:a16="http://schemas.microsoft.com/office/drawing/2014/main" id="{05AA6B0A-0CB3-42AD-9DC4-35A772C1FDE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0" name="PHẠM DUYÊN 5 - 9Slide.vn">
                  <a:extLst>
                    <a:ext uri="{FF2B5EF4-FFF2-40B4-BE49-F238E27FC236}">
                      <a16:creationId xmlns:a16="http://schemas.microsoft.com/office/drawing/2014/main" id="{D1CF76E9-EC8D-48B7-8BD7-9E7FE5293C5C}"/>
                    </a:ext>
                  </a:extLst>
                </p:cNvPr>
                <p:cNvGrpSpPr/>
                <p:nvPr/>
              </p:nvGrpSpPr>
              <p:grpSpPr>
                <a:xfrm rot="240913">
                  <a:off x="6021863" y="3666432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281" name="Freeform: Shape 280">
                    <a:extLst>
                      <a:ext uri="{FF2B5EF4-FFF2-40B4-BE49-F238E27FC236}">
                        <a16:creationId xmlns:a16="http://schemas.microsoft.com/office/drawing/2014/main" id="{DB7011E4-BBFE-420A-86AA-9035D67E219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: Shape 281">
                    <a:extLst>
                      <a:ext uri="{FF2B5EF4-FFF2-40B4-BE49-F238E27FC236}">
                        <a16:creationId xmlns:a16="http://schemas.microsoft.com/office/drawing/2014/main" id="{3F0C289F-EFDD-43A8-94F2-9D1ACF4F14C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: Shape 282">
                    <a:extLst>
                      <a:ext uri="{FF2B5EF4-FFF2-40B4-BE49-F238E27FC236}">
                        <a16:creationId xmlns:a16="http://schemas.microsoft.com/office/drawing/2014/main" id="{9E74F4A2-5DA7-4290-A7E9-E03E89F86DE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F77888B7-CC07-40D4-9F29-5C86B92DD47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: Shape 284">
                    <a:extLst>
                      <a:ext uri="{FF2B5EF4-FFF2-40B4-BE49-F238E27FC236}">
                        <a16:creationId xmlns:a16="http://schemas.microsoft.com/office/drawing/2014/main" id="{560C5191-93FC-452C-B416-39B18B41EC0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6" name="PHẠM DUYÊN 6 - 9Slide.vn">
                  <a:extLst>
                    <a:ext uri="{FF2B5EF4-FFF2-40B4-BE49-F238E27FC236}">
                      <a16:creationId xmlns:a16="http://schemas.microsoft.com/office/drawing/2014/main" id="{0D2F220A-DDAE-4BAA-9CEF-8EDBBD04CF75}"/>
                    </a:ext>
                  </a:extLst>
                </p:cNvPr>
                <p:cNvGrpSpPr/>
                <p:nvPr/>
              </p:nvGrpSpPr>
              <p:grpSpPr>
                <a:xfrm rot="240913">
                  <a:off x="7335201" y="3666432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287" name="Freeform: Shape 286">
                    <a:extLst>
                      <a:ext uri="{FF2B5EF4-FFF2-40B4-BE49-F238E27FC236}">
                        <a16:creationId xmlns:a16="http://schemas.microsoft.com/office/drawing/2014/main" id="{AE292DE4-7700-4406-A2CA-B010EC3B5B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:a16="http://schemas.microsoft.com/office/drawing/2014/main" id="{95ADF53A-B669-46D6-B4FB-BB7529605D4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:a16="http://schemas.microsoft.com/office/drawing/2014/main" id="{7A597241-81C4-40CC-B566-64016C1DF04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:a16="http://schemas.microsoft.com/office/drawing/2014/main" id="{2629B2B7-979E-4682-8103-4BADF50665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:a16="http://schemas.microsoft.com/office/drawing/2014/main" id="{FF371227-33C2-4AAD-973A-971086AAD3E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2" name="PHẠM DUYÊN 7 - 9Slide.vn">
                  <a:extLst>
                    <a:ext uri="{FF2B5EF4-FFF2-40B4-BE49-F238E27FC236}">
                      <a16:creationId xmlns:a16="http://schemas.microsoft.com/office/drawing/2014/main" id="{B674F6A2-BD44-49DC-BCBB-348DBA4A4033}"/>
                    </a:ext>
                  </a:extLst>
                </p:cNvPr>
                <p:cNvGrpSpPr/>
                <p:nvPr/>
              </p:nvGrpSpPr>
              <p:grpSpPr>
                <a:xfrm rot="240913">
                  <a:off x="8644842" y="3673575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293" name="Freeform: Shape 292">
                    <a:extLst>
                      <a:ext uri="{FF2B5EF4-FFF2-40B4-BE49-F238E27FC236}">
                        <a16:creationId xmlns:a16="http://schemas.microsoft.com/office/drawing/2014/main" id="{D480F235-1D2D-4802-87AC-5BA3EEC1D91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:a16="http://schemas.microsoft.com/office/drawing/2014/main" id="{636FBF7E-181F-4357-90E9-F8B49160FD2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:a16="http://schemas.microsoft.com/office/drawing/2014/main" id="{DA6FDF3A-A3AA-41E4-9852-873D28DC023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:a16="http://schemas.microsoft.com/office/drawing/2014/main" id="{6EF6004B-DBBF-4D0A-909A-B36323925E3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:a16="http://schemas.microsoft.com/office/drawing/2014/main" id="{FC691C1F-2C41-4087-AFE1-ECC4CBDD21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8" name="PHẠM DUYÊN 8 - 9Slide.vn">
                  <a:extLst>
                    <a:ext uri="{FF2B5EF4-FFF2-40B4-BE49-F238E27FC236}">
                      <a16:creationId xmlns:a16="http://schemas.microsoft.com/office/drawing/2014/main" id="{3A3A81CE-67F9-46AF-8FE7-1069BCC4616C}"/>
                    </a:ext>
                  </a:extLst>
                </p:cNvPr>
                <p:cNvGrpSpPr/>
                <p:nvPr/>
              </p:nvGrpSpPr>
              <p:grpSpPr>
                <a:xfrm rot="240913">
                  <a:off x="9958180" y="3673575"/>
                  <a:ext cx="1449303" cy="493267"/>
                  <a:chOff x="3720914" y="4383527"/>
                  <a:chExt cx="1548446" cy="493267"/>
                </a:xfrm>
              </p:grpSpPr>
              <p:sp>
                <p:nvSpPr>
                  <p:cNvPr id="299" name="Freeform: Shape 298">
                    <a:extLst>
                      <a:ext uri="{FF2B5EF4-FFF2-40B4-BE49-F238E27FC236}">
                        <a16:creationId xmlns:a16="http://schemas.microsoft.com/office/drawing/2014/main" id="{0E9DB454-77E3-468B-9F3F-29A96733484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94411" y="4601181"/>
                    <a:ext cx="402113" cy="149108"/>
                  </a:xfrm>
                  <a:custGeom>
                    <a:avLst/>
                    <a:gdLst>
                      <a:gd name="connsiteX0" fmla="*/ 0 w 239732"/>
                      <a:gd name="connsiteY0" fmla="*/ 58589 h 149108"/>
                      <a:gd name="connsiteX1" fmla="*/ 11604 w 239732"/>
                      <a:gd name="connsiteY1" fmla="*/ 125385 h 149108"/>
                      <a:gd name="connsiteX2" fmla="*/ 116894 w 239732"/>
                      <a:gd name="connsiteY2" fmla="*/ 148877 h 149108"/>
                      <a:gd name="connsiteX3" fmla="*/ 235204 w 239732"/>
                      <a:gd name="connsiteY3" fmla="*/ 127650 h 149108"/>
                      <a:gd name="connsiteX4" fmla="*/ 239733 w 239732"/>
                      <a:gd name="connsiteY4" fmla="*/ 48965 h 149108"/>
                      <a:gd name="connsiteX5" fmla="*/ 69344 w 239732"/>
                      <a:gd name="connsiteY5" fmla="*/ 0 h 149108"/>
                      <a:gd name="connsiteX6" fmla="*/ 0 w 239732"/>
                      <a:gd name="connsiteY6" fmla="*/ 58589 h 1491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8">
                        <a:moveTo>
                          <a:pt x="0" y="58589"/>
                        </a:moveTo>
                        <a:lnTo>
                          <a:pt x="11604" y="125385"/>
                        </a:lnTo>
                        <a:cubicBezTo>
                          <a:pt x="11604" y="125385"/>
                          <a:pt x="57174" y="146047"/>
                          <a:pt x="116894" y="148877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5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50D45CDB-0E66-41F2-AFBA-CE9A43195D1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55988" y="3941541"/>
                    <a:ext cx="477324" cy="1393181"/>
                  </a:xfrm>
                  <a:custGeom>
                    <a:avLst/>
                    <a:gdLst>
                      <a:gd name="connsiteX0" fmla="*/ 44720 w 284452"/>
                      <a:gd name="connsiteY0" fmla="*/ 1379808 h 1393181"/>
                      <a:gd name="connsiteX1" fmla="*/ 284453 w 284452"/>
                      <a:gd name="connsiteY1" fmla="*/ 1370184 h 1393181"/>
                      <a:gd name="connsiteX2" fmla="*/ 284453 w 284452"/>
                      <a:gd name="connsiteY2" fmla="*/ 1370184 h 1393181"/>
                      <a:gd name="connsiteX3" fmla="*/ 224732 w 284452"/>
                      <a:gd name="connsiteY3" fmla="*/ 8774 h 1393181"/>
                      <a:gd name="connsiteX4" fmla="*/ 224732 w 284452"/>
                      <a:gd name="connsiteY4" fmla="*/ 8774 h 1393181"/>
                      <a:gd name="connsiteX5" fmla="*/ 0 w 284452"/>
                      <a:gd name="connsiteY5" fmla="*/ 0 h 1393181"/>
                      <a:gd name="connsiteX6" fmla="*/ 44720 w 284452"/>
                      <a:gd name="connsiteY6" fmla="*/ 1379808 h 1393181"/>
                      <a:gd name="connsiteX7" fmla="*/ 44720 w 284452"/>
                      <a:gd name="connsiteY7" fmla="*/ 1379808 h 1393181"/>
                      <a:gd name="connsiteX0" fmla="*/ 51833 w 291566"/>
                      <a:gd name="connsiteY0" fmla="*/ 1379808 h 1393181"/>
                      <a:gd name="connsiteX1" fmla="*/ 291566 w 291566"/>
                      <a:gd name="connsiteY1" fmla="*/ 1370184 h 1393181"/>
                      <a:gd name="connsiteX2" fmla="*/ 291566 w 291566"/>
                      <a:gd name="connsiteY2" fmla="*/ 1370184 h 1393181"/>
                      <a:gd name="connsiteX3" fmla="*/ 231845 w 291566"/>
                      <a:gd name="connsiteY3" fmla="*/ 8774 h 1393181"/>
                      <a:gd name="connsiteX4" fmla="*/ 231845 w 291566"/>
                      <a:gd name="connsiteY4" fmla="*/ 8774 h 1393181"/>
                      <a:gd name="connsiteX5" fmla="*/ 7113 w 291566"/>
                      <a:gd name="connsiteY5" fmla="*/ 0 h 1393181"/>
                      <a:gd name="connsiteX6" fmla="*/ 55716 w 291566"/>
                      <a:gd name="connsiteY6" fmla="*/ 674067 h 1393181"/>
                      <a:gd name="connsiteX7" fmla="*/ 51833 w 291566"/>
                      <a:gd name="connsiteY7" fmla="*/ 1379808 h 1393181"/>
                      <a:gd name="connsiteX8" fmla="*/ 51833 w 291566"/>
                      <a:gd name="connsiteY8" fmla="*/ 1379808 h 1393181"/>
                      <a:gd name="connsiteX0" fmla="*/ 44779 w 284512"/>
                      <a:gd name="connsiteY0" fmla="*/ 1379808 h 1393181"/>
                      <a:gd name="connsiteX1" fmla="*/ 284512 w 284512"/>
                      <a:gd name="connsiteY1" fmla="*/ 1370184 h 1393181"/>
                      <a:gd name="connsiteX2" fmla="*/ 284512 w 284512"/>
                      <a:gd name="connsiteY2" fmla="*/ 1370184 h 1393181"/>
                      <a:gd name="connsiteX3" fmla="*/ 224791 w 284512"/>
                      <a:gd name="connsiteY3" fmla="*/ 8774 h 1393181"/>
                      <a:gd name="connsiteX4" fmla="*/ 224791 w 284512"/>
                      <a:gd name="connsiteY4" fmla="*/ 8774 h 1393181"/>
                      <a:gd name="connsiteX5" fmla="*/ 59 w 284512"/>
                      <a:gd name="connsiteY5" fmla="*/ 0 h 1393181"/>
                      <a:gd name="connsiteX6" fmla="*/ 48662 w 284512"/>
                      <a:gd name="connsiteY6" fmla="*/ 674067 h 1393181"/>
                      <a:gd name="connsiteX7" fmla="*/ 44779 w 284512"/>
                      <a:gd name="connsiteY7" fmla="*/ 1379808 h 1393181"/>
                      <a:gd name="connsiteX8" fmla="*/ 44779 w 284512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24850 w 284571"/>
                      <a:gd name="connsiteY3" fmla="*/ 8774 h 1393181"/>
                      <a:gd name="connsiteX4" fmla="*/ 224850 w 284571"/>
                      <a:gd name="connsiteY4" fmla="*/ 8774 h 1393181"/>
                      <a:gd name="connsiteX5" fmla="*/ 118 w 284571"/>
                      <a:gd name="connsiteY5" fmla="*/ 0 h 1393181"/>
                      <a:gd name="connsiteX6" fmla="*/ 26327 w 284571"/>
                      <a:gd name="connsiteY6" fmla="*/ 683069 h 1393181"/>
                      <a:gd name="connsiteX7" fmla="*/ 44838 w 284571"/>
                      <a:gd name="connsiteY7" fmla="*/ 1379808 h 1393181"/>
                      <a:gd name="connsiteX8" fmla="*/ 44838 w 284571"/>
                      <a:gd name="connsiteY8" fmla="*/ 1379808 h 1393181"/>
                      <a:gd name="connsiteX0" fmla="*/ 44838 w 284571"/>
                      <a:gd name="connsiteY0" fmla="*/ 1379808 h 1393181"/>
                      <a:gd name="connsiteX1" fmla="*/ 284571 w 284571"/>
                      <a:gd name="connsiteY1" fmla="*/ 1370184 h 1393181"/>
                      <a:gd name="connsiteX2" fmla="*/ 284571 w 284571"/>
                      <a:gd name="connsiteY2" fmla="*/ 1370184 h 1393181"/>
                      <a:gd name="connsiteX3" fmla="*/ 253180 w 284571"/>
                      <a:gd name="connsiteY3" fmla="*/ 662726 h 1393181"/>
                      <a:gd name="connsiteX4" fmla="*/ 224850 w 284571"/>
                      <a:gd name="connsiteY4" fmla="*/ 8774 h 1393181"/>
                      <a:gd name="connsiteX5" fmla="*/ 224850 w 284571"/>
                      <a:gd name="connsiteY5" fmla="*/ 8774 h 1393181"/>
                      <a:gd name="connsiteX6" fmla="*/ 118 w 284571"/>
                      <a:gd name="connsiteY6" fmla="*/ 0 h 1393181"/>
                      <a:gd name="connsiteX7" fmla="*/ 26327 w 284571"/>
                      <a:gd name="connsiteY7" fmla="*/ 683069 h 1393181"/>
                      <a:gd name="connsiteX8" fmla="*/ 44838 w 284571"/>
                      <a:gd name="connsiteY8" fmla="*/ 1379808 h 1393181"/>
                      <a:gd name="connsiteX9" fmla="*/ 44838 w 284571"/>
                      <a:gd name="connsiteY9" fmla="*/ 1379808 h 139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4571" h="1393181">
                        <a:moveTo>
                          <a:pt x="44838" y="1379808"/>
                        </a:moveTo>
                        <a:cubicBezTo>
                          <a:pt x="165695" y="1398488"/>
                          <a:pt x="229095" y="1399621"/>
                          <a:pt x="284571" y="1370184"/>
                        </a:cubicBezTo>
                        <a:lnTo>
                          <a:pt x="284571" y="1370184"/>
                        </a:lnTo>
                        <a:cubicBezTo>
                          <a:pt x="275563" y="1252719"/>
                          <a:pt x="263133" y="889628"/>
                          <a:pt x="253180" y="662726"/>
                        </a:cubicBezTo>
                        <a:cubicBezTo>
                          <a:pt x="243227" y="435824"/>
                          <a:pt x="225795" y="118211"/>
                          <a:pt x="224850" y="8774"/>
                        </a:cubicBezTo>
                        <a:lnTo>
                          <a:pt x="224850" y="8774"/>
                        </a:lnTo>
                        <a:cubicBezTo>
                          <a:pt x="133712" y="26605"/>
                          <a:pt x="43140" y="15567"/>
                          <a:pt x="118" y="0"/>
                        </a:cubicBezTo>
                        <a:cubicBezTo>
                          <a:pt x="-1742" y="133108"/>
                          <a:pt x="18874" y="453101"/>
                          <a:pt x="26327" y="683069"/>
                        </a:cubicBezTo>
                        <a:cubicBezTo>
                          <a:pt x="33780" y="913037"/>
                          <a:pt x="45485" y="1262185"/>
                          <a:pt x="44838" y="1379808"/>
                        </a:cubicBezTo>
                        <a:lnTo>
                          <a:pt x="44838" y="1379808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9CCD60"/>
                      </a:gs>
                      <a:gs pos="58000">
                        <a:srgbClr val="7ABA44">
                          <a:alpha val="94000"/>
                          <a:lumMod val="90000"/>
                        </a:srgbClr>
                      </a:gs>
                      <a:gs pos="88000">
                        <a:srgbClr val="447715"/>
                      </a:gs>
                    </a:gsLst>
                    <a:lin ang="0" scaled="0"/>
                    <a:tileRect/>
                  </a:gra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1" name="Freeform: Shape 300">
                    <a:extLst>
                      <a:ext uri="{FF2B5EF4-FFF2-40B4-BE49-F238E27FC236}">
                        <a16:creationId xmlns:a16="http://schemas.microsoft.com/office/drawing/2014/main" id="{8158F9A4-D12E-4270-8346-A7FF9FAE51D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70878" y="4657730"/>
                    <a:ext cx="391669" cy="40759"/>
                  </a:xfrm>
                  <a:custGeom>
                    <a:avLst/>
                    <a:gdLst>
                      <a:gd name="connsiteX0" fmla="*/ 122272 w 233505"/>
                      <a:gd name="connsiteY0" fmla="*/ 20662 h 40759"/>
                      <a:gd name="connsiteX1" fmla="*/ 0 w 233505"/>
                      <a:gd name="connsiteY1" fmla="*/ 1133 h 40759"/>
                      <a:gd name="connsiteX2" fmla="*/ 0 w 233505"/>
                      <a:gd name="connsiteY2" fmla="*/ 1133 h 40759"/>
                      <a:gd name="connsiteX3" fmla="*/ 118310 w 233505"/>
                      <a:gd name="connsiteY3" fmla="*/ 40758 h 40759"/>
                      <a:gd name="connsiteX4" fmla="*/ 118310 w 233505"/>
                      <a:gd name="connsiteY4" fmla="*/ 40758 h 40759"/>
                      <a:gd name="connsiteX5" fmla="*/ 233506 w 233505"/>
                      <a:gd name="connsiteY5" fmla="*/ 0 h 40759"/>
                      <a:gd name="connsiteX6" fmla="*/ 122272 w 233505"/>
                      <a:gd name="connsiteY6" fmla="*/ 20662 h 40759"/>
                      <a:gd name="connsiteX7" fmla="*/ 122272 w 233505"/>
                      <a:gd name="connsiteY7" fmla="*/ 20662 h 40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9">
                        <a:moveTo>
                          <a:pt x="122272" y="20662"/>
                        </a:moveTo>
                        <a:cubicBezTo>
                          <a:pt x="69627" y="20945"/>
                          <a:pt x="0" y="1133"/>
                          <a:pt x="0" y="1133"/>
                        </a:cubicBezTo>
                        <a:lnTo>
                          <a:pt x="0" y="1133"/>
                        </a:lnTo>
                        <a:cubicBezTo>
                          <a:pt x="0" y="1133"/>
                          <a:pt x="44720" y="41040"/>
                          <a:pt x="118310" y="40758"/>
                        </a:cubicBezTo>
                        <a:lnTo>
                          <a:pt x="118310" y="40758"/>
                        </a:lnTo>
                        <a:cubicBezTo>
                          <a:pt x="191900" y="40475"/>
                          <a:pt x="233506" y="0"/>
                          <a:pt x="233506" y="0"/>
                        </a:cubicBezTo>
                        <a:cubicBezTo>
                          <a:pt x="233506" y="0"/>
                          <a:pt x="174634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: Shape 301">
                    <a:extLst>
                      <a:ext uri="{FF2B5EF4-FFF2-40B4-BE49-F238E27FC236}">
                        <a16:creationId xmlns:a16="http://schemas.microsoft.com/office/drawing/2014/main" id="{909E01AB-9B2C-4B5C-8AD5-DF71D5F5D9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3749" y="4510029"/>
                    <a:ext cx="402113" cy="149109"/>
                  </a:xfrm>
                  <a:custGeom>
                    <a:avLst/>
                    <a:gdLst>
                      <a:gd name="connsiteX0" fmla="*/ 0 w 239732"/>
                      <a:gd name="connsiteY0" fmla="*/ 58589 h 149109"/>
                      <a:gd name="connsiteX1" fmla="*/ 11605 w 239732"/>
                      <a:gd name="connsiteY1" fmla="*/ 125386 h 149109"/>
                      <a:gd name="connsiteX2" fmla="*/ 116894 w 239732"/>
                      <a:gd name="connsiteY2" fmla="*/ 148878 h 149109"/>
                      <a:gd name="connsiteX3" fmla="*/ 235204 w 239732"/>
                      <a:gd name="connsiteY3" fmla="*/ 127650 h 149109"/>
                      <a:gd name="connsiteX4" fmla="*/ 239733 w 239732"/>
                      <a:gd name="connsiteY4" fmla="*/ 48966 h 149109"/>
                      <a:gd name="connsiteX5" fmla="*/ 69344 w 239732"/>
                      <a:gd name="connsiteY5" fmla="*/ 0 h 149109"/>
                      <a:gd name="connsiteX6" fmla="*/ 0 w 239732"/>
                      <a:gd name="connsiteY6" fmla="*/ 58589 h 149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39732" h="149109">
                        <a:moveTo>
                          <a:pt x="0" y="58589"/>
                        </a:moveTo>
                        <a:lnTo>
                          <a:pt x="11605" y="125386"/>
                        </a:lnTo>
                        <a:cubicBezTo>
                          <a:pt x="11605" y="125386"/>
                          <a:pt x="57174" y="146048"/>
                          <a:pt x="116894" y="148878"/>
                        </a:cubicBezTo>
                        <a:cubicBezTo>
                          <a:pt x="176615" y="151708"/>
                          <a:pt x="235204" y="127650"/>
                          <a:pt x="235204" y="127650"/>
                        </a:cubicBezTo>
                        <a:lnTo>
                          <a:pt x="239733" y="48966"/>
                        </a:lnTo>
                        <a:lnTo>
                          <a:pt x="69344" y="0"/>
                        </a:lnTo>
                        <a:lnTo>
                          <a:pt x="0" y="58589"/>
                        </a:lnTo>
                        <a:close/>
                      </a:path>
                    </a:pathLst>
                  </a:custGeom>
                  <a:solidFill>
                    <a:srgbClr val="C6D487"/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E96D9D91-603A-42F1-B3AB-F6A3D77A770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70500" y="4566104"/>
                    <a:ext cx="391669" cy="40758"/>
                  </a:xfrm>
                  <a:custGeom>
                    <a:avLst/>
                    <a:gdLst>
                      <a:gd name="connsiteX0" fmla="*/ 122272 w 233505"/>
                      <a:gd name="connsiteY0" fmla="*/ 20662 h 40758"/>
                      <a:gd name="connsiteX1" fmla="*/ 0 w 233505"/>
                      <a:gd name="connsiteY1" fmla="*/ 1132 h 40758"/>
                      <a:gd name="connsiteX2" fmla="*/ 0 w 233505"/>
                      <a:gd name="connsiteY2" fmla="*/ 1132 h 40758"/>
                      <a:gd name="connsiteX3" fmla="*/ 118310 w 233505"/>
                      <a:gd name="connsiteY3" fmla="*/ 40757 h 40758"/>
                      <a:gd name="connsiteX4" fmla="*/ 118310 w 233505"/>
                      <a:gd name="connsiteY4" fmla="*/ 40757 h 40758"/>
                      <a:gd name="connsiteX5" fmla="*/ 233506 w 233505"/>
                      <a:gd name="connsiteY5" fmla="*/ 0 h 40758"/>
                      <a:gd name="connsiteX6" fmla="*/ 122272 w 233505"/>
                      <a:gd name="connsiteY6" fmla="*/ 20662 h 40758"/>
                      <a:gd name="connsiteX7" fmla="*/ 122272 w 233505"/>
                      <a:gd name="connsiteY7" fmla="*/ 20662 h 4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33505" h="40758">
                        <a:moveTo>
                          <a:pt x="122272" y="20662"/>
                        </a:moveTo>
                        <a:cubicBezTo>
                          <a:pt x="69627" y="20945"/>
                          <a:pt x="0" y="1132"/>
                          <a:pt x="0" y="1132"/>
                        </a:cubicBezTo>
                        <a:lnTo>
                          <a:pt x="0" y="1132"/>
                        </a:lnTo>
                        <a:cubicBezTo>
                          <a:pt x="0" y="1132"/>
                          <a:pt x="44720" y="41040"/>
                          <a:pt x="118310" y="40757"/>
                        </a:cubicBezTo>
                        <a:lnTo>
                          <a:pt x="118310" y="40757"/>
                        </a:lnTo>
                        <a:cubicBezTo>
                          <a:pt x="191899" y="40474"/>
                          <a:pt x="233506" y="0"/>
                          <a:pt x="233506" y="0"/>
                        </a:cubicBezTo>
                        <a:cubicBezTo>
                          <a:pt x="233506" y="0"/>
                          <a:pt x="174917" y="20379"/>
                          <a:pt x="122272" y="20662"/>
                        </a:cubicBezTo>
                        <a:lnTo>
                          <a:pt x="122272" y="20662"/>
                        </a:lnTo>
                        <a:close/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282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028" name="Group 1027">
                <a:extLst>
                  <a:ext uri="{FF2B5EF4-FFF2-40B4-BE49-F238E27FC236}">
                    <a16:creationId xmlns:a16="http://schemas.microsoft.com/office/drawing/2014/main" id="{1D9E0E6C-EA49-43E9-B3AB-C0262CDA755B}"/>
                  </a:ext>
                </a:extLst>
              </p:cNvPr>
              <p:cNvGrpSpPr/>
              <p:nvPr/>
            </p:nvGrpSpPr>
            <p:grpSpPr>
              <a:xfrm>
                <a:off x="337192" y="2703746"/>
                <a:ext cx="11463576" cy="592878"/>
                <a:chOff x="337192" y="2703746"/>
                <a:chExt cx="11463576" cy="592878"/>
              </a:xfrm>
            </p:grpSpPr>
            <p:cxnSp>
              <p:nvCxnSpPr>
                <p:cNvPr id="345" name="Jellyfish 2 21 - 9Slide.vn">
                  <a:extLst>
                    <a:ext uri="{FF2B5EF4-FFF2-40B4-BE49-F238E27FC236}">
                      <a16:creationId xmlns:a16="http://schemas.microsoft.com/office/drawing/2014/main" id="{642DEAB8-E54F-4805-92CB-B3CBA60D5FF4}"/>
                    </a:ext>
                  </a:extLst>
                </p:cNvPr>
                <p:cNvCxnSpPr>
                  <a:cxnSpLocks/>
                  <a:endCxn id="302" idx="1"/>
                </p:cNvCxnSpPr>
                <p:nvPr/>
              </p:nvCxnSpPr>
              <p:spPr>
                <a:xfrm flipV="1">
                  <a:off x="847335" y="3150680"/>
                  <a:ext cx="10434689" cy="5434"/>
                </a:xfrm>
                <a:prstGeom prst="line">
                  <a:avLst/>
                </a:prstGeom>
                <a:ln w="57150" cap="rnd">
                  <a:solidFill>
                    <a:srgbClr val="FF0000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6" name="Phạm Duyên 10 - 9Slide.vn">
                  <a:extLst>
                    <a:ext uri="{FF2B5EF4-FFF2-40B4-BE49-F238E27FC236}">
                      <a16:creationId xmlns:a16="http://schemas.microsoft.com/office/drawing/2014/main" id="{7283CB47-EB26-464B-9B0C-7D9267FA737A}"/>
                    </a:ext>
                  </a:extLst>
                </p:cNvPr>
                <p:cNvSpPr txBox="1"/>
                <p:nvPr/>
              </p:nvSpPr>
              <p:spPr>
                <a:xfrm>
                  <a:off x="337192" y="2703746"/>
                  <a:ext cx="509745" cy="592878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2000"/>
                    </a:lnSpc>
                  </a:pPr>
                  <a:r>
                    <a:rPr lang="en-US" sz="3200" b="1" spc="-6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A</a:t>
                  </a:r>
                </a:p>
              </p:txBody>
            </p:sp>
            <p:cxnSp>
              <p:nvCxnSpPr>
                <p:cNvPr id="349" name="Jellyfish 2 21 - 9Slide.vn">
                  <a:extLst>
                    <a:ext uri="{FF2B5EF4-FFF2-40B4-BE49-F238E27FC236}">
                      <a16:creationId xmlns:a16="http://schemas.microsoft.com/office/drawing/2014/main" id="{396FAA6E-722A-4772-B0E8-DD4F21D7B6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94935" y="3156114"/>
                  <a:ext cx="219465" cy="0"/>
                </a:xfrm>
                <a:prstGeom prst="line">
                  <a:avLst/>
                </a:prstGeom>
                <a:ln w="57150" cap="rnd">
                  <a:solidFill>
                    <a:srgbClr val="FF0000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Jellyfish 2 21 - 9Slide.vn">
                  <a:extLst>
                    <a:ext uri="{FF2B5EF4-FFF2-40B4-BE49-F238E27FC236}">
                      <a16:creationId xmlns:a16="http://schemas.microsoft.com/office/drawing/2014/main" id="{A0EC6381-259A-4DF0-A2F8-7ADEF874C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11211280" y="3148972"/>
                  <a:ext cx="219465" cy="0"/>
                </a:xfrm>
                <a:prstGeom prst="line">
                  <a:avLst/>
                </a:prstGeom>
                <a:ln w="57150" cap="rnd">
                  <a:solidFill>
                    <a:srgbClr val="FF0000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2" name="Phạm Duyên 10 - 9Slide.vn">
                  <a:extLst>
                    <a:ext uri="{FF2B5EF4-FFF2-40B4-BE49-F238E27FC236}">
                      <a16:creationId xmlns:a16="http://schemas.microsoft.com/office/drawing/2014/main" id="{61CB75BE-C325-4757-BDF6-41B50A8262EC}"/>
                    </a:ext>
                  </a:extLst>
                </p:cNvPr>
                <p:cNvSpPr txBox="1"/>
                <p:nvPr/>
              </p:nvSpPr>
              <p:spPr>
                <a:xfrm>
                  <a:off x="11291023" y="2703746"/>
                  <a:ext cx="509745" cy="592878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2000"/>
                    </a:lnSpc>
                  </a:pPr>
                  <a:r>
                    <a:rPr lang="en-US" sz="3200" b="1" spc="-6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</a:rPr>
                    <a:t>B</a:t>
                  </a:r>
                </a:p>
              </p:txBody>
            </p:sp>
          </p:grpSp>
        </p:grp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CA84722A-C99A-4E17-B7B9-AD4DD285A25D}"/>
                </a:ext>
              </a:extLst>
            </p:cNvPr>
            <p:cNvSpPr/>
            <p:nvPr/>
          </p:nvSpPr>
          <p:spPr>
            <a:xfrm rot="18664594">
              <a:off x="2092909" y="2755898"/>
              <a:ext cx="1679927" cy="2056187"/>
            </a:xfrm>
            <a:prstGeom prst="arc">
              <a:avLst>
                <a:gd name="adj1" fmla="val 16200000"/>
                <a:gd name="adj2" fmla="val 21411261"/>
              </a:avLst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4" name="Arc 353">
            <a:extLst>
              <a:ext uri="{FF2B5EF4-FFF2-40B4-BE49-F238E27FC236}">
                <a16:creationId xmlns:a16="http://schemas.microsoft.com/office/drawing/2014/main" id="{EB779279-18B4-4BC1-AF7F-CE2BB631CDFC}"/>
              </a:ext>
            </a:extLst>
          </p:cNvPr>
          <p:cNvSpPr/>
          <p:nvPr/>
        </p:nvSpPr>
        <p:spPr>
          <a:xfrm rot="18511301">
            <a:off x="3411562" y="2743276"/>
            <a:ext cx="1679927" cy="2056187"/>
          </a:xfrm>
          <a:prstGeom prst="arc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Arc 448">
            <a:extLst>
              <a:ext uri="{FF2B5EF4-FFF2-40B4-BE49-F238E27FC236}">
                <a16:creationId xmlns:a16="http://schemas.microsoft.com/office/drawing/2014/main" id="{27317B06-682F-4FB8-96CF-E44874514128}"/>
              </a:ext>
            </a:extLst>
          </p:cNvPr>
          <p:cNvSpPr/>
          <p:nvPr/>
        </p:nvSpPr>
        <p:spPr>
          <a:xfrm rot="18621528">
            <a:off x="4722277" y="2743276"/>
            <a:ext cx="1679927" cy="2056187"/>
          </a:xfrm>
          <a:prstGeom prst="arc">
            <a:avLst>
              <a:gd name="adj1" fmla="val 16200000"/>
              <a:gd name="adj2" fmla="val 21468813"/>
            </a:avLst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27E2818A-8AE1-48FF-BE21-C4FEA7726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230" flipH="1">
            <a:off x="5601774" y="2448061"/>
            <a:ext cx="1143248" cy="827156"/>
          </a:xfrm>
          <a:prstGeom prst="rect">
            <a:avLst/>
          </a:prstGeom>
        </p:spPr>
      </p:pic>
      <p:sp>
        <p:nvSpPr>
          <p:cNvPr id="106" name="PHẠM DUYÊN 1 2 - 9Slide.vn1">
            <a:extLst>
              <a:ext uri="{FF2B5EF4-FFF2-40B4-BE49-F238E27FC236}">
                <a16:creationId xmlns:a16="http://schemas.microsoft.com/office/drawing/2014/main" id="{F36420F7-B0D6-47B1-9814-9323C6A38A73}"/>
              </a:ext>
            </a:extLst>
          </p:cNvPr>
          <p:cNvSpPr txBox="1"/>
          <p:nvPr/>
        </p:nvSpPr>
        <p:spPr>
          <a:xfrm>
            <a:off x="806056" y="4620204"/>
            <a:ext cx="10579889" cy="132802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pc="60">
                <a:solidFill>
                  <a:schemeClr val="accent6">
                    <a:lumMod val="75000"/>
                  </a:schemeClr>
                </a:solidFill>
              </a:rPr>
              <a:t>- Cào cào cần nhảy thêm </a:t>
            </a:r>
            <a:r>
              <a:rPr lang="en-US" sz="3600" spc="6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3600" spc="60">
                <a:solidFill>
                  <a:schemeClr val="accent6">
                    <a:lumMod val="75000"/>
                  </a:schemeClr>
                </a:solidFill>
              </a:rPr>
              <a:t> bước để đến trung điểm của đoạn thẳng AB.</a:t>
            </a:r>
          </a:p>
        </p:txBody>
      </p:sp>
    </p:spTree>
    <p:extLst>
      <p:ext uri="{BB962C8B-B14F-4D97-AF65-F5344CB8AC3E}">
        <p14:creationId xmlns:p14="http://schemas.microsoft.com/office/powerpoint/2010/main" val="902653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1969</TotalTime>
  <Words>424</Words>
  <Application>Microsoft Office PowerPoint</Application>
  <PresentationFormat>Widescreen</PresentationFormat>
  <Paragraphs>82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字魂164号-方悦黑</vt:lpstr>
      <vt:lpstr>字魂105号-简雅黑</vt:lpstr>
      <vt:lpstr>Times New Roman</vt:lpstr>
      <vt:lpstr>#9Slide02 Tieu de dai</vt:lpstr>
      <vt:lpstr>Calibri</vt:lpstr>
      <vt:lpstr>Arial</vt:lpstr>
      <vt:lpstr>#9Slide03 Noto Sans</vt:lpstr>
      <vt:lpstr>#9Slide01 Noi dung ngan</vt:lpstr>
      <vt:lpstr>#9Slide03 HelveBold</vt:lpstr>
      <vt:lpstr>思源宋体 CN Light</vt:lpstr>
      <vt:lpstr>#9Slide03 Sofia Pro Soft</vt:lpstr>
      <vt:lpstr>#9Slide03 Sofia Pro Soft Bold</vt:lpstr>
      <vt:lpstr>#9Slide07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HA XINH</cp:lastModifiedBy>
  <cp:revision>1502</cp:revision>
  <cp:lastPrinted>2022-03-04T09:29:53Z</cp:lastPrinted>
  <dcterms:created xsi:type="dcterms:W3CDTF">2022-02-22T13:22:10Z</dcterms:created>
  <dcterms:modified xsi:type="dcterms:W3CDTF">2022-10-23T03:47:33Z</dcterms:modified>
  <cp:category>9Slide.vn</cp:category>
</cp:coreProperties>
</file>