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4"/>
  </p:handoutMasterIdLst>
  <p:sldIdLst>
    <p:sldId id="306" r:id="rId2"/>
    <p:sldId id="313" r:id="rId3"/>
    <p:sldId id="334" r:id="rId4"/>
    <p:sldId id="335" r:id="rId5"/>
    <p:sldId id="337" r:id="rId6"/>
    <p:sldId id="326" r:id="rId7"/>
    <p:sldId id="338" r:id="rId8"/>
    <p:sldId id="339" r:id="rId9"/>
    <p:sldId id="342" r:id="rId10"/>
    <p:sldId id="340" r:id="rId11"/>
    <p:sldId id="341" r:id="rId12"/>
    <p:sldId id="258" r:id="rId13"/>
  </p:sldIdLst>
  <p:sldSz cx="12192000" cy="6858000"/>
  <p:notesSz cx="6858000" cy="9313863"/>
  <p:embeddedFontLst>
    <p:embeddedFont>
      <p:font typeface="#9Slide03 Open Sans Bold" panose="020B0604020202020204" charset="0"/>
      <p:bold r:id="rId15"/>
    </p:embeddedFont>
    <p:embeddedFont>
      <p:font typeface="#9Slide01 Noi dung ngan" panose="020B0604020202020204" charset="0"/>
      <p:regular r:id="rId16"/>
    </p:embeddedFont>
    <p:embeddedFont>
      <p:font typeface="#9Slide03 Sofia Pro Soft Bold" panose="020B0604020202020204" charset="0"/>
      <p:bold r:id="rId17"/>
    </p:embeddedFont>
    <p:embeddedFont>
      <p:font typeface="#9Slide03 HelveBold" panose="02040603050506020204" charset="0"/>
      <p:bold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#9Slide07 Crocante" panose="020B0604020202020204" charset="0"/>
      <p:regular r:id="rId27"/>
    </p:embeddedFont>
    <p:embeddedFont>
      <p:font typeface="#9Slide03 Sofia Pro Soft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2F7D94"/>
    <a:srgbClr val="359CBB"/>
    <a:srgbClr val="19756E"/>
    <a:srgbClr val="33AEB6"/>
    <a:srgbClr val="42B7BA"/>
    <a:srgbClr val="9C9C7F"/>
    <a:srgbClr val="FFBD45"/>
    <a:srgbClr val="F3BAA9"/>
    <a:srgbClr val="F98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>
      <p:cViewPr varScale="1">
        <p:scale>
          <a:sx n="67" d="100"/>
          <a:sy n="67" d="100"/>
        </p:scale>
        <p:origin x="11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59334-4130-444D-A75C-BE2AD51DC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F5-6CBF-460B-B644-0D82707FE4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354-048E-48A1-8EDE-C777041A3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841E-8185-4BB8-8C75-AE3380A6F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5674012C-A6A5-4927-BA49-4995D4B4B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76" y="0"/>
            <a:ext cx="6569924" cy="6858000"/>
          </a:xfrm>
          <a:prstGeom prst="rect">
            <a:avLst/>
          </a:prstGeom>
        </p:spPr>
      </p:pic>
      <p:sp>
        <p:nvSpPr>
          <p:cNvPr id="97" name="PHẠM DUYÊN 1 - 9Slide.vn">
            <a:extLst>
              <a:ext uri="{FF2B5EF4-FFF2-40B4-BE49-F238E27FC236}">
                <a16:creationId xmlns:a16="http://schemas.microsoft.com/office/drawing/2014/main" id="{FA3F2D13-0AFE-4042-ABC6-7BFF6B9D42FD}"/>
              </a:ext>
            </a:extLst>
          </p:cNvPr>
          <p:cNvSpPr/>
          <p:nvPr userDrawn="1"/>
        </p:nvSpPr>
        <p:spPr>
          <a:xfrm>
            <a:off x="-2" y="0"/>
            <a:ext cx="5622077" cy="6858000"/>
          </a:xfrm>
          <a:prstGeom prst="rect">
            <a:avLst/>
          </a:prstGeom>
          <a:solidFill>
            <a:srgbClr val="2F7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1 Noi dung ngan" panose="00000600000000000000" pitchFamily="2" charset="0"/>
              <a:ea typeface="字魂105号-简雅黑" panose="00000500000000000000" pitchFamily="2" charset="-122"/>
            </a:endParaRPr>
          </a:p>
        </p:txBody>
      </p:sp>
      <p:sp>
        <p:nvSpPr>
          <p:cNvPr id="209" name="8">
            <a:extLst>
              <a:ext uri="{FF2B5EF4-FFF2-40B4-BE49-F238E27FC236}">
                <a16:creationId xmlns:a16="http://schemas.microsoft.com/office/drawing/2014/main" id="{B32ACE27-7F8A-4E74-B313-EC370115AF2B}"/>
              </a:ext>
            </a:extLst>
          </p:cNvPr>
          <p:cNvSpPr/>
          <p:nvPr userDrawn="1"/>
        </p:nvSpPr>
        <p:spPr>
          <a:xfrm>
            <a:off x="1075475" y="1981200"/>
            <a:ext cx="3579137" cy="1450078"/>
          </a:xfrm>
          <a:custGeom>
            <a:avLst/>
            <a:gdLst>
              <a:gd name="adj" fmla="val 8115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42" h="8405">
                <a:moveTo>
                  <a:pt x="0" y="682"/>
                </a:moveTo>
                <a:cubicBezTo>
                  <a:pt x="-12" y="299"/>
                  <a:pt x="339" y="-9"/>
                  <a:pt x="682" y="0"/>
                </a:cubicBezTo>
                <a:lnTo>
                  <a:pt x="14559" y="0"/>
                </a:lnTo>
                <a:cubicBezTo>
                  <a:pt x="14942" y="-12"/>
                  <a:pt x="15250" y="339"/>
                  <a:pt x="15241" y="682"/>
                </a:cubicBezTo>
                <a:lnTo>
                  <a:pt x="15241" y="7722"/>
                </a:lnTo>
                <a:cubicBezTo>
                  <a:pt x="15253" y="8105"/>
                  <a:pt x="14902" y="8413"/>
                  <a:pt x="14559" y="8404"/>
                </a:cubicBezTo>
                <a:lnTo>
                  <a:pt x="682" y="8404"/>
                </a:lnTo>
                <a:cubicBezTo>
                  <a:pt x="299" y="8416"/>
                  <a:pt x="-9" y="8065"/>
                  <a:pt x="0" y="7722"/>
                </a:cubicBezTo>
                <a:lnTo>
                  <a:pt x="0" y="682"/>
                </a:lnTo>
                <a:close/>
                <a:moveTo>
                  <a:pt x="317" y="464"/>
                </a:moveTo>
                <a:cubicBezTo>
                  <a:pt x="314" y="352"/>
                  <a:pt x="416" y="261"/>
                  <a:pt x="517" y="264"/>
                </a:cubicBezTo>
                <a:cubicBezTo>
                  <a:pt x="628" y="261"/>
                  <a:pt x="719" y="363"/>
                  <a:pt x="716" y="464"/>
                </a:cubicBezTo>
                <a:cubicBezTo>
                  <a:pt x="719" y="575"/>
                  <a:pt x="617" y="666"/>
                  <a:pt x="517" y="663"/>
                </a:cubicBezTo>
                <a:cubicBezTo>
                  <a:pt x="405" y="666"/>
                  <a:pt x="314" y="564"/>
                  <a:pt x="317" y="464"/>
                </a:cubicBezTo>
                <a:close/>
                <a:moveTo>
                  <a:pt x="14576" y="464"/>
                </a:moveTo>
                <a:cubicBezTo>
                  <a:pt x="14573" y="352"/>
                  <a:pt x="14675" y="261"/>
                  <a:pt x="14776" y="264"/>
                </a:cubicBezTo>
                <a:cubicBezTo>
                  <a:pt x="14887" y="261"/>
                  <a:pt x="14978" y="363"/>
                  <a:pt x="14975" y="464"/>
                </a:cubicBezTo>
                <a:cubicBezTo>
                  <a:pt x="14978" y="575"/>
                  <a:pt x="14876" y="666"/>
                  <a:pt x="14776" y="663"/>
                </a:cubicBezTo>
                <a:cubicBezTo>
                  <a:pt x="14664" y="666"/>
                  <a:pt x="14573" y="564"/>
                  <a:pt x="14576" y="464"/>
                </a:cubicBezTo>
                <a:close/>
                <a:moveTo>
                  <a:pt x="14576" y="7970"/>
                </a:moveTo>
                <a:cubicBezTo>
                  <a:pt x="14573" y="7858"/>
                  <a:pt x="14675" y="7767"/>
                  <a:pt x="14776" y="7770"/>
                </a:cubicBezTo>
                <a:cubicBezTo>
                  <a:pt x="14887" y="7767"/>
                  <a:pt x="14978" y="7869"/>
                  <a:pt x="14975" y="7970"/>
                </a:cubicBezTo>
                <a:cubicBezTo>
                  <a:pt x="14978" y="8081"/>
                  <a:pt x="14876" y="8172"/>
                  <a:pt x="14776" y="8169"/>
                </a:cubicBezTo>
                <a:cubicBezTo>
                  <a:pt x="14664" y="8172"/>
                  <a:pt x="14573" y="8070"/>
                  <a:pt x="14576" y="7970"/>
                </a:cubicBezTo>
                <a:close/>
              </a:path>
            </a:pathLst>
          </a:custGeom>
          <a:solidFill>
            <a:schemeClr val="bg1">
              <a:alpha val="31000"/>
            </a:schemeClr>
          </a:solidFill>
          <a:ln>
            <a:gradFill>
              <a:gsLst>
                <a:gs pos="0">
                  <a:schemeClr val="bg1">
                    <a:alpha val="0"/>
                  </a:schemeClr>
                </a:gs>
                <a:gs pos="31000">
                  <a:srgbClr val="FFFFFF">
                    <a:alpha val="100000"/>
                  </a:srgbClr>
                </a:gs>
                <a:gs pos="77000">
                  <a:srgbClr val="FFFFFF">
                    <a:alpha val="100000"/>
                  </a:srgbClr>
                </a:gs>
                <a:gs pos="55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63500" sx="101000" sy="101000" algn="ctr" rotWithShape="0">
              <a:srgbClr val="414CA8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67" name="PHẠM DUYÊN 2 - 9Slide.vn">
            <a:extLst>
              <a:ext uri="{FF2B5EF4-FFF2-40B4-BE49-F238E27FC236}">
                <a16:creationId xmlns:a16="http://schemas.microsoft.com/office/drawing/2014/main" id="{0407690B-41E0-4F86-861E-37E77235CB13}"/>
              </a:ext>
            </a:extLst>
          </p:cNvPr>
          <p:cNvSpPr txBox="1"/>
          <p:nvPr userDrawn="1"/>
        </p:nvSpPr>
        <p:spPr>
          <a:xfrm>
            <a:off x="838200" y="2106075"/>
            <a:ext cx="4017570" cy="1200329"/>
          </a:xfrm>
          <a:prstGeom prst="rect">
            <a:avLst/>
          </a:prstGeom>
          <a:noFill/>
          <a:scene3d>
            <a:camera prst="perspectiveAbove"/>
            <a:lightRig rig="brightRoom" dir="t"/>
          </a:scene3d>
        </p:spPr>
        <p:txBody>
          <a:bodyPr wrap="square" rtlCol="0">
            <a:spAutoFit/>
            <a:sp3d extrusionH="57150" contourW="38100" prstMaterial="dkEdge">
              <a:bevelT h="19050"/>
              <a:bevelB w="12700"/>
              <a:extrusionClr>
                <a:schemeClr val="bg1"/>
              </a:extrusionClr>
              <a:contourClr>
                <a:schemeClr val="accent4"/>
              </a:contourClr>
            </a:sp3d>
          </a:bodyPr>
          <a:lstStyle/>
          <a:p>
            <a:pPr algn="ctr"/>
            <a:r>
              <a:rPr lang="en-US" altLang="zh-CN" sz="7200" b="1" spc="16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TOÁN</a:t>
            </a:r>
            <a:r>
              <a:rPr lang="en-US" altLang="zh-CN" sz="7200" b="1" spc="1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 3</a:t>
            </a:r>
            <a:endParaRPr lang="en-US" altLang="zh-CN" sz="7200" b="1" spc="160" dirty="0"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207" name="4" descr="/Users/bawei/Desktop/61c1941f9b77e.png61c1941f9b77e">
            <a:extLst>
              <a:ext uri="{FF2B5EF4-FFF2-40B4-BE49-F238E27FC236}">
                <a16:creationId xmlns:a16="http://schemas.microsoft.com/office/drawing/2014/main" id="{EE8E154F-D9A8-4150-84BB-A1FF762D0D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6309" b="26018"/>
          <a:stretch>
            <a:fillRect/>
          </a:stretch>
        </p:blipFill>
        <p:spPr>
          <a:xfrm rot="10800000">
            <a:off x="3955136" y="-2910"/>
            <a:ext cx="1666401" cy="1131011"/>
          </a:xfrm>
          <a:prstGeom prst="rect">
            <a:avLst/>
          </a:prstGeom>
        </p:spPr>
      </p:pic>
      <p:grpSp>
        <p:nvGrpSpPr>
          <p:cNvPr id="98" name="PHẠM DUYÊN 4 - 9Slide.vn">
            <a:extLst>
              <a:ext uri="{FF2B5EF4-FFF2-40B4-BE49-F238E27FC236}">
                <a16:creationId xmlns:a16="http://schemas.microsoft.com/office/drawing/2014/main" id="{445C3D77-8EC3-476F-972F-2F515A944840}"/>
              </a:ext>
            </a:extLst>
          </p:cNvPr>
          <p:cNvGrpSpPr/>
          <p:nvPr userDrawn="1"/>
        </p:nvGrpSpPr>
        <p:grpSpPr>
          <a:xfrm>
            <a:off x="5367432" y="227656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99" name="20">
              <a:extLst>
                <a:ext uri="{FF2B5EF4-FFF2-40B4-BE49-F238E27FC236}">
                  <a16:creationId xmlns:a16="http://schemas.microsoft.com/office/drawing/2014/main" id="{B098AFCB-57B3-4517-911D-F90D8BF6C519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00" name="21">
              <a:extLst>
                <a:ext uri="{FF2B5EF4-FFF2-40B4-BE49-F238E27FC236}">
                  <a16:creationId xmlns:a16="http://schemas.microsoft.com/office/drawing/2014/main" id="{7B0D6865-AA32-4044-A2FC-AB8E6B1D4D62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01" name="22">
              <a:extLst>
                <a:ext uri="{FF2B5EF4-FFF2-40B4-BE49-F238E27FC236}">
                  <a16:creationId xmlns:a16="http://schemas.microsoft.com/office/drawing/2014/main" id="{8561682A-08DF-4CF9-B636-B495A4A52353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53" name="PHẠM DUYÊN 4 - 9Slide.vn">
            <a:extLst>
              <a:ext uri="{FF2B5EF4-FFF2-40B4-BE49-F238E27FC236}">
                <a16:creationId xmlns:a16="http://schemas.microsoft.com/office/drawing/2014/main" id="{9A9E3C3C-B492-4D80-97B8-A1C686F5F856}"/>
              </a:ext>
            </a:extLst>
          </p:cNvPr>
          <p:cNvGrpSpPr/>
          <p:nvPr userDrawn="1"/>
        </p:nvGrpSpPr>
        <p:grpSpPr>
          <a:xfrm>
            <a:off x="5367432" y="837492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54" name="20">
              <a:extLst>
                <a:ext uri="{FF2B5EF4-FFF2-40B4-BE49-F238E27FC236}">
                  <a16:creationId xmlns:a16="http://schemas.microsoft.com/office/drawing/2014/main" id="{35ADC557-7A18-452E-B267-D81B26917680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55" name="21">
              <a:extLst>
                <a:ext uri="{FF2B5EF4-FFF2-40B4-BE49-F238E27FC236}">
                  <a16:creationId xmlns:a16="http://schemas.microsoft.com/office/drawing/2014/main" id="{87B0605E-C662-4866-BF99-7FAF96CD1498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56" name="22">
              <a:extLst>
                <a:ext uri="{FF2B5EF4-FFF2-40B4-BE49-F238E27FC236}">
                  <a16:creationId xmlns:a16="http://schemas.microsoft.com/office/drawing/2014/main" id="{29A05C7D-4112-4139-8F64-FC903CD1B030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57" name="PHẠM DUYÊN 4 - 9Slide.vn">
            <a:extLst>
              <a:ext uri="{FF2B5EF4-FFF2-40B4-BE49-F238E27FC236}">
                <a16:creationId xmlns:a16="http://schemas.microsoft.com/office/drawing/2014/main" id="{AF3E9194-FF0D-4822-A246-345CC35EA2FA}"/>
              </a:ext>
            </a:extLst>
          </p:cNvPr>
          <p:cNvGrpSpPr/>
          <p:nvPr userDrawn="1"/>
        </p:nvGrpSpPr>
        <p:grpSpPr>
          <a:xfrm>
            <a:off x="5367432" y="1447328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58" name="20">
              <a:extLst>
                <a:ext uri="{FF2B5EF4-FFF2-40B4-BE49-F238E27FC236}">
                  <a16:creationId xmlns:a16="http://schemas.microsoft.com/office/drawing/2014/main" id="{BFD3FF1D-DA1D-402D-883B-76195A2AA468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59" name="21">
              <a:extLst>
                <a:ext uri="{FF2B5EF4-FFF2-40B4-BE49-F238E27FC236}">
                  <a16:creationId xmlns:a16="http://schemas.microsoft.com/office/drawing/2014/main" id="{5CA780D6-3809-4E33-AB20-EF0FBE237F98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60" name="22">
              <a:extLst>
                <a:ext uri="{FF2B5EF4-FFF2-40B4-BE49-F238E27FC236}">
                  <a16:creationId xmlns:a16="http://schemas.microsoft.com/office/drawing/2014/main" id="{2A06807A-8204-4818-9EE5-8027809D06FD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66" name="PHẠM DUYÊN 4 - 9Slide.vn">
            <a:extLst>
              <a:ext uri="{FF2B5EF4-FFF2-40B4-BE49-F238E27FC236}">
                <a16:creationId xmlns:a16="http://schemas.microsoft.com/office/drawing/2014/main" id="{78E29A07-3745-4032-82A8-F4E13A593C93}"/>
              </a:ext>
            </a:extLst>
          </p:cNvPr>
          <p:cNvGrpSpPr/>
          <p:nvPr userDrawn="1"/>
        </p:nvGrpSpPr>
        <p:grpSpPr>
          <a:xfrm>
            <a:off x="5367432" y="2057164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67" name="20">
              <a:extLst>
                <a:ext uri="{FF2B5EF4-FFF2-40B4-BE49-F238E27FC236}">
                  <a16:creationId xmlns:a16="http://schemas.microsoft.com/office/drawing/2014/main" id="{3920F7D1-7FBC-4890-AED4-E5F695EB9D2B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68" name="21">
              <a:extLst>
                <a:ext uri="{FF2B5EF4-FFF2-40B4-BE49-F238E27FC236}">
                  <a16:creationId xmlns:a16="http://schemas.microsoft.com/office/drawing/2014/main" id="{EFEC898C-2CF4-4B5B-B859-845BBCE9FAF0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69" name="22">
              <a:extLst>
                <a:ext uri="{FF2B5EF4-FFF2-40B4-BE49-F238E27FC236}">
                  <a16:creationId xmlns:a16="http://schemas.microsoft.com/office/drawing/2014/main" id="{28B58B3B-B014-47E9-AF89-F8B05C4B5DEF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75" name="PHẠM DUYÊN 4 - 9Slide.vn">
            <a:extLst>
              <a:ext uri="{FF2B5EF4-FFF2-40B4-BE49-F238E27FC236}">
                <a16:creationId xmlns:a16="http://schemas.microsoft.com/office/drawing/2014/main" id="{294CFC17-6871-4327-9768-6CD1D4446745}"/>
              </a:ext>
            </a:extLst>
          </p:cNvPr>
          <p:cNvGrpSpPr/>
          <p:nvPr userDrawn="1"/>
        </p:nvGrpSpPr>
        <p:grpSpPr>
          <a:xfrm>
            <a:off x="5367432" y="2667000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76" name="20">
              <a:extLst>
                <a:ext uri="{FF2B5EF4-FFF2-40B4-BE49-F238E27FC236}">
                  <a16:creationId xmlns:a16="http://schemas.microsoft.com/office/drawing/2014/main" id="{DDE7470D-A6E1-4457-8E03-814DD28FE2A1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77" name="21">
              <a:extLst>
                <a:ext uri="{FF2B5EF4-FFF2-40B4-BE49-F238E27FC236}">
                  <a16:creationId xmlns:a16="http://schemas.microsoft.com/office/drawing/2014/main" id="{3276FA49-4F65-44E1-B05A-00CC8A994FAF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78" name="22">
              <a:extLst>
                <a:ext uri="{FF2B5EF4-FFF2-40B4-BE49-F238E27FC236}">
                  <a16:creationId xmlns:a16="http://schemas.microsoft.com/office/drawing/2014/main" id="{90BA53E5-E03E-4F70-871A-8C71E59936E6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79" name="PHẠM DUYÊN 4 - 9Slide.vn">
            <a:extLst>
              <a:ext uri="{FF2B5EF4-FFF2-40B4-BE49-F238E27FC236}">
                <a16:creationId xmlns:a16="http://schemas.microsoft.com/office/drawing/2014/main" id="{5FBAFABD-6700-4271-A520-F467E867D796}"/>
              </a:ext>
            </a:extLst>
          </p:cNvPr>
          <p:cNvGrpSpPr/>
          <p:nvPr userDrawn="1"/>
        </p:nvGrpSpPr>
        <p:grpSpPr>
          <a:xfrm>
            <a:off x="5367432" y="3276836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80" name="20">
              <a:extLst>
                <a:ext uri="{FF2B5EF4-FFF2-40B4-BE49-F238E27FC236}">
                  <a16:creationId xmlns:a16="http://schemas.microsoft.com/office/drawing/2014/main" id="{B5EBD6EF-AA21-47CF-99B8-8AA467A1EBB6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81" name="21">
              <a:extLst>
                <a:ext uri="{FF2B5EF4-FFF2-40B4-BE49-F238E27FC236}">
                  <a16:creationId xmlns:a16="http://schemas.microsoft.com/office/drawing/2014/main" id="{84948E41-3874-4D36-BB16-7EE2EC2F3379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82" name="22">
              <a:extLst>
                <a:ext uri="{FF2B5EF4-FFF2-40B4-BE49-F238E27FC236}">
                  <a16:creationId xmlns:a16="http://schemas.microsoft.com/office/drawing/2014/main" id="{320CDA6A-257A-4E80-B3BE-B0D1A177FD32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83" name="PHẠM DUYÊN 4 - 9Slide.vn">
            <a:extLst>
              <a:ext uri="{FF2B5EF4-FFF2-40B4-BE49-F238E27FC236}">
                <a16:creationId xmlns:a16="http://schemas.microsoft.com/office/drawing/2014/main" id="{D70405D2-FF70-4558-A662-B5F408043805}"/>
              </a:ext>
            </a:extLst>
          </p:cNvPr>
          <p:cNvGrpSpPr/>
          <p:nvPr userDrawn="1"/>
        </p:nvGrpSpPr>
        <p:grpSpPr>
          <a:xfrm>
            <a:off x="5367432" y="3886672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84" name="20">
              <a:extLst>
                <a:ext uri="{FF2B5EF4-FFF2-40B4-BE49-F238E27FC236}">
                  <a16:creationId xmlns:a16="http://schemas.microsoft.com/office/drawing/2014/main" id="{69A5C1F5-712D-4A9C-B212-94E3D6237E9B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85" name="21">
              <a:extLst>
                <a:ext uri="{FF2B5EF4-FFF2-40B4-BE49-F238E27FC236}">
                  <a16:creationId xmlns:a16="http://schemas.microsoft.com/office/drawing/2014/main" id="{23CB23DB-2554-4FA7-A58D-B83AE7CA2461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86" name="22">
              <a:extLst>
                <a:ext uri="{FF2B5EF4-FFF2-40B4-BE49-F238E27FC236}">
                  <a16:creationId xmlns:a16="http://schemas.microsoft.com/office/drawing/2014/main" id="{49688B90-B46E-4503-A684-07235B3BAB5A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87" name="PHẠM DUYÊN 4 - 9Slide.vn">
            <a:extLst>
              <a:ext uri="{FF2B5EF4-FFF2-40B4-BE49-F238E27FC236}">
                <a16:creationId xmlns:a16="http://schemas.microsoft.com/office/drawing/2014/main" id="{FFC8502E-88C6-412B-B79E-149AB25F679E}"/>
              </a:ext>
            </a:extLst>
          </p:cNvPr>
          <p:cNvGrpSpPr/>
          <p:nvPr userDrawn="1"/>
        </p:nvGrpSpPr>
        <p:grpSpPr>
          <a:xfrm>
            <a:off x="5367432" y="4496508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88" name="20">
              <a:extLst>
                <a:ext uri="{FF2B5EF4-FFF2-40B4-BE49-F238E27FC236}">
                  <a16:creationId xmlns:a16="http://schemas.microsoft.com/office/drawing/2014/main" id="{14932A65-CB00-4536-ABF5-8438AECE645F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89" name="21">
              <a:extLst>
                <a:ext uri="{FF2B5EF4-FFF2-40B4-BE49-F238E27FC236}">
                  <a16:creationId xmlns:a16="http://schemas.microsoft.com/office/drawing/2014/main" id="{B5BE8FFA-B349-4C93-8254-0E1FB66D597E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90" name="22">
              <a:extLst>
                <a:ext uri="{FF2B5EF4-FFF2-40B4-BE49-F238E27FC236}">
                  <a16:creationId xmlns:a16="http://schemas.microsoft.com/office/drawing/2014/main" id="{0AB5E891-31C2-4F27-BF43-DD50D904D34F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91" name="PHẠM DUYÊN 4 - 9Slide.vn">
            <a:extLst>
              <a:ext uri="{FF2B5EF4-FFF2-40B4-BE49-F238E27FC236}">
                <a16:creationId xmlns:a16="http://schemas.microsoft.com/office/drawing/2014/main" id="{05E74946-B676-4E38-9295-FCACA00B7A7F}"/>
              </a:ext>
            </a:extLst>
          </p:cNvPr>
          <p:cNvGrpSpPr/>
          <p:nvPr userDrawn="1"/>
        </p:nvGrpSpPr>
        <p:grpSpPr>
          <a:xfrm>
            <a:off x="5367432" y="5106344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92" name="20">
              <a:extLst>
                <a:ext uri="{FF2B5EF4-FFF2-40B4-BE49-F238E27FC236}">
                  <a16:creationId xmlns:a16="http://schemas.microsoft.com/office/drawing/2014/main" id="{864B8972-7E56-484C-AE2D-E52011A21E95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93" name="21">
              <a:extLst>
                <a:ext uri="{FF2B5EF4-FFF2-40B4-BE49-F238E27FC236}">
                  <a16:creationId xmlns:a16="http://schemas.microsoft.com/office/drawing/2014/main" id="{228481BA-2029-4325-AF31-BF6A26D63603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94" name="22">
              <a:extLst>
                <a:ext uri="{FF2B5EF4-FFF2-40B4-BE49-F238E27FC236}">
                  <a16:creationId xmlns:a16="http://schemas.microsoft.com/office/drawing/2014/main" id="{0C7DE883-2EC3-484A-BEFD-B7BEAE5A6B81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95" name="PHẠM DUYÊN 4 - 9Slide.vn">
            <a:extLst>
              <a:ext uri="{FF2B5EF4-FFF2-40B4-BE49-F238E27FC236}">
                <a16:creationId xmlns:a16="http://schemas.microsoft.com/office/drawing/2014/main" id="{858AEB01-29F5-4B0E-91F0-FEF7688498AA}"/>
              </a:ext>
            </a:extLst>
          </p:cNvPr>
          <p:cNvGrpSpPr/>
          <p:nvPr userDrawn="1"/>
        </p:nvGrpSpPr>
        <p:grpSpPr>
          <a:xfrm>
            <a:off x="5367432" y="5716180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96" name="20">
              <a:extLst>
                <a:ext uri="{FF2B5EF4-FFF2-40B4-BE49-F238E27FC236}">
                  <a16:creationId xmlns:a16="http://schemas.microsoft.com/office/drawing/2014/main" id="{14C66BD7-AEEB-4BFA-80CC-FDC8F89AC874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97" name="21">
              <a:extLst>
                <a:ext uri="{FF2B5EF4-FFF2-40B4-BE49-F238E27FC236}">
                  <a16:creationId xmlns:a16="http://schemas.microsoft.com/office/drawing/2014/main" id="{85796C82-2795-4B52-9977-89E8BD377FCE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98" name="22">
              <a:extLst>
                <a:ext uri="{FF2B5EF4-FFF2-40B4-BE49-F238E27FC236}">
                  <a16:creationId xmlns:a16="http://schemas.microsoft.com/office/drawing/2014/main" id="{7EA46980-1DB8-4746-9431-036FC6B2F537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99" name="PHẠM DUYÊN 4 - 9Slide.vn">
            <a:extLst>
              <a:ext uri="{FF2B5EF4-FFF2-40B4-BE49-F238E27FC236}">
                <a16:creationId xmlns:a16="http://schemas.microsoft.com/office/drawing/2014/main" id="{22A2E6CF-CF02-4438-94E9-2E7A5E7248F4}"/>
              </a:ext>
            </a:extLst>
          </p:cNvPr>
          <p:cNvGrpSpPr/>
          <p:nvPr userDrawn="1"/>
        </p:nvGrpSpPr>
        <p:grpSpPr>
          <a:xfrm>
            <a:off x="5367432" y="6326019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200" name="20">
              <a:extLst>
                <a:ext uri="{FF2B5EF4-FFF2-40B4-BE49-F238E27FC236}">
                  <a16:creationId xmlns:a16="http://schemas.microsoft.com/office/drawing/2014/main" id="{62E014FF-152D-4CA9-95C3-1065B7E0312F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201" name="21">
              <a:extLst>
                <a:ext uri="{FF2B5EF4-FFF2-40B4-BE49-F238E27FC236}">
                  <a16:creationId xmlns:a16="http://schemas.microsoft.com/office/drawing/2014/main" id="{F8679EEF-241E-4F01-AF95-737859C427DB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202" name="22">
              <a:extLst>
                <a:ext uri="{FF2B5EF4-FFF2-40B4-BE49-F238E27FC236}">
                  <a16:creationId xmlns:a16="http://schemas.microsoft.com/office/drawing/2014/main" id="{22E7C4A5-16D5-4D0A-B39F-152C94506BFB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pic>
        <p:nvPicPr>
          <p:cNvPr id="206" name="5" descr="4">
            <a:extLst>
              <a:ext uri="{FF2B5EF4-FFF2-40B4-BE49-F238E27FC236}">
                <a16:creationId xmlns:a16="http://schemas.microsoft.com/office/drawing/2014/main" id="{3F994B2C-49EC-48B9-B26B-D6E895D4A8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1148301" y="4937796"/>
            <a:ext cx="3567257" cy="1305367"/>
          </a:xfrm>
          <a:prstGeom prst="rect">
            <a:avLst/>
          </a:prstGeom>
        </p:spPr>
      </p:pic>
      <p:pic>
        <p:nvPicPr>
          <p:cNvPr id="1026" name="Picture 2" descr="Danh mục 5 bộ sách giáo khoa lớp 1 mới | Bộ sách lớp 1 mới">
            <a:extLst>
              <a:ext uri="{FF2B5EF4-FFF2-40B4-BE49-F238E27FC236}">
                <a16:creationId xmlns:a16="http://schemas.microsoft.com/office/drawing/2014/main" id="{FF9F1B2D-D9BD-4EAC-ACCB-731A50651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" y="-66580"/>
            <a:ext cx="1925392" cy="19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A2FB595-71C5-4A3E-9AA7-4F19FAC25D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1705" y="4107421"/>
            <a:ext cx="2306676" cy="21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2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1 - 9Slide.vn">
            <a:extLst>
              <a:ext uri="{FF2B5EF4-FFF2-40B4-BE49-F238E27FC236}">
                <a16:creationId xmlns:a16="http://schemas.microsoft.com/office/drawing/2014/main" id="{2ACB7460-C852-4E40-9410-866F264D0207}"/>
              </a:ext>
            </a:extLst>
          </p:cNvPr>
          <p:cNvSpPr/>
          <p:nvPr userDrawn="1"/>
        </p:nvSpPr>
        <p:spPr>
          <a:xfrm rot="5400000">
            <a:off x="2667158" y="-2666841"/>
            <a:ext cx="6857682" cy="12191365"/>
          </a:xfrm>
          <a:prstGeom prst="rect">
            <a:avLst/>
          </a:prstGeom>
          <a:gradFill>
            <a:gsLst>
              <a:gs pos="24000">
                <a:schemeClr val="accent2">
                  <a:lumMod val="20000"/>
                  <a:lumOff val="80000"/>
                </a:schemeClr>
              </a:gs>
              <a:gs pos="60000">
                <a:srgbClr val="33AEB6"/>
              </a:gs>
              <a:gs pos="100000">
                <a:srgbClr val="2F7D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26">
            <a:extLst>
              <a:ext uri="{FF2B5EF4-FFF2-40B4-BE49-F238E27FC236}">
                <a16:creationId xmlns:a16="http://schemas.microsoft.com/office/drawing/2014/main" id="{BC2EFFAB-CA93-4042-87E6-C576D7020D39}"/>
              </a:ext>
            </a:extLst>
          </p:cNvPr>
          <p:cNvGrpSpPr/>
          <p:nvPr userDrawn="1"/>
        </p:nvGrpSpPr>
        <p:grpSpPr>
          <a:xfrm>
            <a:off x="1256983" y="983692"/>
            <a:ext cx="9678035" cy="5174427"/>
            <a:chOff x="1979" y="1198"/>
            <a:chExt cx="15241" cy="8404"/>
          </a:xfrm>
        </p:grpSpPr>
        <p:sp>
          <p:nvSpPr>
            <p:cNvPr id="56" name="8">
              <a:extLst>
                <a:ext uri="{FF2B5EF4-FFF2-40B4-BE49-F238E27FC236}">
                  <a16:creationId xmlns:a16="http://schemas.microsoft.com/office/drawing/2014/main" id="{DFAA9BF4-ECD1-4353-A7E9-C10036290F46}"/>
                </a:ext>
              </a:extLst>
            </p:cNvPr>
            <p:cNvSpPr/>
            <p:nvPr/>
          </p:nvSpPr>
          <p:spPr>
            <a:xfrm>
              <a:off x="1979" y="1198"/>
              <a:ext cx="15241" cy="8404"/>
            </a:xfrm>
            <a:custGeom>
              <a:avLst/>
              <a:gdLst>
                <a:gd name="adj" fmla="val 8115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242" h="8405">
                  <a:moveTo>
                    <a:pt x="0" y="682"/>
                  </a:moveTo>
                  <a:cubicBezTo>
                    <a:pt x="-12" y="299"/>
                    <a:pt x="339" y="-9"/>
                    <a:pt x="682" y="0"/>
                  </a:cubicBezTo>
                  <a:lnTo>
                    <a:pt x="14559" y="0"/>
                  </a:lnTo>
                  <a:cubicBezTo>
                    <a:pt x="14942" y="-12"/>
                    <a:pt x="15250" y="339"/>
                    <a:pt x="15241" y="682"/>
                  </a:cubicBezTo>
                  <a:lnTo>
                    <a:pt x="15241" y="7722"/>
                  </a:lnTo>
                  <a:cubicBezTo>
                    <a:pt x="15253" y="8105"/>
                    <a:pt x="14902" y="8413"/>
                    <a:pt x="14559" y="8404"/>
                  </a:cubicBezTo>
                  <a:lnTo>
                    <a:pt x="682" y="8404"/>
                  </a:lnTo>
                  <a:cubicBezTo>
                    <a:pt x="299" y="8416"/>
                    <a:pt x="-9" y="8065"/>
                    <a:pt x="0" y="7722"/>
                  </a:cubicBezTo>
                  <a:lnTo>
                    <a:pt x="0" y="682"/>
                  </a:lnTo>
                  <a:close/>
                  <a:moveTo>
                    <a:pt x="317" y="464"/>
                  </a:moveTo>
                  <a:cubicBezTo>
                    <a:pt x="314" y="352"/>
                    <a:pt x="416" y="261"/>
                    <a:pt x="517" y="264"/>
                  </a:cubicBezTo>
                  <a:cubicBezTo>
                    <a:pt x="628" y="261"/>
                    <a:pt x="719" y="363"/>
                    <a:pt x="716" y="464"/>
                  </a:cubicBezTo>
                  <a:cubicBezTo>
                    <a:pt x="719" y="575"/>
                    <a:pt x="617" y="666"/>
                    <a:pt x="517" y="663"/>
                  </a:cubicBezTo>
                  <a:cubicBezTo>
                    <a:pt x="405" y="666"/>
                    <a:pt x="314" y="564"/>
                    <a:pt x="317" y="464"/>
                  </a:cubicBezTo>
                  <a:close/>
                  <a:moveTo>
                    <a:pt x="14576" y="464"/>
                  </a:moveTo>
                  <a:cubicBezTo>
                    <a:pt x="14573" y="352"/>
                    <a:pt x="14675" y="261"/>
                    <a:pt x="14776" y="264"/>
                  </a:cubicBezTo>
                  <a:cubicBezTo>
                    <a:pt x="14887" y="261"/>
                    <a:pt x="14978" y="363"/>
                    <a:pt x="14975" y="464"/>
                  </a:cubicBezTo>
                  <a:cubicBezTo>
                    <a:pt x="14978" y="575"/>
                    <a:pt x="14876" y="666"/>
                    <a:pt x="14776" y="663"/>
                  </a:cubicBezTo>
                  <a:cubicBezTo>
                    <a:pt x="14664" y="666"/>
                    <a:pt x="14573" y="564"/>
                    <a:pt x="14576" y="464"/>
                  </a:cubicBezTo>
                  <a:close/>
                  <a:moveTo>
                    <a:pt x="14576" y="7970"/>
                  </a:moveTo>
                  <a:cubicBezTo>
                    <a:pt x="14573" y="7858"/>
                    <a:pt x="14675" y="7767"/>
                    <a:pt x="14776" y="7770"/>
                  </a:cubicBezTo>
                  <a:cubicBezTo>
                    <a:pt x="14887" y="7767"/>
                    <a:pt x="14978" y="7869"/>
                    <a:pt x="14975" y="7970"/>
                  </a:cubicBezTo>
                  <a:cubicBezTo>
                    <a:pt x="14978" y="8081"/>
                    <a:pt x="14876" y="8172"/>
                    <a:pt x="14776" y="8169"/>
                  </a:cubicBezTo>
                  <a:cubicBezTo>
                    <a:pt x="14664" y="8172"/>
                    <a:pt x="14573" y="8070"/>
                    <a:pt x="14576" y="797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gradFill>
                <a:gsLst>
                  <a:gs pos="0">
                    <a:schemeClr val="bg1"/>
                  </a:gs>
                  <a:gs pos="31000">
                    <a:srgbClr val="FFFFFF">
                      <a:alpha val="100000"/>
                    </a:srgbClr>
                  </a:gs>
                  <a:gs pos="77000">
                    <a:srgbClr val="FFFFFF">
                      <a:alpha val="100000"/>
                    </a:srgbClr>
                  </a:gs>
                  <a:gs pos="5500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63500" sx="101000" sy="101000" algn="ctr" rotWithShape="0">
                <a:srgbClr val="414CA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22">
              <a:extLst>
                <a:ext uri="{FF2B5EF4-FFF2-40B4-BE49-F238E27FC236}">
                  <a16:creationId xmlns:a16="http://schemas.microsoft.com/office/drawing/2014/main" id="{4B6883FD-B56C-4674-B4F2-6B2576E2DFF2}"/>
                </a:ext>
              </a:extLst>
            </p:cNvPr>
            <p:cNvSpPr/>
            <p:nvPr/>
          </p:nvSpPr>
          <p:spPr>
            <a:xfrm>
              <a:off x="2159" y="1389"/>
              <a:ext cx="14881" cy="8023"/>
            </a:xfrm>
            <a:custGeom>
              <a:avLst/>
              <a:gdLst>
                <a:gd name="adj" fmla="val 8115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882" h="8024">
                  <a:moveTo>
                    <a:pt x="0" y="651"/>
                  </a:moveTo>
                  <a:cubicBezTo>
                    <a:pt x="-7" y="519"/>
                    <a:pt x="61" y="355"/>
                    <a:pt x="112" y="287"/>
                  </a:cubicBezTo>
                  <a:cubicBezTo>
                    <a:pt x="113" y="385"/>
                    <a:pt x="214" y="477"/>
                    <a:pt x="311" y="472"/>
                  </a:cubicBezTo>
                  <a:cubicBezTo>
                    <a:pt x="422" y="475"/>
                    <a:pt x="513" y="373"/>
                    <a:pt x="510" y="273"/>
                  </a:cubicBezTo>
                  <a:cubicBezTo>
                    <a:pt x="516" y="172"/>
                    <a:pt x="422" y="85"/>
                    <a:pt x="345" y="76"/>
                  </a:cubicBezTo>
                  <a:cubicBezTo>
                    <a:pt x="412" y="33"/>
                    <a:pt x="574" y="-6"/>
                    <a:pt x="651" y="0"/>
                  </a:cubicBezTo>
                  <a:lnTo>
                    <a:pt x="14230" y="0"/>
                  </a:lnTo>
                  <a:cubicBezTo>
                    <a:pt x="14336" y="-7"/>
                    <a:pt x="14490" y="48"/>
                    <a:pt x="14535" y="76"/>
                  </a:cubicBezTo>
                  <a:cubicBezTo>
                    <a:pt x="14446" y="86"/>
                    <a:pt x="14365" y="183"/>
                    <a:pt x="14370" y="273"/>
                  </a:cubicBezTo>
                  <a:cubicBezTo>
                    <a:pt x="14367" y="384"/>
                    <a:pt x="14469" y="475"/>
                    <a:pt x="14570" y="472"/>
                  </a:cubicBezTo>
                  <a:cubicBezTo>
                    <a:pt x="14678" y="477"/>
                    <a:pt x="14767" y="376"/>
                    <a:pt x="14769" y="285"/>
                  </a:cubicBezTo>
                  <a:cubicBezTo>
                    <a:pt x="14839" y="377"/>
                    <a:pt x="14886" y="548"/>
                    <a:pt x="14881" y="651"/>
                  </a:cubicBezTo>
                  <a:lnTo>
                    <a:pt x="14881" y="7372"/>
                  </a:lnTo>
                  <a:cubicBezTo>
                    <a:pt x="14892" y="7506"/>
                    <a:pt x="14809" y="7688"/>
                    <a:pt x="14766" y="7742"/>
                  </a:cubicBezTo>
                  <a:cubicBezTo>
                    <a:pt x="14752" y="7649"/>
                    <a:pt x="14658" y="7576"/>
                    <a:pt x="14570" y="7579"/>
                  </a:cubicBezTo>
                  <a:cubicBezTo>
                    <a:pt x="14458" y="7576"/>
                    <a:pt x="14367" y="7678"/>
                    <a:pt x="14370" y="7779"/>
                  </a:cubicBezTo>
                  <a:cubicBezTo>
                    <a:pt x="14366" y="7865"/>
                    <a:pt x="14434" y="7943"/>
                    <a:pt x="14499" y="7965"/>
                  </a:cubicBezTo>
                  <a:cubicBezTo>
                    <a:pt x="14428" y="8002"/>
                    <a:pt x="14294" y="8026"/>
                    <a:pt x="14230" y="8023"/>
                  </a:cubicBezTo>
                  <a:lnTo>
                    <a:pt x="651" y="8023"/>
                  </a:lnTo>
                  <a:cubicBezTo>
                    <a:pt x="286" y="8034"/>
                    <a:pt x="-9" y="7700"/>
                    <a:pt x="0" y="7372"/>
                  </a:cubicBezTo>
                  <a:lnTo>
                    <a:pt x="0" y="651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chemeClr val="bg1">
                      <a:alpha val="100000"/>
                    </a:schemeClr>
                  </a:gs>
                  <a:gs pos="31000">
                    <a:srgbClr val="FFFFFF">
                      <a:alpha val="0"/>
                    </a:srgbClr>
                  </a:gs>
                  <a:gs pos="77000">
                    <a:srgbClr val="FFFFFF">
                      <a:alpha val="0"/>
                    </a:srgbClr>
                  </a:gs>
                  <a:gs pos="55000">
                    <a:srgbClr val="FFFFFF">
                      <a:alpha val="100000"/>
                    </a:srgb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63500" sx="101000" sy="101000" algn="ctr" rotWithShape="0">
                <a:srgbClr val="414CA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19">
            <a:extLst>
              <a:ext uri="{FF2B5EF4-FFF2-40B4-BE49-F238E27FC236}">
                <a16:creationId xmlns:a16="http://schemas.microsoft.com/office/drawing/2014/main" id="{C57F6524-EB84-4E8A-A3AC-9D57014F0786}"/>
              </a:ext>
            </a:extLst>
          </p:cNvPr>
          <p:cNvSpPr/>
          <p:nvPr userDrawn="1"/>
        </p:nvSpPr>
        <p:spPr>
          <a:xfrm rot="20698717">
            <a:off x="246729" y="2478292"/>
            <a:ext cx="708237" cy="708237"/>
          </a:xfrm>
          <a:custGeom>
            <a:avLst/>
            <a:gdLst>
              <a:gd name="connsiteX0" fmla="*/ 131022 w 914832"/>
              <a:gd name="connsiteY0" fmla="*/ 137552 h 914832"/>
              <a:gd name="connsiteX1" fmla="*/ 131022 w 914832"/>
              <a:gd name="connsiteY1" fmla="*/ 777280 h 914832"/>
              <a:gd name="connsiteX2" fmla="*/ 78120 w 914832"/>
              <a:gd name="connsiteY2" fmla="*/ 713162 h 914832"/>
              <a:gd name="connsiteX3" fmla="*/ 0 w 914832"/>
              <a:gd name="connsiteY3" fmla="*/ 457416 h 914832"/>
              <a:gd name="connsiteX4" fmla="*/ 78120 w 914832"/>
              <a:gd name="connsiteY4" fmla="*/ 201670 h 914832"/>
              <a:gd name="connsiteX5" fmla="*/ 781805 w 914832"/>
              <a:gd name="connsiteY5" fmla="*/ 135122 h 914832"/>
              <a:gd name="connsiteX6" fmla="*/ 836713 w 914832"/>
              <a:gd name="connsiteY6" fmla="*/ 201670 h 914832"/>
              <a:gd name="connsiteX7" fmla="*/ 914832 w 914832"/>
              <a:gd name="connsiteY7" fmla="*/ 457416 h 914832"/>
              <a:gd name="connsiteX8" fmla="*/ 836713 w 914832"/>
              <a:gd name="connsiteY8" fmla="*/ 713162 h 914832"/>
              <a:gd name="connsiteX9" fmla="*/ 781805 w 914832"/>
              <a:gd name="connsiteY9" fmla="*/ 779710 h 914832"/>
              <a:gd name="connsiteX10" fmla="*/ 252035 w 914832"/>
              <a:gd name="connsiteY10" fmla="*/ 50783 h 914832"/>
              <a:gd name="connsiteX11" fmla="*/ 252035 w 914832"/>
              <a:gd name="connsiteY11" fmla="*/ 864050 h 914832"/>
              <a:gd name="connsiteX12" fmla="*/ 201671 w 914832"/>
              <a:gd name="connsiteY12" fmla="*/ 836713 h 914832"/>
              <a:gd name="connsiteX13" fmla="*/ 176741 w 914832"/>
              <a:gd name="connsiteY13" fmla="*/ 816144 h 914832"/>
              <a:gd name="connsiteX14" fmla="*/ 176741 w 914832"/>
              <a:gd name="connsiteY14" fmla="*/ 98688 h 914832"/>
              <a:gd name="connsiteX15" fmla="*/ 201671 w 914832"/>
              <a:gd name="connsiteY15" fmla="*/ 78120 h 914832"/>
              <a:gd name="connsiteX16" fmla="*/ 660792 w 914832"/>
              <a:gd name="connsiteY16" fmla="*/ 49694 h 914832"/>
              <a:gd name="connsiteX17" fmla="*/ 713162 w 914832"/>
              <a:gd name="connsiteY17" fmla="*/ 78120 h 914832"/>
              <a:gd name="connsiteX18" fmla="*/ 736086 w 914832"/>
              <a:gd name="connsiteY18" fmla="*/ 97034 h 914832"/>
              <a:gd name="connsiteX19" fmla="*/ 736086 w 914832"/>
              <a:gd name="connsiteY19" fmla="*/ 817798 h 914832"/>
              <a:gd name="connsiteX20" fmla="*/ 713162 w 914832"/>
              <a:gd name="connsiteY20" fmla="*/ 836713 h 914832"/>
              <a:gd name="connsiteX21" fmla="*/ 660792 w 914832"/>
              <a:gd name="connsiteY21" fmla="*/ 865138 h 914832"/>
              <a:gd name="connsiteX22" fmla="*/ 373048 w 914832"/>
              <a:gd name="connsiteY22" fmla="*/ 8505 h 914832"/>
              <a:gd name="connsiteX23" fmla="*/ 373048 w 914832"/>
              <a:gd name="connsiteY23" fmla="*/ 906327 h 914832"/>
              <a:gd name="connsiteX24" fmla="*/ 365231 w 914832"/>
              <a:gd name="connsiteY24" fmla="*/ 905539 h 914832"/>
              <a:gd name="connsiteX25" fmla="*/ 297754 w 914832"/>
              <a:gd name="connsiteY25" fmla="*/ 884593 h 914832"/>
              <a:gd name="connsiteX26" fmla="*/ 297754 w 914832"/>
              <a:gd name="connsiteY26" fmla="*/ 30239 h 914832"/>
              <a:gd name="connsiteX27" fmla="*/ 365231 w 914832"/>
              <a:gd name="connsiteY27" fmla="*/ 9293 h 914832"/>
              <a:gd name="connsiteX28" fmla="*/ 539780 w 914832"/>
              <a:gd name="connsiteY28" fmla="*/ 8303 h 914832"/>
              <a:gd name="connsiteX29" fmla="*/ 549602 w 914832"/>
              <a:gd name="connsiteY29" fmla="*/ 9293 h 914832"/>
              <a:gd name="connsiteX30" fmla="*/ 615073 w 914832"/>
              <a:gd name="connsiteY30" fmla="*/ 29617 h 914832"/>
              <a:gd name="connsiteX31" fmla="*/ 615073 w 914832"/>
              <a:gd name="connsiteY31" fmla="*/ 885216 h 914832"/>
              <a:gd name="connsiteX32" fmla="*/ 549602 w 914832"/>
              <a:gd name="connsiteY32" fmla="*/ 905539 h 914832"/>
              <a:gd name="connsiteX33" fmla="*/ 539780 w 914832"/>
              <a:gd name="connsiteY33" fmla="*/ 906529 h 914832"/>
              <a:gd name="connsiteX34" fmla="*/ 457416 w 914832"/>
              <a:gd name="connsiteY34" fmla="*/ 0 h 914832"/>
              <a:gd name="connsiteX35" fmla="*/ 494061 w 914832"/>
              <a:gd name="connsiteY35" fmla="*/ 3694 h 914832"/>
              <a:gd name="connsiteX36" fmla="*/ 494061 w 914832"/>
              <a:gd name="connsiteY36" fmla="*/ 911138 h 914832"/>
              <a:gd name="connsiteX37" fmla="*/ 457416 w 914832"/>
              <a:gd name="connsiteY37" fmla="*/ 914832 h 914832"/>
              <a:gd name="connsiteX38" fmla="*/ 418767 w 914832"/>
              <a:gd name="connsiteY38" fmla="*/ 910936 h 914832"/>
              <a:gd name="connsiteX39" fmla="*/ 418767 w 914832"/>
              <a:gd name="connsiteY39" fmla="*/ 3896 h 91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14832" h="914832">
                <a:moveTo>
                  <a:pt x="131022" y="137552"/>
                </a:moveTo>
                <a:lnTo>
                  <a:pt x="131022" y="777280"/>
                </a:lnTo>
                <a:lnTo>
                  <a:pt x="78120" y="713162"/>
                </a:lnTo>
                <a:cubicBezTo>
                  <a:pt x="28799" y="640158"/>
                  <a:pt x="0" y="552150"/>
                  <a:pt x="0" y="457416"/>
                </a:cubicBezTo>
                <a:cubicBezTo>
                  <a:pt x="0" y="362682"/>
                  <a:pt x="28799" y="274675"/>
                  <a:pt x="78120" y="201670"/>
                </a:cubicBezTo>
                <a:close/>
                <a:moveTo>
                  <a:pt x="781805" y="135122"/>
                </a:moveTo>
                <a:lnTo>
                  <a:pt x="836713" y="201670"/>
                </a:lnTo>
                <a:cubicBezTo>
                  <a:pt x="886033" y="274675"/>
                  <a:pt x="914832" y="362682"/>
                  <a:pt x="914832" y="457416"/>
                </a:cubicBezTo>
                <a:cubicBezTo>
                  <a:pt x="914832" y="552150"/>
                  <a:pt x="886033" y="640158"/>
                  <a:pt x="836713" y="713162"/>
                </a:cubicBezTo>
                <a:lnTo>
                  <a:pt x="781805" y="779710"/>
                </a:lnTo>
                <a:close/>
                <a:moveTo>
                  <a:pt x="252035" y="50783"/>
                </a:moveTo>
                <a:lnTo>
                  <a:pt x="252035" y="864050"/>
                </a:lnTo>
                <a:lnTo>
                  <a:pt x="201671" y="836713"/>
                </a:lnTo>
                <a:lnTo>
                  <a:pt x="176741" y="816144"/>
                </a:lnTo>
                <a:lnTo>
                  <a:pt x="176741" y="98688"/>
                </a:lnTo>
                <a:lnTo>
                  <a:pt x="201671" y="78120"/>
                </a:lnTo>
                <a:close/>
                <a:moveTo>
                  <a:pt x="660792" y="49694"/>
                </a:moveTo>
                <a:lnTo>
                  <a:pt x="713162" y="78120"/>
                </a:lnTo>
                <a:lnTo>
                  <a:pt x="736086" y="97034"/>
                </a:lnTo>
                <a:lnTo>
                  <a:pt x="736086" y="817798"/>
                </a:lnTo>
                <a:lnTo>
                  <a:pt x="713162" y="836713"/>
                </a:lnTo>
                <a:lnTo>
                  <a:pt x="660792" y="865138"/>
                </a:lnTo>
                <a:close/>
                <a:moveTo>
                  <a:pt x="373048" y="8505"/>
                </a:moveTo>
                <a:lnTo>
                  <a:pt x="373048" y="906327"/>
                </a:lnTo>
                <a:lnTo>
                  <a:pt x="365231" y="905539"/>
                </a:lnTo>
                <a:lnTo>
                  <a:pt x="297754" y="884593"/>
                </a:lnTo>
                <a:lnTo>
                  <a:pt x="297754" y="30239"/>
                </a:lnTo>
                <a:lnTo>
                  <a:pt x="365231" y="9293"/>
                </a:lnTo>
                <a:close/>
                <a:moveTo>
                  <a:pt x="539780" y="8303"/>
                </a:moveTo>
                <a:lnTo>
                  <a:pt x="549602" y="9293"/>
                </a:lnTo>
                <a:lnTo>
                  <a:pt x="615073" y="29617"/>
                </a:lnTo>
                <a:lnTo>
                  <a:pt x="615073" y="885216"/>
                </a:lnTo>
                <a:lnTo>
                  <a:pt x="549602" y="905539"/>
                </a:lnTo>
                <a:lnTo>
                  <a:pt x="539780" y="906529"/>
                </a:lnTo>
                <a:close/>
                <a:moveTo>
                  <a:pt x="457416" y="0"/>
                </a:moveTo>
                <a:lnTo>
                  <a:pt x="494061" y="3694"/>
                </a:lnTo>
                <a:lnTo>
                  <a:pt x="494061" y="911138"/>
                </a:lnTo>
                <a:lnTo>
                  <a:pt x="457416" y="914832"/>
                </a:lnTo>
                <a:lnTo>
                  <a:pt x="418767" y="910936"/>
                </a:lnTo>
                <a:lnTo>
                  <a:pt x="418767" y="3896"/>
                </a:lnTo>
                <a:close/>
              </a:path>
            </a:pathLst>
          </a:custGeom>
          <a:solidFill>
            <a:srgbClr val="2F7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27">
            <a:extLst>
              <a:ext uri="{FF2B5EF4-FFF2-40B4-BE49-F238E27FC236}">
                <a16:creationId xmlns:a16="http://schemas.microsoft.com/office/drawing/2014/main" id="{9C59E8D0-D8FB-46C1-976F-A88525F7F33E}"/>
              </a:ext>
            </a:extLst>
          </p:cNvPr>
          <p:cNvGrpSpPr/>
          <p:nvPr userDrawn="1"/>
        </p:nvGrpSpPr>
        <p:grpSpPr>
          <a:xfrm rot="20237252">
            <a:off x="1035875" y="6209543"/>
            <a:ext cx="1507850" cy="977029"/>
            <a:chOff x="7742796" y="1197128"/>
            <a:chExt cx="1507850" cy="977029"/>
          </a:xfrm>
        </p:grpSpPr>
        <p:sp>
          <p:nvSpPr>
            <p:cNvPr id="11" name="28">
              <a:extLst>
                <a:ext uri="{FF2B5EF4-FFF2-40B4-BE49-F238E27FC236}">
                  <a16:creationId xmlns:a16="http://schemas.microsoft.com/office/drawing/2014/main" id="{9FDB0AD3-261A-4FFC-B38E-8C5C05279C5B}"/>
                </a:ext>
              </a:extLst>
            </p:cNvPr>
            <p:cNvSpPr/>
            <p:nvPr userDrawn="1"/>
          </p:nvSpPr>
          <p:spPr>
            <a:xfrm>
              <a:off x="7897334" y="1197128"/>
              <a:ext cx="1353312" cy="822960"/>
            </a:xfrm>
            <a:prstGeom prst="rect">
              <a:avLst/>
            </a:prstGeom>
            <a:noFill/>
            <a:ln w="38100">
              <a:solidFill>
                <a:srgbClr val="177B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29">
              <a:extLst>
                <a:ext uri="{FF2B5EF4-FFF2-40B4-BE49-F238E27FC236}">
                  <a16:creationId xmlns:a16="http://schemas.microsoft.com/office/drawing/2014/main" id="{92B21D68-A201-43EA-A3F2-0F6F826197B1}"/>
                </a:ext>
              </a:extLst>
            </p:cNvPr>
            <p:cNvSpPr/>
            <p:nvPr userDrawn="1"/>
          </p:nvSpPr>
          <p:spPr>
            <a:xfrm>
              <a:off x="7742796" y="1351197"/>
              <a:ext cx="1353312" cy="82296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3" name="4" descr="/Users/bawei/Desktop/61c1941f9b77e.png61c1941f9b77e">
            <a:extLst>
              <a:ext uri="{FF2B5EF4-FFF2-40B4-BE49-F238E27FC236}">
                <a16:creationId xmlns:a16="http://schemas.microsoft.com/office/drawing/2014/main" id="{AC8A9A4B-F7D7-4314-8116-A467363D3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6309" b="26018"/>
          <a:stretch>
            <a:fillRect/>
          </a:stretch>
        </p:blipFill>
        <p:spPr>
          <a:xfrm rot="10800000">
            <a:off x="9448799" y="-7872"/>
            <a:ext cx="2749806" cy="2217671"/>
          </a:xfrm>
          <a:prstGeom prst="rect">
            <a:avLst/>
          </a:prstGeom>
        </p:spPr>
      </p:pic>
      <p:sp>
        <p:nvSpPr>
          <p:cNvPr id="13" name="26">
            <a:extLst>
              <a:ext uri="{FF2B5EF4-FFF2-40B4-BE49-F238E27FC236}">
                <a16:creationId xmlns:a16="http://schemas.microsoft.com/office/drawing/2014/main" id="{8F726E97-8111-44ED-9280-4E6BC64FCE44}"/>
              </a:ext>
            </a:extLst>
          </p:cNvPr>
          <p:cNvSpPr/>
          <p:nvPr userDrawn="1"/>
        </p:nvSpPr>
        <p:spPr>
          <a:xfrm rot="19600534">
            <a:off x="9718610" y="196724"/>
            <a:ext cx="617220" cy="532086"/>
          </a:xfrm>
          <a:prstGeom prst="hexagon">
            <a:avLst/>
          </a:prstGeom>
          <a:solidFill>
            <a:srgbClr val="33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57">
            <a:extLst>
              <a:ext uri="{FF2B5EF4-FFF2-40B4-BE49-F238E27FC236}">
                <a16:creationId xmlns:a16="http://schemas.microsoft.com/office/drawing/2014/main" id="{82E10640-00B7-4485-8D54-D56F7B03A315}"/>
              </a:ext>
            </a:extLst>
          </p:cNvPr>
          <p:cNvGrpSpPr/>
          <p:nvPr userDrawn="1"/>
        </p:nvGrpSpPr>
        <p:grpSpPr>
          <a:xfrm rot="17187348">
            <a:off x="10794626" y="2305495"/>
            <a:ext cx="1570247" cy="250587"/>
            <a:chOff x="6942078" y="2892336"/>
            <a:chExt cx="1878072" cy="299711"/>
          </a:xfrm>
        </p:grpSpPr>
        <p:cxnSp>
          <p:nvCxnSpPr>
            <p:cNvPr id="19" name="58">
              <a:extLst>
                <a:ext uri="{FF2B5EF4-FFF2-40B4-BE49-F238E27FC236}">
                  <a16:creationId xmlns:a16="http://schemas.microsoft.com/office/drawing/2014/main" id="{B1D0A135-6A6B-4F01-A797-452E51A93470}"/>
                </a:ext>
              </a:extLst>
            </p:cNvPr>
            <p:cNvCxnSpPr/>
            <p:nvPr userDrawn="1"/>
          </p:nvCxnSpPr>
          <p:spPr>
            <a:xfrm>
              <a:off x="6942078" y="2892336"/>
              <a:ext cx="1494520" cy="0"/>
            </a:xfrm>
            <a:prstGeom prst="line">
              <a:avLst/>
            </a:prstGeom>
            <a:ln w="50800">
              <a:solidFill>
                <a:srgbClr val="35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59">
              <a:extLst>
                <a:ext uri="{FF2B5EF4-FFF2-40B4-BE49-F238E27FC236}">
                  <a16:creationId xmlns:a16="http://schemas.microsoft.com/office/drawing/2014/main" id="{10381558-1DF6-4C65-A1DD-573C2BCE5756}"/>
                </a:ext>
              </a:extLst>
            </p:cNvPr>
            <p:cNvCxnSpPr/>
            <p:nvPr userDrawn="1"/>
          </p:nvCxnSpPr>
          <p:spPr>
            <a:xfrm>
              <a:off x="7173230" y="3039647"/>
              <a:ext cx="1494520" cy="0"/>
            </a:xfrm>
            <a:prstGeom prst="line">
              <a:avLst/>
            </a:prstGeom>
            <a:ln w="50800">
              <a:solidFill>
                <a:srgbClr val="35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60">
              <a:extLst>
                <a:ext uri="{FF2B5EF4-FFF2-40B4-BE49-F238E27FC236}">
                  <a16:creationId xmlns:a16="http://schemas.microsoft.com/office/drawing/2014/main" id="{3084B0F4-3C71-4665-8786-27611DEC7D1E}"/>
                </a:ext>
              </a:extLst>
            </p:cNvPr>
            <p:cNvCxnSpPr/>
            <p:nvPr userDrawn="1"/>
          </p:nvCxnSpPr>
          <p:spPr>
            <a:xfrm>
              <a:off x="7325630" y="3192047"/>
              <a:ext cx="1494520" cy="0"/>
            </a:xfrm>
            <a:prstGeom prst="line">
              <a:avLst/>
            </a:prstGeom>
            <a:ln w="50800">
              <a:solidFill>
                <a:srgbClr val="35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HẠM DUYÊN 1 - 9Slide.vn">
            <a:extLst>
              <a:ext uri="{FF2B5EF4-FFF2-40B4-BE49-F238E27FC236}">
                <a16:creationId xmlns:a16="http://schemas.microsoft.com/office/drawing/2014/main" id="{E30AAF69-B0A0-4AB8-8D17-9BACDD91D5DB}"/>
              </a:ext>
            </a:extLst>
          </p:cNvPr>
          <p:cNvSpPr/>
          <p:nvPr userDrawn="1"/>
        </p:nvSpPr>
        <p:spPr>
          <a:xfrm rot="16200000" flipH="1">
            <a:off x="5798928" y="-1730901"/>
            <a:ext cx="594144" cy="4696458"/>
          </a:xfrm>
          <a:prstGeom prst="roundRect">
            <a:avLst/>
          </a:prstGeom>
          <a:solidFill>
            <a:srgbClr val="2F7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1 Noi dung ngan" panose="00000600000000000000" pitchFamily="2" charset="0"/>
              <a:ea typeface="字魂105号-简雅黑" panose="000005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96C9AE-5FDA-4AFD-9DE9-C8450AB4EFF9}"/>
              </a:ext>
            </a:extLst>
          </p:cNvPr>
          <p:cNvGrpSpPr/>
          <p:nvPr userDrawn="1"/>
        </p:nvGrpSpPr>
        <p:grpSpPr>
          <a:xfrm>
            <a:off x="3963552" y="716601"/>
            <a:ext cx="4264897" cy="604199"/>
            <a:chOff x="3989492" y="716601"/>
            <a:chExt cx="4264897" cy="509285"/>
          </a:xfrm>
        </p:grpSpPr>
        <p:grpSp>
          <p:nvGrpSpPr>
            <p:cNvPr id="26" name="PHẠM DUYÊN 4 - 9Slide.vn">
              <a:extLst>
                <a:ext uri="{FF2B5EF4-FFF2-40B4-BE49-F238E27FC236}">
                  <a16:creationId xmlns:a16="http://schemas.microsoft.com/office/drawing/2014/main" id="{68947DE6-796B-43F2-B730-28763265FF66}"/>
                </a:ext>
              </a:extLst>
            </p:cNvPr>
            <p:cNvGrpSpPr/>
            <p:nvPr userDrawn="1"/>
          </p:nvGrpSpPr>
          <p:grpSpPr>
            <a:xfrm rot="5400000">
              <a:off x="3821422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27" name="20">
                <a:extLst>
                  <a:ext uri="{FF2B5EF4-FFF2-40B4-BE49-F238E27FC236}">
                    <a16:creationId xmlns:a16="http://schemas.microsoft.com/office/drawing/2014/main" id="{D8AE7719-2A5C-4AF2-97F2-F43DF7B7FAE7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29" name="21">
                <a:extLst>
                  <a:ext uri="{FF2B5EF4-FFF2-40B4-BE49-F238E27FC236}">
                    <a16:creationId xmlns:a16="http://schemas.microsoft.com/office/drawing/2014/main" id="{F636C36C-376C-4872-A437-9D8483A7EC98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0" name="22">
                <a:extLst>
                  <a:ext uri="{FF2B5EF4-FFF2-40B4-BE49-F238E27FC236}">
                    <a16:creationId xmlns:a16="http://schemas.microsoft.com/office/drawing/2014/main" id="{DC142055-076C-4DDB-8F92-091399FF278E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31" name="PHẠM DUYÊN 4 - 9Slide.vn">
              <a:extLst>
                <a:ext uri="{FF2B5EF4-FFF2-40B4-BE49-F238E27FC236}">
                  <a16:creationId xmlns:a16="http://schemas.microsoft.com/office/drawing/2014/main" id="{9270BF53-FBA9-43F6-885F-63108FFCCD8A}"/>
                </a:ext>
              </a:extLst>
            </p:cNvPr>
            <p:cNvGrpSpPr/>
            <p:nvPr userDrawn="1"/>
          </p:nvGrpSpPr>
          <p:grpSpPr>
            <a:xfrm rot="5400000">
              <a:off x="4503381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32" name="20">
                <a:extLst>
                  <a:ext uri="{FF2B5EF4-FFF2-40B4-BE49-F238E27FC236}">
                    <a16:creationId xmlns:a16="http://schemas.microsoft.com/office/drawing/2014/main" id="{DBC35E34-E25F-4215-B087-FCEE47515B6C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3" name="21">
                <a:extLst>
                  <a:ext uri="{FF2B5EF4-FFF2-40B4-BE49-F238E27FC236}">
                    <a16:creationId xmlns:a16="http://schemas.microsoft.com/office/drawing/2014/main" id="{7BDC5E4A-3F61-4B78-AC43-A1E8F328D880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4" name="22">
                <a:extLst>
                  <a:ext uri="{FF2B5EF4-FFF2-40B4-BE49-F238E27FC236}">
                    <a16:creationId xmlns:a16="http://schemas.microsoft.com/office/drawing/2014/main" id="{8FE08883-1187-425E-815E-391C5B839781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35" name="PHẠM DUYÊN 4 - 9Slide.vn">
              <a:extLst>
                <a:ext uri="{FF2B5EF4-FFF2-40B4-BE49-F238E27FC236}">
                  <a16:creationId xmlns:a16="http://schemas.microsoft.com/office/drawing/2014/main" id="{435B792B-2B8C-4EAD-8E93-6D91C1907F65}"/>
                </a:ext>
              </a:extLst>
            </p:cNvPr>
            <p:cNvGrpSpPr/>
            <p:nvPr userDrawn="1"/>
          </p:nvGrpSpPr>
          <p:grpSpPr>
            <a:xfrm rot="5400000">
              <a:off x="5185340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36" name="20">
                <a:extLst>
                  <a:ext uri="{FF2B5EF4-FFF2-40B4-BE49-F238E27FC236}">
                    <a16:creationId xmlns:a16="http://schemas.microsoft.com/office/drawing/2014/main" id="{C25664C0-7E4A-45BB-BAB6-09FE43769AE4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7" name="21">
                <a:extLst>
                  <a:ext uri="{FF2B5EF4-FFF2-40B4-BE49-F238E27FC236}">
                    <a16:creationId xmlns:a16="http://schemas.microsoft.com/office/drawing/2014/main" id="{8EAF360D-C1FA-4A4B-8841-3E7D76E662E7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8" name="22">
                <a:extLst>
                  <a:ext uri="{FF2B5EF4-FFF2-40B4-BE49-F238E27FC236}">
                    <a16:creationId xmlns:a16="http://schemas.microsoft.com/office/drawing/2014/main" id="{9F7A3035-7159-4002-A7CF-A843BE98A95D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39" name="PHẠM DUYÊN 4 - 9Slide.vn">
              <a:extLst>
                <a:ext uri="{FF2B5EF4-FFF2-40B4-BE49-F238E27FC236}">
                  <a16:creationId xmlns:a16="http://schemas.microsoft.com/office/drawing/2014/main" id="{F3F0F877-58F4-4182-904F-35FAFA11EAE1}"/>
                </a:ext>
              </a:extLst>
            </p:cNvPr>
            <p:cNvGrpSpPr/>
            <p:nvPr userDrawn="1"/>
          </p:nvGrpSpPr>
          <p:grpSpPr>
            <a:xfrm rot="5400000">
              <a:off x="5867299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40" name="20">
                <a:extLst>
                  <a:ext uri="{FF2B5EF4-FFF2-40B4-BE49-F238E27FC236}">
                    <a16:creationId xmlns:a16="http://schemas.microsoft.com/office/drawing/2014/main" id="{C5E987CE-E967-4E41-A7E7-82861FE691C3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41" name="21">
                <a:extLst>
                  <a:ext uri="{FF2B5EF4-FFF2-40B4-BE49-F238E27FC236}">
                    <a16:creationId xmlns:a16="http://schemas.microsoft.com/office/drawing/2014/main" id="{91F4FFEA-B478-4BC1-9327-C7488A0B9332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42" name="22">
                <a:extLst>
                  <a:ext uri="{FF2B5EF4-FFF2-40B4-BE49-F238E27FC236}">
                    <a16:creationId xmlns:a16="http://schemas.microsoft.com/office/drawing/2014/main" id="{A574EA67-CF0A-4C7F-95FA-3F0347362445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43" name="PHẠM DUYÊN 4 - 9Slide.vn">
              <a:extLst>
                <a:ext uri="{FF2B5EF4-FFF2-40B4-BE49-F238E27FC236}">
                  <a16:creationId xmlns:a16="http://schemas.microsoft.com/office/drawing/2014/main" id="{E49B1DCC-C2CC-48E8-8A8C-68D56E196FDB}"/>
                </a:ext>
              </a:extLst>
            </p:cNvPr>
            <p:cNvGrpSpPr/>
            <p:nvPr userDrawn="1"/>
          </p:nvGrpSpPr>
          <p:grpSpPr>
            <a:xfrm rot="5400000">
              <a:off x="6549258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44" name="20">
                <a:extLst>
                  <a:ext uri="{FF2B5EF4-FFF2-40B4-BE49-F238E27FC236}">
                    <a16:creationId xmlns:a16="http://schemas.microsoft.com/office/drawing/2014/main" id="{5005F1C5-85EE-41A2-9839-0450DFEAFAF0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45" name="21">
                <a:extLst>
                  <a:ext uri="{FF2B5EF4-FFF2-40B4-BE49-F238E27FC236}">
                    <a16:creationId xmlns:a16="http://schemas.microsoft.com/office/drawing/2014/main" id="{C4F86975-686B-427D-B718-2A3B569CBBD9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46" name="22">
                <a:extLst>
                  <a:ext uri="{FF2B5EF4-FFF2-40B4-BE49-F238E27FC236}">
                    <a16:creationId xmlns:a16="http://schemas.microsoft.com/office/drawing/2014/main" id="{2C52FA1A-0A20-4316-A53A-DB45B004C08F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47" name="PHẠM DUYÊN 4 - 9Slide.vn">
              <a:extLst>
                <a:ext uri="{FF2B5EF4-FFF2-40B4-BE49-F238E27FC236}">
                  <a16:creationId xmlns:a16="http://schemas.microsoft.com/office/drawing/2014/main" id="{0CD5AD64-CC7B-4E39-B38E-AC92D935AD62}"/>
                </a:ext>
              </a:extLst>
            </p:cNvPr>
            <p:cNvGrpSpPr/>
            <p:nvPr userDrawn="1"/>
          </p:nvGrpSpPr>
          <p:grpSpPr>
            <a:xfrm rot="5400000">
              <a:off x="7231217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48" name="20">
                <a:extLst>
                  <a:ext uri="{FF2B5EF4-FFF2-40B4-BE49-F238E27FC236}">
                    <a16:creationId xmlns:a16="http://schemas.microsoft.com/office/drawing/2014/main" id="{2BB96BE4-6005-421F-906B-480B0A6DC390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49" name="21">
                <a:extLst>
                  <a:ext uri="{FF2B5EF4-FFF2-40B4-BE49-F238E27FC236}">
                    <a16:creationId xmlns:a16="http://schemas.microsoft.com/office/drawing/2014/main" id="{57FE4432-69BA-495F-8A44-922336336D9C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50" name="22">
                <a:extLst>
                  <a:ext uri="{FF2B5EF4-FFF2-40B4-BE49-F238E27FC236}">
                    <a16:creationId xmlns:a16="http://schemas.microsoft.com/office/drawing/2014/main" id="{FE1E0A1E-BBB4-4F00-AAFF-824C8789FCDC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51" name="PHẠM DUYÊN 4 - 9Slide.vn">
              <a:extLst>
                <a:ext uri="{FF2B5EF4-FFF2-40B4-BE49-F238E27FC236}">
                  <a16:creationId xmlns:a16="http://schemas.microsoft.com/office/drawing/2014/main" id="{37DACFC5-C7B8-4DDF-8068-90FAC72DDE4A}"/>
                </a:ext>
              </a:extLst>
            </p:cNvPr>
            <p:cNvGrpSpPr/>
            <p:nvPr userDrawn="1"/>
          </p:nvGrpSpPr>
          <p:grpSpPr>
            <a:xfrm rot="5400000">
              <a:off x="7913173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52" name="20">
                <a:extLst>
                  <a:ext uri="{FF2B5EF4-FFF2-40B4-BE49-F238E27FC236}">
                    <a16:creationId xmlns:a16="http://schemas.microsoft.com/office/drawing/2014/main" id="{65B153DC-138C-451B-8EBC-FBE8F365A3C1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53" name="21">
                <a:extLst>
                  <a:ext uri="{FF2B5EF4-FFF2-40B4-BE49-F238E27FC236}">
                    <a16:creationId xmlns:a16="http://schemas.microsoft.com/office/drawing/2014/main" id="{FAB37EB6-697D-4201-96B3-D114B7D25976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54" name="22">
                <a:extLst>
                  <a:ext uri="{FF2B5EF4-FFF2-40B4-BE49-F238E27FC236}">
                    <a16:creationId xmlns:a16="http://schemas.microsoft.com/office/drawing/2014/main" id="{47D92453-AEB9-4482-A5ED-839FC93DCB32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</p:grpSp>
      <p:pic>
        <p:nvPicPr>
          <p:cNvPr id="24" name="5" descr="4">
            <a:extLst>
              <a:ext uri="{FF2B5EF4-FFF2-40B4-BE49-F238E27FC236}">
                <a16:creationId xmlns:a16="http://schemas.microsoft.com/office/drawing/2014/main" id="{8C8DCA8F-6BCA-4A09-BF27-72ED8A85EE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7908" y="4667402"/>
            <a:ext cx="3567257" cy="18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7">
            <a:extLst>
              <a:ext uri="{FF2B5EF4-FFF2-40B4-BE49-F238E27FC236}">
                <a16:creationId xmlns:a16="http://schemas.microsoft.com/office/drawing/2014/main" id="{8109C5B4-7F33-447D-BFD4-387112E75B93}"/>
              </a:ext>
            </a:extLst>
          </p:cNvPr>
          <p:cNvSpPr/>
          <p:nvPr userDrawn="1"/>
        </p:nvSpPr>
        <p:spPr>
          <a:xfrm>
            <a:off x="0" y="0"/>
            <a:ext cx="144780" cy="6857365"/>
          </a:xfrm>
          <a:prstGeom prst="rect">
            <a:avLst/>
          </a:prstGeom>
          <a:solidFill>
            <a:srgbClr val="33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7" name="16">
            <a:extLst>
              <a:ext uri="{FF2B5EF4-FFF2-40B4-BE49-F238E27FC236}">
                <a16:creationId xmlns:a16="http://schemas.microsoft.com/office/drawing/2014/main" id="{6A1A2AAC-2E4E-4D3B-A65B-E2CC3BBF9FF1}"/>
              </a:ext>
            </a:extLst>
          </p:cNvPr>
          <p:cNvSpPr/>
          <p:nvPr userDrawn="1"/>
        </p:nvSpPr>
        <p:spPr>
          <a:xfrm>
            <a:off x="12047220" y="0"/>
            <a:ext cx="144780" cy="6857365"/>
          </a:xfrm>
          <a:prstGeom prst="rect">
            <a:avLst/>
          </a:prstGeom>
          <a:solidFill>
            <a:srgbClr val="33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21">
            <a:extLst>
              <a:ext uri="{FF2B5EF4-FFF2-40B4-BE49-F238E27FC236}">
                <a16:creationId xmlns:a16="http://schemas.microsoft.com/office/drawing/2014/main" id="{90199523-9EC6-4825-8A7E-15415336F224}"/>
              </a:ext>
            </a:extLst>
          </p:cNvPr>
          <p:cNvSpPr/>
          <p:nvPr userDrawn="1"/>
        </p:nvSpPr>
        <p:spPr>
          <a:xfrm>
            <a:off x="144780" y="835353"/>
            <a:ext cx="661670" cy="155247"/>
          </a:xfrm>
          <a:prstGeom prst="rect">
            <a:avLst/>
          </a:prstGeom>
          <a:solidFill>
            <a:srgbClr val="33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7">
            <a:extLst>
              <a:ext uri="{FF2B5EF4-FFF2-40B4-BE49-F238E27FC236}">
                <a16:creationId xmlns:a16="http://schemas.microsoft.com/office/drawing/2014/main" id="{8109C5B4-7F33-447D-BFD4-387112E75B93}"/>
              </a:ext>
            </a:extLst>
          </p:cNvPr>
          <p:cNvSpPr/>
          <p:nvPr userDrawn="1"/>
        </p:nvSpPr>
        <p:spPr>
          <a:xfrm>
            <a:off x="0" y="0"/>
            <a:ext cx="144780" cy="6857365"/>
          </a:xfrm>
          <a:prstGeom prst="rect">
            <a:avLst/>
          </a:prstGeom>
          <a:solidFill>
            <a:srgbClr val="33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7" name="16">
            <a:extLst>
              <a:ext uri="{FF2B5EF4-FFF2-40B4-BE49-F238E27FC236}">
                <a16:creationId xmlns:a16="http://schemas.microsoft.com/office/drawing/2014/main" id="{6A1A2AAC-2E4E-4D3B-A65B-E2CC3BBF9FF1}"/>
              </a:ext>
            </a:extLst>
          </p:cNvPr>
          <p:cNvSpPr/>
          <p:nvPr userDrawn="1"/>
        </p:nvSpPr>
        <p:spPr>
          <a:xfrm>
            <a:off x="12047220" y="0"/>
            <a:ext cx="144780" cy="6857365"/>
          </a:xfrm>
          <a:prstGeom prst="rect">
            <a:avLst/>
          </a:prstGeom>
          <a:solidFill>
            <a:srgbClr val="33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21">
            <a:extLst>
              <a:ext uri="{FF2B5EF4-FFF2-40B4-BE49-F238E27FC236}">
                <a16:creationId xmlns:a16="http://schemas.microsoft.com/office/drawing/2014/main" id="{90199523-9EC6-4825-8A7E-15415336F224}"/>
              </a:ext>
            </a:extLst>
          </p:cNvPr>
          <p:cNvSpPr/>
          <p:nvPr userDrawn="1"/>
        </p:nvSpPr>
        <p:spPr>
          <a:xfrm>
            <a:off x="144779" y="911553"/>
            <a:ext cx="817245" cy="155247"/>
          </a:xfrm>
          <a:prstGeom prst="rect">
            <a:avLst/>
          </a:prstGeom>
          <a:solidFill>
            <a:srgbClr val="33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1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HẠM DUYÊN 1 - 9Slide.vn 2 - 9Slide.vn">
            <a:extLst>
              <a:ext uri="{FF2B5EF4-FFF2-40B4-BE49-F238E27FC236}">
                <a16:creationId xmlns:a16="http://schemas.microsoft.com/office/drawing/2014/main" id="{AF340D9C-8E4A-48BD-9C04-399135BF7B08}"/>
              </a:ext>
            </a:extLst>
          </p:cNvPr>
          <p:cNvSpPr/>
          <p:nvPr userDrawn="1"/>
        </p:nvSpPr>
        <p:spPr>
          <a:xfrm>
            <a:off x="0" y="5553500"/>
            <a:ext cx="12192000" cy="1332543"/>
          </a:xfrm>
          <a:prstGeom prst="rect">
            <a:avLst/>
          </a:prstGeom>
          <a:solidFill>
            <a:srgbClr val="33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6" name="17">
            <a:extLst>
              <a:ext uri="{FF2B5EF4-FFF2-40B4-BE49-F238E27FC236}">
                <a16:creationId xmlns:a16="http://schemas.microsoft.com/office/drawing/2014/main" id="{8109C5B4-7F33-447D-BFD4-387112E75B93}"/>
              </a:ext>
            </a:extLst>
          </p:cNvPr>
          <p:cNvSpPr/>
          <p:nvPr userDrawn="1"/>
        </p:nvSpPr>
        <p:spPr>
          <a:xfrm>
            <a:off x="0" y="0"/>
            <a:ext cx="144780" cy="6857365"/>
          </a:xfrm>
          <a:prstGeom prst="rect">
            <a:avLst/>
          </a:prstGeom>
          <a:solidFill>
            <a:srgbClr val="33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7" name="16">
            <a:extLst>
              <a:ext uri="{FF2B5EF4-FFF2-40B4-BE49-F238E27FC236}">
                <a16:creationId xmlns:a16="http://schemas.microsoft.com/office/drawing/2014/main" id="{6A1A2AAC-2E4E-4D3B-A65B-E2CC3BBF9FF1}"/>
              </a:ext>
            </a:extLst>
          </p:cNvPr>
          <p:cNvSpPr/>
          <p:nvPr userDrawn="1"/>
        </p:nvSpPr>
        <p:spPr>
          <a:xfrm>
            <a:off x="12047220" y="0"/>
            <a:ext cx="144780" cy="6857365"/>
          </a:xfrm>
          <a:prstGeom prst="rect">
            <a:avLst/>
          </a:prstGeom>
          <a:solidFill>
            <a:srgbClr val="33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21">
            <a:extLst>
              <a:ext uri="{FF2B5EF4-FFF2-40B4-BE49-F238E27FC236}">
                <a16:creationId xmlns:a16="http://schemas.microsoft.com/office/drawing/2014/main" id="{90199523-9EC6-4825-8A7E-15415336F224}"/>
              </a:ext>
            </a:extLst>
          </p:cNvPr>
          <p:cNvSpPr/>
          <p:nvPr userDrawn="1"/>
        </p:nvSpPr>
        <p:spPr>
          <a:xfrm>
            <a:off x="144780" y="835353"/>
            <a:ext cx="661670" cy="155247"/>
          </a:xfrm>
          <a:prstGeom prst="rect">
            <a:avLst/>
          </a:prstGeom>
          <a:solidFill>
            <a:srgbClr val="33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HẠM DUYÊN 1 - 9Slide.vn 6 - 9Slide.vn">
            <a:extLst>
              <a:ext uri="{FF2B5EF4-FFF2-40B4-BE49-F238E27FC236}">
                <a16:creationId xmlns:a16="http://schemas.microsoft.com/office/drawing/2014/main" id="{32D77841-62DB-49E8-A1BA-726CC29A0448}"/>
              </a:ext>
            </a:extLst>
          </p:cNvPr>
          <p:cNvSpPr/>
          <p:nvPr userDrawn="1"/>
        </p:nvSpPr>
        <p:spPr>
          <a:xfrm rot="1801554">
            <a:off x="2288318" y="5864945"/>
            <a:ext cx="708237" cy="708237"/>
          </a:xfrm>
          <a:custGeom>
            <a:avLst/>
            <a:gdLst>
              <a:gd name="connsiteX0" fmla="*/ 131022 w 914832"/>
              <a:gd name="connsiteY0" fmla="*/ 137552 h 914832"/>
              <a:gd name="connsiteX1" fmla="*/ 131022 w 914832"/>
              <a:gd name="connsiteY1" fmla="*/ 777280 h 914832"/>
              <a:gd name="connsiteX2" fmla="*/ 78120 w 914832"/>
              <a:gd name="connsiteY2" fmla="*/ 713162 h 914832"/>
              <a:gd name="connsiteX3" fmla="*/ 0 w 914832"/>
              <a:gd name="connsiteY3" fmla="*/ 457416 h 914832"/>
              <a:gd name="connsiteX4" fmla="*/ 78120 w 914832"/>
              <a:gd name="connsiteY4" fmla="*/ 201670 h 914832"/>
              <a:gd name="connsiteX5" fmla="*/ 781805 w 914832"/>
              <a:gd name="connsiteY5" fmla="*/ 135122 h 914832"/>
              <a:gd name="connsiteX6" fmla="*/ 836713 w 914832"/>
              <a:gd name="connsiteY6" fmla="*/ 201670 h 914832"/>
              <a:gd name="connsiteX7" fmla="*/ 914832 w 914832"/>
              <a:gd name="connsiteY7" fmla="*/ 457416 h 914832"/>
              <a:gd name="connsiteX8" fmla="*/ 836713 w 914832"/>
              <a:gd name="connsiteY8" fmla="*/ 713162 h 914832"/>
              <a:gd name="connsiteX9" fmla="*/ 781805 w 914832"/>
              <a:gd name="connsiteY9" fmla="*/ 779710 h 914832"/>
              <a:gd name="connsiteX10" fmla="*/ 252035 w 914832"/>
              <a:gd name="connsiteY10" fmla="*/ 50783 h 914832"/>
              <a:gd name="connsiteX11" fmla="*/ 252035 w 914832"/>
              <a:gd name="connsiteY11" fmla="*/ 864050 h 914832"/>
              <a:gd name="connsiteX12" fmla="*/ 201671 w 914832"/>
              <a:gd name="connsiteY12" fmla="*/ 836713 h 914832"/>
              <a:gd name="connsiteX13" fmla="*/ 176741 w 914832"/>
              <a:gd name="connsiteY13" fmla="*/ 816144 h 914832"/>
              <a:gd name="connsiteX14" fmla="*/ 176741 w 914832"/>
              <a:gd name="connsiteY14" fmla="*/ 98688 h 914832"/>
              <a:gd name="connsiteX15" fmla="*/ 201671 w 914832"/>
              <a:gd name="connsiteY15" fmla="*/ 78120 h 914832"/>
              <a:gd name="connsiteX16" fmla="*/ 660792 w 914832"/>
              <a:gd name="connsiteY16" fmla="*/ 49694 h 914832"/>
              <a:gd name="connsiteX17" fmla="*/ 713162 w 914832"/>
              <a:gd name="connsiteY17" fmla="*/ 78120 h 914832"/>
              <a:gd name="connsiteX18" fmla="*/ 736086 w 914832"/>
              <a:gd name="connsiteY18" fmla="*/ 97034 h 914832"/>
              <a:gd name="connsiteX19" fmla="*/ 736086 w 914832"/>
              <a:gd name="connsiteY19" fmla="*/ 817798 h 914832"/>
              <a:gd name="connsiteX20" fmla="*/ 713162 w 914832"/>
              <a:gd name="connsiteY20" fmla="*/ 836713 h 914832"/>
              <a:gd name="connsiteX21" fmla="*/ 660792 w 914832"/>
              <a:gd name="connsiteY21" fmla="*/ 865138 h 914832"/>
              <a:gd name="connsiteX22" fmla="*/ 373048 w 914832"/>
              <a:gd name="connsiteY22" fmla="*/ 8505 h 914832"/>
              <a:gd name="connsiteX23" fmla="*/ 373048 w 914832"/>
              <a:gd name="connsiteY23" fmla="*/ 906327 h 914832"/>
              <a:gd name="connsiteX24" fmla="*/ 365231 w 914832"/>
              <a:gd name="connsiteY24" fmla="*/ 905539 h 914832"/>
              <a:gd name="connsiteX25" fmla="*/ 297754 w 914832"/>
              <a:gd name="connsiteY25" fmla="*/ 884593 h 914832"/>
              <a:gd name="connsiteX26" fmla="*/ 297754 w 914832"/>
              <a:gd name="connsiteY26" fmla="*/ 30239 h 914832"/>
              <a:gd name="connsiteX27" fmla="*/ 365231 w 914832"/>
              <a:gd name="connsiteY27" fmla="*/ 9293 h 914832"/>
              <a:gd name="connsiteX28" fmla="*/ 539780 w 914832"/>
              <a:gd name="connsiteY28" fmla="*/ 8303 h 914832"/>
              <a:gd name="connsiteX29" fmla="*/ 549602 w 914832"/>
              <a:gd name="connsiteY29" fmla="*/ 9293 h 914832"/>
              <a:gd name="connsiteX30" fmla="*/ 615073 w 914832"/>
              <a:gd name="connsiteY30" fmla="*/ 29617 h 914832"/>
              <a:gd name="connsiteX31" fmla="*/ 615073 w 914832"/>
              <a:gd name="connsiteY31" fmla="*/ 885216 h 914832"/>
              <a:gd name="connsiteX32" fmla="*/ 549602 w 914832"/>
              <a:gd name="connsiteY32" fmla="*/ 905539 h 914832"/>
              <a:gd name="connsiteX33" fmla="*/ 539780 w 914832"/>
              <a:gd name="connsiteY33" fmla="*/ 906529 h 914832"/>
              <a:gd name="connsiteX34" fmla="*/ 457416 w 914832"/>
              <a:gd name="connsiteY34" fmla="*/ 0 h 914832"/>
              <a:gd name="connsiteX35" fmla="*/ 494061 w 914832"/>
              <a:gd name="connsiteY35" fmla="*/ 3694 h 914832"/>
              <a:gd name="connsiteX36" fmla="*/ 494061 w 914832"/>
              <a:gd name="connsiteY36" fmla="*/ 911138 h 914832"/>
              <a:gd name="connsiteX37" fmla="*/ 457416 w 914832"/>
              <a:gd name="connsiteY37" fmla="*/ 914832 h 914832"/>
              <a:gd name="connsiteX38" fmla="*/ 418767 w 914832"/>
              <a:gd name="connsiteY38" fmla="*/ 910936 h 914832"/>
              <a:gd name="connsiteX39" fmla="*/ 418767 w 914832"/>
              <a:gd name="connsiteY39" fmla="*/ 3896 h 91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14832" h="914832">
                <a:moveTo>
                  <a:pt x="131022" y="137552"/>
                </a:moveTo>
                <a:lnTo>
                  <a:pt x="131022" y="777280"/>
                </a:lnTo>
                <a:lnTo>
                  <a:pt x="78120" y="713162"/>
                </a:lnTo>
                <a:cubicBezTo>
                  <a:pt x="28799" y="640158"/>
                  <a:pt x="0" y="552150"/>
                  <a:pt x="0" y="457416"/>
                </a:cubicBezTo>
                <a:cubicBezTo>
                  <a:pt x="0" y="362682"/>
                  <a:pt x="28799" y="274675"/>
                  <a:pt x="78120" y="201670"/>
                </a:cubicBezTo>
                <a:close/>
                <a:moveTo>
                  <a:pt x="781805" y="135122"/>
                </a:moveTo>
                <a:lnTo>
                  <a:pt x="836713" y="201670"/>
                </a:lnTo>
                <a:cubicBezTo>
                  <a:pt x="886033" y="274675"/>
                  <a:pt x="914832" y="362682"/>
                  <a:pt x="914832" y="457416"/>
                </a:cubicBezTo>
                <a:cubicBezTo>
                  <a:pt x="914832" y="552150"/>
                  <a:pt x="886033" y="640158"/>
                  <a:pt x="836713" y="713162"/>
                </a:cubicBezTo>
                <a:lnTo>
                  <a:pt x="781805" y="779710"/>
                </a:lnTo>
                <a:close/>
                <a:moveTo>
                  <a:pt x="252035" y="50783"/>
                </a:moveTo>
                <a:lnTo>
                  <a:pt x="252035" y="864050"/>
                </a:lnTo>
                <a:lnTo>
                  <a:pt x="201671" y="836713"/>
                </a:lnTo>
                <a:lnTo>
                  <a:pt x="176741" y="816144"/>
                </a:lnTo>
                <a:lnTo>
                  <a:pt x="176741" y="98688"/>
                </a:lnTo>
                <a:lnTo>
                  <a:pt x="201671" y="78120"/>
                </a:lnTo>
                <a:close/>
                <a:moveTo>
                  <a:pt x="660792" y="49694"/>
                </a:moveTo>
                <a:lnTo>
                  <a:pt x="713162" y="78120"/>
                </a:lnTo>
                <a:lnTo>
                  <a:pt x="736086" y="97034"/>
                </a:lnTo>
                <a:lnTo>
                  <a:pt x="736086" y="817798"/>
                </a:lnTo>
                <a:lnTo>
                  <a:pt x="713162" y="836713"/>
                </a:lnTo>
                <a:lnTo>
                  <a:pt x="660792" y="865138"/>
                </a:lnTo>
                <a:close/>
                <a:moveTo>
                  <a:pt x="373048" y="8505"/>
                </a:moveTo>
                <a:lnTo>
                  <a:pt x="373048" y="906327"/>
                </a:lnTo>
                <a:lnTo>
                  <a:pt x="365231" y="905539"/>
                </a:lnTo>
                <a:lnTo>
                  <a:pt x="297754" y="884593"/>
                </a:lnTo>
                <a:lnTo>
                  <a:pt x="297754" y="30239"/>
                </a:lnTo>
                <a:lnTo>
                  <a:pt x="365231" y="9293"/>
                </a:lnTo>
                <a:close/>
                <a:moveTo>
                  <a:pt x="539780" y="8303"/>
                </a:moveTo>
                <a:lnTo>
                  <a:pt x="549602" y="9293"/>
                </a:lnTo>
                <a:lnTo>
                  <a:pt x="615073" y="29617"/>
                </a:lnTo>
                <a:lnTo>
                  <a:pt x="615073" y="885216"/>
                </a:lnTo>
                <a:lnTo>
                  <a:pt x="549602" y="905539"/>
                </a:lnTo>
                <a:lnTo>
                  <a:pt x="539780" y="906529"/>
                </a:lnTo>
                <a:close/>
                <a:moveTo>
                  <a:pt x="457416" y="0"/>
                </a:moveTo>
                <a:lnTo>
                  <a:pt x="494061" y="3694"/>
                </a:lnTo>
                <a:lnTo>
                  <a:pt x="494061" y="911138"/>
                </a:lnTo>
                <a:lnTo>
                  <a:pt x="457416" y="914832"/>
                </a:lnTo>
                <a:lnTo>
                  <a:pt x="418767" y="910936"/>
                </a:lnTo>
                <a:lnTo>
                  <a:pt x="418767" y="38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PHẠM DUYÊN 1 - 9Slide.vn 7 - 9Slide.vn">
            <a:extLst>
              <a:ext uri="{FF2B5EF4-FFF2-40B4-BE49-F238E27FC236}">
                <a16:creationId xmlns:a16="http://schemas.microsoft.com/office/drawing/2014/main" id="{6F6A3B4C-C365-4C3F-BD99-430262E36411}"/>
              </a:ext>
            </a:extLst>
          </p:cNvPr>
          <p:cNvGrpSpPr/>
          <p:nvPr userDrawn="1"/>
        </p:nvGrpSpPr>
        <p:grpSpPr>
          <a:xfrm rot="1501725">
            <a:off x="5342075" y="6069521"/>
            <a:ext cx="1507850" cy="977029"/>
            <a:chOff x="7742796" y="1197128"/>
            <a:chExt cx="1507850" cy="977029"/>
          </a:xfrm>
        </p:grpSpPr>
        <p:sp>
          <p:nvSpPr>
            <p:cNvPr id="7" name="28">
              <a:extLst>
                <a:ext uri="{FF2B5EF4-FFF2-40B4-BE49-F238E27FC236}">
                  <a16:creationId xmlns:a16="http://schemas.microsoft.com/office/drawing/2014/main" id="{A762BFBB-95F4-4B08-912A-7DD7FE860CF7}"/>
                </a:ext>
              </a:extLst>
            </p:cNvPr>
            <p:cNvSpPr/>
            <p:nvPr userDrawn="1"/>
          </p:nvSpPr>
          <p:spPr>
            <a:xfrm>
              <a:off x="7897334" y="1197128"/>
              <a:ext cx="1353312" cy="822960"/>
            </a:xfrm>
            <a:prstGeom prst="rect">
              <a:avLst/>
            </a:prstGeom>
            <a:noFill/>
            <a:ln w="38100">
              <a:solidFill>
                <a:srgbClr val="359C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29">
              <a:extLst>
                <a:ext uri="{FF2B5EF4-FFF2-40B4-BE49-F238E27FC236}">
                  <a16:creationId xmlns:a16="http://schemas.microsoft.com/office/drawing/2014/main" id="{2C0D72CC-7160-4199-B661-A0472D415B13}"/>
                </a:ext>
              </a:extLst>
            </p:cNvPr>
            <p:cNvSpPr/>
            <p:nvPr userDrawn="1"/>
          </p:nvSpPr>
          <p:spPr>
            <a:xfrm>
              <a:off x="7742796" y="1351197"/>
              <a:ext cx="1353312" cy="82296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PHẠM DUYÊN 1 - 9Slide.vn 10 - 9Slide.vn">
            <a:extLst>
              <a:ext uri="{FF2B5EF4-FFF2-40B4-BE49-F238E27FC236}">
                <a16:creationId xmlns:a16="http://schemas.microsoft.com/office/drawing/2014/main" id="{61F403F9-9BAE-4C60-9AD6-DE8199A44E2B}"/>
              </a:ext>
            </a:extLst>
          </p:cNvPr>
          <p:cNvSpPr/>
          <p:nvPr userDrawn="1"/>
        </p:nvSpPr>
        <p:spPr>
          <a:xfrm rot="19600534">
            <a:off x="9320723" y="6025234"/>
            <a:ext cx="617220" cy="53208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6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E5459A27-1A09-4806-BA4A-AEC06687D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76" y="0"/>
            <a:ext cx="6569924" cy="6858000"/>
          </a:xfrm>
          <a:prstGeom prst="rect">
            <a:avLst/>
          </a:prstGeom>
        </p:spPr>
      </p:pic>
      <p:sp>
        <p:nvSpPr>
          <p:cNvPr id="75" name="PHẠM DUYÊN 1 - 9Slide.vn">
            <a:extLst>
              <a:ext uri="{FF2B5EF4-FFF2-40B4-BE49-F238E27FC236}">
                <a16:creationId xmlns:a16="http://schemas.microsoft.com/office/drawing/2014/main" id="{7E53A035-DD73-4578-A00B-2DA89D352965}"/>
              </a:ext>
            </a:extLst>
          </p:cNvPr>
          <p:cNvSpPr/>
          <p:nvPr userDrawn="1"/>
        </p:nvSpPr>
        <p:spPr>
          <a:xfrm>
            <a:off x="-2" y="0"/>
            <a:ext cx="5622077" cy="6858000"/>
          </a:xfrm>
          <a:prstGeom prst="rect">
            <a:avLst/>
          </a:prstGeom>
          <a:solidFill>
            <a:srgbClr val="2F7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1 Noi dung ngan" panose="00000600000000000000" pitchFamily="2" charset="0"/>
              <a:ea typeface="字魂105号-简雅黑" panose="00000500000000000000" pitchFamily="2" charset="-122"/>
            </a:endParaRPr>
          </a:p>
        </p:txBody>
      </p:sp>
      <p:pic>
        <p:nvPicPr>
          <p:cNvPr id="91" name="4" descr="/Users/bawei/Desktop/61c1941f9b77e.png61c1941f9b77e">
            <a:extLst>
              <a:ext uri="{FF2B5EF4-FFF2-40B4-BE49-F238E27FC236}">
                <a16:creationId xmlns:a16="http://schemas.microsoft.com/office/drawing/2014/main" id="{21545EA9-E4C7-4F44-847D-C9FCCB5EC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6309" b="26018"/>
          <a:stretch>
            <a:fillRect/>
          </a:stretch>
        </p:blipFill>
        <p:spPr>
          <a:xfrm rot="10800000">
            <a:off x="3890481" y="6326"/>
            <a:ext cx="1666401" cy="1131011"/>
          </a:xfrm>
          <a:prstGeom prst="rect">
            <a:avLst/>
          </a:prstGeom>
        </p:spPr>
      </p:pic>
      <p:grpSp>
        <p:nvGrpSpPr>
          <p:cNvPr id="92" name="PHẠM DUYÊN 4 - 9Slide.vn">
            <a:extLst>
              <a:ext uri="{FF2B5EF4-FFF2-40B4-BE49-F238E27FC236}">
                <a16:creationId xmlns:a16="http://schemas.microsoft.com/office/drawing/2014/main" id="{69757B81-4282-4EB1-97FF-6DB4CC155BBC}"/>
              </a:ext>
            </a:extLst>
          </p:cNvPr>
          <p:cNvGrpSpPr/>
          <p:nvPr userDrawn="1"/>
        </p:nvGrpSpPr>
        <p:grpSpPr>
          <a:xfrm>
            <a:off x="5367432" y="227656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93" name="20">
              <a:extLst>
                <a:ext uri="{FF2B5EF4-FFF2-40B4-BE49-F238E27FC236}">
                  <a16:creationId xmlns:a16="http://schemas.microsoft.com/office/drawing/2014/main" id="{E8CE7D2A-D5C7-47A5-BBB4-7BAF272CB9EE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94" name="21">
              <a:extLst>
                <a:ext uri="{FF2B5EF4-FFF2-40B4-BE49-F238E27FC236}">
                  <a16:creationId xmlns:a16="http://schemas.microsoft.com/office/drawing/2014/main" id="{C2376D8D-CCBC-488A-A22B-098C3A1203F0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95" name="22">
              <a:extLst>
                <a:ext uri="{FF2B5EF4-FFF2-40B4-BE49-F238E27FC236}">
                  <a16:creationId xmlns:a16="http://schemas.microsoft.com/office/drawing/2014/main" id="{FFD7E1C2-052A-4C29-9054-575538EDC86E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96" name="PHẠM DUYÊN 4 - 9Slide.vn">
            <a:extLst>
              <a:ext uri="{FF2B5EF4-FFF2-40B4-BE49-F238E27FC236}">
                <a16:creationId xmlns:a16="http://schemas.microsoft.com/office/drawing/2014/main" id="{7D24526E-DA3A-4225-A7BA-17900EE432D7}"/>
              </a:ext>
            </a:extLst>
          </p:cNvPr>
          <p:cNvGrpSpPr/>
          <p:nvPr userDrawn="1"/>
        </p:nvGrpSpPr>
        <p:grpSpPr>
          <a:xfrm>
            <a:off x="5367432" y="837492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97" name="20">
              <a:extLst>
                <a:ext uri="{FF2B5EF4-FFF2-40B4-BE49-F238E27FC236}">
                  <a16:creationId xmlns:a16="http://schemas.microsoft.com/office/drawing/2014/main" id="{809F3636-EB14-4FFD-B054-8846824ADDEF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98" name="21">
              <a:extLst>
                <a:ext uri="{FF2B5EF4-FFF2-40B4-BE49-F238E27FC236}">
                  <a16:creationId xmlns:a16="http://schemas.microsoft.com/office/drawing/2014/main" id="{1D46F3A0-75E4-4890-BB04-409D3C3C7F34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99" name="22">
              <a:extLst>
                <a:ext uri="{FF2B5EF4-FFF2-40B4-BE49-F238E27FC236}">
                  <a16:creationId xmlns:a16="http://schemas.microsoft.com/office/drawing/2014/main" id="{2737BBD0-290A-47D2-80F2-085EFE9132DA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00" name="PHẠM DUYÊN 4 - 9Slide.vn">
            <a:extLst>
              <a:ext uri="{FF2B5EF4-FFF2-40B4-BE49-F238E27FC236}">
                <a16:creationId xmlns:a16="http://schemas.microsoft.com/office/drawing/2014/main" id="{CC1395D7-4D85-4812-ACE8-89B8120B245A}"/>
              </a:ext>
            </a:extLst>
          </p:cNvPr>
          <p:cNvGrpSpPr/>
          <p:nvPr userDrawn="1"/>
        </p:nvGrpSpPr>
        <p:grpSpPr>
          <a:xfrm>
            <a:off x="5367432" y="1447328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01" name="20">
              <a:extLst>
                <a:ext uri="{FF2B5EF4-FFF2-40B4-BE49-F238E27FC236}">
                  <a16:creationId xmlns:a16="http://schemas.microsoft.com/office/drawing/2014/main" id="{25EF5A3F-8F62-4EBC-850E-166618371E65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02" name="21">
              <a:extLst>
                <a:ext uri="{FF2B5EF4-FFF2-40B4-BE49-F238E27FC236}">
                  <a16:creationId xmlns:a16="http://schemas.microsoft.com/office/drawing/2014/main" id="{FB0B554B-9B0A-4152-8887-B120B567F52C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03" name="22">
              <a:extLst>
                <a:ext uri="{FF2B5EF4-FFF2-40B4-BE49-F238E27FC236}">
                  <a16:creationId xmlns:a16="http://schemas.microsoft.com/office/drawing/2014/main" id="{46A4C057-BDAE-4729-8329-3B2D41970C5F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04" name="PHẠM DUYÊN 4 - 9Slide.vn">
            <a:extLst>
              <a:ext uri="{FF2B5EF4-FFF2-40B4-BE49-F238E27FC236}">
                <a16:creationId xmlns:a16="http://schemas.microsoft.com/office/drawing/2014/main" id="{A608C709-3D3F-49AF-AFAB-D4D229FC3E94}"/>
              </a:ext>
            </a:extLst>
          </p:cNvPr>
          <p:cNvGrpSpPr/>
          <p:nvPr userDrawn="1"/>
        </p:nvGrpSpPr>
        <p:grpSpPr>
          <a:xfrm>
            <a:off x="5367432" y="2057164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05" name="20">
              <a:extLst>
                <a:ext uri="{FF2B5EF4-FFF2-40B4-BE49-F238E27FC236}">
                  <a16:creationId xmlns:a16="http://schemas.microsoft.com/office/drawing/2014/main" id="{250A1AA4-1F70-4102-B528-EE33E3C2FC3A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06" name="21">
              <a:extLst>
                <a:ext uri="{FF2B5EF4-FFF2-40B4-BE49-F238E27FC236}">
                  <a16:creationId xmlns:a16="http://schemas.microsoft.com/office/drawing/2014/main" id="{F4C7CA72-5329-4807-ADC0-4C81A7798E1B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07" name="22">
              <a:extLst>
                <a:ext uri="{FF2B5EF4-FFF2-40B4-BE49-F238E27FC236}">
                  <a16:creationId xmlns:a16="http://schemas.microsoft.com/office/drawing/2014/main" id="{C97F23D6-F988-49AB-AAA2-676D0061380C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08" name="PHẠM DUYÊN 4 - 9Slide.vn">
            <a:extLst>
              <a:ext uri="{FF2B5EF4-FFF2-40B4-BE49-F238E27FC236}">
                <a16:creationId xmlns:a16="http://schemas.microsoft.com/office/drawing/2014/main" id="{B8AD24DF-161E-4753-BC93-84FC02114252}"/>
              </a:ext>
            </a:extLst>
          </p:cNvPr>
          <p:cNvGrpSpPr/>
          <p:nvPr userDrawn="1"/>
        </p:nvGrpSpPr>
        <p:grpSpPr>
          <a:xfrm>
            <a:off x="5367432" y="2667000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09" name="20">
              <a:extLst>
                <a:ext uri="{FF2B5EF4-FFF2-40B4-BE49-F238E27FC236}">
                  <a16:creationId xmlns:a16="http://schemas.microsoft.com/office/drawing/2014/main" id="{B1857F42-C979-4C61-96F5-8F736E8A69CB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10" name="21">
              <a:extLst>
                <a:ext uri="{FF2B5EF4-FFF2-40B4-BE49-F238E27FC236}">
                  <a16:creationId xmlns:a16="http://schemas.microsoft.com/office/drawing/2014/main" id="{6CACE2A6-05C0-4F12-86E6-028244AB532A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11" name="22">
              <a:extLst>
                <a:ext uri="{FF2B5EF4-FFF2-40B4-BE49-F238E27FC236}">
                  <a16:creationId xmlns:a16="http://schemas.microsoft.com/office/drawing/2014/main" id="{E3DD0943-1316-44FE-AD8B-C9548EF98F5A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12" name="PHẠM DUYÊN 4 - 9Slide.vn">
            <a:extLst>
              <a:ext uri="{FF2B5EF4-FFF2-40B4-BE49-F238E27FC236}">
                <a16:creationId xmlns:a16="http://schemas.microsoft.com/office/drawing/2014/main" id="{56177B4B-68DF-4F7C-A24F-3A84B819BEC2}"/>
              </a:ext>
            </a:extLst>
          </p:cNvPr>
          <p:cNvGrpSpPr/>
          <p:nvPr userDrawn="1"/>
        </p:nvGrpSpPr>
        <p:grpSpPr>
          <a:xfrm>
            <a:off x="5367432" y="3276836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13" name="20">
              <a:extLst>
                <a:ext uri="{FF2B5EF4-FFF2-40B4-BE49-F238E27FC236}">
                  <a16:creationId xmlns:a16="http://schemas.microsoft.com/office/drawing/2014/main" id="{545F8C98-5A25-43D9-AA74-D0710468DBFE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14" name="21">
              <a:extLst>
                <a:ext uri="{FF2B5EF4-FFF2-40B4-BE49-F238E27FC236}">
                  <a16:creationId xmlns:a16="http://schemas.microsoft.com/office/drawing/2014/main" id="{3629B7CD-5DBA-43FE-9E00-4B131C2C3A15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15" name="22">
              <a:extLst>
                <a:ext uri="{FF2B5EF4-FFF2-40B4-BE49-F238E27FC236}">
                  <a16:creationId xmlns:a16="http://schemas.microsoft.com/office/drawing/2014/main" id="{9E93DC8E-DE0A-4547-B549-600B3A9F8AB6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16" name="PHẠM DUYÊN 4 - 9Slide.vn">
            <a:extLst>
              <a:ext uri="{FF2B5EF4-FFF2-40B4-BE49-F238E27FC236}">
                <a16:creationId xmlns:a16="http://schemas.microsoft.com/office/drawing/2014/main" id="{0FC129DA-E663-45EF-89BA-C55FEF3C6FB8}"/>
              </a:ext>
            </a:extLst>
          </p:cNvPr>
          <p:cNvGrpSpPr/>
          <p:nvPr userDrawn="1"/>
        </p:nvGrpSpPr>
        <p:grpSpPr>
          <a:xfrm>
            <a:off x="5367432" y="3886672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17" name="20">
              <a:extLst>
                <a:ext uri="{FF2B5EF4-FFF2-40B4-BE49-F238E27FC236}">
                  <a16:creationId xmlns:a16="http://schemas.microsoft.com/office/drawing/2014/main" id="{BB249354-D9EB-42F9-94A7-D4665CE775FA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18" name="21">
              <a:extLst>
                <a:ext uri="{FF2B5EF4-FFF2-40B4-BE49-F238E27FC236}">
                  <a16:creationId xmlns:a16="http://schemas.microsoft.com/office/drawing/2014/main" id="{C89EC061-41B8-4FBC-9CB3-CF0BA59EBFEF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19" name="22">
              <a:extLst>
                <a:ext uri="{FF2B5EF4-FFF2-40B4-BE49-F238E27FC236}">
                  <a16:creationId xmlns:a16="http://schemas.microsoft.com/office/drawing/2014/main" id="{5BA12B66-C5DF-4306-B410-369D7CDC8D97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20" name="PHẠM DUYÊN 4 - 9Slide.vn">
            <a:extLst>
              <a:ext uri="{FF2B5EF4-FFF2-40B4-BE49-F238E27FC236}">
                <a16:creationId xmlns:a16="http://schemas.microsoft.com/office/drawing/2014/main" id="{C62EE416-F718-4AA1-B5FA-DAB03343C95E}"/>
              </a:ext>
            </a:extLst>
          </p:cNvPr>
          <p:cNvGrpSpPr/>
          <p:nvPr userDrawn="1"/>
        </p:nvGrpSpPr>
        <p:grpSpPr>
          <a:xfrm>
            <a:off x="5367432" y="4496508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21" name="20">
              <a:extLst>
                <a:ext uri="{FF2B5EF4-FFF2-40B4-BE49-F238E27FC236}">
                  <a16:creationId xmlns:a16="http://schemas.microsoft.com/office/drawing/2014/main" id="{EC08E91A-683E-42BA-891C-83C90D5795C2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22" name="21">
              <a:extLst>
                <a:ext uri="{FF2B5EF4-FFF2-40B4-BE49-F238E27FC236}">
                  <a16:creationId xmlns:a16="http://schemas.microsoft.com/office/drawing/2014/main" id="{AC79BA47-C641-43BA-88E3-4AEAC6CF14B1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23" name="22">
              <a:extLst>
                <a:ext uri="{FF2B5EF4-FFF2-40B4-BE49-F238E27FC236}">
                  <a16:creationId xmlns:a16="http://schemas.microsoft.com/office/drawing/2014/main" id="{17C74BA5-FD98-4342-858B-333BF99B46E5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24" name="PHẠM DUYÊN 4 - 9Slide.vn">
            <a:extLst>
              <a:ext uri="{FF2B5EF4-FFF2-40B4-BE49-F238E27FC236}">
                <a16:creationId xmlns:a16="http://schemas.microsoft.com/office/drawing/2014/main" id="{F7BD9BCB-1D83-4166-8F00-4E18ED30BBA2}"/>
              </a:ext>
            </a:extLst>
          </p:cNvPr>
          <p:cNvGrpSpPr/>
          <p:nvPr userDrawn="1"/>
        </p:nvGrpSpPr>
        <p:grpSpPr>
          <a:xfrm>
            <a:off x="5367432" y="5106344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25" name="20">
              <a:extLst>
                <a:ext uri="{FF2B5EF4-FFF2-40B4-BE49-F238E27FC236}">
                  <a16:creationId xmlns:a16="http://schemas.microsoft.com/office/drawing/2014/main" id="{7DAA59A1-ABD7-443B-882C-E66B51F06758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26" name="21">
              <a:extLst>
                <a:ext uri="{FF2B5EF4-FFF2-40B4-BE49-F238E27FC236}">
                  <a16:creationId xmlns:a16="http://schemas.microsoft.com/office/drawing/2014/main" id="{B0491249-703D-4CEC-96F7-66CE33230BFA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27" name="22">
              <a:extLst>
                <a:ext uri="{FF2B5EF4-FFF2-40B4-BE49-F238E27FC236}">
                  <a16:creationId xmlns:a16="http://schemas.microsoft.com/office/drawing/2014/main" id="{17C5482F-939A-4E6F-B9B5-7F238EE1C653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28" name="PHẠM DUYÊN 4 - 9Slide.vn">
            <a:extLst>
              <a:ext uri="{FF2B5EF4-FFF2-40B4-BE49-F238E27FC236}">
                <a16:creationId xmlns:a16="http://schemas.microsoft.com/office/drawing/2014/main" id="{62448685-6131-4468-BE6E-75DE9939AF30}"/>
              </a:ext>
            </a:extLst>
          </p:cNvPr>
          <p:cNvGrpSpPr/>
          <p:nvPr userDrawn="1"/>
        </p:nvGrpSpPr>
        <p:grpSpPr>
          <a:xfrm>
            <a:off x="5367432" y="5716180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29" name="20">
              <a:extLst>
                <a:ext uri="{FF2B5EF4-FFF2-40B4-BE49-F238E27FC236}">
                  <a16:creationId xmlns:a16="http://schemas.microsoft.com/office/drawing/2014/main" id="{7C7D3609-189E-4679-94D3-C25603F7C4BD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30" name="21">
              <a:extLst>
                <a:ext uri="{FF2B5EF4-FFF2-40B4-BE49-F238E27FC236}">
                  <a16:creationId xmlns:a16="http://schemas.microsoft.com/office/drawing/2014/main" id="{6F75EAFF-81FD-4C0D-905C-8019F54560A9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31" name="22">
              <a:extLst>
                <a:ext uri="{FF2B5EF4-FFF2-40B4-BE49-F238E27FC236}">
                  <a16:creationId xmlns:a16="http://schemas.microsoft.com/office/drawing/2014/main" id="{5B9C59C7-FD9D-4240-A543-989E3E2EE701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32" name="PHẠM DUYÊN 4 - 9Slide.vn">
            <a:extLst>
              <a:ext uri="{FF2B5EF4-FFF2-40B4-BE49-F238E27FC236}">
                <a16:creationId xmlns:a16="http://schemas.microsoft.com/office/drawing/2014/main" id="{B3C36742-1022-4465-97CE-0E9761C622C9}"/>
              </a:ext>
            </a:extLst>
          </p:cNvPr>
          <p:cNvGrpSpPr/>
          <p:nvPr userDrawn="1"/>
        </p:nvGrpSpPr>
        <p:grpSpPr>
          <a:xfrm>
            <a:off x="5367432" y="6326019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33" name="20">
              <a:extLst>
                <a:ext uri="{FF2B5EF4-FFF2-40B4-BE49-F238E27FC236}">
                  <a16:creationId xmlns:a16="http://schemas.microsoft.com/office/drawing/2014/main" id="{0E7F8586-2FF6-4229-BF95-503696A8053E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34" name="21">
              <a:extLst>
                <a:ext uri="{FF2B5EF4-FFF2-40B4-BE49-F238E27FC236}">
                  <a16:creationId xmlns:a16="http://schemas.microsoft.com/office/drawing/2014/main" id="{A00EC4BC-84D5-4929-BAF2-AB441B7F61E6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35" name="22">
              <a:extLst>
                <a:ext uri="{FF2B5EF4-FFF2-40B4-BE49-F238E27FC236}">
                  <a16:creationId xmlns:a16="http://schemas.microsoft.com/office/drawing/2014/main" id="{92ED11B9-4AC6-40A2-9C58-3C27B0BA54EB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pic>
        <p:nvPicPr>
          <p:cNvPr id="136" name="5" descr="4">
            <a:extLst>
              <a:ext uri="{FF2B5EF4-FFF2-40B4-BE49-F238E27FC236}">
                <a16:creationId xmlns:a16="http://schemas.microsoft.com/office/drawing/2014/main" id="{56E1395A-A803-45BD-87BD-70ACF0A8B6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1148301" y="4937796"/>
            <a:ext cx="3567257" cy="1305367"/>
          </a:xfrm>
          <a:prstGeom prst="rect">
            <a:avLst/>
          </a:prstGeom>
        </p:spPr>
      </p:pic>
      <p:sp>
        <p:nvSpPr>
          <p:cNvPr id="39" name="PHẠM DUYÊN 2 - 9Slide.vn">
            <a:extLst>
              <a:ext uri="{FF2B5EF4-FFF2-40B4-BE49-F238E27FC236}">
                <a16:creationId xmlns:a16="http://schemas.microsoft.com/office/drawing/2014/main" id="{4A749982-03D2-425B-8008-904837A2B887}"/>
              </a:ext>
            </a:extLst>
          </p:cNvPr>
          <p:cNvSpPr txBox="1"/>
          <p:nvPr userDrawn="1"/>
        </p:nvSpPr>
        <p:spPr>
          <a:xfrm>
            <a:off x="5874635" y="3276836"/>
            <a:ext cx="6569923" cy="2335704"/>
          </a:xfrm>
          <a:prstGeom prst="rect">
            <a:avLst/>
          </a:prstGeom>
          <a:noFill/>
          <a:scene3d>
            <a:camera prst="perspectiveAbove"/>
            <a:lightRig rig="brightRoom" dir="t"/>
          </a:scene3d>
        </p:spPr>
        <p:txBody>
          <a:bodyPr wrap="square" rtlCol="0">
            <a:spAutoFit/>
            <a:sp3d extrusionH="57150" contourW="38100" prstMaterial="dkEdge">
              <a:bevelT h="19050"/>
              <a:bevelB w="12700"/>
              <a:extrusionClr>
                <a:schemeClr val="bg1"/>
              </a:extrusionClr>
              <a:contourClr>
                <a:schemeClr val="accent4"/>
              </a:contourClr>
            </a:sp3d>
          </a:bodyPr>
          <a:lstStyle/>
          <a:p>
            <a:pPr algn="ctr">
              <a:lnSpc>
                <a:spcPct val="129000"/>
              </a:lnSpc>
            </a:pPr>
            <a:r>
              <a:rPr lang="en-US" altLang="zh-CN" sz="6000" b="1" spc="46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TIẾT</a:t>
            </a:r>
            <a:r>
              <a:rPr lang="en-US" altLang="zh-CN" sz="6000" b="1" spc="4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 HỌC</a:t>
            </a:r>
            <a:br>
              <a:rPr lang="en-US" altLang="zh-CN" sz="6000" b="1" spc="4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</a:br>
            <a:r>
              <a:rPr lang="en-US" altLang="zh-CN" sz="6000" b="1" spc="4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KẾT THÚC</a:t>
            </a:r>
            <a:endParaRPr lang="en-US" altLang="zh-CN" sz="6000" b="1" spc="460" dirty="0"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3806B1-8083-4F6D-8FE9-3C19B51A45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980" y="1331984"/>
            <a:ext cx="4132812" cy="38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5C58110F-8C68-4AF5-87F8-887268FEE55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531DF-0B4F-4A6E-8381-7840AB88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4005-A542-450D-B1EC-2B849754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6A28-C154-4BE3-B741-5C0A3D6F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200D-D568-46D3-BDB2-850EEED9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9FA3-A8BF-442D-A37E-CD5F271D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8DC263-4A74-4346-A5D1-BAEC7F8369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7" r:id="rId4"/>
    <p:sldLayoutId id="2147483666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3 - 9Slide.vn 1 - 9Slide.vn">
            <a:extLst>
              <a:ext uri="{FF2B5EF4-FFF2-40B4-BE49-F238E27FC236}">
                <a16:creationId xmlns:a16="http://schemas.microsoft.com/office/drawing/2014/main" id="{AFAC840D-B41B-4079-9021-9F04CD1D4277}"/>
              </a:ext>
            </a:extLst>
          </p:cNvPr>
          <p:cNvSpPr txBox="1"/>
          <p:nvPr/>
        </p:nvSpPr>
        <p:spPr>
          <a:xfrm>
            <a:off x="4602482" y="1447800"/>
            <a:ext cx="3004669" cy="1200329"/>
          </a:xfrm>
          <a:prstGeom prst="rect">
            <a:avLst/>
          </a:prstGeom>
          <a:noFill/>
          <a:ln>
            <a:noFill/>
          </a:ln>
          <a:effectLst>
            <a:outerShdw blurRad="203200" dist="76200" dir="5400000" algn="t" rotWithShape="0">
              <a:schemeClr val="bg2">
                <a:lumMod val="9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spc="340">
                <a:ln w="31750">
                  <a:solidFill>
                    <a:schemeClr val="bg1"/>
                  </a:solidFill>
                </a:ln>
                <a:solidFill>
                  <a:srgbClr val="19756E"/>
                </a:solidFill>
                <a:latin typeface="#9Slide07 Crocante" panose="02000000000000000000" pitchFamily="2" charset="0"/>
              </a:rPr>
              <a:t>BÀI 16</a:t>
            </a:r>
          </a:p>
        </p:txBody>
      </p:sp>
      <p:sp>
        <p:nvSpPr>
          <p:cNvPr id="3" name="PHẠM DUYÊN 3 - 9Slide.vn 2 - 9Slide.vn">
            <a:extLst>
              <a:ext uri="{FF2B5EF4-FFF2-40B4-BE49-F238E27FC236}">
                <a16:creationId xmlns:a16="http://schemas.microsoft.com/office/drawing/2014/main" id="{C513009B-144D-42E7-8884-DCD44F198DD3}"/>
              </a:ext>
            </a:extLst>
          </p:cNvPr>
          <p:cNvSpPr txBox="1"/>
          <p:nvPr/>
        </p:nvSpPr>
        <p:spPr>
          <a:xfrm>
            <a:off x="1528367" y="2866079"/>
            <a:ext cx="9135267" cy="198041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>
                <a:ln w="22225">
                  <a:solidFill>
                    <a:srgbClr val="177B75"/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ĐIỂM Ở GIỮA, TRUNG ĐIỂM CỦA ĐOẠN THẲNG</a:t>
            </a:r>
          </a:p>
        </p:txBody>
      </p:sp>
      <p:sp>
        <p:nvSpPr>
          <p:cNvPr id="4" name="PHẠM DUYÊN 3 - 9Slide.vn 3 - 9Slide.vn">
            <a:extLst>
              <a:ext uri="{FF2B5EF4-FFF2-40B4-BE49-F238E27FC236}">
                <a16:creationId xmlns:a16="http://schemas.microsoft.com/office/drawing/2014/main" id="{2387563E-D847-441A-A397-15742D66CF8D}"/>
              </a:ext>
            </a:extLst>
          </p:cNvPr>
          <p:cNvSpPr txBox="1"/>
          <p:nvPr/>
        </p:nvSpPr>
        <p:spPr>
          <a:xfrm>
            <a:off x="5383305" y="5064443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2">
                    <a:lumMod val="75000"/>
                  </a:schemeClr>
                </a:solidFill>
                <a:latin typeface="#9Slide03 Sofia Pro Soft" panose="020B0000000000000000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1825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8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8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34BC221-5ABE-41B6-854E-CCFBFAF7EABC}"/>
              </a:ext>
            </a:extLst>
          </p:cNvPr>
          <p:cNvGrpSpPr/>
          <p:nvPr/>
        </p:nvGrpSpPr>
        <p:grpSpPr>
          <a:xfrm>
            <a:off x="221457" y="36651"/>
            <a:ext cx="529493" cy="707886"/>
            <a:chOff x="1806355" y="2771340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E68246F9-78D5-4B49-B9CD-56D08E1F7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68829A0A-A011-4630-986E-8B30AE78FD25}"/>
                </a:ext>
              </a:extLst>
            </p:cNvPr>
            <p:cNvSpPr txBox="1"/>
            <p:nvPr/>
          </p:nvSpPr>
          <p:spPr>
            <a:xfrm>
              <a:off x="1855626" y="277134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95EEEA7E-1BA8-4560-AC9A-2935154ADF2D}"/>
              </a:ext>
            </a:extLst>
          </p:cNvPr>
          <p:cNvSpPr txBox="1"/>
          <p:nvPr/>
        </p:nvSpPr>
        <p:spPr>
          <a:xfrm>
            <a:off x="888210" y="119995"/>
            <a:ext cx="10859290" cy="12299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rgbClr val="2F7D94"/>
                </a:solidFill>
                <a:latin typeface="+mj-lt"/>
              </a:rPr>
              <a:t>Nêu tên trung điểm của các đoạn thẳng AC, BD trong hình vẽ.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7DC2E-1417-44F0-A88C-E9118290A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96" y="4223016"/>
            <a:ext cx="4615254" cy="2632488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833786-8419-4B7C-9C62-DB7950B2F7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62302" y="1565230"/>
            <a:ext cx="6419498" cy="4708654"/>
            <a:chOff x="5543902" y="1092071"/>
            <a:chExt cx="6419498" cy="4708654"/>
          </a:xfrm>
        </p:grpSpPr>
        <p:graphicFrame>
          <p:nvGraphicFramePr>
            <p:cNvPr id="10" name="Table 9">
              <a:extLst>
                <a:ext uri="{FF2B5EF4-FFF2-40B4-BE49-F238E27FC236}">
                  <a16:creationId xmlns:a16="http://schemas.microsoft.com/office/drawing/2014/main" id="{E2D282A0-4679-4011-86B8-FD378660D6CD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465166253"/>
                </p:ext>
              </p:extLst>
            </p:nvPr>
          </p:nvGraphicFramePr>
          <p:xfrm>
            <a:off x="5562600" y="1143000"/>
            <a:ext cx="6400800" cy="4572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457200">
                    <a:extLst>
                      <a:ext uri="{9D8B030D-6E8A-4147-A177-3AD203B41FA5}">
                        <a16:colId xmlns:a16="http://schemas.microsoft.com/office/drawing/2014/main" val="3821327154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82587140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520772424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9776889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183049685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92508927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66873621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622664612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040982766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77284159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34909841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633431772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375500578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32824552"/>
                      </a:ext>
                    </a:extLst>
                  </a:gridCol>
                </a:tblGrid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74367122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46776644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43563253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24443192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243275408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2398996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68402525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94491825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1029136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86380982"/>
                    </a:ext>
                  </a:extLst>
                </a:tr>
              </a:tbl>
            </a:graphicData>
          </a:graphic>
        </p:graphicFrame>
        <p:cxnSp>
          <p:nvCxnSpPr>
            <p:cNvPr id="11" name="Jellyfish 2 21 - 9Slide.vn">
              <a:extLst>
                <a:ext uri="{FF2B5EF4-FFF2-40B4-BE49-F238E27FC236}">
                  <a16:creationId xmlns:a16="http://schemas.microsoft.com/office/drawing/2014/main" id="{0BABB544-8A68-4A1A-9A20-C2986FF4E76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015037" y="3444805"/>
              <a:ext cx="5491163" cy="0"/>
            </a:xfrm>
            <a:prstGeom prst="line">
              <a:avLst/>
            </a:prstGeom>
            <a:ln w="5715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Jellyfish 2 21 - 9Slide.vn">
              <a:extLst>
                <a:ext uri="{FF2B5EF4-FFF2-40B4-BE49-F238E27FC236}">
                  <a16:creationId xmlns:a16="http://schemas.microsoft.com/office/drawing/2014/main" id="{3A5E3353-B789-494C-A1E1-320590254B8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6019800" y="1593766"/>
              <a:ext cx="1838325" cy="183832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Jellyfish 2 21 - 9Slide.vn">
              <a:extLst>
                <a:ext uri="{FF2B5EF4-FFF2-40B4-BE49-F238E27FC236}">
                  <a16:creationId xmlns:a16="http://schemas.microsoft.com/office/drawing/2014/main" id="{87C30F12-B107-47C5-858C-D163623DE09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863840" y="1595671"/>
              <a:ext cx="3657600" cy="183832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hạm Duyên 10 - 9Slide.vn">
              <a:extLst>
                <a:ext uri="{FF2B5EF4-FFF2-40B4-BE49-F238E27FC236}">
                  <a16:creationId xmlns:a16="http://schemas.microsoft.com/office/drawing/2014/main" id="{181E5145-0851-4B91-9D2F-44C96A7ECA4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43902" y="3477377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</a:t>
              </a:r>
            </a:p>
          </p:txBody>
        </p:sp>
        <p:sp>
          <p:nvSpPr>
            <p:cNvPr id="22" name="Phạm Duyên 10 - 9Slide.vn">
              <a:extLst>
                <a:ext uri="{FF2B5EF4-FFF2-40B4-BE49-F238E27FC236}">
                  <a16:creationId xmlns:a16="http://schemas.microsoft.com/office/drawing/2014/main" id="{ADE61F4A-F474-4B98-8C1B-79D5E9F8D12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68102" y="3477377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</a:t>
              </a:r>
            </a:p>
          </p:txBody>
        </p:sp>
        <p:sp>
          <p:nvSpPr>
            <p:cNvPr id="23" name="Phạm Duyên 10 - 9Slide.vn">
              <a:extLst>
                <a:ext uri="{FF2B5EF4-FFF2-40B4-BE49-F238E27FC236}">
                  <a16:creationId xmlns:a16="http://schemas.microsoft.com/office/drawing/2014/main" id="{B4F3FDAF-42FE-4AAE-9553-DD706468E47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10852" y="1092071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</a:t>
              </a:r>
            </a:p>
          </p:txBody>
        </p:sp>
        <p:sp>
          <p:nvSpPr>
            <p:cNvPr id="25" name="Phạm Duyên 10 - 9Slide.vn">
              <a:extLst>
                <a:ext uri="{FF2B5EF4-FFF2-40B4-BE49-F238E27FC236}">
                  <a16:creationId xmlns:a16="http://schemas.microsoft.com/office/drawing/2014/main" id="{ECF1B506-88E1-4C33-B28F-91032D8D8AB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0016" y="3477377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</a:t>
              </a:r>
            </a:p>
          </p:txBody>
        </p:sp>
        <p:sp>
          <p:nvSpPr>
            <p:cNvPr id="26" name="Phạm Duyên 10 - 9Slide.vn">
              <a:extLst>
                <a:ext uri="{FF2B5EF4-FFF2-40B4-BE49-F238E27FC236}">
                  <a16:creationId xmlns:a16="http://schemas.microsoft.com/office/drawing/2014/main" id="{8BA80E6F-9D1C-4039-B228-6C0604AA55C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92416" y="5207847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</a:t>
              </a:r>
            </a:p>
          </p:txBody>
        </p:sp>
        <p:sp>
          <p:nvSpPr>
            <p:cNvPr id="27" name="Phạm Duyên 10 - 9Slide.vn">
              <a:extLst>
                <a:ext uri="{FF2B5EF4-FFF2-40B4-BE49-F238E27FC236}">
                  <a16:creationId xmlns:a16="http://schemas.microsoft.com/office/drawing/2014/main" id="{7E31409D-C266-4332-99FC-2EF65F7AC6A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46869" y="3467852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</a:t>
              </a:r>
            </a:p>
          </p:txBody>
        </p:sp>
        <p:cxnSp>
          <p:nvCxnSpPr>
            <p:cNvPr id="33" name="Jellyfish 2 21 - 9Slide.vn">
              <a:extLst>
                <a:ext uri="{FF2B5EF4-FFF2-40B4-BE49-F238E27FC236}">
                  <a16:creationId xmlns:a16="http://schemas.microsoft.com/office/drawing/2014/main" id="{1B67A1D8-BF36-44D7-B07A-AE78E1296D5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855744" y="1594575"/>
              <a:ext cx="0" cy="3650898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Jellyfish 2 21 - 9Slide.vn">
              <a:extLst>
                <a:ext uri="{FF2B5EF4-FFF2-40B4-BE49-F238E27FC236}">
                  <a16:creationId xmlns:a16="http://schemas.microsoft.com/office/drawing/2014/main" id="{891C21EA-CEAB-4771-A555-226A0AD8BC9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012180" y="3437806"/>
              <a:ext cx="1838325" cy="183832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Jellyfish 2 21 - 9Slide.vn">
              <a:extLst>
                <a:ext uri="{FF2B5EF4-FFF2-40B4-BE49-F238E27FC236}">
                  <a16:creationId xmlns:a16="http://schemas.microsoft.com/office/drawing/2014/main" id="{56B8565D-C937-4B26-A81C-93D6A0A96ED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7848600" y="3432091"/>
              <a:ext cx="3657600" cy="183832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9E0063-5CA1-4753-95D3-D74B44B6ED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4727" y="1538694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17E077-DAE2-4718-BDFA-A9DEDBA8DB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4727" y="518631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E6828E-56E9-4078-A4A4-D6BB2020AA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4727" y="336799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A3E310-F35E-4112-8BF5-CB82796C07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2344" y="336799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39AC5B-7A3E-4E03-A4B9-2D182D2CE9A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7693" y="336799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5F24014-2413-44ED-8628-8F28587FF6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90114" y="336799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DA7C8CE-AA7B-4572-B6D0-ABAFD8855036}"/>
              </a:ext>
            </a:extLst>
          </p:cNvPr>
          <p:cNvSpPr txBox="1">
            <a:spLocks noChangeAspect="1"/>
          </p:cNvSpPr>
          <p:nvPr/>
        </p:nvSpPr>
        <p:spPr>
          <a:xfrm>
            <a:off x="6870700" y="1905000"/>
            <a:ext cx="5105400" cy="1200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24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3600" b="1" spc="-240">
                <a:solidFill>
                  <a:schemeClr val="accent6"/>
                </a:solidFill>
                <a:latin typeface="+mj-lt"/>
              </a:rPr>
              <a:t>H</a:t>
            </a:r>
            <a:r>
              <a:rPr lang="en-US" sz="3600" spc="-240">
                <a:solidFill>
                  <a:schemeClr val="tx1">
                    <a:lumMod val="75000"/>
                    <a:lumOff val="25000"/>
                  </a:schemeClr>
                </a:solidFill>
              </a:rPr>
              <a:t> là trung điểm của đoạn thẳng AC.</a:t>
            </a:r>
            <a:endParaRPr lang="en-US" sz="3600" spc="-24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59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34BC221-5ABE-41B6-854E-CCFBFAF7EABC}"/>
              </a:ext>
            </a:extLst>
          </p:cNvPr>
          <p:cNvGrpSpPr/>
          <p:nvPr/>
        </p:nvGrpSpPr>
        <p:grpSpPr>
          <a:xfrm>
            <a:off x="221457" y="36651"/>
            <a:ext cx="529493" cy="707886"/>
            <a:chOff x="1806355" y="2771340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E68246F9-78D5-4B49-B9CD-56D08E1F7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68829A0A-A011-4630-986E-8B30AE78FD25}"/>
                </a:ext>
              </a:extLst>
            </p:cNvPr>
            <p:cNvSpPr txBox="1"/>
            <p:nvPr/>
          </p:nvSpPr>
          <p:spPr>
            <a:xfrm>
              <a:off x="1855626" y="277134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95EEEA7E-1BA8-4560-AC9A-2935154ADF2D}"/>
              </a:ext>
            </a:extLst>
          </p:cNvPr>
          <p:cNvSpPr txBox="1"/>
          <p:nvPr/>
        </p:nvSpPr>
        <p:spPr>
          <a:xfrm>
            <a:off x="888210" y="119995"/>
            <a:ext cx="10859290" cy="12299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rgbClr val="2F7D94"/>
                </a:solidFill>
                <a:latin typeface="+mj-lt"/>
              </a:rPr>
              <a:t>Nêu tên trung điểm của các đoạn thẳng AC, BD trong hình vẽ.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7DC2E-1417-44F0-A88C-E9118290A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96" y="4223016"/>
            <a:ext cx="4615254" cy="2632488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833786-8419-4B7C-9C62-DB7950B2F7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62302" y="1565230"/>
            <a:ext cx="6419498" cy="4708654"/>
            <a:chOff x="5543902" y="1092071"/>
            <a:chExt cx="6419498" cy="4708654"/>
          </a:xfrm>
        </p:grpSpPr>
        <p:graphicFrame>
          <p:nvGraphicFramePr>
            <p:cNvPr id="10" name="Table 9">
              <a:extLst>
                <a:ext uri="{FF2B5EF4-FFF2-40B4-BE49-F238E27FC236}">
                  <a16:creationId xmlns:a16="http://schemas.microsoft.com/office/drawing/2014/main" id="{E2D282A0-4679-4011-86B8-FD378660D6CD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1237422963"/>
                </p:ext>
              </p:extLst>
            </p:nvPr>
          </p:nvGraphicFramePr>
          <p:xfrm>
            <a:off x="5562600" y="1143000"/>
            <a:ext cx="6400800" cy="4572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457200">
                    <a:extLst>
                      <a:ext uri="{9D8B030D-6E8A-4147-A177-3AD203B41FA5}">
                        <a16:colId xmlns:a16="http://schemas.microsoft.com/office/drawing/2014/main" val="3821327154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82587140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520772424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9776889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183049685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92508927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66873621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622664612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040982766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77284159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34909841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633431772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375500578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32824552"/>
                      </a:ext>
                    </a:extLst>
                  </a:gridCol>
                </a:tblGrid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74367122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46776644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43563253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24443192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243275408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2398996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68402525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94491825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1029136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86380982"/>
                    </a:ext>
                  </a:extLst>
                </a:tr>
              </a:tbl>
            </a:graphicData>
          </a:graphic>
        </p:graphicFrame>
        <p:cxnSp>
          <p:nvCxnSpPr>
            <p:cNvPr id="11" name="Jellyfish 2 21 - 9Slide.vn">
              <a:extLst>
                <a:ext uri="{FF2B5EF4-FFF2-40B4-BE49-F238E27FC236}">
                  <a16:creationId xmlns:a16="http://schemas.microsoft.com/office/drawing/2014/main" id="{0BABB544-8A68-4A1A-9A20-C2986FF4E76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015037" y="3444805"/>
              <a:ext cx="5491163" cy="0"/>
            </a:xfrm>
            <a:prstGeom prst="line">
              <a:avLst/>
            </a:prstGeom>
            <a:ln w="57150" cap="rnd">
              <a:solidFill>
                <a:srgbClr val="26262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Jellyfish 2 21 - 9Slide.vn">
              <a:extLst>
                <a:ext uri="{FF2B5EF4-FFF2-40B4-BE49-F238E27FC236}">
                  <a16:creationId xmlns:a16="http://schemas.microsoft.com/office/drawing/2014/main" id="{3A5E3353-B789-494C-A1E1-320590254B8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6019800" y="1593766"/>
              <a:ext cx="1838325" cy="183832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Jellyfish 2 21 - 9Slide.vn">
              <a:extLst>
                <a:ext uri="{FF2B5EF4-FFF2-40B4-BE49-F238E27FC236}">
                  <a16:creationId xmlns:a16="http://schemas.microsoft.com/office/drawing/2014/main" id="{87C30F12-B107-47C5-858C-D163623DE09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863840" y="1595671"/>
              <a:ext cx="3657600" cy="183832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hạm Duyên 10 - 9Slide.vn">
              <a:extLst>
                <a:ext uri="{FF2B5EF4-FFF2-40B4-BE49-F238E27FC236}">
                  <a16:creationId xmlns:a16="http://schemas.microsoft.com/office/drawing/2014/main" id="{181E5145-0851-4B91-9D2F-44C96A7ECA4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43902" y="3477377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</a:t>
              </a:r>
            </a:p>
          </p:txBody>
        </p:sp>
        <p:sp>
          <p:nvSpPr>
            <p:cNvPr id="22" name="Phạm Duyên 10 - 9Slide.vn">
              <a:extLst>
                <a:ext uri="{FF2B5EF4-FFF2-40B4-BE49-F238E27FC236}">
                  <a16:creationId xmlns:a16="http://schemas.microsoft.com/office/drawing/2014/main" id="{ADE61F4A-F474-4B98-8C1B-79D5E9F8D12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68102" y="3477377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</a:t>
              </a:r>
            </a:p>
          </p:txBody>
        </p:sp>
        <p:sp>
          <p:nvSpPr>
            <p:cNvPr id="23" name="Phạm Duyên 10 - 9Slide.vn">
              <a:extLst>
                <a:ext uri="{FF2B5EF4-FFF2-40B4-BE49-F238E27FC236}">
                  <a16:creationId xmlns:a16="http://schemas.microsoft.com/office/drawing/2014/main" id="{B4F3FDAF-42FE-4AAE-9553-DD706468E47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10852" y="1092071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</a:t>
              </a:r>
            </a:p>
          </p:txBody>
        </p:sp>
        <p:sp>
          <p:nvSpPr>
            <p:cNvPr id="25" name="Phạm Duyên 10 - 9Slide.vn">
              <a:extLst>
                <a:ext uri="{FF2B5EF4-FFF2-40B4-BE49-F238E27FC236}">
                  <a16:creationId xmlns:a16="http://schemas.microsoft.com/office/drawing/2014/main" id="{ECF1B506-88E1-4C33-B28F-91032D8D8AB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0016" y="3477377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</a:t>
              </a:r>
            </a:p>
          </p:txBody>
        </p:sp>
        <p:sp>
          <p:nvSpPr>
            <p:cNvPr id="26" name="Phạm Duyên 10 - 9Slide.vn">
              <a:extLst>
                <a:ext uri="{FF2B5EF4-FFF2-40B4-BE49-F238E27FC236}">
                  <a16:creationId xmlns:a16="http://schemas.microsoft.com/office/drawing/2014/main" id="{8BA80E6F-9D1C-4039-B228-6C0604AA55C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92416" y="5207847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</a:t>
              </a:r>
            </a:p>
          </p:txBody>
        </p:sp>
        <p:sp>
          <p:nvSpPr>
            <p:cNvPr id="27" name="Phạm Duyên 10 - 9Slide.vn">
              <a:extLst>
                <a:ext uri="{FF2B5EF4-FFF2-40B4-BE49-F238E27FC236}">
                  <a16:creationId xmlns:a16="http://schemas.microsoft.com/office/drawing/2014/main" id="{7E31409D-C266-4332-99FC-2EF65F7AC6A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46869" y="3467852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</a:t>
              </a:r>
            </a:p>
          </p:txBody>
        </p:sp>
        <p:cxnSp>
          <p:nvCxnSpPr>
            <p:cNvPr id="33" name="Jellyfish 2 21 - 9Slide.vn">
              <a:extLst>
                <a:ext uri="{FF2B5EF4-FFF2-40B4-BE49-F238E27FC236}">
                  <a16:creationId xmlns:a16="http://schemas.microsoft.com/office/drawing/2014/main" id="{1B67A1D8-BF36-44D7-B07A-AE78E1296D5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855744" y="1594575"/>
              <a:ext cx="0" cy="3650898"/>
            </a:xfrm>
            <a:prstGeom prst="line">
              <a:avLst/>
            </a:prstGeom>
            <a:ln w="5715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Jellyfish 2 21 - 9Slide.vn">
              <a:extLst>
                <a:ext uri="{FF2B5EF4-FFF2-40B4-BE49-F238E27FC236}">
                  <a16:creationId xmlns:a16="http://schemas.microsoft.com/office/drawing/2014/main" id="{891C21EA-CEAB-4771-A555-226A0AD8BC9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012180" y="3437806"/>
              <a:ext cx="1838325" cy="183832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Jellyfish 2 21 - 9Slide.vn">
              <a:extLst>
                <a:ext uri="{FF2B5EF4-FFF2-40B4-BE49-F238E27FC236}">
                  <a16:creationId xmlns:a16="http://schemas.microsoft.com/office/drawing/2014/main" id="{56B8565D-C937-4B26-A81C-93D6A0A96ED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7848600" y="3432091"/>
              <a:ext cx="3657600" cy="183832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9E0063-5CA1-4753-95D3-D74B44B6ED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4727" y="1538694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17E077-DAE2-4718-BDFA-A9DEDBA8DB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4727" y="518631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E6828E-56E9-4078-A4A4-D6BB2020AA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4727" y="336799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A3E310-F35E-4112-8BF5-CB82796C07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2344" y="336799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39AC5B-7A3E-4E03-A4B9-2D182D2CE9A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7693" y="336799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5F24014-2413-44ED-8628-8F28587FF6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90114" y="336799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DA7C8CE-AA7B-4572-B6D0-ABAFD8855036}"/>
              </a:ext>
            </a:extLst>
          </p:cNvPr>
          <p:cNvSpPr txBox="1">
            <a:spLocks noChangeAspect="1"/>
          </p:cNvSpPr>
          <p:nvPr/>
        </p:nvSpPr>
        <p:spPr>
          <a:xfrm>
            <a:off x="6870700" y="1905000"/>
            <a:ext cx="5105400" cy="1200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24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3600" spc="-240">
                <a:solidFill>
                  <a:schemeClr val="accent6"/>
                </a:solidFill>
                <a:latin typeface="+mj-lt"/>
              </a:rPr>
              <a:t>H</a:t>
            </a:r>
            <a:r>
              <a:rPr lang="en-US" sz="3600" spc="-240">
                <a:solidFill>
                  <a:schemeClr val="tx1">
                    <a:lumMod val="75000"/>
                    <a:lumOff val="25000"/>
                  </a:schemeClr>
                </a:solidFill>
              </a:rPr>
              <a:t> là trung điểm của đoạn thẳng AC.</a:t>
            </a:r>
            <a:endParaRPr lang="en-US" sz="3600" spc="-240">
              <a:solidFill>
                <a:schemeClr val="accent6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0DAA7F-8DE9-43CE-A0D8-9057B1A926A1}"/>
              </a:ext>
            </a:extLst>
          </p:cNvPr>
          <p:cNvSpPr txBox="1">
            <a:spLocks noChangeAspect="1"/>
          </p:cNvSpPr>
          <p:nvPr/>
        </p:nvSpPr>
        <p:spPr>
          <a:xfrm>
            <a:off x="6870700" y="3388722"/>
            <a:ext cx="5105400" cy="1200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24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3600" spc="-240">
                <a:solidFill>
                  <a:schemeClr val="accent6"/>
                </a:solidFill>
                <a:latin typeface="+mj-lt"/>
              </a:rPr>
              <a:t>G</a:t>
            </a:r>
            <a:r>
              <a:rPr lang="en-US" sz="3600" spc="-240">
                <a:solidFill>
                  <a:schemeClr val="tx1">
                    <a:lumMod val="75000"/>
                    <a:lumOff val="25000"/>
                  </a:schemeClr>
                </a:solidFill>
              </a:rPr>
              <a:t> là trung điểm của đoạn thẳng BD.</a:t>
            </a:r>
            <a:endParaRPr lang="en-US" sz="3600" spc="-24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E5B60018-68CB-4F82-9191-9A47AA98AF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-12700"/>
            <a:ext cx="18288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1B452-5F0F-41F4-A557-43BB7B6B2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8229600" cy="2950014"/>
          </a:xfrm>
          <a:prstGeom prst="roundRect">
            <a:avLst>
              <a:gd name="adj" fmla="val 14959"/>
            </a:avLst>
          </a:prstGeom>
          <a:effectLst>
            <a:softEdge rad="31750"/>
          </a:effectLst>
        </p:spPr>
      </p:pic>
      <p:grpSp>
        <p:nvGrpSpPr>
          <p:cNvPr id="13" name="PHẠM DUYÊN 11 - 9Slide.vn">
            <a:extLst>
              <a:ext uri="{FF2B5EF4-FFF2-40B4-BE49-F238E27FC236}">
                <a16:creationId xmlns:a16="http://schemas.microsoft.com/office/drawing/2014/main" id="{EDAB2A2D-2424-4B65-889C-B084BE49D455}"/>
              </a:ext>
            </a:extLst>
          </p:cNvPr>
          <p:cNvGrpSpPr/>
          <p:nvPr/>
        </p:nvGrpSpPr>
        <p:grpSpPr>
          <a:xfrm>
            <a:off x="762000" y="1143000"/>
            <a:ext cx="3998472" cy="1589265"/>
            <a:chOff x="1558037" y="1905950"/>
            <a:chExt cx="1893188" cy="752482"/>
          </a:xfrm>
        </p:grpSpPr>
        <p:sp>
          <p:nvSpPr>
            <p:cNvPr id="14" name="Speech Bubble: Rectangle with Corners Rounded 9">
              <a:extLst>
                <a:ext uri="{FF2B5EF4-FFF2-40B4-BE49-F238E27FC236}">
                  <a16:creationId xmlns:a16="http://schemas.microsoft.com/office/drawing/2014/main" id="{7C329671-6E5D-4C8D-9A60-E0509C9BBEE0}"/>
                </a:ext>
              </a:extLst>
            </p:cNvPr>
            <p:cNvSpPr/>
            <p:nvPr/>
          </p:nvSpPr>
          <p:spPr>
            <a:xfrm flipH="1">
              <a:off x="1558037" y="1905950"/>
              <a:ext cx="1893188" cy="752482"/>
            </a:xfrm>
            <a:custGeom>
              <a:avLst/>
              <a:gdLst>
                <a:gd name="connsiteX0" fmla="*/ 0 w 1475317"/>
                <a:gd name="connsiteY0" fmla="*/ 75538 h 453216"/>
                <a:gd name="connsiteX1" fmla="*/ 75538 w 1475317"/>
                <a:gd name="connsiteY1" fmla="*/ 0 h 453216"/>
                <a:gd name="connsiteX2" fmla="*/ 245886 w 1475317"/>
                <a:gd name="connsiteY2" fmla="*/ 0 h 453216"/>
                <a:gd name="connsiteX3" fmla="*/ 245886 w 1475317"/>
                <a:gd name="connsiteY3" fmla="*/ 0 h 453216"/>
                <a:gd name="connsiteX4" fmla="*/ 614715 w 1475317"/>
                <a:gd name="connsiteY4" fmla="*/ 0 h 453216"/>
                <a:gd name="connsiteX5" fmla="*/ 1399779 w 1475317"/>
                <a:gd name="connsiteY5" fmla="*/ 0 h 453216"/>
                <a:gd name="connsiteX6" fmla="*/ 1475317 w 1475317"/>
                <a:gd name="connsiteY6" fmla="*/ 75538 h 453216"/>
                <a:gd name="connsiteX7" fmla="*/ 1475317 w 1475317"/>
                <a:gd name="connsiteY7" fmla="*/ 264376 h 453216"/>
                <a:gd name="connsiteX8" fmla="*/ 1475317 w 1475317"/>
                <a:gd name="connsiteY8" fmla="*/ 264376 h 453216"/>
                <a:gd name="connsiteX9" fmla="*/ 1475317 w 1475317"/>
                <a:gd name="connsiteY9" fmla="*/ 377680 h 453216"/>
                <a:gd name="connsiteX10" fmla="*/ 1475317 w 1475317"/>
                <a:gd name="connsiteY10" fmla="*/ 377678 h 453216"/>
                <a:gd name="connsiteX11" fmla="*/ 1399779 w 1475317"/>
                <a:gd name="connsiteY11" fmla="*/ 453216 h 453216"/>
                <a:gd name="connsiteX12" fmla="*/ 614715 w 1475317"/>
                <a:gd name="connsiteY12" fmla="*/ 453216 h 453216"/>
                <a:gd name="connsiteX13" fmla="*/ 173128 w 1475317"/>
                <a:gd name="connsiteY13" fmla="*/ 624169 h 453216"/>
                <a:gd name="connsiteX14" fmla="*/ 245886 w 1475317"/>
                <a:gd name="connsiteY14" fmla="*/ 453216 h 453216"/>
                <a:gd name="connsiteX15" fmla="*/ 75538 w 1475317"/>
                <a:gd name="connsiteY15" fmla="*/ 453216 h 453216"/>
                <a:gd name="connsiteX16" fmla="*/ 0 w 1475317"/>
                <a:gd name="connsiteY16" fmla="*/ 377678 h 453216"/>
                <a:gd name="connsiteX17" fmla="*/ 0 w 1475317"/>
                <a:gd name="connsiteY17" fmla="*/ 377680 h 453216"/>
                <a:gd name="connsiteX18" fmla="*/ 0 w 1475317"/>
                <a:gd name="connsiteY18" fmla="*/ 264376 h 453216"/>
                <a:gd name="connsiteX19" fmla="*/ 0 w 1475317"/>
                <a:gd name="connsiteY19" fmla="*/ 264376 h 453216"/>
                <a:gd name="connsiteX20" fmla="*/ 0 w 1475317"/>
                <a:gd name="connsiteY20" fmla="*/ 75538 h 453216"/>
                <a:gd name="connsiteX0" fmla="*/ 0 w 1475317"/>
                <a:gd name="connsiteY0" fmla="*/ 75538 h 624169"/>
                <a:gd name="connsiteX1" fmla="*/ 75538 w 1475317"/>
                <a:gd name="connsiteY1" fmla="*/ 0 h 624169"/>
                <a:gd name="connsiteX2" fmla="*/ 245886 w 1475317"/>
                <a:gd name="connsiteY2" fmla="*/ 0 h 624169"/>
                <a:gd name="connsiteX3" fmla="*/ 245886 w 1475317"/>
                <a:gd name="connsiteY3" fmla="*/ 0 h 624169"/>
                <a:gd name="connsiteX4" fmla="*/ 614715 w 1475317"/>
                <a:gd name="connsiteY4" fmla="*/ 0 h 624169"/>
                <a:gd name="connsiteX5" fmla="*/ 1399779 w 1475317"/>
                <a:gd name="connsiteY5" fmla="*/ 0 h 624169"/>
                <a:gd name="connsiteX6" fmla="*/ 1475317 w 1475317"/>
                <a:gd name="connsiteY6" fmla="*/ 75538 h 624169"/>
                <a:gd name="connsiteX7" fmla="*/ 1475317 w 1475317"/>
                <a:gd name="connsiteY7" fmla="*/ 264376 h 624169"/>
                <a:gd name="connsiteX8" fmla="*/ 1475317 w 1475317"/>
                <a:gd name="connsiteY8" fmla="*/ 264376 h 624169"/>
                <a:gd name="connsiteX9" fmla="*/ 1475317 w 1475317"/>
                <a:gd name="connsiteY9" fmla="*/ 377680 h 624169"/>
                <a:gd name="connsiteX10" fmla="*/ 1475317 w 1475317"/>
                <a:gd name="connsiteY10" fmla="*/ 377678 h 624169"/>
                <a:gd name="connsiteX11" fmla="*/ 1399779 w 1475317"/>
                <a:gd name="connsiteY11" fmla="*/ 453216 h 624169"/>
                <a:gd name="connsiteX12" fmla="*/ 614715 w 1475317"/>
                <a:gd name="connsiteY12" fmla="*/ 453216 h 624169"/>
                <a:gd name="connsiteX13" fmla="*/ 418042 w 1475317"/>
                <a:gd name="connsiteY13" fmla="*/ 548466 h 624169"/>
                <a:gd name="connsiteX14" fmla="*/ 173128 w 1475317"/>
                <a:gd name="connsiteY14" fmla="*/ 624169 h 624169"/>
                <a:gd name="connsiteX15" fmla="*/ 245886 w 1475317"/>
                <a:gd name="connsiteY15" fmla="*/ 453216 h 624169"/>
                <a:gd name="connsiteX16" fmla="*/ 75538 w 1475317"/>
                <a:gd name="connsiteY16" fmla="*/ 453216 h 624169"/>
                <a:gd name="connsiteX17" fmla="*/ 0 w 1475317"/>
                <a:gd name="connsiteY17" fmla="*/ 377678 h 624169"/>
                <a:gd name="connsiteX18" fmla="*/ 0 w 1475317"/>
                <a:gd name="connsiteY18" fmla="*/ 377680 h 624169"/>
                <a:gd name="connsiteX19" fmla="*/ 0 w 1475317"/>
                <a:gd name="connsiteY19" fmla="*/ 264376 h 624169"/>
                <a:gd name="connsiteX20" fmla="*/ 0 w 1475317"/>
                <a:gd name="connsiteY20" fmla="*/ 264376 h 624169"/>
                <a:gd name="connsiteX21" fmla="*/ 0 w 1475317"/>
                <a:gd name="connsiteY21" fmla="*/ 75538 h 624169"/>
                <a:gd name="connsiteX0" fmla="*/ 0 w 1475317"/>
                <a:gd name="connsiteY0" fmla="*/ 75538 h 624169"/>
                <a:gd name="connsiteX1" fmla="*/ 75538 w 1475317"/>
                <a:gd name="connsiteY1" fmla="*/ 0 h 624169"/>
                <a:gd name="connsiteX2" fmla="*/ 245886 w 1475317"/>
                <a:gd name="connsiteY2" fmla="*/ 0 h 624169"/>
                <a:gd name="connsiteX3" fmla="*/ 245886 w 1475317"/>
                <a:gd name="connsiteY3" fmla="*/ 0 h 624169"/>
                <a:gd name="connsiteX4" fmla="*/ 614715 w 1475317"/>
                <a:gd name="connsiteY4" fmla="*/ 0 h 624169"/>
                <a:gd name="connsiteX5" fmla="*/ 1399779 w 1475317"/>
                <a:gd name="connsiteY5" fmla="*/ 0 h 624169"/>
                <a:gd name="connsiteX6" fmla="*/ 1475317 w 1475317"/>
                <a:gd name="connsiteY6" fmla="*/ 75538 h 624169"/>
                <a:gd name="connsiteX7" fmla="*/ 1475317 w 1475317"/>
                <a:gd name="connsiteY7" fmla="*/ 264376 h 624169"/>
                <a:gd name="connsiteX8" fmla="*/ 1475317 w 1475317"/>
                <a:gd name="connsiteY8" fmla="*/ 264376 h 624169"/>
                <a:gd name="connsiteX9" fmla="*/ 1475317 w 1475317"/>
                <a:gd name="connsiteY9" fmla="*/ 377680 h 624169"/>
                <a:gd name="connsiteX10" fmla="*/ 1475317 w 1475317"/>
                <a:gd name="connsiteY10" fmla="*/ 377678 h 624169"/>
                <a:gd name="connsiteX11" fmla="*/ 1399779 w 1475317"/>
                <a:gd name="connsiteY11" fmla="*/ 453216 h 624169"/>
                <a:gd name="connsiteX12" fmla="*/ 614715 w 1475317"/>
                <a:gd name="connsiteY12" fmla="*/ 453216 h 624169"/>
                <a:gd name="connsiteX13" fmla="*/ 418042 w 1475317"/>
                <a:gd name="connsiteY13" fmla="*/ 548466 h 624169"/>
                <a:gd name="connsiteX14" fmla="*/ 173128 w 1475317"/>
                <a:gd name="connsiteY14" fmla="*/ 624169 h 624169"/>
                <a:gd name="connsiteX15" fmla="*/ 249767 w 1475317"/>
                <a:gd name="connsiteY15" fmla="*/ 526241 h 624169"/>
                <a:gd name="connsiteX16" fmla="*/ 245886 w 1475317"/>
                <a:gd name="connsiteY16" fmla="*/ 453216 h 624169"/>
                <a:gd name="connsiteX17" fmla="*/ 75538 w 1475317"/>
                <a:gd name="connsiteY17" fmla="*/ 453216 h 624169"/>
                <a:gd name="connsiteX18" fmla="*/ 0 w 1475317"/>
                <a:gd name="connsiteY18" fmla="*/ 377678 h 624169"/>
                <a:gd name="connsiteX19" fmla="*/ 0 w 1475317"/>
                <a:gd name="connsiteY19" fmla="*/ 377680 h 624169"/>
                <a:gd name="connsiteX20" fmla="*/ 0 w 1475317"/>
                <a:gd name="connsiteY20" fmla="*/ 264376 h 624169"/>
                <a:gd name="connsiteX21" fmla="*/ 0 w 1475317"/>
                <a:gd name="connsiteY21" fmla="*/ 264376 h 624169"/>
                <a:gd name="connsiteX22" fmla="*/ 0 w 1475317"/>
                <a:gd name="connsiteY22" fmla="*/ 75538 h 624169"/>
                <a:gd name="connsiteX0" fmla="*/ 0 w 1475317"/>
                <a:gd name="connsiteY0" fmla="*/ 75538 h 624169"/>
                <a:gd name="connsiteX1" fmla="*/ 75538 w 1475317"/>
                <a:gd name="connsiteY1" fmla="*/ 0 h 624169"/>
                <a:gd name="connsiteX2" fmla="*/ 245886 w 1475317"/>
                <a:gd name="connsiteY2" fmla="*/ 0 h 624169"/>
                <a:gd name="connsiteX3" fmla="*/ 245886 w 1475317"/>
                <a:gd name="connsiteY3" fmla="*/ 0 h 624169"/>
                <a:gd name="connsiteX4" fmla="*/ 614715 w 1475317"/>
                <a:gd name="connsiteY4" fmla="*/ 0 h 624169"/>
                <a:gd name="connsiteX5" fmla="*/ 1399779 w 1475317"/>
                <a:gd name="connsiteY5" fmla="*/ 0 h 624169"/>
                <a:gd name="connsiteX6" fmla="*/ 1475317 w 1475317"/>
                <a:gd name="connsiteY6" fmla="*/ 75538 h 624169"/>
                <a:gd name="connsiteX7" fmla="*/ 1475317 w 1475317"/>
                <a:gd name="connsiteY7" fmla="*/ 264376 h 624169"/>
                <a:gd name="connsiteX8" fmla="*/ 1475317 w 1475317"/>
                <a:gd name="connsiteY8" fmla="*/ 264376 h 624169"/>
                <a:gd name="connsiteX9" fmla="*/ 1475317 w 1475317"/>
                <a:gd name="connsiteY9" fmla="*/ 377680 h 624169"/>
                <a:gd name="connsiteX10" fmla="*/ 1475317 w 1475317"/>
                <a:gd name="connsiteY10" fmla="*/ 377678 h 624169"/>
                <a:gd name="connsiteX11" fmla="*/ 1399779 w 1475317"/>
                <a:gd name="connsiteY11" fmla="*/ 453216 h 624169"/>
                <a:gd name="connsiteX12" fmla="*/ 614715 w 1475317"/>
                <a:gd name="connsiteY12" fmla="*/ 453216 h 624169"/>
                <a:gd name="connsiteX13" fmla="*/ 408517 w 1475317"/>
                <a:gd name="connsiteY13" fmla="*/ 545291 h 624169"/>
                <a:gd name="connsiteX14" fmla="*/ 173128 w 1475317"/>
                <a:gd name="connsiteY14" fmla="*/ 624169 h 624169"/>
                <a:gd name="connsiteX15" fmla="*/ 249767 w 1475317"/>
                <a:gd name="connsiteY15" fmla="*/ 526241 h 624169"/>
                <a:gd name="connsiteX16" fmla="*/ 245886 w 1475317"/>
                <a:gd name="connsiteY16" fmla="*/ 453216 h 624169"/>
                <a:gd name="connsiteX17" fmla="*/ 75538 w 1475317"/>
                <a:gd name="connsiteY17" fmla="*/ 453216 h 624169"/>
                <a:gd name="connsiteX18" fmla="*/ 0 w 1475317"/>
                <a:gd name="connsiteY18" fmla="*/ 377678 h 624169"/>
                <a:gd name="connsiteX19" fmla="*/ 0 w 1475317"/>
                <a:gd name="connsiteY19" fmla="*/ 377680 h 624169"/>
                <a:gd name="connsiteX20" fmla="*/ 0 w 1475317"/>
                <a:gd name="connsiteY20" fmla="*/ 264376 h 624169"/>
                <a:gd name="connsiteX21" fmla="*/ 0 w 1475317"/>
                <a:gd name="connsiteY21" fmla="*/ 264376 h 624169"/>
                <a:gd name="connsiteX22" fmla="*/ 0 w 1475317"/>
                <a:gd name="connsiteY22" fmla="*/ 75538 h 624169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614715 w 1475317"/>
                <a:gd name="connsiteY12" fmla="*/ 453216 h 633694"/>
                <a:gd name="connsiteX13" fmla="*/ 408517 w 1475317"/>
                <a:gd name="connsiteY13" fmla="*/ 545291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614715 w 1475317"/>
                <a:gd name="connsiteY12" fmla="*/ 453216 h 633694"/>
                <a:gd name="connsiteX13" fmla="*/ 408517 w 1475317"/>
                <a:gd name="connsiteY13" fmla="*/ 545291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614715 w 1475317"/>
                <a:gd name="connsiteY12" fmla="*/ 453216 h 633694"/>
                <a:gd name="connsiteX13" fmla="*/ 408517 w 1475317"/>
                <a:gd name="connsiteY13" fmla="*/ 545291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614715 w 1475317"/>
                <a:gd name="connsiteY12" fmla="*/ 453216 h 633694"/>
                <a:gd name="connsiteX13" fmla="*/ 408517 w 1475317"/>
                <a:gd name="connsiteY13" fmla="*/ 545291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408517 w 1475317"/>
                <a:gd name="connsiteY13" fmla="*/ 545291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94229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94229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94229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94229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72798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72798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84705 w 1475317"/>
                <a:gd name="connsiteY13" fmla="*/ 561960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84705 w 1475317"/>
                <a:gd name="connsiteY13" fmla="*/ 561960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96611 w 1475317"/>
                <a:gd name="connsiteY13" fmla="*/ 55243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46605 w 1475317"/>
                <a:gd name="connsiteY13" fmla="*/ 566722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46605 w 1475317"/>
                <a:gd name="connsiteY13" fmla="*/ 566722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56130 w 1475317"/>
                <a:gd name="connsiteY13" fmla="*/ 57148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56130 w 1475317"/>
                <a:gd name="connsiteY13" fmla="*/ 57148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56130 w 1475317"/>
                <a:gd name="connsiteY13" fmla="*/ 57148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62554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56130 w 1475317"/>
                <a:gd name="connsiteY13" fmla="*/ 57148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62554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56130 w 1475317"/>
                <a:gd name="connsiteY13" fmla="*/ 57148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62554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75317" h="633694">
                  <a:moveTo>
                    <a:pt x="0" y="75538"/>
                  </a:moveTo>
                  <a:cubicBezTo>
                    <a:pt x="0" y="33820"/>
                    <a:pt x="33820" y="0"/>
                    <a:pt x="75538" y="0"/>
                  </a:cubicBezTo>
                  <a:lnTo>
                    <a:pt x="245886" y="0"/>
                  </a:lnTo>
                  <a:lnTo>
                    <a:pt x="245886" y="0"/>
                  </a:lnTo>
                  <a:lnTo>
                    <a:pt x="614715" y="0"/>
                  </a:lnTo>
                  <a:lnTo>
                    <a:pt x="1399779" y="0"/>
                  </a:lnTo>
                  <a:cubicBezTo>
                    <a:pt x="1441497" y="0"/>
                    <a:pt x="1475317" y="33820"/>
                    <a:pt x="1475317" y="75538"/>
                  </a:cubicBezTo>
                  <a:lnTo>
                    <a:pt x="1475317" y="264376"/>
                  </a:lnTo>
                  <a:lnTo>
                    <a:pt x="1475317" y="264376"/>
                  </a:lnTo>
                  <a:lnTo>
                    <a:pt x="1475317" y="377680"/>
                  </a:lnTo>
                  <a:lnTo>
                    <a:pt x="1475317" y="377678"/>
                  </a:lnTo>
                  <a:cubicBezTo>
                    <a:pt x="1475317" y="419396"/>
                    <a:pt x="1441497" y="453216"/>
                    <a:pt x="1399779" y="453216"/>
                  </a:cubicBezTo>
                  <a:lnTo>
                    <a:pt x="495653" y="453216"/>
                  </a:lnTo>
                  <a:cubicBezTo>
                    <a:pt x="455495" y="493962"/>
                    <a:pt x="420100" y="535502"/>
                    <a:pt x="356130" y="571485"/>
                  </a:cubicBezTo>
                  <a:cubicBezTo>
                    <a:pt x="309417" y="604128"/>
                    <a:pt x="274609" y="622482"/>
                    <a:pt x="189797" y="633694"/>
                  </a:cubicBezTo>
                  <a:cubicBezTo>
                    <a:pt x="204760" y="594701"/>
                    <a:pt x="234804" y="565234"/>
                    <a:pt x="249767" y="526241"/>
                  </a:cubicBezTo>
                  <a:cubicBezTo>
                    <a:pt x="267522" y="494755"/>
                    <a:pt x="263848" y="477558"/>
                    <a:pt x="262554" y="453216"/>
                  </a:cubicBezTo>
                  <a:lnTo>
                    <a:pt x="75538" y="453216"/>
                  </a:lnTo>
                  <a:cubicBezTo>
                    <a:pt x="33820" y="453216"/>
                    <a:pt x="0" y="419396"/>
                    <a:pt x="0" y="377678"/>
                  </a:cubicBezTo>
                  <a:lnTo>
                    <a:pt x="0" y="377680"/>
                  </a:lnTo>
                  <a:lnTo>
                    <a:pt x="0" y="264376"/>
                  </a:lnTo>
                  <a:lnTo>
                    <a:pt x="0" y="264376"/>
                  </a:lnTo>
                  <a:lnTo>
                    <a:pt x="0" y="75538"/>
                  </a:lnTo>
                  <a:close/>
                </a:path>
              </a:pathLst>
            </a:custGeom>
            <a:solidFill>
              <a:srgbClr val="359CB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1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553DAD-E5AE-42D5-AFAE-5C66AAF9C246}"/>
                </a:ext>
              </a:extLst>
            </p:cNvPr>
            <p:cNvSpPr txBox="1"/>
            <p:nvPr/>
          </p:nvSpPr>
          <p:spPr>
            <a:xfrm>
              <a:off x="1558037" y="1964779"/>
              <a:ext cx="189318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spc="-100">
                  <a:solidFill>
                    <a:schemeClr val="bg1"/>
                  </a:solidFill>
                </a:rPr>
                <a:t>Việt giúp tớ cắt đoạn dây này thành hai đoạn bằng nhau nhé!</a:t>
              </a:r>
            </a:p>
          </p:txBody>
        </p:sp>
      </p:grpSp>
      <p:grpSp>
        <p:nvGrpSpPr>
          <p:cNvPr id="16" name="PHẠM DUYÊN 11 - 9Slide.vn">
            <a:extLst>
              <a:ext uri="{FF2B5EF4-FFF2-40B4-BE49-F238E27FC236}">
                <a16:creationId xmlns:a16="http://schemas.microsoft.com/office/drawing/2014/main" id="{29FBE72F-B959-4441-AE06-AE1ED1726F04}"/>
              </a:ext>
            </a:extLst>
          </p:cNvPr>
          <p:cNvGrpSpPr/>
          <p:nvPr/>
        </p:nvGrpSpPr>
        <p:grpSpPr>
          <a:xfrm flipH="1">
            <a:off x="7620000" y="1687335"/>
            <a:ext cx="3998472" cy="1589265"/>
            <a:chOff x="1558037" y="1905950"/>
            <a:chExt cx="1893188" cy="752482"/>
          </a:xfrm>
        </p:grpSpPr>
        <p:sp>
          <p:nvSpPr>
            <p:cNvPr id="17" name="Speech Bubble: Rectangle with Corners Rounded 9">
              <a:extLst>
                <a:ext uri="{FF2B5EF4-FFF2-40B4-BE49-F238E27FC236}">
                  <a16:creationId xmlns:a16="http://schemas.microsoft.com/office/drawing/2014/main" id="{E9CD5CD4-DCAF-4C16-8178-7E01577822FF}"/>
                </a:ext>
              </a:extLst>
            </p:cNvPr>
            <p:cNvSpPr/>
            <p:nvPr/>
          </p:nvSpPr>
          <p:spPr>
            <a:xfrm flipH="1">
              <a:off x="1558037" y="1905950"/>
              <a:ext cx="1893188" cy="752482"/>
            </a:xfrm>
            <a:custGeom>
              <a:avLst/>
              <a:gdLst>
                <a:gd name="connsiteX0" fmla="*/ 0 w 1475317"/>
                <a:gd name="connsiteY0" fmla="*/ 75538 h 453216"/>
                <a:gd name="connsiteX1" fmla="*/ 75538 w 1475317"/>
                <a:gd name="connsiteY1" fmla="*/ 0 h 453216"/>
                <a:gd name="connsiteX2" fmla="*/ 245886 w 1475317"/>
                <a:gd name="connsiteY2" fmla="*/ 0 h 453216"/>
                <a:gd name="connsiteX3" fmla="*/ 245886 w 1475317"/>
                <a:gd name="connsiteY3" fmla="*/ 0 h 453216"/>
                <a:gd name="connsiteX4" fmla="*/ 614715 w 1475317"/>
                <a:gd name="connsiteY4" fmla="*/ 0 h 453216"/>
                <a:gd name="connsiteX5" fmla="*/ 1399779 w 1475317"/>
                <a:gd name="connsiteY5" fmla="*/ 0 h 453216"/>
                <a:gd name="connsiteX6" fmla="*/ 1475317 w 1475317"/>
                <a:gd name="connsiteY6" fmla="*/ 75538 h 453216"/>
                <a:gd name="connsiteX7" fmla="*/ 1475317 w 1475317"/>
                <a:gd name="connsiteY7" fmla="*/ 264376 h 453216"/>
                <a:gd name="connsiteX8" fmla="*/ 1475317 w 1475317"/>
                <a:gd name="connsiteY8" fmla="*/ 264376 h 453216"/>
                <a:gd name="connsiteX9" fmla="*/ 1475317 w 1475317"/>
                <a:gd name="connsiteY9" fmla="*/ 377680 h 453216"/>
                <a:gd name="connsiteX10" fmla="*/ 1475317 w 1475317"/>
                <a:gd name="connsiteY10" fmla="*/ 377678 h 453216"/>
                <a:gd name="connsiteX11" fmla="*/ 1399779 w 1475317"/>
                <a:gd name="connsiteY11" fmla="*/ 453216 h 453216"/>
                <a:gd name="connsiteX12" fmla="*/ 614715 w 1475317"/>
                <a:gd name="connsiteY12" fmla="*/ 453216 h 453216"/>
                <a:gd name="connsiteX13" fmla="*/ 173128 w 1475317"/>
                <a:gd name="connsiteY13" fmla="*/ 624169 h 453216"/>
                <a:gd name="connsiteX14" fmla="*/ 245886 w 1475317"/>
                <a:gd name="connsiteY14" fmla="*/ 453216 h 453216"/>
                <a:gd name="connsiteX15" fmla="*/ 75538 w 1475317"/>
                <a:gd name="connsiteY15" fmla="*/ 453216 h 453216"/>
                <a:gd name="connsiteX16" fmla="*/ 0 w 1475317"/>
                <a:gd name="connsiteY16" fmla="*/ 377678 h 453216"/>
                <a:gd name="connsiteX17" fmla="*/ 0 w 1475317"/>
                <a:gd name="connsiteY17" fmla="*/ 377680 h 453216"/>
                <a:gd name="connsiteX18" fmla="*/ 0 w 1475317"/>
                <a:gd name="connsiteY18" fmla="*/ 264376 h 453216"/>
                <a:gd name="connsiteX19" fmla="*/ 0 w 1475317"/>
                <a:gd name="connsiteY19" fmla="*/ 264376 h 453216"/>
                <a:gd name="connsiteX20" fmla="*/ 0 w 1475317"/>
                <a:gd name="connsiteY20" fmla="*/ 75538 h 453216"/>
                <a:gd name="connsiteX0" fmla="*/ 0 w 1475317"/>
                <a:gd name="connsiteY0" fmla="*/ 75538 h 624169"/>
                <a:gd name="connsiteX1" fmla="*/ 75538 w 1475317"/>
                <a:gd name="connsiteY1" fmla="*/ 0 h 624169"/>
                <a:gd name="connsiteX2" fmla="*/ 245886 w 1475317"/>
                <a:gd name="connsiteY2" fmla="*/ 0 h 624169"/>
                <a:gd name="connsiteX3" fmla="*/ 245886 w 1475317"/>
                <a:gd name="connsiteY3" fmla="*/ 0 h 624169"/>
                <a:gd name="connsiteX4" fmla="*/ 614715 w 1475317"/>
                <a:gd name="connsiteY4" fmla="*/ 0 h 624169"/>
                <a:gd name="connsiteX5" fmla="*/ 1399779 w 1475317"/>
                <a:gd name="connsiteY5" fmla="*/ 0 h 624169"/>
                <a:gd name="connsiteX6" fmla="*/ 1475317 w 1475317"/>
                <a:gd name="connsiteY6" fmla="*/ 75538 h 624169"/>
                <a:gd name="connsiteX7" fmla="*/ 1475317 w 1475317"/>
                <a:gd name="connsiteY7" fmla="*/ 264376 h 624169"/>
                <a:gd name="connsiteX8" fmla="*/ 1475317 w 1475317"/>
                <a:gd name="connsiteY8" fmla="*/ 264376 h 624169"/>
                <a:gd name="connsiteX9" fmla="*/ 1475317 w 1475317"/>
                <a:gd name="connsiteY9" fmla="*/ 377680 h 624169"/>
                <a:gd name="connsiteX10" fmla="*/ 1475317 w 1475317"/>
                <a:gd name="connsiteY10" fmla="*/ 377678 h 624169"/>
                <a:gd name="connsiteX11" fmla="*/ 1399779 w 1475317"/>
                <a:gd name="connsiteY11" fmla="*/ 453216 h 624169"/>
                <a:gd name="connsiteX12" fmla="*/ 614715 w 1475317"/>
                <a:gd name="connsiteY12" fmla="*/ 453216 h 624169"/>
                <a:gd name="connsiteX13" fmla="*/ 418042 w 1475317"/>
                <a:gd name="connsiteY13" fmla="*/ 548466 h 624169"/>
                <a:gd name="connsiteX14" fmla="*/ 173128 w 1475317"/>
                <a:gd name="connsiteY14" fmla="*/ 624169 h 624169"/>
                <a:gd name="connsiteX15" fmla="*/ 245886 w 1475317"/>
                <a:gd name="connsiteY15" fmla="*/ 453216 h 624169"/>
                <a:gd name="connsiteX16" fmla="*/ 75538 w 1475317"/>
                <a:gd name="connsiteY16" fmla="*/ 453216 h 624169"/>
                <a:gd name="connsiteX17" fmla="*/ 0 w 1475317"/>
                <a:gd name="connsiteY17" fmla="*/ 377678 h 624169"/>
                <a:gd name="connsiteX18" fmla="*/ 0 w 1475317"/>
                <a:gd name="connsiteY18" fmla="*/ 377680 h 624169"/>
                <a:gd name="connsiteX19" fmla="*/ 0 w 1475317"/>
                <a:gd name="connsiteY19" fmla="*/ 264376 h 624169"/>
                <a:gd name="connsiteX20" fmla="*/ 0 w 1475317"/>
                <a:gd name="connsiteY20" fmla="*/ 264376 h 624169"/>
                <a:gd name="connsiteX21" fmla="*/ 0 w 1475317"/>
                <a:gd name="connsiteY21" fmla="*/ 75538 h 624169"/>
                <a:gd name="connsiteX0" fmla="*/ 0 w 1475317"/>
                <a:gd name="connsiteY0" fmla="*/ 75538 h 624169"/>
                <a:gd name="connsiteX1" fmla="*/ 75538 w 1475317"/>
                <a:gd name="connsiteY1" fmla="*/ 0 h 624169"/>
                <a:gd name="connsiteX2" fmla="*/ 245886 w 1475317"/>
                <a:gd name="connsiteY2" fmla="*/ 0 h 624169"/>
                <a:gd name="connsiteX3" fmla="*/ 245886 w 1475317"/>
                <a:gd name="connsiteY3" fmla="*/ 0 h 624169"/>
                <a:gd name="connsiteX4" fmla="*/ 614715 w 1475317"/>
                <a:gd name="connsiteY4" fmla="*/ 0 h 624169"/>
                <a:gd name="connsiteX5" fmla="*/ 1399779 w 1475317"/>
                <a:gd name="connsiteY5" fmla="*/ 0 h 624169"/>
                <a:gd name="connsiteX6" fmla="*/ 1475317 w 1475317"/>
                <a:gd name="connsiteY6" fmla="*/ 75538 h 624169"/>
                <a:gd name="connsiteX7" fmla="*/ 1475317 w 1475317"/>
                <a:gd name="connsiteY7" fmla="*/ 264376 h 624169"/>
                <a:gd name="connsiteX8" fmla="*/ 1475317 w 1475317"/>
                <a:gd name="connsiteY8" fmla="*/ 264376 h 624169"/>
                <a:gd name="connsiteX9" fmla="*/ 1475317 w 1475317"/>
                <a:gd name="connsiteY9" fmla="*/ 377680 h 624169"/>
                <a:gd name="connsiteX10" fmla="*/ 1475317 w 1475317"/>
                <a:gd name="connsiteY10" fmla="*/ 377678 h 624169"/>
                <a:gd name="connsiteX11" fmla="*/ 1399779 w 1475317"/>
                <a:gd name="connsiteY11" fmla="*/ 453216 h 624169"/>
                <a:gd name="connsiteX12" fmla="*/ 614715 w 1475317"/>
                <a:gd name="connsiteY12" fmla="*/ 453216 h 624169"/>
                <a:gd name="connsiteX13" fmla="*/ 418042 w 1475317"/>
                <a:gd name="connsiteY13" fmla="*/ 548466 h 624169"/>
                <a:gd name="connsiteX14" fmla="*/ 173128 w 1475317"/>
                <a:gd name="connsiteY14" fmla="*/ 624169 h 624169"/>
                <a:gd name="connsiteX15" fmla="*/ 249767 w 1475317"/>
                <a:gd name="connsiteY15" fmla="*/ 526241 h 624169"/>
                <a:gd name="connsiteX16" fmla="*/ 245886 w 1475317"/>
                <a:gd name="connsiteY16" fmla="*/ 453216 h 624169"/>
                <a:gd name="connsiteX17" fmla="*/ 75538 w 1475317"/>
                <a:gd name="connsiteY17" fmla="*/ 453216 h 624169"/>
                <a:gd name="connsiteX18" fmla="*/ 0 w 1475317"/>
                <a:gd name="connsiteY18" fmla="*/ 377678 h 624169"/>
                <a:gd name="connsiteX19" fmla="*/ 0 w 1475317"/>
                <a:gd name="connsiteY19" fmla="*/ 377680 h 624169"/>
                <a:gd name="connsiteX20" fmla="*/ 0 w 1475317"/>
                <a:gd name="connsiteY20" fmla="*/ 264376 h 624169"/>
                <a:gd name="connsiteX21" fmla="*/ 0 w 1475317"/>
                <a:gd name="connsiteY21" fmla="*/ 264376 h 624169"/>
                <a:gd name="connsiteX22" fmla="*/ 0 w 1475317"/>
                <a:gd name="connsiteY22" fmla="*/ 75538 h 624169"/>
                <a:gd name="connsiteX0" fmla="*/ 0 w 1475317"/>
                <a:gd name="connsiteY0" fmla="*/ 75538 h 624169"/>
                <a:gd name="connsiteX1" fmla="*/ 75538 w 1475317"/>
                <a:gd name="connsiteY1" fmla="*/ 0 h 624169"/>
                <a:gd name="connsiteX2" fmla="*/ 245886 w 1475317"/>
                <a:gd name="connsiteY2" fmla="*/ 0 h 624169"/>
                <a:gd name="connsiteX3" fmla="*/ 245886 w 1475317"/>
                <a:gd name="connsiteY3" fmla="*/ 0 h 624169"/>
                <a:gd name="connsiteX4" fmla="*/ 614715 w 1475317"/>
                <a:gd name="connsiteY4" fmla="*/ 0 h 624169"/>
                <a:gd name="connsiteX5" fmla="*/ 1399779 w 1475317"/>
                <a:gd name="connsiteY5" fmla="*/ 0 h 624169"/>
                <a:gd name="connsiteX6" fmla="*/ 1475317 w 1475317"/>
                <a:gd name="connsiteY6" fmla="*/ 75538 h 624169"/>
                <a:gd name="connsiteX7" fmla="*/ 1475317 w 1475317"/>
                <a:gd name="connsiteY7" fmla="*/ 264376 h 624169"/>
                <a:gd name="connsiteX8" fmla="*/ 1475317 w 1475317"/>
                <a:gd name="connsiteY8" fmla="*/ 264376 h 624169"/>
                <a:gd name="connsiteX9" fmla="*/ 1475317 w 1475317"/>
                <a:gd name="connsiteY9" fmla="*/ 377680 h 624169"/>
                <a:gd name="connsiteX10" fmla="*/ 1475317 w 1475317"/>
                <a:gd name="connsiteY10" fmla="*/ 377678 h 624169"/>
                <a:gd name="connsiteX11" fmla="*/ 1399779 w 1475317"/>
                <a:gd name="connsiteY11" fmla="*/ 453216 h 624169"/>
                <a:gd name="connsiteX12" fmla="*/ 614715 w 1475317"/>
                <a:gd name="connsiteY12" fmla="*/ 453216 h 624169"/>
                <a:gd name="connsiteX13" fmla="*/ 408517 w 1475317"/>
                <a:gd name="connsiteY13" fmla="*/ 545291 h 624169"/>
                <a:gd name="connsiteX14" fmla="*/ 173128 w 1475317"/>
                <a:gd name="connsiteY14" fmla="*/ 624169 h 624169"/>
                <a:gd name="connsiteX15" fmla="*/ 249767 w 1475317"/>
                <a:gd name="connsiteY15" fmla="*/ 526241 h 624169"/>
                <a:gd name="connsiteX16" fmla="*/ 245886 w 1475317"/>
                <a:gd name="connsiteY16" fmla="*/ 453216 h 624169"/>
                <a:gd name="connsiteX17" fmla="*/ 75538 w 1475317"/>
                <a:gd name="connsiteY17" fmla="*/ 453216 h 624169"/>
                <a:gd name="connsiteX18" fmla="*/ 0 w 1475317"/>
                <a:gd name="connsiteY18" fmla="*/ 377678 h 624169"/>
                <a:gd name="connsiteX19" fmla="*/ 0 w 1475317"/>
                <a:gd name="connsiteY19" fmla="*/ 377680 h 624169"/>
                <a:gd name="connsiteX20" fmla="*/ 0 w 1475317"/>
                <a:gd name="connsiteY20" fmla="*/ 264376 h 624169"/>
                <a:gd name="connsiteX21" fmla="*/ 0 w 1475317"/>
                <a:gd name="connsiteY21" fmla="*/ 264376 h 624169"/>
                <a:gd name="connsiteX22" fmla="*/ 0 w 1475317"/>
                <a:gd name="connsiteY22" fmla="*/ 75538 h 624169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614715 w 1475317"/>
                <a:gd name="connsiteY12" fmla="*/ 453216 h 633694"/>
                <a:gd name="connsiteX13" fmla="*/ 408517 w 1475317"/>
                <a:gd name="connsiteY13" fmla="*/ 545291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614715 w 1475317"/>
                <a:gd name="connsiteY12" fmla="*/ 453216 h 633694"/>
                <a:gd name="connsiteX13" fmla="*/ 408517 w 1475317"/>
                <a:gd name="connsiteY13" fmla="*/ 545291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614715 w 1475317"/>
                <a:gd name="connsiteY12" fmla="*/ 453216 h 633694"/>
                <a:gd name="connsiteX13" fmla="*/ 408517 w 1475317"/>
                <a:gd name="connsiteY13" fmla="*/ 545291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614715 w 1475317"/>
                <a:gd name="connsiteY12" fmla="*/ 453216 h 633694"/>
                <a:gd name="connsiteX13" fmla="*/ 408517 w 1475317"/>
                <a:gd name="connsiteY13" fmla="*/ 545291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408517 w 1475317"/>
                <a:gd name="connsiteY13" fmla="*/ 545291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94229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94229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94229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94229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72798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72798 w 1475317"/>
                <a:gd name="connsiteY13" fmla="*/ 557197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84705 w 1475317"/>
                <a:gd name="connsiteY13" fmla="*/ 561960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84705 w 1475317"/>
                <a:gd name="connsiteY13" fmla="*/ 561960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96611 w 1475317"/>
                <a:gd name="connsiteY13" fmla="*/ 55243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46605 w 1475317"/>
                <a:gd name="connsiteY13" fmla="*/ 566722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46605 w 1475317"/>
                <a:gd name="connsiteY13" fmla="*/ 566722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56130 w 1475317"/>
                <a:gd name="connsiteY13" fmla="*/ 57148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56130 w 1475317"/>
                <a:gd name="connsiteY13" fmla="*/ 57148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45886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56130 w 1475317"/>
                <a:gd name="connsiteY13" fmla="*/ 57148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62554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56130 w 1475317"/>
                <a:gd name="connsiteY13" fmla="*/ 57148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62554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  <a:gd name="connsiteX0" fmla="*/ 0 w 1475317"/>
                <a:gd name="connsiteY0" fmla="*/ 75538 h 633694"/>
                <a:gd name="connsiteX1" fmla="*/ 75538 w 1475317"/>
                <a:gd name="connsiteY1" fmla="*/ 0 h 633694"/>
                <a:gd name="connsiteX2" fmla="*/ 245886 w 1475317"/>
                <a:gd name="connsiteY2" fmla="*/ 0 h 633694"/>
                <a:gd name="connsiteX3" fmla="*/ 245886 w 1475317"/>
                <a:gd name="connsiteY3" fmla="*/ 0 h 633694"/>
                <a:gd name="connsiteX4" fmla="*/ 614715 w 1475317"/>
                <a:gd name="connsiteY4" fmla="*/ 0 h 633694"/>
                <a:gd name="connsiteX5" fmla="*/ 1399779 w 1475317"/>
                <a:gd name="connsiteY5" fmla="*/ 0 h 633694"/>
                <a:gd name="connsiteX6" fmla="*/ 1475317 w 1475317"/>
                <a:gd name="connsiteY6" fmla="*/ 75538 h 633694"/>
                <a:gd name="connsiteX7" fmla="*/ 1475317 w 1475317"/>
                <a:gd name="connsiteY7" fmla="*/ 264376 h 633694"/>
                <a:gd name="connsiteX8" fmla="*/ 1475317 w 1475317"/>
                <a:gd name="connsiteY8" fmla="*/ 264376 h 633694"/>
                <a:gd name="connsiteX9" fmla="*/ 1475317 w 1475317"/>
                <a:gd name="connsiteY9" fmla="*/ 377680 h 633694"/>
                <a:gd name="connsiteX10" fmla="*/ 1475317 w 1475317"/>
                <a:gd name="connsiteY10" fmla="*/ 377678 h 633694"/>
                <a:gd name="connsiteX11" fmla="*/ 1399779 w 1475317"/>
                <a:gd name="connsiteY11" fmla="*/ 453216 h 633694"/>
                <a:gd name="connsiteX12" fmla="*/ 495653 w 1475317"/>
                <a:gd name="connsiteY12" fmla="*/ 453216 h 633694"/>
                <a:gd name="connsiteX13" fmla="*/ 356130 w 1475317"/>
                <a:gd name="connsiteY13" fmla="*/ 571485 h 633694"/>
                <a:gd name="connsiteX14" fmla="*/ 189797 w 1475317"/>
                <a:gd name="connsiteY14" fmla="*/ 633694 h 633694"/>
                <a:gd name="connsiteX15" fmla="*/ 249767 w 1475317"/>
                <a:gd name="connsiteY15" fmla="*/ 526241 h 633694"/>
                <a:gd name="connsiteX16" fmla="*/ 262554 w 1475317"/>
                <a:gd name="connsiteY16" fmla="*/ 453216 h 633694"/>
                <a:gd name="connsiteX17" fmla="*/ 75538 w 1475317"/>
                <a:gd name="connsiteY17" fmla="*/ 453216 h 633694"/>
                <a:gd name="connsiteX18" fmla="*/ 0 w 1475317"/>
                <a:gd name="connsiteY18" fmla="*/ 377678 h 633694"/>
                <a:gd name="connsiteX19" fmla="*/ 0 w 1475317"/>
                <a:gd name="connsiteY19" fmla="*/ 377680 h 633694"/>
                <a:gd name="connsiteX20" fmla="*/ 0 w 1475317"/>
                <a:gd name="connsiteY20" fmla="*/ 264376 h 633694"/>
                <a:gd name="connsiteX21" fmla="*/ 0 w 1475317"/>
                <a:gd name="connsiteY21" fmla="*/ 264376 h 633694"/>
                <a:gd name="connsiteX22" fmla="*/ 0 w 1475317"/>
                <a:gd name="connsiteY22" fmla="*/ 75538 h 63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75317" h="633694">
                  <a:moveTo>
                    <a:pt x="0" y="75538"/>
                  </a:moveTo>
                  <a:cubicBezTo>
                    <a:pt x="0" y="33820"/>
                    <a:pt x="33820" y="0"/>
                    <a:pt x="75538" y="0"/>
                  </a:cubicBezTo>
                  <a:lnTo>
                    <a:pt x="245886" y="0"/>
                  </a:lnTo>
                  <a:lnTo>
                    <a:pt x="245886" y="0"/>
                  </a:lnTo>
                  <a:lnTo>
                    <a:pt x="614715" y="0"/>
                  </a:lnTo>
                  <a:lnTo>
                    <a:pt x="1399779" y="0"/>
                  </a:lnTo>
                  <a:cubicBezTo>
                    <a:pt x="1441497" y="0"/>
                    <a:pt x="1475317" y="33820"/>
                    <a:pt x="1475317" y="75538"/>
                  </a:cubicBezTo>
                  <a:lnTo>
                    <a:pt x="1475317" y="264376"/>
                  </a:lnTo>
                  <a:lnTo>
                    <a:pt x="1475317" y="264376"/>
                  </a:lnTo>
                  <a:lnTo>
                    <a:pt x="1475317" y="377680"/>
                  </a:lnTo>
                  <a:lnTo>
                    <a:pt x="1475317" y="377678"/>
                  </a:lnTo>
                  <a:cubicBezTo>
                    <a:pt x="1475317" y="419396"/>
                    <a:pt x="1441497" y="453216"/>
                    <a:pt x="1399779" y="453216"/>
                  </a:cubicBezTo>
                  <a:lnTo>
                    <a:pt x="495653" y="453216"/>
                  </a:lnTo>
                  <a:cubicBezTo>
                    <a:pt x="455495" y="493962"/>
                    <a:pt x="420100" y="535502"/>
                    <a:pt x="356130" y="571485"/>
                  </a:cubicBezTo>
                  <a:cubicBezTo>
                    <a:pt x="309417" y="604128"/>
                    <a:pt x="274609" y="622482"/>
                    <a:pt x="189797" y="633694"/>
                  </a:cubicBezTo>
                  <a:cubicBezTo>
                    <a:pt x="204760" y="594701"/>
                    <a:pt x="234804" y="565234"/>
                    <a:pt x="249767" y="526241"/>
                  </a:cubicBezTo>
                  <a:cubicBezTo>
                    <a:pt x="267522" y="494755"/>
                    <a:pt x="263848" y="477558"/>
                    <a:pt x="262554" y="453216"/>
                  </a:cubicBezTo>
                  <a:lnTo>
                    <a:pt x="75538" y="453216"/>
                  </a:lnTo>
                  <a:cubicBezTo>
                    <a:pt x="33820" y="453216"/>
                    <a:pt x="0" y="419396"/>
                    <a:pt x="0" y="377678"/>
                  </a:cubicBezTo>
                  <a:lnTo>
                    <a:pt x="0" y="377680"/>
                  </a:lnTo>
                  <a:lnTo>
                    <a:pt x="0" y="264376"/>
                  </a:lnTo>
                  <a:lnTo>
                    <a:pt x="0" y="264376"/>
                  </a:lnTo>
                  <a:lnTo>
                    <a:pt x="0" y="75538"/>
                  </a:lnTo>
                  <a:close/>
                </a:path>
              </a:pathLst>
            </a:custGeom>
            <a:solidFill>
              <a:srgbClr val="359CB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1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8E03AE-3AA2-4036-A725-704A2043F1C1}"/>
                </a:ext>
              </a:extLst>
            </p:cNvPr>
            <p:cNvSpPr txBox="1"/>
            <p:nvPr/>
          </p:nvSpPr>
          <p:spPr>
            <a:xfrm>
              <a:off x="1558037" y="1964779"/>
              <a:ext cx="189318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spc="-100">
                  <a:solidFill>
                    <a:schemeClr val="bg1"/>
                  </a:solidFill>
                </a:rPr>
                <a:t>Ơ ! Cậu phải cắt ở trung điểm của đoạn thẳng ấy.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20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8F5131B2-3BF7-40F7-B26D-120EC6F2F0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-12700"/>
            <a:ext cx="1828800" cy="914400"/>
          </a:xfrm>
          <a:prstGeom prst="rect">
            <a:avLst/>
          </a:prstGeom>
        </p:spPr>
      </p:pic>
      <p:sp>
        <p:nvSpPr>
          <p:cNvPr id="4" name="Jellyfish.PD 12 - 9Slide.vn">
            <a:extLst>
              <a:ext uri="{FF2B5EF4-FFF2-40B4-BE49-F238E27FC236}">
                <a16:creationId xmlns:a16="http://schemas.microsoft.com/office/drawing/2014/main" id="{17B5359B-A3B2-44CB-8E64-6D221329EF2E}"/>
              </a:ext>
            </a:extLst>
          </p:cNvPr>
          <p:cNvSpPr txBox="1"/>
          <p:nvPr/>
        </p:nvSpPr>
        <p:spPr>
          <a:xfrm>
            <a:off x="4114800" y="228600"/>
            <a:ext cx="3962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algn="ctr"/>
            <a:r>
              <a:rPr lang="en-US" altLang="zh-CN" sz="4000">
                <a:ln w="25400">
                  <a:noFill/>
                </a:ln>
                <a:solidFill>
                  <a:schemeClr val="accent6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Điểm ở giữa</a:t>
            </a:r>
            <a:endParaRPr lang="zh-CN" altLang="en-US" sz="4000" dirty="0">
              <a:ln w="25400">
                <a:noFill/>
              </a:ln>
              <a:solidFill>
                <a:schemeClr val="accent6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67BE78-CD6F-4E13-9311-176BE465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46" y="8001000"/>
            <a:ext cx="9373908" cy="11431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A17B4E-795F-43CA-9AD7-6A3F916F9D4D}"/>
              </a:ext>
            </a:extLst>
          </p:cNvPr>
          <p:cNvGrpSpPr/>
          <p:nvPr/>
        </p:nvGrpSpPr>
        <p:grpSpPr>
          <a:xfrm>
            <a:off x="3352800" y="1709138"/>
            <a:ext cx="5486400" cy="1567462"/>
            <a:chOff x="3352800" y="1349514"/>
            <a:chExt cx="5486400" cy="15674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463CB5-1AA0-4057-8A18-B8F9741980A0}"/>
                </a:ext>
              </a:extLst>
            </p:cNvPr>
            <p:cNvGrpSpPr/>
            <p:nvPr/>
          </p:nvGrpSpPr>
          <p:grpSpPr>
            <a:xfrm>
              <a:off x="3352800" y="1981201"/>
              <a:ext cx="5486400" cy="935775"/>
              <a:chOff x="3352800" y="1981201"/>
              <a:chExt cx="5486400" cy="93577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81B1B04-7683-4720-A84C-12C17A964FE7}"/>
                  </a:ext>
                </a:extLst>
              </p:cNvPr>
              <p:cNvGrpSpPr/>
              <p:nvPr/>
            </p:nvGrpSpPr>
            <p:grpSpPr>
              <a:xfrm>
                <a:off x="3352800" y="1981201"/>
                <a:ext cx="5486400" cy="234948"/>
                <a:chOff x="2438400" y="1981201"/>
                <a:chExt cx="5486400" cy="234948"/>
              </a:xfrm>
            </p:grpSpPr>
            <p:cxnSp>
              <p:nvCxnSpPr>
                <p:cNvPr id="5" name="Jellyfish 2 21 - 9Slide.vn">
                  <a:extLst>
                    <a:ext uri="{FF2B5EF4-FFF2-40B4-BE49-F238E27FC236}">
                      <a16:creationId xmlns:a16="http://schemas.microsoft.com/office/drawing/2014/main" id="{0F8C8324-A768-4050-A2F7-F0A636E25E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8400" y="2095500"/>
                  <a:ext cx="5486400" cy="0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6ED22EC8-C1EF-42D6-B6EE-BAB1FFE9D721}"/>
                    </a:ext>
                  </a:extLst>
                </p:cNvPr>
                <p:cNvSpPr/>
                <p:nvPr/>
              </p:nvSpPr>
              <p:spPr>
                <a:xfrm>
                  <a:off x="2895600" y="198120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37A25D9-3700-44D6-9642-9F9131EE5A46}"/>
                    </a:ext>
                  </a:extLst>
                </p:cNvPr>
                <p:cNvSpPr/>
                <p:nvPr/>
              </p:nvSpPr>
              <p:spPr>
                <a:xfrm>
                  <a:off x="5505450" y="198755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ABED1BC-F04A-4276-889F-A0DC23B54A02}"/>
                    </a:ext>
                  </a:extLst>
                </p:cNvPr>
                <p:cNvSpPr/>
                <p:nvPr/>
              </p:nvSpPr>
              <p:spPr>
                <a:xfrm>
                  <a:off x="7239000" y="198120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Phạm Duyên 10 - 9Slide.vn">
                <a:extLst>
                  <a:ext uri="{FF2B5EF4-FFF2-40B4-BE49-F238E27FC236}">
                    <a16:creationId xmlns:a16="http://schemas.microsoft.com/office/drawing/2014/main" id="{A77C6043-63B1-47F0-B4E3-59FF74BDC9D0}"/>
                  </a:ext>
                </a:extLst>
              </p:cNvPr>
              <p:cNvSpPr txBox="1"/>
              <p:nvPr/>
            </p:nvSpPr>
            <p:spPr>
              <a:xfrm>
                <a:off x="3669426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15" name="Phạm Duyên 10 - 9Slide.vn">
                <a:extLst>
                  <a:ext uri="{FF2B5EF4-FFF2-40B4-BE49-F238E27FC236}">
                    <a16:creationId xmlns:a16="http://schemas.microsoft.com/office/drawing/2014/main" id="{FA0CA611-5E45-42F7-86C8-2743E25DFDA8}"/>
                  </a:ext>
                </a:extLst>
              </p:cNvPr>
              <p:cNvSpPr txBox="1"/>
              <p:nvPr/>
            </p:nvSpPr>
            <p:spPr>
              <a:xfrm>
                <a:off x="6279276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16" name="Phạm Duyên 10 - 9Slide.vn">
                <a:extLst>
                  <a:ext uri="{FF2B5EF4-FFF2-40B4-BE49-F238E27FC236}">
                    <a16:creationId xmlns:a16="http://schemas.microsoft.com/office/drawing/2014/main" id="{D167E413-B957-4103-8A10-41936ECF9FA9}"/>
                  </a:ext>
                </a:extLst>
              </p:cNvPr>
              <p:cNvSpPr txBox="1"/>
              <p:nvPr/>
            </p:nvSpPr>
            <p:spPr>
              <a:xfrm>
                <a:off x="8012826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C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E79BBC-9C60-4466-84AB-30CA2E2AAFE8}"/>
                </a:ext>
              </a:extLst>
            </p:cNvPr>
            <p:cNvSpPr txBox="1"/>
            <p:nvPr/>
          </p:nvSpPr>
          <p:spPr>
            <a:xfrm>
              <a:off x="4579847" y="1349514"/>
              <a:ext cx="12987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/>
                <a:t>3 cm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8DC1AE-753D-4172-94B4-0667E69274D8}"/>
                </a:ext>
              </a:extLst>
            </p:cNvPr>
            <p:cNvSpPr txBox="1"/>
            <p:nvPr/>
          </p:nvSpPr>
          <p:spPr>
            <a:xfrm>
              <a:off x="6751547" y="1349514"/>
              <a:ext cx="12971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/>
                <a:t>2 cm</a:t>
              </a:r>
            </a:p>
          </p:txBody>
        </p:sp>
      </p:grpSp>
      <p:sp>
        <p:nvSpPr>
          <p:cNvPr id="21" name="jellyfish 8 - 9Slide.vn">
            <a:extLst>
              <a:ext uri="{FF2B5EF4-FFF2-40B4-BE49-F238E27FC236}">
                <a16:creationId xmlns:a16="http://schemas.microsoft.com/office/drawing/2014/main" id="{EBF47F36-9EED-4A60-9056-A3732D481846}"/>
              </a:ext>
            </a:extLst>
          </p:cNvPr>
          <p:cNvSpPr/>
          <p:nvPr/>
        </p:nvSpPr>
        <p:spPr>
          <a:xfrm>
            <a:off x="1829196" y="4159887"/>
            <a:ext cx="8826498" cy="1478913"/>
          </a:xfrm>
          <a:prstGeom prst="roundRect">
            <a:avLst>
              <a:gd name="adj" fmla="val 44848"/>
            </a:avLst>
          </a:prstGeom>
          <a:solidFill>
            <a:srgbClr val="F1F9FD"/>
          </a:solidFill>
          <a:ln w="9525">
            <a:noFill/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>
                  <a:lumMod val="50000"/>
                </a:schemeClr>
              </a:solidFill>
              <a:latin typeface="#9Slide03 Open Sans Bold" panose="020B0806030504020204" pitchFamily="34" charset="0"/>
              <a:ea typeface="思源宋体 CN Light" panose="02020300000000000000" pitchFamily="18" charset="-122"/>
            </a:endParaRPr>
          </a:p>
        </p:txBody>
      </p:sp>
      <p:sp>
        <p:nvSpPr>
          <p:cNvPr id="22" name="jellyfish 9 - 9Slide.vn">
            <a:extLst>
              <a:ext uri="{FF2B5EF4-FFF2-40B4-BE49-F238E27FC236}">
                <a16:creationId xmlns:a16="http://schemas.microsoft.com/office/drawing/2014/main" id="{487F801F-F6A1-4644-9033-EA072A5B6F59}"/>
              </a:ext>
            </a:extLst>
          </p:cNvPr>
          <p:cNvSpPr/>
          <p:nvPr/>
        </p:nvSpPr>
        <p:spPr>
          <a:xfrm>
            <a:off x="9634615" y="4159887"/>
            <a:ext cx="1094740" cy="1478913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4" h="1438">
                <a:moveTo>
                  <a:pt x="0" y="0"/>
                </a:moveTo>
                <a:lnTo>
                  <a:pt x="1005" y="0"/>
                </a:lnTo>
                <a:cubicBezTo>
                  <a:pt x="1402" y="0"/>
                  <a:pt x="1724" y="322"/>
                  <a:pt x="1724" y="719"/>
                </a:cubicBezTo>
                <a:cubicBezTo>
                  <a:pt x="1724" y="1116"/>
                  <a:pt x="1402" y="1438"/>
                  <a:pt x="1005" y="1438"/>
                </a:cubicBezTo>
                <a:lnTo>
                  <a:pt x="0" y="1438"/>
                </a:lnTo>
                <a:cubicBezTo>
                  <a:pt x="397" y="1438"/>
                  <a:pt x="719" y="1116"/>
                  <a:pt x="719" y="719"/>
                </a:cubicBezTo>
                <a:cubicBezTo>
                  <a:pt x="719" y="322"/>
                  <a:pt x="397" y="0"/>
                  <a:pt x="0" y="0"/>
                </a:cubicBezTo>
                <a:close/>
              </a:path>
            </a:pathLst>
          </a:custGeom>
          <a:solidFill>
            <a:srgbClr val="21A3E7"/>
          </a:solidFill>
          <a:ln w="9525">
            <a:noFill/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accent2">
                  <a:lumMod val="50000"/>
                </a:schemeClr>
              </a:solidFill>
              <a:latin typeface="#9Slide03 Open Sans Bold" panose="020B0806030504020204" pitchFamily="34" charset="0"/>
              <a:ea typeface="思源宋体 CN Light" panose="02020300000000000000" pitchFamily="18" charset="-122"/>
            </a:endParaRPr>
          </a:p>
        </p:txBody>
      </p:sp>
      <p:pic>
        <p:nvPicPr>
          <p:cNvPr id="24" name="jellyfish 11 - 9Slide.vn" descr="Classroom with solid fill">
            <a:extLst>
              <a:ext uri="{FF2B5EF4-FFF2-40B4-BE49-F238E27FC236}">
                <a16:creationId xmlns:a16="http://schemas.microsoft.com/office/drawing/2014/main" id="{9446E1C6-A6FC-4F2E-BE55-9FD232CB1E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087442" y="4615217"/>
            <a:ext cx="568252" cy="568252"/>
          </a:xfrm>
          <a:prstGeom prst="rect">
            <a:avLst/>
          </a:prstGeom>
        </p:spPr>
      </p:pic>
      <p:sp>
        <p:nvSpPr>
          <p:cNvPr id="25" name="jellyfish 10 - 9Slide.vn">
            <a:extLst>
              <a:ext uri="{FF2B5EF4-FFF2-40B4-BE49-F238E27FC236}">
                <a16:creationId xmlns:a16="http://schemas.microsoft.com/office/drawing/2014/main" id="{7F7B2A71-1FBB-4ACC-8CC4-4DA056F1A377}"/>
              </a:ext>
            </a:extLst>
          </p:cNvPr>
          <p:cNvSpPr txBox="1"/>
          <p:nvPr/>
        </p:nvSpPr>
        <p:spPr>
          <a:xfrm>
            <a:off x="2362200" y="4274185"/>
            <a:ext cx="717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92F8A"/>
                </a:solidFill>
                <a:latin typeface="#9Slide03 Sofia Pro Soft" panose="020B0000000000000000" pitchFamily="34" charset="0"/>
                <a:cs typeface="Arial" panose="020B0604020202020204" pitchFamily="34" charset="0"/>
              </a:rPr>
              <a:t>• A, B, C là ba điểm thẳng hàng.</a:t>
            </a:r>
            <a:endParaRPr lang="en-US" sz="3600" dirty="0">
              <a:solidFill>
                <a:srgbClr val="292F8A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jellyfish 10 - 9Slide.vn">
            <a:extLst>
              <a:ext uri="{FF2B5EF4-FFF2-40B4-BE49-F238E27FC236}">
                <a16:creationId xmlns:a16="http://schemas.microsoft.com/office/drawing/2014/main" id="{D5D3D412-B8E1-474E-BB53-2E6323C84C55}"/>
              </a:ext>
            </a:extLst>
          </p:cNvPr>
          <p:cNvSpPr txBox="1"/>
          <p:nvPr/>
        </p:nvSpPr>
        <p:spPr>
          <a:xfrm>
            <a:off x="2362200" y="4956492"/>
            <a:ext cx="750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92F8A"/>
                </a:solidFill>
                <a:latin typeface="#9Slide03 Sofia Pro Soft" panose="020B0000000000000000" pitchFamily="34" charset="0"/>
                <a:cs typeface="Arial" panose="020B0604020202020204" pitchFamily="34" charset="0"/>
              </a:rPr>
              <a:t>• B là điểm ở giữa hai điểm A và C.</a:t>
            </a:r>
            <a:endParaRPr lang="en-US" sz="3600" dirty="0">
              <a:solidFill>
                <a:srgbClr val="292F8A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D4C7409-134D-4830-A4D4-A4BD4C36D21B}"/>
              </a:ext>
            </a:extLst>
          </p:cNvPr>
          <p:cNvSpPr/>
          <p:nvPr/>
        </p:nvSpPr>
        <p:spPr>
          <a:xfrm>
            <a:off x="6231572" y="2708058"/>
            <a:ext cx="590628" cy="590628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5" grpId="1" animBg="1"/>
      <p:bldP spid="25" grpId="2" animBg="1"/>
      <p:bldP spid="26" grpId="0" animBg="1"/>
      <p:bldP spid="26" grpId="1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8F5131B2-3BF7-40F7-B26D-120EC6F2F0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-12700"/>
            <a:ext cx="1828800" cy="914400"/>
          </a:xfrm>
          <a:prstGeom prst="rect">
            <a:avLst/>
          </a:prstGeom>
        </p:spPr>
      </p:pic>
      <p:sp>
        <p:nvSpPr>
          <p:cNvPr id="4" name="Jellyfish.PD 12 - 9Slide.vn">
            <a:extLst>
              <a:ext uri="{FF2B5EF4-FFF2-40B4-BE49-F238E27FC236}">
                <a16:creationId xmlns:a16="http://schemas.microsoft.com/office/drawing/2014/main" id="{17B5359B-A3B2-44CB-8E64-6D221329EF2E}"/>
              </a:ext>
            </a:extLst>
          </p:cNvPr>
          <p:cNvSpPr txBox="1"/>
          <p:nvPr/>
        </p:nvSpPr>
        <p:spPr>
          <a:xfrm>
            <a:off x="2362200" y="228600"/>
            <a:ext cx="7467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algn="ctr"/>
            <a:r>
              <a:rPr lang="en-US" altLang="zh-CN" sz="4000">
                <a:ln w="25400">
                  <a:noFill/>
                </a:ln>
                <a:solidFill>
                  <a:schemeClr val="accent6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Trung điểm của đoạn thẳng</a:t>
            </a:r>
            <a:endParaRPr lang="zh-CN" altLang="en-US" sz="4000" dirty="0">
              <a:ln w="25400">
                <a:noFill/>
              </a:ln>
              <a:solidFill>
                <a:schemeClr val="accent6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67BE78-CD6F-4E13-9311-176BE465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27" y="7304448"/>
            <a:ext cx="9373908" cy="11431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A17B4E-795F-43CA-9AD7-6A3F916F9D4D}"/>
              </a:ext>
            </a:extLst>
          </p:cNvPr>
          <p:cNvGrpSpPr/>
          <p:nvPr/>
        </p:nvGrpSpPr>
        <p:grpSpPr>
          <a:xfrm>
            <a:off x="2955093" y="1371600"/>
            <a:ext cx="6281815" cy="1567462"/>
            <a:chOff x="3352800" y="1349514"/>
            <a:chExt cx="6281815" cy="15674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463CB5-1AA0-4057-8A18-B8F9741980A0}"/>
                </a:ext>
              </a:extLst>
            </p:cNvPr>
            <p:cNvGrpSpPr/>
            <p:nvPr/>
          </p:nvGrpSpPr>
          <p:grpSpPr>
            <a:xfrm>
              <a:off x="3352800" y="1981201"/>
              <a:ext cx="6281815" cy="935775"/>
              <a:chOff x="3352800" y="1981201"/>
              <a:chExt cx="6281815" cy="93577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81B1B04-7683-4720-A84C-12C17A964FE7}"/>
                  </a:ext>
                </a:extLst>
              </p:cNvPr>
              <p:cNvGrpSpPr/>
              <p:nvPr/>
            </p:nvGrpSpPr>
            <p:grpSpPr>
              <a:xfrm>
                <a:off x="3352800" y="1981201"/>
                <a:ext cx="6281815" cy="234948"/>
                <a:chOff x="2438400" y="1981201"/>
                <a:chExt cx="6281815" cy="234948"/>
              </a:xfrm>
            </p:grpSpPr>
            <p:cxnSp>
              <p:nvCxnSpPr>
                <p:cNvPr id="5" name="Jellyfish 2 21 - 9Slide.vn">
                  <a:extLst>
                    <a:ext uri="{FF2B5EF4-FFF2-40B4-BE49-F238E27FC236}">
                      <a16:creationId xmlns:a16="http://schemas.microsoft.com/office/drawing/2014/main" id="{0F8C8324-A768-4050-A2F7-F0A636E25E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8400" y="2095500"/>
                  <a:ext cx="6281815" cy="0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6ED22EC8-C1EF-42D6-B6EE-BAB1FFE9D721}"/>
                    </a:ext>
                  </a:extLst>
                </p:cNvPr>
                <p:cNvSpPr/>
                <p:nvPr/>
              </p:nvSpPr>
              <p:spPr>
                <a:xfrm>
                  <a:off x="2895600" y="198120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37A25D9-3700-44D6-9642-9F9131EE5A46}"/>
                    </a:ext>
                  </a:extLst>
                </p:cNvPr>
                <p:cNvSpPr/>
                <p:nvPr/>
              </p:nvSpPr>
              <p:spPr>
                <a:xfrm>
                  <a:off x="5513155" y="198755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ABED1BC-F04A-4276-889F-A0DC23B54A02}"/>
                    </a:ext>
                  </a:extLst>
                </p:cNvPr>
                <p:cNvSpPr/>
                <p:nvPr/>
              </p:nvSpPr>
              <p:spPr>
                <a:xfrm>
                  <a:off x="8130709" y="198120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Phạm Duyên 10 - 9Slide.vn">
                <a:extLst>
                  <a:ext uri="{FF2B5EF4-FFF2-40B4-BE49-F238E27FC236}">
                    <a16:creationId xmlns:a16="http://schemas.microsoft.com/office/drawing/2014/main" id="{A77C6043-63B1-47F0-B4E3-59FF74BDC9D0}"/>
                  </a:ext>
                </a:extLst>
              </p:cNvPr>
              <p:cNvSpPr txBox="1"/>
              <p:nvPr/>
            </p:nvSpPr>
            <p:spPr>
              <a:xfrm>
                <a:off x="3669426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D</a:t>
                </a:r>
              </a:p>
            </p:txBody>
          </p:sp>
          <p:sp>
            <p:nvSpPr>
              <p:cNvPr id="15" name="Phạm Duyên 10 - 9Slide.vn">
                <a:extLst>
                  <a:ext uri="{FF2B5EF4-FFF2-40B4-BE49-F238E27FC236}">
                    <a16:creationId xmlns:a16="http://schemas.microsoft.com/office/drawing/2014/main" id="{FA0CA611-5E45-42F7-86C8-2743E25DFDA8}"/>
                  </a:ext>
                </a:extLst>
              </p:cNvPr>
              <p:cNvSpPr txBox="1"/>
              <p:nvPr/>
            </p:nvSpPr>
            <p:spPr>
              <a:xfrm>
                <a:off x="6279276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H</a:t>
                </a:r>
              </a:p>
            </p:txBody>
          </p:sp>
          <p:sp>
            <p:nvSpPr>
              <p:cNvPr id="16" name="Phạm Duyên 10 - 9Slide.vn">
                <a:extLst>
                  <a:ext uri="{FF2B5EF4-FFF2-40B4-BE49-F238E27FC236}">
                    <a16:creationId xmlns:a16="http://schemas.microsoft.com/office/drawing/2014/main" id="{D167E413-B957-4103-8A10-41936ECF9FA9}"/>
                  </a:ext>
                </a:extLst>
              </p:cNvPr>
              <p:cNvSpPr txBox="1"/>
              <p:nvPr/>
            </p:nvSpPr>
            <p:spPr>
              <a:xfrm>
                <a:off x="8899525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E79BBC-9C60-4466-84AB-30CA2E2AAFE8}"/>
                </a:ext>
              </a:extLst>
            </p:cNvPr>
            <p:cNvSpPr txBox="1"/>
            <p:nvPr/>
          </p:nvSpPr>
          <p:spPr>
            <a:xfrm>
              <a:off x="4579847" y="1349514"/>
              <a:ext cx="12987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/>
                <a:t>3 cm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8DC1AE-753D-4172-94B4-0667E69274D8}"/>
                </a:ext>
              </a:extLst>
            </p:cNvPr>
            <p:cNvSpPr txBox="1"/>
            <p:nvPr/>
          </p:nvSpPr>
          <p:spPr>
            <a:xfrm>
              <a:off x="7235647" y="1349514"/>
              <a:ext cx="12987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/>
                <a:t>3 cm</a:t>
              </a:r>
            </a:p>
          </p:txBody>
        </p:sp>
      </p:grpSp>
      <p:sp>
        <p:nvSpPr>
          <p:cNvPr id="21" name="jellyfish 8 - 9Slide.vn">
            <a:extLst>
              <a:ext uri="{FF2B5EF4-FFF2-40B4-BE49-F238E27FC236}">
                <a16:creationId xmlns:a16="http://schemas.microsoft.com/office/drawing/2014/main" id="{EBF47F36-9EED-4A60-9056-A3732D481846}"/>
              </a:ext>
            </a:extLst>
          </p:cNvPr>
          <p:cNvSpPr/>
          <p:nvPr/>
        </p:nvSpPr>
        <p:spPr>
          <a:xfrm>
            <a:off x="1829196" y="3550288"/>
            <a:ext cx="8826498" cy="2469512"/>
          </a:xfrm>
          <a:prstGeom prst="roundRect">
            <a:avLst>
              <a:gd name="adj" fmla="val 23330"/>
            </a:avLst>
          </a:prstGeom>
          <a:solidFill>
            <a:srgbClr val="F1F9FD"/>
          </a:solidFill>
          <a:ln w="9525">
            <a:noFill/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>
                  <a:lumMod val="50000"/>
                </a:schemeClr>
              </a:solidFill>
              <a:latin typeface="#9Slide03 Open Sans Bold" panose="020B0806030504020204" pitchFamily="34" charset="0"/>
              <a:ea typeface="思源宋体 CN Light" panose="02020300000000000000" pitchFamily="18" charset="-122"/>
            </a:endParaRPr>
          </a:p>
        </p:txBody>
      </p:sp>
      <p:sp>
        <p:nvSpPr>
          <p:cNvPr id="22" name="jellyfish 9 - 9Slide.vn">
            <a:extLst>
              <a:ext uri="{FF2B5EF4-FFF2-40B4-BE49-F238E27FC236}">
                <a16:creationId xmlns:a16="http://schemas.microsoft.com/office/drawing/2014/main" id="{487F801F-F6A1-4644-9033-EA072A5B6F59}"/>
              </a:ext>
            </a:extLst>
          </p:cNvPr>
          <p:cNvSpPr/>
          <p:nvPr/>
        </p:nvSpPr>
        <p:spPr>
          <a:xfrm>
            <a:off x="9753600" y="3550288"/>
            <a:ext cx="1094740" cy="2469512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4" h="1438">
                <a:moveTo>
                  <a:pt x="0" y="0"/>
                </a:moveTo>
                <a:lnTo>
                  <a:pt x="1005" y="0"/>
                </a:lnTo>
                <a:cubicBezTo>
                  <a:pt x="1402" y="0"/>
                  <a:pt x="1724" y="322"/>
                  <a:pt x="1724" y="719"/>
                </a:cubicBezTo>
                <a:cubicBezTo>
                  <a:pt x="1724" y="1116"/>
                  <a:pt x="1402" y="1438"/>
                  <a:pt x="1005" y="1438"/>
                </a:cubicBezTo>
                <a:lnTo>
                  <a:pt x="0" y="1438"/>
                </a:lnTo>
                <a:cubicBezTo>
                  <a:pt x="397" y="1438"/>
                  <a:pt x="719" y="1116"/>
                  <a:pt x="719" y="719"/>
                </a:cubicBezTo>
                <a:cubicBezTo>
                  <a:pt x="719" y="322"/>
                  <a:pt x="397" y="0"/>
                  <a:pt x="0" y="0"/>
                </a:cubicBezTo>
                <a:close/>
              </a:path>
            </a:pathLst>
          </a:custGeom>
          <a:solidFill>
            <a:srgbClr val="21A3E7"/>
          </a:solidFill>
          <a:ln w="9525">
            <a:noFill/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accent2">
                  <a:lumMod val="50000"/>
                </a:schemeClr>
              </a:solidFill>
              <a:latin typeface="#9Slide03 Open Sans Bold" panose="020B0806030504020204" pitchFamily="34" charset="0"/>
              <a:ea typeface="思源宋体 CN Light" panose="02020300000000000000" pitchFamily="18" charset="-122"/>
            </a:endParaRPr>
          </a:p>
        </p:txBody>
      </p:sp>
      <p:pic>
        <p:nvPicPr>
          <p:cNvPr id="24" name="jellyfish 11 - 9Slide.vn" descr="Classroom with solid fill">
            <a:extLst>
              <a:ext uri="{FF2B5EF4-FFF2-40B4-BE49-F238E27FC236}">
                <a16:creationId xmlns:a16="http://schemas.microsoft.com/office/drawing/2014/main" id="{9446E1C6-A6FC-4F2E-BE55-9FD232CB1E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248338" y="4424971"/>
            <a:ext cx="568252" cy="568252"/>
          </a:xfrm>
          <a:prstGeom prst="rect">
            <a:avLst/>
          </a:prstGeom>
        </p:spPr>
      </p:pic>
      <p:sp>
        <p:nvSpPr>
          <p:cNvPr id="25" name="jellyfish 10 - 9Slide.vn">
            <a:extLst>
              <a:ext uri="{FF2B5EF4-FFF2-40B4-BE49-F238E27FC236}">
                <a16:creationId xmlns:a16="http://schemas.microsoft.com/office/drawing/2014/main" id="{7F7B2A71-1FBB-4ACC-8CC4-4DA056F1A377}"/>
              </a:ext>
            </a:extLst>
          </p:cNvPr>
          <p:cNvSpPr txBox="1"/>
          <p:nvPr/>
        </p:nvSpPr>
        <p:spPr>
          <a:xfrm>
            <a:off x="2057400" y="3664585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92F8A"/>
                </a:solidFill>
                <a:latin typeface="#9Slide03 Sofia Pro Soft" panose="020B0000000000000000" pitchFamily="34" charset="0"/>
                <a:cs typeface="Arial" panose="020B0604020202020204" pitchFamily="34" charset="0"/>
              </a:rPr>
              <a:t>• H là điểm ở giữa hai điểm D và E.</a:t>
            </a:r>
            <a:endParaRPr lang="en-US" sz="2800" dirty="0">
              <a:solidFill>
                <a:srgbClr val="292F8A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jellyfish 10 - 9Slide.vn">
            <a:extLst>
              <a:ext uri="{FF2B5EF4-FFF2-40B4-BE49-F238E27FC236}">
                <a16:creationId xmlns:a16="http://schemas.microsoft.com/office/drawing/2014/main" id="{D5D3D412-B8E1-474E-BB53-2E6323C84C55}"/>
              </a:ext>
            </a:extLst>
          </p:cNvPr>
          <p:cNvSpPr txBox="1"/>
          <p:nvPr/>
        </p:nvSpPr>
        <p:spPr>
          <a:xfrm>
            <a:off x="2057400" y="4241305"/>
            <a:ext cx="7458075" cy="10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>
                <a:solidFill>
                  <a:srgbClr val="292F8A"/>
                </a:solidFill>
                <a:latin typeface="#9Slide03 Sofia Pro Soft" panose="020B0000000000000000" pitchFamily="34" charset="0"/>
                <a:cs typeface="Arial" panose="020B0604020202020204" pitchFamily="34" charset="0"/>
              </a:rPr>
              <a:t>• Độ dài đoạn thẳng DH bằng độ dài đoạn thẳng HE, viết là: </a:t>
            </a:r>
            <a:r>
              <a:rPr lang="en-US" sz="280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DH = HE</a:t>
            </a:r>
            <a:endParaRPr lang="en-US" sz="28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jellyfish 10 - 9Slide.vn">
            <a:extLst>
              <a:ext uri="{FF2B5EF4-FFF2-40B4-BE49-F238E27FC236}">
                <a16:creationId xmlns:a16="http://schemas.microsoft.com/office/drawing/2014/main" id="{02D1FB06-8725-4ACC-8E07-2AD8917018BA}"/>
              </a:ext>
            </a:extLst>
          </p:cNvPr>
          <p:cNvSpPr txBox="1"/>
          <p:nvPr/>
        </p:nvSpPr>
        <p:spPr>
          <a:xfrm>
            <a:off x="2057400" y="5334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92F8A"/>
                </a:solidFill>
                <a:latin typeface="#9Slide03 Sofia Pro Soft" panose="020B0000000000000000" pitchFamily="34" charset="0"/>
                <a:cs typeface="Arial" panose="020B0604020202020204" pitchFamily="34" charset="0"/>
              </a:rPr>
              <a:t>• H được gọi là trung điểm của đoạn thẳng DE.</a:t>
            </a:r>
            <a:endParaRPr lang="en-US" sz="2800" dirty="0">
              <a:solidFill>
                <a:srgbClr val="292F8A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11B7E60-2F20-43ED-8B33-4DF0AE6A8DFC}"/>
              </a:ext>
            </a:extLst>
          </p:cNvPr>
          <p:cNvSpPr/>
          <p:nvPr/>
        </p:nvSpPr>
        <p:spPr>
          <a:xfrm>
            <a:off x="5848833" y="2346184"/>
            <a:ext cx="590628" cy="590628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6A3EC8-4059-4516-B6C2-B986D063F63F}"/>
              </a:ext>
            </a:extLst>
          </p:cNvPr>
          <p:cNvGrpSpPr/>
          <p:nvPr/>
        </p:nvGrpSpPr>
        <p:grpSpPr>
          <a:xfrm>
            <a:off x="3505200" y="228600"/>
            <a:ext cx="5486400" cy="1567462"/>
            <a:chOff x="3352800" y="1349514"/>
            <a:chExt cx="5486400" cy="15674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CC0737-2B83-44CC-BDA6-4D8D22DADC55}"/>
                </a:ext>
              </a:extLst>
            </p:cNvPr>
            <p:cNvGrpSpPr/>
            <p:nvPr/>
          </p:nvGrpSpPr>
          <p:grpSpPr>
            <a:xfrm>
              <a:off x="3352800" y="1981201"/>
              <a:ext cx="5486400" cy="935775"/>
              <a:chOff x="3352800" y="1981201"/>
              <a:chExt cx="5486400" cy="93577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89E221A-A9BC-4699-A4EB-4AF6CB69CDDC}"/>
                  </a:ext>
                </a:extLst>
              </p:cNvPr>
              <p:cNvGrpSpPr/>
              <p:nvPr/>
            </p:nvGrpSpPr>
            <p:grpSpPr>
              <a:xfrm>
                <a:off x="3352800" y="1981201"/>
                <a:ext cx="5486400" cy="234948"/>
                <a:chOff x="2438400" y="1981201"/>
                <a:chExt cx="5486400" cy="234948"/>
              </a:xfrm>
            </p:grpSpPr>
            <p:cxnSp>
              <p:nvCxnSpPr>
                <p:cNvPr id="11" name="Jellyfish 2 21 - 9Slide.vn">
                  <a:extLst>
                    <a:ext uri="{FF2B5EF4-FFF2-40B4-BE49-F238E27FC236}">
                      <a16:creationId xmlns:a16="http://schemas.microsoft.com/office/drawing/2014/main" id="{6DB6FF73-2B38-4484-90AC-0A04D0105E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8400" y="2095500"/>
                  <a:ext cx="5486400" cy="0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BE5FFDB-ADD3-45AE-90F9-59C6A84BF5C4}"/>
                    </a:ext>
                  </a:extLst>
                </p:cNvPr>
                <p:cNvSpPr/>
                <p:nvPr/>
              </p:nvSpPr>
              <p:spPr>
                <a:xfrm>
                  <a:off x="2895600" y="198120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068FD85-E641-48B2-8925-562F2BC8919B}"/>
                    </a:ext>
                  </a:extLst>
                </p:cNvPr>
                <p:cNvSpPr/>
                <p:nvPr/>
              </p:nvSpPr>
              <p:spPr>
                <a:xfrm>
                  <a:off x="5505450" y="198755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D126227-8BC4-453D-9F6B-0E031657181E}"/>
                    </a:ext>
                  </a:extLst>
                </p:cNvPr>
                <p:cNvSpPr/>
                <p:nvPr/>
              </p:nvSpPr>
              <p:spPr>
                <a:xfrm>
                  <a:off x="7239000" y="198120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Phạm Duyên 10 - 9Slide.vn">
                <a:extLst>
                  <a:ext uri="{FF2B5EF4-FFF2-40B4-BE49-F238E27FC236}">
                    <a16:creationId xmlns:a16="http://schemas.microsoft.com/office/drawing/2014/main" id="{DE9A9DD3-765C-4D97-A337-8811EB1D2A8F}"/>
                  </a:ext>
                </a:extLst>
              </p:cNvPr>
              <p:cNvSpPr txBox="1"/>
              <p:nvPr/>
            </p:nvSpPr>
            <p:spPr>
              <a:xfrm>
                <a:off x="3669426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9" name="Phạm Duyên 10 - 9Slide.vn">
                <a:extLst>
                  <a:ext uri="{FF2B5EF4-FFF2-40B4-BE49-F238E27FC236}">
                    <a16:creationId xmlns:a16="http://schemas.microsoft.com/office/drawing/2014/main" id="{894D44FF-A297-4956-B4BC-FDD89CA7A486}"/>
                  </a:ext>
                </a:extLst>
              </p:cNvPr>
              <p:cNvSpPr txBox="1"/>
              <p:nvPr/>
            </p:nvSpPr>
            <p:spPr>
              <a:xfrm>
                <a:off x="6279276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10" name="Phạm Duyên 10 - 9Slide.vn">
                <a:extLst>
                  <a:ext uri="{FF2B5EF4-FFF2-40B4-BE49-F238E27FC236}">
                    <a16:creationId xmlns:a16="http://schemas.microsoft.com/office/drawing/2014/main" id="{B116D43F-293A-439C-A974-35C1941DEFB6}"/>
                  </a:ext>
                </a:extLst>
              </p:cNvPr>
              <p:cNvSpPr txBox="1"/>
              <p:nvPr/>
            </p:nvSpPr>
            <p:spPr>
              <a:xfrm>
                <a:off x="8012826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C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B2D137-71FA-4BDF-B74F-351BC6A6CB5E}"/>
                </a:ext>
              </a:extLst>
            </p:cNvPr>
            <p:cNvSpPr txBox="1"/>
            <p:nvPr/>
          </p:nvSpPr>
          <p:spPr>
            <a:xfrm>
              <a:off x="4579847" y="1349514"/>
              <a:ext cx="12987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/>
                <a:t>3 cm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C888FD-68C3-4B84-98FC-B4BBD4710597}"/>
                </a:ext>
              </a:extLst>
            </p:cNvPr>
            <p:cNvSpPr txBox="1"/>
            <p:nvPr/>
          </p:nvSpPr>
          <p:spPr>
            <a:xfrm>
              <a:off x="6751547" y="1349514"/>
              <a:ext cx="12971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/>
                <a:t>2 cm</a:t>
              </a:r>
            </a:p>
          </p:txBody>
        </p:sp>
      </p:grpSp>
      <p:pic>
        <p:nvPicPr>
          <p:cNvPr id="15" name="PHẠM DUYÊN 2 - 9Slide.vn">
            <a:extLst>
              <a:ext uri="{FF2B5EF4-FFF2-40B4-BE49-F238E27FC236}">
                <a16:creationId xmlns:a16="http://schemas.microsoft.com/office/drawing/2014/main" id="{2FCC64D3-61C0-4DC6-A61C-3DB5792BA7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-12700"/>
            <a:ext cx="1828800" cy="914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F3BA51-94BF-464F-9407-0763ABBFBF66}"/>
              </a:ext>
            </a:extLst>
          </p:cNvPr>
          <p:cNvGrpSpPr/>
          <p:nvPr/>
        </p:nvGrpSpPr>
        <p:grpSpPr>
          <a:xfrm>
            <a:off x="3107493" y="3505200"/>
            <a:ext cx="6281815" cy="1567462"/>
            <a:chOff x="3352800" y="1349514"/>
            <a:chExt cx="6281815" cy="156746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900D18-9D87-4F21-A7AF-9916C8D795E1}"/>
                </a:ext>
              </a:extLst>
            </p:cNvPr>
            <p:cNvGrpSpPr/>
            <p:nvPr/>
          </p:nvGrpSpPr>
          <p:grpSpPr>
            <a:xfrm>
              <a:off x="3352800" y="1981201"/>
              <a:ext cx="6281815" cy="935775"/>
              <a:chOff x="3352800" y="1981201"/>
              <a:chExt cx="6281815" cy="93577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81A7277-2843-440E-A754-14ED6755A339}"/>
                  </a:ext>
                </a:extLst>
              </p:cNvPr>
              <p:cNvGrpSpPr/>
              <p:nvPr/>
            </p:nvGrpSpPr>
            <p:grpSpPr>
              <a:xfrm>
                <a:off x="3352800" y="1981201"/>
                <a:ext cx="6281815" cy="234948"/>
                <a:chOff x="2438400" y="1981201"/>
                <a:chExt cx="6281815" cy="234948"/>
              </a:xfrm>
            </p:grpSpPr>
            <p:cxnSp>
              <p:nvCxnSpPr>
                <p:cNvPr id="25" name="Jellyfish 2 21 - 9Slide.vn">
                  <a:extLst>
                    <a:ext uri="{FF2B5EF4-FFF2-40B4-BE49-F238E27FC236}">
                      <a16:creationId xmlns:a16="http://schemas.microsoft.com/office/drawing/2014/main" id="{8062CF14-0963-4FB4-8801-530E2087CF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8400" y="2095500"/>
                  <a:ext cx="6281815" cy="0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B35449C-3907-46AA-9948-12F67472A9CD}"/>
                    </a:ext>
                  </a:extLst>
                </p:cNvPr>
                <p:cNvSpPr/>
                <p:nvPr/>
              </p:nvSpPr>
              <p:spPr>
                <a:xfrm>
                  <a:off x="2895600" y="198120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30C315-864F-4A97-BE2B-9382F22B41BF}"/>
                    </a:ext>
                  </a:extLst>
                </p:cNvPr>
                <p:cNvSpPr/>
                <p:nvPr/>
              </p:nvSpPr>
              <p:spPr>
                <a:xfrm>
                  <a:off x="5513155" y="198755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6F60D34-F13C-4B33-AE20-34F733202281}"/>
                    </a:ext>
                  </a:extLst>
                </p:cNvPr>
                <p:cNvSpPr/>
                <p:nvPr/>
              </p:nvSpPr>
              <p:spPr>
                <a:xfrm>
                  <a:off x="8130709" y="1981201"/>
                  <a:ext cx="228598" cy="22859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Phạm Duyên 10 - 9Slide.vn">
                <a:extLst>
                  <a:ext uri="{FF2B5EF4-FFF2-40B4-BE49-F238E27FC236}">
                    <a16:creationId xmlns:a16="http://schemas.microsoft.com/office/drawing/2014/main" id="{9EE477B0-4B76-4F73-8F7A-2D7F2E0484A8}"/>
                  </a:ext>
                </a:extLst>
              </p:cNvPr>
              <p:cNvSpPr txBox="1"/>
              <p:nvPr/>
            </p:nvSpPr>
            <p:spPr>
              <a:xfrm>
                <a:off x="3669426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D</a:t>
                </a:r>
              </a:p>
            </p:txBody>
          </p:sp>
          <p:sp>
            <p:nvSpPr>
              <p:cNvPr id="23" name="Phạm Duyên 10 - 9Slide.vn">
                <a:extLst>
                  <a:ext uri="{FF2B5EF4-FFF2-40B4-BE49-F238E27FC236}">
                    <a16:creationId xmlns:a16="http://schemas.microsoft.com/office/drawing/2014/main" id="{46BA47A3-5469-4AB7-9DB5-8D73B9FF296A}"/>
                  </a:ext>
                </a:extLst>
              </p:cNvPr>
              <p:cNvSpPr txBox="1"/>
              <p:nvPr/>
            </p:nvSpPr>
            <p:spPr>
              <a:xfrm>
                <a:off x="6279276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H</a:t>
                </a:r>
              </a:p>
            </p:txBody>
          </p:sp>
          <p:sp>
            <p:nvSpPr>
              <p:cNvPr id="24" name="Phạm Duyên 10 - 9Slide.vn">
                <a:extLst>
                  <a:ext uri="{FF2B5EF4-FFF2-40B4-BE49-F238E27FC236}">
                    <a16:creationId xmlns:a16="http://schemas.microsoft.com/office/drawing/2014/main" id="{B130CC23-377F-4EFE-8921-C45048C985C9}"/>
                  </a:ext>
                </a:extLst>
              </p:cNvPr>
              <p:cNvSpPr txBox="1"/>
              <p:nvPr/>
            </p:nvSpPr>
            <p:spPr>
              <a:xfrm>
                <a:off x="8899525" y="2324098"/>
                <a:ext cx="509745" cy="592878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200" b="1" spc="-6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7D367F-6F3A-43CB-BF95-8A015A2E83B9}"/>
                </a:ext>
              </a:extLst>
            </p:cNvPr>
            <p:cNvSpPr txBox="1"/>
            <p:nvPr/>
          </p:nvSpPr>
          <p:spPr>
            <a:xfrm>
              <a:off x="4579847" y="1349514"/>
              <a:ext cx="12987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</a:rPr>
                <a:t>3 cm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036C9F-F24D-4395-932A-47D925821044}"/>
                </a:ext>
              </a:extLst>
            </p:cNvPr>
            <p:cNvSpPr txBox="1"/>
            <p:nvPr/>
          </p:nvSpPr>
          <p:spPr>
            <a:xfrm>
              <a:off x="7235647" y="1349514"/>
              <a:ext cx="12987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</a:rPr>
                <a:t>3 cm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64A20EAB-DD5B-4822-8B78-F0B46CE175ED}"/>
              </a:ext>
            </a:extLst>
          </p:cNvPr>
          <p:cNvSpPr/>
          <p:nvPr/>
        </p:nvSpPr>
        <p:spPr>
          <a:xfrm>
            <a:off x="5981661" y="4451209"/>
            <a:ext cx="590628" cy="590628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jellyfish 10 - 9Slide.vn">
            <a:extLst>
              <a:ext uri="{FF2B5EF4-FFF2-40B4-BE49-F238E27FC236}">
                <a16:creationId xmlns:a16="http://schemas.microsoft.com/office/drawing/2014/main" id="{DDFFA09C-6CA1-498A-B2E0-77DF1DD1B6FA}"/>
              </a:ext>
            </a:extLst>
          </p:cNvPr>
          <p:cNvSpPr txBox="1"/>
          <p:nvPr/>
        </p:nvSpPr>
        <p:spPr>
          <a:xfrm>
            <a:off x="419100" y="20574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F7D94"/>
                </a:solidFill>
                <a:cs typeface="Arial" panose="020B0604020202020204" pitchFamily="34" charset="0"/>
              </a:rPr>
              <a:t>• </a:t>
            </a:r>
            <a:r>
              <a:rPr lang="en-US" sz="3600">
                <a:solidFill>
                  <a:srgbClr val="2F7D94"/>
                </a:solidFill>
                <a:latin typeface="+mj-lt"/>
              </a:rPr>
              <a:t>Điểm ở giữa</a:t>
            </a:r>
            <a:r>
              <a:rPr lang="en-US" sz="3600">
                <a:solidFill>
                  <a:srgbClr val="2F7D94"/>
                </a:solidFill>
              </a:rPr>
              <a:t> là điểm nằm giữa hai điểm </a:t>
            </a:r>
            <a:r>
              <a:rPr lang="en-US" sz="3600">
                <a:solidFill>
                  <a:schemeClr val="accent5"/>
                </a:solidFill>
              </a:rPr>
              <a:t>thẳng hàng</a:t>
            </a:r>
            <a:r>
              <a:rPr lang="en-US" sz="3600">
                <a:solidFill>
                  <a:srgbClr val="2F7D94"/>
                </a:solidFill>
              </a:rPr>
              <a:t>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6FDF9E-9F80-4DF9-8C35-ED64A575E967}"/>
              </a:ext>
            </a:extLst>
          </p:cNvPr>
          <p:cNvSpPr/>
          <p:nvPr/>
        </p:nvSpPr>
        <p:spPr>
          <a:xfrm>
            <a:off x="6375088" y="1199716"/>
            <a:ext cx="590628" cy="590628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jellyfish 10 - 9Slide.vn">
            <a:extLst>
              <a:ext uri="{FF2B5EF4-FFF2-40B4-BE49-F238E27FC236}">
                <a16:creationId xmlns:a16="http://schemas.microsoft.com/office/drawing/2014/main" id="{1B59778F-5EE8-4F89-A795-299654185929}"/>
              </a:ext>
            </a:extLst>
          </p:cNvPr>
          <p:cNvSpPr txBox="1"/>
          <p:nvPr/>
        </p:nvSpPr>
        <p:spPr>
          <a:xfrm>
            <a:off x="419100" y="5276671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F7D94"/>
                </a:solidFill>
                <a:cs typeface="Arial" panose="020B0604020202020204" pitchFamily="34" charset="0"/>
              </a:rPr>
              <a:t>• </a:t>
            </a:r>
            <a:r>
              <a:rPr lang="en-US" sz="3600">
                <a:solidFill>
                  <a:srgbClr val="2F7D94"/>
                </a:solidFill>
                <a:latin typeface="+mj-lt"/>
              </a:rPr>
              <a:t>Trung điểm của đoạn thẳng</a:t>
            </a:r>
            <a:r>
              <a:rPr lang="en-US" sz="3600">
                <a:solidFill>
                  <a:srgbClr val="2F7D94"/>
                </a:solidFill>
              </a:rPr>
              <a:t> là điểm nằm chính giữa của hai điểm </a:t>
            </a:r>
            <a:r>
              <a:rPr lang="en-US" sz="3600">
                <a:solidFill>
                  <a:schemeClr val="accent5"/>
                </a:solidFill>
              </a:rPr>
              <a:t>thẳng hàng</a:t>
            </a:r>
            <a:r>
              <a:rPr lang="en-US" sz="3600">
                <a:solidFill>
                  <a:srgbClr val="2F7D9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6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2" grpId="1"/>
      <p:bldP spid="33" grpId="0" animBg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7D99814-D340-4F59-B1CA-83264FB167F2}"/>
              </a:ext>
            </a:extLst>
          </p:cNvPr>
          <p:cNvGrpSpPr/>
          <p:nvPr/>
        </p:nvGrpSpPr>
        <p:grpSpPr>
          <a:xfrm>
            <a:off x="221457" y="36651"/>
            <a:ext cx="529493" cy="707886"/>
            <a:chOff x="1806355" y="2771340"/>
            <a:chExt cx="745981" cy="997311"/>
          </a:xfrm>
        </p:grpSpPr>
        <p:sp>
          <p:nvSpPr>
            <p:cNvPr id="128" name="Oval 9">
              <a:extLst>
                <a:ext uri="{FF2B5EF4-FFF2-40B4-BE49-F238E27FC236}">
                  <a16:creationId xmlns:a16="http://schemas.microsoft.com/office/drawing/2014/main" id="{C29BFF0D-971A-49C2-963E-FF156A3D7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29" name="91">
              <a:extLst>
                <a:ext uri="{FF2B5EF4-FFF2-40B4-BE49-F238E27FC236}">
                  <a16:creationId xmlns:a16="http://schemas.microsoft.com/office/drawing/2014/main" id="{D81AC202-7695-4D6D-8BE8-7030E06FCBB4}"/>
                </a:ext>
              </a:extLst>
            </p:cNvPr>
            <p:cNvSpPr txBox="1"/>
            <p:nvPr/>
          </p:nvSpPr>
          <p:spPr>
            <a:xfrm>
              <a:off x="1855626" y="277134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grpSp>
        <p:nvGrpSpPr>
          <p:cNvPr id="96" name="Phạm Duyên 9 - 9Slide.vn">
            <a:extLst>
              <a:ext uri="{FF2B5EF4-FFF2-40B4-BE49-F238E27FC236}">
                <a16:creationId xmlns:a16="http://schemas.microsoft.com/office/drawing/2014/main" id="{B429CE2D-032F-45F5-94E1-82D8B573E4ED}"/>
              </a:ext>
            </a:extLst>
          </p:cNvPr>
          <p:cNvGrpSpPr/>
          <p:nvPr/>
        </p:nvGrpSpPr>
        <p:grpSpPr>
          <a:xfrm>
            <a:off x="844707" y="73604"/>
            <a:ext cx="1532008" cy="783193"/>
            <a:chOff x="901438" y="406706"/>
            <a:chExt cx="1532008" cy="783193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A28FB324-C8D0-485B-B405-8167325CE853}"/>
                </a:ext>
              </a:extLst>
            </p:cNvPr>
            <p:cNvSpPr/>
            <p:nvPr/>
          </p:nvSpPr>
          <p:spPr>
            <a:xfrm>
              <a:off x="987314" y="511161"/>
              <a:ext cx="995281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8" name="PHẠM DUYÊN 3 - 9Slide.vn">
              <a:extLst>
                <a:ext uri="{FF2B5EF4-FFF2-40B4-BE49-F238E27FC236}">
                  <a16:creationId xmlns:a16="http://schemas.microsoft.com/office/drawing/2014/main" id="{72FE8C2D-17E6-457E-9774-3C1094D2DA42}"/>
                </a:ext>
              </a:extLst>
            </p:cNvPr>
            <p:cNvSpPr txBox="1"/>
            <p:nvPr/>
          </p:nvSpPr>
          <p:spPr>
            <a:xfrm>
              <a:off x="901438" y="406706"/>
              <a:ext cx="1179583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Đ, S</a:t>
              </a:r>
            </a:p>
          </p:txBody>
        </p:sp>
        <p:sp>
          <p:nvSpPr>
            <p:cNvPr id="99" name="PHẠM DUYÊN 3 - 9Slide.vn">
              <a:extLst>
                <a:ext uri="{FF2B5EF4-FFF2-40B4-BE49-F238E27FC236}">
                  <a16:creationId xmlns:a16="http://schemas.microsoft.com/office/drawing/2014/main" id="{05069453-5498-481E-B0D2-30E8697A612C}"/>
                </a:ext>
              </a:extLst>
            </p:cNvPr>
            <p:cNvSpPr txBox="1"/>
            <p:nvPr/>
          </p:nvSpPr>
          <p:spPr>
            <a:xfrm>
              <a:off x="19524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AF66A0-387F-48D0-947C-02259BEAE423}"/>
              </a:ext>
            </a:extLst>
          </p:cNvPr>
          <p:cNvGrpSpPr/>
          <p:nvPr/>
        </p:nvGrpSpPr>
        <p:grpSpPr>
          <a:xfrm>
            <a:off x="2411991" y="228600"/>
            <a:ext cx="7732758" cy="2469612"/>
            <a:chOff x="2411991" y="744537"/>
            <a:chExt cx="7732758" cy="24696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A46BD72-46EB-44D7-B7AA-6DF86ABF0CFA}"/>
                </a:ext>
              </a:extLst>
            </p:cNvPr>
            <p:cNvGrpSpPr/>
            <p:nvPr/>
          </p:nvGrpSpPr>
          <p:grpSpPr>
            <a:xfrm>
              <a:off x="2552565" y="894897"/>
              <a:ext cx="7053853" cy="1661606"/>
              <a:chOff x="2586899" y="1832801"/>
              <a:chExt cx="7053853" cy="166160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044B70B-B31F-420D-81C2-526B56B6EEC7}"/>
                  </a:ext>
                </a:extLst>
              </p:cNvPr>
              <p:cNvGrpSpPr/>
              <p:nvPr/>
            </p:nvGrpSpPr>
            <p:grpSpPr>
              <a:xfrm>
                <a:off x="2652346" y="1930400"/>
                <a:ext cx="6910143" cy="1485901"/>
                <a:chOff x="3733800" y="2175042"/>
                <a:chExt cx="4727993" cy="1016669"/>
              </a:xfrm>
            </p:grpSpPr>
            <p:cxnSp>
              <p:nvCxnSpPr>
                <p:cNvPr id="100" name="Jellyfish 2 21 - 9Slide.vn">
                  <a:extLst>
                    <a:ext uri="{FF2B5EF4-FFF2-40B4-BE49-F238E27FC236}">
                      <a16:creationId xmlns:a16="http://schemas.microsoft.com/office/drawing/2014/main" id="{0218B048-F90A-4832-A3B6-4B5963A497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800" y="3191711"/>
                  <a:ext cx="2743200" cy="0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Jellyfish 2 21 - 9Slide.vn">
                  <a:extLst>
                    <a:ext uri="{FF2B5EF4-FFF2-40B4-BE49-F238E27FC236}">
                      <a16:creationId xmlns:a16="http://schemas.microsoft.com/office/drawing/2014/main" id="{A9CDED9D-690B-44CE-BF21-ADB5E58313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84604" y="2175042"/>
                  <a:ext cx="1977189" cy="1007979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E726ADC-08E1-4C8D-9AF6-E3C3DD9FD68B}"/>
                  </a:ext>
                </a:extLst>
              </p:cNvPr>
              <p:cNvSpPr/>
              <p:nvPr/>
            </p:nvSpPr>
            <p:spPr>
              <a:xfrm>
                <a:off x="2586899" y="3305177"/>
                <a:ext cx="182880" cy="18288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73BA9BA-B4BD-4C86-8590-4817F394E188}"/>
                  </a:ext>
                </a:extLst>
              </p:cNvPr>
              <p:cNvSpPr/>
              <p:nvPr/>
            </p:nvSpPr>
            <p:spPr>
              <a:xfrm>
                <a:off x="4570050" y="3311527"/>
                <a:ext cx="182880" cy="18288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E136952-40C3-479D-A6B4-6B26DDE4CC9F}"/>
                  </a:ext>
                </a:extLst>
              </p:cNvPr>
              <p:cNvSpPr/>
              <p:nvPr/>
            </p:nvSpPr>
            <p:spPr>
              <a:xfrm>
                <a:off x="6553202" y="3305177"/>
                <a:ext cx="182880" cy="18288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DC7C84E-0831-4524-8ACF-7D2BFD161C8B}"/>
                  </a:ext>
                </a:extLst>
              </p:cNvPr>
              <p:cNvSpPr/>
              <p:nvPr/>
            </p:nvSpPr>
            <p:spPr>
              <a:xfrm>
                <a:off x="8318500" y="2425701"/>
                <a:ext cx="182880" cy="18288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485F5BD-3BFA-463A-91F7-52998A510CBF}"/>
                  </a:ext>
                </a:extLst>
              </p:cNvPr>
              <p:cNvSpPr/>
              <p:nvPr/>
            </p:nvSpPr>
            <p:spPr>
              <a:xfrm>
                <a:off x="9457872" y="1832801"/>
                <a:ext cx="182880" cy="18288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Phạm Duyên 10 - 9Slide.vn">
              <a:extLst>
                <a:ext uri="{FF2B5EF4-FFF2-40B4-BE49-F238E27FC236}">
                  <a16:creationId xmlns:a16="http://schemas.microsoft.com/office/drawing/2014/main" id="{34B327D6-BB9B-4145-9236-6029327F99A5}"/>
                </a:ext>
              </a:extLst>
            </p:cNvPr>
            <p:cNvSpPr txBox="1"/>
            <p:nvPr/>
          </p:nvSpPr>
          <p:spPr>
            <a:xfrm>
              <a:off x="2411991" y="2621271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</a:t>
              </a:r>
            </a:p>
          </p:txBody>
        </p:sp>
        <p:sp>
          <p:nvSpPr>
            <p:cNvPr id="109" name="Phạm Duyên 10 - 9Slide.vn">
              <a:extLst>
                <a:ext uri="{FF2B5EF4-FFF2-40B4-BE49-F238E27FC236}">
                  <a16:creationId xmlns:a16="http://schemas.microsoft.com/office/drawing/2014/main" id="{BD03F080-E3C4-46E1-B1BE-2206CDB1C9BA}"/>
                </a:ext>
              </a:extLst>
            </p:cNvPr>
            <p:cNvSpPr txBox="1"/>
            <p:nvPr/>
          </p:nvSpPr>
          <p:spPr>
            <a:xfrm>
              <a:off x="4367785" y="2621271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M</a:t>
              </a:r>
            </a:p>
          </p:txBody>
        </p:sp>
        <p:sp>
          <p:nvSpPr>
            <p:cNvPr id="110" name="Phạm Duyên 10 - 9Slide.vn">
              <a:extLst>
                <a:ext uri="{FF2B5EF4-FFF2-40B4-BE49-F238E27FC236}">
                  <a16:creationId xmlns:a16="http://schemas.microsoft.com/office/drawing/2014/main" id="{587C1C19-289B-4D40-800D-C4AF1A0AC474}"/>
                </a:ext>
              </a:extLst>
            </p:cNvPr>
            <p:cNvSpPr txBox="1"/>
            <p:nvPr/>
          </p:nvSpPr>
          <p:spPr>
            <a:xfrm>
              <a:off x="6372431" y="2621271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</a:t>
              </a:r>
            </a:p>
          </p:txBody>
        </p:sp>
        <p:sp>
          <p:nvSpPr>
            <p:cNvPr id="111" name="Phạm Duyên 10 - 9Slide.vn">
              <a:extLst>
                <a:ext uri="{FF2B5EF4-FFF2-40B4-BE49-F238E27FC236}">
                  <a16:creationId xmlns:a16="http://schemas.microsoft.com/office/drawing/2014/main" id="{B708604A-A6FE-4076-8660-71C0D9EE223E}"/>
                </a:ext>
              </a:extLst>
            </p:cNvPr>
            <p:cNvSpPr txBox="1"/>
            <p:nvPr/>
          </p:nvSpPr>
          <p:spPr>
            <a:xfrm>
              <a:off x="8137731" y="1694171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N</a:t>
              </a:r>
            </a:p>
          </p:txBody>
        </p:sp>
        <p:sp>
          <p:nvSpPr>
            <p:cNvPr id="112" name="Phạm Duyên 10 - 9Slide.vn">
              <a:extLst>
                <a:ext uri="{FF2B5EF4-FFF2-40B4-BE49-F238E27FC236}">
                  <a16:creationId xmlns:a16="http://schemas.microsoft.com/office/drawing/2014/main" id="{59F43D0B-6EF5-4690-8B1D-55B754C235E2}"/>
                </a:ext>
              </a:extLst>
            </p:cNvPr>
            <p:cNvSpPr txBox="1"/>
            <p:nvPr/>
          </p:nvSpPr>
          <p:spPr>
            <a:xfrm>
              <a:off x="9635004" y="744537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8A90B33-03B5-4EF1-84F7-ADFA68AF2393}"/>
                </a:ext>
              </a:extLst>
            </p:cNvPr>
            <p:cNvSpPr txBox="1"/>
            <p:nvPr/>
          </p:nvSpPr>
          <p:spPr>
            <a:xfrm>
              <a:off x="3237224" y="195344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3 cm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5D26D00-AAA1-4294-A708-7CF590FC39B6}"/>
                </a:ext>
              </a:extLst>
            </p:cNvPr>
            <p:cNvSpPr txBox="1"/>
            <p:nvPr/>
          </p:nvSpPr>
          <p:spPr>
            <a:xfrm>
              <a:off x="5181600" y="195344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3 cm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CEF7A5A-9FD4-41DE-A020-CD8320D98A52}"/>
                </a:ext>
              </a:extLst>
            </p:cNvPr>
            <p:cNvSpPr txBox="1"/>
            <p:nvPr/>
          </p:nvSpPr>
          <p:spPr>
            <a:xfrm rot="19901433">
              <a:off x="6894641" y="1492627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3 cm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EE59A07-4ED1-4BAF-BAD4-A0F97A72807A}"/>
                </a:ext>
              </a:extLst>
            </p:cNvPr>
            <p:cNvSpPr txBox="1"/>
            <p:nvPr/>
          </p:nvSpPr>
          <p:spPr>
            <a:xfrm rot="19901433">
              <a:off x="8296129" y="803933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2 cm</a:t>
              </a:r>
            </a:p>
          </p:txBody>
        </p:sp>
      </p:grpSp>
      <p:grpSp>
        <p:nvGrpSpPr>
          <p:cNvPr id="117" name="PHẠM DUYÊN - 9Slide.vn 11 - 9Slide.vn">
            <a:extLst>
              <a:ext uri="{FF2B5EF4-FFF2-40B4-BE49-F238E27FC236}">
                <a16:creationId xmlns:a16="http://schemas.microsoft.com/office/drawing/2014/main" id="{78B18DF3-B404-4401-B885-008BF64F724D}"/>
              </a:ext>
            </a:extLst>
          </p:cNvPr>
          <p:cNvGrpSpPr/>
          <p:nvPr/>
        </p:nvGrpSpPr>
        <p:grpSpPr>
          <a:xfrm>
            <a:off x="2017032" y="3136612"/>
            <a:ext cx="8157936" cy="646331"/>
            <a:chOff x="879793" y="2862855"/>
            <a:chExt cx="8157936" cy="646331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E4A4791-8290-419E-92DE-D3C6C5AB2D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9793" y="2862855"/>
              <a:ext cx="7548335" cy="6463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spc="-18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a) M là trung điểm của đoạn thẳng AB.</a:t>
              </a:r>
            </a:p>
          </p:txBody>
        </p:sp>
        <p:sp>
          <p:nvSpPr>
            <p:cNvPr id="119" name="Phạm Duyên 1 - 9Slide.vn">
              <a:extLst>
                <a:ext uri="{FF2B5EF4-FFF2-40B4-BE49-F238E27FC236}">
                  <a16:creationId xmlns:a16="http://schemas.microsoft.com/office/drawing/2014/main" id="{32497EDF-6AFB-4568-A3DF-9037E8566EE4}"/>
                </a:ext>
              </a:extLst>
            </p:cNvPr>
            <p:cNvSpPr/>
            <p:nvPr/>
          </p:nvSpPr>
          <p:spPr>
            <a:xfrm>
              <a:off x="8544077" y="2922383"/>
              <a:ext cx="493652" cy="495012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22" name="PHẠM DUYÊN - 9Slide.vn 12 - 9Slide.vn">
            <a:extLst>
              <a:ext uri="{FF2B5EF4-FFF2-40B4-BE49-F238E27FC236}">
                <a16:creationId xmlns:a16="http://schemas.microsoft.com/office/drawing/2014/main" id="{F23A4038-67B4-4591-ABB1-5F8279EFD64A}"/>
              </a:ext>
            </a:extLst>
          </p:cNvPr>
          <p:cNvSpPr/>
          <p:nvPr/>
        </p:nvSpPr>
        <p:spPr>
          <a:xfrm>
            <a:off x="9740129" y="3226193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grpSp>
        <p:nvGrpSpPr>
          <p:cNvPr id="123" name="PHẠM DUYÊN - 9Slide.vn 11 - 9Slide.vn">
            <a:extLst>
              <a:ext uri="{FF2B5EF4-FFF2-40B4-BE49-F238E27FC236}">
                <a16:creationId xmlns:a16="http://schemas.microsoft.com/office/drawing/2014/main" id="{ADE54F76-377C-442C-A7BA-56ECEF2FDBBB}"/>
              </a:ext>
            </a:extLst>
          </p:cNvPr>
          <p:cNvGrpSpPr/>
          <p:nvPr/>
        </p:nvGrpSpPr>
        <p:grpSpPr>
          <a:xfrm>
            <a:off x="2017032" y="4039544"/>
            <a:ext cx="8157936" cy="646331"/>
            <a:chOff x="879793" y="2862855"/>
            <a:chExt cx="8157936" cy="646331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E5F66F4-A54A-4B9B-BFF6-3103240183D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9793" y="2862855"/>
              <a:ext cx="7548335" cy="6463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spc="-18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b) N là điểm ở giữa hai điểm B và C.</a:t>
              </a:r>
            </a:p>
          </p:txBody>
        </p:sp>
        <p:sp>
          <p:nvSpPr>
            <p:cNvPr id="125" name="Phạm Duyên 1 - 9Slide.vn">
              <a:extLst>
                <a:ext uri="{FF2B5EF4-FFF2-40B4-BE49-F238E27FC236}">
                  <a16:creationId xmlns:a16="http://schemas.microsoft.com/office/drawing/2014/main" id="{FAC09592-6051-4C09-B37C-42D33F5D2C2F}"/>
                </a:ext>
              </a:extLst>
            </p:cNvPr>
            <p:cNvSpPr/>
            <p:nvPr/>
          </p:nvSpPr>
          <p:spPr>
            <a:xfrm>
              <a:off x="8544077" y="2922383"/>
              <a:ext cx="493652" cy="495012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26" name="PHẠM DUYÊN - 9Slide.vn 12 - 9Slide.vn">
            <a:extLst>
              <a:ext uri="{FF2B5EF4-FFF2-40B4-BE49-F238E27FC236}">
                <a16:creationId xmlns:a16="http://schemas.microsoft.com/office/drawing/2014/main" id="{4AFC7B58-65F8-49B3-A63E-079514A54E57}"/>
              </a:ext>
            </a:extLst>
          </p:cNvPr>
          <p:cNvSpPr/>
          <p:nvPr/>
        </p:nvSpPr>
        <p:spPr>
          <a:xfrm>
            <a:off x="9740129" y="4129125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grpSp>
        <p:nvGrpSpPr>
          <p:cNvPr id="131" name="PHẠM DUYÊN - 9Slide.vn 11 - 9Slide.vn">
            <a:extLst>
              <a:ext uri="{FF2B5EF4-FFF2-40B4-BE49-F238E27FC236}">
                <a16:creationId xmlns:a16="http://schemas.microsoft.com/office/drawing/2014/main" id="{D0268DB8-7656-48B9-985A-D91856238889}"/>
              </a:ext>
            </a:extLst>
          </p:cNvPr>
          <p:cNvGrpSpPr/>
          <p:nvPr/>
        </p:nvGrpSpPr>
        <p:grpSpPr>
          <a:xfrm>
            <a:off x="2017032" y="4942476"/>
            <a:ext cx="8157936" cy="646331"/>
            <a:chOff x="879793" y="2862855"/>
            <a:chExt cx="8157936" cy="646331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250D19A-CCEB-4839-ABAF-D310C0D570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9793" y="2862855"/>
              <a:ext cx="7548335" cy="6463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spc="-18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c) N là trung điểm của đoạn thẳng BC</a:t>
              </a:r>
            </a:p>
          </p:txBody>
        </p:sp>
        <p:sp>
          <p:nvSpPr>
            <p:cNvPr id="133" name="Phạm Duyên 1 - 9Slide.vn">
              <a:extLst>
                <a:ext uri="{FF2B5EF4-FFF2-40B4-BE49-F238E27FC236}">
                  <a16:creationId xmlns:a16="http://schemas.microsoft.com/office/drawing/2014/main" id="{9B10A9F5-D947-421A-BBA3-AF6AED1B9A54}"/>
                </a:ext>
              </a:extLst>
            </p:cNvPr>
            <p:cNvSpPr/>
            <p:nvPr/>
          </p:nvSpPr>
          <p:spPr>
            <a:xfrm>
              <a:off x="8544077" y="2922383"/>
              <a:ext cx="493652" cy="495012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4" name="PHẠM DUYÊN - 9Slide.vn 12 - 9Slide.vn">
            <a:extLst>
              <a:ext uri="{FF2B5EF4-FFF2-40B4-BE49-F238E27FC236}">
                <a16:creationId xmlns:a16="http://schemas.microsoft.com/office/drawing/2014/main" id="{A90ED3FC-7477-4841-8194-5A0ACDE70414}"/>
              </a:ext>
            </a:extLst>
          </p:cNvPr>
          <p:cNvSpPr/>
          <p:nvPr/>
        </p:nvSpPr>
        <p:spPr>
          <a:xfrm>
            <a:off x="9740129" y="5032057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135" name="PHẠM DUYÊN - 9Slide.vn 11 - 9Slide.vn">
            <a:extLst>
              <a:ext uri="{FF2B5EF4-FFF2-40B4-BE49-F238E27FC236}">
                <a16:creationId xmlns:a16="http://schemas.microsoft.com/office/drawing/2014/main" id="{B8A986DE-E9C1-436E-87BF-C2D000A90BA3}"/>
              </a:ext>
            </a:extLst>
          </p:cNvPr>
          <p:cNvGrpSpPr/>
          <p:nvPr/>
        </p:nvGrpSpPr>
        <p:grpSpPr>
          <a:xfrm>
            <a:off x="2017032" y="5845409"/>
            <a:ext cx="8157936" cy="646331"/>
            <a:chOff x="879793" y="2862855"/>
            <a:chExt cx="8157936" cy="646331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126CF94-0B66-4343-BE4B-C30EEACFC31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9793" y="2862855"/>
              <a:ext cx="7548335" cy="6463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spc="-18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d) B là điểm ở giữa hai điểm M và N.</a:t>
              </a:r>
            </a:p>
          </p:txBody>
        </p:sp>
        <p:sp>
          <p:nvSpPr>
            <p:cNvPr id="137" name="Phạm Duyên 1 - 9Slide.vn">
              <a:extLst>
                <a:ext uri="{FF2B5EF4-FFF2-40B4-BE49-F238E27FC236}">
                  <a16:creationId xmlns:a16="http://schemas.microsoft.com/office/drawing/2014/main" id="{1D5DAF7A-8D8B-4DA9-8730-69DE3E517E56}"/>
                </a:ext>
              </a:extLst>
            </p:cNvPr>
            <p:cNvSpPr/>
            <p:nvPr/>
          </p:nvSpPr>
          <p:spPr>
            <a:xfrm>
              <a:off x="8544077" y="2922383"/>
              <a:ext cx="493652" cy="495012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49" name="PHẠM DUYÊN - 9Slide.vn 12 - 9Slide.vn">
            <a:extLst>
              <a:ext uri="{FF2B5EF4-FFF2-40B4-BE49-F238E27FC236}">
                <a16:creationId xmlns:a16="http://schemas.microsoft.com/office/drawing/2014/main" id="{A1867F17-866D-4C1E-A5E8-DFEDC96D97AF}"/>
              </a:ext>
            </a:extLst>
          </p:cNvPr>
          <p:cNvSpPr/>
          <p:nvPr/>
        </p:nvSpPr>
        <p:spPr>
          <a:xfrm>
            <a:off x="9740129" y="5934990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9949438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0" dur="12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1" dur="12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1" dur="12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2" dur="12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52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3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 animBg="1"/>
          <p:bldP spid="126" grpId="0" animBg="1"/>
          <p:bldP spid="134" grpId="0" animBg="1"/>
          <p:bldP spid="1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 animBg="1"/>
          <p:bldP spid="126" grpId="0" animBg="1"/>
          <p:bldP spid="134" grpId="0" animBg="1"/>
          <p:bldP spid="14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875677-1FE4-4ED1-AB06-3FCEF6EDE970}"/>
              </a:ext>
            </a:extLst>
          </p:cNvPr>
          <p:cNvGrpSpPr/>
          <p:nvPr/>
        </p:nvGrpSpPr>
        <p:grpSpPr>
          <a:xfrm>
            <a:off x="221457" y="36651"/>
            <a:ext cx="529493" cy="707886"/>
            <a:chOff x="1806355" y="277134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877CE616-7952-40CF-A9D9-D6F0083C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2123EA79-5D3A-4130-B24A-4DBCC807F599}"/>
                </a:ext>
              </a:extLst>
            </p:cNvPr>
            <p:cNvSpPr txBox="1"/>
            <p:nvPr/>
          </p:nvSpPr>
          <p:spPr>
            <a:xfrm>
              <a:off x="1855626" y="277134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8638FAEC-6AEA-4591-8999-7B69301AC09F}"/>
              </a:ext>
            </a:extLst>
          </p:cNvPr>
          <p:cNvSpPr txBox="1"/>
          <p:nvPr/>
        </p:nvSpPr>
        <p:spPr>
          <a:xfrm>
            <a:off x="875511" y="119995"/>
            <a:ext cx="35433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rgbClr val="2F7D94"/>
                </a:solidFill>
                <a:latin typeface="+mj-lt"/>
              </a:rPr>
              <a:t>Trong hình bên: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AB2167-1321-4800-B193-CB732C7037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96000" y="1143000"/>
            <a:ext cx="5486400" cy="4632241"/>
            <a:chOff x="5562600" y="1143000"/>
            <a:chExt cx="5486400" cy="4632241"/>
          </a:xfrm>
        </p:grpSpPr>
        <p:graphicFrame>
          <p:nvGraphicFramePr>
            <p:cNvPr id="9" name="Table 9">
              <a:extLst>
                <a:ext uri="{FF2B5EF4-FFF2-40B4-BE49-F238E27FC236}">
                  <a16:creationId xmlns:a16="http://schemas.microsoft.com/office/drawing/2014/main" id="{CD90C0E5-440F-49E4-831A-EBC968CC2860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1845761641"/>
                </p:ext>
              </p:extLst>
            </p:nvPr>
          </p:nvGraphicFramePr>
          <p:xfrm>
            <a:off x="5562600" y="1143000"/>
            <a:ext cx="5486400" cy="4572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457200">
                    <a:extLst>
                      <a:ext uri="{9D8B030D-6E8A-4147-A177-3AD203B41FA5}">
                        <a16:colId xmlns:a16="http://schemas.microsoft.com/office/drawing/2014/main" val="3821327154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82587140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520772424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9776889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183049685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92508927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66873621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622664612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040982766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77284159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34909841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633431772"/>
                      </a:ext>
                    </a:extLst>
                  </a:gridCol>
                </a:tblGrid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74367122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46776644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43563253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24443192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243275408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2398996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68402525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94491825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1029136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86380982"/>
                    </a:ext>
                  </a:extLst>
                </a:tr>
              </a:tbl>
            </a:graphicData>
          </a:graphic>
        </p:graphicFrame>
        <p:cxnSp>
          <p:nvCxnSpPr>
            <p:cNvPr id="10" name="Jellyfish 2 21 - 9Slide.vn">
              <a:extLst>
                <a:ext uri="{FF2B5EF4-FFF2-40B4-BE49-F238E27FC236}">
                  <a16:creationId xmlns:a16="http://schemas.microsoft.com/office/drawing/2014/main" id="{BE7D52E3-4DC3-4DFE-B975-796AAE950D7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481762" y="2968555"/>
              <a:ext cx="3642042" cy="0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A253A5-A636-4D2A-94D7-C1C8A33BC2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8487" y="28968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Jellyfish 2 21 - 9Slide.vn">
              <a:extLst>
                <a:ext uri="{FF2B5EF4-FFF2-40B4-BE49-F238E27FC236}">
                  <a16:creationId xmlns:a16="http://schemas.microsoft.com/office/drawing/2014/main" id="{23DB2A88-A968-451A-B838-30512BE21A6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474142" y="1608385"/>
              <a:ext cx="0" cy="364179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Jellyfish 2 21 - 9Slide.vn">
              <a:extLst>
                <a:ext uri="{FF2B5EF4-FFF2-40B4-BE49-F238E27FC236}">
                  <a16:creationId xmlns:a16="http://schemas.microsoft.com/office/drawing/2014/main" id="{B0E6C61C-C85F-4227-9040-D588923093E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0119993" y="2052885"/>
              <a:ext cx="0" cy="273501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16E3F-BAF6-42FB-9C6C-6E1797301C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1413" y="28968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CFC2B8-6112-48BC-B270-DD67F5A3E3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5562" y="28968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A24A25-34DF-40B9-B4DB-6C5FAA63D9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1413" y="197132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63AD544-4918-4CF5-B537-3AB1C6FAD0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5562" y="152936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191F79-03F8-4FA2-8AB8-17A1865B7C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1413" y="4738441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DC1C3F-476A-4738-91DA-670BDDCA15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5562" y="5194459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hạm Duyên 10 - 9Slide.vn">
              <a:extLst>
                <a:ext uri="{FF2B5EF4-FFF2-40B4-BE49-F238E27FC236}">
                  <a16:creationId xmlns:a16="http://schemas.microsoft.com/office/drawing/2014/main" id="{D7257798-A8B7-4F58-B942-2A7DDF6C39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3477" y="1176420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</a:t>
              </a:r>
            </a:p>
          </p:txBody>
        </p:sp>
        <p:sp>
          <p:nvSpPr>
            <p:cNvPr id="27" name="Phạm Duyên 10 - 9Slide.vn">
              <a:extLst>
                <a:ext uri="{FF2B5EF4-FFF2-40B4-BE49-F238E27FC236}">
                  <a16:creationId xmlns:a16="http://schemas.microsoft.com/office/drawing/2014/main" id="{51442816-5E2A-4710-A54B-D97D972D89E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3477" y="2971800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</a:t>
              </a:r>
            </a:p>
          </p:txBody>
        </p:sp>
        <p:sp>
          <p:nvSpPr>
            <p:cNvPr id="28" name="Phạm Duyên 10 - 9Slide.vn">
              <a:extLst>
                <a:ext uri="{FF2B5EF4-FFF2-40B4-BE49-F238E27FC236}">
                  <a16:creationId xmlns:a16="http://schemas.microsoft.com/office/drawing/2014/main" id="{E676B15E-2A33-47DA-B71C-0A2455E9014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3477" y="5182363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</a:t>
              </a:r>
            </a:p>
          </p:txBody>
        </p:sp>
        <p:sp>
          <p:nvSpPr>
            <p:cNvPr id="29" name="Phạm Duyên 10 - 9Slide.vn">
              <a:extLst>
                <a:ext uri="{FF2B5EF4-FFF2-40B4-BE49-F238E27FC236}">
                  <a16:creationId xmlns:a16="http://schemas.microsoft.com/office/drawing/2014/main" id="{8A0FE488-2F3F-4F8B-BB47-5585A82158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7941" y="1568306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</a:t>
              </a:r>
            </a:p>
          </p:txBody>
        </p:sp>
        <p:sp>
          <p:nvSpPr>
            <p:cNvPr id="30" name="Phạm Duyên 10 - 9Slide.vn">
              <a:extLst>
                <a:ext uri="{FF2B5EF4-FFF2-40B4-BE49-F238E27FC236}">
                  <a16:creationId xmlns:a16="http://schemas.microsoft.com/office/drawing/2014/main" id="{95AF2C12-19E9-46FB-937F-48EB4AF7B85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7941" y="2979494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</a:t>
              </a:r>
            </a:p>
          </p:txBody>
        </p:sp>
        <p:sp>
          <p:nvSpPr>
            <p:cNvPr id="31" name="Phạm Duyên 10 - 9Slide.vn">
              <a:extLst>
                <a:ext uri="{FF2B5EF4-FFF2-40B4-BE49-F238E27FC236}">
                  <a16:creationId xmlns:a16="http://schemas.microsoft.com/office/drawing/2014/main" id="{B2E97802-2344-4E26-8151-3F2A22D57D2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7941" y="4741122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</a:t>
              </a:r>
            </a:p>
          </p:txBody>
        </p:sp>
        <p:sp>
          <p:nvSpPr>
            <p:cNvPr id="32" name="Phạm Duyên 10 - 9Slide.vn">
              <a:extLst>
                <a:ext uri="{FF2B5EF4-FFF2-40B4-BE49-F238E27FC236}">
                  <a16:creationId xmlns:a16="http://schemas.microsoft.com/office/drawing/2014/main" id="{22A40223-74EB-4013-8FEE-DEF5634A296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298" y="2955428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6D4336-A11E-458E-B12D-349155CC2CD2}"/>
              </a:ext>
            </a:extLst>
          </p:cNvPr>
          <p:cNvSpPr txBox="1">
            <a:spLocks noChangeAspect="1"/>
          </p:cNvSpPr>
          <p:nvPr/>
        </p:nvSpPr>
        <p:spPr>
          <a:xfrm>
            <a:off x="240507" y="1106269"/>
            <a:ext cx="5436393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18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a) Tìm ba điểm thẳng hàng.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5915D3-2C52-4FEF-A044-44A30D56F025}"/>
              </a:ext>
            </a:extLst>
          </p:cNvPr>
          <p:cNvSpPr txBox="1">
            <a:spLocks noChangeAspect="1"/>
          </p:cNvSpPr>
          <p:nvPr/>
        </p:nvSpPr>
        <p:spPr>
          <a:xfrm>
            <a:off x="240507" y="1836467"/>
            <a:ext cx="5436393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- Ba điểm thẳng hàng là: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600A23-2D16-4D6A-A9C0-57B87F98198A}"/>
              </a:ext>
            </a:extLst>
          </p:cNvPr>
          <p:cNvSpPr txBox="1">
            <a:spLocks noChangeAspect="1"/>
          </p:cNvSpPr>
          <p:nvPr/>
        </p:nvSpPr>
        <p:spPr>
          <a:xfrm>
            <a:off x="1849599" y="2566665"/>
            <a:ext cx="1512093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180">
                <a:solidFill>
                  <a:srgbClr val="FF0000"/>
                </a:solidFill>
              </a:rPr>
              <a:t>A, H, 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F0F07C-7383-4887-95E4-BACD31020ACC}"/>
              </a:ext>
            </a:extLst>
          </p:cNvPr>
          <p:cNvSpPr txBox="1">
            <a:spLocks noChangeAspect="1"/>
          </p:cNvSpPr>
          <p:nvPr/>
        </p:nvSpPr>
        <p:spPr>
          <a:xfrm>
            <a:off x="1849599" y="3296863"/>
            <a:ext cx="1512093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180">
                <a:solidFill>
                  <a:srgbClr val="FF0000"/>
                </a:solidFill>
              </a:rPr>
              <a:t>H, M, 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268BE5-BA60-4022-B594-7F38F9CD31CF}"/>
              </a:ext>
            </a:extLst>
          </p:cNvPr>
          <p:cNvSpPr txBox="1">
            <a:spLocks noChangeAspect="1"/>
          </p:cNvSpPr>
          <p:nvPr/>
        </p:nvSpPr>
        <p:spPr>
          <a:xfrm>
            <a:off x="1849599" y="4027060"/>
            <a:ext cx="1512093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180">
                <a:solidFill>
                  <a:srgbClr val="FF0000"/>
                </a:solidFill>
              </a:rPr>
              <a:t>C, K, D</a:t>
            </a:r>
          </a:p>
        </p:txBody>
      </p:sp>
    </p:spTree>
    <p:extLst>
      <p:ext uri="{BB962C8B-B14F-4D97-AF65-F5344CB8AC3E}">
        <p14:creationId xmlns:p14="http://schemas.microsoft.com/office/powerpoint/2010/main" val="3594423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875677-1FE4-4ED1-AB06-3FCEF6EDE970}"/>
              </a:ext>
            </a:extLst>
          </p:cNvPr>
          <p:cNvGrpSpPr/>
          <p:nvPr/>
        </p:nvGrpSpPr>
        <p:grpSpPr>
          <a:xfrm>
            <a:off x="221457" y="36651"/>
            <a:ext cx="529493" cy="707886"/>
            <a:chOff x="1806355" y="277134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877CE616-7952-40CF-A9D9-D6F0083C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2123EA79-5D3A-4130-B24A-4DBCC807F599}"/>
                </a:ext>
              </a:extLst>
            </p:cNvPr>
            <p:cNvSpPr txBox="1"/>
            <p:nvPr/>
          </p:nvSpPr>
          <p:spPr>
            <a:xfrm>
              <a:off x="1855626" y="277134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8638FAEC-6AEA-4591-8999-7B69301AC09F}"/>
              </a:ext>
            </a:extLst>
          </p:cNvPr>
          <p:cNvSpPr txBox="1"/>
          <p:nvPr/>
        </p:nvSpPr>
        <p:spPr>
          <a:xfrm>
            <a:off x="875511" y="119995"/>
            <a:ext cx="35433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rgbClr val="2F7D94"/>
                </a:solidFill>
                <a:latin typeface="+mj-lt"/>
              </a:rPr>
              <a:t>Trong hình bên: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AB2167-1321-4800-B193-CB732C7037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48400" y="1143000"/>
            <a:ext cx="5486400" cy="4632241"/>
            <a:chOff x="5562600" y="1143000"/>
            <a:chExt cx="5486400" cy="4632241"/>
          </a:xfrm>
        </p:grpSpPr>
        <p:graphicFrame>
          <p:nvGraphicFramePr>
            <p:cNvPr id="9" name="Table 9">
              <a:extLst>
                <a:ext uri="{FF2B5EF4-FFF2-40B4-BE49-F238E27FC236}">
                  <a16:creationId xmlns:a16="http://schemas.microsoft.com/office/drawing/2014/main" id="{CD90C0E5-440F-49E4-831A-EBC968CC2860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3190445122"/>
                </p:ext>
              </p:extLst>
            </p:nvPr>
          </p:nvGraphicFramePr>
          <p:xfrm>
            <a:off x="5562600" y="1143000"/>
            <a:ext cx="5486400" cy="4572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457200">
                    <a:extLst>
                      <a:ext uri="{9D8B030D-6E8A-4147-A177-3AD203B41FA5}">
                        <a16:colId xmlns:a16="http://schemas.microsoft.com/office/drawing/2014/main" val="3821327154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82587140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520772424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9776889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183049685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92508927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66873621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622664612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040982766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77284159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34909841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633431772"/>
                      </a:ext>
                    </a:extLst>
                  </a:gridCol>
                </a:tblGrid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74367122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46776644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43563253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24443192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243275408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2398996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68402525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94491825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1029136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86380982"/>
                    </a:ext>
                  </a:extLst>
                </a:tr>
              </a:tbl>
            </a:graphicData>
          </a:graphic>
        </p:graphicFrame>
        <p:cxnSp>
          <p:nvCxnSpPr>
            <p:cNvPr id="10" name="Jellyfish 2 21 - 9Slide.vn">
              <a:extLst>
                <a:ext uri="{FF2B5EF4-FFF2-40B4-BE49-F238E27FC236}">
                  <a16:creationId xmlns:a16="http://schemas.microsoft.com/office/drawing/2014/main" id="{BE7D52E3-4DC3-4DFE-B975-796AAE950D7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481762" y="2968555"/>
              <a:ext cx="3642042" cy="0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A253A5-A636-4D2A-94D7-C1C8A33BC2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8487" y="28968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Jellyfish 2 21 - 9Slide.vn">
              <a:extLst>
                <a:ext uri="{FF2B5EF4-FFF2-40B4-BE49-F238E27FC236}">
                  <a16:creationId xmlns:a16="http://schemas.microsoft.com/office/drawing/2014/main" id="{23DB2A88-A968-451A-B838-30512BE21A6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474142" y="1608385"/>
              <a:ext cx="0" cy="364179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Jellyfish 2 21 - 9Slide.vn">
              <a:extLst>
                <a:ext uri="{FF2B5EF4-FFF2-40B4-BE49-F238E27FC236}">
                  <a16:creationId xmlns:a16="http://schemas.microsoft.com/office/drawing/2014/main" id="{B0E6C61C-C85F-4227-9040-D588923093E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0119993" y="2052885"/>
              <a:ext cx="0" cy="273501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16E3F-BAF6-42FB-9C6C-6E1797301C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1413" y="28968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CFC2B8-6112-48BC-B270-DD67F5A3E3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5562" y="28968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A24A25-34DF-40B9-B4DB-6C5FAA63D9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1413" y="197132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63AD544-4918-4CF5-B537-3AB1C6FAD0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5562" y="152936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191F79-03F8-4FA2-8AB8-17A1865B7C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1413" y="4738441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DC1C3F-476A-4738-91DA-670BDDCA15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5562" y="5194459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hạm Duyên 10 - 9Slide.vn">
              <a:extLst>
                <a:ext uri="{FF2B5EF4-FFF2-40B4-BE49-F238E27FC236}">
                  <a16:creationId xmlns:a16="http://schemas.microsoft.com/office/drawing/2014/main" id="{D7257798-A8B7-4F58-B942-2A7DDF6C39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3477" y="1176420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</a:t>
              </a:r>
            </a:p>
          </p:txBody>
        </p:sp>
        <p:sp>
          <p:nvSpPr>
            <p:cNvPr id="27" name="Phạm Duyên 10 - 9Slide.vn">
              <a:extLst>
                <a:ext uri="{FF2B5EF4-FFF2-40B4-BE49-F238E27FC236}">
                  <a16:creationId xmlns:a16="http://schemas.microsoft.com/office/drawing/2014/main" id="{51442816-5E2A-4710-A54B-D97D972D89E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3477" y="2971800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H</a:t>
              </a:r>
            </a:p>
          </p:txBody>
        </p:sp>
        <p:sp>
          <p:nvSpPr>
            <p:cNvPr id="28" name="Phạm Duyên 10 - 9Slide.vn">
              <a:extLst>
                <a:ext uri="{FF2B5EF4-FFF2-40B4-BE49-F238E27FC236}">
                  <a16:creationId xmlns:a16="http://schemas.microsoft.com/office/drawing/2014/main" id="{E676B15E-2A33-47DA-B71C-0A2455E9014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3477" y="5182363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</a:t>
              </a:r>
            </a:p>
          </p:txBody>
        </p:sp>
        <p:sp>
          <p:nvSpPr>
            <p:cNvPr id="29" name="Phạm Duyên 10 - 9Slide.vn">
              <a:extLst>
                <a:ext uri="{FF2B5EF4-FFF2-40B4-BE49-F238E27FC236}">
                  <a16:creationId xmlns:a16="http://schemas.microsoft.com/office/drawing/2014/main" id="{8A0FE488-2F3F-4F8B-BB47-5585A82158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7941" y="1568306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</a:t>
              </a:r>
            </a:p>
          </p:txBody>
        </p:sp>
        <p:sp>
          <p:nvSpPr>
            <p:cNvPr id="30" name="Phạm Duyên 10 - 9Slide.vn">
              <a:extLst>
                <a:ext uri="{FF2B5EF4-FFF2-40B4-BE49-F238E27FC236}">
                  <a16:creationId xmlns:a16="http://schemas.microsoft.com/office/drawing/2014/main" id="{95AF2C12-19E9-46FB-937F-48EB4AF7B85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7941" y="2979494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</a:t>
              </a:r>
            </a:p>
          </p:txBody>
        </p:sp>
        <p:sp>
          <p:nvSpPr>
            <p:cNvPr id="31" name="Phạm Duyên 10 - 9Slide.vn">
              <a:extLst>
                <a:ext uri="{FF2B5EF4-FFF2-40B4-BE49-F238E27FC236}">
                  <a16:creationId xmlns:a16="http://schemas.microsoft.com/office/drawing/2014/main" id="{B2E97802-2344-4E26-8151-3F2A22D57D2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7941" y="4741122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</a:t>
              </a:r>
            </a:p>
          </p:txBody>
        </p:sp>
        <p:sp>
          <p:nvSpPr>
            <p:cNvPr id="32" name="Phạm Duyên 10 - 9Slide.vn">
              <a:extLst>
                <a:ext uri="{FF2B5EF4-FFF2-40B4-BE49-F238E27FC236}">
                  <a16:creationId xmlns:a16="http://schemas.microsoft.com/office/drawing/2014/main" id="{22A40223-74EB-4013-8FEE-DEF5634A296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298" y="2955428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6D4336-A11E-458E-B12D-349155CC2CD2}"/>
              </a:ext>
            </a:extLst>
          </p:cNvPr>
          <p:cNvSpPr txBox="1">
            <a:spLocks noChangeAspect="1"/>
          </p:cNvSpPr>
          <p:nvPr/>
        </p:nvSpPr>
        <p:spPr>
          <a:xfrm>
            <a:off x="240507" y="1106269"/>
            <a:ext cx="6007893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22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b) Điểm H ở giữa hai điểm nào?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5915D3-2C52-4FEF-A044-44A30D56F025}"/>
              </a:ext>
            </a:extLst>
          </p:cNvPr>
          <p:cNvSpPr txBox="1">
            <a:spLocks noChangeAspect="1"/>
          </p:cNvSpPr>
          <p:nvPr/>
        </p:nvSpPr>
        <p:spPr>
          <a:xfrm>
            <a:off x="240507" y="1848247"/>
            <a:ext cx="5921078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240">
                <a:solidFill>
                  <a:schemeClr val="tx1">
                    <a:lumMod val="75000"/>
                    <a:lumOff val="25000"/>
                  </a:schemeClr>
                </a:solidFill>
              </a:rPr>
              <a:t>- Điểm H ở giữa hai điểm </a:t>
            </a:r>
            <a:r>
              <a:rPr lang="en-US" sz="3600" spc="-240">
                <a:solidFill>
                  <a:schemeClr val="accent6"/>
                </a:solidFill>
              </a:rPr>
              <a:t>A và B</a:t>
            </a:r>
          </a:p>
        </p:txBody>
      </p:sp>
    </p:spTree>
    <p:extLst>
      <p:ext uri="{BB962C8B-B14F-4D97-AF65-F5344CB8AC3E}">
        <p14:creationId xmlns:p14="http://schemas.microsoft.com/office/powerpoint/2010/main" val="1575755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875677-1FE4-4ED1-AB06-3FCEF6EDE970}"/>
              </a:ext>
            </a:extLst>
          </p:cNvPr>
          <p:cNvGrpSpPr/>
          <p:nvPr/>
        </p:nvGrpSpPr>
        <p:grpSpPr>
          <a:xfrm>
            <a:off x="221457" y="36651"/>
            <a:ext cx="529493" cy="707886"/>
            <a:chOff x="1806355" y="277134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877CE616-7952-40CF-A9D9-D6F0083C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2123EA79-5D3A-4130-B24A-4DBCC807F599}"/>
                </a:ext>
              </a:extLst>
            </p:cNvPr>
            <p:cNvSpPr txBox="1"/>
            <p:nvPr/>
          </p:nvSpPr>
          <p:spPr>
            <a:xfrm>
              <a:off x="1855626" y="277134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8638FAEC-6AEA-4591-8999-7B69301AC09F}"/>
              </a:ext>
            </a:extLst>
          </p:cNvPr>
          <p:cNvSpPr txBox="1"/>
          <p:nvPr/>
        </p:nvSpPr>
        <p:spPr>
          <a:xfrm>
            <a:off x="875511" y="119995"/>
            <a:ext cx="35433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rgbClr val="2F7D94"/>
                </a:solidFill>
                <a:latin typeface="+mj-lt"/>
              </a:rPr>
              <a:t>Trong hình bên: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AB2167-1321-4800-B193-CB732C7037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48400" y="1143000"/>
            <a:ext cx="5486400" cy="4632241"/>
            <a:chOff x="5562600" y="1143000"/>
            <a:chExt cx="5486400" cy="4632241"/>
          </a:xfrm>
        </p:grpSpPr>
        <p:graphicFrame>
          <p:nvGraphicFramePr>
            <p:cNvPr id="9" name="Table 9">
              <a:extLst>
                <a:ext uri="{FF2B5EF4-FFF2-40B4-BE49-F238E27FC236}">
                  <a16:creationId xmlns:a16="http://schemas.microsoft.com/office/drawing/2014/main" id="{CD90C0E5-440F-49E4-831A-EBC968CC2860}"/>
                </a:ext>
              </a:extLst>
            </p:cNvPr>
            <p:cNvGraphicFramePr>
              <a:graphicFrameLocks noGrp="1" noDrilldown="1" noMove="1" noResize="1"/>
            </p:cNvGraphicFramePr>
            <p:nvPr/>
          </p:nvGraphicFramePr>
          <p:xfrm>
            <a:off x="5562600" y="1143000"/>
            <a:ext cx="5486400" cy="4572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457200">
                    <a:extLst>
                      <a:ext uri="{9D8B030D-6E8A-4147-A177-3AD203B41FA5}">
                        <a16:colId xmlns:a16="http://schemas.microsoft.com/office/drawing/2014/main" val="3821327154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82587140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520772424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9776889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2183049685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92508927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466873621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622664612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3040982766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77284159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349098419"/>
                      </a:ext>
                    </a:extLst>
                  </a:gridCol>
                  <a:gridCol w="457200">
                    <a:extLst>
                      <a:ext uri="{9D8B030D-6E8A-4147-A177-3AD203B41FA5}">
                        <a16:colId xmlns:a16="http://schemas.microsoft.com/office/drawing/2014/main" val="1633431772"/>
                      </a:ext>
                    </a:extLst>
                  </a:gridCol>
                </a:tblGrid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74367122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46776644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43563253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24443192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243275408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2398996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68402525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94491825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1029136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86380982"/>
                    </a:ext>
                  </a:extLst>
                </a:tr>
              </a:tbl>
            </a:graphicData>
          </a:graphic>
        </p:graphicFrame>
        <p:cxnSp>
          <p:nvCxnSpPr>
            <p:cNvPr id="10" name="Jellyfish 2 21 - 9Slide.vn">
              <a:extLst>
                <a:ext uri="{FF2B5EF4-FFF2-40B4-BE49-F238E27FC236}">
                  <a16:creationId xmlns:a16="http://schemas.microsoft.com/office/drawing/2014/main" id="{BE7D52E3-4DC3-4DFE-B975-796AAE950D7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481762" y="2968555"/>
              <a:ext cx="3642042" cy="0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A253A5-A636-4D2A-94D7-C1C8A33BC2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8487" y="28968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Jellyfish 2 21 - 9Slide.vn">
              <a:extLst>
                <a:ext uri="{FF2B5EF4-FFF2-40B4-BE49-F238E27FC236}">
                  <a16:creationId xmlns:a16="http://schemas.microsoft.com/office/drawing/2014/main" id="{23DB2A88-A968-451A-B838-30512BE21A6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474142" y="1608385"/>
              <a:ext cx="0" cy="364179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Jellyfish 2 21 - 9Slide.vn">
              <a:extLst>
                <a:ext uri="{FF2B5EF4-FFF2-40B4-BE49-F238E27FC236}">
                  <a16:creationId xmlns:a16="http://schemas.microsoft.com/office/drawing/2014/main" id="{B0E6C61C-C85F-4227-9040-D588923093E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0119993" y="2052885"/>
              <a:ext cx="0" cy="2735015"/>
            </a:xfrm>
            <a:prstGeom prst="line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16E3F-BAF6-42FB-9C6C-6E1797301C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1413" y="28968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CFC2B8-6112-48BC-B270-DD67F5A3E3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5562" y="28968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A24A25-34DF-40B9-B4DB-6C5FAA63D9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1413" y="197132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63AD544-4918-4CF5-B537-3AB1C6FAD0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5562" y="152936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191F79-03F8-4FA2-8AB8-17A1865B7C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1413" y="4738441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DC1C3F-476A-4738-91DA-670BDDCA15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5562" y="5194459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hạm Duyên 10 - 9Slide.vn">
              <a:extLst>
                <a:ext uri="{FF2B5EF4-FFF2-40B4-BE49-F238E27FC236}">
                  <a16:creationId xmlns:a16="http://schemas.microsoft.com/office/drawing/2014/main" id="{D7257798-A8B7-4F58-B942-2A7DDF6C39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3477" y="1176420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</a:t>
              </a:r>
            </a:p>
          </p:txBody>
        </p:sp>
        <p:sp>
          <p:nvSpPr>
            <p:cNvPr id="27" name="Phạm Duyên 10 - 9Slide.vn">
              <a:extLst>
                <a:ext uri="{FF2B5EF4-FFF2-40B4-BE49-F238E27FC236}">
                  <a16:creationId xmlns:a16="http://schemas.microsoft.com/office/drawing/2014/main" id="{51442816-5E2A-4710-A54B-D97D972D89E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3477" y="2971800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</a:t>
              </a:r>
            </a:p>
          </p:txBody>
        </p:sp>
        <p:sp>
          <p:nvSpPr>
            <p:cNvPr id="28" name="Phạm Duyên 10 - 9Slide.vn">
              <a:extLst>
                <a:ext uri="{FF2B5EF4-FFF2-40B4-BE49-F238E27FC236}">
                  <a16:creationId xmlns:a16="http://schemas.microsoft.com/office/drawing/2014/main" id="{E676B15E-2A33-47DA-B71C-0A2455E9014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3477" y="5182363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</a:t>
              </a:r>
            </a:p>
          </p:txBody>
        </p:sp>
        <p:sp>
          <p:nvSpPr>
            <p:cNvPr id="29" name="Phạm Duyên 10 - 9Slide.vn">
              <a:extLst>
                <a:ext uri="{FF2B5EF4-FFF2-40B4-BE49-F238E27FC236}">
                  <a16:creationId xmlns:a16="http://schemas.microsoft.com/office/drawing/2014/main" id="{8A0FE488-2F3F-4F8B-BB47-5585A82158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7941" y="1568306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</a:t>
              </a:r>
            </a:p>
          </p:txBody>
        </p:sp>
        <p:sp>
          <p:nvSpPr>
            <p:cNvPr id="30" name="Phạm Duyên 10 - 9Slide.vn">
              <a:extLst>
                <a:ext uri="{FF2B5EF4-FFF2-40B4-BE49-F238E27FC236}">
                  <a16:creationId xmlns:a16="http://schemas.microsoft.com/office/drawing/2014/main" id="{95AF2C12-19E9-46FB-937F-48EB4AF7B85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7941" y="2979494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</a:t>
              </a:r>
            </a:p>
          </p:txBody>
        </p:sp>
        <p:sp>
          <p:nvSpPr>
            <p:cNvPr id="31" name="Phạm Duyên 10 - 9Slide.vn">
              <a:extLst>
                <a:ext uri="{FF2B5EF4-FFF2-40B4-BE49-F238E27FC236}">
                  <a16:creationId xmlns:a16="http://schemas.microsoft.com/office/drawing/2014/main" id="{B2E97802-2344-4E26-8151-3F2A22D57D2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7941" y="4741122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</a:t>
              </a:r>
            </a:p>
          </p:txBody>
        </p:sp>
        <p:sp>
          <p:nvSpPr>
            <p:cNvPr id="32" name="Phạm Duyên 10 - 9Slide.vn">
              <a:extLst>
                <a:ext uri="{FF2B5EF4-FFF2-40B4-BE49-F238E27FC236}">
                  <a16:creationId xmlns:a16="http://schemas.microsoft.com/office/drawing/2014/main" id="{22A40223-74EB-4013-8FEE-DEF5634A296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298" y="2955428"/>
              <a:ext cx="509745" cy="5928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6D4336-A11E-458E-B12D-349155CC2CD2}"/>
              </a:ext>
            </a:extLst>
          </p:cNvPr>
          <p:cNvSpPr txBox="1">
            <a:spLocks noChangeAspect="1"/>
          </p:cNvSpPr>
          <p:nvPr/>
        </p:nvSpPr>
        <p:spPr>
          <a:xfrm>
            <a:off x="240507" y="1106269"/>
            <a:ext cx="6007893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22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b) Điểm H ở giữa hai điểm nào?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5915D3-2C52-4FEF-A044-44A30D56F025}"/>
              </a:ext>
            </a:extLst>
          </p:cNvPr>
          <p:cNvSpPr txBox="1">
            <a:spLocks noChangeAspect="1"/>
          </p:cNvSpPr>
          <p:nvPr/>
        </p:nvSpPr>
        <p:spPr>
          <a:xfrm>
            <a:off x="240507" y="1848247"/>
            <a:ext cx="5921078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240">
                <a:solidFill>
                  <a:schemeClr val="tx1">
                    <a:lumMod val="75000"/>
                    <a:lumOff val="25000"/>
                  </a:schemeClr>
                </a:solidFill>
              </a:rPr>
              <a:t>- Điểm H ở giữa hai điểm </a:t>
            </a:r>
            <a:r>
              <a:rPr lang="en-US" sz="3600" spc="-240">
                <a:solidFill>
                  <a:schemeClr val="accent6"/>
                </a:solidFill>
              </a:rPr>
              <a:t>A và 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045543-0829-4AA5-98F6-26547E3A6753}"/>
              </a:ext>
            </a:extLst>
          </p:cNvPr>
          <p:cNvSpPr txBox="1">
            <a:spLocks noChangeAspect="1"/>
          </p:cNvSpPr>
          <p:nvPr/>
        </p:nvSpPr>
        <p:spPr>
          <a:xfrm>
            <a:off x="240507" y="2590225"/>
            <a:ext cx="6007893" cy="1200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22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c) Điểm M là trung điểm của đoạn thẳng nào?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461D56-4546-4337-8002-19D0B1D8AFBB}"/>
              </a:ext>
            </a:extLst>
          </p:cNvPr>
          <p:cNvSpPr txBox="1">
            <a:spLocks noChangeAspect="1"/>
          </p:cNvSpPr>
          <p:nvPr/>
        </p:nvSpPr>
        <p:spPr>
          <a:xfrm>
            <a:off x="240507" y="3886200"/>
            <a:ext cx="5921078" cy="1200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240">
                <a:solidFill>
                  <a:schemeClr val="tx1">
                    <a:lumMod val="75000"/>
                    <a:lumOff val="25000"/>
                  </a:schemeClr>
                </a:solidFill>
              </a:rPr>
              <a:t>- Điểm M là trung điểm của đoạn thẳng </a:t>
            </a:r>
            <a:r>
              <a:rPr lang="en-US" sz="3600" spc="-240">
                <a:solidFill>
                  <a:schemeClr val="accent6"/>
                </a:solidFill>
              </a:rPr>
              <a:t>HK</a:t>
            </a:r>
          </a:p>
        </p:txBody>
      </p:sp>
    </p:spTree>
    <p:extLst>
      <p:ext uri="{BB962C8B-B14F-4D97-AF65-F5344CB8AC3E}">
        <p14:creationId xmlns:p14="http://schemas.microsoft.com/office/powerpoint/2010/main" val="26085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1871</TotalTime>
  <Words>452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#9Slide03 Open Sans Bold</vt:lpstr>
      <vt:lpstr>#9Slide01 Noi dung ngan</vt:lpstr>
      <vt:lpstr>#9Slide03 Sofia Pro Soft Bold</vt:lpstr>
      <vt:lpstr>#9Slide03 HelveBold</vt:lpstr>
      <vt:lpstr>字魂164号-方悦黑</vt:lpstr>
      <vt:lpstr>Arial-Rounded</vt:lpstr>
      <vt:lpstr>UTM Avo</vt:lpstr>
      <vt:lpstr>Calibri</vt:lpstr>
      <vt:lpstr>Arial</vt:lpstr>
      <vt:lpstr>字魂105号-简雅黑</vt:lpstr>
      <vt:lpstr>思源宋体 CN Light</vt:lpstr>
      <vt:lpstr>#9Slide02 Tieu de dai</vt:lpstr>
      <vt:lpstr>#9Slide07 Crocante</vt:lpstr>
      <vt:lpstr>#9Slide03 Sofia Pro Soft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HA XINH</cp:lastModifiedBy>
  <cp:revision>1430</cp:revision>
  <cp:lastPrinted>2022-03-04T09:29:53Z</cp:lastPrinted>
  <dcterms:created xsi:type="dcterms:W3CDTF">2022-02-22T13:22:10Z</dcterms:created>
  <dcterms:modified xsi:type="dcterms:W3CDTF">2022-10-23T03:48:38Z</dcterms:modified>
  <cp:category>9Slide.vn</cp:category>
</cp:coreProperties>
</file>