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31" r:id="rId3"/>
  </p:sldMasterIdLst>
  <p:notesMasterIdLst>
    <p:notesMasterId r:id="rId17"/>
  </p:notesMasterIdLst>
  <p:sldIdLst>
    <p:sldId id="335" r:id="rId4"/>
    <p:sldId id="326" r:id="rId5"/>
    <p:sldId id="267" r:id="rId6"/>
    <p:sldId id="277" r:id="rId7"/>
    <p:sldId id="273" r:id="rId8"/>
    <p:sldId id="323" r:id="rId9"/>
    <p:sldId id="312" r:id="rId10"/>
    <p:sldId id="314" r:id="rId11"/>
    <p:sldId id="327" r:id="rId12"/>
    <p:sldId id="318" r:id="rId13"/>
    <p:sldId id="316" r:id="rId14"/>
    <p:sldId id="329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 varScale="1">
        <p:scale>
          <a:sx n="60" d="100"/>
          <a:sy n="60" d="100"/>
        </p:scale>
        <p:origin x="9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2304-BC35-4970-BFE1-389F7C9D7D3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F623-9446-45CE-8C9C-38C977EB4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80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79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5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67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4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5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04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36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9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8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92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4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01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9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2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0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2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6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28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5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8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0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21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0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00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23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67500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85701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499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48348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7148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63567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28047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80020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8967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27551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15601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9775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9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072328-2D85-49EA-9E60-8222D9510B0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4" y="0"/>
            <a:ext cx="1410230" cy="14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44" r:id="rId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B33D2C-461D-4526-A12A-E49B0D3B1C8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4" y="0"/>
            <a:ext cx="1410230" cy="14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9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14572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8945B-41B0-43F8-983B-0CA28867F8E4}"/>
              </a:ext>
            </a:extLst>
          </p:cNvPr>
          <p:cNvSpPr txBox="1"/>
          <p:nvPr/>
        </p:nvSpPr>
        <p:spPr>
          <a:xfrm>
            <a:off x="1937330" y="2391031"/>
            <a:ext cx="856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TRUYỀN THỐNG TR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ỜNG EM (TIẾT 2)</a:t>
            </a:r>
          </a:p>
        </p:txBody>
      </p:sp>
    </p:spTree>
    <p:extLst>
      <p:ext uri="{BB962C8B-B14F-4D97-AF65-F5344CB8AC3E}">
        <p14:creationId xmlns:p14="http://schemas.microsoft.com/office/powerpoint/2010/main" val="31661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727" y="4150269"/>
            <a:ext cx="1940377" cy="24791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2499" y="4063108"/>
            <a:ext cx="1776488" cy="2566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0697" y="2426246"/>
            <a:ext cx="4997870" cy="6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6B2F4-8247-4946-B1DE-100DDF12D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77"/>
          <a:stretch/>
        </p:blipFill>
        <p:spPr>
          <a:xfrm>
            <a:off x="589936" y="480060"/>
            <a:ext cx="8480322" cy="5734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3498A-E917-4F8A-8112-C8E3D906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434" y="3575082"/>
            <a:ext cx="1940377" cy="24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3180535" y="568396"/>
            <a:ext cx="5203231" cy="6469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YÊU CẦU CẦN ĐẠT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D6AB8A85-7266-42D5-8518-E2484CC2E63E}"/>
              </a:ext>
            </a:extLst>
          </p:cNvPr>
          <p:cNvSpPr txBox="1"/>
          <p:nvPr/>
        </p:nvSpPr>
        <p:spPr>
          <a:xfrm>
            <a:off x="1351776" y="1918860"/>
            <a:ext cx="102294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Giới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thiệu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ợc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ơ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giản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truyền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thống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E68F2D-B8C0-406C-AE58-3B0046F37F64}"/>
              </a:ext>
            </a:extLst>
          </p:cNvPr>
          <p:cNvSpPr/>
          <p:nvPr/>
        </p:nvSpPr>
        <p:spPr>
          <a:xfrm>
            <a:off x="610750" y="2100995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2D3163B-A4F1-467C-B689-8F47809F0032}"/>
              </a:ext>
            </a:extLst>
          </p:cNvPr>
          <p:cNvSpPr/>
          <p:nvPr/>
        </p:nvSpPr>
        <p:spPr>
          <a:xfrm>
            <a:off x="646970" y="3565370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BD801742-62C2-4D57-8B53-A2CE1E14EEE3}"/>
              </a:ext>
            </a:extLst>
          </p:cNvPr>
          <p:cNvSpPr txBox="1"/>
          <p:nvPr/>
        </p:nvSpPr>
        <p:spPr>
          <a:xfrm>
            <a:off x="1351776" y="3451220"/>
            <a:ext cx="1062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Bày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tỏ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ợc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cảm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thân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đối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với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6B2F4-8247-4946-B1DE-100DDF12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6" y="561763"/>
            <a:ext cx="11059667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3180535" y="568396"/>
            <a:ext cx="5203231" cy="6469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YÊU CẦU CẦN ĐẠT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D6AB8A85-7266-42D5-8518-E2484CC2E63E}"/>
              </a:ext>
            </a:extLst>
          </p:cNvPr>
          <p:cNvSpPr txBox="1"/>
          <p:nvPr/>
        </p:nvSpPr>
        <p:spPr>
          <a:xfrm>
            <a:off x="1351776" y="1918860"/>
            <a:ext cx="102294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Giới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thiệu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ợc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ơ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giản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truyền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thống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E68F2D-B8C0-406C-AE58-3B0046F37F64}"/>
              </a:ext>
            </a:extLst>
          </p:cNvPr>
          <p:cNvSpPr/>
          <p:nvPr/>
        </p:nvSpPr>
        <p:spPr>
          <a:xfrm>
            <a:off x="610750" y="2100995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2D3163B-A4F1-467C-B689-8F47809F0032}"/>
              </a:ext>
            </a:extLst>
          </p:cNvPr>
          <p:cNvSpPr/>
          <p:nvPr/>
        </p:nvSpPr>
        <p:spPr>
          <a:xfrm>
            <a:off x="646970" y="3565370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BD801742-62C2-4D57-8B53-A2CE1E14EEE3}"/>
              </a:ext>
            </a:extLst>
          </p:cNvPr>
          <p:cNvSpPr txBox="1"/>
          <p:nvPr/>
        </p:nvSpPr>
        <p:spPr>
          <a:xfrm>
            <a:off x="1351776" y="3451220"/>
            <a:ext cx="106268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Bày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tỏ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đ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ợc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cảm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thân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đối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với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87ACF-EF69-4A71-8F1B-2E0BB1D7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88" y="2170067"/>
            <a:ext cx="803522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FD8D560-E08A-40A2-BAD3-916609B2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27" y="4018565"/>
            <a:ext cx="3236125" cy="2627680"/>
          </a:xfrm>
          <a:prstGeom prst="rect">
            <a:avLst/>
          </a:prstGeom>
        </p:spPr>
      </p:pic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3180535" y="568396"/>
            <a:ext cx="5203231" cy="6469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D6AB8A85-7266-42D5-8518-E2484CC2E63E}"/>
              </a:ext>
            </a:extLst>
          </p:cNvPr>
          <p:cNvSpPr txBox="1"/>
          <p:nvPr/>
        </p:nvSpPr>
        <p:spPr>
          <a:xfrm>
            <a:off x="1562472" y="1525595"/>
            <a:ext cx="97673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Hoàn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thành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phiếu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thập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thông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tin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truyền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thống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E68F2D-B8C0-406C-AE58-3B0046F37F64}"/>
              </a:ext>
            </a:extLst>
          </p:cNvPr>
          <p:cNvSpPr/>
          <p:nvPr/>
        </p:nvSpPr>
        <p:spPr>
          <a:xfrm>
            <a:off x="862209" y="1916744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2D3163B-A4F1-467C-B689-8F47809F0032}"/>
              </a:ext>
            </a:extLst>
          </p:cNvPr>
          <p:cNvSpPr/>
          <p:nvPr/>
        </p:nvSpPr>
        <p:spPr>
          <a:xfrm>
            <a:off x="862209" y="3432156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BD801742-62C2-4D57-8B53-A2CE1E14EEE3}"/>
              </a:ext>
            </a:extLst>
          </p:cNvPr>
          <p:cNvSpPr txBox="1"/>
          <p:nvPr/>
        </p:nvSpPr>
        <p:spPr>
          <a:xfrm>
            <a:off x="1562472" y="3007739"/>
            <a:ext cx="97673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Chia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sẻ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thông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tin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đã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thập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được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về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truyền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thống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nhóm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BACDF9-715F-45D0-86E7-EC7BDE131918}"/>
              </a:ext>
            </a:extLst>
          </p:cNvPr>
          <p:cNvSpPr/>
          <p:nvPr/>
        </p:nvSpPr>
        <p:spPr>
          <a:xfrm>
            <a:off x="8838217" y="5738106"/>
            <a:ext cx="516193" cy="339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40" y="1216725"/>
            <a:ext cx="2542544" cy="4908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A80389-8DE0-4A36-ADC4-1CF7DFA44D3E}"/>
              </a:ext>
            </a:extLst>
          </p:cNvPr>
          <p:cNvGrpSpPr/>
          <p:nvPr/>
        </p:nvGrpSpPr>
        <p:grpSpPr>
          <a:xfrm>
            <a:off x="518160" y="1179919"/>
            <a:ext cx="8257844" cy="1838890"/>
            <a:chOff x="640080" y="1216725"/>
            <a:chExt cx="9284332" cy="2185143"/>
          </a:xfrm>
        </p:grpSpPr>
        <p:grpSp>
          <p:nvGrpSpPr>
            <p:cNvPr id="4" name="Group 3"/>
            <p:cNvGrpSpPr/>
            <p:nvPr/>
          </p:nvGrpSpPr>
          <p:grpSpPr>
            <a:xfrm>
              <a:off x="640080" y="1216725"/>
              <a:ext cx="9284332" cy="2185143"/>
              <a:chOff x="640080" y="1216725"/>
              <a:chExt cx="9284332" cy="218514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D038CE0-6875-466E-B5CD-77C95F6DE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0080" y="1216725"/>
                <a:ext cx="9284332" cy="218514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174" y="1623033"/>
                <a:ext cx="8065707" cy="1432684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E23E81D-B8B8-444E-B69F-D5126362760E}"/>
                </a:ext>
              </a:extLst>
            </p:cNvPr>
            <p:cNvSpPr/>
            <p:nvPr/>
          </p:nvSpPr>
          <p:spPr>
            <a:xfrm>
              <a:off x="1107440" y="1623033"/>
              <a:ext cx="7545700" cy="1313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758DF3-64F4-448D-BECA-F27E3417A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53" y="1294224"/>
            <a:ext cx="73767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4018735" y="266268"/>
            <a:ext cx="4297680" cy="64694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GỢI Ý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944880" y="1598528"/>
            <a:ext cx="4656642" cy="994501"/>
            <a:chOff x="283029" y="1746956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853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Tên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tr</a:t>
              </a:r>
              <a:r>
                <a:rPr lang="vi-VN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ờng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639A19-3C89-401E-B63C-4E40C0DD09E5}"/>
              </a:ext>
            </a:extLst>
          </p:cNvPr>
          <p:cNvGrpSpPr/>
          <p:nvPr/>
        </p:nvGrpSpPr>
        <p:grpSpPr>
          <a:xfrm>
            <a:off x="5873185" y="2611710"/>
            <a:ext cx="5900224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Năm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thành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lập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9F0227-C391-4C07-854D-8E9524A92224}"/>
              </a:ext>
            </a:extLst>
          </p:cNvPr>
          <p:cNvGrpSpPr/>
          <p:nvPr/>
        </p:nvGrpSpPr>
        <p:grpSpPr>
          <a:xfrm>
            <a:off x="944880" y="4011561"/>
            <a:ext cx="7542474" cy="994500"/>
            <a:chOff x="283029" y="1746956"/>
            <a:chExt cx="4656642" cy="15270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56EE7CE-C34D-485F-8DC7-8CF06D2F9AF9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D94FDCA9-3B65-4806-A259-7B632FB87B11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516306EF-BFCB-4B17-A36F-3EC5A5F1BE2D}"/>
                  </a:ext>
                </a:extLst>
              </p:cNvPr>
              <p:cNvSpPr/>
              <p:nvPr/>
            </p:nvSpPr>
            <p:spPr>
              <a:xfrm>
                <a:off x="1745995" y="4347008"/>
                <a:ext cx="3417469" cy="1048436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文本框 18">
              <a:extLst>
                <a:ext uri="{FF2B5EF4-FFF2-40B4-BE49-F238E27FC236}">
                  <a16:creationId xmlns:a16="http://schemas.microsoft.com/office/drawing/2014/main" id="{433099AE-16CD-4705-B94E-F39751DBC14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Thành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tích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trong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dạy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và</a:t>
              </a:r>
              <a:r>
                <a:rPr lang="en-US" altLang="zh-CN" sz="3600" dirty="0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học</a:t>
              </a:r>
              <a:endParaRPr lang="zh-CN" altLang="en-US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3289F-99A8-407C-BBEF-8C5072BAFB3B}"/>
              </a:ext>
            </a:extLst>
          </p:cNvPr>
          <p:cNvGrpSpPr/>
          <p:nvPr/>
        </p:nvGrpSpPr>
        <p:grpSpPr>
          <a:xfrm>
            <a:off x="4555742" y="5656471"/>
            <a:ext cx="7433058" cy="994500"/>
            <a:chOff x="283029" y="1746956"/>
            <a:chExt cx="4656642" cy="15270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B790CA-89C3-4FB3-A64D-169661DDA7BA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5" name="Speech Bubble: Rectangle with Corners Rounded 44">
                <a:extLst>
                  <a:ext uri="{FF2B5EF4-FFF2-40B4-BE49-F238E27FC236}">
                    <a16:creationId xmlns:a16="http://schemas.microsoft.com/office/drawing/2014/main" id="{44455805-FA80-4B0C-B4E5-E253858194FB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19B53C2A-15D5-4DF2-8A3E-A08BFC923D2B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文本框 18">
              <a:extLst>
                <a:ext uri="{FF2B5EF4-FFF2-40B4-BE49-F238E27FC236}">
                  <a16:creationId xmlns:a16="http://schemas.microsoft.com/office/drawing/2014/main" id="{D6D36D39-1A1D-4E52-AD95-38280BF052A3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rPr>
                <a:t>Các </a:t>
              </a:r>
              <a:r>
                <a:rPr lang="nl-NL" sz="3600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</a:rPr>
                <a:t>tấm gương tiêu biểu</a:t>
              </a:r>
              <a:endParaRPr lang="zh-CN" altLang="en-US" sz="3600" dirty="0">
                <a:solidFill>
                  <a:srgbClr val="002060"/>
                </a:solidFill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2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9752" y="1036900"/>
            <a:ext cx="6948276" cy="38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400283" y="2757322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22092" y="3691032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5127" y="1001017"/>
            <a:ext cx="6369404" cy="1449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3DCFE-CBE7-4203-92FA-B99265222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6634" y="2028606"/>
            <a:ext cx="5201518" cy="265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47;p46"/>
          <p:cNvGrpSpPr/>
          <p:nvPr/>
        </p:nvGrpSpPr>
        <p:grpSpPr>
          <a:xfrm>
            <a:off x="2398443" y="2704670"/>
            <a:ext cx="3503920" cy="3884389"/>
            <a:chOff x="3440163" y="1715825"/>
            <a:chExt cx="2040801" cy="2262400"/>
          </a:xfrm>
        </p:grpSpPr>
        <p:grpSp>
          <p:nvGrpSpPr>
            <p:cNvPr id="3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7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5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A9D37036-054B-497F-8EB2-60946809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72" y="2790904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3180535" y="568396"/>
            <a:ext cx="5203231" cy="6469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D6AB8A85-7266-42D5-8518-E2484CC2E63E}"/>
              </a:ext>
            </a:extLst>
          </p:cNvPr>
          <p:cNvSpPr txBox="1"/>
          <p:nvPr/>
        </p:nvSpPr>
        <p:spPr>
          <a:xfrm>
            <a:off x="1684392" y="1828089"/>
            <a:ext cx="97673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Viết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việc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góp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phần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huy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truyền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thống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tr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ờng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vào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chiếc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lá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hoặc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quả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E68F2D-B8C0-406C-AE58-3B0046F37F64}"/>
              </a:ext>
            </a:extLst>
          </p:cNvPr>
          <p:cNvSpPr/>
          <p:nvPr/>
        </p:nvSpPr>
        <p:spPr>
          <a:xfrm>
            <a:off x="862209" y="2074237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2D3163B-A4F1-467C-B689-8F47809F0032}"/>
              </a:ext>
            </a:extLst>
          </p:cNvPr>
          <p:cNvSpPr/>
          <p:nvPr/>
        </p:nvSpPr>
        <p:spPr>
          <a:xfrm>
            <a:off x="862209" y="3823305"/>
            <a:ext cx="619432" cy="41803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BD801742-62C2-4D57-8B53-A2CE1E14EEE3}"/>
              </a:ext>
            </a:extLst>
          </p:cNvPr>
          <p:cNvSpPr txBox="1"/>
          <p:nvPr/>
        </p:nvSpPr>
        <p:spPr>
          <a:xfrm>
            <a:off x="1684392" y="3641171"/>
            <a:ext cx="97673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Chia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sẻ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việc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mình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gắn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lên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chiếc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cây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yêu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</a:t>
            </a:r>
            <a:r>
              <a:rPr lang="vi-VN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ư</a:t>
            </a:r>
            <a:r>
              <a:rPr lang="en-US" altLang="zh-CN" sz="3600" dirty="0" err="1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ơng</a:t>
            </a:r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208</Words>
  <Application>Microsoft Office PowerPoint</Application>
  <PresentationFormat>Widescreen</PresentationFormat>
  <Paragraphs>22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Bebas Neue</vt:lpstr>
      <vt:lpstr>Calibri</vt:lpstr>
      <vt:lpstr>Chau Philomene One</vt:lpstr>
      <vt:lpstr>等线</vt:lpstr>
      <vt:lpstr>等线 Light</vt:lpstr>
      <vt:lpstr>Didact Gothic</vt:lpstr>
      <vt:lpstr>Georgia</vt:lpstr>
      <vt:lpstr>Roboto Condensed Light</vt:lpstr>
      <vt:lpstr>Times New Roman</vt:lpstr>
      <vt:lpstr>仓耳今楷05-6763 W05</vt:lpstr>
      <vt:lpstr>字魂70号-灵悦黑体</vt:lpstr>
      <vt:lpstr>千图网海量PPT模板www.58pic.com​​</vt:lpstr>
      <vt:lpstr>Eco-Friendly School Center by Slidesgo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43</cp:revision>
  <dcterms:created xsi:type="dcterms:W3CDTF">2022-07-18T01:25:07Z</dcterms:created>
  <dcterms:modified xsi:type="dcterms:W3CDTF">2022-10-23T11:18:14Z</dcterms:modified>
</cp:coreProperties>
</file>