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69" r:id="rId4"/>
    <p:sldId id="260" r:id="rId5"/>
    <p:sldId id="271" r:id="rId6"/>
    <p:sldId id="270" r:id="rId7"/>
    <p:sldId id="272" r:id="rId8"/>
    <p:sldId id="281" r:id="rId9"/>
    <p:sldId id="273" r:id="rId10"/>
    <p:sldId id="274" r:id="rId11"/>
    <p:sldId id="283" r:id="rId12"/>
    <p:sldId id="264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reat Vibes" panose="020B0604020202020204" charset="0"/>
      <p:regular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Sigmar One" panose="020B0604020202020204" charset="0"/>
      <p:regular r:id="rId24"/>
    </p:embeddedFont>
    <p:embeddedFont>
      <p:font typeface="Baloo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CCCC"/>
    <a:srgbClr val="FFFF99"/>
    <a:srgbClr val="FF9900"/>
    <a:srgbClr val="FE502D"/>
    <a:srgbClr val="43B14B"/>
    <a:srgbClr val="711344"/>
    <a:srgbClr val="9E0245"/>
    <a:srgbClr val="7DF59C"/>
    <a:srgbClr val="46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6" autoAdjust="0"/>
    <p:restoredTop sz="94364" autoAdjust="0"/>
  </p:normalViewPr>
  <p:slideViewPr>
    <p:cSldViewPr>
      <p:cViewPr varScale="1">
        <p:scale>
          <a:sx n="45" d="100"/>
          <a:sy n="45" d="100"/>
        </p:scale>
        <p:origin x="60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27003-5CEA-4F29-9ECF-5A5E217B08F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66F18-0EDF-4A29-BB36-0BFDC964C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0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6F18-0EDF-4A29-BB36-0BFDC964C7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66F18-0EDF-4A29-BB36-0BFDC964C7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9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5.png"/><Relationship Id="rId3" Type="http://schemas.openxmlformats.org/officeDocument/2006/relationships/image" Target="../media/image1.jp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1.sv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4800" y="329626"/>
            <a:ext cx="17572150" cy="9372600"/>
            <a:chOff x="0" y="0"/>
            <a:chExt cx="22003035" cy="11784482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1939535" cy="11720982"/>
            </a:xfrm>
            <a:custGeom>
              <a:avLst/>
              <a:gdLst/>
              <a:ahLst/>
              <a:cxnLst/>
              <a:rect l="l" t="t" r="r" b="b"/>
              <a:pathLst>
                <a:path w="21939535" h="11720982">
                  <a:moveTo>
                    <a:pt x="21846825" y="11720982"/>
                  </a:moveTo>
                  <a:lnTo>
                    <a:pt x="92710" y="11720982"/>
                  </a:lnTo>
                  <a:cubicBezTo>
                    <a:pt x="41910" y="11720982"/>
                    <a:pt x="0" y="11679072"/>
                    <a:pt x="0" y="116282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45555" y="0"/>
                  </a:lnTo>
                  <a:cubicBezTo>
                    <a:pt x="21896355" y="0"/>
                    <a:pt x="21938266" y="41910"/>
                    <a:pt x="21938266" y="92710"/>
                  </a:cubicBezTo>
                  <a:lnTo>
                    <a:pt x="21938266" y="11627002"/>
                  </a:lnTo>
                  <a:cubicBezTo>
                    <a:pt x="21939535" y="11679072"/>
                    <a:pt x="21897625" y="11720982"/>
                    <a:pt x="21846825" y="1172098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2003035" cy="11784482"/>
            </a:xfrm>
            <a:custGeom>
              <a:avLst/>
              <a:gdLst/>
              <a:ahLst/>
              <a:cxnLst/>
              <a:rect l="l" t="t" r="r" b="b"/>
              <a:pathLst>
                <a:path w="22003035" h="11784482">
                  <a:moveTo>
                    <a:pt x="21878575" y="59690"/>
                  </a:moveTo>
                  <a:cubicBezTo>
                    <a:pt x="21914135" y="59690"/>
                    <a:pt x="21943346" y="88900"/>
                    <a:pt x="21943346" y="124460"/>
                  </a:cubicBezTo>
                  <a:lnTo>
                    <a:pt x="21943346" y="11660022"/>
                  </a:lnTo>
                  <a:cubicBezTo>
                    <a:pt x="21943346" y="11695582"/>
                    <a:pt x="21914135" y="11724792"/>
                    <a:pt x="21878575" y="11724792"/>
                  </a:cubicBezTo>
                  <a:lnTo>
                    <a:pt x="124460" y="11724792"/>
                  </a:lnTo>
                  <a:cubicBezTo>
                    <a:pt x="88900" y="11724792"/>
                    <a:pt x="59690" y="11695582"/>
                    <a:pt x="59690" y="116600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878575" y="59690"/>
                  </a:lnTo>
                  <a:moveTo>
                    <a:pt x="2187857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660022"/>
                  </a:lnTo>
                  <a:cubicBezTo>
                    <a:pt x="0" y="11728602"/>
                    <a:pt x="55880" y="11784482"/>
                    <a:pt x="124460" y="11784482"/>
                  </a:cubicBezTo>
                  <a:lnTo>
                    <a:pt x="21878575" y="11784482"/>
                  </a:lnTo>
                  <a:cubicBezTo>
                    <a:pt x="21947155" y="11784482"/>
                    <a:pt x="22003035" y="11728602"/>
                    <a:pt x="22003035" y="11660022"/>
                  </a:cubicBezTo>
                  <a:lnTo>
                    <a:pt x="22003035" y="124460"/>
                  </a:lnTo>
                  <a:cubicBezTo>
                    <a:pt x="22003035" y="55880"/>
                    <a:pt x="21947155" y="0"/>
                    <a:pt x="21878575" y="0"/>
                  </a:cubicBezTo>
                  <a:close/>
                </a:path>
              </a:pathLst>
            </a:custGeom>
            <a:solidFill>
              <a:srgbClr val="FFCC47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8808" y="9469089"/>
            <a:ext cx="1035783" cy="9227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770108" y="3601429"/>
            <a:ext cx="1035783" cy="92278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249722" y="3141359"/>
            <a:ext cx="13964992" cy="1432290"/>
            <a:chOff x="2394827" y="3116060"/>
            <a:chExt cx="13964992" cy="1432290"/>
          </a:xfrm>
        </p:grpSpPr>
        <p:sp>
          <p:nvSpPr>
            <p:cNvPr id="22" name="Rounded Rectangle 21"/>
            <p:cNvSpPr/>
            <p:nvPr/>
          </p:nvSpPr>
          <p:spPr>
            <a:xfrm>
              <a:off x="2477617" y="3116060"/>
              <a:ext cx="13799412" cy="1432290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19"/>
            <p:cNvSpPr txBox="1"/>
            <p:nvPr/>
          </p:nvSpPr>
          <p:spPr>
            <a:xfrm>
              <a:off x="2394827" y="3347367"/>
              <a:ext cx="13964992" cy="11560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521"/>
                </a:lnSpc>
              </a:pP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Bài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7: </a:t>
              </a:r>
              <a:r>
                <a:rPr lang="en-US" sz="8800" b="1" dirty="0" err="1">
                  <a:solidFill>
                    <a:srgbClr val="FF0000"/>
                  </a:solidFill>
                  <a:latin typeface="Great Vibes" pitchFamily="2" charset="0"/>
                </a:rPr>
                <a:t>G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iữ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an 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toàn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và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vệ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sinh</a:t>
              </a:r>
              <a:r>
                <a:rPr lang="en-US" sz="8800" b="1" dirty="0" smtClean="0">
                  <a:solidFill>
                    <a:srgbClr val="FF0000"/>
                  </a:solidFill>
                  <a:latin typeface="Great Vibes" pitchFamily="2" charset="0"/>
                </a:rPr>
                <a:t> ở </a:t>
              </a:r>
              <a:r>
                <a:rPr lang="en-US" sz="8800" b="1" dirty="0" err="1" smtClean="0">
                  <a:solidFill>
                    <a:srgbClr val="FF0000"/>
                  </a:solidFill>
                  <a:latin typeface="Great Vibes" pitchFamily="2" charset="0"/>
                </a:rPr>
                <a:t>trường</a:t>
              </a:r>
              <a:endParaRPr lang="en-US" sz="8800" b="1" dirty="0">
                <a:solidFill>
                  <a:srgbClr val="FF0000"/>
                </a:solidFill>
                <a:latin typeface="Great Vibes" pitchFamily="2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94" b="100000" l="0" r="99922">
                        <a14:foregroundMark x1="13984" y1="30972" x2="2344" y2="95417"/>
                        <a14:foregroundMark x1="859" y1="52222" x2="1406" y2="53333"/>
                        <a14:foregroundMark x1="10391" y1="55972" x2="16172" y2="87500"/>
                        <a14:foregroundMark x1="8594" y1="84444" x2="15469" y2="91667"/>
                        <a14:foregroundMark x1="10781" y1="25833" x2="22734" y2="33750"/>
                        <a14:foregroundMark x1="24609" y1="44722" x2="34844" y2="96111"/>
                        <a14:foregroundMark x1="20547" y1="71944" x2="21797" y2="93333"/>
                        <a14:foregroundMark x1="32344" y1="73194" x2="38750" y2="89583"/>
                        <a14:foregroundMark x1="44688" y1="44861" x2="46484" y2="93472"/>
                        <a14:foregroundMark x1="48594" y1="43750" x2="61094" y2="92917"/>
                        <a14:foregroundMark x1="48906" y1="63611" x2="53125" y2="94028"/>
                        <a14:foregroundMark x1="48750" y1="67778" x2="50078" y2="83333"/>
                        <a14:foregroundMark x1="58672" y1="30139" x2="68047" y2="92778"/>
                        <a14:foregroundMark x1="68281" y1="42778" x2="85078" y2="90833"/>
                        <a14:foregroundMark x1="97813" y1="57361" x2="97813" y2="57361"/>
                        <a14:foregroundMark x1="96953" y1="89028" x2="96953" y2="89028"/>
                        <a14:foregroundMark x1="83594" y1="92778" x2="83594" y2="92778"/>
                        <a14:foregroundMark x1="74844" y1="91667" x2="74844" y2="91667"/>
                        <a14:foregroundMark x1="64766" y1="91389" x2="64766" y2="91389"/>
                        <a14:foregroundMark x1="73438" y1="88056" x2="75625" y2="91250"/>
                        <a14:foregroundMark x1="50859" y1="63750" x2="52734" y2="85556"/>
                        <a14:foregroundMark x1="57578" y1="87639" x2="57578" y2="87639"/>
                        <a14:foregroundMark x1="46406" y1="92222" x2="90000" y2="94167"/>
                        <a14:foregroundMark x1="1953" y1="57361" x2="7109" y2="60972"/>
                        <a14:foregroundMark x1="93125" y1="85556" x2="96875" y2="88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835" y="3177325"/>
            <a:ext cx="11996913" cy="67482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083" l="10000" r="96500">
                        <a14:foregroundMark x1="35917" y1="28917" x2="61750" y2="71083"/>
                        <a14:foregroundMark x1="28833" y1="48917" x2="32750" y2="70250"/>
                        <a14:foregroundMark x1="74417" y1="44750" x2="81250" y2="73417"/>
                        <a14:foregroundMark x1="37500" y1="42667" x2="50417" y2="76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67" y="-11326"/>
            <a:ext cx="3272743" cy="32727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13" r="99688">
                        <a14:foregroundMark x1="20625" y1="17031" x2="26406" y2="24375"/>
                        <a14:foregroundMark x1="18125" y1="25625" x2="23438" y2="31406"/>
                        <a14:foregroundMark x1="44375" y1="27813" x2="45781" y2="43594"/>
                        <a14:foregroundMark x1="58906" y1="31563" x2="67969" y2="41719"/>
                        <a14:foregroundMark x1="64844" y1="59062" x2="72500" y2="67656"/>
                        <a14:foregroundMark x1="71406" y1="62813" x2="73906" y2="65938"/>
                        <a14:foregroundMark x1="62969" y1="72500" x2="75625" y2="74219"/>
                        <a14:foregroundMark x1="33906" y1="73594" x2="37500" y2="77969"/>
                        <a14:foregroundMark x1="53594" y1="97656" x2="88281" y2="98438"/>
                        <a14:foregroundMark x1="5625" y1="94063" x2="34375" y2="9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819" y="5524500"/>
            <a:ext cx="3780773" cy="3780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771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882" y="7590860"/>
            <a:ext cx="2460841" cy="2696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23563">
            <a:off x="372687" y="212689"/>
            <a:ext cx="1648584" cy="1320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028" y="2872116"/>
            <a:ext cx="10245378" cy="534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979" y="1439874"/>
            <a:ext cx="7391400" cy="132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302" y="2988497"/>
            <a:ext cx="5566098" cy="151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353" y="4804983"/>
            <a:ext cx="5547048" cy="140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67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771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323563">
            <a:off x="372687" y="212689"/>
            <a:ext cx="1648584" cy="1320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64" y="3113644"/>
            <a:ext cx="7295142" cy="3802613"/>
          </a:xfrm>
          <a:prstGeom prst="hear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253532" y="457914"/>
            <a:ext cx="13672267" cy="646986"/>
          </a:xfrm>
          <a:prstGeom prst="roundRect">
            <a:avLst/>
          </a:prstGeom>
          <a:solidFill>
            <a:srgbClr val="FFFFCC"/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177333" y="1403450"/>
            <a:ext cx="13672267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7929" y="3436712"/>
            <a:ext cx="5958039" cy="4147005"/>
          </a:xfrm>
          <a:prstGeom prst="heart">
            <a:avLst/>
          </a:prstGeom>
        </p:spPr>
      </p:pic>
      <p:pic>
        <p:nvPicPr>
          <p:cNvPr id="15" name="Picture 2" descr="876+ Mẫu Tranh tô màu ngôi nhà của bé | Photograph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48" y="5981700"/>
            <a:ext cx="4589741" cy="412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3EA424-D1C1-9F95-303D-09EB0E9B9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398345"/>
            <a:ext cx="4264549" cy="1609867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0AC1240-376F-D853-AAE3-A03C22EF6F31}"/>
              </a:ext>
            </a:extLst>
          </p:cNvPr>
          <p:cNvGrpSpPr/>
          <p:nvPr/>
        </p:nvGrpSpPr>
        <p:grpSpPr>
          <a:xfrm>
            <a:off x="1600200" y="2102243"/>
            <a:ext cx="15514404" cy="7366846"/>
            <a:chOff x="0" y="0"/>
            <a:chExt cx="22003035" cy="11784482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9527A38-EA58-4BA0-6EC8-09A976439303}"/>
                </a:ext>
              </a:extLst>
            </p:cNvPr>
            <p:cNvSpPr/>
            <p:nvPr/>
          </p:nvSpPr>
          <p:spPr>
            <a:xfrm>
              <a:off x="31750" y="31750"/>
              <a:ext cx="21939535" cy="11720982"/>
            </a:xfrm>
            <a:custGeom>
              <a:avLst/>
              <a:gdLst/>
              <a:ahLst/>
              <a:cxnLst/>
              <a:rect l="l" t="t" r="r" b="b"/>
              <a:pathLst>
                <a:path w="21939535" h="11720982">
                  <a:moveTo>
                    <a:pt x="21846825" y="11720982"/>
                  </a:moveTo>
                  <a:lnTo>
                    <a:pt x="92710" y="11720982"/>
                  </a:lnTo>
                  <a:cubicBezTo>
                    <a:pt x="41910" y="11720982"/>
                    <a:pt x="0" y="11679072"/>
                    <a:pt x="0" y="1162827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45555" y="0"/>
                  </a:lnTo>
                  <a:cubicBezTo>
                    <a:pt x="21896355" y="0"/>
                    <a:pt x="21938266" y="41910"/>
                    <a:pt x="21938266" y="92710"/>
                  </a:cubicBezTo>
                  <a:lnTo>
                    <a:pt x="21938266" y="11627002"/>
                  </a:lnTo>
                  <a:cubicBezTo>
                    <a:pt x="21939535" y="11679072"/>
                    <a:pt x="21897625" y="11720982"/>
                    <a:pt x="21846825" y="11720982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FFC000"/>
              </a:solidFill>
            </a:ln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52280CA-AF59-D8E0-97DC-94F05E01BC22}"/>
                </a:ext>
              </a:extLst>
            </p:cNvPr>
            <p:cNvSpPr/>
            <p:nvPr/>
          </p:nvSpPr>
          <p:spPr>
            <a:xfrm>
              <a:off x="0" y="0"/>
              <a:ext cx="22003035" cy="11784482"/>
            </a:xfrm>
            <a:custGeom>
              <a:avLst/>
              <a:gdLst/>
              <a:ahLst/>
              <a:cxnLst/>
              <a:rect l="l" t="t" r="r" b="b"/>
              <a:pathLst>
                <a:path w="22003035" h="11784482">
                  <a:moveTo>
                    <a:pt x="21878575" y="59690"/>
                  </a:moveTo>
                  <a:cubicBezTo>
                    <a:pt x="21914135" y="59690"/>
                    <a:pt x="21943346" y="88900"/>
                    <a:pt x="21943346" y="124460"/>
                  </a:cubicBezTo>
                  <a:lnTo>
                    <a:pt x="21943346" y="11660022"/>
                  </a:lnTo>
                  <a:cubicBezTo>
                    <a:pt x="21943346" y="11695582"/>
                    <a:pt x="21914135" y="11724792"/>
                    <a:pt x="21878575" y="11724792"/>
                  </a:cubicBezTo>
                  <a:lnTo>
                    <a:pt x="124460" y="11724792"/>
                  </a:lnTo>
                  <a:cubicBezTo>
                    <a:pt x="88900" y="11724792"/>
                    <a:pt x="59690" y="11695582"/>
                    <a:pt x="59690" y="1166002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878575" y="59690"/>
                  </a:lnTo>
                  <a:moveTo>
                    <a:pt x="2187857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660022"/>
                  </a:lnTo>
                  <a:cubicBezTo>
                    <a:pt x="0" y="11728602"/>
                    <a:pt x="55880" y="11784482"/>
                    <a:pt x="124460" y="11784482"/>
                  </a:cubicBezTo>
                  <a:lnTo>
                    <a:pt x="21878575" y="11784482"/>
                  </a:lnTo>
                  <a:cubicBezTo>
                    <a:pt x="21947155" y="11784482"/>
                    <a:pt x="22003035" y="11728602"/>
                    <a:pt x="22003035" y="11660022"/>
                  </a:cubicBezTo>
                  <a:lnTo>
                    <a:pt x="22003035" y="124460"/>
                  </a:lnTo>
                  <a:cubicBezTo>
                    <a:pt x="22003035" y="55880"/>
                    <a:pt x="21947155" y="0"/>
                    <a:pt x="21878575" y="0"/>
                  </a:cubicBezTo>
                  <a:close/>
                </a:path>
              </a:pathLst>
            </a:custGeom>
            <a:solidFill>
              <a:srgbClr val="FFCC47"/>
            </a:solidFill>
            <a:ln w="76200">
              <a:solidFill>
                <a:srgbClr val="FFC000"/>
              </a:solidFill>
            </a:ln>
          </p:spPr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63979CED-3DD2-D06E-47A8-4CED6DD4B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24508" y="776233"/>
            <a:ext cx="1035783" cy="92278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5BD9158-16DE-B67B-8B86-56042F0AF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17892" y="4319533"/>
            <a:ext cx="1035783" cy="92278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772ED74-2E35-BA42-51E6-178B4AF18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98808" y="9469089"/>
            <a:ext cx="1035783" cy="92278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32857A0-5D59-4DA1-1177-18EB0CA92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770108" y="3601429"/>
            <a:ext cx="1035783" cy="92278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5A4E3A63-CB82-0A51-849C-DF4082E3A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10549" y="8199458"/>
            <a:ext cx="1035783" cy="92278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9BCF6EF-BC44-7F73-B22D-FCDC7AF0C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09600" y="1397821"/>
            <a:ext cx="2780295" cy="1127283"/>
          </a:xfrm>
          <a:prstGeom prst="rect">
            <a:avLst/>
          </a:prstGeom>
        </p:spPr>
      </p:pic>
      <p:grpSp>
        <p:nvGrpSpPr>
          <p:cNvPr id="16" name="Group 12">
            <a:extLst>
              <a:ext uri="{FF2B5EF4-FFF2-40B4-BE49-F238E27FC236}">
                <a16:creationId xmlns:a16="http://schemas.microsoft.com/office/drawing/2014/main" id="{AE0B8D49-3ABB-F40A-317B-F707C7C67985}"/>
              </a:ext>
            </a:extLst>
          </p:cNvPr>
          <p:cNvGrpSpPr/>
          <p:nvPr/>
        </p:nvGrpSpPr>
        <p:grpSpPr>
          <a:xfrm>
            <a:off x="1028700" y="1028700"/>
            <a:ext cx="506753" cy="454605"/>
            <a:chOff x="0" y="0"/>
            <a:chExt cx="675671" cy="606139"/>
          </a:xfrm>
        </p:grpSpPr>
        <p:sp>
          <p:nvSpPr>
            <p:cNvPr id="17" name="AutoShape 13">
              <a:extLst>
                <a:ext uri="{FF2B5EF4-FFF2-40B4-BE49-F238E27FC236}">
                  <a16:creationId xmlns:a16="http://schemas.microsoft.com/office/drawing/2014/main" id="{394F58B4-7286-1AEC-70F4-5D5475EE7445}"/>
                </a:ext>
              </a:extLst>
            </p:cNvPr>
            <p:cNvSpPr/>
            <p:nvPr/>
          </p:nvSpPr>
          <p:spPr>
            <a:xfrm>
              <a:off x="0" y="0"/>
              <a:ext cx="675671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4">
              <a:extLst>
                <a:ext uri="{FF2B5EF4-FFF2-40B4-BE49-F238E27FC236}">
                  <a16:creationId xmlns:a16="http://schemas.microsoft.com/office/drawing/2014/main" id="{5E3377F8-BB96-6A1F-CEE3-BBDD95FA415C}"/>
                </a:ext>
              </a:extLst>
            </p:cNvPr>
            <p:cNvSpPr/>
            <p:nvPr/>
          </p:nvSpPr>
          <p:spPr>
            <a:xfrm>
              <a:off x="0" y="264970"/>
              <a:ext cx="675626" cy="0"/>
            </a:xfrm>
            <a:prstGeom prst="line">
              <a:avLst/>
            </a:prstGeom>
            <a:ln w="762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5">
              <a:extLst>
                <a:ext uri="{FF2B5EF4-FFF2-40B4-BE49-F238E27FC236}">
                  <a16:creationId xmlns:a16="http://schemas.microsoft.com/office/drawing/2014/main" id="{1AC8B651-10F0-B826-32FC-21935AFAE3E4}"/>
                </a:ext>
              </a:extLst>
            </p:cNvPr>
            <p:cNvSpPr/>
            <p:nvPr/>
          </p:nvSpPr>
          <p:spPr>
            <a:xfrm>
              <a:off x="0" y="542639"/>
              <a:ext cx="675626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0" name="Picture 16">
            <a:extLst>
              <a:ext uri="{FF2B5EF4-FFF2-40B4-BE49-F238E27FC236}">
                <a16:creationId xmlns:a16="http://schemas.microsoft.com/office/drawing/2014/main" id="{4E0816E4-DD55-2AD0-E40B-3C57EF68F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774" y="3601429"/>
            <a:ext cx="4863753" cy="6685571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FFE92977-6A71-320E-33ED-A29B6F1B5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323563">
            <a:off x="13085934" y="70620"/>
            <a:ext cx="4953780" cy="3969217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079ECDF2-9935-E9FD-7EEE-22D879297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571" flipH="1">
            <a:off x="14402572" y="6054511"/>
            <a:ext cx="3755690" cy="4114800"/>
          </a:xfrm>
          <a:prstGeom prst="rect">
            <a:avLst/>
          </a:prstGeom>
        </p:spPr>
      </p:pic>
      <p:sp>
        <p:nvSpPr>
          <p:cNvPr id="23" name="TextBox 19">
            <a:extLst>
              <a:ext uri="{FF2B5EF4-FFF2-40B4-BE49-F238E27FC236}">
                <a16:creationId xmlns:a16="http://schemas.microsoft.com/office/drawing/2014/main" id="{CC7FE56D-5BA4-2598-2D06-8E388578A86A}"/>
              </a:ext>
            </a:extLst>
          </p:cNvPr>
          <p:cNvSpPr txBox="1"/>
          <p:nvPr/>
        </p:nvSpPr>
        <p:spPr>
          <a:xfrm>
            <a:off x="2839735" y="4573569"/>
            <a:ext cx="13026087" cy="11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1"/>
              </a:lnSpc>
            </a:pPr>
            <a:r>
              <a:rPr lang="en-US" sz="9600" dirty="0" err="1">
                <a:solidFill>
                  <a:srgbClr val="FF0000"/>
                </a:solidFill>
                <a:latin typeface="Baloo"/>
              </a:rPr>
              <a:t>Hẹn</a:t>
            </a:r>
            <a:r>
              <a:rPr lang="en-US" sz="9600" dirty="0">
                <a:solidFill>
                  <a:srgbClr val="FF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Baloo"/>
              </a:rPr>
              <a:t>gặp</a:t>
            </a:r>
            <a:r>
              <a:rPr lang="en-US" sz="9600" dirty="0">
                <a:solidFill>
                  <a:srgbClr val="FF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Baloo"/>
              </a:rPr>
              <a:t>lại</a:t>
            </a:r>
            <a:r>
              <a:rPr lang="en-US" sz="9600" dirty="0">
                <a:solidFill>
                  <a:srgbClr val="FF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Baloo"/>
              </a:rPr>
              <a:t>các</a:t>
            </a:r>
            <a:r>
              <a:rPr lang="en-US" sz="9600" dirty="0">
                <a:solidFill>
                  <a:srgbClr val="FF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Baloo"/>
              </a:rPr>
              <a:t>em</a:t>
            </a:r>
            <a:r>
              <a:rPr lang="en-US" sz="9600" dirty="0">
                <a:solidFill>
                  <a:srgbClr val="FF0000"/>
                </a:solidFill>
                <a:latin typeface="Baloo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90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F7D3A-0777-7A10-6121-BD0BD8F77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90500"/>
            <a:ext cx="18287980" cy="1028507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AF361803-882B-4A47-5733-6E57AFF43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91600" y="2324100"/>
            <a:ext cx="7481387" cy="62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771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882" y="7590860"/>
            <a:ext cx="2460841" cy="2696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" y="265840"/>
            <a:ext cx="17848436" cy="1002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13882" y="257446"/>
            <a:ext cx="10911318" cy="919401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13882" y="283189"/>
            <a:ext cx="15026118" cy="919401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8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6174-91D2-F734-B41C-4A4F3A098D7C}"/>
              </a:ext>
            </a:extLst>
          </p:cNvPr>
          <p:cNvSpPr txBox="1"/>
          <p:nvPr/>
        </p:nvSpPr>
        <p:spPr>
          <a:xfrm>
            <a:off x="567827" y="1714500"/>
            <a:ext cx="9965378" cy="4608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kern="1200">
                <a:solidFill>
                  <a:srgbClr val="FE502D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06088" y="0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51004" y="1"/>
            <a:ext cx="1732713" cy="886514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FCBFC83-5374-1038-B8E7-022853ABC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1913551" y="2101577"/>
            <a:ext cx="6365589" cy="6083845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48388" y="4374367"/>
            <a:ext cx="239612" cy="829494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660" y="8576859"/>
            <a:ext cx="2657413" cy="1710142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71266" y="9388134"/>
            <a:ext cx="2348910" cy="898867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65730" y="8753475"/>
            <a:ext cx="2322270" cy="1533526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182C3CA7-40E0-C39E-B5AA-6115259CC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600" y="1638300"/>
            <a:ext cx="11961839" cy="75510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4152900"/>
            <a:ext cx="76962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4429661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E502D"/>
                </a:solidFill>
                <a:latin typeface="Sigmar One" panose="00000500000000000000" pitchFamily="2" charset="0"/>
              </a:rPr>
              <a:t>Thực</a:t>
            </a:r>
            <a:r>
              <a:rPr lang="en-US" sz="80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 smtClean="0">
                <a:solidFill>
                  <a:srgbClr val="FE502D"/>
                </a:solidFill>
                <a:latin typeface="Sigmar One" panose="00000500000000000000" pitchFamily="2" charset="0"/>
              </a:rPr>
              <a:t>hành</a:t>
            </a:r>
            <a:endParaRPr lang="en-US" sz="80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12743" y="-372240"/>
            <a:ext cx="4264549" cy="1609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4185" y="2678641"/>
            <a:ext cx="1035783" cy="922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9574" y="1999922"/>
            <a:ext cx="1035783" cy="922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770108" y="3601429"/>
            <a:ext cx="1035783" cy="922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85605" y="7994964"/>
            <a:ext cx="2780295" cy="112728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028700"/>
            <a:ext cx="506753" cy="454605"/>
            <a:chOff x="0" y="0"/>
            <a:chExt cx="675671" cy="60613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75671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64970"/>
              <a:ext cx="675626" cy="0"/>
            </a:xfrm>
            <a:prstGeom prst="line">
              <a:avLst/>
            </a:prstGeom>
            <a:ln w="762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542639"/>
              <a:ext cx="675626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735371" y="701116"/>
            <a:ext cx="10073310" cy="9229367"/>
            <a:chOff x="0" y="0"/>
            <a:chExt cx="2047836" cy="1876268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16700" y="999589"/>
            <a:ext cx="8310652" cy="82587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970362">
            <a:off x="370589" y="4798720"/>
            <a:ext cx="5392134" cy="4441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759197-B10C-3C78-2C61-BDDA7771C8D8}"/>
              </a:ext>
            </a:extLst>
          </p:cNvPr>
          <p:cNvSpPr txBox="1"/>
          <p:nvPr/>
        </p:nvSpPr>
        <p:spPr>
          <a:xfrm>
            <a:off x="7963428" y="4346614"/>
            <a:ext cx="5371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E502D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771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882" y="7590860"/>
            <a:ext cx="2460841" cy="2696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233" y="680563"/>
            <a:ext cx="11222982" cy="634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5867400" y="7342609"/>
            <a:ext cx="10515600" cy="1328023"/>
          </a:xfrm>
          <a:prstGeom prst="roundRect">
            <a:avLst/>
          </a:prstGeom>
          <a:solidFill>
            <a:srgbClr val="FFFFCC"/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gãy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87" y="3875385"/>
            <a:ext cx="6295063" cy="273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323563">
            <a:off x="443532" y="248570"/>
            <a:ext cx="2736776" cy="219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500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882" y="7590860"/>
            <a:ext cx="2460841" cy="2696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253532" y="326270"/>
            <a:ext cx="13989585" cy="119181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23563">
            <a:off x="372687" y="212689"/>
            <a:ext cx="1648584" cy="1320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1340647" y="3314554"/>
            <a:ext cx="4785947" cy="3371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ghế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,…)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,..)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5107765" y="2074647"/>
            <a:ext cx="8281118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7086600" y="4744733"/>
            <a:ext cx="4708293" cy="1940957"/>
          </a:xfrm>
          <a:prstGeom prst="roundRect">
            <a:avLst/>
          </a:prstGeom>
          <a:solidFill>
            <a:srgbClr val="92D050"/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Sân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sz="3600" dirty="0" smtClean="0">
                <a:solidFill>
                  <a:srgbClr val="7113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71134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13106400" y="5221459"/>
            <a:ext cx="4143702" cy="1464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4000" dirty="0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dirty="0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9E02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9E024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407" y="6209088"/>
            <a:ext cx="6837184" cy="38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12743" y="-372240"/>
            <a:ext cx="4264549" cy="1609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64185" y="2678641"/>
            <a:ext cx="1035783" cy="922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69574" y="1999922"/>
            <a:ext cx="1035783" cy="922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770108" y="3601429"/>
            <a:ext cx="1035783" cy="922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85605" y="7994964"/>
            <a:ext cx="2780295" cy="112728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028700"/>
            <a:ext cx="506753" cy="454605"/>
            <a:chOff x="0" y="0"/>
            <a:chExt cx="675671" cy="60613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75671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64970"/>
              <a:ext cx="675626" cy="0"/>
            </a:xfrm>
            <a:prstGeom prst="line">
              <a:avLst/>
            </a:prstGeom>
            <a:ln w="762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542639"/>
              <a:ext cx="675626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5735371" y="701116"/>
            <a:ext cx="10073310" cy="9229367"/>
            <a:chOff x="0" y="0"/>
            <a:chExt cx="2047836" cy="1876268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16700" y="999589"/>
            <a:ext cx="8310652" cy="82587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970362">
            <a:off x="370589" y="4798720"/>
            <a:ext cx="5392134" cy="44417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759197-B10C-3C78-2C61-BDDA7771C8D8}"/>
              </a:ext>
            </a:extLst>
          </p:cNvPr>
          <p:cNvSpPr txBox="1"/>
          <p:nvPr/>
        </p:nvSpPr>
        <p:spPr>
          <a:xfrm>
            <a:off x="7963428" y="4346614"/>
            <a:ext cx="5371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50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E502D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221" y="190771"/>
            <a:ext cx="17917557" cy="9961517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882" y="7590860"/>
            <a:ext cx="2460841" cy="2696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21525" y="238396"/>
            <a:ext cx="1332213" cy="1332213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23563">
            <a:off x="372687" y="212689"/>
            <a:ext cx="1648584" cy="1320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2438400" y="681841"/>
            <a:ext cx="11041277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349" y="2072290"/>
            <a:ext cx="12281300" cy="544702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079ECDF2-9935-E9FD-7EEE-22D879297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571" flipH="1">
            <a:off x="15178224" y="6961898"/>
            <a:ext cx="2950522" cy="32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195</Words>
  <Application>Microsoft Office PowerPoint</Application>
  <PresentationFormat>Custom</PresentationFormat>
  <Paragraphs>22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Great Vibes</vt:lpstr>
      <vt:lpstr>Tahoma</vt:lpstr>
      <vt:lpstr>HP001 4 hàng</vt:lpstr>
      <vt:lpstr>Sigmar One</vt:lpstr>
      <vt:lpstr>Baloo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HA XINH</cp:lastModifiedBy>
  <cp:revision>47</cp:revision>
  <dcterms:created xsi:type="dcterms:W3CDTF">2006-08-16T00:00:00Z</dcterms:created>
  <dcterms:modified xsi:type="dcterms:W3CDTF">2022-10-23T07:37:46Z</dcterms:modified>
  <dc:identifier>DAFDiO2oNAs</dc:identifier>
</cp:coreProperties>
</file>