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50" r:id="rId3"/>
    <p:sldId id="284" r:id="rId4"/>
    <p:sldId id="479" r:id="rId5"/>
    <p:sldId id="349" r:id="rId6"/>
    <p:sldId id="2647" r:id="rId7"/>
    <p:sldId id="480" r:id="rId8"/>
    <p:sldId id="481" r:id="rId9"/>
    <p:sldId id="2648" r:id="rId10"/>
    <p:sldId id="2649" r:id="rId11"/>
    <p:sldId id="2650" r:id="rId12"/>
    <p:sldId id="2651" r:id="rId13"/>
    <p:sldId id="2652" r:id="rId14"/>
    <p:sldId id="35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jp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8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486" y="258012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299</Words>
  <Application>Microsoft Office PowerPoint</Application>
  <PresentationFormat>Widescreen</PresentationFormat>
  <Paragraphs>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Coiny</vt:lpstr>
      <vt:lpstr>等线</vt:lpstr>
      <vt:lpstr>等线 Light</vt:lpstr>
      <vt:lpstr>Source Han Serif SC</vt:lpstr>
      <vt:lpstr>SVN-Redressed</vt:lpstr>
      <vt:lpstr>Times New Roman</vt:lpstr>
      <vt:lpstr>字魂36号-正文宋楷</vt:lpstr>
      <vt:lpstr>方正清刻本悦宋简体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17</cp:revision>
  <dcterms:created xsi:type="dcterms:W3CDTF">2022-06-27T01:17:11Z</dcterms:created>
  <dcterms:modified xsi:type="dcterms:W3CDTF">2022-10-23T07:32:11Z</dcterms:modified>
</cp:coreProperties>
</file>