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7" r:id="rId6"/>
    <p:sldId id="286" r:id="rId7"/>
    <p:sldId id="289" r:id="rId8"/>
    <p:sldId id="288" r:id="rId9"/>
    <p:sldId id="259" r:id="rId10"/>
    <p:sldId id="291" r:id="rId11"/>
    <p:sldId id="262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2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7263" y="1211857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4: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thu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thanh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A36856-CC18-35C8-8C48-E3ECAFEEF2C0}"/>
              </a:ext>
            </a:extLst>
          </p:cNvPr>
          <p:cNvSpPr/>
          <p:nvPr/>
        </p:nvSpPr>
        <p:spPr>
          <a:xfrm>
            <a:off x="1904559" y="565992"/>
            <a:ext cx="11407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MỐI QUAN HỆ GIỮA ĐÀI PHÁT THANH VÀ MÁY THU THANH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9195D-D8A0-54E3-CB97-B54C0A6252AA}"/>
              </a:ext>
            </a:extLst>
          </p:cNvPr>
          <p:cNvGrpSpPr/>
          <p:nvPr/>
        </p:nvGrpSpPr>
        <p:grpSpPr>
          <a:xfrm>
            <a:off x="9716493" y="1399429"/>
            <a:ext cx="2401609" cy="1084859"/>
            <a:chOff x="791675" y="5235951"/>
            <a:chExt cx="2918012" cy="1828800"/>
          </a:xfrm>
          <a:solidFill>
            <a:srgbClr val="00B0F0"/>
          </a:solidFill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9C601447-8581-F43E-9EE7-62AA4C7BE914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245F8D-2545-3C05-788C-AD0D427EC25E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011856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/>
                <a:t> </a:t>
              </a:r>
              <a:r>
                <a:rPr lang="en-US" sz="2400" b="1">
                  <a:latin typeface="Nunito Black" panose="020B0604020202020204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8A450-DA37-A36D-C042-BF72A13D5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9454" y="1471976"/>
            <a:ext cx="2085857" cy="23957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18D74B-12FE-F06F-7A26-DFBB42C45159}"/>
              </a:ext>
            </a:extLst>
          </p:cNvPr>
          <p:cNvSpPr/>
          <p:nvPr/>
        </p:nvSpPr>
        <p:spPr>
          <a:xfrm>
            <a:off x="980939" y="1287152"/>
            <a:ext cx="8105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2, tìm từ thích hợp và </a:t>
            </a:r>
          </a:p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câu dưới đây để </a:t>
            </a:r>
            <a:r>
              <a:rPr lang="vi-VN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đây để thể hiện </a:t>
            </a:r>
            <a:endParaRPr lang="en-US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máy thu thanh và đài phát thanh.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7795C7-43C7-AEC0-D4A0-A78E70465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351" y="2775241"/>
            <a:ext cx="3091433" cy="37271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E68F-41C0-4ABC-04CD-0BF3652F7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242" y="2811173"/>
            <a:ext cx="2998722" cy="36552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478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803F20-7533-A98D-1EF9-F5A93B50ACDB}"/>
              </a:ext>
            </a:extLst>
          </p:cNvPr>
          <p:cNvSpPr/>
          <p:nvPr/>
        </p:nvSpPr>
        <p:spPr>
          <a:xfrm>
            <a:off x="1924735" y="719161"/>
            <a:ext cx="11685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MỐI QUAN HỆ GIỮA ĐÀI PHÁT THANH VÀ MÁY THU THANH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363093-A4F7-6ACF-FBFC-D6CD0B17554F}"/>
              </a:ext>
            </a:extLst>
          </p:cNvPr>
          <p:cNvGrpSpPr/>
          <p:nvPr/>
        </p:nvGrpSpPr>
        <p:grpSpPr>
          <a:xfrm>
            <a:off x="9438869" y="1297765"/>
            <a:ext cx="2931160" cy="1661700"/>
            <a:chOff x="791675" y="5235951"/>
            <a:chExt cx="2918012" cy="1828800"/>
          </a:xfrm>
          <a:solidFill>
            <a:srgbClr val="00B0F0"/>
          </a:solidFill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0D3FB635-92B4-2150-CFB0-90BF0ABD3112}"/>
                </a:ext>
              </a:extLst>
            </p:cNvPr>
            <p:cNvSpPr/>
            <p:nvPr/>
          </p:nvSpPr>
          <p:spPr>
            <a:xfrm>
              <a:off x="791675" y="5235951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52A635-4D6F-CD83-A79C-058C54693C33}"/>
                </a:ext>
              </a:extLst>
            </p:cNvPr>
            <p:cNvSpPr txBox="1"/>
            <p:nvPr/>
          </p:nvSpPr>
          <p:spPr>
            <a:xfrm>
              <a:off x="1157236" y="5644423"/>
              <a:ext cx="2186890" cy="1011856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/>
                <a:t> </a:t>
              </a:r>
              <a:r>
                <a:rPr lang="en-US" sz="2400" b="1">
                  <a:latin typeface="Nunito Black" panose="020B0604020202020204" charset="0"/>
                </a:rPr>
                <a:t>Thảo luận nhóm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anose="020B060402020202020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A4C19-8FE1-FE58-5266-38AFF38F2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9128" l="4508" r="98164">
                        <a14:foregroundMark x1="72120" y1="50000" x2="86811" y2="54070"/>
                        <a14:foregroundMark x1="92321" y1="50436" x2="95159" y2="55959"/>
                        <a14:foregroundMark x1="81636" y1="79215" x2="81970" y2="89680"/>
                        <a14:foregroundMark x1="81970" y1="89680" x2="81970" y2="89680"/>
                        <a14:foregroundMark x1="71619" y1="81250" x2="72454" y2="91570"/>
                        <a14:foregroundMark x1="72454" y1="91570" x2="72454" y2="91570"/>
                        <a14:foregroundMark x1="70785" y1="93605" x2="73790" y2="99128"/>
                        <a14:foregroundMark x1="95159" y1="92151" x2="98164" y2="95930"/>
                        <a14:foregroundMark x1="9015" y1="87355" x2="4841" y2="94913"/>
                        <a14:foregroundMark x1="4841" y1="94913" x2="6511" y2="96948"/>
                        <a14:foregroundMark x1="33222" y1="21512" x2="41068" y2="23983"/>
                        <a14:foregroundMark x1="41068" y1="23983" x2="41068" y2="23983"/>
                        <a14:foregroundMark x1="39900" y1="15116" x2="45075" y2="22238"/>
                        <a14:foregroundMark x1="49917" y1="12645" x2="51085" y2="25581"/>
                        <a14:foregroundMark x1="60434" y1="14680" x2="56260" y2="21802"/>
                        <a14:foregroundMark x1="56260" y1="21802" x2="56260" y2="21802"/>
                        <a14:foregroundMark x1="69616" y1="22238" x2="58932" y2="26890"/>
                        <a14:foregroundMark x1="53756" y1="25581" x2="53255" y2="26163"/>
                        <a14:foregroundMark x1="56761" y1="28052" x2="54424" y2="29360"/>
                        <a14:foregroundMark x1="45409" y1="27616" x2="47412" y2="28488"/>
                        <a14:foregroundMark x1="40568" y1="5959" x2="60267" y2="7122"/>
                        <a14:foregroundMark x1="60267" y1="7122" x2="63272" y2="6831"/>
                        <a14:foregroundMark x1="42070" y1="7994" x2="53756" y2="7703"/>
                        <a14:foregroundMark x1="53756" y1="7703" x2="62604" y2="8140"/>
                        <a14:foregroundMark x1="40401" y1="5814" x2="54090" y2="6250"/>
                        <a14:foregroundMark x1="54090" y1="6250" x2="60434" y2="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6955" y="1943402"/>
            <a:ext cx="1896678" cy="2178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E06CB6-49F1-FE22-443F-E4ECDC01028F}"/>
              </a:ext>
            </a:extLst>
          </p:cNvPr>
          <p:cNvSpPr txBox="1"/>
          <p:nvPr/>
        </p:nvSpPr>
        <p:spPr>
          <a:xfrm>
            <a:off x="924901" y="2237099"/>
            <a:ext cx="94425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… (1) … là nơi sản xuất các chương trình phát thanh và phát tín hiệu truyền thanh qua ăng ten.</a:t>
            </a:r>
          </a:p>
          <a:p>
            <a:pPr algn="just"/>
            <a:r>
              <a:rPr lang="vi-VN" sz="2800" b="1" i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… (2) … là thiết bị thu nhận các tín hiệu truyền thanh qua ăng ten và phát ra loa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0AA62-4EAC-58B2-C093-9036CBAC2C25}"/>
              </a:ext>
            </a:extLst>
          </p:cNvPr>
          <p:cNvSpPr txBox="1"/>
          <p:nvPr/>
        </p:nvSpPr>
        <p:spPr>
          <a:xfrm>
            <a:off x="613375" y="2332435"/>
            <a:ext cx="98988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Đài phát thanh</a:t>
            </a:r>
            <a:r>
              <a:rPr lang="vi-VN" sz="2800" b="0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sz="2800" b="1" i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là nơi sản xuất các chương trình phát thanh và phát tín hiệu truyền thanh qua ăng ten.</a:t>
            </a: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F67EF-700A-37E6-08C1-112CF27875AB}"/>
              </a:ext>
            </a:extLst>
          </p:cNvPr>
          <p:cNvSpPr txBox="1"/>
          <p:nvPr/>
        </p:nvSpPr>
        <p:spPr>
          <a:xfrm>
            <a:off x="613375" y="3262401"/>
            <a:ext cx="9674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Máy thu thanh</a:t>
            </a:r>
            <a:r>
              <a:rPr lang="en-US" sz="2800" b="1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2800" b="1" i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là thiết bị thu nhận các tín hiệu truyền thanh qua ăng ten và phát ra loa.</a:t>
            </a: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F1E323-79B2-5302-5BB9-3284CC95F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93" y="4355917"/>
            <a:ext cx="1115533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 smtClean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6F792-FE41-F982-A9FA-61A23261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28" y="1907277"/>
            <a:ext cx="6340292" cy="31420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D4FF9D-8E16-01B8-2582-F28E6B7505AD}"/>
              </a:ext>
            </a:extLst>
          </p:cNvPr>
          <p:cNvSpPr txBox="1">
            <a:spLocks/>
          </p:cNvSpPr>
          <p:nvPr/>
        </p:nvSpPr>
        <p:spPr>
          <a:xfrm>
            <a:off x="1978309" y="356727"/>
            <a:ext cx="4207805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AE8DD-BBDE-8B14-B948-B623DA6961A8}"/>
              </a:ext>
            </a:extLst>
          </p:cNvPr>
          <p:cNvSpPr txBox="1">
            <a:spLocks/>
          </p:cNvSpPr>
          <p:nvPr/>
        </p:nvSpPr>
        <p:spPr>
          <a:xfrm>
            <a:off x="775234" y="1195746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của Minh vừa nhận được một món quà.Em hãy quan sát tranh và cho biết món quà đó là gì?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725BF-8AEC-F958-2986-C3EA924C28F7}"/>
              </a:ext>
            </a:extLst>
          </p:cNvPr>
          <p:cNvSpPr txBox="1">
            <a:spLocks/>
          </p:cNvSpPr>
          <p:nvPr/>
        </p:nvSpPr>
        <p:spPr>
          <a:xfrm>
            <a:off x="775235" y="114568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quà của ông Minh là máy thu thanh.</a:t>
            </a:r>
          </a:p>
        </p:txBody>
      </p:sp>
    </p:spTree>
    <p:extLst>
      <p:ext uri="{BB962C8B-B14F-4D97-AF65-F5344CB8AC3E}">
        <p14:creationId xmlns:p14="http://schemas.microsoft.com/office/powerpoint/2010/main" val="36246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FA9467-DDF7-8E9B-177C-981E78F65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89" y="1409687"/>
            <a:ext cx="4626364" cy="3110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28E66E-A728-730A-FA99-211F28F06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130" y="1334326"/>
            <a:ext cx="4678373" cy="31860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FDA450-D92A-B230-EE63-D3FF9049FF44}"/>
              </a:ext>
            </a:extLst>
          </p:cNvPr>
          <p:cNvSpPr txBox="1">
            <a:spLocks/>
          </p:cNvSpPr>
          <p:nvPr/>
        </p:nvSpPr>
        <p:spPr>
          <a:xfrm>
            <a:off x="1882224" y="67011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Em hãy chia sẻ hiểu biết của em về máy thu thanh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043" y="3041650"/>
            <a:ext cx="4535817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B7FDA0-B376-5CE1-345B-74F4E9E22C24}"/>
              </a:ext>
            </a:extLst>
          </p:cNvPr>
          <p:cNvSpPr/>
          <p:nvPr/>
        </p:nvSpPr>
        <p:spPr>
          <a:xfrm>
            <a:off x="1302908" y="1233298"/>
            <a:ext cx="10235113" cy="1894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>
                <a:solidFill>
                  <a:srgbClr val="7030A0"/>
                </a:solidFill>
                <a:latin typeface="Nunito Black" pitchFamily="2" charset="0"/>
              </a:rPr>
              <a:t>Máy thu thanh đã có từ lâu. Khi ti vi, máy tính chưa ra đời, máy thu </a:t>
            </a:r>
            <a:r>
              <a:rPr lang="en-US" altLang="en-US" sz="2800" b="1">
                <a:solidFill>
                  <a:srgbClr val="7030A0"/>
                </a:solidFill>
                <a:latin typeface="Nunito Black" pitchFamily="2" charset="0"/>
              </a:rPr>
              <a:t>thanh là thiết bị được sử dụng rất phổ biến để nghe tin tức, giải trí.</a:t>
            </a:r>
            <a:endParaRPr lang="en-US" altLang="en-US" sz="4000" b="1">
              <a:solidFill>
                <a:srgbClr val="7030A0"/>
              </a:solidFill>
              <a:latin typeface="Nunito Black" pitchFamily="2" charset="0"/>
            </a:endParaRPr>
          </a:p>
        </p:txBody>
      </p:sp>
      <p:pic>
        <p:nvPicPr>
          <p:cNvPr id="8" name="Picture 4" descr="Thế nào là máy thu thanh AM và FM? | Lazi.vn - Cộng đồng Tri thức &amp; Giáo dục">
            <a:extLst>
              <a:ext uri="{FF2B5EF4-FFF2-40B4-BE49-F238E27FC236}">
                <a16:creationId xmlns:a16="http://schemas.microsoft.com/office/drawing/2014/main" id="{DEFFD61B-D669-6112-6817-425D343D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67" y="3191094"/>
            <a:ext cx="3788531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áy Thu Vô Tuyến Đa Năng AM/FM Động Năng Lượng Mặt Trời Đài Phát Thanh Mạnh  Mẽ Quay Máy Phát Điện Sạc Xanh - AliExpress Consumer Electronics">
            <a:extLst>
              <a:ext uri="{FF2B5EF4-FFF2-40B4-BE49-F238E27FC236}">
                <a16:creationId xmlns:a16="http://schemas.microsoft.com/office/drawing/2014/main" id="{E620EA28-842A-AB6A-5810-43A2CFDD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91094"/>
            <a:ext cx="3156154" cy="315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7BFF7E-C251-14E5-9FA2-685DD549D2B4}"/>
              </a:ext>
            </a:extLst>
          </p:cNvPr>
          <p:cNvSpPr txBox="1"/>
          <p:nvPr/>
        </p:nvSpPr>
        <p:spPr>
          <a:xfrm>
            <a:off x="1940165" y="667198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CỦA MÁY THU THANH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AA5922-C512-4607-837B-71969AA3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0" y="2822254"/>
            <a:ext cx="3296110" cy="2905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2E612C-24EC-0103-4548-0DBE23D7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189" y="2643313"/>
            <a:ext cx="3505689" cy="301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24A192-B332-3695-3FC3-EFD77DD51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878" y="2524233"/>
            <a:ext cx="3496163" cy="32580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0EB3362-8D14-A130-F5A9-B6858248DF81}"/>
              </a:ext>
            </a:extLst>
          </p:cNvPr>
          <p:cNvGrpSpPr/>
          <p:nvPr/>
        </p:nvGrpSpPr>
        <p:grpSpPr>
          <a:xfrm>
            <a:off x="8636437" y="408242"/>
            <a:ext cx="2931160" cy="1661700"/>
            <a:chOff x="3085998" y="3173273"/>
            <a:chExt cx="2918012" cy="1828800"/>
          </a:xfrm>
          <a:solidFill>
            <a:srgbClr val="00B0F0"/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691F2C99-2CF6-4EE2-94FF-A975EB4857D5}"/>
                </a:ext>
              </a:extLst>
            </p:cNvPr>
            <p:cNvSpPr/>
            <p:nvPr/>
          </p:nvSpPr>
          <p:spPr>
            <a:xfrm>
              <a:off x="3085998" y="3173273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8F0462-B587-6F82-FAEF-368E6C60513B}"/>
                </a:ext>
              </a:extLst>
            </p:cNvPr>
            <p:cNvSpPr txBox="1"/>
            <p:nvPr/>
          </p:nvSpPr>
          <p:spPr>
            <a:xfrm>
              <a:off x="3451559" y="3585092"/>
              <a:ext cx="2186890" cy="1011855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 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201843-A3D3-A0B0-DC66-51EF3B16249F}"/>
              </a:ext>
            </a:extLst>
          </p:cNvPr>
          <p:cNvSpPr txBox="1"/>
          <p:nvPr/>
        </p:nvSpPr>
        <p:spPr>
          <a:xfrm>
            <a:off x="1572957" y="1149955"/>
            <a:ext cx="396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DA64BE-45B9-4E37-350B-E7D85A1558B0}"/>
              </a:ext>
            </a:extLst>
          </p:cNvPr>
          <p:cNvSpPr txBox="1"/>
          <p:nvPr/>
        </p:nvSpPr>
        <p:spPr>
          <a:xfrm>
            <a:off x="407373" y="1812463"/>
            <a:ext cx="11591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    </a:t>
            </a:r>
            <a: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1 và cho biết Minh, Hoa, ông bà đang sử dụng máy thu thanh để làm gì?</a:t>
            </a:r>
            <a:endParaRPr lang="en-US" sz="28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B6329-E000-8CD5-80A0-04531B43D287}"/>
              </a:ext>
            </a:extLst>
          </p:cNvPr>
          <p:cNvSpPr txBox="1"/>
          <p:nvPr/>
        </p:nvSpPr>
        <p:spPr>
          <a:xfrm>
            <a:off x="5017995" y="5909234"/>
            <a:ext cx="161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C2B1EE-16D9-8FD2-CE33-574375339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69" y="667198"/>
            <a:ext cx="922959" cy="1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6CD-1132-BCF4-A956-0AC9DBA0F214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1.TÁC DỤNG CỦA MÁY THU THANH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F3CB9-9265-332A-F4C7-FB0C366E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14" y="1263370"/>
            <a:ext cx="3706817" cy="32675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671BE5-04F5-19A6-36A8-836EEBCD0702}"/>
              </a:ext>
            </a:extLst>
          </p:cNvPr>
          <p:cNvSpPr/>
          <p:nvPr/>
        </p:nvSpPr>
        <p:spPr>
          <a:xfrm>
            <a:off x="437393" y="4669205"/>
            <a:ext cx="10972799" cy="670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>
              <a:solidFill>
                <a:schemeClr val="accent6">
                  <a:lumMod val="75000"/>
                </a:schemeClr>
              </a:solidFill>
              <a:effectLst/>
              <a:latin typeface="Nunito Black" pitchFamily="2" charset="0"/>
            </a:endParaRPr>
          </a:p>
          <a:p>
            <a:r>
              <a:rPr lang="en-US" sz="3200" b="0" i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sử dụng máy thu thanh  để nghe nhạc và nhảy theo nhạc.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ECA030-ED55-CBA8-7F02-6DC12DBA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98027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FF928-CE20-F279-A127-CD6B51AC7DAA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1.TÁC DỤNG CỦA MÁY THU THANH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06E71-8A83-510C-7F19-48CE7C3C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01" y="1270163"/>
            <a:ext cx="3968933" cy="341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25E5E8-C8AC-0482-A244-4AA49DB19E56}"/>
              </a:ext>
            </a:extLst>
          </p:cNvPr>
          <p:cNvSpPr/>
          <p:nvPr/>
        </p:nvSpPr>
        <p:spPr>
          <a:xfrm>
            <a:off x="1400847" y="4912915"/>
            <a:ext cx="8100024" cy="6749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sử dụng máy thu thanh để học bài.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2F932-FEA8-E9F7-A8E5-D260315C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86349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7C36D-CD22-B8C0-CF70-C415AB97D370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1.TÁC DỤNG CỦA MÁY THU THANH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12F09-FE7A-6878-84E2-F081AB9B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13" y="1125104"/>
            <a:ext cx="3496163" cy="325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2685E-7990-7C55-AF37-649C301C4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37" y="784331"/>
            <a:ext cx="3372321" cy="31246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E474FC-B467-C0A6-869B-0898116E86DD}"/>
              </a:ext>
            </a:extLst>
          </p:cNvPr>
          <p:cNvSpPr/>
          <p:nvPr/>
        </p:nvSpPr>
        <p:spPr>
          <a:xfrm>
            <a:off x="514439" y="4432187"/>
            <a:ext cx="9945178" cy="662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bà sử dụng máy thu thanh để nghe dự báo thời tiết.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ED2B4-206A-3E6F-B3AC-FC0C5F2D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11" y="655732"/>
            <a:ext cx="6392167" cy="50489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602BA2-770B-20B6-1072-E8A1C500C130}"/>
              </a:ext>
            </a:extLst>
          </p:cNvPr>
          <p:cNvSpPr/>
          <p:nvPr/>
        </p:nvSpPr>
        <p:spPr>
          <a:xfrm>
            <a:off x="1533832" y="1964333"/>
            <a:ext cx="10402529" cy="2602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thu thanh ( còn gọi là ra-đi-ô) dùng để nghe các chương trình phát thanh. Nội dung chương trình phát thanh thường là: tin tức, thông tin giải trí và một số chương trình giáo dục.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EAAA9-0D57-F295-2B6D-0C665D1B3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93396" l="9709" r="91748">
                        <a14:foregroundMark x1="88350" y1="43396" x2="92718" y2="52358"/>
                        <a14:foregroundMark x1="48544" y1="89623" x2="48544" y2="89623"/>
                        <a14:foregroundMark x1="33010" y1="91981" x2="33010" y2="91981"/>
                        <a14:foregroundMark x1="51456" y1="93396" x2="51456" y2="93396"/>
                        <a14:foregroundMark x1="35437" y1="93396" x2="35437" y2="9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4" y="1068765"/>
            <a:ext cx="1556840" cy="16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350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Gluten</vt:lpstr>
      <vt:lpstr>Nunito Black</vt:lpstr>
      <vt:lpstr>Open Sans</vt:lpstr>
      <vt:lpstr>Sigmar One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HA XINH</cp:lastModifiedBy>
  <cp:revision>10</cp:revision>
  <dcterms:created xsi:type="dcterms:W3CDTF">2022-07-16T14:12:11Z</dcterms:created>
  <dcterms:modified xsi:type="dcterms:W3CDTF">2022-10-23T03:54:37Z</dcterms:modified>
</cp:coreProperties>
</file>