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</p:sldMasterIdLst>
  <p:notesMasterIdLst>
    <p:notesMasterId r:id="rId13"/>
  </p:notesMasterIdLst>
  <p:sldIdLst>
    <p:sldId id="331" r:id="rId4"/>
    <p:sldId id="324" r:id="rId5"/>
    <p:sldId id="330" r:id="rId6"/>
    <p:sldId id="328" r:id="rId7"/>
    <p:sldId id="329" r:id="rId8"/>
    <p:sldId id="332" r:id="rId9"/>
    <p:sldId id="333" r:id="rId10"/>
    <p:sldId id="334" r:id="rId11"/>
    <p:sldId id="33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392" autoAdjust="0"/>
  </p:normalViewPr>
  <p:slideViewPr>
    <p:cSldViewPr snapToGrid="0">
      <p:cViewPr varScale="1">
        <p:scale>
          <a:sx n="65" d="100"/>
          <a:sy n="65" d="100"/>
        </p:scale>
        <p:origin x="15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053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4"/><Relationship Id="rId7" Type="http://schemas.openxmlformats.org/officeDocument/2006/relationships/image" Target="../media/image9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8.e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圆角矩形 10">
            <a:extLst>
              <a:ext uri="{FF2B5EF4-FFF2-40B4-BE49-F238E27FC236}">
                <a16:creationId xmlns:a16="http://schemas.microsoft.com/office/drawing/2014/main" id="{B92775ED-B94A-4A37-BE5E-20F7568351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5253" y="1065680"/>
            <a:ext cx="7707795" cy="442339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3" name="PA_图片 13">
            <a:extLst>
              <a:ext uri="{FF2B5EF4-FFF2-40B4-BE49-F238E27FC236}">
                <a16:creationId xmlns:a16="http://schemas.microsoft.com/office/drawing/2014/main" id="{C1153E2C-8915-4C62-9749-C09F2C6259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4" name="PA_图片 14">
            <a:extLst>
              <a:ext uri="{FF2B5EF4-FFF2-40B4-BE49-F238E27FC236}">
                <a16:creationId xmlns:a16="http://schemas.microsoft.com/office/drawing/2014/main" id="{BF741FFD-272F-4B44-BD70-7B147CAC602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5" name="PA_库_图片 20">
            <a:extLst>
              <a:ext uri="{FF2B5EF4-FFF2-40B4-BE49-F238E27FC236}">
                <a16:creationId xmlns:a16="http://schemas.microsoft.com/office/drawing/2014/main" id="{E49388CD-C496-4792-9DDC-C040005E7E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59" y="3489631"/>
            <a:ext cx="1623732" cy="2563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34F33-88C8-494C-ACB7-F7CC701478D4}"/>
              </a:ext>
            </a:extLst>
          </p:cNvPr>
          <p:cNvSpPr txBox="1"/>
          <p:nvPr/>
        </p:nvSpPr>
        <p:spPr>
          <a:xfrm>
            <a:off x="1679172" y="1458413"/>
            <a:ext cx="58236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>
                <a:solidFill>
                  <a:srgbClr val="000000"/>
                </a:solidFill>
                <a:latin typeface="Arial" panose="020B0604020202020204" pitchFamily="34" charset="0"/>
              </a:rPr>
              <a:t>Thứ ... ngày ... tháng ... năm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00F48-07B4-4350-B7BA-A02B00942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782" y="2068735"/>
            <a:ext cx="1856393" cy="1330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87A48-9893-410D-90B7-A56913F4E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463" y="3093072"/>
            <a:ext cx="7489585" cy="131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E96E77-D6D1-4F46-8B6C-54C31CF84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0897" y="4409923"/>
            <a:ext cx="1902117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4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ĐẠT</a:t>
            </a:r>
            <a:endParaRPr lang="en-US" sz="2000" b="1" dirty="0">
              <a:solidFill>
                <a:srgbClr val="002060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20640301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67844722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709204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AB, AC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542DA1-29DD-4A83-A5F5-60CD7A7741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431244" cy="902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02F8B-1AEE-4CD4-B3E2-A4D4D35705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909" t="42158" r="8363" b="37330"/>
          <a:stretch/>
        </p:blipFill>
        <p:spPr>
          <a:xfrm>
            <a:off x="5943600" y="593879"/>
            <a:ext cx="2989442" cy="206105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47F16-195C-4F2F-8689-7719C2D75F47}"/>
              </a:ext>
            </a:extLst>
          </p:cNvPr>
          <p:cNvCxnSpPr/>
          <p:nvPr/>
        </p:nvCxnSpPr>
        <p:spPr>
          <a:xfrm flipV="1">
            <a:off x="1366838" y="2576513"/>
            <a:ext cx="0" cy="2778919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320689-44E7-4097-AE15-5974D2A7C41E}"/>
              </a:ext>
            </a:extLst>
          </p:cNvPr>
          <p:cNvCxnSpPr/>
          <p:nvPr/>
        </p:nvCxnSpPr>
        <p:spPr>
          <a:xfrm>
            <a:off x="1376363" y="5324476"/>
            <a:ext cx="1771650" cy="11906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19F111D-1401-43F1-90C6-86E821F9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219325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7916F-A58D-44EF-BCB3-F859EAF50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140" y="5277303"/>
            <a:ext cx="676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4A29B-B9E6-4DEF-AE1B-8BDBD5EB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00" y="4635272"/>
            <a:ext cx="6750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181858-970D-4C2D-8640-AB184959D641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999780"/>
            <a:ext cx="2751534" cy="1821656"/>
            <a:chOff x="4285398" y="1362097"/>
            <a:chExt cx="4967785" cy="2593075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29D072B7-CB72-472A-B74B-FD709EAA19FE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DC942100-7DF6-4159-A191-012C7858C1E6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D196DC7-6F60-4D4D-B35E-2D6012BF76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7244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683097-7CFB-466E-A745-2D0EF24FA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0101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02A7308E-4F85-A989-8C78-87F967D6F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8597" end="92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3951" y="2721070"/>
            <a:ext cx="4544415" cy="25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1.48148E-6 L 0.00486 -0.410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05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7 L 0.19714 0.002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1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779835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E0EE43-2CA9-4D0A-902F-7771DB8484D7}"/>
              </a:ext>
            </a:extLst>
          </p:cNvPr>
          <p:cNvGrpSpPr/>
          <p:nvPr/>
        </p:nvGrpSpPr>
        <p:grpSpPr>
          <a:xfrm>
            <a:off x="961192" y="1612496"/>
            <a:ext cx="6833062" cy="2455556"/>
            <a:chOff x="1845425" y="1612496"/>
            <a:chExt cx="4701054" cy="17002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B938FC-C830-44D4-A99B-E4E28538A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238" t="40533" r="14683" b="44647"/>
            <a:stretch/>
          </p:blipFill>
          <p:spPr>
            <a:xfrm>
              <a:off x="1845425" y="1612496"/>
              <a:ext cx="4701054" cy="144655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DCEE3A-448C-4689-8C58-9147DECEA598}"/>
                </a:ext>
              </a:extLst>
            </p:cNvPr>
            <p:cNvSpPr/>
            <p:nvPr/>
          </p:nvSpPr>
          <p:spPr>
            <a:xfrm>
              <a:off x="3158836" y="2543260"/>
              <a:ext cx="338764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DDECAF3-7A90-4A0A-B557-BB1072E21899}"/>
              </a:ext>
            </a:extLst>
          </p:cNvPr>
          <p:cNvSpPr txBox="1"/>
          <p:nvPr/>
        </p:nvSpPr>
        <p:spPr>
          <a:xfrm>
            <a:off x="95572" y="3885452"/>
            <a:ext cx="51381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E65B14-9ECB-4758-BC3C-CC1AF3AD2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413" t="48805" r="11091" b="31971"/>
          <a:stretch/>
        </p:blipFill>
        <p:spPr>
          <a:xfrm>
            <a:off x="5332255" y="3655234"/>
            <a:ext cx="3125658" cy="23304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A1751C-680A-4BFE-99C1-E553023F6C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44684" cy="796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FA882-3311-7B14-29D0-66115DF68718}"/>
              </a:ext>
            </a:extLst>
          </p:cNvPr>
          <p:cNvSpPr txBox="1"/>
          <p:nvPr/>
        </p:nvSpPr>
        <p:spPr>
          <a:xfrm>
            <a:off x="5513974" y="5615145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9A2E0-5C69-9783-A77A-5A2B2B5FBD11}"/>
              </a:ext>
            </a:extLst>
          </p:cNvPr>
          <p:cNvSpPr txBox="1"/>
          <p:nvPr/>
        </p:nvSpPr>
        <p:spPr>
          <a:xfrm>
            <a:off x="7794254" y="555977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A9C208-7591-A094-8901-506F61F62DF3}"/>
              </a:ext>
            </a:extLst>
          </p:cNvPr>
          <p:cNvSpPr txBox="1"/>
          <p:nvPr/>
        </p:nvSpPr>
        <p:spPr>
          <a:xfrm>
            <a:off x="7800343" y="405350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E0213E-4DA0-065B-1219-32DB8663C68B}"/>
              </a:ext>
            </a:extLst>
          </p:cNvPr>
          <p:cNvSpPr txBox="1"/>
          <p:nvPr/>
        </p:nvSpPr>
        <p:spPr>
          <a:xfrm>
            <a:off x="730659" y="5670556"/>
            <a:ext cx="51381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1027848"/>
            <a:ext cx="64097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1032491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FE17FA-DD60-4FF7-8F22-AF5C08C40C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11433" cy="78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2DCD0-B721-40D6-A2E3-A9DF358DE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00" t="66089" r="9455" b="17095"/>
          <a:stretch/>
        </p:blipFill>
        <p:spPr>
          <a:xfrm>
            <a:off x="587397" y="2359225"/>
            <a:ext cx="7364977" cy="21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F2AC1E7F-7979-4A37-9779-689945E63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0B2875-8294-4699-AE6D-044FCC95FEF0}"/>
              </a:ext>
            </a:extLst>
          </p:cNvPr>
          <p:cNvGrpSpPr/>
          <p:nvPr/>
        </p:nvGrpSpPr>
        <p:grpSpPr>
          <a:xfrm>
            <a:off x="2144997" y="2463629"/>
            <a:ext cx="4149123" cy="564746"/>
            <a:chOff x="3119718" y="874229"/>
            <a:chExt cx="4840941" cy="1151795"/>
          </a:xfrm>
        </p:grpSpPr>
        <p:sp>
          <p:nvSpPr>
            <p:cNvPr id="7" name="Rounded Rectangular Callout 4">
              <a:extLst>
                <a:ext uri="{FF2B5EF4-FFF2-40B4-BE49-F238E27FC236}">
                  <a16:creationId xmlns:a16="http://schemas.microsoft.com/office/drawing/2014/main" id="{257E530B-7A12-438C-A00E-C06B50AD198B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FED856-1306-4A72-934C-D9C565C5C437}"/>
                </a:ext>
              </a:extLst>
            </p:cNvPr>
            <p:cNvSpPr txBox="1"/>
            <p:nvPr/>
          </p:nvSpPr>
          <p:spPr>
            <a:xfrm>
              <a:off x="3310419" y="967813"/>
              <a:ext cx="4281323" cy="90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5AB8AF9-ABB2-4512-88C4-8AA3451DFCE1}"/>
              </a:ext>
            </a:extLst>
          </p:cNvPr>
          <p:cNvGrpSpPr/>
          <p:nvPr/>
        </p:nvGrpSpPr>
        <p:grpSpPr>
          <a:xfrm>
            <a:off x="2442313" y="3185609"/>
            <a:ext cx="4781447" cy="529142"/>
            <a:chOff x="3119718" y="874229"/>
            <a:chExt cx="4840941" cy="1151795"/>
          </a:xfrm>
        </p:grpSpPr>
        <p:sp>
          <p:nvSpPr>
            <p:cNvPr id="11" name="Rounded Rectangular Callout 4">
              <a:extLst>
                <a:ext uri="{FF2B5EF4-FFF2-40B4-BE49-F238E27FC236}">
                  <a16:creationId xmlns:a16="http://schemas.microsoft.com/office/drawing/2014/main" id="{2A0BB0C5-59AA-471D-9E9A-F09B5C1292D5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F8D523-481F-42C8-A927-30A2A53DEFF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F2CCAD-1F88-43EC-8FB8-7129BBB48A3D}"/>
              </a:ext>
            </a:extLst>
          </p:cNvPr>
          <p:cNvGrpSpPr/>
          <p:nvPr/>
        </p:nvGrpSpPr>
        <p:grpSpPr>
          <a:xfrm>
            <a:off x="2434693" y="3934298"/>
            <a:ext cx="4781447" cy="529142"/>
            <a:chOff x="3119718" y="874229"/>
            <a:chExt cx="4840941" cy="1151795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436B8A8-AF1F-49E3-B783-0C87485793D0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3855B8-2AC4-464F-8A1B-3F00BDD89873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C57B9B-5AAE-4AD0-87E5-42D1725BA0A3}"/>
              </a:ext>
            </a:extLst>
          </p:cNvPr>
          <p:cNvSpPr txBox="1"/>
          <p:nvPr/>
        </p:nvSpPr>
        <p:spPr>
          <a:xfrm>
            <a:off x="3238500" y="1336714"/>
            <a:ext cx="358796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0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174" y="2299855"/>
            <a:ext cx="4497133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FC43C-4F39-411F-AFCD-6FBB996CC5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05"/>
          <a:stretch/>
        </p:blipFill>
        <p:spPr>
          <a:xfrm>
            <a:off x="3444813" y="3429000"/>
            <a:ext cx="4357494" cy="11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2144998" y="2882278"/>
            <a:ext cx="5801564" cy="880223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tra các đồ dùng trong gia đình có các góc vuông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297DE-18FB-442D-9015-42215704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277D26-A550-4592-9762-5DBEAC0F197C}"/>
              </a:ext>
            </a:extLst>
          </p:cNvPr>
          <p:cNvSpPr txBox="1"/>
          <p:nvPr/>
        </p:nvSpPr>
        <p:spPr>
          <a:xfrm>
            <a:off x="3744469" y="2072398"/>
            <a:ext cx="238273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nhà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71" y="2598452"/>
            <a:ext cx="8585640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D494223-9855-41D9-927F-B8E81B43B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691FAE64-DD1C-45AA-B48E-F3B445F50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956C25A-E5C2-4CC0-B993-17EBC4D00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100" y="390525"/>
            <a:ext cx="3619500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EAA1E-D917-45DF-BB70-D48597A7C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317" y="3088293"/>
            <a:ext cx="5372566" cy="21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203</Words>
  <Application>Microsoft Office PowerPoint</Application>
  <PresentationFormat>On-screen Show (4:3)</PresentationFormat>
  <Paragraphs>33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微软雅黑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字魂59号-创粗黑</vt:lpstr>
      <vt:lpstr>Office 主题​​</vt:lpstr>
      <vt:lpstr>Office Theme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99</cp:revision>
  <dcterms:created xsi:type="dcterms:W3CDTF">2021-06-03T14:58:56Z</dcterms:created>
  <dcterms:modified xsi:type="dcterms:W3CDTF">2022-10-24T02:33:42Z</dcterms:modified>
</cp:coreProperties>
</file>