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  <p:sldMasterId id="2147483741" r:id="rId4"/>
    <p:sldMasterId id="2147483753" r:id="rId5"/>
  </p:sldMasterIdLst>
  <p:notesMasterIdLst>
    <p:notesMasterId r:id="rId17"/>
  </p:notesMasterIdLst>
  <p:sldIdLst>
    <p:sldId id="258" r:id="rId6"/>
    <p:sldId id="324" r:id="rId7"/>
    <p:sldId id="2638" r:id="rId8"/>
    <p:sldId id="257" r:id="rId9"/>
    <p:sldId id="323" r:id="rId10"/>
    <p:sldId id="330" r:id="rId11"/>
    <p:sldId id="322" r:id="rId12"/>
    <p:sldId id="328" r:id="rId13"/>
    <p:sldId id="329" r:id="rId14"/>
    <p:sldId id="263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0066"/>
    <a:srgbClr val="FFFCD9"/>
    <a:srgbClr val="FF99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392" autoAdjust="0"/>
  </p:normalViewPr>
  <p:slideViewPr>
    <p:cSldViewPr snapToGrid="0">
      <p:cViewPr varScale="1">
        <p:scale>
          <a:sx n="65" d="100"/>
          <a:sy n="65" d="100"/>
        </p:scale>
        <p:origin x="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8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đỉnh, cạnh, góc của hình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nhật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vuông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3</a:t>
          </a:r>
          <a:endParaRPr lang="en-US" sz="28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800" dirty="0">
              <a:latin typeface="+mj-lt"/>
              <a:cs typeface="Times New Roman" panose="02020603050405020304" pitchFamily="18" charset="0"/>
            </a:rPr>
            <a:t>Nêu được tên đỉnh, cạnh,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dirty="0">
              <a:latin typeface="+mj-lt"/>
              <a:cs typeface="Times New Roman" panose="02020603050405020304" pitchFamily="18" charset="0"/>
            </a:rPr>
            <a:t>gọi tên hình tứ giác</a:t>
          </a:r>
          <a:r>
            <a:rPr lang="en-US" sz="28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biết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đỉnh, cạnh, góc của hình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nhật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hình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vuông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Thực hiện được thao tác tư duy không gian ở mức độ đơn giản.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8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11064" y="-2646310"/>
          <a:ext cx="802287" cy="6097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 dirty="0">
              <a:latin typeface="+mj-lt"/>
              <a:cs typeface="Times New Roman" panose="02020603050405020304" pitchFamily="18" charset="0"/>
            </a:rPr>
            <a:t>Nêu được tên đỉnh, cạnh,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củng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+mj-lt"/>
              <a:cs typeface="Times New Roman" panose="02020603050405020304" pitchFamily="18" charset="0"/>
            </a:rPr>
            <a:t>cố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+mj-lt"/>
              <a:cs typeface="Times New Roman" panose="02020603050405020304" pitchFamily="18" charset="0"/>
            </a:rPr>
            <a:t>gọi tên hình tứ giác</a:t>
          </a:r>
          <a:r>
            <a:rPr lang="en-US" sz="28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7" y="40371"/>
        <a:ext cx="6058157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9AC03-B228-4453-B49F-7A316CE222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9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AB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43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2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2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80697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65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72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8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7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63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29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54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27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9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1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40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0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2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6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5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37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27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22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75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2022/10/24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38500" y="297180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7110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1D49CA4-746B-4B77-87D7-8103291EE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0BD63-5670-4677-BF00-62DF6209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BC58E1B-5923-4CAF-B9CC-D14A574623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BF3D1-76EF-4DC2-A169-BD021359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6C5D55-7E5F-4181-A809-C8DC293A1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8EE746A1-6C2B-4A0A-9B52-5B2A1AF6763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文本框 10"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>
            <a:extLst>
              <a:ext uri="{FF2B5EF4-FFF2-40B4-BE49-F238E27FC236}">
                <a16:creationId xmlns:a16="http://schemas.microsoft.com/office/drawing/2014/main" id="{A7BCCBC5-107F-496E-A809-BEAB2158CF18}"/>
              </a:ext>
            </a:extLst>
          </p:cNvPr>
          <p:cNvSpPr txBox="1"/>
          <p:nvPr userDrawn="1"/>
        </p:nvSpPr>
        <p:spPr>
          <a:xfrm>
            <a:off x="868285" y="750672"/>
            <a:ext cx="1729843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+mn-cs"/>
              </a:rPr>
              <a:t>YOUR TITLE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D550ED9-FA94-452B-A22C-4F55790501C1}"/>
              </a:ext>
            </a:extLst>
          </p:cNvPr>
          <p:cNvCxnSpPr/>
          <p:nvPr userDrawn="1"/>
        </p:nvCxnSpPr>
        <p:spPr>
          <a:xfrm>
            <a:off x="536855" y="707727"/>
            <a:ext cx="334248" cy="0"/>
          </a:xfrm>
          <a:prstGeom prst="line">
            <a:avLst/>
          </a:prstGeom>
          <a:ln w="38100">
            <a:solidFill>
              <a:srgbClr val="1327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A9D5011-472A-4BBA-9A56-5BCA8F57C7A1}"/>
              </a:ext>
            </a:extLst>
          </p:cNvPr>
          <p:cNvSpPr txBox="1"/>
          <p:nvPr userDrawn="1"/>
        </p:nvSpPr>
        <p:spPr>
          <a:xfrm>
            <a:off x="866917" y="475214"/>
            <a:ext cx="1595309" cy="30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7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庞门正道标题体" panose="02010600030101010101" pitchFamily="2" charset="-122"/>
                <a:ea typeface="庞门正道标题体" panose="02010600030101010101" pitchFamily="2" charset="-122"/>
                <a:cs typeface="+mn-cs"/>
              </a:rPr>
              <a:t>此处输入标题文字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DCA339-3E39-4F2A-9D54-DDA58FCB361D}"/>
              </a:ext>
            </a:extLst>
          </p:cNvPr>
          <p:cNvSpPr/>
          <p:nvPr userDrawn="1"/>
        </p:nvSpPr>
        <p:spPr>
          <a:xfrm>
            <a:off x="135866" y="198408"/>
            <a:ext cx="8895990" cy="653019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BE1E1C6-030E-46BA-91BE-3A444B705E2F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B45F331-9176-4351-AB5A-294A36DD03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24/10/2022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A31D6C6-2F0F-4E02-9CE3-96F9D111882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1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45DDDA-90D1-4985-A71A-64F3158AE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0162" y="-1130530"/>
            <a:ext cx="6583678" cy="9144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517F79D-2E7B-4610-B78C-DA153FA8DE4A}"/>
              </a:ext>
            </a:extLst>
          </p:cNvPr>
          <p:cNvSpPr/>
          <p:nvPr/>
        </p:nvSpPr>
        <p:spPr>
          <a:xfrm>
            <a:off x="766917" y="1806287"/>
            <a:ext cx="8244348" cy="3103418"/>
          </a:xfrm>
          <a:prstGeom prst="roundRect">
            <a:avLst>
              <a:gd name="adj" fmla="val 12426"/>
            </a:avLst>
          </a:prstGeom>
          <a:solidFill>
            <a:schemeClr val="bg1"/>
          </a:solidFill>
          <a:ln w="38100">
            <a:solidFill>
              <a:srgbClr val="FED82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dirty="0">
              <a:solidFill>
                <a:prstClr val="white"/>
              </a:solidFill>
              <a:latin typeface="Source Han Sans HW SC"/>
              <a:ea typeface="PangMenZhengDao" panose="02010600030101010101" pitchFamily="2" charset="-122"/>
              <a:sym typeface="Source Han Sans HW SC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0E7143-731B-44D3-8208-86EA50991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02" y="2633719"/>
            <a:ext cx="4658591" cy="46585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D86389D-0399-444A-94D9-51BCC57F52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30303" r="16428" b="58654"/>
          <a:stretch/>
        </p:blipFill>
        <p:spPr>
          <a:xfrm>
            <a:off x="4336473" y="857250"/>
            <a:ext cx="2141540" cy="10390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CB1FF8-74C6-4A97-8557-A943D9F02CEA}"/>
              </a:ext>
            </a:extLst>
          </p:cNvPr>
          <p:cNvSpPr txBox="1"/>
          <p:nvPr/>
        </p:nvSpPr>
        <p:spPr>
          <a:xfrm>
            <a:off x="1449126" y="1915111"/>
            <a:ext cx="624574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Thứ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 ...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ngày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 ...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tháng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 ... </a:t>
            </a:r>
            <a:r>
              <a:rPr lang="en-US" sz="3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năm</a:t>
            </a:r>
            <a:r>
              <a:rPr lang="en-US" sz="3600" dirty="0">
                <a:solidFill>
                  <a:prstClr val="black">
                    <a:lumMod val="95000"/>
                    <a:lumOff val="5000"/>
                  </a:prstClr>
                </a:solidFill>
                <a:latin typeface="Pacifico" panose="00000500000000000000" pitchFamily="2" charset="0"/>
              </a:rPr>
              <a:t>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89" y="4288839"/>
            <a:ext cx="4361688" cy="1874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BB7A85-C6BF-478A-B608-4422FCA8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680" y="2331142"/>
            <a:ext cx="1165961" cy="644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52B7E-5BF4-4EB7-B22E-B2FAD13DD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001" y="2785657"/>
            <a:ext cx="6547672" cy="13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vuông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4547978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37377" y="5260631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" y="4569288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08236" y="2467122"/>
            <a:ext cx="703493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65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7089856"/>
              </p:ext>
            </p:extLst>
          </p:nvPr>
        </p:nvGraphicFramePr>
        <p:xfrm>
          <a:off x="1073628" y="1327172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7233359"/>
              </p:ext>
            </p:extLst>
          </p:nvPr>
        </p:nvGraphicFramePr>
        <p:xfrm>
          <a:off x="1073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49595"/>
              </p:ext>
            </p:extLst>
          </p:nvPr>
        </p:nvGraphicFramePr>
        <p:xfrm>
          <a:off x="1135941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phic 12">
            <a:extLst>
              <a:ext uri="{FF2B5EF4-FFF2-40B4-BE49-F238E27FC236}">
                <a16:creationId xmlns:a16="http://schemas.microsoft.com/office/drawing/2014/main" id="{722A3700-537C-4A44-9424-BC949C155236}"/>
              </a:ext>
            </a:extLst>
          </p:cNvPr>
          <p:cNvSpPr/>
          <p:nvPr/>
        </p:nvSpPr>
        <p:spPr>
          <a:xfrm rot="2176664" flipH="1">
            <a:off x="1307748" y="1025600"/>
            <a:ext cx="6528504" cy="6489537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defTabSz="685800">
              <a:defRPr/>
            </a:pPr>
            <a:endParaRPr lang="th-TH" sz="2100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510B15-1603-4545-8DB0-7A4CD5FE2BCF}"/>
              </a:ext>
            </a:extLst>
          </p:cNvPr>
          <p:cNvSpPr txBox="1"/>
          <p:nvPr/>
        </p:nvSpPr>
        <p:spPr>
          <a:xfrm>
            <a:off x="2487092" y="2741534"/>
            <a:ext cx="437049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30000"/>
              </a:lnSpc>
              <a:defRPr/>
            </a:pPr>
            <a:r>
              <a:rPr lang="en-US" sz="6000" b="1" spc="225" dirty="0" err="1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Khám</a:t>
            </a:r>
            <a:r>
              <a:rPr lang="en-US" sz="6000" b="1" spc="225" dirty="0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 </a:t>
            </a:r>
            <a:r>
              <a:rPr lang="en-US" sz="6000" b="1" spc="225" dirty="0" err="1">
                <a:solidFill>
                  <a:srgbClr val="0F5B42"/>
                </a:solidFill>
                <a:latin typeface="Coiny" panose="02000903060500060000" pitchFamily="2" charset="0"/>
                <a:cs typeface="ARMNoklae" panose="02000506000000020004" pitchFamily="2" charset="0"/>
              </a:rPr>
              <a:t>phá</a:t>
            </a:r>
            <a:endParaRPr lang="th-TH" spc="225" dirty="0">
              <a:solidFill>
                <a:srgbClr val="0F5B42"/>
              </a:solidFill>
              <a:latin typeface="Coiny" panose="02000903060500060000" pitchFamily="2" charset="0"/>
              <a:cs typeface="ARMNoklae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503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/>
          <p:cNvSpPr/>
          <p:nvPr/>
        </p:nvSpPr>
        <p:spPr>
          <a:xfrm>
            <a:off x="0" y="31798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组合 23"/>
          <p:cNvGrpSpPr/>
          <p:nvPr/>
        </p:nvGrpSpPr>
        <p:grpSpPr>
          <a:xfrm>
            <a:off x="103812" y="5719579"/>
            <a:ext cx="9040188" cy="1138421"/>
            <a:chOff x="-17585" y="5726429"/>
            <a:chExt cx="12053584" cy="1126257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248337" y="5726429"/>
              <a:ext cx="6787662" cy="1123361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498649" y="1032491"/>
            <a:ext cx="4596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vi-VN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hình </a:t>
            </a:r>
            <a:r>
              <a:rPr lang="en-US" sz="2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4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42" y="290913"/>
            <a:ext cx="1770137" cy="715365"/>
          </a:xfrm>
          <a:prstGeom prst="rect">
            <a:avLst/>
          </a:prstGeom>
        </p:spPr>
      </p:pic>
      <p:pic>
        <p:nvPicPr>
          <p:cNvPr id="17" name="Picture 16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1DD7A45D-876A-4753-8017-58EEBB12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61" y="3230662"/>
            <a:ext cx="1773119" cy="3418758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D85C99-B5C9-42CE-B0CB-86EAD3CB7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78" y="3814937"/>
            <a:ext cx="1773119" cy="2600575"/>
          </a:xfrm>
          <a:prstGeom prst="rect">
            <a:avLst/>
          </a:prstGeom>
        </p:spPr>
      </p:pic>
      <p:pic>
        <p:nvPicPr>
          <p:cNvPr id="19" name="Picture 18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F90773E1-0249-48A2-B2FB-F394F961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0" y="3265217"/>
            <a:ext cx="1455026" cy="3327385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F59EEA-B0A6-4CB4-AFFD-BDB13863E8EE}"/>
              </a:ext>
            </a:extLst>
          </p:cNvPr>
          <p:cNvSpPr/>
          <p:nvPr/>
        </p:nvSpPr>
        <p:spPr>
          <a:xfrm>
            <a:off x="917209" y="2342265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Bức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B61E9B1-BE2B-4E58-8A6C-A010F69C6AA7}"/>
              </a:ext>
            </a:extLst>
          </p:cNvPr>
          <p:cNvSpPr/>
          <p:nvPr/>
        </p:nvSpPr>
        <p:spPr>
          <a:xfrm>
            <a:off x="3245601" y="2849928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khung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tranh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đều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640E0FA-1DF8-4F28-8EC4-EAA2BE5CE0A2}"/>
              </a:ext>
            </a:extLst>
          </p:cNvPr>
          <p:cNvSpPr/>
          <p:nvPr/>
        </p:nvSpPr>
        <p:spPr>
          <a:xfrm>
            <a:off x="6258964" y="2231191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nhỉ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619" y="51707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2601223" y="907242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296" y="52509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93" y="235762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123" y="23143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43658" y="4629783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= BC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16784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525635"/>
            <a:ext cx="436781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3915200"/>
            <a:ext cx="4367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= DC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51063" y="5390401"/>
            <a:ext cx="8441873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8FBA1C-1789-4D1C-BD43-F99A5A6B955A}"/>
              </a:ext>
            </a:extLst>
          </p:cNvPr>
          <p:cNvSpPr txBox="1"/>
          <p:nvPr/>
        </p:nvSpPr>
        <p:spPr>
          <a:xfrm>
            <a:off x="365131" y="6090974"/>
            <a:ext cx="8427805" cy="4154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noProof="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000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211300" y="7344"/>
            <a:ext cx="8942942" cy="26306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7"/>
            <a:ext cx="9144000" cy="125196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16691"/>
            <a:ext cx="9164484" cy="333846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84284" y="4258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821" y="469775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D99DC35-0F3F-4D3F-8CAE-F6EA886CDE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42" y="-12177"/>
            <a:ext cx="1770137" cy="7153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3136168" y="880231"/>
            <a:ext cx="2045724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111" y="52250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765" y="2294562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563" y="228277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407653" y="4649178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407653" y="342009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407653" y="377788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407653" y="4167452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77C73-77D8-4085-AFFE-FDAF934E0080}"/>
              </a:ext>
            </a:extLst>
          </p:cNvPr>
          <p:cNvSpPr txBox="1"/>
          <p:nvPr/>
        </p:nvSpPr>
        <p:spPr>
          <a:xfrm>
            <a:off x="370625" y="5342178"/>
            <a:ext cx="8568423" cy="83099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08F55-248A-48C3-A767-9B2AD6A753D1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33567" r="36104" b="51892"/>
          <a:stretch/>
        </p:blipFill>
        <p:spPr bwMode="auto">
          <a:xfrm>
            <a:off x="298710" y="1675019"/>
            <a:ext cx="8324194" cy="17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1046391" y="3685054"/>
            <a:ext cx="689839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b)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284CAA-B8EE-44F4-8DCA-29CF827883C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1951" r="36178" b="33882"/>
          <a:stretch/>
        </p:blipFill>
        <p:spPr bwMode="auto">
          <a:xfrm>
            <a:off x="291186" y="4340607"/>
            <a:ext cx="8331717" cy="1743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C7D56610-5EDF-4C62-AA0E-B6A5AEAC33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23" y="2128906"/>
            <a:ext cx="1041120" cy="881495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AE42D85-B96F-41D4-8ACD-7CF5E1F50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49" y="4770682"/>
            <a:ext cx="1041120" cy="881495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27784C27-8C1F-4AE9-97B9-BFCCA9B56B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92" y="4652005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323" y="1078747"/>
            <a:ext cx="100943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1630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449498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58574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E2D742-CCC2-44B0-B607-03DA30CE87B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t="54975" r="35809" b="38023"/>
          <a:stretch/>
        </p:blipFill>
        <p:spPr bwMode="auto">
          <a:xfrm>
            <a:off x="2059683" y="812312"/>
            <a:ext cx="7102301" cy="84091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FB70C39F-16B9-46AB-AA50-D90138D8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798" y="1862110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286AD59-6758-45CF-9A97-F19825695948}"/>
              </a:ext>
            </a:extLst>
          </p:cNvPr>
          <p:cNvSpPr/>
          <p:nvPr/>
        </p:nvSpPr>
        <p:spPr>
          <a:xfrm>
            <a:off x="1547971" y="2269159"/>
            <a:ext cx="1314165" cy="130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45604AE9-113C-4087-8179-14C88799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894" y="184716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002CD593-39CE-43AA-90F2-F57C1773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930" y="325649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57A1B53-03F6-449D-A0DB-AD789D9D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323" y="3332668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0" name="TextBox 43">
            <a:extLst>
              <a:ext uri="{FF2B5EF4-FFF2-40B4-BE49-F238E27FC236}">
                <a16:creationId xmlns:a16="http://schemas.microsoft.com/office/drawing/2014/main" id="{111D3D5E-FF59-4737-9A78-10348DF0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649" y="1918947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BCFAC0-82F0-43CC-A221-BECA5ADD0623}"/>
              </a:ext>
            </a:extLst>
          </p:cNvPr>
          <p:cNvSpPr/>
          <p:nvPr/>
        </p:nvSpPr>
        <p:spPr>
          <a:xfrm>
            <a:off x="5740971" y="2347381"/>
            <a:ext cx="1317036" cy="84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3A38C8E1-5026-4138-81F7-3B30AFE5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816" y="1944206"/>
            <a:ext cx="565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BAE271EE-84E4-4202-8007-1BB076A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101" y="3039515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43">
            <a:extLst>
              <a:ext uri="{FF2B5EF4-FFF2-40B4-BE49-F238E27FC236}">
                <a16:creationId xmlns:a16="http://schemas.microsoft.com/office/drawing/2014/main" id="{9FD1018C-BA56-4590-A27D-922F6103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155" y="2879231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87DA5990-94A6-490F-9E8F-CE1815E4F194}"/>
              </a:ext>
            </a:extLst>
          </p:cNvPr>
          <p:cNvGrpSpPr/>
          <p:nvPr/>
        </p:nvGrpSpPr>
        <p:grpSpPr>
          <a:xfrm rot="20110912">
            <a:off x="1370342" y="3043933"/>
            <a:ext cx="7400000" cy="4166102"/>
            <a:chOff x="-343338" y="2344836"/>
            <a:chExt cx="5429966" cy="3055335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AE5AA9DB-3C3B-465A-9298-6245E2A75DF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213246" y="2629050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9049E89-DC86-4FF2-8212-AE164835222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343338" y="2344836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组合 18">
            <a:extLst>
              <a:ext uri="{FF2B5EF4-FFF2-40B4-BE49-F238E27FC236}">
                <a16:creationId xmlns:a16="http://schemas.microsoft.com/office/drawing/2014/main" id="{96D7E4BE-5C13-4ED0-B8BD-24C32BE04BFC}"/>
              </a:ext>
            </a:extLst>
          </p:cNvPr>
          <p:cNvGrpSpPr/>
          <p:nvPr/>
        </p:nvGrpSpPr>
        <p:grpSpPr>
          <a:xfrm>
            <a:off x="642655" y="4877495"/>
            <a:ext cx="3470564" cy="1058294"/>
            <a:chOff x="1317" y="3032"/>
            <a:chExt cx="16681" cy="3786"/>
          </a:xfrm>
        </p:grpSpPr>
        <p:grpSp>
          <p:nvGrpSpPr>
            <p:cNvPr id="33" name="组合 15">
              <a:extLst>
                <a:ext uri="{FF2B5EF4-FFF2-40B4-BE49-F238E27FC236}">
                  <a16:creationId xmlns:a16="http://schemas.microsoft.com/office/drawing/2014/main" id="{7E3ABA98-DABE-4D82-9B8C-529BFB55FD16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36" name="圆角矩形 14">
                <a:extLst>
                  <a:ext uri="{FF2B5EF4-FFF2-40B4-BE49-F238E27FC236}">
                    <a16:creationId xmlns:a16="http://schemas.microsoft.com/office/drawing/2014/main" id="{8BA25F61-09C2-4011-8012-258765AA33C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圆角矩形 13">
                <a:extLst>
                  <a:ext uri="{FF2B5EF4-FFF2-40B4-BE49-F238E27FC236}">
                    <a16:creationId xmlns:a16="http://schemas.microsoft.com/office/drawing/2014/main" id="{52080B12-7B23-4413-A3AC-C4B63ED9DBF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4" name="文本框 17">
              <a:extLst>
                <a:ext uri="{FF2B5EF4-FFF2-40B4-BE49-F238E27FC236}">
                  <a16:creationId xmlns:a16="http://schemas.microsoft.com/office/drawing/2014/main" id="{C4309F98-FC40-48ED-990C-BE537D49173F}"/>
                </a:ext>
              </a:extLst>
            </p:cNvPr>
            <p:cNvSpPr txBox="1"/>
            <p:nvPr/>
          </p:nvSpPr>
          <p:spPr>
            <a:xfrm>
              <a:off x="1871" y="3032"/>
              <a:ext cx="16050" cy="3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20000"/>
                </a:lnSpc>
              </a:pP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38" name="Google Shape;321;p11">
            <a:extLst>
              <a:ext uri="{FF2B5EF4-FFF2-40B4-BE49-F238E27FC236}">
                <a16:creationId xmlns:a16="http://schemas.microsoft.com/office/drawing/2014/main" id="{EC692C27-D65B-49A4-9F8C-6C6CEAA76245}"/>
              </a:ext>
            </a:extLst>
          </p:cNvPr>
          <p:cNvGrpSpPr/>
          <p:nvPr/>
        </p:nvGrpSpPr>
        <p:grpSpPr>
          <a:xfrm rot="20110912">
            <a:off x="5756300" y="2744487"/>
            <a:ext cx="7222708" cy="4166102"/>
            <a:chOff x="-193924" y="2427241"/>
            <a:chExt cx="5299874" cy="3055335"/>
          </a:xfrm>
        </p:grpSpPr>
        <p:pic>
          <p:nvPicPr>
            <p:cNvPr id="3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95A1DF4-3983-4409-90D2-2D1334CEBD6A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93924" y="2618012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9CA96300-39D6-4DA6-858A-77D8551FA9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组合 18">
            <a:extLst>
              <a:ext uri="{FF2B5EF4-FFF2-40B4-BE49-F238E27FC236}">
                <a16:creationId xmlns:a16="http://schemas.microsoft.com/office/drawing/2014/main" id="{50413EE8-3FA9-4390-BE23-0D15D0468186}"/>
              </a:ext>
            </a:extLst>
          </p:cNvPr>
          <p:cNvGrpSpPr/>
          <p:nvPr/>
        </p:nvGrpSpPr>
        <p:grpSpPr>
          <a:xfrm>
            <a:off x="5525775" y="4553536"/>
            <a:ext cx="3470564" cy="1378889"/>
            <a:chOff x="1317" y="3053"/>
            <a:chExt cx="16681" cy="3765"/>
          </a:xfrm>
        </p:grpSpPr>
        <p:grpSp>
          <p:nvGrpSpPr>
            <p:cNvPr id="43" name="组合 15">
              <a:extLst>
                <a:ext uri="{FF2B5EF4-FFF2-40B4-BE49-F238E27FC236}">
                  <a16:creationId xmlns:a16="http://schemas.microsoft.com/office/drawing/2014/main" id="{FA893C2E-8E63-4761-A33A-E698BF13322C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45" name="圆角矩形 14">
                <a:extLst>
                  <a:ext uri="{FF2B5EF4-FFF2-40B4-BE49-F238E27FC236}">
                    <a16:creationId xmlns:a16="http://schemas.microsoft.com/office/drawing/2014/main" id="{ECE29898-12D4-455A-80EE-1EA6904F14B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" name="圆角矩形 13">
                <a:extLst>
                  <a:ext uri="{FF2B5EF4-FFF2-40B4-BE49-F238E27FC236}">
                    <a16:creationId xmlns:a16="http://schemas.microsoft.com/office/drawing/2014/main" id="{8A1B4B7C-C887-4679-A316-14E3EDA9DA8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44" name="文本框 17">
              <a:extLst>
                <a:ext uri="{FF2B5EF4-FFF2-40B4-BE49-F238E27FC236}">
                  <a16:creationId xmlns:a16="http://schemas.microsoft.com/office/drawing/2014/main" id="{2078B871-C92D-4945-85E7-830E0A920F7D}"/>
                </a:ext>
              </a:extLst>
            </p:cNvPr>
            <p:cNvSpPr txBox="1"/>
            <p:nvPr/>
          </p:nvSpPr>
          <p:spPr>
            <a:xfrm>
              <a:off x="1645" y="3129"/>
              <a:ext cx="16050" cy="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20000"/>
                </a:lnSpc>
              </a:pP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56" name="Google Shape;321;p11">
            <a:extLst>
              <a:ext uri="{FF2B5EF4-FFF2-40B4-BE49-F238E27FC236}">
                <a16:creationId xmlns:a16="http://schemas.microsoft.com/office/drawing/2014/main" id="{05443111-306B-4152-9455-CCDBF1C16472}"/>
              </a:ext>
            </a:extLst>
          </p:cNvPr>
          <p:cNvGrpSpPr/>
          <p:nvPr/>
        </p:nvGrpSpPr>
        <p:grpSpPr>
          <a:xfrm rot="3906487">
            <a:off x="350033" y="3954534"/>
            <a:ext cx="7222709" cy="4166101"/>
            <a:chOff x="-135735" y="2584924"/>
            <a:chExt cx="5299874" cy="3055335"/>
          </a:xfrm>
        </p:grpSpPr>
        <p:pic>
          <p:nvPicPr>
            <p:cNvPr id="5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9B84573-A0AF-4F42-B304-EF30946A150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t="40000" b="38815"/>
            <a:stretch/>
          </p:blipFill>
          <p:spPr>
            <a:xfrm rot="1511427">
              <a:off x="-135735" y="2664979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7481CCB-C0F9-419A-BCA8-345AAA26280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665680">
              <a:off x="147887" y="2584924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8194C13-9ECB-420B-BDE9-D2B14796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41" t="51095" r="16628" b="35343"/>
          <a:stretch/>
        </p:blipFill>
        <p:spPr>
          <a:xfrm>
            <a:off x="3312894" y="2538508"/>
            <a:ext cx="5909940" cy="2901646"/>
          </a:xfrm>
          <a:prstGeom prst="rect">
            <a:avLst/>
          </a:prstGeom>
        </p:spPr>
      </p:pic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-8792" y="-43645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336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97" y="811719"/>
            <a:ext cx="855660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93141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883" y="816362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-55504"/>
            <a:ext cx="2275691" cy="878120"/>
          </a:xfrm>
          <a:prstGeom prst="rect">
            <a:avLst/>
          </a:prstGeom>
          <a:noFill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EA7444A-0A34-4A6E-8705-8797853575D2}"/>
              </a:ext>
            </a:extLst>
          </p:cNvPr>
          <p:cNvCxnSpPr>
            <a:cxnSpLocks/>
          </p:cNvCxnSpPr>
          <p:nvPr/>
        </p:nvCxnSpPr>
        <p:spPr>
          <a:xfrm flipH="1">
            <a:off x="5248107" y="3053788"/>
            <a:ext cx="13149" cy="178849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5D599CA-45BD-4753-9D3C-8C207A6225BF}"/>
              </a:ext>
            </a:extLst>
          </p:cNvPr>
          <p:cNvCxnSpPr>
            <a:cxnSpLocks/>
          </p:cNvCxnSpPr>
          <p:nvPr/>
        </p:nvCxnSpPr>
        <p:spPr>
          <a:xfrm flipH="1">
            <a:off x="5248107" y="3090041"/>
            <a:ext cx="1810" cy="1800213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717827" y="2084167"/>
            <a:ext cx="2728545" cy="1881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MQ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FC5FC-015F-4BF2-A01F-9FB8C38FE238}"/>
              </a:ext>
            </a:extLst>
          </p:cNvPr>
          <p:cNvSpPr/>
          <p:nvPr/>
        </p:nvSpPr>
        <p:spPr>
          <a:xfrm>
            <a:off x="587397" y="3476298"/>
            <a:ext cx="547720" cy="537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千图网海量PPT模板www.58pic.com ​​">
  <a:themeElements>
    <a:clrScheme name="自定义 12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8523"/>
      </a:accent1>
      <a:accent2>
        <a:srgbClr val="E1C459"/>
      </a:accent2>
      <a:accent3>
        <a:srgbClr val="CF8523"/>
      </a:accent3>
      <a:accent4>
        <a:srgbClr val="E1C459"/>
      </a:accent4>
      <a:accent5>
        <a:srgbClr val="CF8523"/>
      </a:accent5>
      <a:accent6>
        <a:srgbClr val="E1C459"/>
      </a:accent6>
      <a:hlink>
        <a:srgbClr val="CF8523"/>
      </a:hlink>
      <a:folHlink>
        <a:srgbClr val="E1C45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495</Words>
  <Application>Microsoft Office PowerPoint</Application>
  <PresentationFormat>On-screen Show (4:3)</PresentationFormat>
  <Paragraphs>69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Calibri</vt:lpstr>
      <vt:lpstr>Calibri Light</vt:lpstr>
      <vt:lpstr>Coiny</vt:lpstr>
      <vt:lpstr>Noto Sans S Chinese Thin</vt:lpstr>
      <vt:lpstr>Pacifico</vt:lpstr>
      <vt:lpstr>Source Han Sans HW SC</vt:lpstr>
      <vt:lpstr>Times New Roman</vt:lpstr>
      <vt:lpstr>庞门正道标题体</vt:lpstr>
      <vt:lpstr>Office 主题​​</vt:lpstr>
      <vt:lpstr>Office Theme</vt:lpstr>
      <vt:lpstr>1_包图主题2</vt:lpstr>
      <vt:lpstr>千图网海量PPT模板www.58pic.com 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Hoài Tú</cp:lastModifiedBy>
  <cp:revision>77</cp:revision>
  <dcterms:created xsi:type="dcterms:W3CDTF">2021-06-03T14:58:56Z</dcterms:created>
  <dcterms:modified xsi:type="dcterms:W3CDTF">2022-10-24T06:19:05Z</dcterms:modified>
</cp:coreProperties>
</file>