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85" r:id="rId3"/>
    <p:sldId id="351" r:id="rId4"/>
    <p:sldId id="350" r:id="rId5"/>
    <p:sldId id="363" r:id="rId6"/>
    <p:sldId id="352" r:id="rId7"/>
    <p:sldId id="364" r:id="rId8"/>
    <p:sldId id="368" r:id="rId9"/>
    <p:sldId id="384" r:id="rId10"/>
    <p:sldId id="367" r:id="rId11"/>
    <p:sldId id="369" r:id="rId12"/>
    <p:sldId id="370" r:id="rId13"/>
    <p:sldId id="383" r:id="rId14"/>
    <p:sldId id="371" r:id="rId15"/>
    <p:sldId id="372" r:id="rId16"/>
    <p:sldId id="373" r:id="rId17"/>
    <p:sldId id="374" r:id="rId18"/>
    <p:sldId id="386" r:id="rId19"/>
    <p:sldId id="258" r:id="rId20"/>
  </p:sldIdLst>
  <p:sldSz cx="12192000" cy="6858000"/>
  <p:notesSz cx="6858000" cy="9313863"/>
  <p:embeddedFontLst>
    <p:embeddedFont>
      <p:font typeface="#9Slide01 Noi dung ngan" panose="020B0604020202020204" charset="0"/>
      <p:regular r:id="rId23"/>
    </p:embeddedFont>
    <p:embeddedFont>
      <p:font typeface="#9Slide03 HelveBold" panose="02040603050506020204" charset="0"/>
      <p:bold r:id="rId24"/>
    </p:embeddedFont>
    <p:embeddedFont>
      <p:font typeface="#9Slide03 Open Sans Bold" panose="020B0604020202020204" charset="0"/>
      <p:bold r:id="rId25"/>
    </p:embeddedFont>
    <p:embeddedFont>
      <p:font typeface="#9Slide03 Sofia Pro Soft" panose="020B0604020202020204" charset="0"/>
      <p:regular r:id="rId26"/>
    </p:embeddedFont>
    <p:embeddedFont>
      <p:font typeface="#9Slide03 Sofia Pro Soft Bold" panose="020B0604020202020204" charset="0"/>
      <p:bold r:id="rId27"/>
    </p:embeddedFont>
    <p:embeddedFont>
      <p:font typeface="#9Slide07 Crocant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3E5C"/>
    <a:srgbClr val="262626"/>
    <a:srgbClr val="F37C96"/>
    <a:srgbClr val="FF8085"/>
    <a:srgbClr val="83AF3F"/>
    <a:srgbClr val="FFC421"/>
    <a:srgbClr val="404040"/>
    <a:srgbClr val="FFBD45"/>
    <a:srgbClr val="93C7C0"/>
    <a:srgbClr val="FFE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86152" autoAdjust="0"/>
  </p:normalViewPr>
  <p:slideViewPr>
    <p:cSldViewPr>
      <p:cViewPr varScale="1">
        <p:scale>
          <a:sx n="62" d="100"/>
          <a:sy n="62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668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91A91-2A34-4594-BB93-300BC6CC57A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11B9F-6138-414E-A85D-81F424091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7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Đặt đỉnh góc vuông của ê ke vào các đỉnh của góc trong hình đã cho, nếu hai cạnh của góc vuông của thước </a:t>
            </a:r>
            <a:r>
              <a:rPr lang="vi-VN" b="1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trùng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 với hai cạnh của góc đang đo thì đó là góc vuông.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Đặt đỉnh góc vuông của ê ke vào các đỉnh của góc trong hình đã cho, nếu hai cạnh của góc vuông của thước </a:t>
            </a:r>
            <a:r>
              <a:rPr lang="vi-VN" b="1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trùng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 với hai cạnh của góc đang đo thì đó là góc vuông.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5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- Lấy một điểm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bất kì trên giấy làm đỉnh của góc.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- Đặt đỉnh góc vuông của ê ke trùng với đỉnh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.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- Vẽ 2 cạnh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AB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và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AC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của góc trùng với hai cạnh góc vuông của ê ke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;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ta được góc vuông đỉnh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cạnh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AB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, 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AC</a:t>
            </a:r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1B9F-6138-414E-A85D-81F424091E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1B9F-6138-414E-A85D-81F424091E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Bước 1: Dùng ê ke để xác định số góc vuông trên mỗi hình.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Bước 2: Chọn hình có nhiều góc vuông nhất</a:t>
            </a:r>
            <a:r>
              <a:rPr lang="en-US" b="0" i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.</a:t>
            </a:r>
            <a:endParaRPr lang="vi-VN" b="0" i="0">
              <a:solidFill>
                <a:srgbClr val="000000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1B9F-6138-414E-A85D-81F424091E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HẠM DUYÊN 1 - 9Slide.vn">
            <a:extLst>
              <a:ext uri="{FF2B5EF4-FFF2-40B4-BE49-F238E27FC236}">
                <a16:creationId xmlns:a16="http://schemas.microsoft.com/office/drawing/2014/main" id="{4202CE47-B089-4ED5-8952-F3BC46F7611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45581611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57" name="PHẠM DUYÊN 3 - 9Slide.vn">
            <a:extLst>
              <a:ext uri="{FF2B5EF4-FFF2-40B4-BE49-F238E27FC236}">
                <a16:creationId xmlns:a16="http://schemas.microsoft.com/office/drawing/2014/main" id="{93957DB2-FCDE-4D3A-9095-42224F3BC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86"/>
          <a:stretch/>
        </p:blipFill>
        <p:spPr>
          <a:xfrm rot="16200000" flipH="1">
            <a:off x="7010400" y="1676400"/>
            <a:ext cx="6858000" cy="3505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59" name="PHẠM DUYÊN 5 - 9Slide.vn">
            <a:extLst>
              <a:ext uri="{FF2B5EF4-FFF2-40B4-BE49-F238E27FC236}">
                <a16:creationId xmlns:a16="http://schemas.microsoft.com/office/drawing/2014/main" id="{8153F02D-4C5D-4F0D-99BA-AC71BA656A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66" y="316446"/>
            <a:ext cx="1535541" cy="902019"/>
          </a:xfrm>
          <a:prstGeom prst="rect">
            <a:avLst/>
          </a:prstGeom>
        </p:spPr>
      </p:pic>
      <p:pic>
        <p:nvPicPr>
          <p:cNvPr id="60" name="PHẠM DUYÊN 6 - 9Slide.vn">
            <a:extLst>
              <a:ext uri="{FF2B5EF4-FFF2-40B4-BE49-F238E27FC236}">
                <a16:creationId xmlns:a16="http://schemas.microsoft.com/office/drawing/2014/main" id="{836FD8FC-42DB-43B1-B7DF-8D07CB40EE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76" y="1218465"/>
            <a:ext cx="1185863" cy="872548"/>
          </a:xfrm>
          <a:prstGeom prst="rect">
            <a:avLst/>
          </a:prstGeom>
        </p:spPr>
      </p:pic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6FD36870-9970-44F8-9A50-04E88B749218}"/>
              </a:ext>
            </a:extLst>
          </p:cNvPr>
          <p:cNvSpPr/>
          <p:nvPr userDrawn="1"/>
        </p:nvSpPr>
        <p:spPr>
          <a:xfrm>
            <a:off x="1868949" y="592528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PHẠM DUYÊN 8 - 9Slide.vn">
            <a:extLst>
              <a:ext uri="{FF2B5EF4-FFF2-40B4-BE49-F238E27FC236}">
                <a16:creationId xmlns:a16="http://schemas.microsoft.com/office/drawing/2014/main" id="{21F2B690-E7D0-4EF8-974B-055A94EA1BEA}"/>
              </a:ext>
            </a:extLst>
          </p:cNvPr>
          <p:cNvSpPr/>
          <p:nvPr userDrawn="1"/>
        </p:nvSpPr>
        <p:spPr>
          <a:xfrm>
            <a:off x="1441179" y="642622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PHẠM DUYÊN 9 - 9Slide.vn">
            <a:extLst>
              <a:ext uri="{FF2B5EF4-FFF2-40B4-BE49-F238E27FC236}">
                <a16:creationId xmlns:a16="http://schemas.microsoft.com/office/drawing/2014/main" id="{A6C27397-EB05-49B0-A281-5B77E8499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02" y="870050"/>
            <a:ext cx="500420" cy="812784"/>
          </a:xfrm>
          <a:prstGeom prst="rect">
            <a:avLst/>
          </a:prstGeom>
        </p:spPr>
      </p:pic>
      <p:pic>
        <p:nvPicPr>
          <p:cNvPr id="66" name="PHẠM DUYÊN 10 - 9Slide.vn">
            <a:extLst>
              <a:ext uri="{FF2B5EF4-FFF2-40B4-BE49-F238E27FC236}">
                <a16:creationId xmlns:a16="http://schemas.microsoft.com/office/drawing/2014/main" id="{3FEA0680-20D0-480B-82BD-74102AC361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4" y="403779"/>
            <a:ext cx="731361" cy="1180151"/>
          </a:xfrm>
          <a:prstGeom prst="rect">
            <a:avLst/>
          </a:prstGeom>
        </p:spPr>
      </p:pic>
      <p:pic>
        <p:nvPicPr>
          <p:cNvPr id="79" name="35" descr="C:\Users\Administrator\Downloads\图片3.png图片3">
            <a:extLst>
              <a:ext uri="{FF2B5EF4-FFF2-40B4-BE49-F238E27FC236}">
                <a16:creationId xmlns:a16="http://schemas.microsoft.com/office/drawing/2014/main" id="{C13AE5A0-5311-4179-B114-974ADE06A0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0" y="-29210"/>
            <a:ext cx="1536065" cy="6916420"/>
          </a:xfrm>
          <a:prstGeom prst="rect">
            <a:avLst/>
          </a:prstGeom>
        </p:spPr>
      </p:pic>
      <p:pic>
        <p:nvPicPr>
          <p:cNvPr id="68" name="PHẠM DUYÊN 11 - 9Slide.vn">
            <a:extLst>
              <a:ext uri="{FF2B5EF4-FFF2-40B4-BE49-F238E27FC236}">
                <a16:creationId xmlns:a16="http://schemas.microsoft.com/office/drawing/2014/main" id="{5AFCF59F-7DD6-49AE-98E7-03B379BC104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7" y="1051821"/>
            <a:ext cx="500420" cy="812784"/>
          </a:xfrm>
          <a:prstGeom prst="rect">
            <a:avLst/>
          </a:prstGeom>
        </p:spPr>
      </p:pic>
      <p:pic>
        <p:nvPicPr>
          <p:cNvPr id="69" name="PHẠM DUYÊN 12 - 9Slide.vn">
            <a:extLst>
              <a:ext uri="{FF2B5EF4-FFF2-40B4-BE49-F238E27FC236}">
                <a16:creationId xmlns:a16="http://schemas.microsoft.com/office/drawing/2014/main" id="{5FD884DB-4E24-4153-A4D6-CE82C4C152E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10565923" y="3206639"/>
            <a:ext cx="1458612" cy="797898"/>
          </a:xfrm>
          <a:prstGeom prst="rect">
            <a:avLst/>
          </a:prstGeom>
        </p:spPr>
      </p:pic>
      <p:pic>
        <p:nvPicPr>
          <p:cNvPr id="70" name="PHẠM DUYÊN 13 - 9Slide.vn">
            <a:extLst>
              <a:ext uri="{FF2B5EF4-FFF2-40B4-BE49-F238E27FC236}">
                <a16:creationId xmlns:a16="http://schemas.microsoft.com/office/drawing/2014/main" id="{D84AADDE-DCDF-4878-8C5F-E20BE825248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77" y="5519375"/>
            <a:ext cx="1211662" cy="1044750"/>
          </a:xfrm>
          <a:prstGeom prst="rect">
            <a:avLst/>
          </a:prstGeom>
        </p:spPr>
      </p:pic>
      <p:pic>
        <p:nvPicPr>
          <p:cNvPr id="71" name="PHẠM DUYÊN 14 - 9Slide.vn">
            <a:extLst>
              <a:ext uri="{FF2B5EF4-FFF2-40B4-BE49-F238E27FC236}">
                <a16:creationId xmlns:a16="http://schemas.microsoft.com/office/drawing/2014/main" id="{9D2D0D4A-C5A0-4CB7-99D9-DE40BAE8F6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35953"/>
            <a:ext cx="899018" cy="756894"/>
          </a:xfrm>
          <a:prstGeom prst="rect">
            <a:avLst/>
          </a:prstGeom>
        </p:spPr>
      </p:pic>
      <p:pic>
        <p:nvPicPr>
          <p:cNvPr id="72" name="PHẠM DUYÊN 15 - 9Slide.vn">
            <a:extLst>
              <a:ext uri="{FF2B5EF4-FFF2-40B4-BE49-F238E27FC236}">
                <a16:creationId xmlns:a16="http://schemas.microsoft.com/office/drawing/2014/main" id="{58DCD3B3-6A10-40E9-B4AD-517F4C43F5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85" y="1721951"/>
            <a:ext cx="915916" cy="911626"/>
          </a:xfrm>
          <a:prstGeom prst="rect">
            <a:avLst/>
          </a:prstGeom>
        </p:spPr>
      </p:pic>
      <p:pic>
        <p:nvPicPr>
          <p:cNvPr id="73" name="PHẠM DUYÊN 16 - 9Slide.vn">
            <a:extLst>
              <a:ext uri="{FF2B5EF4-FFF2-40B4-BE49-F238E27FC236}">
                <a16:creationId xmlns:a16="http://schemas.microsoft.com/office/drawing/2014/main" id="{8324927F-3476-43EF-A785-09B160085D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015419"/>
            <a:ext cx="812860" cy="7910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4FE4C6-134C-4D75-BFBB-885C8D1308B0}"/>
              </a:ext>
            </a:extLst>
          </p:cNvPr>
          <p:cNvGrpSpPr/>
          <p:nvPr userDrawn="1"/>
        </p:nvGrpSpPr>
        <p:grpSpPr>
          <a:xfrm>
            <a:off x="3371116" y="160536"/>
            <a:ext cx="4020284" cy="923330"/>
            <a:chOff x="3371116" y="160536"/>
            <a:chExt cx="4020284" cy="923330"/>
          </a:xfrm>
        </p:grpSpPr>
        <p:sp>
          <p:nvSpPr>
            <p:cNvPr id="67" name="PHẠM DUYÊN 2 - 9Slide.vn">
              <a:extLst>
                <a:ext uri="{FF2B5EF4-FFF2-40B4-BE49-F238E27FC236}">
                  <a16:creationId xmlns:a16="http://schemas.microsoft.com/office/drawing/2014/main" id="{0407690B-41E0-4F86-861E-37E77235CB13}"/>
                </a:ext>
              </a:extLst>
            </p:cNvPr>
            <p:cNvSpPr txBox="1"/>
            <p:nvPr userDrawn="1"/>
          </p:nvSpPr>
          <p:spPr>
            <a:xfrm>
              <a:off x="3373830" y="160536"/>
              <a:ext cx="4017570" cy="923330"/>
            </a:xfrm>
            <a:prstGeom prst="rect">
              <a:avLst/>
            </a:prstGeom>
            <a:noFill/>
            <a:scene3d>
              <a:camera prst="perspectiveAbove"/>
              <a:lightRig rig="brightRoom" dir="t"/>
            </a:scene3d>
          </p:spPr>
          <p:txBody>
            <a:bodyPr wrap="square" rtlCol="0">
              <a:spAutoFit/>
              <a:sp3d extrusionH="57150" contourW="38100" prstMaterial="dkEdge">
                <a:bevelT h="19050"/>
                <a:bevelB w="12700"/>
                <a:extrusionClr>
                  <a:schemeClr val="bg1"/>
                </a:extrusionClr>
                <a:contourClr>
                  <a:schemeClr val="accent4"/>
                </a:contourClr>
              </a:sp3d>
            </a:bodyPr>
            <a:lstStyle/>
            <a:p>
              <a:pPr algn="ctr"/>
              <a:r>
                <a:rPr lang="en-US" altLang="zh-CN" sz="5400" b="1" spc="16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#9Slide07 Crocante" panose="02000000000000000000" pitchFamily="2" charset="0"/>
                  <a:cs typeface="+mn-ea"/>
                  <a:sym typeface="+mn-lt"/>
                </a:rPr>
                <a:t>TOÁN</a:t>
              </a:r>
              <a:r>
                <a:rPr lang="en-US" altLang="zh-CN" sz="5400" b="1" spc="160" baseline="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#9Slide07 Crocante" panose="02000000000000000000" pitchFamily="2" charset="0"/>
                  <a:cs typeface="+mn-ea"/>
                  <a:sym typeface="+mn-lt"/>
                </a:rPr>
                <a:t> 3</a:t>
              </a:r>
              <a:endParaRPr lang="en-US" altLang="zh-CN" sz="5400" b="1" spc="16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75" name="8">
              <a:extLst>
                <a:ext uri="{FF2B5EF4-FFF2-40B4-BE49-F238E27FC236}">
                  <a16:creationId xmlns:a16="http://schemas.microsoft.com/office/drawing/2014/main" id="{F57F689D-C78A-49E3-9FF4-5222F7F08901}"/>
                </a:ext>
              </a:extLst>
            </p:cNvPr>
            <p:cNvSpPr/>
            <p:nvPr userDrawn="1"/>
          </p:nvSpPr>
          <p:spPr>
            <a:xfrm rot="5400000">
              <a:off x="3354636" y="628847"/>
              <a:ext cx="238955" cy="205995"/>
            </a:xfrm>
            <a:prstGeom prst="hexagon">
              <a:avLst/>
            </a:prstGeom>
            <a:noFill/>
            <a:ln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1 Noi dung ngan" panose="000006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76" name="6">
              <a:extLst>
                <a:ext uri="{FF2B5EF4-FFF2-40B4-BE49-F238E27FC236}">
                  <a16:creationId xmlns:a16="http://schemas.microsoft.com/office/drawing/2014/main" id="{6545E80C-2054-4D5D-AB8B-F7973A453BBA}"/>
                </a:ext>
              </a:extLst>
            </p:cNvPr>
            <p:cNvSpPr/>
            <p:nvPr/>
          </p:nvSpPr>
          <p:spPr>
            <a:xfrm rot="5400000">
              <a:off x="3427063" y="394531"/>
              <a:ext cx="498020" cy="429327"/>
            </a:xfrm>
            <a:custGeom>
              <a:avLst/>
              <a:gdLst>
                <a:gd name="connsiteX0" fmla="*/ 0 w 777437"/>
                <a:gd name="connsiteY0" fmla="*/ 335102 h 670204"/>
                <a:gd name="connsiteX1" fmla="*/ 167551 w 777437"/>
                <a:gd name="connsiteY1" fmla="*/ 0 h 670204"/>
                <a:gd name="connsiteX2" fmla="*/ 609886 w 777437"/>
                <a:gd name="connsiteY2" fmla="*/ 0 h 670204"/>
                <a:gd name="connsiteX3" fmla="*/ 777437 w 777437"/>
                <a:gd name="connsiteY3" fmla="*/ 335102 h 670204"/>
                <a:gd name="connsiteX4" fmla="*/ 702550 w 777437"/>
                <a:gd name="connsiteY4" fmla="*/ 484876 h 670204"/>
                <a:gd name="connsiteX5" fmla="*/ 688142 w 777437"/>
                <a:gd name="connsiteY5" fmla="*/ 456059 h 670204"/>
                <a:gd name="connsiteX6" fmla="*/ 452399 w 777437"/>
                <a:gd name="connsiteY6" fmla="*/ 456059 h 670204"/>
                <a:gd name="connsiteX7" fmla="*/ 363102 w 777437"/>
                <a:gd name="connsiteY7" fmla="*/ 634652 h 670204"/>
                <a:gd name="connsiteX8" fmla="*/ 380878 w 777437"/>
                <a:gd name="connsiteY8" fmla="*/ 670204 h 670204"/>
                <a:gd name="connsiteX9" fmla="*/ 167551 w 777437"/>
                <a:gd name="connsiteY9" fmla="*/ 670204 h 67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7437" h="670204">
                  <a:moveTo>
                    <a:pt x="0" y="335102"/>
                  </a:moveTo>
                  <a:lnTo>
                    <a:pt x="167551" y="0"/>
                  </a:lnTo>
                  <a:lnTo>
                    <a:pt x="609886" y="0"/>
                  </a:lnTo>
                  <a:lnTo>
                    <a:pt x="777437" y="335102"/>
                  </a:lnTo>
                  <a:lnTo>
                    <a:pt x="702550" y="484876"/>
                  </a:lnTo>
                  <a:lnTo>
                    <a:pt x="688142" y="456059"/>
                  </a:lnTo>
                  <a:lnTo>
                    <a:pt x="452399" y="456059"/>
                  </a:lnTo>
                  <a:lnTo>
                    <a:pt x="363102" y="634652"/>
                  </a:lnTo>
                  <a:lnTo>
                    <a:pt x="380878" y="670204"/>
                  </a:lnTo>
                  <a:lnTo>
                    <a:pt x="167551" y="670204"/>
                  </a:lnTo>
                  <a:close/>
                </a:path>
              </a:pathLst>
            </a:custGeom>
            <a:noFill/>
            <a:ln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1 Noi dung ngan" panose="000006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80" name="12">
            <a:extLst>
              <a:ext uri="{FF2B5EF4-FFF2-40B4-BE49-F238E27FC236}">
                <a16:creationId xmlns:a16="http://schemas.microsoft.com/office/drawing/2014/main" id="{0915A81E-6CCF-4A46-BD97-B58A772E0946}"/>
              </a:ext>
            </a:extLst>
          </p:cNvPr>
          <p:cNvSpPr/>
          <p:nvPr userDrawn="1"/>
        </p:nvSpPr>
        <p:spPr>
          <a:xfrm>
            <a:off x="1629462" y="2485949"/>
            <a:ext cx="7506306" cy="27843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8000" de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PHẠM DUYÊN 1 - 9Slide.vn">
            <a:extLst>
              <a:ext uri="{FF2B5EF4-FFF2-40B4-BE49-F238E27FC236}">
                <a16:creationId xmlns:a16="http://schemas.microsoft.com/office/drawing/2014/main" id="{D9B36BFE-18DE-413A-9083-6F40A49E13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9858194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5" name="PHẠM DUYÊN 2 - 9Slide.vn">
            <a:extLst>
              <a:ext uri="{FF2B5EF4-FFF2-40B4-BE49-F238E27FC236}">
                <a16:creationId xmlns:a16="http://schemas.microsoft.com/office/drawing/2014/main" id="{17AAE24B-55BE-4501-8F32-BFE878875D15}"/>
              </a:ext>
            </a:extLst>
          </p:cNvPr>
          <p:cNvSpPr/>
          <p:nvPr/>
        </p:nvSpPr>
        <p:spPr>
          <a:xfrm rot="16200000" flipH="1">
            <a:off x="-1593735" y="1576402"/>
            <a:ext cx="6875333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1714A49-BC05-41CE-B601-3B9180F02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1" y="4114800"/>
            <a:ext cx="2743200" cy="2743200"/>
          </a:xfrm>
          <a:prstGeom prst="rect">
            <a:avLst/>
          </a:prstGeom>
        </p:spPr>
      </p:pic>
      <p:pic>
        <p:nvPicPr>
          <p:cNvPr id="66" name="PHẠM DUYÊN 5 - 9Slide.vn">
            <a:extLst>
              <a:ext uri="{FF2B5EF4-FFF2-40B4-BE49-F238E27FC236}">
                <a16:creationId xmlns:a16="http://schemas.microsoft.com/office/drawing/2014/main" id="{9A12EC52-22C7-403D-A1AA-54F6FD4217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244615" y="2002374"/>
            <a:ext cx="1458612" cy="797898"/>
          </a:xfrm>
          <a:prstGeom prst="rect">
            <a:avLst/>
          </a:prstGeom>
        </p:spPr>
      </p:pic>
      <p:pic>
        <p:nvPicPr>
          <p:cNvPr id="67" name="PHẠM DUYÊN 6 - 9Slide.vn">
            <a:extLst>
              <a:ext uri="{FF2B5EF4-FFF2-40B4-BE49-F238E27FC236}">
                <a16:creationId xmlns:a16="http://schemas.microsoft.com/office/drawing/2014/main" id="{8C7FCB48-0DA7-411A-8A45-CC7FEB530F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04" y="3240232"/>
            <a:ext cx="1211662" cy="1044750"/>
          </a:xfrm>
          <a:prstGeom prst="rect">
            <a:avLst/>
          </a:prstGeom>
        </p:spPr>
      </p:pic>
      <p:pic>
        <p:nvPicPr>
          <p:cNvPr id="68" name="PHẠM DUYÊN 7 - 9Slide.vn">
            <a:extLst>
              <a:ext uri="{FF2B5EF4-FFF2-40B4-BE49-F238E27FC236}">
                <a16:creationId xmlns:a16="http://schemas.microsoft.com/office/drawing/2014/main" id="{954CCEC1-296E-4CF3-9E33-AB24AC7676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" y="121173"/>
            <a:ext cx="899018" cy="756894"/>
          </a:xfrm>
          <a:prstGeom prst="rect">
            <a:avLst/>
          </a:prstGeom>
        </p:spPr>
      </p:pic>
      <p:pic>
        <p:nvPicPr>
          <p:cNvPr id="69" name="PHẠM DUYÊN 8 - 9Slide.vn">
            <a:extLst>
              <a:ext uri="{FF2B5EF4-FFF2-40B4-BE49-F238E27FC236}">
                <a16:creationId xmlns:a16="http://schemas.microsoft.com/office/drawing/2014/main" id="{106B5ECF-14A5-4568-97EF-FA015DB639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73" y="914277"/>
            <a:ext cx="915916" cy="911626"/>
          </a:xfrm>
          <a:prstGeom prst="rect">
            <a:avLst/>
          </a:prstGeom>
        </p:spPr>
      </p:pic>
      <p:pic>
        <p:nvPicPr>
          <p:cNvPr id="70" name="PHẠM DUYÊN 9 - 9Slide.vn">
            <a:extLst>
              <a:ext uri="{FF2B5EF4-FFF2-40B4-BE49-F238E27FC236}">
                <a16:creationId xmlns:a16="http://schemas.microsoft.com/office/drawing/2014/main" id="{84804C75-BCD0-473B-97C2-CA57940E8F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9" y="3493896"/>
            <a:ext cx="812860" cy="7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HẠM DUYÊN 1 - 9Slide.vn">
            <a:extLst>
              <a:ext uri="{FF2B5EF4-FFF2-40B4-BE49-F238E27FC236}">
                <a16:creationId xmlns:a16="http://schemas.microsoft.com/office/drawing/2014/main" id="{14EFFB83-17E1-4BC7-970C-23E3908431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957029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484E7612-4BFD-4A6E-81D4-A22732A0CC9C}"/>
              </a:ext>
            </a:extLst>
          </p:cNvPr>
          <p:cNvSpPr/>
          <p:nvPr userDrawn="1"/>
        </p:nvSpPr>
        <p:spPr>
          <a:xfrm rot="10800000" flipH="1">
            <a:off x="-121920" y="3166509"/>
            <a:ext cx="12313920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2F4E0A7-C62B-4AE3-9CA6-AAD587998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0190FF5-CB98-451D-B118-1E6BBF3C4F0E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4F9CF18-FF00-4EB7-82FA-494183EB2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2" y="376171"/>
            <a:ext cx="827358" cy="795068"/>
          </a:xfrm>
          <a:prstGeom prst="rect">
            <a:avLst/>
          </a:prstGeom>
        </p:spPr>
      </p:pic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D8F3427-D61F-4ADE-98F8-3206986C4297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D7654F8D-42ED-458A-809B-AB5B524B200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E91DCC-4306-4357-8012-D329F7F6D8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1BC999E1-F9D6-47C6-B9CC-33E1254625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HẠM DUYÊN 1 - 9Slide.vn">
            <a:extLst>
              <a:ext uri="{FF2B5EF4-FFF2-40B4-BE49-F238E27FC236}">
                <a16:creationId xmlns:a16="http://schemas.microsoft.com/office/drawing/2014/main" id="{14EFFB83-17E1-4BC7-970C-23E3908431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957029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484E7612-4BFD-4A6E-81D4-A22732A0CC9C}"/>
              </a:ext>
            </a:extLst>
          </p:cNvPr>
          <p:cNvSpPr/>
          <p:nvPr userDrawn="1"/>
        </p:nvSpPr>
        <p:spPr>
          <a:xfrm rot="10800000" flipH="1">
            <a:off x="-121920" y="3166509"/>
            <a:ext cx="12313920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2F4E0A7-C62B-4AE3-9CA6-AAD587998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0190FF5-CB98-451D-B118-1E6BBF3C4F0E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D8F3427-D61F-4ADE-98F8-3206986C4297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D7654F8D-42ED-458A-809B-AB5B524B200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E91DCC-4306-4357-8012-D329F7F6D8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1BC999E1-F9D6-47C6-B9CC-33E1254625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PHẠM DUYÊN 1 - 9Slide.vn">
            <a:extLst>
              <a:ext uri="{FF2B5EF4-FFF2-40B4-BE49-F238E27FC236}">
                <a16:creationId xmlns:a16="http://schemas.microsoft.com/office/drawing/2014/main" id="{E85B150A-5571-4965-8DD9-89D52678B1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8012723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68D9F372-4222-4F91-84D4-A04B8475C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E7C55165-6890-4259-973E-E36A443DA07F}"/>
              </a:ext>
            </a:extLst>
          </p:cNvPr>
          <p:cNvSpPr/>
          <p:nvPr userDrawn="1"/>
        </p:nvSpPr>
        <p:spPr>
          <a:xfrm>
            <a:off x="304800" y="356097"/>
            <a:ext cx="11582400" cy="5308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D8DF8852-9368-469C-A654-9788AB465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2" y="376171"/>
            <a:ext cx="827358" cy="795068"/>
          </a:xfrm>
          <a:prstGeom prst="rect">
            <a:avLst/>
          </a:prstGeom>
        </p:spPr>
      </p:pic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C90819F-C9F2-41A4-923C-17DC14D5CD0B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B4FF3A81-2E5C-4660-8250-53D178A4835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D525F65-5959-48B8-9DE9-B7039F7BB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11F8658F-AA01-448F-A123-F148E0241E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44BAADDB-9949-497F-882F-AAC592CE679A}"/>
              </a:ext>
            </a:extLst>
          </p:cNvPr>
          <p:cNvSpPr/>
          <p:nvPr userDrawn="1"/>
        </p:nvSpPr>
        <p:spPr>
          <a:xfrm rot="10800000" flipH="1">
            <a:off x="-121920" y="4952999"/>
            <a:ext cx="12313920" cy="1901370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PHẠM DUYÊN 1 - 9Slide.vn">
            <a:extLst>
              <a:ext uri="{FF2B5EF4-FFF2-40B4-BE49-F238E27FC236}">
                <a16:creationId xmlns:a16="http://schemas.microsoft.com/office/drawing/2014/main" id="{9E7BF87A-B768-4865-961A-8F7225500F8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254191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72" name="35" descr="C:\Users\Administrator\Downloads\图片3.png图片3">
            <a:extLst>
              <a:ext uri="{FF2B5EF4-FFF2-40B4-BE49-F238E27FC236}">
                <a16:creationId xmlns:a16="http://schemas.microsoft.com/office/drawing/2014/main" id="{99930A39-1B5B-4E4D-BC70-97C985678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29210"/>
            <a:ext cx="1536065" cy="6916420"/>
          </a:xfrm>
          <a:prstGeom prst="rect">
            <a:avLst/>
          </a:prstGeom>
        </p:spPr>
      </p:pic>
      <p:pic>
        <p:nvPicPr>
          <p:cNvPr id="53" name="PHẠM DUYÊN 3 - 9Slide.vn">
            <a:extLst>
              <a:ext uri="{FF2B5EF4-FFF2-40B4-BE49-F238E27FC236}">
                <a16:creationId xmlns:a16="http://schemas.microsoft.com/office/drawing/2014/main" id="{3D6165CC-00B6-47D6-907E-DBDBC9ECF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86"/>
          <a:stretch/>
        </p:blipFill>
        <p:spPr>
          <a:xfrm rot="16200000" flipH="1">
            <a:off x="7010400" y="1676400"/>
            <a:ext cx="6858000" cy="3505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55" name="PHẠM DUYÊN 5 - 9Slide.vn">
            <a:extLst>
              <a:ext uri="{FF2B5EF4-FFF2-40B4-BE49-F238E27FC236}">
                <a16:creationId xmlns:a16="http://schemas.microsoft.com/office/drawing/2014/main" id="{CBEAEBED-F9FF-45C2-9A01-8FA821CAB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3" y="755589"/>
            <a:ext cx="1535541" cy="902019"/>
          </a:xfrm>
          <a:prstGeom prst="rect">
            <a:avLst/>
          </a:prstGeom>
        </p:spPr>
      </p:pic>
      <p:pic>
        <p:nvPicPr>
          <p:cNvPr id="56" name="PHẠM DUYÊN 6 - 9Slide.vn">
            <a:extLst>
              <a:ext uri="{FF2B5EF4-FFF2-40B4-BE49-F238E27FC236}">
                <a16:creationId xmlns:a16="http://schemas.microsoft.com/office/drawing/2014/main" id="{18E73A7F-1E87-411A-B433-CFE09AADC1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25" y="1498279"/>
            <a:ext cx="1185863" cy="872548"/>
          </a:xfrm>
          <a:prstGeom prst="rect">
            <a:avLst/>
          </a:prstGeom>
        </p:spPr>
      </p:pic>
      <p:sp>
        <p:nvSpPr>
          <p:cNvPr id="57" name="PHẠM DUYÊN 7 - 9Slide.vn">
            <a:extLst>
              <a:ext uri="{FF2B5EF4-FFF2-40B4-BE49-F238E27FC236}">
                <a16:creationId xmlns:a16="http://schemas.microsoft.com/office/drawing/2014/main" id="{9DDDFE0E-49DD-4764-B09F-0F38F7A72ACF}"/>
              </a:ext>
            </a:extLst>
          </p:cNvPr>
          <p:cNvSpPr/>
          <p:nvPr userDrawn="1"/>
        </p:nvSpPr>
        <p:spPr>
          <a:xfrm>
            <a:off x="1254870" y="50046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PHẠM DUYÊN 8 - 9Slide.vn">
            <a:extLst>
              <a:ext uri="{FF2B5EF4-FFF2-40B4-BE49-F238E27FC236}">
                <a16:creationId xmlns:a16="http://schemas.microsoft.com/office/drawing/2014/main" id="{787AA257-D727-4BE5-A35A-D266358BFB8D}"/>
              </a:ext>
            </a:extLst>
          </p:cNvPr>
          <p:cNvSpPr/>
          <p:nvPr userDrawn="1"/>
        </p:nvSpPr>
        <p:spPr>
          <a:xfrm>
            <a:off x="1035948" y="106238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HẠM DUYÊN 9 - 9Slide.vn">
            <a:extLst>
              <a:ext uri="{FF2B5EF4-FFF2-40B4-BE49-F238E27FC236}">
                <a16:creationId xmlns:a16="http://schemas.microsoft.com/office/drawing/2014/main" id="{9717AC97-921F-4313-8007-8A8BB33FEC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02" y="1212950"/>
            <a:ext cx="500420" cy="812784"/>
          </a:xfrm>
          <a:prstGeom prst="rect">
            <a:avLst/>
          </a:prstGeom>
        </p:spPr>
      </p:pic>
      <p:pic>
        <p:nvPicPr>
          <p:cNvPr id="60" name="PHẠM DUYÊN 10 - 9Slide.vn">
            <a:extLst>
              <a:ext uri="{FF2B5EF4-FFF2-40B4-BE49-F238E27FC236}">
                <a16:creationId xmlns:a16="http://schemas.microsoft.com/office/drawing/2014/main" id="{05B37D95-A542-41A4-B50F-B9159835FD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94" y="746679"/>
            <a:ext cx="731361" cy="1180151"/>
          </a:xfrm>
          <a:prstGeom prst="rect">
            <a:avLst/>
          </a:prstGeom>
        </p:spPr>
      </p:pic>
      <p:pic>
        <p:nvPicPr>
          <p:cNvPr id="61" name="PHẠM DUYÊN 11 - 9Slide.vn">
            <a:extLst>
              <a:ext uri="{FF2B5EF4-FFF2-40B4-BE49-F238E27FC236}">
                <a16:creationId xmlns:a16="http://schemas.microsoft.com/office/drawing/2014/main" id="{2DC4D65F-2C59-4B72-B736-91E147070FF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67" y="1394721"/>
            <a:ext cx="500420" cy="812784"/>
          </a:xfrm>
          <a:prstGeom prst="rect">
            <a:avLst/>
          </a:prstGeom>
        </p:spPr>
      </p:pic>
      <p:pic>
        <p:nvPicPr>
          <p:cNvPr id="62" name="PHẠM DUYÊN 12 - 9Slide.vn">
            <a:extLst>
              <a:ext uri="{FF2B5EF4-FFF2-40B4-BE49-F238E27FC236}">
                <a16:creationId xmlns:a16="http://schemas.microsoft.com/office/drawing/2014/main" id="{FD673DA9-73E8-4ECA-B9EF-0AF0EC7C28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10565923" y="3206639"/>
            <a:ext cx="1458612" cy="797898"/>
          </a:xfrm>
          <a:prstGeom prst="rect">
            <a:avLst/>
          </a:prstGeom>
        </p:spPr>
      </p:pic>
      <p:pic>
        <p:nvPicPr>
          <p:cNvPr id="63" name="PHẠM DUYÊN 13 - 9Slide.vn">
            <a:extLst>
              <a:ext uri="{FF2B5EF4-FFF2-40B4-BE49-F238E27FC236}">
                <a16:creationId xmlns:a16="http://schemas.microsoft.com/office/drawing/2014/main" id="{D5602B23-8F1C-4FE7-B412-BEB1BE5E9FC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77" y="5519375"/>
            <a:ext cx="1211662" cy="1044750"/>
          </a:xfrm>
          <a:prstGeom prst="rect">
            <a:avLst/>
          </a:prstGeom>
        </p:spPr>
      </p:pic>
      <p:pic>
        <p:nvPicPr>
          <p:cNvPr id="64" name="PHẠM DUYÊN 14 - 9Slide.vn">
            <a:extLst>
              <a:ext uri="{FF2B5EF4-FFF2-40B4-BE49-F238E27FC236}">
                <a16:creationId xmlns:a16="http://schemas.microsoft.com/office/drawing/2014/main" id="{857BC592-85FA-4321-99AE-09EB302A7C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35953"/>
            <a:ext cx="899018" cy="756894"/>
          </a:xfrm>
          <a:prstGeom prst="rect">
            <a:avLst/>
          </a:prstGeom>
        </p:spPr>
      </p:pic>
      <p:pic>
        <p:nvPicPr>
          <p:cNvPr id="65" name="PHẠM DUYÊN 15 - 9Slide.vn">
            <a:extLst>
              <a:ext uri="{FF2B5EF4-FFF2-40B4-BE49-F238E27FC236}">
                <a16:creationId xmlns:a16="http://schemas.microsoft.com/office/drawing/2014/main" id="{A801F2CD-2BF9-458B-BD46-4E36DB569C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85" y="1721951"/>
            <a:ext cx="915916" cy="911626"/>
          </a:xfrm>
          <a:prstGeom prst="rect">
            <a:avLst/>
          </a:prstGeom>
        </p:spPr>
      </p:pic>
      <p:pic>
        <p:nvPicPr>
          <p:cNvPr id="66" name="PHẠM DUYÊN 16 - 9Slide.vn">
            <a:extLst>
              <a:ext uri="{FF2B5EF4-FFF2-40B4-BE49-F238E27FC236}">
                <a16:creationId xmlns:a16="http://schemas.microsoft.com/office/drawing/2014/main" id="{6403C7EF-9084-4DF3-9771-9ED8CDE69A1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015419"/>
            <a:ext cx="812860" cy="791086"/>
          </a:xfrm>
          <a:prstGeom prst="rect">
            <a:avLst/>
          </a:prstGeom>
        </p:spPr>
      </p:pic>
      <p:sp>
        <p:nvSpPr>
          <p:cNvPr id="39" name="PHẠM DUYÊN 2 - 9Slide.vn">
            <a:extLst>
              <a:ext uri="{FF2B5EF4-FFF2-40B4-BE49-F238E27FC236}">
                <a16:creationId xmlns:a16="http://schemas.microsoft.com/office/drawing/2014/main" id="{4A749982-03D2-425B-8008-904837A2B887}"/>
              </a:ext>
            </a:extLst>
          </p:cNvPr>
          <p:cNvSpPr txBox="1"/>
          <p:nvPr userDrawn="1"/>
        </p:nvSpPr>
        <p:spPr>
          <a:xfrm>
            <a:off x="1753583" y="1836926"/>
            <a:ext cx="6569923" cy="3382657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>
              <a:lnSpc>
                <a:spcPct val="129000"/>
              </a:lnSpc>
            </a:pPr>
            <a:r>
              <a:rPr lang="en-US" altLang="zh-CN" sz="8800" b="1" spc="4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KẾT THÚC</a:t>
            </a:r>
            <a:endParaRPr lang="en-US" altLang="zh-CN" sz="8800" b="1" spc="4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8000" de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39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8797F26-8DC4-4D59-9564-11604B655F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6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3 - 9Slide.vn 2 - 9Slide.vn">
            <a:extLst>
              <a:ext uri="{FF2B5EF4-FFF2-40B4-BE49-F238E27FC236}">
                <a16:creationId xmlns:a16="http://schemas.microsoft.com/office/drawing/2014/main" id="{88A38F99-E529-4647-8377-E88064DE6CBF}"/>
              </a:ext>
            </a:extLst>
          </p:cNvPr>
          <p:cNvSpPr txBox="1"/>
          <p:nvPr/>
        </p:nvSpPr>
        <p:spPr>
          <a:xfrm>
            <a:off x="1970087" y="2819400"/>
            <a:ext cx="6858000" cy="198041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GÓC, GÓC VUÔNG,</a:t>
            </a:r>
            <a:br>
              <a:rPr lang="en-US" sz="54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</a:br>
            <a:r>
              <a:rPr lang="en-US" sz="54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GÓC KHÔNG VUÔNG</a:t>
            </a:r>
          </a:p>
        </p:txBody>
      </p:sp>
      <p:sp>
        <p:nvSpPr>
          <p:cNvPr id="6" name="PHẠM DUYÊN 3 - 9Slide.vn 3 - 9Slide.vn">
            <a:extLst>
              <a:ext uri="{FF2B5EF4-FFF2-40B4-BE49-F238E27FC236}">
                <a16:creationId xmlns:a16="http://schemas.microsoft.com/office/drawing/2014/main" id="{7C0CB578-E77D-49BD-A8B0-AFE0AE2A0C50}"/>
              </a:ext>
            </a:extLst>
          </p:cNvPr>
          <p:cNvSpPr txBox="1"/>
          <p:nvPr/>
        </p:nvSpPr>
        <p:spPr>
          <a:xfrm>
            <a:off x="4662289" y="5638800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75000"/>
                  </a:schemeClr>
                </a:solidFill>
                <a:latin typeface="#9Slide03 Sofia Pro Soft" panose="020B0000000000000000" pitchFamily="34" charset="0"/>
              </a:rPr>
              <a:t>Tiết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A569A-F3C6-4C13-9752-B36D247F7B0D}"/>
              </a:ext>
            </a:extLst>
          </p:cNvPr>
          <p:cNvSpPr txBox="1"/>
          <p:nvPr/>
        </p:nvSpPr>
        <p:spPr>
          <a:xfrm>
            <a:off x="3505200" y="1219200"/>
            <a:ext cx="3635375" cy="1181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spc="340">
                <a:ln w="31750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#9Slide07 Crocante" panose="02000000000000000000" pitchFamily="2" charset="0"/>
              </a:rPr>
              <a:t>BÀI 18</a:t>
            </a:r>
            <a:r>
              <a:rPr lang="en-US" sz="60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4393E97-9BB9-48AD-9BF1-6BC5034D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2590800" cy="1295400"/>
          </a:xfrm>
          <a:prstGeom prst="rect">
            <a:avLst/>
          </a:prstGeom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781A1506-6B5A-49C2-AD24-01816EC4B161}"/>
              </a:ext>
            </a:extLst>
          </p:cNvPr>
          <p:cNvSpPr txBox="1"/>
          <p:nvPr/>
        </p:nvSpPr>
        <p:spPr>
          <a:xfrm>
            <a:off x="647700" y="1143000"/>
            <a:ext cx="108966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0">
                <a:solidFill>
                  <a:schemeClr val="accent6"/>
                </a:solidFill>
                <a:latin typeface="+mj-lt"/>
              </a:rPr>
              <a:t>Dùng ê ke, hãy tìm góc vuông, góc không vuông trong các hình dưới đây: </a:t>
            </a:r>
          </a:p>
        </p:txBody>
      </p: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CFFD18D0-2BAE-4CE0-84AC-857A540E3F8A}"/>
              </a:ext>
            </a:extLst>
          </p:cNvPr>
          <p:cNvGrpSpPr/>
          <p:nvPr/>
        </p:nvGrpSpPr>
        <p:grpSpPr>
          <a:xfrm>
            <a:off x="581297" y="3143778"/>
            <a:ext cx="2721075" cy="2799822"/>
            <a:chOff x="581297" y="1418123"/>
            <a:chExt cx="2721075" cy="2799822"/>
          </a:xfrm>
        </p:grpSpPr>
        <p:cxnSp>
          <p:nvCxnSpPr>
            <p:cNvPr id="8" name="Jellyfish 2 21 - 9Slide.vn">
              <a:extLst>
                <a:ext uri="{FF2B5EF4-FFF2-40B4-BE49-F238E27FC236}">
                  <a16:creationId xmlns:a16="http://schemas.microsoft.com/office/drawing/2014/main" id="{206239D1-8E66-4974-9A20-738187E5CE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Jellyfish 2 21 - 9Slide.vn">
              <a:extLst>
                <a:ext uri="{FF2B5EF4-FFF2-40B4-BE49-F238E27FC236}">
                  <a16:creationId xmlns:a16="http://schemas.microsoft.com/office/drawing/2014/main" id="{36433040-ACF7-424A-8789-F24CE0BA17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061" y="2692838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10 - 9Slide.vn">
              <a:extLst>
                <a:ext uri="{FF2B5EF4-FFF2-40B4-BE49-F238E27FC236}">
                  <a16:creationId xmlns:a16="http://schemas.microsoft.com/office/drawing/2014/main" id="{F3DB2262-29A3-4749-95C7-FB1D6B5D43EE}"/>
                </a:ext>
              </a:extLst>
            </p:cNvPr>
            <p:cNvSpPr txBox="1"/>
            <p:nvPr/>
          </p:nvSpPr>
          <p:spPr>
            <a:xfrm>
              <a:off x="581297" y="14181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D7B8B0BF-62B5-44E4-8440-467678964B18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A</a:t>
              </a:r>
            </a:p>
          </p:txBody>
        </p:sp>
        <p:sp>
          <p:nvSpPr>
            <p:cNvPr id="12" name="Phạm Duyên 10 - 9Slide.vn">
              <a:extLst>
                <a:ext uri="{FF2B5EF4-FFF2-40B4-BE49-F238E27FC236}">
                  <a16:creationId xmlns:a16="http://schemas.microsoft.com/office/drawing/2014/main" id="{5D742AFB-E4C6-402E-8192-FFAEDC6CE37D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</a:t>
              </a:r>
            </a:p>
          </p:txBody>
        </p:sp>
      </p:grpSp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EEE9FA7F-AC8D-437A-9FB8-CBD09C4B4C6B}"/>
              </a:ext>
            </a:extLst>
          </p:cNvPr>
          <p:cNvGrpSpPr/>
          <p:nvPr/>
        </p:nvGrpSpPr>
        <p:grpSpPr>
          <a:xfrm>
            <a:off x="4267200" y="3143778"/>
            <a:ext cx="2721075" cy="2799822"/>
            <a:chOff x="581297" y="1418123"/>
            <a:chExt cx="2721075" cy="2799822"/>
          </a:xfrm>
        </p:grpSpPr>
        <p:cxnSp>
          <p:nvCxnSpPr>
            <p:cNvPr id="14" name="Jellyfish 2 21 - 9Slide.vn">
              <a:extLst>
                <a:ext uri="{FF2B5EF4-FFF2-40B4-BE49-F238E27FC236}">
                  <a16:creationId xmlns:a16="http://schemas.microsoft.com/office/drawing/2014/main" id="{23B4FB4B-BF97-4982-82BC-744A5194AC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Jellyfish 2 21 - 9Slide.vn">
              <a:extLst>
                <a:ext uri="{FF2B5EF4-FFF2-40B4-BE49-F238E27FC236}">
                  <a16:creationId xmlns:a16="http://schemas.microsoft.com/office/drawing/2014/main" id="{30EA15E1-A341-445C-9CA0-23BB3C701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690" y="1886860"/>
              <a:ext cx="1051560" cy="1788606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10 - 9Slide.vn">
              <a:extLst>
                <a:ext uri="{FF2B5EF4-FFF2-40B4-BE49-F238E27FC236}">
                  <a16:creationId xmlns:a16="http://schemas.microsoft.com/office/drawing/2014/main" id="{BE98B999-3E53-4D0A-8C60-4C5D5153D0E7}"/>
                </a:ext>
              </a:extLst>
            </p:cNvPr>
            <p:cNvSpPr txBox="1"/>
            <p:nvPr/>
          </p:nvSpPr>
          <p:spPr>
            <a:xfrm>
              <a:off x="1508289" y="14181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14A7D723-123D-4CEC-8435-DC36A63C0754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M</a:t>
              </a:r>
            </a:p>
          </p:txBody>
        </p:sp>
        <p:sp>
          <p:nvSpPr>
            <p:cNvPr id="18" name="Phạm Duyên 10 - 9Slide.vn">
              <a:extLst>
                <a:ext uri="{FF2B5EF4-FFF2-40B4-BE49-F238E27FC236}">
                  <a16:creationId xmlns:a16="http://schemas.microsoft.com/office/drawing/2014/main" id="{0AE01601-7CFF-4BCD-927E-CA2832A1B49A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F7A19731-C59A-42C0-A723-BF116565CCDB}"/>
              </a:ext>
            </a:extLst>
          </p:cNvPr>
          <p:cNvGrpSpPr/>
          <p:nvPr/>
        </p:nvGrpSpPr>
        <p:grpSpPr>
          <a:xfrm>
            <a:off x="8204200" y="3080278"/>
            <a:ext cx="3406503" cy="2863322"/>
            <a:chOff x="-104131" y="1354623"/>
            <a:chExt cx="3406503" cy="2863322"/>
          </a:xfrm>
        </p:grpSpPr>
        <p:cxnSp>
          <p:nvCxnSpPr>
            <p:cNvPr id="20" name="Jellyfish 2 21 - 9Slide.vn">
              <a:extLst>
                <a:ext uri="{FF2B5EF4-FFF2-40B4-BE49-F238E27FC236}">
                  <a16:creationId xmlns:a16="http://schemas.microsoft.com/office/drawing/2014/main" id="{51DE9D67-66C1-4E4A-BB63-AE48FD94B9F1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Jellyfish 2 21 - 9Slide.vn">
              <a:extLst>
                <a:ext uri="{FF2B5EF4-FFF2-40B4-BE49-F238E27FC236}">
                  <a16:creationId xmlns:a16="http://schemas.microsoft.com/office/drawing/2014/main" id="{90DE8CF5-A92A-47AC-B493-DA1FA685FFB2}"/>
                </a:ext>
              </a:extLst>
            </p:cNvPr>
            <p:cNvCxnSpPr>
              <a:cxnSpLocks/>
            </p:cNvCxnSpPr>
            <p:nvPr/>
          </p:nvCxnSpPr>
          <p:spPr>
            <a:xfrm>
              <a:off x="430240" y="1812822"/>
              <a:ext cx="633076" cy="1872169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hạm Duyên 10 - 9Slide.vn">
              <a:extLst>
                <a:ext uri="{FF2B5EF4-FFF2-40B4-BE49-F238E27FC236}">
                  <a16:creationId xmlns:a16="http://schemas.microsoft.com/office/drawing/2014/main" id="{66C1407D-38B2-424C-88E3-1A9B28EC9B80}"/>
                </a:ext>
              </a:extLst>
            </p:cNvPr>
            <p:cNvSpPr txBox="1"/>
            <p:nvPr/>
          </p:nvSpPr>
          <p:spPr>
            <a:xfrm>
              <a:off x="-104131" y="13546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Q</a:t>
              </a:r>
            </a:p>
          </p:txBody>
        </p:sp>
        <p:sp>
          <p:nvSpPr>
            <p:cNvPr id="23" name="Phạm Duyên 10 - 9Slide.vn">
              <a:extLst>
                <a:ext uri="{FF2B5EF4-FFF2-40B4-BE49-F238E27FC236}">
                  <a16:creationId xmlns:a16="http://schemas.microsoft.com/office/drawing/2014/main" id="{86011A8F-F92E-43C1-AD12-A02A2C9F72B2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P</a:t>
              </a:r>
            </a:p>
          </p:txBody>
        </p:sp>
        <p:sp>
          <p:nvSpPr>
            <p:cNvPr id="24" name="Phạm Duyên 10 - 9Slide.vn">
              <a:extLst>
                <a:ext uri="{FF2B5EF4-FFF2-40B4-BE49-F238E27FC236}">
                  <a16:creationId xmlns:a16="http://schemas.microsoft.com/office/drawing/2014/main" id="{3F4A7617-176D-497C-A040-519D9F5DF2D5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R</a:t>
              </a:r>
            </a:p>
          </p:txBody>
        </p:sp>
      </p:grpSp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05AA3E6-56C2-4EDE-B18E-72DC4E8146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360" y="2461076"/>
            <a:ext cx="1704374" cy="2937882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3F7A1DCE-F45C-4E2D-A517-693FCEE944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2491" y="2461075"/>
            <a:ext cx="1704374" cy="2937882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70083F82-1B6E-4A7C-94E2-BF0397BB06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90452" y="2461076"/>
            <a:ext cx="1704374" cy="29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2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4393E97-9BB9-48AD-9BF1-6BC5034D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2590800" cy="1295400"/>
          </a:xfrm>
          <a:prstGeom prst="rect">
            <a:avLst/>
          </a:prstGeom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781A1506-6B5A-49C2-AD24-01816EC4B161}"/>
              </a:ext>
            </a:extLst>
          </p:cNvPr>
          <p:cNvSpPr txBox="1"/>
          <p:nvPr/>
        </p:nvSpPr>
        <p:spPr>
          <a:xfrm>
            <a:off x="647700" y="1143000"/>
            <a:ext cx="108966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0">
                <a:solidFill>
                  <a:schemeClr val="accent6"/>
                </a:solidFill>
                <a:latin typeface="+mj-lt"/>
              </a:rPr>
              <a:t>Dùng ê ke, hãy tìm góc vuông, góc không vuông trong các hình dưới đây: </a:t>
            </a:r>
          </a:p>
        </p:txBody>
      </p: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CFFD18D0-2BAE-4CE0-84AC-857A540E3F8A}"/>
              </a:ext>
            </a:extLst>
          </p:cNvPr>
          <p:cNvGrpSpPr/>
          <p:nvPr/>
        </p:nvGrpSpPr>
        <p:grpSpPr>
          <a:xfrm>
            <a:off x="304800" y="2667000"/>
            <a:ext cx="2772916" cy="2863322"/>
            <a:chOff x="656084" y="1354623"/>
            <a:chExt cx="2772916" cy="2863322"/>
          </a:xfrm>
        </p:grpSpPr>
        <p:cxnSp>
          <p:nvCxnSpPr>
            <p:cNvPr id="8" name="Jellyfish 2 21 - 9Slide.vn">
              <a:extLst>
                <a:ext uri="{FF2B5EF4-FFF2-40B4-BE49-F238E27FC236}">
                  <a16:creationId xmlns:a16="http://schemas.microsoft.com/office/drawing/2014/main" id="{206239D1-8E66-4974-9A20-738187E5CE22}"/>
                </a:ext>
              </a:extLst>
            </p:cNvPr>
            <p:cNvCxnSpPr>
              <a:cxnSpLocks/>
            </p:cNvCxnSpPr>
            <p:nvPr/>
          </p:nvCxnSpPr>
          <p:spPr>
            <a:xfrm>
              <a:off x="2416039" y="1947501"/>
              <a:ext cx="611289" cy="1735936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Jellyfish 2 21 - 9Slide.vn">
              <a:extLst>
                <a:ext uri="{FF2B5EF4-FFF2-40B4-BE49-F238E27FC236}">
                  <a16:creationId xmlns:a16="http://schemas.microsoft.com/office/drawing/2014/main" id="{36433040-ACF7-424A-8789-F24CE0BA17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690" y="1947501"/>
              <a:ext cx="1352203" cy="1727965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10 - 9Slide.vn">
              <a:extLst>
                <a:ext uri="{FF2B5EF4-FFF2-40B4-BE49-F238E27FC236}">
                  <a16:creationId xmlns:a16="http://schemas.microsoft.com/office/drawing/2014/main" id="{F3DB2262-29A3-4749-95C7-FB1D6B5D43EE}"/>
                </a:ext>
              </a:extLst>
            </p:cNvPr>
            <p:cNvSpPr txBox="1"/>
            <p:nvPr/>
          </p:nvSpPr>
          <p:spPr>
            <a:xfrm>
              <a:off x="656084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</a:t>
              </a:r>
            </a:p>
          </p:txBody>
        </p: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D7B8B0BF-62B5-44E4-8440-467678964B18}"/>
                </a:ext>
              </a:extLst>
            </p:cNvPr>
            <p:cNvSpPr txBox="1"/>
            <p:nvPr/>
          </p:nvSpPr>
          <p:spPr>
            <a:xfrm>
              <a:off x="2169334" y="13546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2" name="Phạm Duyên 10 - 9Slide.vn">
              <a:extLst>
                <a:ext uri="{FF2B5EF4-FFF2-40B4-BE49-F238E27FC236}">
                  <a16:creationId xmlns:a16="http://schemas.microsoft.com/office/drawing/2014/main" id="{5D742AFB-E4C6-402E-8192-FFAEDC6CE37D}"/>
                </a:ext>
              </a:extLst>
            </p:cNvPr>
            <p:cNvSpPr txBox="1"/>
            <p:nvPr/>
          </p:nvSpPr>
          <p:spPr>
            <a:xfrm>
              <a:off x="2919255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</a:t>
              </a:r>
            </a:p>
          </p:txBody>
        </p:sp>
      </p:grpSp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EEE9FA7F-AC8D-437A-9FB8-CBD09C4B4C6B}"/>
              </a:ext>
            </a:extLst>
          </p:cNvPr>
          <p:cNvGrpSpPr/>
          <p:nvPr/>
        </p:nvGrpSpPr>
        <p:grpSpPr>
          <a:xfrm>
            <a:off x="4391071" y="3362959"/>
            <a:ext cx="3838529" cy="2542541"/>
            <a:chOff x="591635" y="1637304"/>
            <a:chExt cx="3838529" cy="2542541"/>
          </a:xfrm>
        </p:grpSpPr>
        <p:cxnSp>
          <p:nvCxnSpPr>
            <p:cNvPr id="14" name="Jellyfish 2 21 - 9Slide.vn">
              <a:extLst>
                <a:ext uri="{FF2B5EF4-FFF2-40B4-BE49-F238E27FC236}">
                  <a16:creationId xmlns:a16="http://schemas.microsoft.com/office/drawing/2014/main" id="{23B4FB4B-BF97-4982-82BC-744A5194AC62}"/>
                </a:ext>
              </a:extLst>
            </p:cNvPr>
            <p:cNvCxnSpPr>
              <a:cxnSpLocks/>
            </p:cNvCxnSpPr>
            <p:nvPr/>
          </p:nvCxnSpPr>
          <p:spPr>
            <a:xfrm>
              <a:off x="2448197" y="2151763"/>
              <a:ext cx="1538502" cy="1531674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Jellyfish 2 21 - 9Slide.vn">
              <a:extLst>
                <a:ext uri="{FF2B5EF4-FFF2-40B4-BE49-F238E27FC236}">
                  <a16:creationId xmlns:a16="http://schemas.microsoft.com/office/drawing/2014/main" id="{30EA15E1-A341-445C-9CA0-23BB3C701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164" y="2146258"/>
              <a:ext cx="1444652" cy="1452562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10 - 9Slide.vn">
              <a:extLst>
                <a:ext uri="{FF2B5EF4-FFF2-40B4-BE49-F238E27FC236}">
                  <a16:creationId xmlns:a16="http://schemas.microsoft.com/office/drawing/2014/main" id="{BE98B999-3E53-4D0A-8C60-4C5D5153D0E7}"/>
                </a:ext>
              </a:extLst>
            </p:cNvPr>
            <p:cNvSpPr txBox="1"/>
            <p:nvPr/>
          </p:nvSpPr>
          <p:spPr>
            <a:xfrm>
              <a:off x="591635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14A7D723-123D-4CEC-8435-DC36A63C0754}"/>
                </a:ext>
              </a:extLst>
            </p:cNvPr>
            <p:cNvSpPr txBox="1"/>
            <p:nvPr/>
          </p:nvSpPr>
          <p:spPr>
            <a:xfrm>
              <a:off x="2181012" y="1637304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G</a:t>
              </a:r>
            </a:p>
          </p:txBody>
        </p:sp>
        <p:sp>
          <p:nvSpPr>
            <p:cNvPr id="18" name="Phạm Duyên 10 - 9Slide.vn">
              <a:extLst>
                <a:ext uri="{FF2B5EF4-FFF2-40B4-BE49-F238E27FC236}">
                  <a16:creationId xmlns:a16="http://schemas.microsoft.com/office/drawing/2014/main" id="{0AE01601-7CFF-4BCD-927E-CA2832A1B49A}"/>
                </a:ext>
              </a:extLst>
            </p:cNvPr>
            <p:cNvSpPr txBox="1"/>
            <p:nvPr/>
          </p:nvSpPr>
          <p:spPr>
            <a:xfrm>
              <a:off x="3920419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K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F7A19731-C59A-42C0-A723-BF116565CCDB}"/>
              </a:ext>
            </a:extLst>
          </p:cNvPr>
          <p:cNvGrpSpPr/>
          <p:nvPr/>
        </p:nvGrpSpPr>
        <p:grpSpPr>
          <a:xfrm>
            <a:off x="8177055" y="2975822"/>
            <a:ext cx="3710145" cy="2951056"/>
            <a:chOff x="300524" y="1250167"/>
            <a:chExt cx="3710145" cy="2951056"/>
          </a:xfrm>
        </p:grpSpPr>
        <p:cxnSp>
          <p:nvCxnSpPr>
            <p:cNvPr id="20" name="Jellyfish 2 21 - 9Slide.vn">
              <a:extLst>
                <a:ext uri="{FF2B5EF4-FFF2-40B4-BE49-F238E27FC236}">
                  <a16:creationId xmlns:a16="http://schemas.microsoft.com/office/drawing/2014/main" id="{51DE9D67-66C1-4E4A-BB63-AE48FD94B9F1}"/>
                </a:ext>
              </a:extLst>
            </p:cNvPr>
            <p:cNvCxnSpPr>
              <a:cxnSpLocks/>
            </p:cNvCxnSpPr>
            <p:nvPr/>
          </p:nvCxnSpPr>
          <p:spPr>
            <a:xfrm>
              <a:off x="836169" y="1779545"/>
              <a:ext cx="1904500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Jellyfish 2 21 - 9Slide.vn">
              <a:extLst>
                <a:ext uri="{FF2B5EF4-FFF2-40B4-BE49-F238E27FC236}">
                  <a16:creationId xmlns:a16="http://schemas.microsoft.com/office/drawing/2014/main" id="{90DE8CF5-A92A-47AC-B493-DA1FA685FF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0669" y="1779545"/>
              <a:ext cx="863360" cy="1728683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hạm Duyên 10 - 9Slide.vn">
              <a:extLst>
                <a:ext uri="{FF2B5EF4-FFF2-40B4-BE49-F238E27FC236}">
                  <a16:creationId xmlns:a16="http://schemas.microsoft.com/office/drawing/2014/main" id="{66C1407D-38B2-424C-88E3-1A9B28EC9B80}"/>
                </a:ext>
              </a:extLst>
            </p:cNvPr>
            <p:cNvSpPr txBox="1"/>
            <p:nvPr/>
          </p:nvSpPr>
          <p:spPr>
            <a:xfrm>
              <a:off x="300524" y="12501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X</a:t>
              </a:r>
            </a:p>
          </p:txBody>
        </p:sp>
        <p:sp>
          <p:nvSpPr>
            <p:cNvPr id="23" name="Phạm Duyên 10 - 9Slide.vn">
              <a:extLst>
                <a:ext uri="{FF2B5EF4-FFF2-40B4-BE49-F238E27FC236}">
                  <a16:creationId xmlns:a16="http://schemas.microsoft.com/office/drawing/2014/main" id="{86011A8F-F92E-43C1-AD12-A02A2C9F72B2}"/>
                </a:ext>
              </a:extLst>
            </p:cNvPr>
            <p:cNvSpPr txBox="1"/>
            <p:nvPr/>
          </p:nvSpPr>
          <p:spPr>
            <a:xfrm>
              <a:off x="2569754" y="12501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E</a:t>
              </a:r>
            </a:p>
          </p:txBody>
        </p:sp>
        <p:sp>
          <p:nvSpPr>
            <p:cNvPr id="24" name="Phạm Duyên 10 - 9Slide.vn">
              <a:extLst>
                <a:ext uri="{FF2B5EF4-FFF2-40B4-BE49-F238E27FC236}">
                  <a16:creationId xmlns:a16="http://schemas.microsoft.com/office/drawing/2014/main" id="{3F4A7617-176D-497C-A040-519D9F5DF2D5}"/>
                </a:ext>
              </a:extLst>
            </p:cNvPr>
            <p:cNvSpPr txBox="1"/>
            <p:nvPr/>
          </p:nvSpPr>
          <p:spPr>
            <a:xfrm>
              <a:off x="3500924" y="3608345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Y</a:t>
              </a:r>
            </a:p>
          </p:txBody>
        </p:sp>
      </p:grpSp>
      <p:pic>
        <p:nvPicPr>
          <p:cNvPr id="46" name="PHẠM DUYÊN 6 - 9Slide.vn">
            <a:extLst>
              <a:ext uri="{FF2B5EF4-FFF2-40B4-BE49-F238E27FC236}">
                <a16:creationId xmlns:a16="http://schemas.microsoft.com/office/drawing/2014/main" id="{0E3EC97B-24B9-4069-B605-815F549666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301">
            <a:off x="5832882" y="4063072"/>
            <a:ext cx="1704374" cy="2937882"/>
          </a:xfrm>
          <a:prstGeom prst="rect">
            <a:avLst/>
          </a:prstGeom>
        </p:spPr>
      </p:pic>
      <p:pic>
        <p:nvPicPr>
          <p:cNvPr id="51" name="PHẠM DUYÊN 7 - 9Slide.vn">
            <a:extLst>
              <a:ext uri="{FF2B5EF4-FFF2-40B4-BE49-F238E27FC236}">
                <a16:creationId xmlns:a16="http://schemas.microsoft.com/office/drawing/2014/main" id="{62C19747-16B7-4178-98AE-299B617A14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1287">
            <a:off x="1843212" y="3389851"/>
            <a:ext cx="1704374" cy="2937882"/>
          </a:xfrm>
          <a:prstGeom prst="rect">
            <a:avLst/>
          </a:prstGeom>
        </p:spPr>
      </p:pic>
      <p:pic>
        <p:nvPicPr>
          <p:cNvPr id="52" name="PHẠM DUYÊN 8 - 9Slide.vn">
            <a:extLst>
              <a:ext uri="{FF2B5EF4-FFF2-40B4-BE49-F238E27FC236}">
                <a16:creationId xmlns:a16="http://schemas.microsoft.com/office/drawing/2014/main" id="{DF5756E8-2785-4154-BBAE-B50FA07C39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907058" y="3515970"/>
            <a:ext cx="1704374" cy="29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15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HẠM DUYÊN 3 - 9Slide.vn">
            <a:extLst>
              <a:ext uri="{FF2B5EF4-FFF2-40B4-BE49-F238E27FC236}">
                <a16:creationId xmlns:a16="http://schemas.microsoft.com/office/drawing/2014/main" id="{A105BBA3-4B3C-422A-813C-B3268F1B60A8}"/>
              </a:ext>
            </a:extLst>
          </p:cNvPr>
          <p:cNvSpPr/>
          <p:nvPr/>
        </p:nvSpPr>
        <p:spPr>
          <a:xfrm>
            <a:off x="1919073" y="3989075"/>
            <a:ext cx="8353854" cy="2313396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FCD43875-3CEA-4728-88E9-F41FABB70F43}"/>
              </a:ext>
            </a:extLst>
          </p:cNvPr>
          <p:cNvSpPr txBox="1"/>
          <p:nvPr/>
        </p:nvSpPr>
        <p:spPr>
          <a:xfrm>
            <a:off x="2694215" y="4265474"/>
            <a:ext cx="6803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 Các góc vuông là:</a:t>
            </a:r>
          </a:p>
          <a:p>
            <a:r>
              <a:rPr lang="en-US" sz="36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vuông đỉnh A; cạnh AB, AC.</a:t>
            </a:r>
          </a:p>
          <a:p>
            <a:r>
              <a:rPr lang="en-US" sz="36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vuông đỉnh G; cạnh GK, GH.</a:t>
            </a:r>
          </a:p>
        </p:txBody>
      </p:sp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CE3B02BB-3A4C-4465-B163-12B8A9941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16" y="304800"/>
            <a:ext cx="5410368" cy="150401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C82299FE-44A9-4B7E-9F46-E573822A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920" y="2004217"/>
            <a:ext cx="5656160" cy="16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0726DDFC-6E34-46EC-9AE2-B9E5518C0D08}"/>
              </a:ext>
            </a:extLst>
          </p:cNvPr>
          <p:cNvSpPr/>
          <p:nvPr/>
        </p:nvSpPr>
        <p:spPr>
          <a:xfrm>
            <a:off x="1919073" y="3698431"/>
            <a:ext cx="8353854" cy="2604040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pic>
        <p:nvPicPr>
          <p:cNvPr id="23" name="PHẠM DUYÊN 1 - 9Slide.vn">
            <a:extLst>
              <a:ext uri="{FF2B5EF4-FFF2-40B4-BE49-F238E27FC236}">
                <a16:creationId xmlns:a16="http://schemas.microsoft.com/office/drawing/2014/main" id="{B387B2F2-CA6A-4424-A88B-34AF5CB0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16" y="304800"/>
            <a:ext cx="5410368" cy="1504016"/>
          </a:xfrm>
          <a:prstGeom prst="rect">
            <a:avLst/>
          </a:prstGeom>
        </p:spPr>
      </p:pic>
      <p:pic>
        <p:nvPicPr>
          <p:cNvPr id="24" name="PHẠM DUYÊN 2 - 9Slide.vn">
            <a:extLst>
              <a:ext uri="{FF2B5EF4-FFF2-40B4-BE49-F238E27FC236}">
                <a16:creationId xmlns:a16="http://schemas.microsoft.com/office/drawing/2014/main" id="{5A876A91-8B94-4338-8885-DD6A7A69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920" y="2004217"/>
            <a:ext cx="5656160" cy="1694214"/>
          </a:xfrm>
          <a:prstGeom prst="rect">
            <a:avLst/>
          </a:prstGeom>
        </p:spPr>
      </p:pic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FCD43875-3CEA-4728-88E9-F41FABB70F43}"/>
              </a:ext>
            </a:extLst>
          </p:cNvPr>
          <p:cNvSpPr txBox="1"/>
          <p:nvPr/>
        </p:nvSpPr>
        <p:spPr>
          <a:xfrm>
            <a:off x="2218872" y="3698431"/>
            <a:ext cx="7763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 Các góc không vuông là:</a:t>
            </a:r>
          </a:p>
          <a:p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không vuông đỉnh M; cạnh MN, MP.</a:t>
            </a:r>
          </a:p>
          <a:p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không vuông đỉnh P; cạnh PQ, PR</a:t>
            </a:r>
          </a:p>
          <a:p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không vuông đỉnh </a:t>
            </a:r>
            <a:r>
              <a:rPr lang="en-US" sz="3200" spc="-40">
                <a:solidFill>
                  <a:srgbClr val="292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; cạnh </a:t>
            </a:r>
            <a:r>
              <a:rPr lang="en-US" sz="3200" spc="-40">
                <a:solidFill>
                  <a:srgbClr val="292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T, </a:t>
            </a:r>
            <a:r>
              <a:rPr lang="en-US" sz="3200" spc="-40">
                <a:solidFill>
                  <a:srgbClr val="292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L</a:t>
            </a:r>
          </a:p>
          <a:p>
            <a:r>
              <a:rPr lang="en-US" sz="3200" spc="-4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- Góc không vuông đỉnh E; cạnh EX, EY</a:t>
            </a:r>
          </a:p>
        </p:txBody>
      </p:sp>
    </p:spTree>
    <p:extLst>
      <p:ext uri="{BB962C8B-B14F-4D97-AF65-F5344CB8AC3E}">
        <p14:creationId xmlns:p14="http://schemas.microsoft.com/office/powerpoint/2010/main" val="395876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9FC39-C1A6-4D73-B739-339EA39EDF27}"/>
              </a:ext>
            </a:extLst>
          </p:cNvPr>
          <p:cNvGrpSpPr/>
          <p:nvPr/>
        </p:nvGrpSpPr>
        <p:grpSpPr>
          <a:xfrm>
            <a:off x="6057582" y="381000"/>
            <a:ext cx="2685415" cy="2794635"/>
            <a:chOff x="6057582" y="405765"/>
            <a:chExt cx="2685415" cy="2794635"/>
          </a:xfrm>
        </p:grpSpPr>
        <p:sp>
          <p:nvSpPr>
            <p:cNvPr id="3" name="10">
              <a:extLst>
                <a:ext uri="{FF2B5EF4-FFF2-40B4-BE49-F238E27FC236}">
                  <a16:creationId xmlns:a16="http://schemas.microsoft.com/office/drawing/2014/main" id="{38DB5F90-1208-4106-BBCC-29300DD5D74D}"/>
                </a:ext>
              </a:extLst>
            </p:cNvPr>
            <p:cNvSpPr txBox="1"/>
            <p:nvPr/>
          </p:nvSpPr>
          <p:spPr>
            <a:xfrm>
              <a:off x="6116955" y="405765"/>
              <a:ext cx="1485265" cy="227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2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0</a:t>
              </a:r>
            </a:p>
          </p:txBody>
        </p:sp>
        <p:sp>
          <p:nvSpPr>
            <p:cNvPr id="4" name="11">
              <a:extLst>
                <a:ext uri="{FF2B5EF4-FFF2-40B4-BE49-F238E27FC236}">
                  <a16:creationId xmlns:a16="http://schemas.microsoft.com/office/drawing/2014/main" id="{8A69AADF-4D3D-48FB-B199-6BDA07F4A85F}"/>
                </a:ext>
              </a:extLst>
            </p:cNvPr>
            <p:cNvSpPr txBox="1"/>
            <p:nvPr/>
          </p:nvSpPr>
          <p:spPr>
            <a:xfrm>
              <a:off x="7181850" y="415290"/>
              <a:ext cx="1485265" cy="278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5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3</a:t>
              </a:r>
            </a:p>
          </p:txBody>
        </p:sp>
        <p:pic>
          <p:nvPicPr>
            <p:cNvPr id="5" name="27" descr="C:\Users\Administrator\Downloads\图层 2.png图层 2">
              <a:extLst>
                <a:ext uri="{FF2B5EF4-FFF2-40B4-BE49-F238E27FC236}">
                  <a16:creationId xmlns:a16="http://schemas.microsoft.com/office/drawing/2014/main" id="{660D8A5B-4A3D-4A7F-AC50-C42CF322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3780000">
              <a:off x="6172835" y="427355"/>
              <a:ext cx="488950" cy="719455"/>
            </a:xfrm>
            <a:prstGeom prst="rect">
              <a:avLst/>
            </a:prstGeom>
          </p:spPr>
        </p:pic>
        <p:pic>
          <p:nvPicPr>
            <p:cNvPr id="6" name="29" descr="C:\Users\Administrator\Downloads\图层 2.png图层 2">
              <a:extLst>
                <a:ext uri="{FF2B5EF4-FFF2-40B4-BE49-F238E27FC236}">
                  <a16:creationId xmlns:a16="http://schemas.microsoft.com/office/drawing/2014/main" id="{2018BB55-CD7B-4A86-ACE6-9A7E25EF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4580000">
              <a:off x="8138795" y="2543175"/>
              <a:ext cx="488950" cy="71945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23B216-3485-45B1-A0D5-C98992D56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70506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42ABF05C-113E-4339-9F21-67F45FD17D70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3EC13D5D-F04D-4B2B-86E1-4276C980B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" name="91">
              <a:extLst>
                <a:ext uri="{FF2B5EF4-FFF2-40B4-BE49-F238E27FC236}">
                  <a16:creationId xmlns:a16="http://schemas.microsoft.com/office/drawing/2014/main" id="{969D5FA3-70E8-41BF-A81B-E3BEB6939F0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30B347E5-9BD3-4996-B24D-814C8EE10084}"/>
              </a:ext>
            </a:extLst>
          </p:cNvPr>
          <p:cNvSpPr txBox="1"/>
          <p:nvPr/>
        </p:nvSpPr>
        <p:spPr>
          <a:xfrm>
            <a:off x="1006747" y="406151"/>
            <a:ext cx="851825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40">
                <a:solidFill>
                  <a:schemeClr val="accent6"/>
                </a:solidFill>
                <a:latin typeface="+mj-lt"/>
              </a:rPr>
              <a:t>Hãy vẽ một góc vuông trên lưới ô vuông.</a:t>
            </a: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42656A01-D988-443B-BE6A-79328025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95400"/>
            <a:ext cx="4724400" cy="4724400"/>
          </a:xfrm>
          <a:prstGeom prst="rect">
            <a:avLst/>
          </a:prstGeom>
        </p:spPr>
      </p:pic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17F416C0-839C-4662-8125-0D379AC72CAA}"/>
              </a:ext>
            </a:extLst>
          </p:cNvPr>
          <p:cNvCxnSpPr>
            <a:cxnSpLocks/>
          </p:cNvCxnSpPr>
          <p:nvPr/>
        </p:nvCxnSpPr>
        <p:spPr>
          <a:xfrm>
            <a:off x="5306139" y="5214254"/>
            <a:ext cx="2323386" cy="0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5 - 9Slide.vn">
            <a:extLst>
              <a:ext uri="{FF2B5EF4-FFF2-40B4-BE49-F238E27FC236}">
                <a16:creationId xmlns:a16="http://schemas.microsoft.com/office/drawing/2014/main" id="{AE27FBB2-03ED-4839-A9C0-71E898167AA7}"/>
              </a:ext>
            </a:extLst>
          </p:cNvPr>
          <p:cNvCxnSpPr>
            <a:cxnSpLocks/>
          </p:cNvCxnSpPr>
          <p:nvPr/>
        </p:nvCxnSpPr>
        <p:spPr>
          <a:xfrm>
            <a:off x="5303758" y="2865123"/>
            <a:ext cx="0" cy="2341161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84435C99-230D-422A-9FFD-57F6433724DF}"/>
              </a:ext>
            </a:extLst>
          </p:cNvPr>
          <p:cNvSpPr txBox="1"/>
          <p:nvPr/>
        </p:nvSpPr>
        <p:spPr>
          <a:xfrm>
            <a:off x="4825365" y="2438400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BC3EAA39-E7AC-4A55-8F49-788147F509B6}"/>
              </a:ext>
            </a:extLst>
          </p:cNvPr>
          <p:cNvSpPr txBox="1"/>
          <p:nvPr/>
        </p:nvSpPr>
        <p:spPr>
          <a:xfrm>
            <a:off x="4825365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404040"/>
                </a:solidFill>
                <a:latin typeface="+mj-lt"/>
              </a:rPr>
              <a:t>A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56541863-DE84-48C3-8F66-7742519B1116}"/>
              </a:ext>
            </a:extLst>
          </p:cNvPr>
          <p:cNvSpPr txBox="1"/>
          <p:nvPr/>
        </p:nvSpPr>
        <p:spPr>
          <a:xfrm>
            <a:off x="7500780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</a:p>
        </p:txBody>
      </p:sp>
      <p:pic>
        <p:nvPicPr>
          <p:cNvPr id="19" name="PHẠM DUYÊN 9 - 9Slide.vn">
            <a:extLst>
              <a:ext uri="{FF2B5EF4-FFF2-40B4-BE49-F238E27FC236}">
                <a16:creationId xmlns:a16="http://schemas.microsoft.com/office/drawing/2014/main" id="{C9C862D7-7267-40AE-871C-A29E88777B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14713" y="2268618"/>
            <a:ext cx="1704374" cy="293788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BA09984-CAA0-4776-9B41-1C0200B4FCD4}"/>
              </a:ext>
            </a:extLst>
          </p:cNvPr>
          <p:cNvSpPr/>
          <p:nvPr/>
        </p:nvSpPr>
        <p:spPr>
          <a:xfrm>
            <a:off x="5252086" y="5151120"/>
            <a:ext cx="107156" cy="107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42ABF05C-113E-4339-9F21-67F45FD17D70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3EC13D5D-F04D-4B2B-86E1-4276C980B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" name="91">
              <a:extLst>
                <a:ext uri="{FF2B5EF4-FFF2-40B4-BE49-F238E27FC236}">
                  <a16:creationId xmlns:a16="http://schemas.microsoft.com/office/drawing/2014/main" id="{969D5FA3-70E8-41BF-A81B-E3BEB6939F0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30B347E5-9BD3-4996-B24D-814C8EE10084}"/>
              </a:ext>
            </a:extLst>
          </p:cNvPr>
          <p:cNvSpPr txBox="1"/>
          <p:nvPr/>
        </p:nvSpPr>
        <p:spPr>
          <a:xfrm>
            <a:off x="1006747" y="406151"/>
            <a:ext cx="851825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40">
                <a:solidFill>
                  <a:schemeClr val="accent6"/>
                </a:solidFill>
                <a:latin typeface="+mj-lt"/>
              </a:rPr>
              <a:t>Hãy vẽ một góc vuông trên lưới ô vuông.</a:t>
            </a: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42656A01-D988-443B-BE6A-79328025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4724400" cy="4724400"/>
          </a:xfrm>
          <a:prstGeom prst="rect">
            <a:avLst/>
          </a:prstGeom>
        </p:spPr>
      </p:pic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17F416C0-839C-4662-8125-0D379AC72CAA}"/>
              </a:ext>
            </a:extLst>
          </p:cNvPr>
          <p:cNvCxnSpPr>
            <a:cxnSpLocks/>
          </p:cNvCxnSpPr>
          <p:nvPr/>
        </p:nvCxnSpPr>
        <p:spPr>
          <a:xfrm>
            <a:off x="2639139" y="5214254"/>
            <a:ext cx="2323386" cy="0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5 - 9Slide.vn">
            <a:extLst>
              <a:ext uri="{FF2B5EF4-FFF2-40B4-BE49-F238E27FC236}">
                <a16:creationId xmlns:a16="http://schemas.microsoft.com/office/drawing/2014/main" id="{AE27FBB2-03ED-4839-A9C0-71E898167AA7}"/>
              </a:ext>
            </a:extLst>
          </p:cNvPr>
          <p:cNvCxnSpPr>
            <a:cxnSpLocks/>
          </p:cNvCxnSpPr>
          <p:nvPr/>
        </p:nvCxnSpPr>
        <p:spPr>
          <a:xfrm>
            <a:off x="2636758" y="2865123"/>
            <a:ext cx="0" cy="2341161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84435C99-230D-422A-9FFD-57F6433724DF}"/>
              </a:ext>
            </a:extLst>
          </p:cNvPr>
          <p:cNvSpPr txBox="1"/>
          <p:nvPr/>
        </p:nvSpPr>
        <p:spPr>
          <a:xfrm>
            <a:off x="2158365" y="2438400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BC3EAA39-E7AC-4A55-8F49-788147F509B6}"/>
              </a:ext>
            </a:extLst>
          </p:cNvPr>
          <p:cNvSpPr txBox="1"/>
          <p:nvPr/>
        </p:nvSpPr>
        <p:spPr>
          <a:xfrm>
            <a:off x="2158365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404040"/>
                </a:solidFill>
                <a:latin typeface="+mj-lt"/>
              </a:rPr>
              <a:t>A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56541863-DE84-48C3-8F66-7742519B1116}"/>
              </a:ext>
            </a:extLst>
          </p:cNvPr>
          <p:cNvSpPr txBox="1"/>
          <p:nvPr/>
        </p:nvSpPr>
        <p:spPr>
          <a:xfrm>
            <a:off x="4833780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</a:p>
        </p:txBody>
      </p:sp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3FDC98DA-D1C1-468E-BAE2-79B5B48F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95400"/>
            <a:ext cx="4724400" cy="4724400"/>
          </a:xfrm>
          <a:prstGeom prst="rect">
            <a:avLst/>
          </a:prstGeom>
        </p:spPr>
      </p:pic>
      <p:cxnSp>
        <p:nvCxnSpPr>
          <p:cNvPr id="21" name="PHẠM DUYÊN 10 - 9Slide.vn">
            <a:extLst>
              <a:ext uri="{FF2B5EF4-FFF2-40B4-BE49-F238E27FC236}">
                <a16:creationId xmlns:a16="http://schemas.microsoft.com/office/drawing/2014/main" id="{A63CCC3F-4692-427A-85A5-19EEED17A3B1}"/>
              </a:ext>
            </a:extLst>
          </p:cNvPr>
          <p:cNvCxnSpPr>
            <a:cxnSpLocks/>
          </p:cNvCxnSpPr>
          <p:nvPr/>
        </p:nvCxnSpPr>
        <p:spPr>
          <a:xfrm>
            <a:off x="9620250" y="2076450"/>
            <a:ext cx="774700" cy="2184400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HẠM DUYÊN 11 - 9Slide.vn">
            <a:extLst>
              <a:ext uri="{FF2B5EF4-FFF2-40B4-BE49-F238E27FC236}">
                <a16:creationId xmlns:a16="http://schemas.microsoft.com/office/drawing/2014/main" id="{D02CF03A-36B4-425D-85C3-90D4499D88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006">
            <a:off x="8450978" y="2290208"/>
            <a:ext cx="1704374" cy="2937882"/>
          </a:xfrm>
          <a:prstGeom prst="rect">
            <a:avLst/>
          </a:prstGeom>
        </p:spPr>
      </p:pic>
      <p:cxnSp>
        <p:nvCxnSpPr>
          <p:cNvPr id="22" name="PHẠM DUYÊN 12 - 9Slide.vn">
            <a:extLst>
              <a:ext uri="{FF2B5EF4-FFF2-40B4-BE49-F238E27FC236}">
                <a16:creationId xmlns:a16="http://schemas.microsoft.com/office/drawing/2014/main" id="{CA2E87A1-F17C-48B6-88F6-8AFE9D53B40E}"/>
              </a:ext>
            </a:extLst>
          </p:cNvPr>
          <p:cNvCxnSpPr>
            <a:cxnSpLocks/>
          </p:cNvCxnSpPr>
          <p:nvPr/>
        </p:nvCxnSpPr>
        <p:spPr>
          <a:xfrm flipH="1">
            <a:off x="8039100" y="2078831"/>
            <a:ext cx="1576388" cy="559594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743BFB26-C35D-472E-89BC-E90562E24A91}"/>
              </a:ext>
            </a:extLst>
          </p:cNvPr>
          <p:cNvSpPr txBox="1"/>
          <p:nvPr/>
        </p:nvSpPr>
        <p:spPr>
          <a:xfrm>
            <a:off x="7568565" y="2438400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89D3DEA8-94B8-44A3-B70B-069C350B6099}"/>
              </a:ext>
            </a:extLst>
          </p:cNvPr>
          <p:cNvSpPr txBox="1"/>
          <p:nvPr/>
        </p:nvSpPr>
        <p:spPr>
          <a:xfrm>
            <a:off x="9360615" y="147904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404040"/>
                </a:solidFill>
                <a:latin typeface="+mj-lt"/>
              </a:rPr>
              <a:t>M</a:t>
            </a: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F57CC0EC-9F02-4C0A-B1FC-56AA4E56D593}"/>
              </a:ext>
            </a:extLst>
          </p:cNvPr>
          <p:cNvSpPr txBox="1"/>
          <p:nvPr/>
        </p:nvSpPr>
        <p:spPr>
          <a:xfrm>
            <a:off x="10435366" y="4007475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0027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9679F25-5B3E-42CA-910E-E44C4764359F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82927E-CA1B-43D1-A977-44302E637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4B30737-5E66-4237-9B21-746C9B732CC9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DB69E9D5-2DCE-4D0A-AA90-3D61C96C9303}"/>
              </a:ext>
            </a:extLst>
          </p:cNvPr>
          <p:cNvSpPr txBox="1"/>
          <p:nvPr/>
        </p:nvSpPr>
        <p:spPr>
          <a:xfrm>
            <a:off x="1006747" y="406151"/>
            <a:ext cx="10270853" cy="135526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40">
                <a:solidFill>
                  <a:schemeClr val="accent6"/>
                </a:solidFill>
                <a:latin typeface="+mj-lt"/>
              </a:rPr>
              <a:t>Trong các hình sau, hình nào có nhiều góc vuông nhất?</a:t>
            </a:r>
          </a:p>
        </p:txBody>
      </p:sp>
      <p:grpSp>
        <p:nvGrpSpPr>
          <p:cNvPr id="22" name="PHẠM DUYÊN 3 - 9Slide.vn">
            <a:extLst>
              <a:ext uri="{FF2B5EF4-FFF2-40B4-BE49-F238E27FC236}">
                <a16:creationId xmlns:a16="http://schemas.microsoft.com/office/drawing/2014/main" id="{D853C0DD-E557-4A5A-818F-14F874A3DB1B}"/>
              </a:ext>
            </a:extLst>
          </p:cNvPr>
          <p:cNvGrpSpPr/>
          <p:nvPr/>
        </p:nvGrpSpPr>
        <p:grpSpPr>
          <a:xfrm>
            <a:off x="1747879" y="1319604"/>
            <a:ext cx="8386721" cy="4759674"/>
            <a:chOff x="1747879" y="1319604"/>
            <a:chExt cx="8386721" cy="475967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0BFAB3-36FF-4FCB-9BCD-1F1F7F72FA4C}"/>
                </a:ext>
              </a:extLst>
            </p:cNvPr>
            <p:cNvSpPr/>
            <p:nvPr/>
          </p:nvSpPr>
          <p:spPr>
            <a:xfrm>
              <a:off x="6372130" y="3340000"/>
              <a:ext cx="1729561" cy="1841600"/>
            </a:xfrm>
            <a:custGeom>
              <a:avLst/>
              <a:gdLst>
                <a:gd name="connsiteX0" fmla="*/ 0 w 1385888"/>
                <a:gd name="connsiteY0" fmla="*/ 666750 h 1471612"/>
                <a:gd name="connsiteX1" fmla="*/ 9525 w 1385888"/>
                <a:gd name="connsiteY1" fmla="*/ 1471612 h 1471612"/>
                <a:gd name="connsiteX2" fmla="*/ 1385888 w 1385888"/>
                <a:gd name="connsiteY2" fmla="*/ 1471612 h 1471612"/>
                <a:gd name="connsiteX3" fmla="*/ 1385888 w 1385888"/>
                <a:gd name="connsiteY3" fmla="*/ 676275 h 1471612"/>
                <a:gd name="connsiteX4" fmla="*/ 600075 w 1385888"/>
                <a:gd name="connsiteY4" fmla="*/ 0 h 1471612"/>
                <a:gd name="connsiteX5" fmla="*/ 0 w 1385888"/>
                <a:gd name="connsiteY5" fmla="*/ 666750 h 1471612"/>
                <a:gd name="connsiteX0" fmla="*/ 0 w 1385888"/>
                <a:gd name="connsiteY0" fmla="*/ 666750 h 1471612"/>
                <a:gd name="connsiteX1" fmla="*/ 9525 w 1385888"/>
                <a:gd name="connsiteY1" fmla="*/ 1471612 h 1471612"/>
                <a:gd name="connsiteX2" fmla="*/ 1385888 w 1385888"/>
                <a:gd name="connsiteY2" fmla="*/ 1471612 h 1471612"/>
                <a:gd name="connsiteX3" fmla="*/ 1385888 w 1385888"/>
                <a:gd name="connsiteY3" fmla="*/ 701012 h 1471612"/>
                <a:gd name="connsiteX4" fmla="*/ 600075 w 1385888"/>
                <a:gd name="connsiteY4" fmla="*/ 0 h 1471612"/>
                <a:gd name="connsiteX5" fmla="*/ 0 w 1385888"/>
                <a:gd name="connsiteY5" fmla="*/ 666750 h 1471612"/>
                <a:gd name="connsiteX0" fmla="*/ 0 w 1382082"/>
                <a:gd name="connsiteY0" fmla="*/ 666750 h 1471612"/>
                <a:gd name="connsiteX1" fmla="*/ 5719 w 1382082"/>
                <a:gd name="connsiteY1" fmla="*/ 1471612 h 1471612"/>
                <a:gd name="connsiteX2" fmla="*/ 1382082 w 1382082"/>
                <a:gd name="connsiteY2" fmla="*/ 1471612 h 1471612"/>
                <a:gd name="connsiteX3" fmla="*/ 1382082 w 1382082"/>
                <a:gd name="connsiteY3" fmla="*/ 701012 h 1471612"/>
                <a:gd name="connsiteX4" fmla="*/ 596269 w 1382082"/>
                <a:gd name="connsiteY4" fmla="*/ 0 h 1471612"/>
                <a:gd name="connsiteX5" fmla="*/ 0 w 1382082"/>
                <a:gd name="connsiteY5" fmla="*/ 666750 h 1471612"/>
                <a:gd name="connsiteX0" fmla="*/ 0 w 1382082"/>
                <a:gd name="connsiteY0" fmla="*/ 666750 h 1471612"/>
                <a:gd name="connsiteX1" fmla="*/ 1914 w 1382082"/>
                <a:gd name="connsiteY1" fmla="*/ 1471612 h 1471612"/>
                <a:gd name="connsiteX2" fmla="*/ 1382082 w 1382082"/>
                <a:gd name="connsiteY2" fmla="*/ 1471612 h 1471612"/>
                <a:gd name="connsiteX3" fmla="*/ 1382082 w 1382082"/>
                <a:gd name="connsiteY3" fmla="*/ 701012 h 1471612"/>
                <a:gd name="connsiteX4" fmla="*/ 596269 w 1382082"/>
                <a:gd name="connsiteY4" fmla="*/ 0 h 1471612"/>
                <a:gd name="connsiteX5" fmla="*/ 0 w 1382082"/>
                <a:gd name="connsiteY5" fmla="*/ 666750 h 147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2082" h="1471612">
                  <a:moveTo>
                    <a:pt x="0" y="666750"/>
                  </a:moveTo>
                  <a:cubicBezTo>
                    <a:pt x="1906" y="935037"/>
                    <a:pt x="8" y="1203325"/>
                    <a:pt x="1914" y="1471612"/>
                  </a:cubicBezTo>
                  <a:lnTo>
                    <a:pt x="1382082" y="1471612"/>
                  </a:lnTo>
                  <a:lnTo>
                    <a:pt x="1382082" y="701012"/>
                  </a:lnTo>
                  <a:lnTo>
                    <a:pt x="596269" y="0"/>
                  </a:lnTo>
                  <a:lnTo>
                    <a:pt x="0" y="666750"/>
                  </a:lnTo>
                  <a:close/>
                </a:path>
              </a:pathLst>
            </a:cu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3DCEAE-F632-4B7D-AEEC-B7B2D6605CC0}"/>
                </a:ext>
              </a:extLst>
            </p:cNvPr>
            <p:cNvSpPr/>
            <p:nvPr/>
          </p:nvSpPr>
          <p:spPr>
            <a:xfrm>
              <a:off x="9390808" y="1319604"/>
              <a:ext cx="743792" cy="3861996"/>
            </a:xfrm>
            <a:custGeom>
              <a:avLst/>
              <a:gdLst>
                <a:gd name="connsiteX0" fmla="*/ 0 w 594360"/>
                <a:gd name="connsiteY0" fmla="*/ 3086100 h 3086100"/>
                <a:gd name="connsiteX1" fmla="*/ 594360 w 594360"/>
                <a:gd name="connsiteY1" fmla="*/ 3086100 h 3086100"/>
                <a:gd name="connsiteX2" fmla="*/ 297180 w 594360"/>
                <a:gd name="connsiteY2" fmla="*/ 0 h 3086100"/>
                <a:gd name="connsiteX3" fmla="*/ 0 w 594360"/>
                <a:gd name="connsiteY3" fmla="*/ 308610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360" h="3086100">
                  <a:moveTo>
                    <a:pt x="0" y="3086100"/>
                  </a:moveTo>
                  <a:lnTo>
                    <a:pt x="594360" y="3086100"/>
                  </a:lnTo>
                  <a:lnTo>
                    <a:pt x="297180" y="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F37C96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BD0DE2-4916-45F5-8471-F64D30CD03F1}"/>
                </a:ext>
              </a:extLst>
            </p:cNvPr>
            <p:cNvSpPr/>
            <p:nvPr/>
          </p:nvSpPr>
          <p:spPr>
            <a:xfrm>
              <a:off x="4157451" y="3101606"/>
              <a:ext cx="920800" cy="2079994"/>
            </a:xfrm>
            <a:custGeom>
              <a:avLst/>
              <a:gdLst>
                <a:gd name="connsiteX0" fmla="*/ 0 w 735806"/>
                <a:gd name="connsiteY0" fmla="*/ 0 h 1662113"/>
                <a:gd name="connsiteX1" fmla="*/ 0 w 735806"/>
                <a:gd name="connsiteY1" fmla="*/ 1119188 h 1662113"/>
                <a:gd name="connsiteX2" fmla="*/ 183356 w 735806"/>
                <a:gd name="connsiteY2" fmla="*/ 1269206 h 1662113"/>
                <a:gd name="connsiteX3" fmla="*/ 180975 w 735806"/>
                <a:gd name="connsiteY3" fmla="*/ 1662113 h 1662113"/>
                <a:gd name="connsiteX4" fmla="*/ 557212 w 735806"/>
                <a:gd name="connsiteY4" fmla="*/ 1659731 h 1662113"/>
                <a:gd name="connsiteX5" fmla="*/ 557212 w 735806"/>
                <a:gd name="connsiteY5" fmla="*/ 1269206 h 1662113"/>
                <a:gd name="connsiteX6" fmla="*/ 735806 w 735806"/>
                <a:gd name="connsiteY6" fmla="*/ 1119188 h 1662113"/>
                <a:gd name="connsiteX7" fmla="*/ 731043 w 735806"/>
                <a:gd name="connsiteY7" fmla="*/ 0 h 1662113"/>
                <a:gd name="connsiteX8" fmla="*/ 0 w 735806"/>
                <a:gd name="connsiteY8" fmla="*/ 0 h 16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5806" h="1662113">
                  <a:moveTo>
                    <a:pt x="0" y="0"/>
                  </a:moveTo>
                  <a:lnTo>
                    <a:pt x="0" y="1119188"/>
                  </a:lnTo>
                  <a:lnTo>
                    <a:pt x="183356" y="1269206"/>
                  </a:lnTo>
                  <a:cubicBezTo>
                    <a:pt x="182562" y="1400175"/>
                    <a:pt x="181769" y="1531144"/>
                    <a:pt x="180975" y="1662113"/>
                  </a:cubicBezTo>
                  <a:lnTo>
                    <a:pt x="557212" y="1659731"/>
                  </a:lnTo>
                  <a:lnTo>
                    <a:pt x="557212" y="1269206"/>
                  </a:lnTo>
                  <a:lnTo>
                    <a:pt x="735806" y="1119188"/>
                  </a:lnTo>
                  <a:cubicBezTo>
                    <a:pt x="734218" y="746125"/>
                    <a:pt x="732631" y="373063"/>
                    <a:pt x="73104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3DD445-18A6-4969-A4D0-4769F0F2B470}"/>
                </a:ext>
              </a:extLst>
            </p:cNvPr>
            <p:cNvSpPr/>
            <p:nvPr/>
          </p:nvSpPr>
          <p:spPr>
            <a:xfrm>
              <a:off x="1747879" y="3900230"/>
              <a:ext cx="1120456" cy="1281370"/>
            </a:xfrm>
            <a:custGeom>
              <a:avLst/>
              <a:gdLst>
                <a:gd name="connsiteX0" fmla="*/ 0 w 895350"/>
                <a:gd name="connsiteY0" fmla="*/ 0 h 1023937"/>
                <a:gd name="connsiteX1" fmla="*/ 0 w 895350"/>
                <a:gd name="connsiteY1" fmla="*/ 1023937 h 1023937"/>
                <a:gd name="connsiteX2" fmla="*/ 895350 w 895350"/>
                <a:gd name="connsiteY2" fmla="*/ 1023937 h 1023937"/>
                <a:gd name="connsiteX3" fmla="*/ 0 w 895350"/>
                <a:gd name="connsiteY3" fmla="*/ 0 h 102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0" h="1023937">
                  <a:moveTo>
                    <a:pt x="0" y="0"/>
                  </a:moveTo>
                  <a:lnTo>
                    <a:pt x="0" y="1023937"/>
                  </a:lnTo>
                  <a:lnTo>
                    <a:pt x="895350" y="1023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2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10 - 9Slide.vn">
              <a:extLst>
                <a:ext uri="{FF2B5EF4-FFF2-40B4-BE49-F238E27FC236}">
                  <a16:creationId xmlns:a16="http://schemas.microsoft.com/office/drawing/2014/main" id="{868D4F0F-DE52-4F54-8196-041EE6975A11}"/>
                </a:ext>
              </a:extLst>
            </p:cNvPr>
            <p:cNvSpPr txBox="1"/>
            <p:nvPr/>
          </p:nvSpPr>
          <p:spPr>
            <a:xfrm>
              <a:off x="1928655" y="548640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53E5C"/>
                  </a:solidFill>
                  <a:latin typeface="+mj-lt"/>
                </a:rPr>
                <a:t>A</a:t>
              </a:r>
            </a:p>
          </p:txBody>
        </p:sp>
        <p:sp>
          <p:nvSpPr>
            <p:cNvPr id="19" name="Phạm Duyên 10 - 9Slide.vn">
              <a:extLst>
                <a:ext uri="{FF2B5EF4-FFF2-40B4-BE49-F238E27FC236}">
                  <a16:creationId xmlns:a16="http://schemas.microsoft.com/office/drawing/2014/main" id="{390C5D54-9FB3-4941-9458-5795C33AB112}"/>
                </a:ext>
              </a:extLst>
            </p:cNvPr>
            <p:cNvSpPr txBox="1"/>
            <p:nvPr/>
          </p:nvSpPr>
          <p:spPr>
            <a:xfrm>
              <a:off x="4343400" y="548640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53E5C"/>
                  </a:solidFill>
                  <a:latin typeface="+mj-lt"/>
                </a:rPr>
                <a:t>B</a:t>
              </a:r>
            </a:p>
          </p:txBody>
        </p:sp>
        <p:sp>
          <p:nvSpPr>
            <p:cNvPr id="20" name="Phạm Duyên 10 - 9Slide.vn">
              <a:extLst>
                <a:ext uri="{FF2B5EF4-FFF2-40B4-BE49-F238E27FC236}">
                  <a16:creationId xmlns:a16="http://schemas.microsoft.com/office/drawing/2014/main" id="{06D9CAB9-C77A-426D-997F-A66D4B69355B}"/>
                </a:ext>
              </a:extLst>
            </p:cNvPr>
            <p:cNvSpPr txBox="1"/>
            <p:nvPr/>
          </p:nvSpPr>
          <p:spPr>
            <a:xfrm>
              <a:off x="6974965" y="548640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53E5C"/>
                  </a:solidFill>
                  <a:latin typeface="+mj-lt"/>
                </a:rPr>
                <a:t>C</a:t>
              </a:r>
            </a:p>
          </p:txBody>
        </p:sp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2C0209C4-2AD6-4156-954A-F7218647DA1F}"/>
                </a:ext>
              </a:extLst>
            </p:cNvPr>
            <p:cNvSpPr txBox="1"/>
            <p:nvPr/>
          </p:nvSpPr>
          <p:spPr>
            <a:xfrm>
              <a:off x="9507831" y="548640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53E5C"/>
                  </a:solidFill>
                  <a:latin typeface="+mj-lt"/>
                </a:rPr>
                <a:t>D</a:t>
              </a:r>
            </a:p>
          </p:txBody>
        </p:sp>
      </p:grp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1721E71A-54D1-49A9-A566-182BB98878B2}"/>
              </a:ext>
            </a:extLst>
          </p:cNvPr>
          <p:cNvSpPr/>
          <p:nvPr/>
        </p:nvSpPr>
        <p:spPr>
          <a:xfrm>
            <a:off x="4314953" y="5493214"/>
            <a:ext cx="578848" cy="580072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BA5A8DF9-E5EE-4A0B-8BB6-4022C34C1AAB}"/>
              </a:ext>
            </a:extLst>
          </p:cNvPr>
          <p:cNvSpPr/>
          <p:nvPr/>
        </p:nvSpPr>
        <p:spPr>
          <a:xfrm>
            <a:off x="1766730" y="5010150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02FDBBCC-1B36-444E-8EF5-F33180A536FC}"/>
              </a:ext>
            </a:extLst>
          </p:cNvPr>
          <p:cNvSpPr/>
          <p:nvPr/>
        </p:nvSpPr>
        <p:spPr>
          <a:xfrm>
            <a:off x="4402773" y="5010150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6F0987FB-1132-43DA-B5D4-5A9072E6031B}"/>
              </a:ext>
            </a:extLst>
          </p:cNvPr>
          <p:cNvSpPr/>
          <p:nvPr/>
        </p:nvSpPr>
        <p:spPr>
          <a:xfrm>
            <a:off x="4683816" y="5007768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DB8E14DA-B9BB-45BC-8A34-55089D854465}"/>
              </a:ext>
            </a:extLst>
          </p:cNvPr>
          <p:cNvSpPr/>
          <p:nvPr/>
        </p:nvSpPr>
        <p:spPr>
          <a:xfrm>
            <a:off x="4176554" y="3115128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HẠM DUYÊN 9 - 9Slide.vn">
            <a:extLst>
              <a:ext uri="{FF2B5EF4-FFF2-40B4-BE49-F238E27FC236}">
                <a16:creationId xmlns:a16="http://schemas.microsoft.com/office/drawing/2014/main" id="{7925D81C-F11A-40BD-8CD3-B9892C71BB86}"/>
              </a:ext>
            </a:extLst>
          </p:cNvPr>
          <p:cNvSpPr/>
          <p:nvPr/>
        </p:nvSpPr>
        <p:spPr>
          <a:xfrm>
            <a:off x="4905375" y="3115128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HẠM DUYÊN 10 - 9Slide.vn">
            <a:extLst>
              <a:ext uri="{FF2B5EF4-FFF2-40B4-BE49-F238E27FC236}">
                <a16:creationId xmlns:a16="http://schemas.microsoft.com/office/drawing/2014/main" id="{5524F7B9-473C-4C5F-9344-99A7AA33000B}"/>
              </a:ext>
            </a:extLst>
          </p:cNvPr>
          <p:cNvSpPr/>
          <p:nvPr/>
        </p:nvSpPr>
        <p:spPr>
          <a:xfrm>
            <a:off x="6393561" y="5010150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8C5133D6-A5F5-4508-992F-58E700B34428}"/>
              </a:ext>
            </a:extLst>
          </p:cNvPr>
          <p:cNvSpPr/>
          <p:nvPr/>
        </p:nvSpPr>
        <p:spPr>
          <a:xfrm>
            <a:off x="7929468" y="5010150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HẠM DUYÊN 12 - 9Slide.vn">
            <a:extLst>
              <a:ext uri="{FF2B5EF4-FFF2-40B4-BE49-F238E27FC236}">
                <a16:creationId xmlns:a16="http://schemas.microsoft.com/office/drawing/2014/main" id="{068D0636-B8E7-4298-99FF-E28C65AB843A}"/>
              </a:ext>
            </a:extLst>
          </p:cNvPr>
          <p:cNvSpPr/>
          <p:nvPr/>
        </p:nvSpPr>
        <p:spPr>
          <a:xfrm rot="18698449">
            <a:off x="7051167" y="3398045"/>
            <a:ext cx="152400" cy="152400"/>
          </a:xfrm>
          <a:prstGeom prst="rect">
            <a:avLst/>
          </a:prstGeom>
          <a:solidFill>
            <a:srgbClr val="F5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2 - 9Slide.vn">
            <a:extLst>
              <a:ext uri="{FF2B5EF4-FFF2-40B4-BE49-F238E27FC236}">
                <a16:creationId xmlns:a16="http://schemas.microsoft.com/office/drawing/2014/main" id="{88A38F99-E529-4647-8377-E88064DE6CBF}"/>
              </a:ext>
            </a:extLst>
          </p:cNvPr>
          <p:cNvSpPr txBox="1"/>
          <p:nvPr/>
        </p:nvSpPr>
        <p:spPr>
          <a:xfrm>
            <a:off x="3962400" y="609600"/>
            <a:ext cx="6858000" cy="9832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2225">
                  <a:solidFill>
                    <a:prstClr val="white"/>
                  </a:solidFill>
                </a:ln>
                <a:solidFill>
                  <a:srgbClr val="F53E5C"/>
                </a:solidFill>
                <a:effectLst/>
                <a:uLnTx/>
                <a:uFillTx/>
                <a:latin typeface="#9Slide07 Crocante" panose="02000000000000000000" pitchFamily="2" charset="0"/>
                <a:ea typeface="#9Slide02 Tieu de dai" panose="02000000000000000000" pitchFamily="2" charset="0"/>
                <a:cs typeface="+mn-cs"/>
              </a:rPr>
              <a:t>YÊU CẦU CẦN ĐẠT</a:t>
            </a:r>
          </a:p>
        </p:txBody>
      </p:sp>
      <p:sp>
        <p:nvSpPr>
          <p:cNvPr id="3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505200" y="1905000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#9Slide03 Open Sans Bold" panose="020B0806030504020204" pitchFamily="34" charset="0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514600" y="2057400"/>
            <a:ext cx="952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92F8A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Arial" panose="020B0604020202020204" pitchFamily="34" charset="0"/>
              </a:rPr>
              <a:t>Làm quen với khái niệm góc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92F8A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540551" y="3348304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#9Slide03 Open Sans Bold" panose="020B0806030504020204" pitchFamily="34" charset="0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629638" y="3313700"/>
            <a:ext cx="95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92F8A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Arial" panose="020B0604020202020204" pitchFamily="34" charset="0"/>
              </a:rPr>
              <a:t>Nhận dạng được góc vuông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92F8A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Arial" panose="020B0604020202020204" pitchFamily="34" charset="0"/>
              </a:rPr>
              <a:t>góc không 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92F8A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469039" y="4791607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#9Slide03 Open Sans Bold" panose="020B0806030504020204" pitchFamily="34" charset="0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668476" y="4791607"/>
            <a:ext cx="95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92F8A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Arial" panose="020B0604020202020204" pitchFamily="34" charset="0"/>
              </a:rPr>
              <a:t>Sử dụng được ê-ke để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92F8A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Arial" panose="020B0604020202020204" pitchFamily="34" charset="0"/>
              </a:rPr>
              <a:t>kiểm tra góc 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92F8A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5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2 - 9Slide.vn">
            <a:extLst>
              <a:ext uri="{FF2B5EF4-FFF2-40B4-BE49-F238E27FC236}">
                <a16:creationId xmlns:a16="http://schemas.microsoft.com/office/drawing/2014/main" id="{88A38F99-E529-4647-8377-E88064DE6CBF}"/>
              </a:ext>
            </a:extLst>
          </p:cNvPr>
          <p:cNvSpPr txBox="1"/>
          <p:nvPr/>
        </p:nvSpPr>
        <p:spPr>
          <a:xfrm>
            <a:off x="3962400" y="609600"/>
            <a:ext cx="6858000" cy="9832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YÊU CẦU CẦN ĐẠT</a:t>
            </a:r>
          </a:p>
        </p:txBody>
      </p:sp>
      <p:sp>
        <p:nvSpPr>
          <p:cNvPr id="3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505200" y="1905000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4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514600" y="2057400"/>
            <a:ext cx="952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Làm quen với khái niệm góc</a:t>
            </a:r>
            <a:endParaRPr lang="en-US" sz="360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540551" y="3348304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6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629638" y="3313700"/>
            <a:ext cx="95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Nhận dạng được góc vuông và </a:t>
            </a:r>
          </a:p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góc không vuông</a:t>
            </a:r>
            <a:endParaRPr lang="en-US" sz="360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3469039" y="4791607"/>
            <a:ext cx="8101522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8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2668476" y="4791607"/>
            <a:ext cx="95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Sử dụng được ê-ke để </a:t>
            </a:r>
          </a:p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kiểm tra góc vuông</a:t>
            </a:r>
            <a:endParaRPr lang="en-US" sz="360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4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893E6880-AA69-4F04-BD2E-630E7312E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5166"/>
            <a:ext cx="5694867" cy="28474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7A86BE-CE37-44C0-8A9B-71C6D82C0BF4}"/>
              </a:ext>
            </a:extLst>
          </p:cNvPr>
          <p:cNvGrpSpPr/>
          <p:nvPr/>
        </p:nvGrpSpPr>
        <p:grpSpPr>
          <a:xfrm>
            <a:off x="6057582" y="381000"/>
            <a:ext cx="2685415" cy="2794635"/>
            <a:chOff x="6057582" y="405765"/>
            <a:chExt cx="2685415" cy="2794635"/>
          </a:xfrm>
        </p:grpSpPr>
        <p:sp>
          <p:nvSpPr>
            <p:cNvPr id="8" name="10">
              <a:extLst>
                <a:ext uri="{FF2B5EF4-FFF2-40B4-BE49-F238E27FC236}">
                  <a16:creationId xmlns:a16="http://schemas.microsoft.com/office/drawing/2014/main" id="{59D84B41-8E66-4ABA-99CE-F10FB84E905F}"/>
                </a:ext>
              </a:extLst>
            </p:cNvPr>
            <p:cNvSpPr txBox="1"/>
            <p:nvPr/>
          </p:nvSpPr>
          <p:spPr>
            <a:xfrm>
              <a:off x="6116955" y="405765"/>
              <a:ext cx="1485265" cy="227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2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0</a:t>
              </a:r>
            </a:p>
          </p:txBody>
        </p:sp>
        <p:sp>
          <p:nvSpPr>
            <p:cNvPr id="9" name="11">
              <a:extLst>
                <a:ext uri="{FF2B5EF4-FFF2-40B4-BE49-F238E27FC236}">
                  <a16:creationId xmlns:a16="http://schemas.microsoft.com/office/drawing/2014/main" id="{424BE186-3188-4DB1-AEAA-390094268B26}"/>
                </a:ext>
              </a:extLst>
            </p:cNvPr>
            <p:cNvSpPr txBox="1"/>
            <p:nvPr/>
          </p:nvSpPr>
          <p:spPr>
            <a:xfrm>
              <a:off x="7181850" y="415290"/>
              <a:ext cx="1485265" cy="278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5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1</a:t>
              </a:r>
            </a:p>
          </p:txBody>
        </p:sp>
        <p:pic>
          <p:nvPicPr>
            <p:cNvPr id="6" name="27" descr="C:\Users\Administrator\Downloads\图层 2.png图层 2">
              <a:extLst>
                <a:ext uri="{FF2B5EF4-FFF2-40B4-BE49-F238E27FC236}">
                  <a16:creationId xmlns:a16="http://schemas.microsoft.com/office/drawing/2014/main" id="{58105134-54C1-4FA3-B0BD-A419D71FC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3780000">
              <a:off x="6172835" y="427355"/>
              <a:ext cx="488950" cy="719455"/>
            </a:xfrm>
            <a:prstGeom prst="rect">
              <a:avLst/>
            </a:prstGeom>
          </p:spPr>
        </p:pic>
        <p:pic>
          <p:nvPicPr>
            <p:cNvPr id="7" name="29" descr="C:\Users\Administrator\Downloads\图层 2.png图层 2">
              <a:extLst>
                <a:ext uri="{FF2B5EF4-FFF2-40B4-BE49-F238E27FC236}">
                  <a16:creationId xmlns:a16="http://schemas.microsoft.com/office/drawing/2014/main" id="{471CACDE-DA9A-420A-9B6D-AEEE2FD7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4580000">
              <a:off x="8138795" y="2543175"/>
              <a:ext cx="488950" cy="719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66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C082364-EF83-4727-80C7-663AC3744D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322580"/>
            <a:ext cx="18288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AE2C5F-FE6B-46EB-BFD8-87A6C999DD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71616"/>
            <a:ext cx="6705600" cy="2919384"/>
          </a:xfrm>
          <a:prstGeom prst="roundRect">
            <a:avLst>
              <a:gd name="adj" fmla="val 3742"/>
            </a:avLst>
          </a:prstGeom>
          <a:effectLst>
            <a:softEdge rad="31750"/>
          </a:effectLst>
        </p:spPr>
      </p:pic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B1174754-DD2E-4D7E-BF9D-31103DC12343}"/>
              </a:ext>
            </a:extLst>
          </p:cNvPr>
          <p:cNvSpPr txBox="1">
            <a:spLocks noChangeAspect="1"/>
          </p:cNvSpPr>
          <p:nvPr/>
        </p:nvSpPr>
        <p:spPr>
          <a:xfrm>
            <a:off x="2134235" y="1371600"/>
            <a:ext cx="596265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a)</a:t>
            </a:r>
          </a:p>
        </p:txBody>
      </p:sp>
      <p:sp>
        <p:nvSpPr>
          <p:cNvPr id="13" name="jellyfish 8 - 9Slide.vn">
            <a:extLst>
              <a:ext uri="{FF2B5EF4-FFF2-40B4-BE49-F238E27FC236}">
                <a16:creationId xmlns:a16="http://schemas.microsoft.com/office/drawing/2014/main" id="{D5FF4F01-011E-47F4-82C7-66BD1B5E5B79}"/>
              </a:ext>
            </a:extLst>
          </p:cNvPr>
          <p:cNvSpPr/>
          <p:nvPr/>
        </p:nvSpPr>
        <p:spPr>
          <a:xfrm>
            <a:off x="1194878" y="4431478"/>
            <a:ext cx="9802245" cy="1131122"/>
          </a:xfrm>
          <a:prstGeom prst="roundRect">
            <a:avLst>
              <a:gd name="adj" fmla="val 12016"/>
            </a:avLst>
          </a:prstGeom>
          <a:solidFill>
            <a:srgbClr val="F1F9FD"/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14" name="jellyfish 10 - 9Slide.vn">
            <a:extLst>
              <a:ext uri="{FF2B5EF4-FFF2-40B4-BE49-F238E27FC236}">
                <a16:creationId xmlns:a16="http://schemas.microsoft.com/office/drawing/2014/main" id="{2FFF1DFC-4673-4179-94DC-53E9E99740EF}"/>
              </a:ext>
            </a:extLst>
          </p:cNvPr>
          <p:cNvSpPr txBox="1"/>
          <p:nvPr/>
        </p:nvSpPr>
        <p:spPr>
          <a:xfrm>
            <a:off x="1334238" y="4673874"/>
            <a:ext cx="952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Hai tay của mỗi bạn cho ta hình ảnh về </a:t>
            </a:r>
            <a:r>
              <a:rPr lang="en-US" sz="36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góc</a:t>
            </a:r>
            <a:r>
              <a:rPr lang="en-US" sz="360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Jellyfish 2 21 - 9Slide.vn">
            <a:extLst>
              <a:ext uri="{FF2B5EF4-FFF2-40B4-BE49-F238E27FC236}">
                <a16:creationId xmlns:a16="http://schemas.microsoft.com/office/drawing/2014/main" id="{44A057AC-3819-43A0-AEB3-77A70D5DA41C}"/>
              </a:ext>
            </a:extLst>
          </p:cNvPr>
          <p:cNvCxnSpPr>
            <a:cxnSpLocks/>
          </p:cNvCxnSpPr>
          <p:nvPr/>
        </p:nvCxnSpPr>
        <p:spPr>
          <a:xfrm flipV="1">
            <a:off x="3859516" y="1450975"/>
            <a:ext cx="0" cy="987425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Jellyfish 2 21 - 9Slide.vn">
            <a:extLst>
              <a:ext uri="{FF2B5EF4-FFF2-40B4-BE49-F238E27FC236}">
                <a16:creationId xmlns:a16="http://schemas.microsoft.com/office/drawing/2014/main" id="{1F69A583-FAB6-497F-BA85-F34952D3BD52}"/>
              </a:ext>
            </a:extLst>
          </p:cNvPr>
          <p:cNvCxnSpPr>
            <a:cxnSpLocks/>
          </p:cNvCxnSpPr>
          <p:nvPr/>
        </p:nvCxnSpPr>
        <p:spPr>
          <a:xfrm>
            <a:off x="3876979" y="2439988"/>
            <a:ext cx="1066499" cy="1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Jellyfish 2 21 - 9Slide.vn">
            <a:extLst>
              <a:ext uri="{FF2B5EF4-FFF2-40B4-BE49-F238E27FC236}">
                <a16:creationId xmlns:a16="http://schemas.microsoft.com/office/drawing/2014/main" id="{3283DE8E-75FC-4068-8F57-CB8D912693DD}"/>
              </a:ext>
            </a:extLst>
          </p:cNvPr>
          <p:cNvCxnSpPr>
            <a:cxnSpLocks/>
          </p:cNvCxnSpPr>
          <p:nvPr/>
        </p:nvCxnSpPr>
        <p:spPr>
          <a:xfrm flipV="1">
            <a:off x="5638800" y="1752600"/>
            <a:ext cx="609600" cy="744539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Jellyfish 2 21 - 9Slide.vn">
            <a:extLst>
              <a:ext uri="{FF2B5EF4-FFF2-40B4-BE49-F238E27FC236}">
                <a16:creationId xmlns:a16="http://schemas.microsoft.com/office/drawing/2014/main" id="{AA7B6E46-4C54-4F33-8C0B-0334AB3F1E0D}"/>
              </a:ext>
            </a:extLst>
          </p:cNvPr>
          <p:cNvCxnSpPr>
            <a:cxnSpLocks/>
          </p:cNvCxnSpPr>
          <p:nvPr/>
        </p:nvCxnSpPr>
        <p:spPr>
          <a:xfrm>
            <a:off x="5638800" y="2497139"/>
            <a:ext cx="1085853" cy="0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Jellyfish 2 21 - 9Slide.vn">
            <a:extLst>
              <a:ext uri="{FF2B5EF4-FFF2-40B4-BE49-F238E27FC236}">
                <a16:creationId xmlns:a16="http://schemas.microsoft.com/office/drawing/2014/main" id="{D44B8E7E-2055-4C72-9B6F-6F9AD37372B9}"/>
              </a:ext>
            </a:extLst>
          </p:cNvPr>
          <p:cNvCxnSpPr>
            <a:cxnSpLocks/>
          </p:cNvCxnSpPr>
          <p:nvPr/>
        </p:nvCxnSpPr>
        <p:spPr>
          <a:xfrm flipH="1" flipV="1">
            <a:off x="7264405" y="1905000"/>
            <a:ext cx="755645" cy="592139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Jellyfish 2 21 - 9Slide.vn">
            <a:extLst>
              <a:ext uri="{FF2B5EF4-FFF2-40B4-BE49-F238E27FC236}">
                <a16:creationId xmlns:a16="http://schemas.microsoft.com/office/drawing/2014/main" id="{66823228-5FDF-4F73-9F3D-5EBBEC69AB08}"/>
              </a:ext>
            </a:extLst>
          </p:cNvPr>
          <p:cNvCxnSpPr>
            <a:cxnSpLocks/>
          </p:cNvCxnSpPr>
          <p:nvPr/>
        </p:nvCxnSpPr>
        <p:spPr>
          <a:xfrm>
            <a:off x="8020050" y="2497139"/>
            <a:ext cx="879479" cy="0"/>
          </a:xfrm>
          <a:prstGeom prst="line">
            <a:avLst/>
          </a:prstGeom>
          <a:ln w="28575" cap="rnd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1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A9650F84-74CB-4267-844E-3A473278B7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322580"/>
            <a:ext cx="1828800" cy="9144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E5EEDEC3-7C6A-4DE8-883E-AEE7143FABE7}"/>
              </a:ext>
            </a:extLst>
          </p:cNvPr>
          <p:cNvSpPr txBox="1"/>
          <p:nvPr/>
        </p:nvSpPr>
        <p:spPr>
          <a:xfrm>
            <a:off x="2664541" y="490490"/>
            <a:ext cx="6862918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200">
                <a:solidFill>
                  <a:schemeClr val="accent6"/>
                </a:solidFill>
                <a:latin typeface="+mj-lt"/>
              </a:rPr>
              <a:t>b) Góc vuông, góc không vuông</a:t>
            </a:r>
          </a:p>
        </p:txBody>
      </p: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74C3EC20-D6BB-47B7-B38A-3061673FFA3E}"/>
              </a:ext>
            </a:extLst>
          </p:cNvPr>
          <p:cNvGrpSpPr/>
          <p:nvPr/>
        </p:nvGrpSpPr>
        <p:grpSpPr>
          <a:xfrm>
            <a:off x="581297" y="1632209"/>
            <a:ext cx="2721075" cy="2799822"/>
            <a:chOff x="581297" y="1418123"/>
            <a:chExt cx="2721075" cy="2799822"/>
          </a:xfrm>
        </p:grpSpPr>
        <p:cxnSp>
          <p:nvCxnSpPr>
            <p:cNvPr id="21" name="Jellyfish 2 21 - 9Slide.vn">
              <a:extLst>
                <a:ext uri="{FF2B5EF4-FFF2-40B4-BE49-F238E27FC236}">
                  <a16:creationId xmlns:a16="http://schemas.microsoft.com/office/drawing/2014/main" id="{C7BDAD82-52D4-4C94-96AA-7522D2161148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Jellyfish 2 21 - 9Slide.vn">
              <a:extLst>
                <a:ext uri="{FF2B5EF4-FFF2-40B4-BE49-F238E27FC236}">
                  <a16:creationId xmlns:a16="http://schemas.microsoft.com/office/drawing/2014/main" id="{03477301-2069-4A52-808D-2C4831DCA4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061" y="2692838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hạm Duyên 10 - 9Slide.vn">
              <a:extLst>
                <a:ext uri="{FF2B5EF4-FFF2-40B4-BE49-F238E27FC236}">
                  <a16:creationId xmlns:a16="http://schemas.microsoft.com/office/drawing/2014/main" id="{35D4D90A-6A49-4D7D-BD4C-4C92D16EFDA3}"/>
                </a:ext>
              </a:extLst>
            </p:cNvPr>
            <p:cNvSpPr txBox="1"/>
            <p:nvPr/>
          </p:nvSpPr>
          <p:spPr>
            <a:xfrm>
              <a:off x="581297" y="14181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25" name="Phạm Duyên 10 - 9Slide.vn">
              <a:extLst>
                <a:ext uri="{FF2B5EF4-FFF2-40B4-BE49-F238E27FC236}">
                  <a16:creationId xmlns:a16="http://schemas.microsoft.com/office/drawing/2014/main" id="{71C22005-E2DE-4545-AB2E-E99C032D36A6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26" name="Phạm Duyên 10 - 9Slide.vn">
              <a:extLst>
                <a:ext uri="{FF2B5EF4-FFF2-40B4-BE49-F238E27FC236}">
                  <a16:creationId xmlns:a16="http://schemas.microsoft.com/office/drawing/2014/main" id="{269C4EF2-7023-41A4-AB3E-FE587C4D3AFF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28" name="PHẠM DUYÊN 4 - 9Slide.vn">
            <a:extLst>
              <a:ext uri="{FF2B5EF4-FFF2-40B4-BE49-F238E27FC236}">
                <a16:creationId xmlns:a16="http://schemas.microsoft.com/office/drawing/2014/main" id="{97B16B43-B004-4A85-B714-8D0714C9257B}"/>
              </a:ext>
            </a:extLst>
          </p:cNvPr>
          <p:cNvGrpSpPr/>
          <p:nvPr/>
        </p:nvGrpSpPr>
        <p:grpSpPr>
          <a:xfrm>
            <a:off x="4267200" y="1632209"/>
            <a:ext cx="2721075" cy="2799822"/>
            <a:chOff x="581297" y="1418123"/>
            <a:chExt cx="2721075" cy="2799822"/>
          </a:xfrm>
        </p:grpSpPr>
        <p:cxnSp>
          <p:nvCxnSpPr>
            <p:cNvPr id="29" name="Jellyfish 2 21 - 9Slide.vn">
              <a:extLst>
                <a:ext uri="{FF2B5EF4-FFF2-40B4-BE49-F238E27FC236}">
                  <a16:creationId xmlns:a16="http://schemas.microsoft.com/office/drawing/2014/main" id="{218C5039-78F9-42E2-A7A0-9A6371E591CF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Jellyfish 2 21 - 9Slide.vn">
              <a:extLst>
                <a:ext uri="{FF2B5EF4-FFF2-40B4-BE49-F238E27FC236}">
                  <a16:creationId xmlns:a16="http://schemas.microsoft.com/office/drawing/2014/main" id="{E21D7EBE-9782-4C92-8BE7-02194AECF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690" y="1886860"/>
              <a:ext cx="1051560" cy="1788606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10 - 9Slide.vn">
              <a:extLst>
                <a:ext uri="{FF2B5EF4-FFF2-40B4-BE49-F238E27FC236}">
                  <a16:creationId xmlns:a16="http://schemas.microsoft.com/office/drawing/2014/main" id="{5210E4B3-81F1-41B7-819F-6E2BFF981BE3}"/>
                </a:ext>
              </a:extLst>
            </p:cNvPr>
            <p:cNvSpPr txBox="1"/>
            <p:nvPr/>
          </p:nvSpPr>
          <p:spPr>
            <a:xfrm>
              <a:off x="1508289" y="14181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</a:t>
              </a:r>
            </a:p>
          </p:txBody>
        </p:sp>
        <p:sp>
          <p:nvSpPr>
            <p:cNvPr id="32" name="Phạm Duyên 10 - 9Slide.vn">
              <a:extLst>
                <a:ext uri="{FF2B5EF4-FFF2-40B4-BE49-F238E27FC236}">
                  <a16:creationId xmlns:a16="http://schemas.microsoft.com/office/drawing/2014/main" id="{A3885E98-6F8A-42FD-BE8D-481470B839FF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P</a:t>
              </a:r>
            </a:p>
          </p:txBody>
        </p:sp>
        <p:sp>
          <p:nvSpPr>
            <p:cNvPr id="33" name="Phạm Duyên 10 - 9Slide.vn">
              <a:extLst>
                <a:ext uri="{FF2B5EF4-FFF2-40B4-BE49-F238E27FC236}">
                  <a16:creationId xmlns:a16="http://schemas.microsoft.com/office/drawing/2014/main" id="{9319BFFD-2491-4BE7-81A5-DEAF425A93E6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</a:t>
              </a: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9BA539F6-1684-4EA7-8252-66C7E5F63E96}"/>
              </a:ext>
            </a:extLst>
          </p:cNvPr>
          <p:cNvGrpSpPr/>
          <p:nvPr/>
        </p:nvGrpSpPr>
        <p:grpSpPr>
          <a:xfrm>
            <a:off x="7924800" y="1632209"/>
            <a:ext cx="3685903" cy="2799822"/>
            <a:chOff x="-383531" y="1418123"/>
            <a:chExt cx="3685903" cy="2799822"/>
          </a:xfrm>
        </p:grpSpPr>
        <p:cxnSp>
          <p:nvCxnSpPr>
            <p:cNvPr id="36" name="Jellyfish 2 21 - 9Slide.vn">
              <a:extLst>
                <a:ext uri="{FF2B5EF4-FFF2-40B4-BE49-F238E27FC236}">
                  <a16:creationId xmlns:a16="http://schemas.microsoft.com/office/drawing/2014/main" id="{B077D394-FA7C-440B-95CC-33BACAB9B51F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Jellyfish 2 21 - 9Slide.vn">
              <a:extLst>
                <a:ext uri="{FF2B5EF4-FFF2-40B4-BE49-F238E27FC236}">
                  <a16:creationId xmlns:a16="http://schemas.microsoft.com/office/drawing/2014/main" id="{9F6B204D-ABAB-4F9E-AD75-38A6E5D816CC}"/>
                </a:ext>
              </a:extLst>
            </p:cNvPr>
            <p:cNvCxnSpPr>
              <a:cxnSpLocks/>
            </p:cNvCxnSpPr>
            <p:nvPr/>
          </p:nvCxnSpPr>
          <p:spPr>
            <a:xfrm>
              <a:off x="11756" y="1896385"/>
              <a:ext cx="1051560" cy="1788606"/>
            </a:xfrm>
            <a:prstGeom prst="line">
              <a:avLst/>
            </a:prstGeom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Phạm Duyên 10 - 9Slide.vn">
              <a:extLst>
                <a:ext uri="{FF2B5EF4-FFF2-40B4-BE49-F238E27FC236}">
                  <a16:creationId xmlns:a16="http://schemas.microsoft.com/office/drawing/2014/main" id="{53FB6E33-FA39-47C1-B718-EB4DFCC465CD}"/>
                </a:ext>
              </a:extLst>
            </p:cNvPr>
            <p:cNvSpPr txBox="1"/>
            <p:nvPr/>
          </p:nvSpPr>
          <p:spPr>
            <a:xfrm>
              <a:off x="-383531" y="1418123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39" name="Phạm Duyên 10 - 9Slide.vn">
              <a:extLst>
                <a:ext uri="{FF2B5EF4-FFF2-40B4-BE49-F238E27FC236}">
                  <a16:creationId xmlns:a16="http://schemas.microsoft.com/office/drawing/2014/main" id="{D1236336-BF1C-4816-953A-568ECF330B25}"/>
                </a:ext>
              </a:extLst>
            </p:cNvPr>
            <p:cNvSpPr txBox="1"/>
            <p:nvPr/>
          </p:nvSpPr>
          <p:spPr>
            <a:xfrm>
              <a:off x="581297" y="35869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+mj-lt"/>
                </a:rPr>
                <a:t>E</a:t>
              </a:r>
            </a:p>
          </p:txBody>
        </p:sp>
        <p:sp>
          <p:nvSpPr>
            <p:cNvPr id="40" name="Phạm Duyên 10 - 9Slide.vn">
              <a:extLst>
                <a:ext uri="{FF2B5EF4-FFF2-40B4-BE49-F238E27FC236}">
                  <a16:creationId xmlns:a16="http://schemas.microsoft.com/office/drawing/2014/main" id="{BDE29EF1-822E-4DBF-B65C-BCE6CB0129BE}"/>
                </a:ext>
              </a:extLst>
            </p:cNvPr>
            <p:cNvSpPr txBox="1"/>
            <p:nvPr/>
          </p:nvSpPr>
          <p:spPr>
            <a:xfrm>
              <a:off x="2792627" y="362506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sp>
        <p:nvSpPr>
          <p:cNvPr id="42" name="PHẠM DUYÊN 6 - 9Slide.vn">
            <a:extLst>
              <a:ext uri="{FF2B5EF4-FFF2-40B4-BE49-F238E27FC236}">
                <a16:creationId xmlns:a16="http://schemas.microsoft.com/office/drawing/2014/main" id="{7E9C02E0-5EC9-4095-88BD-BEB830C8A1CF}"/>
              </a:ext>
            </a:extLst>
          </p:cNvPr>
          <p:cNvSpPr/>
          <p:nvPr/>
        </p:nvSpPr>
        <p:spPr>
          <a:xfrm>
            <a:off x="381001" y="4604701"/>
            <a:ext cx="3034004" cy="1262699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43" name="PHẠM DUYÊN 7 - 9Slide.vn">
            <a:extLst>
              <a:ext uri="{FF2B5EF4-FFF2-40B4-BE49-F238E27FC236}">
                <a16:creationId xmlns:a16="http://schemas.microsoft.com/office/drawing/2014/main" id="{96BBA916-6F02-4174-BA58-023F67C2A7E8}"/>
              </a:ext>
            </a:extLst>
          </p:cNvPr>
          <p:cNvSpPr txBox="1"/>
          <p:nvPr/>
        </p:nvSpPr>
        <p:spPr>
          <a:xfrm>
            <a:off x="395708" y="4758997"/>
            <a:ext cx="3189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Góc vuông đỉnh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O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;</a:t>
            </a:r>
            <a:b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</a:b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cạnh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OA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,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OB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.</a:t>
            </a:r>
            <a:endParaRPr lang="en-US" sz="2800" spc="-12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PHẠM DUYÊN 8 - 9Slide.vn">
            <a:extLst>
              <a:ext uri="{FF2B5EF4-FFF2-40B4-BE49-F238E27FC236}">
                <a16:creationId xmlns:a16="http://schemas.microsoft.com/office/drawing/2014/main" id="{C2A02D2E-0A2D-4DBA-8099-C3788BB579D1}"/>
              </a:ext>
            </a:extLst>
          </p:cNvPr>
          <p:cNvSpPr/>
          <p:nvPr/>
        </p:nvSpPr>
        <p:spPr>
          <a:xfrm>
            <a:off x="3574402" y="4604701"/>
            <a:ext cx="4038600" cy="1262699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45" name="PHẠM DUYÊN 9 - 9Slide.vn">
            <a:extLst>
              <a:ext uri="{FF2B5EF4-FFF2-40B4-BE49-F238E27FC236}">
                <a16:creationId xmlns:a16="http://schemas.microsoft.com/office/drawing/2014/main" id="{4F8A4136-18A1-4D06-9D17-A7203386F069}"/>
              </a:ext>
            </a:extLst>
          </p:cNvPr>
          <p:cNvSpPr txBox="1"/>
          <p:nvPr/>
        </p:nvSpPr>
        <p:spPr>
          <a:xfrm>
            <a:off x="3619467" y="4758997"/>
            <a:ext cx="3962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Góc không vuông đỉnh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P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;</a:t>
            </a:r>
            <a:b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</a:b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cạnh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PM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,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PN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.</a:t>
            </a:r>
            <a:endParaRPr lang="en-US" sz="2800" spc="-12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PHẠM DUYÊN 10 - 9Slide.vn">
            <a:extLst>
              <a:ext uri="{FF2B5EF4-FFF2-40B4-BE49-F238E27FC236}">
                <a16:creationId xmlns:a16="http://schemas.microsoft.com/office/drawing/2014/main" id="{1C426C48-3697-484E-BBFF-8BE7CD3B271B}"/>
              </a:ext>
            </a:extLst>
          </p:cNvPr>
          <p:cNvSpPr/>
          <p:nvPr/>
        </p:nvSpPr>
        <p:spPr>
          <a:xfrm>
            <a:off x="7772400" y="4604701"/>
            <a:ext cx="4038600" cy="1262699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49" name="PHẠM DUYÊN 11 - 9Slide.vn">
            <a:extLst>
              <a:ext uri="{FF2B5EF4-FFF2-40B4-BE49-F238E27FC236}">
                <a16:creationId xmlns:a16="http://schemas.microsoft.com/office/drawing/2014/main" id="{5766207A-9497-4842-926A-17E2129B1EE6}"/>
              </a:ext>
            </a:extLst>
          </p:cNvPr>
          <p:cNvSpPr txBox="1"/>
          <p:nvPr/>
        </p:nvSpPr>
        <p:spPr>
          <a:xfrm>
            <a:off x="7810466" y="4758997"/>
            <a:ext cx="398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Góc không vuông đỉnh 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?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 ;</a:t>
            </a:r>
            <a:b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</a:b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cạnh  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?  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,   </a:t>
            </a:r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?  </a:t>
            </a:r>
            <a:r>
              <a:rPr lang="en-US" sz="2800" spc="-120">
                <a:solidFill>
                  <a:srgbClr val="292F8A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.</a:t>
            </a:r>
            <a:endParaRPr lang="en-US" sz="2800" spc="-120" dirty="0">
              <a:solidFill>
                <a:srgbClr val="292F8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ABF079C4-114A-4865-8877-32F444AB4097}"/>
              </a:ext>
            </a:extLst>
          </p:cNvPr>
          <p:cNvSpPr txBox="1"/>
          <p:nvPr/>
        </p:nvSpPr>
        <p:spPr>
          <a:xfrm>
            <a:off x="11209743" y="4759298"/>
            <a:ext cx="3879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pc="-120">
                <a:solidFill>
                  <a:srgbClr val="FF0000"/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E</a:t>
            </a:r>
            <a:endParaRPr lang="en-US" sz="2800" spc="-12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4" name="PHẠM DUYÊN 13 - 9Slide.vn">
            <a:extLst>
              <a:ext uri="{FF2B5EF4-FFF2-40B4-BE49-F238E27FC236}">
                <a16:creationId xmlns:a16="http://schemas.microsoft.com/office/drawing/2014/main" id="{944D679F-D370-4DBD-9F8E-5C0A446D8EC8}"/>
              </a:ext>
            </a:extLst>
          </p:cNvPr>
          <p:cNvGrpSpPr/>
          <p:nvPr/>
        </p:nvGrpSpPr>
        <p:grpSpPr>
          <a:xfrm>
            <a:off x="8570119" y="5188745"/>
            <a:ext cx="644532" cy="523220"/>
            <a:chOff x="7924800" y="5943600"/>
            <a:chExt cx="644532" cy="5232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130481C-55EB-4CBF-A7F2-165D193A907B}"/>
                </a:ext>
              </a:extLst>
            </p:cNvPr>
            <p:cNvSpPr/>
            <p:nvPr/>
          </p:nvSpPr>
          <p:spPr>
            <a:xfrm>
              <a:off x="8056566" y="6052810"/>
              <a:ext cx="408778" cy="3048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60"/>
            </a:p>
          </p:txBody>
        </p:sp>
        <p:sp>
          <p:nvSpPr>
            <p:cNvPr id="52" name="jellyfish 10 - 9Slide.vn">
              <a:extLst>
                <a:ext uri="{FF2B5EF4-FFF2-40B4-BE49-F238E27FC236}">
                  <a16:creationId xmlns:a16="http://schemas.microsoft.com/office/drawing/2014/main" id="{EA41B38B-FA37-4774-ABE3-61728EEC3A85}"/>
                </a:ext>
              </a:extLst>
            </p:cNvPr>
            <p:cNvSpPr txBox="1"/>
            <p:nvPr/>
          </p:nvSpPr>
          <p:spPr>
            <a:xfrm>
              <a:off x="7924800" y="5943600"/>
              <a:ext cx="64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60">
                  <a:solidFill>
                    <a:srgbClr val="FF0000"/>
                  </a:solidFill>
                  <a:latin typeface="#9Slide03 Sofia Pro Soft" panose="020B0000000000000000" pitchFamily="34" charset="0"/>
                  <a:cs typeface="Arial" panose="020B0604020202020204" pitchFamily="34" charset="0"/>
                </a:rPr>
                <a:t>EC</a:t>
              </a:r>
              <a:endParaRPr lang="en-US" sz="2800" spc="-6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PHẠM DUYÊN 14 - 9Slide.vn">
            <a:extLst>
              <a:ext uri="{FF2B5EF4-FFF2-40B4-BE49-F238E27FC236}">
                <a16:creationId xmlns:a16="http://schemas.microsoft.com/office/drawing/2014/main" id="{70848B65-72D6-4191-9F08-309151BB8172}"/>
              </a:ext>
            </a:extLst>
          </p:cNvPr>
          <p:cNvGrpSpPr/>
          <p:nvPr/>
        </p:nvGrpSpPr>
        <p:grpSpPr>
          <a:xfrm>
            <a:off x="9207574" y="5188745"/>
            <a:ext cx="644532" cy="523220"/>
            <a:chOff x="7924800" y="5943600"/>
            <a:chExt cx="644532" cy="52322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363E983-480D-43A3-94C1-EF25B76E6011}"/>
                </a:ext>
              </a:extLst>
            </p:cNvPr>
            <p:cNvSpPr/>
            <p:nvPr/>
          </p:nvSpPr>
          <p:spPr>
            <a:xfrm>
              <a:off x="8056566" y="6052810"/>
              <a:ext cx="408778" cy="3048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60"/>
            </a:p>
          </p:txBody>
        </p:sp>
        <p:sp>
          <p:nvSpPr>
            <p:cNvPr id="57" name="jellyfish 10 - 9Slide.vn">
              <a:extLst>
                <a:ext uri="{FF2B5EF4-FFF2-40B4-BE49-F238E27FC236}">
                  <a16:creationId xmlns:a16="http://schemas.microsoft.com/office/drawing/2014/main" id="{E9E802F5-A8A5-47E2-B964-BE4B5E7D16FE}"/>
                </a:ext>
              </a:extLst>
            </p:cNvPr>
            <p:cNvSpPr txBox="1"/>
            <p:nvPr/>
          </p:nvSpPr>
          <p:spPr>
            <a:xfrm>
              <a:off x="7924800" y="5943600"/>
              <a:ext cx="64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60">
                  <a:solidFill>
                    <a:srgbClr val="FF0000"/>
                  </a:solidFill>
                  <a:latin typeface="#9Slide03 Sofia Pro Soft" panose="020B0000000000000000" pitchFamily="34" charset="0"/>
                  <a:cs typeface="Arial" panose="020B0604020202020204" pitchFamily="34" charset="0"/>
                </a:rPr>
                <a:t>ED</a:t>
              </a:r>
              <a:endParaRPr lang="en-US" sz="2800" spc="-6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20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8" grpId="0" animBg="1"/>
      <p:bldP spid="48" grpId="1" animBg="1"/>
      <p:bldP spid="49" grpId="0"/>
      <p:bldP spid="49" grpId="1"/>
      <p:bldP spid="51" grpId="0"/>
      <p:bldP spid="51" grpId="1" animBg="1"/>
      <p:bldP spid="52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PHẠM DUYÊN 1 - 9Slide.vn">
            <a:extLst>
              <a:ext uri="{FF2B5EF4-FFF2-40B4-BE49-F238E27FC236}">
                <a16:creationId xmlns:a16="http://schemas.microsoft.com/office/drawing/2014/main" id="{4561041D-6560-4C05-BA5C-48312B787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7271" y="1273629"/>
            <a:ext cx="2652388" cy="4572000"/>
          </a:xfrm>
          <a:prstGeom prst="rect">
            <a:avLst/>
          </a:prstGeom>
        </p:spPr>
      </p:pic>
      <p:sp>
        <p:nvSpPr>
          <p:cNvPr id="929" name="PHẠM DUYÊN 2 - 9Slide.vn">
            <a:extLst>
              <a:ext uri="{FF2B5EF4-FFF2-40B4-BE49-F238E27FC236}">
                <a16:creationId xmlns:a16="http://schemas.microsoft.com/office/drawing/2014/main" id="{703A0E83-318C-46CA-BDE8-6983B6896CFF}"/>
              </a:ext>
            </a:extLst>
          </p:cNvPr>
          <p:cNvSpPr txBox="1"/>
          <p:nvPr/>
        </p:nvSpPr>
        <p:spPr>
          <a:xfrm>
            <a:off x="5265642" y="566690"/>
            <a:ext cx="1660716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200">
                <a:solidFill>
                  <a:schemeClr val="accent6"/>
                </a:solidFill>
                <a:latin typeface="+mj-lt"/>
              </a:rPr>
              <a:t>c) Ê ke</a:t>
            </a:r>
          </a:p>
        </p:txBody>
      </p:sp>
      <p:pic>
        <p:nvPicPr>
          <p:cNvPr id="930" name="PHẠM DUYÊN 3 - 9Slide.vn">
            <a:extLst>
              <a:ext uri="{FF2B5EF4-FFF2-40B4-BE49-F238E27FC236}">
                <a16:creationId xmlns:a16="http://schemas.microsoft.com/office/drawing/2014/main" id="{483958AC-4318-4B4E-9FD9-0C9B66E67F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322580"/>
            <a:ext cx="1828800" cy="914400"/>
          </a:xfrm>
          <a:prstGeom prst="rect">
            <a:avLst/>
          </a:prstGeom>
        </p:spPr>
      </p:pic>
      <p:grpSp>
        <p:nvGrpSpPr>
          <p:cNvPr id="931" name="PHẠM DUYÊN 4 - 9Slide.vn">
            <a:extLst>
              <a:ext uri="{FF2B5EF4-FFF2-40B4-BE49-F238E27FC236}">
                <a16:creationId xmlns:a16="http://schemas.microsoft.com/office/drawing/2014/main" id="{8383B2E5-F4F7-402D-A4D4-8B0B6C4CC7DD}"/>
              </a:ext>
            </a:extLst>
          </p:cNvPr>
          <p:cNvGrpSpPr/>
          <p:nvPr/>
        </p:nvGrpSpPr>
        <p:grpSpPr>
          <a:xfrm flipH="1">
            <a:off x="6574972" y="2634367"/>
            <a:ext cx="4637100" cy="1589265"/>
            <a:chOff x="1549148" y="1905950"/>
            <a:chExt cx="1893188" cy="752482"/>
          </a:xfrm>
        </p:grpSpPr>
        <p:sp>
          <p:nvSpPr>
            <p:cNvPr id="932" name="Speech Bubble: Rectangle with Corners Rounded 9">
              <a:extLst>
                <a:ext uri="{FF2B5EF4-FFF2-40B4-BE49-F238E27FC236}">
                  <a16:creationId xmlns:a16="http://schemas.microsoft.com/office/drawing/2014/main" id="{00D67988-D0F8-4C9D-8883-5E4DACD7428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75248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933" name="TextBox 932">
              <a:extLst>
                <a:ext uri="{FF2B5EF4-FFF2-40B4-BE49-F238E27FC236}">
                  <a16:creationId xmlns:a16="http://schemas.microsoft.com/office/drawing/2014/main" id="{E1B85645-B97F-4DF8-80CF-B63A2D07A09D}"/>
                </a:ext>
              </a:extLst>
            </p:cNvPr>
            <p:cNvSpPr txBox="1"/>
            <p:nvPr/>
          </p:nvSpPr>
          <p:spPr>
            <a:xfrm>
              <a:off x="1549148" y="1998026"/>
              <a:ext cx="1893188" cy="56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spc="-100">
                  <a:solidFill>
                    <a:schemeClr val="bg1"/>
                  </a:solidFill>
                </a:rPr>
                <a:t>Dụng cụ kiểm tra góc vuông, vẽ góc vuông</a:t>
              </a:r>
            </a:p>
          </p:txBody>
        </p:sp>
      </p:grpSp>
      <p:sp>
        <p:nvSpPr>
          <p:cNvPr id="934" name="PHẠM DUYÊN 5 - 9Slide.vn">
            <a:extLst>
              <a:ext uri="{FF2B5EF4-FFF2-40B4-BE49-F238E27FC236}">
                <a16:creationId xmlns:a16="http://schemas.microsoft.com/office/drawing/2014/main" id="{33D0C7B8-D2D7-4A50-967D-B2EAB096DA21}"/>
              </a:ext>
            </a:extLst>
          </p:cNvPr>
          <p:cNvSpPr/>
          <p:nvPr/>
        </p:nvSpPr>
        <p:spPr>
          <a:xfrm>
            <a:off x="5090788" y="3200399"/>
            <a:ext cx="776612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" grpId="0"/>
      <p:bldP spid="9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HẠM DUYÊN 1 - 9Slide.vn">
            <a:extLst>
              <a:ext uri="{FF2B5EF4-FFF2-40B4-BE49-F238E27FC236}">
                <a16:creationId xmlns:a16="http://schemas.microsoft.com/office/drawing/2014/main" id="{703A0E83-318C-46CA-BDE8-6983B6896CFF}"/>
              </a:ext>
            </a:extLst>
          </p:cNvPr>
          <p:cNvSpPr txBox="1"/>
          <p:nvPr/>
        </p:nvSpPr>
        <p:spPr>
          <a:xfrm>
            <a:off x="5265642" y="566690"/>
            <a:ext cx="1660716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200">
                <a:solidFill>
                  <a:schemeClr val="accent6"/>
                </a:solidFill>
                <a:latin typeface="+mj-lt"/>
              </a:rPr>
              <a:t>c) Ê ke</a:t>
            </a:r>
          </a:p>
        </p:txBody>
      </p:sp>
      <p:pic>
        <p:nvPicPr>
          <p:cNvPr id="930" name="PHẠM DUYÊN 2 - 9Slide.vn">
            <a:extLst>
              <a:ext uri="{FF2B5EF4-FFF2-40B4-BE49-F238E27FC236}">
                <a16:creationId xmlns:a16="http://schemas.microsoft.com/office/drawing/2014/main" id="{483958AC-4318-4B4E-9FD9-0C9B66E67F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322580"/>
            <a:ext cx="1828800" cy="914400"/>
          </a:xfrm>
          <a:prstGeom prst="rect">
            <a:avLst/>
          </a:prstGeom>
        </p:spPr>
      </p:pic>
      <p:grpSp>
        <p:nvGrpSpPr>
          <p:cNvPr id="931" name="PHẠM DUYÊN 3 - 9Slide.vn">
            <a:extLst>
              <a:ext uri="{FF2B5EF4-FFF2-40B4-BE49-F238E27FC236}">
                <a16:creationId xmlns:a16="http://schemas.microsoft.com/office/drawing/2014/main" id="{8383B2E5-F4F7-402D-A4D4-8B0B6C4CC7DD}"/>
              </a:ext>
            </a:extLst>
          </p:cNvPr>
          <p:cNvGrpSpPr/>
          <p:nvPr/>
        </p:nvGrpSpPr>
        <p:grpSpPr>
          <a:xfrm flipH="1">
            <a:off x="6400800" y="3232395"/>
            <a:ext cx="5270499" cy="1589265"/>
            <a:chOff x="1484757" y="1905950"/>
            <a:chExt cx="1995407" cy="752482"/>
          </a:xfrm>
        </p:grpSpPr>
        <p:sp>
          <p:nvSpPr>
            <p:cNvPr id="932" name="Speech Bubble: Rectangle with Corners Rounded 9">
              <a:extLst>
                <a:ext uri="{FF2B5EF4-FFF2-40B4-BE49-F238E27FC236}">
                  <a16:creationId xmlns:a16="http://schemas.microsoft.com/office/drawing/2014/main" id="{00D67988-D0F8-4C9D-8883-5E4DACD7428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75248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933" name="TextBox 932">
              <a:extLst>
                <a:ext uri="{FF2B5EF4-FFF2-40B4-BE49-F238E27FC236}">
                  <a16:creationId xmlns:a16="http://schemas.microsoft.com/office/drawing/2014/main" id="{E1B85645-B97F-4DF8-80CF-B63A2D07A09D}"/>
                </a:ext>
              </a:extLst>
            </p:cNvPr>
            <p:cNvSpPr txBox="1"/>
            <p:nvPr/>
          </p:nvSpPr>
          <p:spPr>
            <a:xfrm>
              <a:off x="1484757" y="2046131"/>
              <a:ext cx="1995407" cy="48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spc="-100">
                  <a:solidFill>
                    <a:schemeClr val="bg1"/>
                  </a:solidFill>
                </a:rPr>
                <a:t>Dùng ê ke để biết góc vuông hay góc không vuông.</a:t>
              </a:r>
            </a:p>
          </p:txBody>
        </p:sp>
      </p:grpSp>
      <p:sp>
        <p:nvSpPr>
          <p:cNvPr id="934" name="PHẠM DUYÊN 4 - 9Slide.vn">
            <a:extLst>
              <a:ext uri="{FF2B5EF4-FFF2-40B4-BE49-F238E27FC236}">
                <a16:creationId xmlns:a16="http://schemas.microsoft.com/office/drawing/2014/main" id="{33D0C7B8-D2D7-4A50-967D-B2EAB096DA21}"/>
              </a:ext>
            </a:extLst>
          </p:cNvPr>
          <p:cNvSpPr/>
          <p:nvPr/>
        </p:nvSpPr>
        <p:spPr>
          <a:xfrm flipH="1">
            <a:off x="5441291" y="3798427"/>
            <a:ext cx="776612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PHẠM DUYÊN 5 - 9Slide.vn">
            <a:extLst>
              <a:ext uri="{FF2B5EF4-FFF2-40B4-BE49-F238E27FC236}">
                <a16:creationId xmlns:a16="http://schemas.microsoft.com/office/drawing/2014/main" id="{CDBEB866-7725-4DE6-8714-96D9ADC95D24}"/>
              </a:ext>
            </a:extLst>
          </p:cNvPr>
          <p:cNvGrpSpPr/>
          <p:nvPr/>
        </p:nvGrpSpPr>
        <p:grpSpPr>
          <a:xfrm>
            <a:off x="1019982" y="2065519"/>
            <a:ext cx="4512848" cy="4411481"/>
            <a:chOff x="581297" y="1418123"/>
            <a:chExt cx="2729856" cy="2668539"/>
          </a:xfrm>
        </p:grpSpPr>
        <p:cxnSp>
          <p:nvCxnSpPr>
            <p:cNvPr id="11" name="Jellyfish 2 21 - 9Slide.vn">
              <a:extLst>
                <a:ext uri="{FF2B5EF4-FFF2-40B4-BE49-F238E27FC236}">
                  <a16:creationId xmlns:a16="http://schemas.microsoft.com/office/drawing/2014/main" id="{CF0488C1-94F2-4384-A5A0-C28DB817E10F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71" y="3683437"/>
              <a:ext cx="1965257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Jellyfish 2 21 - 9Slide.vn">
              <a:extLst>
                <a:ext uri="{FF2B5EF4-FFF2-40B4-BE49-F238E27FC236}">
                  <a16:creationId xmlns:a16="http://schemas.microsoft.com/office/drawing/2014/main" id="{C5363BE4-D3F9-4457-AA7D-59212424ED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061" y="2692838"/>
              <a:ext cx="1965257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hạm Duyên 10 - 9Slide.vn">
              <a:extLst>
                <a:ext uri="{FF2B5EF4-FFF2-40B4-BE49-F238E27FC236}">
                  <a16:creationId xmlns:a16="http://schemas.microsoft.com/office/drawing/2014/main" id="{49C9278C-504D-48EC-B9BB-A3EC2F210835}"/>
                </a:ext>
              </a:extLst>
            </p:cNvPr>
            <p:cNvSpPr txBox="1"/>
            <p:nvPr/>
          </p:nvSpPr>
          <p:spPr>
            <a:xfrm>
              <a:off x="581297" y="1418123"/>
              <a:ext cx="509745" cy="3650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4" name="Phạm Duyên 10 - 9Slide.vn">
              <a:extLst>
                <a:ext uri="{FF2B5EF4-FFF2-40B4-BE49-F238E27FC236}">
                  <a16:creationId xmlns:a16="http://schemas.microsoft.com/office/drawing/2014/main" id="{F47F3BDE-8A3B-44D9-8DFF-B86609A2F20B}"/>
                </a:ext>
              </a:extLst>
            </p:cNvPr>
            <p:cNvSpPr txBox="1"/>
            <p:nvPr/>
          </p:nvSpPr>
          <p:spPr>
            <a:xfrm>
              <a:off x="633975" y="3686525"/>
              <a:ext cx="509745" cy="3650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533B324A-2A35-431A-A888-BE458E697BA2}"/>
                </a:ext>
              </a:extLst>
            </p:cNvPr>
            <p:cNvSpPr txBox="1"/>
            <p:nvPr/>
          </p:nvSpPr>
          <p:spPr>
            <a:xfrm>
              <a:off x="2801408" y="3721644"/>
              <a:ext cx="509745" cy="3650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K</a:t>
              </a:r>
            </a:p>
          </p:txBody>
        </p:sp>
      </p:grpSp>
      <p:pic>
        <p:nvPicPr>
          <p:cNvPr id="928" name="PHẠM DUYÊN 6 - 9Slide.vn">
            <a:extLst>
              <a:ext uri="{FF2B5EF4-FFF2-40B4-BE49-F238E27FC236}">
                <a16:creationId xmlns:a16="http://schemas.microsoft.com/office/drawing/2014/main" id="{4561041D-6560-4C05-BA5C-48312B787C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50217" y="1301572"/>
            <a:ext cx="26523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9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9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500" fill="hold"/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500" fill="hold"/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85185E-6 L -0.87057 -0.01343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9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529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9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85185E-6 L -0.87057 -0.01343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9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529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3B7C0CD-7DE8-4C7E-A7F8-0BE0A856131A}"/>
              </a:ext>
            </a:extLst>
          </p:cNvPr>
          <p:cNvSpPr txBox="1"/>
          <p:nvPr/>
        </p:nvSpPr>
        <p:spPr>
          <a:xfrm>
            <a:off x="1143000" y="2144892"/>
            <a:ext cx="5181599" cy="95997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4800" spc="34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Vẽ góc vuông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CF52A7F-9EFB-4EA4-98A8-FCC929004F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257266"/>
            <a:ext cx="1828800" cy="914400"/>
          </a:xfrm>
          <a:prstGeom prst="rect">
            <a:avLst/>
          </a:prstGeom>
        </p:spPr>
      </p:pic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F2911C32-1C78-4101-B71B-278F2CAAA6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8226" y="990600"/>
            <a:ext cx="1704374" cy="2937882"/>
          </a:xfrm>
          <a:prstGeom prst="rect">
            <a:avLst/>
          </a:prstGeom>
        </p:spPr>
      </p:pic>
      <p:cxnSp>
        <p:nvCxnSpPr>
          <p:cNvPr id="19" name="PHẠM DUYÊN 4 - 9Slide.vn">
            <a:extLst>
              <a:ext uri="{FF2B5EF4-FFF2-40B4-BE49-F238E27FC236}">
                <a16:creationId xmlns:a16="http://schemas.microsoft.com/office/drawing/2014/main" id="{9B24F2E8-BF23-42DF-847D-A5CBD24119DE}"/>
              </a:ext>
            </a:extLst>
          </p:cNvPr>
          <p:cNvCxnSpPr>
            <a:cxnSpLocks/>
          </p:cNvCxnSpPr>
          <p:nvPr/>
        </p:nvCxnSpPr>
        <p:spPr>
          <a:xfrm>
            <a:off x="7668226" y="3957057"/>
            <a:ext cx="1704374" cy="0"/>
          </a:xfrm>
          <a:prstGeom prst="line">
            <a:avLst/>
          </a:prstGeom>
          <a:ln w="57150" cap="sq">
            <a:solidFill>
              <a:schemeClr val="accent6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5 - 9Slide.vn">
            <a:extLst>
              <a:ext uri="{FF2B5EF4-FFF2-40B4-BE49-F238E27FC236}">
                <a16:creationId xmlns:a16="http://schemas.microsoft.com/office/drawing/2014/main" id="{7898B44A-B10C-412E-9B8E-33E449F25594}"/>
              </a:ext>
            </a:extLst>
          </p:cNvPr>
          <p:cNvCxnSpPr>
            <a:cxnSpLocks/>
          </p:cNvCxnSpPr>
          <p:nvPr/>
        </p:nvCxnSpPr>
        <p:spPr>
          <a:xfrm rot="5400000">
            <a:off x="6785557" y="3104871"/>
            <a:ext cx="1704375" cy="0"/>
          </a:xfrm>
          <a:prstGeom prst="line">
            <a:avLst/>
          </a:prstGeom>
          <a:ln w="57150" cap="sq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14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BBD7EA-FC61-4F5F-B67F-32DAE22D4180}"/>
              </a:ext>
            </a:extLst>
          </p:cNvPr>
          <p:cNvGrpSpPr/>
          <p:nvPr/>
        </p:nvGrpSpPr>
        <p:grpSpPr>
          <a:xfrm>
            <a:off x="6057582" y="381000"/>
            <a:ext cx="2685415" cy="2794635"/>
            <a:chOff x="6057582" y="405765"/>
            <a:chExt cx="2685415" cy="2794635"/>
          </a:xfrm>
        </p:grpSpPr>
        <p:sp>
          <p:nvSpPr>
            <p:cNvPr id="4" name="10">
              <a:extLst>
                <a:ext uri="{FF2B5EF4-FFF2-40B4-BE49-F238E27FC236}">
                  <a16:creationId xmlns:a16="http://schemas.microsoft.com/office/drawing/2014/main" id="{7CA9B486-4DE3-472C-919F-82F6A950541C}"/>
                </a:ext>
              </a:extLst>
            </p:cNvPr>
            <p:cNvSpPr txBox="1"/>
            <p:nvPr/>
          </p:nvSpPr>
          <p:spPr>
            <a:xfrm>
              <a:off x="6116955" y="405765"/>
              <a:ext cx="1485265" cy="227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2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0</a:t>
              </a:r>
            </a:p>
          </p:txBody>
        </p:sp>
        <p:sp>
          <p:nvSpPr>
            <p:cNvPr id="5" name="11">
              <a:extLst>
                <a:ext uri="{FF2B5EF4-FFF2-40B4-BE49-F238E27FC236}">
                  <a16:creationId xmlns:a16="http://schemas.microsoft.com/office/drawing/2014/main" id="{160F8F3A-66F6-44A6-B5D0-4F054D1D6A0E}"/>
                </a:ext>
              </a:extLst>
            </p:cNvPr>
            <p:cNvSpPr txBox="1"/>
            <p:nvPr/>
          </p:nvSpPr>
          <p:spPr>
            <a:xfrm>
              <a:off x="7181850" y="415290"/>
              <a:ext cx="1485265" cy="278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5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2</a:t>
              </a:r>
            </a:p>
          </p:txBody>
        </p:sp>
        <p:pic>
          <p:nvPicPr>
            <p:cNvPr id="6" name="27" descr="C:\Users\Administrator\Downloads\图层 2.png图层 2">
              <a:extLst>
                <a:ext uri="{FF2B5EF4-FFF2-40B4-BE49-F238E27FC236}">
                  <a16:creationId xmlns:a16="http://schemas.microsoft.com/office/drawing/2014/main" id="{B7FEE577-7720-44F0-AC41-1079130B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3780000">
              <a:off x="6172835" y="427355"/>
              <a:ext cx="488950" cy="719455"/>
            </a:xfrm>
            <a:prstGeom prst="rect">
              <a:avLst/>
            </a:prstGeom>
          </p:spPr>
        </p:pic>
        <p:pic>
          <p:nvPicPr>
            <p:cNvPr id="7" name="29" descr="C:\Users\Administrator\Downloads\图层 2.png图层 2">
              <a:extLst>
                <a:ext uri="{FF2B5EF4-FFF2-40B4-BE49-F238E27FC236}">
                  <a16:creationId xmlns:a16="http://schemas.microsoft.com/office/drawing/2014/main" id="{F0E9C8D1-5904-4E83-AE9C-A64E56B18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4580000">
              <a:off x="8138795" y="2543175"/>
              <a:ext cx="488950" cy="719455"/>
            </a:xfrm>
            <a:prstGeom prst="rect">
              <a:avLst/>
            </a:prstGeom>
          </p:spPr>
        </p:pic>
      </p:grpSp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6F62D0D5-8904-4246-80FD-13A15C81B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96995"/>
            <a:ext cx="655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6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2332</TotalTime>
  <Words>480</Words>
  <Application>Microsoft Office PowerPoint</Application>
  <PresentationFormat>Widescreen</PresentationFormat>
  <Paragraphs>106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#9Slide03 Open Sans Bold</vt:lpstr>
      <vt:lpstr>思源宋体 CN Light</vt:lpstr>
      <vt:lpstr>字魂17号-萌趣果冻体</vt:lpstr>
      <vt:lpstr>字魂164号-方悦黑</vt:lpstr>
      <vt:lpstr>字魂43号-国潮手书</vt:lpstr>
      <vt:lpstr>字魂105号-简雅黑</vt:lpstr>
      <vt:lpstr>#9Slide02 Tieu de dai</vt:lpstr>
      <vt:lpstr>Arial</vt:lpstr>
      <vt:lpstr>#9Slide07 Crocante</vt:lpstr>
      <vt:lpstr>#9Slide03 HelveBold</vt:lpstr>
      <vt:lpstr>Times New Roman</vt:lpstr>
      <vt:lpstr>#9Slide03 Sofia Pro Soft</vt:lpstr>
      <vt:lpstr>#9Slide03 Sofia Pro Soft Bold</vt:lpstr>
      <vt:lpstr>Calibri</vt:lpstr>
      <vt:lpstr>UTM Avo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1708</cp:revision>
  <cp:lastPrinted>2022-03-04T09:29:53Z</cp:lastPrinted>
  <dcterms:created xsi:type="dcterms:W3CDTF">2022-02-22T13:22:10Z</dcterms:created>
  <dcterms:modified xsi:type="dcterms:W3CDTF">2022-10-24T02:26:52Z</dcterms:modified>
  <cp:category>9Slide.vn</cp:category>
</cp:coreProperties>
</file>